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notesSlides/notesSlide2.xml" ContentType="application/vnd.openxmlformats-officedocument.presentationml.notesSlide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ppt/ink/ink3540.xml" ContentType="application/inkml+xml"/>
  <Override PartName="/ppt/ink/ink3541.xml" ContentType="application/inkml+xml"/>
  <Override PartName="/ppt/ink/ink3542.xml" ContentType="application/inkml+xml"/>
  <Override PartName="/ppt/ink/ink3543.xml" ContentType="application/inkml+xml"/>
  <Override PartName="/ppt/ink/ink3544.xml" ContentType="application/inkml+xml"/>
  <Override PartName="/ppt/ink/ink3545.xml" ContentType="application/inkml+xml"/>
  <Override PartName="/ppt/ink/ink3546.xml" ContentType="application/inkml+xml"/>
  <Override PartName="/ppt/ink/ink3547.xml" ContentType="application/inkml+xml"/>
  <Override PartName="/ppt/ink/ink3548.xml" ContentType="application/inkml+xml"/>
  <Override PartName="/ppt/ink/ink3549.xml" ContentType="application/inkml+xml"/>
  <Override PartName="/ppt/ink/ink3550.xml" ContentType="application/inkml+xml"/>
  <Override PartName="/ppt/ink/ink3551.xml" ContentType="application/inkml+xml"/>
  <Override PartName="/ppt/ink/ink3552.xml" ContentType="application/inkml+xml"/>
  <Override PartName="/ppt/ink/ink3553.xml" ContentType="application/inkml+xml"/>
  <Override PartName="/ppt/ink/ink3554.xml" ContentType="application/inkml+xml"/>
  <Override PartName="/ppt/ink/ink3555.xml" ContentType="application/inkml+xml"/>
  <Override PartName="/ppt/ink/ink3556.xml" ContentType="application/inkml+xml"/>
  <Override PartName="/ppt/ink/ink3557.xml" ContentType="application/inkml+xml"/>
  <Override PartName="/ppt/ink/ink3558.xml" ContentType="application/inkml+xml"/>
  <Override PartName="/ppt/ink/ink3559.xml" ContentType="application/inkml+xml"/>
  <Override PartName="/ppt/ink/ink3560.xml" ContentType="application/inkml+xml"/>
  <Override PartName="/ppt/ink/ink3561.xml" ContentType="application/inkml+xml"/>
  <Override PartName="/ppt/ink/ink3562.xml" ContentType="application/inkml+xml"/>
  <Override PartName="/ppt/ink/ink3563.xml" ContentType="application/inkml+xml"/>
  <Override PartName="/ppt/ink/ink3564.xml" ContentType="application/inkml+xml"/>
  <Override PartName="/ppt/ink/ink3565.xml" ContentType="application/inkml+xml"/>
  <Override PartName="/ppt/ink/ink3566.xml" ContentType="application/inkml+xml"/>
  <Override PartName="/ppt/ink/ink3567.xml" ContentType="application/inkml+xml"/>
  <Override PartName="/ppt/ink/ink3568.xml" ContentType="application/inkml+xml"/>
  <Override PartName="/ppt/ink/ink3569.xml" ContentType="application/inkml+xml"/>
  <Override PartName="/ppt/ink/ink3570.xml" ContentType="application/inkml+xml"/>
  <Override PartName="/ppt/ink/ink3571.xml" ContentType="application/inkml+xml"/>
  <Override PartName="/ppt/ink/ink3572.xml" ContentType="application/inkml+xml"/>
  <Override PartName="/ppt/ink/ink3573.xml" ContentType="application/inkml+xml"/>
  <Override PartName="/ppt/ink/ink3574.xml" ContentType="application/inkml+xml"/>
  <Override PartName="/ppt/ink/ink3575.xml" ContentType="application/inkml+xml"/>
  <Override PartName="/ppt/ink/ink3576.xml" ContentType="application/inkml+xml"/>
  <Override PartName="/ppt/ink/ink3577.xml" ContentType="application/inkml+xml"/>
  <Override PartName="/ppt/ink/ink3578.xml" ContentType="application/inkml+xml"/>
  <Override PartName="/ppt/ink/ink3579.xml" ContentType="application/inkml+xml"/>
  <Override PartName="/ppt/ink/ink3580.xml" ContentType="application/inkml+xml"/>
  <Override PartName="/ppt/ink/ink3581.xml" ContentType="application/inkml+xml"/>
  <Override PartName="/ppt/ink/ink3582.xml" ContentType="application/inkml+xml"/>
  <Override PartName="/ppt/ink/ink3583.xml" ContentType="application/inkml+xml"/>
  <Override PartName="/ppt/ink/ink3584.xml" ContentType="application/inkml+xml"/>
  <Override PartName="/ppt/ink/ink3585.xml" ContentType="application/inkml+xml"/>
  <Override PartName="/ppt/ink/ink3586.xml" ContentType="application/inkml+xml"/>
  <Override PartName="/ppt/ink/ink3587.xml" ContentType="application/inkml+xml"/>
  <Override PartName="/ppt/ink/ink3588.xml" ContentType="application/inkml+xml"/>
  <Override PartName="/ppt/ink/ink3589.xml" ContentType="application/inkml+xml"/>
  <Override PartName="/ppt/ink/ink3590.xml" ContentType="application/inkml+xml"/>
  <Override PartName="/ppt/ink/ink3591.xml" ContentType="application/inkml+xml"/>
  <Override PartName="/ppt/ink/ink3592.xml" ContentType="application/inkml+xml"/>
  <Override PartName="/ppt/ink/ink3593.xml" ContentType="application/inkml+xml"/>
  <Override PartName="/ppt/ink/ink3594.xml" ContentType="application/inkml+xml"/>
  <Override PartName="/ppt/ink/ink3595.xml" ContentType="application/inkml+xml"/>
  <Override PartName="/ppt/ink/ink3596.xml" ContentType="application/inkml+xml"/>
  <Override PartName="/ppt/ink/ink3597.xml" ContentType="application/inkml+xml"/>
  <Override PartName="/ppt/ink/ink3598.xml" ContentType="application/inkml+xml"/>
  <Override PartName="/ppt/ink/ink3599.xml" ContentType="application/inkml+xml"/>
  <Override PartName="/ppt/ink/ink3600.xml" ContentType="application/inkml+xml"/>
  <Override PartName="/ppt/ink/ink3601.xml" ContentType="application/inkml+xml"/>
  <Override PartName="/ppt/ink/ink3602.xml" ContentType="application/inkml+xml"/>
  <Override PartName="/ppt/ink/ink3603.xml" ContentType="application/inkml+xml"/>
  <Override PartName="/ppt/ink/ink3604.xml" ContentType="application/inkml+xml"/>
  <Override PartName="/ppt/ink/ink3605.xml" ContentType="application/inkml+xml"/>
  <Override PartName="/ppt/ink/ink3606.xml" ContentType="application/inkml+xml"/>
  <Override PartName="/ppt/ink/ink3607.xml" ContentType="application/inkml+xml"/>
  <Override PartName="/ppt/ink/ink3608.xml" ContentType="application/inkml+xml"/>
  <Override PartName="/ppt/ink/ink3609.xml" ContentType="application/inkml+xml"/>
  <Override PartName="/ppt/ink/ink3610.xml" ContentType="application/inkml+xml"/>
  <Override PartName="/ppt/ink/ink3611.xml" ContentType="application/inkml+xml"/>
  <Override PartName="/ppt/ink/ink3612.xml" ContentType="application/inkml+xml"/>
  <Override PartName="/ppt/ink/ink3613.xml" ContentType="application/inkml+xml"/>
  <Override PartName="/ppt/ink/ink3614.xml" ContentType="application/inkml+xml"/>
  <Override PartName="/ppt/ink/ink3615.xml" ContentType="application/inkml+xml"/>
  <Override PartName="/ppt/ink/ink3616.xml" ContentType="application/inkml+xml"/>
  <Override PartName="/ppt/ink/ink3617.xml" ContentType="application/inkml+xml"/>
  <Override PartName="/ppt/ink/ink3618.xml" ContentType="application/inkml+xml"/>
  <Override PartName="/ppt/ink/ink3619.xml" ContentType="application/inkml+xml"/>
  <Override PartName="/ppt/ink/ink3620.xml" ContentType="application/inkml+xml"/>
  <Override PartName="/ppt/ink/ink3621.xml" ContentType="application/inkml+xml"/>
  <Override PartName="/ppt/ink/ink3622.xml" ContentType="application/inkml+xml"/>
  <Override PartName="/ppt/ink/ink3623.xml" ContentType="application/inkml+xml"/>
  <Override PartName="/ppt/ink/ink3624.xml" ContentType="application/inkml+xml"/>
  <Override PartName="/ppt/ink/ink3625.xml" ContentType="application/inkml+xml"/>
  <Override PartName="/ppt/ink/ink3626.xml" ContentType="application/inkml+xml"/>
  <Override PartName="/ppt/ink/ink3627.xml" ContentType="application/inkml+xml"/>
  <Override PartName="/ppt/ink/ink3628.xml" ContentType="application/inkml+xml"/>
  <Override PartName="/ppt/ink/ink3629.xml" ContentType="application/inkml+xml"/>
  <Override PartName="/ppt/ink/ink3630.xml" ContentType="application/inkml+xml"/>
  <Override PartName="/ppt/ink/ink3631.xml" ContentType="application/inkml+xml"/>
  <Override PartName="/ppt/ink/ink3632.xml" ContentType="application/inkml+xml"/>
  <Override PartName="/ppt/ink/ink3633.xml" ContentType="application/inkml+xml"/>
  <Override PartName="/ppt/ink/ink3634.xml" ContentType="application/inkml+xml"/>
  <Override PartName="/ppt/ink/ink3635.xml" ContentType="application/inkml+xml"/>
  <Override PartName="/ppt/ink/ink3636.xml" ContentType="application/inkml+xml"/>
  <Override PartName="/ppt/ink/ink3637.xml" ContentType="application/inkml+xml"/>
  <Override PartName="/ppt/ink/ink3638.xml" ContentType="application/inkml+xml"/>
  <Override PartName="/ppt/ink/ink3639.xml" ContentType="application/inkml+xml"/>
  <Override PartName="/ppt/ink/ink3640.xml" ContentType="application/inkml+xml"/>
  <Override PartName="/ppt/ink/ink3641.xml" ContentType="application/inkml+xml"/>
  <Override PartName="/ppt/ink/ink3642.xml" ContentType="application/inkml+xml"/>
  <Override PartName="/ppt/ink/ink3643.xml" ContentType="application/inkml+xml"/>
  <Override PartName="/ppt/ink/ink3644.xml" ContentType="application/inkml+xml"/>
  <Override PartName="/ppt/ink/ink3645.xml" ContentType="application/inkml+xml"/>
  <Override PartName="/ppt/ink/ink3646.xml" ContentType="application/inkml+xml"/>
  <Override PartName="/ppt/ink/ink3647.xml" ContentType="application/inkml+xml"/>
  <Override PartName="/ppt/ink/ink3648.xml" ContentType="application/inkml+xml"/>
  <Override PartName="/ppt/ink/ink3649.xml" ContentType="application/inkml+xml"/>
  <Override PartName="/ppt/ink/ink3650.xml" ContentType="application/inkml+xml"/>
  <Override PartName="/ppt/ink/ink3651.xml" ContentType="application/inkml+xml"/>
  <Override PartName="/ppt/ink/ink3652.xml" ContentType="application/inkml+xml"/>
  <Override PartName="/ppt/ink/ink3653.xml" ContentType="application/inkml+xml"/>
  <Override PartName="/ppt/ink/ink3654.xml" ContentType="application/inkml+xml"/>
  <Override PartName="/ppt/ink/ink3655.xml" ContentType="application/inkml+xml"/>
  <Override PartName="/ppt/ink/ink3656.xml" ContentType="application/inkml+xml"/>
  <Override PartName="/ppt/ink/ink3657.xml" ContentType="application/inkml+xml"/>
  <Override PartName="/ppt/ink/ink3658.xml" ContentType="application/inkml+xml"/>
  <Override PartName="/ppt/ink/ink3659.xml" ContentType="application/inkml+xml"/>
  <Override PartName="/ppt/ink/ink3660.xml" ContentType="application/inkml+xml"/>
  <Override PartName="/ppt/ink/ink3661.xml" ContentType="application/inkml+xml"/>
  <Override PartName="/ppt/ink/ink3662.xml" ContentType="application/inkml+xml"/>
  <Override PartName="/ppt/ink/ink3663.xml" ContentType="application/inkml+xml"/>
  <Override PartName="/ppt/ink/ink3664.xml" ContentType="application/inkml+xml"/>
  <Override PartName="/ppt/ink/ink3665.xml" ContentType="application/inkml+xml"/>
  <Override PartName="/ppt/ink/ink3666.xml" ContentType="application/inkml+xml"/>
  <Override PartName="/ppt/ink/ink3667.xml" ContentType="application/inkml+xml"/>
  <Override PartName="/ppt/ink/ink3668.xml" ContentType="application/inkml+xml"/>
  <Override PartName="/ppt/ink/ink3669.xml" ContentType="application/inkml+xml"/>
  <Override PartName="/ppt/ink/ink3670.xml" ContentType="application/inkml+xml"/>
  <Override PartName="/ppt/ink/ink3671.xml" ContentType="application/inkml+xml"/>
  <Override PartName="/ppt/ink/ink3672.xml" ContentType="application/inkml+xml"/>
  <Override PartName="/ppt/ink/ink3673.xml" ContentType="application/inkml+xml"/>
  <Override PartName="/ppt/ink/ink3674.xml" ContentType="application/inkml+xml"/>
  <Override PartName="/ppt/ink/ink3675.xml" ContentType="application/inkml+xml"/>
  <Override PartName="/ppt/ink/ink3676.xml" ContentType="application/inkml+xml"/>
  <Override PartName="/ppt/ink/ink3677.xml" ContentType="application/inkml+xml"/>
  <Override PartName="/ppt/ink/ink3678.xml" ContentType="application/inkml+xml"/>
  <Override PartName="/ppt/ink/ink3679.xml" ContentType="application/inkml+xml"/>
  <Override PartName="/ppt/ink/ink3680.xml" ContentType="application/inkml+xml"/>
  <Override PartName="/ppt/ink/ink3681.xml" ContentType="application/inkml+xml"/>
  <Override PartName="/ppt/ink/ink3682.xml" ContentType="application/inkml+xml"/>
  <Override PartName="/ppt/ink/ink3683.xml" ContentType="application/inkml+xml"/>
  <Override PartName="/ppt/ink/ink3684.xml" ContentType="application/inkml+xml"/>
  <Override PartName="/ppt/ink/ink3685.xml" ContentType="application/inkml+xml"/>
  <Override PartName="/ppt/ink/ink3686.xml" ContentType="application/inkml+xml"/>
  <Override PartName="/ppt/ink/ink3687.xml" ContentType="application/inkml+xml"/>
  <Override PartName="/ppt/ink/ink3688.xml" ContentType="application/inkml+xml"/>
  <Override PartName="/ppt/ink/ink3689.xml" ContentType="application/inkml+xml"/>
  <Override PartName="/ppt/ink/ink3690.xml" ContentType="application/inkml+xml"/>
  <Override PartName="/ppt/ink/ink3691.xml" ContentType="application/inkml+xml"/>
  <Override PartName="/ppt/ink/ink3692.xml" ContentType="application/inkml+xml"/>
  <Override PartName="/ppt/ink/ink3693.xml" ContentType="application/inkml+xml"/>
  <Override PartName="/ppt/ink/ink3694.xml" ContentType="application/inkml+xml"/>
  <Override PartName="/ppt/ink/ink3695.xml" ContentType="application/inkml+xml"/>
  <Override PartName="/ppt/ink/ink3696.xml" ContentType="application/inkml+xml"/>
  <Override PartName="/ppt/ink/ink3697.xml" ContentType="application/inkml+xml"/>
  <Override PartName="/ppt/ink/ink3698.xml" ContentType="application/inkml+xml"/>
  <Override PartName="/ppt/ink/ink3699.xml" ContentType="application/inkml+xml"/>
  <Override PartName="/ppt/ink/ink3700.xml" ContentType="application/inkml+xml"/>
  <Override PartName="/ppt/ink/ink3701.xml" ContentType="application/inkml+xml"/>
  <Override PartName="/ppt/ink/ink3702.xml" ContentType="application/inkml+xml"/>
  <Override PartName="/ppt/ink/ink3703.xml" ContentType="application/inkml+xml"/>
  <Override PartName="/ppt/ink/ink3704.xml" ContentType="application/inkml+xml"/>
  <Override PartName="/ppt/ink/ink3705.xml" ContentType="application/inkml+xml"/>
  <Override PartName="/ppt/ink/ink3706.xml" ContentType="application/inkml+xml"/>
  <Override PartName="/ppt/ink/ink3707.xml" ContentType="application/inkml+xml"/>
  <Override PartName="/ppt/ink/ink3708.xml" ContentType="application/inkml+xml"/>
  <Override PartName="/ppt/ink/ink3709.xml" ContentType="application/inkml+xml"/>
  <Override PartName="/ppt/ink/ink3710.xml" ContentType="application/inkml+xml"/>
  <Override PartName="/ppt/ink/ink3711.xml" ContentType="application/inkml+xml"/>
  <Override PartName="/ppt/ink/ink3712.xml" ContentType="application/inkml+xml"/>
  <Override PartName="/ppt/ink/ink3713.xml" ContentType="application/inkml+xml"/>
  <Override PartName="/ppt/ink/ink3714.xml" ContentType="application/inkml+xml"/>
  <Override PartName="/ppt/ink/ink3715.xml" ContentType="application/inkml+xml"/>
  <Override PartName="/ppt/ink/ink3716.xml" ContentType="application/inkml+xml"/>
  <Override PartName="/ppt/ink/ink3717.xml" ContentType="application/inkml+xml"/>
  <Override PartName="/ppt/ink/ink3718.xml" ContentType="application/inkml+xml"/>
  <Override PartName="/ppt/ink/ink3719.xml" ContentType="application/inkml+xml"/>
  <Override PartName="/ppt/ink/ink3720.xml" ContentType="application/inkml+xml"/>
  <Override PartName="/ppt/ink/ink3721.xml" ContentType="application/inkml+xml"/>
  <Override PartName="/ppt/ink/ink3722.xml" ContentType="application/inkml+xml"/>
  <Override PartName="/ppt/ink/ink3723.xml" ContentType="application/inkml+xml"/>
  <Override PartName="/ppt/ink/ink3724.xml" ContentType="application/inkml+xml"/>
  <Override PartName="/ppt/ink/ink3725.xml" ContentType="application/inkml+xml"/>
  <Override PartName="/ppt/ink/ink3726.xml" ContentType="application/inkml+xml"/>
  <Override PartName="/ppt/ink/ink3727.xml" ContentType="application/inkml+xml"/>
  <Override PartName="/ppt/ink/ink3728.xml" ContentType="application/inkml+xml"/>
  <Override PartName="/ppt/ink/ink3729.xml" ContentType="application/inkml+xml"/>
  <Override PartName="/ppt/ink/ink3730.xml" ContentType="application/inkml+xml"/>
  <Override PartName="/ppt/ink/ink3731.xml" ContentType="application/inkml+xml"/>
  <Override PartName="/ppt/ink/ink3732.xml" ContentType="application/inkml+xml"/>
  <Override PartName="/ppt/ink/ink3733.xml" ContentType="application/inkml+xml"/>
  <Override PartName="/ppt/ink/ink3734.xml" ContentType="application/inkml+xml"/>
  <Override PartName="/ppt/ink/ink3735.xml" ContentType="application/inkml+xml"/>
  <Override PartName="/ppt/ink/ink3736.xml" ContentType="application/inkml+xml"/>
  <Override PartName="/ppt/ink/ink3737.xml" ContentType="application/inkml+xml"/>
  <Override PartName="/ppt/ink/ink3738.xml" ContentType="application/inkml+xml"/>
  <Override PartName="/ppt/ink/ink3739.xml" ContentType="application/inkml+xml"/>
  <Override PartName="/ppt/ink/ink3740.xml" ContentType="application/inkml+xml"/>
  <Override PartName="/ppt/ink/ink3741.xml" ContentType="application/inkml+xml"/>
  <Override PartName="/ppt/ink/ink3742.xml" ContentType="application/inkml+xml"/>
  <Override PartName="/ppt/ink/ink3743.xml" ContentType="application/inkml+xml"/>
  <Override PartName="/ppt/ink/ink3744.xml" ContentType="application/inkml+xml"/>
  <Override PartName="/ppt/ink/ink3745.xml" ContentType="application/inkml+xml"/>
  <Override PartName="/ppt/ink/ink3746.xml" ContentType="application/inkml+xml"/>
  <Override PartName="/ppt/ink/ink3747.xml" ContentType="application/inkml+xml"/>
  <Override PartName="/ppt/ink/ink3748.xml" ContentType="application/inkml+xml"/>
  <Override PartName="/ppt/ink/ink3749.xml" ContentType="application/inkml+xml"/>
  <Override PartName="/ppt/ink/ink3750.xml" ContentType="application/inkml+xml"/>
  <Override PartName="/ppt/ink/ink3751.xml" ContentType="application/inkml+xml"/>
  <Override PartName="/ppt/ink/ink3752.xml" ContentType="application/inkml+xml"/>
  <Override PartName="/ppt/ink/ink3753.xml" ContentType="application/inkml+xml"/>
  <Override PartName="/ppt/ink/ink3754.xml" ContentType="application/inkml+xml"/>
  <Override PartName="/ppt/ink/ink3755.xml" ContentType="application/inkml+xml"/>
  <Override PartName="/ppt/ink/ink3756.xml" ContentType="application/inkml+xml"/>
  <Override PartName="/ppt/ink/ink3757.xml" ContentType="application/inkml+xml"/>
  <Override PartName="/ppt/ink/ink3758.xml" ContentType="application/inkml+xml"/>
  <Override PartName="/ppt/ink/ink3759.xml" ContentType="application/inkml+xml"/>
  <Override PartName="/ppt/ink/ink3760.xml" ContentType="application/inkml+xml"/>
  <Override PartName="/ppt/ink/ink3761.xml" ContentType="application/inkml+xml"/>
  <Override PartName="/ppt/ink/ink3762.xml" ContentType="application/inkml+xml"/>
  <Override PartName="/ppt/ink/ink3763.xml" ContentType="application/inkml+xml"/>
  <Override PartName="/ppt/ink/ink3764.xml" ContentType="application/inkml+xml"/>
  <Override PartName="/ppt/ink/ink3765.xml" ContentType="application/inkml+xml"/>
  <Override PartName="/ppt/ink/ink3766.xml" ContentType="application/inkml+xml"/>
  <Override PartName="/ppt/ink/ink3767.xml" ContentType="application/inkml+xml"/>
  <Override PartName="/ppt/ink/ink3768.xml" ContentType="application/inkml+xml"/>
  <Override PartName="/ppt/ink/ink3769.xml" ContentType="application/inkml+xml"/>
  <Override PartName="/ppt/ink/ink3770.xml" ContentType="application/inkml+xml"/>
  <Override PartName="/ppt/ink/ink3771.xml" ContentType="application/inkml+xml"/>
  <Override PartName="/ppt/ink/ink3772.xml" ContentType="application/inkml+xml"/>
  <Override PartName="/ppt/ink/ink3773.xml" ContentType="application/inkml+xml"/>
  <Override PartName="/ppt/ink/ink3774.xml" ContentType="application/inkml+xml"/>
  <Override PartName="/ppt/ink/ink3775.xml" ContentType="application/inkml+xml"/>
  <Override PartName="/ppt/ink/ink3776.xml" ContentType="application/inkml+xml"/>
  <Override PartName="/ppt/ink/ink3777.xml" ContentType="application/inkml+xml"/>
  <Override PartName="/ppt/ink/ink3778.xml" ContentType="application/inkml+xml"/>
  <Override PartName="/ppt/ink/ink3779.xml" ContentType="application/inkml+xml"/>
  <Override PartName="/ppt/ink/ink3780.xml" ContentType="application/inkml+xml"/>
  <Override PartName="/ppt/ink/ink3781.xml" ContentType="application/inkml+xml"/>
  <Override PartName="/ppt/ink/ink3782.xml" ContentType="application/inkml+xml"/>
  <Override PartName="/ppt/ink/ink3783.xml" ContentType="application/inkml+xml"/>
  <Override PartName="/ppt/ink/ink3784.xml" ContentType="application/inkml+xml"/>
  <Override PartName="/ppt/ink/ink3785.xml" ContentType="application/inkml+xml"/>
  <Override PartName="/ppt/ink/ink3786.xml" ContentType="application/inkml+xml"/>
  <Override PartName="/ppt/ink/ink3787.xml" ContentType="application/inkml+xml"/>
  <Override PartName="/ppt/ink/ink3788.xml" ContentType="application/inkml+xml"/>
  <Override PartName="/ppt/ink/ink3789.xml" ContentType="application/inkml+xml"/>
  <Override PartName="/ppt/ink/ink3790.xml" ContentType="application/inkml+xml"/>
  <Override PartName="/ppt/ink/ink3791.xml" ContentType="application/inkml+xml"/>
  <Override PartName="/ppt/ink/ink3792.xml" ContentType="application/inkml+xml"/>
  <Override PartName="/ppt/ink/ink3793.xml" ContentType="application/inkml+xml"/>
  <Override PartName="/ppt/ink/ink3794.xml" ContentType="application/inkml+xml"/>
  <Override PartName="/ppt/ink/ink3795.xml" ContentType="application/inkml+xml"/>
  <Override PartName="/ppt/ink/ink3796.xml" ContentType="application/inkml+xml"/>
  <Override PartName="/ppt/ink/ink3797.xml" ContentType="application/inkml+xml"/>
  <Override PartName="/ppt/ink/ink3798.xml" ContentType="application/inkml+xml"/>
  <Override PartName="/ppt/ink/ink3799.xml" ContentType="application/inkml+xml"/>
  <Override PartName="/ppt/ink/ink3800.xml" ContentType="application/inkml+xml"/>
  <Override PartName="/ppt/ink/ink3801.xml" ContentType="application/inkml+xml"/>
  <Override PartName="/ppt/ink/ink3802.xml" ContentType="application/inkml+xml"/>
  <Override PartName="/ppt/ink/ink3803.xml" ContentType="application/inkml+xml"/>
  <Override PartName="/ppt/ink/ink3804.xml" ContentType="application/inkml+xml"/>
  <Override PartName="/ppt/ink/ink3805.xml" ContentType="application/inkml+xml"/>
  <Override PartName="/ppt/ink/ink3806.xml" ContentType="application/inkml+xml"/>
  <Override PartName="/ppt/ink/ink3807.xml" ContentType="application/inkml+xml"/>
  <Override PartName="/ppt/ink/ink3808.xml" ContentType="application/inkml+xml"/>
  <Override PartName="/ppt/ink/ink3809.xml" ContentType="application/inkml+xml"/>
  <Override PartName="/ppt/ink/ink3810.xml" ContentType="application/inkml+xml"/>
  <Override PartName="/ppt/ink/ink3811.xml" ContentType="application/inkml+xml"/>
  <Override PartName="/ppt/ink/ink3812.xml" ContentType="application/inkml+xml"/>
  <Override PartName="/ppt/ink/ink3813.xml" ContentType="application/inkml+xml"/>
  <Override PartName="/ppt/ink/ink3814.xml" ContentType="application/inkml+xml"/>
  <Override PartName="/ppt/ink/ink3815.xml" ContentType="application/inkml+xml"/>
  <Override PartName="/ppt/ink/ink3816.xml" ContentType="application/inkml+xml"/>
  <Override PartName="/ppt/ink/ink3817.xml" ContentType="application/inkml+xml"/>
  <Override PartName="/ppt/ink/ink3818.xml" ContentType="application/inkml+xml"/>
  <Override PartName="/ppt/ink/ink3819.xml" ContentType="application/inkml+xml"/>
  <Override PartName="/ppt/ink/ink3820.xml" ContentType="application/inkml+xml"/>
  <Override PartName="/ppt/ink/ink3821.xml" ContentType="application/inkml+xml"/>
  <Override PartName="/ppt/ink/ink3822.xml" ContentType="application/inkml+xml"/>
  <Override PartName="/ppt/ink/ink3823.xml" ContentType="application/inkml+xml"/>
  <Override PartName="/ppt/ink/ink3824.xml" ContentType="application/inkml+xml"/>
  <Override PartName="/ppt/ink/ink3825.xml" ContentType="application/inkml+xml"/>
  <Override PartName="/ppt/ink/ink3826.xml" ContentType="application/inkml+xml"/>
  <Override PartName="/ppt/ink/ink3827.xml" ContentType="application/inkml+xml"/>
  <Override PartName="/ppt/ink/ink3828.xml" ContentType="application/inkml+xml"/>
  <Override PartName="/ppt/ink/ink3829.xml" ContentType="application/inkml+xml"/>
  <Override PartName="/ppt/ink/ink3830.xml" ContentType="application/inkml+xml"/>
  <Override PartName="/ppt/ink/ink3831.xml" ContentType="application/inkml+xml"/>
  <Override PartName="/ppt/ink/ink3832.xml" ContentType="application/inkml+xml"/>
  <Override PartName="/ppt/ink/ink3833.xml" ContentType="application/inkml+xml"/>
  <Override PartName="/ppt/ink/ink3834.xml" ContentType="application/inkml+xml"/>
  <Override PartName="/ppt/ink/ink3835.xml" ContentType="application/inkml+xml"/>
  <Override PartName="/ppt/ink/ink3836.xml" ContentType="application/inkml+xml"/>
  <Override PartName="/ppt/ink/ink3837.xml" ContentType="application/inkml+xml"/>
  <Override PartName="/ppt/ink/ink3838.xml" ContentType="application/inkml+xml"/>
  <Override PartName="/ppt/ink/ink3839.xml" ContentType="application/inkml+xml"/>
  <Override PartName="/ppt/ink/ink3840.xml" ContentType="application/inkml+xml"/>
  <Override PartName="/ppt/ink/ink3841.xml" ContentType="application/inkml+xml"/>
  <Override PartName="/ppt/ink/ink3842.xml" ContentType="application/inkml+xml"/>
  <Override PartName="/ppt/ink/ink3843.xml" ContentType="application/inkml+xml"/>
  <Override PartName="/ppt/ink/ink3844.xml" ContentType="application/inkml+xml"/>
  <Override PartName="/ppt/ink/ink3845.xml" ContentType="application/inkml+xml"/>
  <Override PartName="/ppt/ink/ink3846.xml" ContentType="application/inkml+xml"/>
  <Override PartName="/ppt/ink/ink3847.xml" ContentType="application/inkml+xml"/>
  <Override PartName="/ppt/ink/ink3848.xml" ContentType="application/inkml+xml"/>
  <Override PartName="/ppt/ink/ink3849.xml" ContentType="application/inkml+xml"/>
  <Override PartName="/ppt/ink/ink3850.xml" ContentType="application/inkml+xml"/>
  <Override PartName="/ppt/ink/ink3851.xml" ContentType="application/inkml+xml"/>
  <Override PartName="/ppt/ink/ink3852.xml" ContentType="application/inkml+xml"/>
  <Override PartName="/ppt/ink/ink3853.xml" ContentType="application/inkml+xml"/>
  <Override PartName="/ppt/ink/ink3854.xml" ContentType="application/inkml+xml"/>
  <Override PartName="/ppt/ink/ink3855.xml" ContentType="application/inkml+xml"/>
  <Override PartName="/ppt/ink/ink3856.xml" ContentType="application/inkml+xml"/>
  <Override PartName="/ppt/ink/ink3857.xml" ContentType="application/inkml+xml"/>
  <Override PartName="/ppt/ink/ink3858.xml" ContentType="application/inkml+xml"/>
  <Override PartName="/ppt/ink/ink3859.xml" ContentType="application/inkml+xml"/>
  <Override PartName="/ppt/ink/ink3860.xml" ContentType="application/inkml+xml"/>
  <Override PartName="/ppt/ink/ink3861.xml" ContentType="application/inkml+xml"/>
  <Override PartName="/ppt/ink/ink3862.xml" ContentType="application/inkml+xml"/>
  <Override PartName="/ppt/ink/ink3863.xml" ContentType="application/inkml+xml"/>
  <Override PartName="/ppt/ink/ink3864.xml" ContentType="application/inkml+xml"/>
  <Override PartName="/ppt/ink/ink3865.xml" ContentType="application/inkml+xml"/>
  <Override PartName="/ppt/ink/ink3866.xml" ContentType="application/inkml+xml"/>
  <Override PartName="/ppt/ink/ink3867.xml" ContentType="application/inkml+xml"/>
  <Override PartName="/ppt/ink/ink3868.xml" ContentType="application/inkml+xml"/>
  <Override PartName="/ppt/ink/ink3869.xml" ContentType="application/inkml+xml"/>
  <Override PartName="/ppt/ink/ink3870.xml" ContentType="application/inkml+xml"/>
  <Override PartName="/ppt/ink/ink3871.xml" ContentType="application/inkml+xml"/>
  <Override PartName="/ppt/ink/ink3872.xml" ContentType="application/inkml+xml"/>
  <Override PartName="/ppt/ink/ink3873.xml" ContentType="application/inkml+xml"/>
  <Override PartName="/ppt/ink/ink3874.xml" ContentType="application/inkml+xml"/>
  <Override PartName="/ppt/ink/ink3875.xml" ContentType="application/inkml+xml"/>
  <Override PartName="/ppt/ink/ink3876.xml" ContentType="application/inkml+xml"/>
  <Override PartName="/ppt/ink/ink3877.xml" ContentType="application/inkml+xml"/>
  <Override PartName="/ppt/ink/ink3878.xml" ContentType="application/inkml+xml"/>
  <Override PartName="/ppt/ink/ink3879.xml" ContentType="application/inkml+xml"/>
  <Override PartName="/ppt/ink/ink3880.xml" ContentType="application/inkml+xml"/>
  <Override PartName="/ppt/ink/ink3881.xml" ContentType="application/inkml+xml"/>
  <Override PartName="/ppt/ink/ink3882.xml" ContentType="application/inkml+xml"/>
  <Override PartName="/ppt/ink/ink3883.xml" ContentType="application/inkml+xml"/>
  <Override PartName="/ppt/ink/ink3884.xml" ContentType="application/inkml+xml"/>
  <Override PartName="/ppt/ink/ink3885.xml" ContentType="application/inkml+xml"/>
  <Override PartName="/ppt/ink/ink3886.xml" ContentType="application/inkml+xml"/>
  <Override PartName="/ppt/ink/ink3887.xml" ContentType="application/inkml+xml"/>
  <Override PartName="/ppt/ink/ink3888.xml" ContentType="application/inkml+xml"/>
  <Override PartName="/ppt/ink/ink3889.xml" ContentType="application/inkml+xml"/>
  <Override PartName="/ppt/ink/ink3890.xml" ContentType="application/inkml+xml"/>
  <Override PartName="/ppt/ink/ink3891.xml" ContentType="application/inkml+xml"/>
  <Override PartName="/ppt/ink/ink3892.xml" ContentType="application/inkml+xml"/>
  <Override PartName="/ppt/ink/ink3893.xml" ContentType="application/inkml+xml"/>
  <Override PartName="/ppt/ink/ink3894.xml" ContentType="application/inkml+xml"/>
  <Override PartName="/ppt/ink/ink3895.xml" ContentType="application/inkml+xml"/>
  <Override PartName="/ppt/ink/ink3896.xml" ContentType="application/inkml+xml"/>
  <Override PartName="/ppt/ink/ink3897.xml" ContentType="application/inkml+xml"/>
  <Override PartName="/ppt/ink/ink3898.xml" ContentType="application/inkml+xml"/>
  <Override PartName="/ppt/ink/ink3899.xml" ContentType="application/inkml+xml"/>
  <Override PartName="/ppt/ink/ink3900.xml" ContentType="application/inkml+xml"/>
  <Override PartName="/ppt/ink/ink3901.xml" ContentType="application/inkml+xml"/>
  <Override PartName="/ppt/ink/ink3902.xml" ContentType="application/inkml+xml"/>
  <Override PartName="/ppt/ink/ink3903.xml" ContentType="application/inkml+xml"/>
  <Override PartName="/ppt/ink/ink3904.xml" ContentType="application/inkml+xml"/>
  <Override PartName="/ppt/ink/ink3905.xml" ContentType="application/inkml+xml"/>
  <Override PartName="/ppt/ink/ink3906.xml" ContentType="application/inkml+xml"/>
  <Override PartName="/ppt/ink/ink3907.xml" ContentType="application/inkml+xml"/>
  <Override PartName="/ppt/ink/ink3908.xml" ContentType="application/inkml+xml"/>
  <Override PartName="/ppt/ink/ink3909.xml" ContentType="application/inkml+xml"/>
  <Override PartName="/ppt/ink/ink3910.xml" ContentType="application/inkml+xml"/>
  <Override PartName="/ppt/ink/ink3911.xml" ContentType="application/inkml+xml"/>
  <Override PartName="/ppt/ink/ink3912.xml" ContentType="application/inkml+xml"/>
  <Override PartName="/ppt/ink/ink3913.xml" ContentType="application/inkml+xml"/>
  <Override PartName="/ppt/ink/ink3914.xml" ContentType="application/inkml+xml"/>
  <Override PartName="/ppt/ink/ink3915.xml" ContentType="application/inkml+xml"/>
  <Override PartName="/ppt/ink/ink3916.xml" ContentType="application/inkml+xml"/>
  <Override PartName="/ppt/ink/ink3917.xml" ContentType="application/inkml+xml"/>
  <Override PartName="/ppt/ink/ink3918.xml" ContentType="application/inkml+xml"/>
  <Override PartName="/ppt/ink/ink3919.xml" ContentType="application/inkml+xml"/>
  <Override PartName="/ppt/ink/ink3920.xml" ContentType="application/inkml+xml"/>
  <Override PartName="/ppt/ink/ink3921.xml" ContentType="application/inkml+xml"/>
  <Override PartName="/ppt/ink/ink3922.xml" ContentType="application/inkml+xml"/>
  <Override PartName="/ppt/ink/ink3923.xml" ContentType="application/inkml+xml"/>
  <Override PartName="/ppt/ink/ink3924.xml" ContentType="application/inkml+xml"/>
  <Override PartName="/ppt/ink/ink3925.xml" ContentType="application/inkml+xml"/>
  <Override PartName="/ppt/ink/ink3926.xml" ContentType="application/inkml+xml"/>
  <Override PartName="/ppt/ink/ink3927.xml" ContentType="application/inkml+xml"/>
  <Override PartName="/ppt/ink/ink3928.xml" ContentType="application/inkml+xml"/>
  <Override PartName="/ppt/ink/ink3929.xml" ContentType="application/inkml+xml"/>
  <Override PartName="/ppt/ink/ink3930.xml" ContentType="application/inkml+xml"/>
  <Override PartName="/ppt/ink/ink3931.xml" ContentType="application/inkml+xml"/>
  <Override PartName="/ppt/ink/ink3932.xml" ContentType="application/inkml+xml"/>
  <Override PartName="/ppt/ink/ink3933.xml" ContentType="application/inkml+xml"/>
  <Override PartName="/ppt/ink/ink3934.xml" ContentType="application/inkml+xml"/>
  <Override PartName="/ppt/ink/ink3935.xml" ContentType="application/inkml+xml"/>
  <Override PartName="/ppt/ink/ink3936.xml" ContentType="application/inkml+xml"/>
  <Override PartName="/ppt/ink/ink3937.xml" ContentType="application/inkml+xml"/>
  <Override PartName="/ppt/ink/ink3938.xml" ContentType="application/inkml+xml"/>
  <Override PartName="/ppt/ink/ink3939.xml" ContentType="application/inkml+xml"/>
  <Override PartName="/ppt/ink/ink3940.xml" ContentType="application/inkml+xml"/>
  <Override PartName="/ppt/ink/ink3941.xml" ContentType="application/inkml+xml"/>
  <Override PartName="/ppt/ink/ink3942.xml" ContentType="application/inkml+xml"/>
  <Override PartName="/ppt/ink/ink3943.xml" ContentType="application/inkml+xml"/>
  <Override PartName="/ppt/ink/ink3944.xml" ContentType="application/inkml+xml"/>
  <Override PartName="/ppt/ink/ink3945.xml" ContentType="application/inkml+xml"/>
  <Override PartName="/ppt/ink/ink3946.xml" ContentType="application/inkml+xml"/>
  <Override PartName="/ppt/ink/ink3947.xml" ContentType="application/inkml+xml"/>
  <Override PartName="/ppt/ink/ink3948.xml" ContentType="application/inkml+xml"/>
  <Override PartName="/ppt/ink/ink3949.xml" ContentType="application/inkml+xml"/>
  <Override PartName="/ppt/ink/ink3950.xml" ContentType="application/inkml+xml"/>
  <Override PartName="/ppt/ink/ink3951.xml" ContentType="application/inkml+xml"/>
  <Override PartName="/ppt/ink/ink3952.xml" ContentType="application/inkml+xml"/>
  <Override PartName="/ppt/ink/ink3953.xml" ContentType="application/inkml+xml"/>
  <Override PartName="/ppt/ink/ink3954.xml" ContentType="application/inkml+xml"/>
  <Override PartName="/ppt/ink/ink3955.xml" ContentType="application/inkml+xml"/>
  <Override PartName="/ppt/ink/ink3956.xml" ContentType="application/inkml+xml"/>
  <Override PartName="/ppt/ink/ink3957.xml" ContentType="application/inkml+xml"/>
  <Override PartName="/ppt/ink/ink3958.xml" ContentType="application/inkml+xml"/>
  <Override PartName="/ppt/ink/ink3959.xml" ContentType="application/inkml+xml"/>
  <Override PartName="/ppt/ink/ink3960.xml" ContentType="application/inkml+xml"/>
  <Override PartName="/ppt/ink/ink3961.xml" ContentType="application/inkml+xml"/>
  <Override PartName="/ppt/ink/ink3962.xml" ContentType="application/inkml+xml"/>
  <Override PartName="/ppt/ink/ink3963.xml" ContentType="application/inkml+xml"/>
  <Override PartName="/ppt/ink/ink3964.xml" ContentType="application/inkml+xml"/>
  <Override PartName="/ppt/ink/ink3965.xml" ContentType="application/inkml+xml"/>
  <Override PartName="/ppt/ink/ink3966.xml" ContentType="application/inkml+xml"/>
  <Override PartName="/ppt/ink/ink3967.xml" ContentType="application/inkml+xml"/>
  <Override PartName="/ppt/ink/ink3968.xml" ContentType="application/inkml+xml"/>
  <Override PartName="/ppt/ink/ink3969.xml" ContentType="application/inkml+xml"/>
  <Override PartName="/ppt/ink/ink3970.xml" ContentType="application/inkml+xml"/>
  <Override PartName="/ppt/ink/ink3971.xml" ContentType="application/inkml+xml"/>
  <Override PartName="/ppt/ink/ink3972.xml" ContentType="application/inkml+xml"/>
  <Override PartName="/ppt/ink/ink3973.xml" ContentType="application/inkml+xml"/>
  <Override PartName="/ppt/ink/ink3974.xml" ContentType="application/inkml+xml"/>
  <Override PartName="/ppt/ink/ink3975.xml" ContentType="application/inkml+xml"/>
  <Override PartName="/ppt/ink/ink3976.xml" ContentType="application/inkml+xml"/>
  <Override PartName="/ppt/ink/ink3977.xml" ContentType="application/inkml+xml"/>
  <Override PartName="/ppt/ink/ink3978.xml" ContentType="application/inkml+xml"/>
  <Override PartName="/ppt/ink/ink3979.xml" ContentType="application/inkml+xml"/>
  <Override PartName="/ppt/ink/ink3980.xml" ContentType="application/inkml+xml"/>
  <Override PartName="/ppt/ink/ink3981.xml" ContentType="application/inkml+xml"/>
  <Override PartName="/ppt/ink/ink3982.xml" ContentType="application/inkml+xml"/>
  <Override PartName="/ppt/ink/ink3983.xml" ContentType="application/inkml+xml"/>
  <Override PartName="/ppt/ink/ink3984.xml" ContentType="application/inkml+xml"/>
  <Override PartName="/ppt/ink/ink3985.xml" ContentType="application/inkml+xml"/>
  <Override PartName="/ppt/ink/ink3986.xml" ContentType="application/inkml+xml"/>
  <Override PartName="/ppt/ink/ink3987.xml" ContentType="application/inkml+xml"/>
  <Override PartName="/ppt/ink/ink3988.xml" ContentType="application/inkml+xml"/>
  <Override PartName="/ppt/ink/ink3989.xml" ContentType="application/inkml+xml"/>
  <Override PartName="/ppt/ink/ink3990.xml" ContentType="application/inkml+xml"/>
  <Override PartName="/ppt/ink/ink3991.xml" ContentType="application/inkml+xml"/>
  <Override PartName="/ppt/ink/ink3992.xml" ContentType="application/inkml+xml"/>
  <Override PartName="/ppt/ink/ink3993.xml" ContentType="application/inkml+xml"/>
  <Override PartName="/ppt/ink/ink3994.xml" ContentType="application/inkml+xml"/>
  <Override PartName="/ppt/ink/ink3995.xml" ContentType="application/inkml+xml"/>
  <Override PartName="/ppt/ink/ink3996.xml" ContentType="application/inkml+xml"/>
  <Override PartName="/ppt/ink/ink3997.xml" ContentType="application/inkml+xml"/>
  <Override PartName="/ppt/ink/ink3998.xml" ContentType="application/inkml+xml"/>
  <Override PartName="/ppt/ink/ink3999.xml" ContentType="application/inkml+xml"/>
  <Override PartName="/ppt/ink/ink4000.xml" ContentType="application/inkml+xml"/>
  <Override PartName="/ppt/ink/ink4001.xml" ContentType="application/inkml+xml"/>
  <Override PartName="/ppt/ink/ink4002.xml" ContentType="application/inkml+xml"/>
  <Override PartName="/ppt/ink/ink4003.xml" ContentType="application/inkml+xml"/>
  <Override PartName="/ppt/ink/ink4004.xml" ContentType="application/inkml+xml"/>
  <Override PartName="/ppt/ink/ink4005.xml" ContentType="application/inkml+xml"/>
  <Override PartName="/ppt/ink/ink4006.xml" ContentType="application/inkml+xml"/>
  <Override PartName="/ppt/ink/ink4007.xml" ContentType="application/inkml+xml"/>
  <Override PartName="/ppt/ink/ink4008.xml" ContentType="application/inkml+xml"/>
  <Override PartName="/ppt/ink/ink4009.xml" ContentType="application/inkml+xml"/>
  <Override PartName="/ppt/ink/ink4010.xml" ContentType="application/inkml+xml"/>
  <Override PartName="/ppt/ink/ink4011.xml" ContentType="application/inkml+xml"/>
  <Override PartName="/ppt/ink/ink4012.xml" ContentType="application/inkml+xml"/>
  <Override PartName="/ppt/ink/ink4013.xml" ContentType="application/inkml+xml"/>
  <Override PartName="/ppt/ink/ink4014.xml" ContentType="application/inkml+xml"/>
  <Override PartName="/ppt/ink/ink4015.xml" ContentType="application/inkml+xml"/>
  <Override PartName="/ppt/ink/ink4016.xml" ContentType="application/inkml+xml"/>
  <Override PartName="/ppt/ink/ink4017.xml" ContentType="application/inkml+xml"/>
  <Override PartName="/ppt/ink/ink4018.xml" ContentType="application/inkml+xml"/>
  <Override PartName="/ppt/ink/ink4019.xml" ContentType="application/inkml+xml"/>
  <Override PartName="/ppt/ink/ink4020.xml" ContentType="application/inkml+xml"/>
  <Override PartName="/ppt/ink/ink4021.xml" ContentType="application/inkml+xml"/>
  <Override PartName="/ppt/ink/ink4022.xml" ContentType="application/inkml+xml"/>
  <Override PartName="/ppt/ink/ink4023.xml" ContentType="application/inkml+xml"/>
  <Override PartName="/ppt/ink/ink4024.xml" ContentType="application/inkml+xml"/>
  <Override PartName="/ppt/ink/ink4025.xml" ContentType="application/inkml+xml"/>
  <Override PartName="/ppt/ink/ink4026.xml" ContentType="application/inkml+xml"/>
  <Override PartName="/ppt/ink/ink4027.xml" ContentType="application/inkml+xml"/>
  <Override PartName="/ppt/ink/ink4028.xml" ContentType="application/inkml+xml"/>
  <Override PartName="/ppt/ink/ink4029.xml" ContentType="application/inkml+xml"/>
  <Override PartName="/ppt/ink/ink4030.xml" ContentType="application/inkml+xml"/>
  <Override PartName="/ppt/ink/ink4031.xml" ContentType="application/inkml+xml"/>
  <Override PartName="/ppt/ink/ink4032.xml" ContentType="application/inkml+xml"/>
  <Override PartName="/ppt/ink/ink4033.xml" ContentType="application/inkml+xml"/>
  <Override PartName="/ppt/ink/ink4034.xml" ContentType="application/inkml+xml"/>
  <Override PartName="/ppt/ink/ink4035.xml" ContentType="application/inkml+xml"/>
  <Override PartName="/ppt/ink/ink4036.xml" ContentType="application/inkml+xml"/>
  <Override PartName="/ppt/ink/ink4037.xml" ContentType="application/inkml+xml"/>
  <Override PartName="/ppt/ink/ink4038.xml" ContentType="application/inkml+xml"/>
  <Override PartName="/ppt/ink/ink4039.xml" ContentType="application/inkml+xml"/>
  <Override PartName="/ppt/ink/ink4040.xml" ContentType="application/inkml+xml"/>
  <Override PartName="/ppt/ink/ink4041.xml" ContentType="application/inkml+xml"/>
  <Override PartName="/ppt/ink/ink4042.xml" ContentType="application/inkml+xml"/>
  <Override PartName="/ppt/ink/ink4043.xml" ContentType="application/inkml+xml"/>
  <Override PartName="/ppt/ink/ink4044.xml" ContentType="application/inkml+xml"/>
  <Override PartName="/ppt/ink/ink4045.xml" ContentType="application/inkml+xml"/>
  <Override PartName="/ppt/ink/ink4046.xml" ContentType="application/inkml+xml"/>
  <Override PartName="/ppt/ink/ink4047.xml" ContentType="application/inkml+xml"/>
  <Override PartName="/ppt/ink/ink4048.xml" ContentType="application/inkml+xml"/>
  <Override PartName="/ppt/ink/ink4049.xml" ContentType="application/inkml+xml"/>
  <Override PartName="/ppt/ink/ink4050.xml" ContentType="application/inkml+xml"/>
  <Override PartName="/ppt/ink/ink4051.xml" ContentType="application/inkml+xml"/>
  <Override PartName="/ppt/ink/ink4052.xml" ContentType="application/inkml+xml"/>
  <Override PartName="/ppt/ink/ink4053.xml" ContentType="application/inkml+xml"/>
  <Override PartName="/ppt/ink/ink4054.xml" ContentType="application/inkml+xml"/>
  <Override PartName="/ppt/ink/ink4055.xml" ContentType="application/inkml+xml"/>
  <Override PartName="/ppt/ink/ink4056.xml" ContentType="application/inkml+xml"/>
  <Override PartName="/ppt/ink/ink4057.xml" ContentType="application/inkml+xml"/>
  <Override PartName="/ppt/ink/ink4058.xml" ContentType="application/inkml+xml"/>
  <Override PartName="/ppt/ink/ink4059.xml" ContentType="application/inkml+xml"/>
  <Override PartName="/ppt/ink/ink4060.xml" ContentType="application/inkml+xml"/>
  <Override PartName="/ppt/ink/ink4061.xml" ContentType="application/inkml+xml"/>
  <Override PartName="/ppt/ink/ink4062.xml" ContentType="application/inkml+xml"/>
  <Override PartName="/ppt/ink/ink4063.xml" ContentType="application/inkml+xml"/>
  <Override PartName="/ppt/ink/ink4064.xml" ContentType="application/inkml+xml"/>
  <Override PartName="/ppt/ink/ink4065.xml" ContentType="application/inkml+xml"/>
  <Override PartName="/ppt/ink/ink4066.xml" ContentType="application/inkml+xml"/>
  <Override PartName="/ppt/ink/ink4067.xml" ContentType="application/inkml+xml"/>
  <Override PartName="/ppt/ink/ink4068.xml" ContentType="application/inkml+xml"/>
  <Override PartName="/ppt/ink/ink4069.xml" ContentType="application/inkml+xml"/>
  <Override PartName="/ppt/ink/ink4070.xml" ContentType="application/inkml+xml"/>
  <Override PartName="/ppt/ink/ink4071.xml" ContentType="application/inkml+xml"/>
  <Override PartName="/ppt/ink/ink4072.xml" ContentType="application/inkml+xml"/>
  <Override PartName="/ppt/ink/ink4073.xml" ContentType="application/inkml+xml"/>
  <Override PartName="/ppt/ink/ink4074.xml" ContentType="application/inkml+xml"/>
  <Override PartName="/ppt/ink/ink4075.xml" ContentType="application/inkml+xml"/>
  <Override PartName="/ppt/ink/ink4076.xml" ContentType="application/inkml+xml"/>
  <Override PartName="/ppt/ink/ink4077.xml" ContentType="application/inkml+xml"/>
  <Override PartName="/ppt/ink/ink4078.xml" ContentType="application/inkml+xml"/>
  <Override PartName="/ppt/ink/ink4079.xml" ContentType="application/inkml+xml"/>
  <Override PartName="/ppt/ink/ink4080.xml" ContentType="application/inkml+xml"/>
  <Override PartName="/ppt/ink/ink4081.xml" ContentType="application/inkml+xml"/>
  <Override PartName="/ppt/ink/ink4082.xml" ContentType="application/inkml+xml"/>
  <Override PartName="/ppt/ink/ink4083.xml" ContentType="application/inkml+xml"/>
  <Override PartName="/ppt/ink/ink4084.xml" ContentType="application/inkml+xml"/>
  <Override PartName="/ppt/ink/ink4085.xml" ContentType="application/inkml+xml"/>
  <Override PartName="/ppt/ink/ink4086.xml" ContentType="application/inkml+xml"/>
  <Override PartName="/ppt/ink/ink4087.xml" ContentType="application/inkml+xml"/>
  <Override PartName="/ppt/ink/ink4088.xml" ContentType="application/inkml+xml"/>
  <Override PartName="/ppt/ink/ink4089.xml" ContentType="application/inkml+xml"/>
  <Override PartName="/ppt/ink/ink4090.xml" ContentType="application/inkml+xml"/>
  <Override PartName="/ppt/ink/ink4091.xml" ContentType="application/inkml+xml"/>
  <Override PartName="/ppt/ink/ink4092.xml" ContentType="application/inkml+xml"/>
  <Override PartName="/ppt/ink/ink4093.xml" ContentType="application/inkml+xml"/>
  <Override PartName="/ppt/ink/ink4094.xml" ContentType="application/inkml+xml"/>
  <Override PartName="/ppt/ink/ink4095.xml" ContentType="application/inkml+xml"/>
  <Override PartName="/ppt/ink/ink4096.xml" ContentType="application/inkml+xml"/>
  <Override PartName="/ppt/ink/ink4097.xml" ContentType="application/inkml+xml"/>
  <Override PartName="/ppt/ink/ink4098.xml" ContentType="application/inkml+xml"/>
  <Override PartName="/ppt/ink/ink4099.xml" ContentType="application/inkml+xml"/>
  <Override PartName="/ppt/ink/ink4100.xml" ContentType="application/inkml+xml"/>
  <Override PartName="/ppt/ink/ink4101.xml" ContentType="application/inkml+xml"/>
  <Override PartName="/ppt/ink/ink4102.xml" ContentType="application/inkml+xml"/>
  <Override PartName="/ppt/ink/ink4103.xml" ContentType="application/inkml+xml"/>
  <Override PartName="/ppt/ink/ink4104.xml" ContentType="application/inkml+xml"/>
  <Override PartName="/ppt/ink/ink4105.xml" ContentType="application/inkml+xml"/>
  <Override PartName="/ppt/ink/ink4106.xml" ContentType="application/inkml+xml"/>
  <Override PartName="/ppt/ink/ink4107.xml" ContentType="application/inkml+xml"/>
  <Override PartName="/ppt/ink/ink4108.xml" ContentType="application/inkml+xml"/>
  <Override PartName="/ppt/ink/ink4109.xml" ContentType="application/inkml+xml"/>
  <Override PartName="/ppt/ink/ink4110.xml" ContentType="application/inkml+xml"/>
  <Override PartName="/ppt/ink/ink4111.xml" ContentType="application/inkml+xml"/>
  <Override PartName="/ppt/ink/ink4112.xml" ContentType="application/inkml+xml"/>
  <Override PartName="/ppt/ink/ink4113.xml" ContentType="application/inkml+xml"/>
  <Override PartName="/ppt/ink/ink4114.xml" ContentType="application/inkml+xml"/>
  <Override PartName="/ppt/ink/ink4115.xml" ContentType="application/inkml+xml"/>
  <Override PartName="/ppt/ink/ink4116.xml" ContentType="application/inkml+xml"/>
  <Override PartName="/ppt/ink/ink4117.xml" ContentType="application/inkml+xml"/>
  <Override PartName="/ppt/ink/ink4118.xml" ContentType="application/inkml+xml"/>
  <Override PartName="/ppt/ink/ink4119.xml" ContentType="application/inkml+xml"/>
  <Override PartName="/ppt/ink/ink4120.xml" ContentType="application/inkml+xml"/>
  <Override PartName="/ppt/ink/ink4121.xml" ContentType="application/inkml+xml"/>
  <Override PartName="/ppt/ink/ink4122.xml" ContentType="application/inkml+xml"/>
  <Override PartName="/ppt/ink/ink4123.xml" ContentType="application/inkml+xml"/>
  <Override PartName="/ppt/ink/ink4124.xml" ContentType="application/inkml+xml"/>
  <Override PartName="/ppt/ink/ink4125.xml" ContentType="application/inkml+xml"/>
  <Override PartName="/ppt/ink/ink4126.xml" ContentType="application/inkml+xml"/>
  <Override PartName="/ppt/ink/ink4127.xml" ContentType="application/inkml+xml"/>
  <Override PartName="/ppt/ink/ink4128.xml" ContentType="application/inkml+xml"/>
  <Override PartName="/ppt/ink/ink4129.xml" ContentType="application/inkml+xml"/>
  <Override PartName="/ppt/ink/ink4130.xml" ContentType="application/inkml+xml"/>
  <Override PartName="/ppt/ink/ink4131.xml" ContentType="application/inkml+xml"/>
  <Override PartName="/ppt/ink/ink4132.xml" ContentType="application/inkml+xml"/>
  <Override PartName="/ppt/ink/ink4133.xml" ContentType="application/inkml+xml"/>
  <Override PartName="/ppt/ink/ink4134.xml" ContentType="application/inkml+xml"/>
  <Override PartName="/ppt/ink/ink4135.xml" ContentType="application/inkml+xml"/>
  <Override PartName="/ppt/ink/ink4136.xml" ContentType="application/inkml+xml"/>
  <Override PartName="/ppt/ink/ink4137.xml" ContentType="application/inkml+xml"/>
  <Override PartName="/ppt/ink/ink4138.xml" ContentType="application/inkml+xml"/>
  <Override PartName="/ppt/ink/ink4139.xml" ContentType="application/inkml+xml"/>
  <Override PartName="/ppt/ink/ink4140.xml" ContentType="application/inkml+xml"/>
  <Override PartName="/ppt/ink/ink4141.xml" ContentType="application/inkml+xml"/>
  <Override PartName="/ppt/ink/ink4142.xml" ContentType="application/inkml+xml"/>
  <Override PartName="/ppt/ink/ink4143.xml" ContentType="application/inkml+xml"/>
  <Override PartName="/ppt/ink/ink4144.xml" ContentType="application/inkml+xml"/>
  <Override PartName="/ppt/ink/ink4145.xml" ContentType="application/inkml+xml"/>
  <Override PartName="/ppt/ink/ink4146.xml" ContentType="application/inkml+xml"/>
  <Override PartName="/ppt/ink/ink4147.xml" ContentType="application/inkml+xml"/>
  <Override PartName="/ppt/ink/ink4148.xml" ContentType="application/inkml+xml"/>
  <Override PartName="/ppt/ink/ink4149.xml" ContentType="application/inkml+xml"/>
  <Override PartName="/ppt/ink/ink4150.xml" ContentType="application/inkml+xml"/>
  <Override PartName="/ppt/ink/ink4151.xml" ContentType="application/inkml+xml"/>
  <Override PartName="/ppt/ink/ink4152.xml" ContentType="application/inkml+xml"/>
  <Override PartName="/ppt/ink/ink4153.xml" ContentType="application/inkml+xml"/>
  <Override PartName="/ppt/ink/ink4154.xml" ContentType="application/inkml+xml"/>
  <Override PartName="/ppt/ink/ink4155.xml" ContentType="application/inkml+xml"/>
  <Override PartName="/ppt/ink/ink4156.xml" ContentType="application/inkml+xml"/>
  <Override PartName="/ppt/ink/ink4157.xml" ContentType="application/inkml+xml"/>
  <Override PartName="/ppt/ink/ink4158.xml" ContentType="application/inkml+xml"/>
  <Override PartName="/ppt/ink/ink4159.xml" ContentType="application/inkml+xml"/>
  <Override PartName="/ppt/ink/ink4160.xml" ContentType="application/inkml+xml"/>
  <Override PartName="/ppt/ink/ink4161.xml" ContentType="application/inkml+xml"/>
  <Override PartName="/ppt/ink/ink4162.xml" ContentType="application/inkml+xml"/>
  <Override PartName="/ppt/ink/ink4163.xml" ContentType="application/inkml+xml"/>
  <Override PartName="/ppt/ink/ink4164.xml" ContentType="application/inkml+xml"/>
  <Override PartName="/ppt/ink/ink4165.xml" ContentType="application/inkml+xml"/>
  <Override PartName="/ppt/ink/ink4166.xml" ContentType="application/inkml+xml"/>
  <Override PartName="/ppt/ink/ink4167.xml" ContentType="application/inkml+xml"/>
  <Override PartName="/ppt/ink/ink4168.xml" ContentType="application/inkml+xml"/>
  <Override PartName="/ppt/ink/ink4169.xml" ContentType="application/inkml+xml"/>
  <Override PartName="/ppt/ink/ink4170.xml" ContentType="application/inkml+xml"/>
  <Override PartName="/ppt/ink/ink4171.xml" ContentType="application/inkml+xml"/>
  <Override PartName="/ppt/ink/ink4172.xml" ContentType="application/inkml+xml"/>
  <Override PartName="/ppt/ink/ink4173.xml" ContentType="application/inkml+xml"/>
  <Override PartName="/ppt/ink/ink4174.xml" ContentType="application/inkml+xml"/>
  <Override PartName="/ppt/ink/ink4175.xml" ContentType="application/inkml+xml"/>
  <Override PartName="/ppt/ink/ink4176.xml" ContentType="application/inkml+xml"/>
  <Override PartName="/ppt/ink/ink4177.xml" ContentType="application/inkml+xml"/>
  <Override PartName="/ppt/ink/ink4178.xml" ContentType="application/inkml+xml"/>
  <Override PartName="/ppt/ink/ink4179.xml" ContentType="application/inkml+xml"/>
  <Override PartName="/ppt/ink/ink4180.xml" ContentType="application/inkml+xml"/>
  <Override PartName="/ppt/ink/ink4181.xml" ContentType="application/inkml+xml"/>
  <Override PartName="/ppt/ink/ink4182.xml" ContentType="application/inkml+xml"/>
  <Override PartName="/ppt/ink/ink4183.xml" ContentType="application/inkml+xml"/>
  <Override PartName="/ppt/ink/ink4184.xml" ContentType="application/inkml+xml"/>
  <Override PartName="/ppt/ink/ink4185.xml" ContentType="application/inkml+xml"/>
  <Override PartName="/ppt/ink/ink4186.xml" ContentType="application/inkml+xml"/>
  <Override PartName="/ppt/ink/ink4187.xml" ContentType="application/inkml+xml"/>
  <Override PartName="/ppt/ink/ink4188.xml" ContentType="application/inkml+xml"/>
  <Override PartName="/ppt/ink/ink4189.xml" ContentType="application/inkml+xml"/>
  <Override PartName="/ppt/ink/ink4190.xml" ContentType="application/inkml+xml"/>
  <Override PartName="/ppt/ink/ink4191.xml" ContentType="application/inkml+xml"/>
  <Override PartName="/ppt/ink/ink4192.xml" ContentType="application/inkml+xml"/>
  <Override PartName="/ppt/ink/ink4193.xml" ContentType="application/inkml+xml"/>
  <Override PartName="/ppt/ink/ink4194.xml" ContentType="application/inkml+xml"/>
  <Override PartName="/ppt/ink/ink4195.xml" ContentType="application/inkml+xml"/>
  <Override PartName="/ppt/ink/ink4196.xml" ContentType="application/inkml+xml"/>
  <Override PartName="/ppt/ink/ink4197.xml" ContentType="application/inkml+xml"/>
  <Override PartName="/ppt/ink/ink4198.xml" ContentType="application/inkml+xml"/>
  <Override PartName="/ppt/ink/ink4199.xml" ContentType="application/inkml+xml"/>
  <Override PartName="/ppt/ink/ink4200.xml" ContentType="application/inkml+xml"/>
  <Override PartName="/ppt/ink/ink4201.xml" ContentType="application/inkml+xml"/>
  <Override PartName="/ppt/ink/ink4202.xml" ContentType="application/inkml+xml"/>
  <Override PartName="/ppt/ink/ink4203.xml" ContentType="application/inkml+xml"/>
  <Override PartName="/ppt/ink/ink4204.xml" ContentType="application/inkml+xml"/>
  <Override PartName="/ppt/ink/ink4205.xml" ContentType="application/inkml+xml"/>
  <Override PartName="/ppt/ink/ink4206.xml" ContentType="application/inkml+xml"/>
  <Override PartName="/ppt/ink/ink4207.xml" ContentType="application/inkml+xml"/>
  <Override PartName="/ppt/ink/ink4208.xml" ContentType="application/inkml+xml"/>
  <Override PartName="/ppt/ink/ink4209.xml" ContentType="application/inkml+xml"/>
  <Override PartName="/ppt/ink/ink4210.xml" ContentType="application/inkml+xml"/>
  <Override PartName="/ppt/ink/ink4211.xml" ContentType="application/inkml+xml"/>
  <Override PartName="/ppt/ink/ink4212.xml" ContentType="application/inkml+xml"/>
  <Override PartName="/ppt/ink/ink4213.xml" ContentType="application/inkml+xml"/>
  <Override PartName="/ppt/ink/ink4214.xml" ContentType="application/inkml+xml"/>
  <Override PartName="/ppt/ink/ink4215.xml" ContentType="application/inkml+xml"/>
  <Override PartName="/ppt/ink/ink4216.xml" ContentType="application/inkml+xml"/>
  <Override PartName="/ppt/ink/ink4217.xml" ContentType="application/inkml+xml"/>
  <Override PartName="/ppt/ink/ink4218.xml" ContentType="application/inkml+xml"/>
  <Override PartName="/ppt/ink/ink4219.xml" ContentType="application/inkml+xml"/>
  <Override PartName="/ppt/ink/ink4220.xml" ContentType="application/inkml+xml"/>
  <Override PartName="/ppt/ink/ink4221.xml" ContentType="application/inkml+xml"/>
  <Override PartName="/ppt/ink/ink4222.xml" ContentType="application/inkml+xml"/>
  <Override PartName="/ppt/ink/ink4223.xml" ContentType="application/inkml+xml"/>
  <Override PartName="/ppt/ink/ink4224.xml" ContentType="application/inkml+xml"/>
  <Override PartName="/ppt/ink/ink4225.xml" ContentType="application/inkml+xml"/>
  <Override PartName="/ppt/ink/ink4226.xml" ContentType="application/inkml+xml"/>
  <Override PartName="/ppt/ink/ink4227.xml" ContentType="application/inkml+xml"/>
  <Override PartName="/ppt/ink/ink4228.xml" ContentType="application/inkml+xml"/>
  <Override PartName="/ppt/ink/ink4229.xml" ContentType="application/inkml+xml"/>
  <Override PartName="/ppt/ink/ink4230.xml" ContentType="application/inkml+xml"/>
  <Override PartName="/ppt/ink/ink4231.xml" ContentType="application/inkml+xml"/>
  <Override PartName="/ppt/ink/ink4232.xml" ContentType="application/inkml+xml"/>
  <Override PartName="/ppt/ink/ink4233.xml" ContentType="application/inkml+xml"/>
  <Override PartName="/ppt/ink/ink4234.xml" ContentType="application/inkml+xml"/>
  <Override PartName="/ppt/ink/ink4235.xml" ContentType="application/inkml+xml"/>
  <Override PartName="/ppt/ink/ink4236.xml" ContentType="application/inkml+xml"/>
  <Override PartName="/ppt/ink/ink4237.xml" ContentType="application/inkml+xml"/>
  <Override PartName="/ppt/ink/ink4238.xml" ContentType="application/inkml+xml"/>
  <Override PartName="/ppt/ink/ink4239.xml" ContentType="application/inkml+xml"/>
  <Override PartName="/ppt/ink/ink4240.xml" ContentType="application/inkml+xml"/>
  <Override PartName="/ppt/ink/ink4241.xml" ContentType="application/inkml+xml"/>
  <Override PartName="/ppt/ink/ink4242.xml" ContentType="application/inkml+xml"/>
  <Override PartName="/ppt/ink/ink4243.xml" ContentType="application/inkml+xml"/>
  <Override PartName="/ppt/ink/ink4244.xml" ContentType="application/inkml+xml"/>
  <Override PartName="/ppt/ink/ink4245.xml" ContentType="application/inkml+xml"/>
  <Override PartName="/ppt/ink/ink4246.xml" ContentType="application/inkml+xml"/>
  <Override PartName="/ppt/ink/ink4247.xml" ContentType="application/inkml+xml"/>
  <Override PartName="/ppt/ink/ink4248.xml" ContentType="application/inkml+xml"/>
  <Override PartName="/ppt/ink/ink4249.xml" ContentType="application/inkml+xml"/>
  <Override PartName="/ppt/ink/ink4250.xml" ContentType="application/inkml+xml"/>
  <Override PartName="/ppt/ink/ink4251.xml" ContentType="application/inkml+xml"/>
  <Override PartName="/ppt/ink/ink4252.xml" ContentType="application/inkml+xml"/>
  <Override PartName="/ppt/ink/ink4253.xml" ContentType="application/inkml+xml"/>
  <Override PartName="/ppt/ink/ink4254.xml" ContentType="application/inkml+xml"/>
  <Override PartName="/ppt/ink/ink4255.xml" ContentType="application/inkml+xml"/>
  <Override PartName="/ppt/ink/ink4256.xml" ContentType="application/inkml+xml"/>
  <Override PartName="/ppt/ink/ink4257.xml" ContentType="application/inkml+xml"/>
  <Override PartName="/ppt/ink/ink4258.xml" ContentType="application/inkml+xml"/>
  <Override PartName="/ppt/ink/ink4259.xml" ContentType="application/inkml+xml"/>
  <Override PartName="/ppt/ink/ink4260.xml" ContentType="application/inkml+xml"/>
  <Override PartName="/ppt/ink/ink4261.xml" ContentType="application/inkml+xml"/>
  <Override PartName="/ppt/ink/ink4262.xml" ContentType="application/inkml+xml"/>
  <Override PartName="/ppt/ink/ink4263.xml" ContentType="application/inkml+xml"/>
  <Override PartName="/ppt/ink/ink4264.xml" ContentType="application/inkml+xml"/>
  <Override PartName="/ppt/ink/ink4265.xml" ContentType="application/inkml+xml"/>
  <Override PartName="/ppt/ink/ink4266.xml" ContentType="application/inkml+xml"/>
  <Override PartName="/ppt/ink/ink4267.xml" ContentType="application/inkml+xml"/>
  <Override PartName="/ppt/ink/ink4268.xml" ContentType="application/inkml+xml"/>
  <Override PartName="/ppt/ink/ink4269.xml" ContentType="application/inkml+xml"/>
  <Override PartName="/ppt/ink/ink4270.xml" ContentType="application/inkml+xml"/>
  <Override PartName="/ppt/ink/ink4271.xml" ContentType="application/inkml+xml"/>
  <Override PartName="/ppt/ink/ink4272.xml" ContentType="application/inkml+xml"/>
  <Override PartName="/ppt/ink/ink4273.xml" ContentType="application/inkml+xml"/>
  <Override PartName="/ppt/ink/ink4274.xml" ContentType="application/inkml+xml"/>
  <Override PartName="/ppt/ink/ink4275.xml" ContentType="application/inkml+xml"/>
  <Override PartName="/ppt/ink/ink4276.xml" ContentType="application/inkml+xml"/>
  <Override PartName="/ppt/ink/ink4277.xml" ContentType="application/inkml+xml"/>
  <Override PartName="/ppt/ink/ink4278.xml" ContentType="application/inkml+xml"/>
  <Override PartName="/ppt/ink/ink4279.xml" ContentType="application/inkml+xml"/>
  <Override PartName="/ppt/ink/ink4280.xml" ContentType="application/inkml+xml"/>
  <Override PartName="/ppt/ink/ink4281.xml" ContentType="application/inkml+xml"/>
  <Override PartName="/ppt/ink/ink4282.xml" ContentType="application/inkml+xml"/>
  <Override PartName="/ppt/ink/ink4283.xml" ContentType="application/inkml+xml"/>
  <Override PartName="/ppt/ink/ink4284.xml" ContentType="application/inkml+xml"/>
  <Override PartName="/ppt/ink/ink4285.xml" ContentType="application/inkml+xml"/>
  <Override PartName="/ppt/ink/ink4286.xml" ContentType="application/inkml+xml"/>
  <Override PartName="/ppt/ink/ink4287.xml" ContentType="application/inkml+xml"/>
  <Override PartName="/ppt/ink/ink4288.xml" ContentType="application/inkml+xml"/>
  <Override PartName="/ppt/ink/ink4289.xml" ContentType="application/inkml+xml"/>
  <Override PartName="/ppt/ink/ink4290.xml" ContentType="application/inkml+xml"/>
  <Override PartName="/ppt/ink/ink4291.xml" ContentType="application/inkml+xml"/>
  <Override PartName="/ppt/ink/ink4292.xml" ContentType="application/inkml+xml"/>
  <Override PartName="/ppt/ink/ink4293.xml" ContentType="application/inkml+xml"/>
  <Override PartName="/ppt/ink/ink4294.xml" ContentType="application/inkml+xml"/>
  <Override PartName="/ppt/ink/ink4295.xml" ContentType="application/inkml+xml"/>
  <Override PartName="/ppt/ink/ink4296.xml" ContentType="application/inkml+xml"/>
  <Override PartName="/ppt/ink/ink4297.xml" ContentType="application/inkml+xml"/>
  <Override PartName="/ppt/ink/ink4298.xml" ContentType="application/inkml+xml"/>
  <Override PartName="/ppt/ink/ink4299.xml" ContentType="application/inkml+xml"/>
  <Override PartName="/ppt/ink/ink4300.xml" ContentType="application/inkml+xml"/>
  <Override PartName="/ppt/ink/ink4301.xml" ContentType="application/inkml+xml"/>
  <Override PartName="/ppt/ink/ink4302.xml" ContentType="application/inkml+xml"/>
  <Override PartName="/ppt/ink/ink4303.xml" ContentType="application/inkml+xml"/>
  <Override PartName="/ppt/ink/ink4304.xml" ContentType="application/inkml+xml"/>
  <Override PartName="/ppt/ink/ink4305.xml" ContentType="application/inkml+xml"/>
  <Override PartName="/ppt/ink/ink4306.xml" ContentType="application/inkml+xml"/>
  <Override PartName="/ppt/ink/ink4307.xml" ContentType="application/inkml+xml"/>
  <Override PartName="/ppt/ink/ink4308.xml" ContentType="application/inkml+xml"/>
  <Override PartName="/ppt/ink/ink4309.xml" ContentType="application/inkml+xml"/>
  <Override PartName="/ppt/ink/ink4310.xml" ContentType="application/inkml+xml"/>
  <Override PartName="/ppt/ink/ink4311.xml" ContentType="application/inkml+xml"/>
  <Override PartName="/ppt/ink/ink4312.xml" ContentType="application/inkml+xml"/>
  <Override PartName="/ppt/ink/ink4313.xml" ContentType="application/inkml+xml"/>
  <Override PartName="/ppt/ink/ink4314.xml" ContentType="application/inkml+xml"/>
  <Override PartName="/ppt/ink/ink4315.xml" ContentType="application/inkml+xml"/>
  <Override PartName="/ppt/ink/ink4316.xml" ContentType="application/inkml+xml"/>
  <Override PartName="/ppt/ink/ink4317.xml" ContentType="application/inkml+xml"/>
  <Override PartName="/ppt/ink/ink4318.xml" ContentType="application/inkml+xml"/>
  <Override PartName="/ppt/ink/ink4319.xml" ContentType="application/inkml+xml"/>
  <Override PartName="/ppt/ink/ink4320.xml" ContentType="application/inkml+xml"/>
  <Override PartName="/ppt/ink/ink4321.xml" ContentType="application/inkml+xml"/>
  <Override PartName="/ppt/ink/ink4322.xml" ContentType="application/inkml+xml"/>
  <Override PartName="/ppt/ink/ink4323.xml" ContentType="application/inkml+xml"/>
  <Override PartName="/ppt/ink/ink4324.xml" ContentType="application/inkml+xml"/>
  <Override PartName="/ppt/ink/ink4325.xml" ContentType="application/inkml+xml"/>
  <Override PartName="/ppt/ink/ink4326.xml" ContentType="application/inkml+xml"/>
  <Override PartName="/ppt/ink/ink4327.xml" ContentType="application/inkml+xml"/>
  <Override PartName="/ppt/ink/ink4328.xml" ContentType="application/inkml+xml"/>
  <Override PartName="/ppt/ink/ink4329.xml" ContentType="application/inkml+xml"/>
  <Override PartName="/ppt/ink/ink4330.xml" ContentType="application/inkml+xml"/>
  <Override PartName="/ppt/ink/ink4331.xml" ContentType="application/inkml+xml"/>
  <Override PartName="/ppt/ink/ink4332.xml" ContentType="application/inkml+xml"/>
  <Override PartName="/ppt/ink/ink4333.xml" ContentType="application/inkml+xml"/>
  <Override PartName="/ppt/ink/ink4334.xml" ContentType="application/inkml+xml"/>
  <Override PartName="/ppt/ink/ink4335.xml" ContentType="application/inkml+xml"/>
  <Override PartName="/ppt/ink/ink4336.xml" ContentType="application/inkml+xml"/>
  <Override PartName="/ppt/ink/ink4337.xml" ContentType="application/inkml+xml"/>
  <Override PartName="/ppt/ink/ink4338.xml" ContentType="application/inkml+xml"/>
  <Override PartName="/ppt/ink/ink4339.xml" ContentType="application/inkml+xml"/>
  <Override PartName="/ppt/ink/ink4340.xml" ContentType="application/inkml+xml"/>
  <Override PartName="/ppt/ink/ink4341.xml" ContentType="application/inkml+xml"/>
  <Override PartName="/ppt/ink/ink4342.xml" ContentType="application/inkml+xml"/>
  <Override PartName="/ppt/ink/ink4343.xml" ContentType="application/inkml+xml"/>
  <Override PartName="/ppt/ink/ink4344.xml" ContentType="application/inkml+xml"/>
  <Override PartName="/ppt/ink/ink4345.xml" ContentType="application/inkml+xml"/>
  <Override PartName="/ppt/ink/ink4346.xml" ContentType="application/inkml+xml"/>
  <Override PartName="/ppt/ink/ink4347.xml" ContentType="application/inkml+xml"/>
  <Override PartName="/ppt/ink/ink4348.xml" ContentType="application/inkml+xml"/>
  <Override PartName="/ppt/ink/ink4349.xml" ContentType="application/inkml+xml"/>
  <Override PartName="/ppt/ink/ink4350.xml" ContentType="application/inkml+xml"/>
  <Override PartName="/ppt/ink/ink4351.xml" ContentType="application/inkml+xml"/>
  <Override PartName="/ppt/ink/ink4352.xml" ContentType="application/inkml+xml"/>
  <Override PartName="/ppt/ink/ink4353.xml" ContentType="application/inkml+xml"/>
  <Override PartName="/ppt/ink/ink4354.xml" ContentType="application/inkml+xml"/>
  <Override PartName="/ppt/ink/ink4355.xml" ContentType="application/inkml+xml"/>
  <Override PartName="/ppt/ink/ink4356.xml" ContentType="application/inkml+xml"/>
  <Override PartName="/ppt/ink/ink4357.xml" ContentType="application/inkml+xml"/>
  <Override PartName="/ppt/ink/ink4358.xml" ContentType="application/inkml+xml"/>
  <Override PartName="/ppt/ink/ink4359.xml" ContentType="application/inkml+xml"/>
  <Override PartName="/ppt/ink/ink4360.xml" ContentType="application/inkml+xml"/>
  <Override PartName="/ppt/ink/ink4361.xml" ContentType="application/inkml+xml"/>
  <Override PartName="/ppt/ink/ink4362.xml" ContentType="application/inkml+xml"/>
  <Override PartName="/ppt/ink/ink4363.xml" ContentType="application/inkml+xml"/>
  <Override PartName="/ppt/ink/ink4364.xml" ContentType="application/inkml+xml"/>
  <Override PartName="/ppt/ink/ink4365.xml" ContentType="application/inkml+xml"/>
  <Override PartName="/ppt/ink/ink4366.xml" ContentType="application/inkml+xml"/>
  <Override PartName="/ppt/ink/ink4367.xml" ContentType="application/inkml+xml"/>
  <Override PartName="/ppt/ink/ink4368.xml" ContentType="application/inkml+xml"/>
  <Override PartName="/ppt/ink/ink4369.xml" ContentType="application/inkml+xml"/>
  <Override PartName="/ppt/ink/ink4370.xml" ContentType="application/inkml+xml"/>
  <Override PartName="/ppt/ink/ink4371.xml" ContentType="application/inkml+xml"/>
  <Override PartName="/ppt/ink/ink4372.xml" ContentType="application/inkml+xml"/>
  <Override PartName="/ppt/ink/ink4373.xml" ContentType="application/inkml+xml"/>
  <Override PartName="/ppt/ink/ink4374.xml" ContentType="application/inkml+xml"/>
  <Override PartName="/ppt/ink/ink4375.xml" ContentType="application/inkml+xml"/>
  <Override PartName="/ppt/ink/ink4376.xml" ContentType="application/inkml+xml"/>
  <Override PartName="/ppt/ink/ink4377.xml" ContentType="application/inkml+xml"/>
  <Override PartName="/ppt/ink/ink4378.xml" ContentType="application/inkml+xml"/>
  <Override PartName="/ppt/ink/ink4379.xml" ContentType="application/inkml+xml"/>
  <Override PartName="/ppt/ink/ink4380.xml" ContentType="application/inkml+xml"/>
  <Override PartName="/ppt/ink/ink4381.xml" ContentType="application/inkml+xml"/>
  <Override PartName="/ppt/ink/ink4382.xml" ContentType="application/inkml+xml"/>
  <Override PartName="/ppt/ink/ink4383.xml" ContentType="application/inkml+xml"/>
  <Override PartName="/ppt/ink/ink4384.xml" ContentType="application/inkml+xml"/>
  <Override PartName="/ppt/ink/ink4385.xml" ContentType="application/inkml+xml"/>
  <Override PartName="/ppt/ink/ink4386.xml" ContentType="application/inkml+xml"/>
  <Override PartName="/ppt/ink/ink4387.xml" ContentType="application/inkml+xml"/>
  <Override PartName="/ppt/ink/ink4388.xml" ContentType="application/inkml+xml"/>
  <Override PartName="/ppt/ink/ink4389.xml" ContentType="application/inkml+xml"/>
  <Override PartName="/ppt/ink/ink4390.xml" ContentType="application/inkml+xml"/>
  <Override PartName="/ppt/ink/ink4391.xml" ContentType="application/inkml+xml"/>
  <Override PartName="/ppt/ink/ink4392.xml" ContentType="application/inkml+xml"/>
  <Override PartName="/ppt/ink/ink4393.xml" ContentType="application/inkml+xml"/>
  <Override PartName="/ppt/ink/ink4394.xml" ContentType="application/inkml+xml"/>
  <Override PartName="/ppt/ink/ink4395.xml" ContentType="application/inkml+xml"/>
  <Override PartName="/ppt/ink/ink4396.xml" ContentType="application/inkml+xml"/>
  <Override PartName="/ppt/ink/ink4397.xml" ContentType="application/inkml+xml"/>
  <Override PartName="/ppt/ink/ink4398.xml" ContentType="application/inkml+xml"/>
  <Override PartName="/ppt/ink/ink4399.xml" ContentType="application/inkml+xml"/>
  <Override PartName="/ppt/ink/ink4400.xml" ContentType="application/inkml+xml"/>
  <Override PartName="/ppt/ink/ink4401.xml" ContentType="application/inkml+xml"/>
  <Override PartName="/ppt/ink/ink4402.xml" ContentType="application/inkml+xml"/>
  <Override PartName="/ppt/ink/ink4403.xml" ContentType="application/inkml+xml"/>
  <Override PartName="/ppt/ink/ink4404.xml" ContentType="application/inkml+xml"/>
  <Override PartName="/ppt/ink/ink4405.xml" ContentType="application/inkml+xml"/>
  <Override PartName="/ppt/ink/ink4406.xml" ContentType="application/inkml+xml"/>
  <Override PartName="/ppt/ink/ink4407.xml" ContentType="application/inkml+xml"/>
  <Override PartName="/ppt/ink/ink4408.xml" ContentType="application/inkml+xml"/>
  <Override PartName="/ppt/ink/ink4409.xml" ContentType="application/inkml+xml"/>
  <Override PartName="/ppt/ink/ink4410.xml" ContentType="application/inkml+xml"/>
  <Override PartName="/ppt/ink/ink4411.xml" ContentType="application/inkml+xml"/>
  <Override PartName="/ppt/ink/ink4412.xml" ContentType="application/inkml+xml"/>
  <Override PartName="/ppt/ink/ink4413.xml" ContentType="application/inkml+xml"/>
  <Override PartName="/ppt/ink/ink4414.xml" ContentType="application/inkml+xml"/>
  <Override PartName="/ppt/ink/ink4415.xml" ContentType="application/inkml+xml"/>
  <Override PartName="/ppt/ink/ink4416.xml" ContentType="application/inkml+xml"/>
  <Override PartName="/ppt/ink/ink4417.xml" ContentType="application/inkml+xml"/>
  <Override PartName="/ppt/ink/ink4418.xml" ContentType="application/inkml+xml"/>
  <Override PartName="/ppt/ink/ink4419.xml" ContentType="application/inkml+xml"/>
  <Override PartName="/ppt/ink/ink4420.xml" ContentType="application/inkml+xml"/>
  <Override PartName="/ppt/ink/ink4421.xml" ContentType="application/inkml+xml"/>
  <Override PartName="/ppt/ink/ink4422.xml" ContentType="application/inkml+xml"/>
  <Override PartName="/ppt/ink/ink4423.xml" ContentType="application/inkml+xml"/>
  <Override PartName="/ppt/ink/ink4424.xml" ContentType="application/inkml+xml"/>
  <Override PartName="/ppt/ink/ink4425.xml" ContentType="application/inkml+xml"/>
  <Override PartName="/ppt/ink/ink4426.xml" ContentType="application/inkml+xml"/>
  <Override PartName="/ppt/ink/ink4427.xml" ContentType="application/inkml+xml"/>
  <Override PartName="/ppt/ink/ink4428.xml" ContentType="application/inkml+xml"/>
  <Override PartName="/ppt/ink/ink4429.xml" ContentType="application/inkml+xml"/>
  <Override PartName="/ppt/ink/ink4430.xml" ContentType="application/inkml+xml"/>
  <Override PartName="/ppt/ink/ink4431.xml" ContentType="application/inkml+xml"/>
  <Override PartName="/ppt/ink/ink4432.xml" ContentType="application/inkml+xml"/>
  <Override PartName="/ppt/ink/ink4433.xml" ContentType="application/inkml+xml"/>
  <Override PartName="/ppt/ink/ink4434.xml" ContentType="application/inkml+xml"/>
  <Override PartName="/ppt/ink/ink4435.xml" ContentType="application/inkml+xml"/>
  <Override PartName="/ppt/ink/ink4436.xml" ContentType="application/inkml+xml"/>
  <Override PartName="/ppt/ink/ink4437.xml" ContentType="application/inkml+xml"/>
  <Override PartName="/ppt/ink/ink4438.xml" ContentType="application/inkml+xml"/>
  <Override PartName="/ppt/ink/ink4439.xml" ContentType="application/inkml+xml"/>
  <Override PartName="/ppt/ink/ink4440.xml" ContentType="application/inkml+xml"/>
  <Override PartName="/ppt/ink/ink4441.xml" ContentType="application/inkml+xml"/>
  <Override PartName="/ppt/ink/ink4442.xml" ContentType="application/inkml+xml"/>
  <Override PartName="/ppt/ink/ink4443.xml" ContentType="application/inkml+xml"/>
  <Override PartName="/ppt/ink/ink4444.xml" ContentType="application/inkml+xml"/>
  <Override PartName="/ppt/ink/ink4445.xml" ContentType="application/inkml+xml"/>
  <Override PartName="/ppt/ink/ink4446.xml" ContentType="application/inkml+xml"/>
  <Override PartName="/ppt/ink/ink4447.xml" ContentType="application/inkml+xml"/>
  <Override PartName="/ppt/ink/ink4448.xml" ContentType="application/inkml+xml"/>
  <Override PartName="/ppt/ink/ink4449.xml" ContentType="application/inkml+xml"/>
  <Override PartName="/ppt/ink/ink4450.xml" ContentType="application/inkml+xml"/>
  <Override PartName="/ppt/ink/ink4451.xml" ContentType="application/inkml+xml"/>
  <Override PartName="/ppt/ink/ink4452.xml" ContentType="application/inkml+xml"/>
  <Override PartName="/ppt/ink/ink4453.xml" ContentType="application/inkml+xml"/>
  <Override PartName="/ppt/ink/ink4454.xml" ContentType="application/inkml+xml"/>
  <Override PartName="/ppt/ink/ink4455.xml" ContentType="application/inkml+xml"/>
  <Override PartName="/ppt/ink/ink4456.xml" ContentType="application/inkml+xml"/>
  <Override PartName="/ppt/ink/ink4457.xml" ContentType="application/inkml+xml"/>
  <Override PartName="/ppt/ink/ink4458.xml" ContentType="application/inkml+xml"/>
  <Override PartName="/ppt/ink/ink4459.xml" ContentType="application/inkml+xml"/>
  <Override PartName="/ppt/ink/ink4460.xml" ContentType="application/inkml+xml"/>
  <Override PartName="/ppt/ink/ink4461.xml" ContentType="application/inkml+xml"/>
  <Override PartName="/ppt/ink/ink4462.xml" ContentType="application/inkml+xml"/>
  <Override PartName="/ppt/ink/ink4463.xml" ContentType="application/inkml+xml"/>
  <Override PartName="/ppt/ink/ink4464.xml" ContentType="application/inkml+xml"/>
  <Override PartName="/ppt/ink/ink4465.xml" ContentType="application/inkml+xml"/>
  <Override PartName="/ppt/ink/ink4466.xml" ContentType="application/inkml+xml"/>
  <Override PartName="/ppt/ink/ink4467.xml" ContentType="application/inkml+xml"/>
  <Override PartName="/ppt/ink/ink4468.xml" ContentType="application/inkml+xml"/>
  <Override PartName="/ppt/ink/ink4469.xml" ContentType="application/inkml+xml"/>
  <Override PartName="/ppt/ink/ink4470.xml" ContentType="application/inkml+xml"/>
  <Override PartName="/ppt/ink/ink4471.xml" ContentType="application/inkml+xml"/>
  <Override PartName="/ppt/ink/ink4472.xml" ContentType="application/inkml+xml"/>
  <Override PartName="/ppt/ink/ink4473.xml" ContentType="application/inkml+xml"/>
  <Override PartName="/ppt/ink/ink4474.xml" ContentType="application/inkml+xml"/>
  <Override PartName="/ppt/ink/ink4475.xml" ContentType="application/inkml+xml"/>
  <Override PartName="/ppt/ink/ink4476.xml" ContentType="application/inkml+xml"/>
  <Override PartName="/ppt/ink/ink4477.xml" ContentType="application/inkml+xml"/>
  <Override PartName="/ppt/ink/ink4478.xml" ContentType="application/inkml+xml"/>
  <Override PartName="/ppt/ink/ink4479.xml" ContentType="application/inkml+xml"/>
  <Override PartName="/ppt/ink/ink4480.xml" ContentType="application/inkml+xml"/>
  <Override PartName="/ppt/ink/ink4481.xml" ContentType="application/inkml+xml"/>
  <Override PartName="/ppt/ink/ink4482.xml" ContentType="application/inkml+xml"/>
  <Override PartName="/ppt/ink/ink4483.xml" ContentType="application/inkml+xml"/>
  <Override PartName="/ppt/ink/ink4484.xml" ContentType="application/inkml+xml"/>
  <Override PartName="/ppt/ink/ink4485.xml" ContentType="application/inkml+xml"/>
  <Override PartName="/ppt/ink/ink4486.xml" ContentType="application/inkml+xml"/>
  <Override PartName="/ppt/ink/ink4487.xml" ContentType="application/inkml+xml"/>
  <Override PartName="/ppt/ink/ink4488.xml" ContentType="application/inkml+xml"/>
  <Override PartName="/ppt/ink/ink4489.xml" ContentType="application/inkml+xml"/>
  <Override PartName="/ppt/ink/ink4490.xml" ContentType="application/inkml+xml"/>
  <Override PartName="/ppt/ink/ink4491.xml" ContentType="application/inkml+xml"/>
  <Override PartName="/ppt/ink/ink4492.xml" ContentType="application/inkml+xml"/>
  <Override PartName="/ppt/ink/ink4493.xml" ContentType="application/inkml+xml"/>
  <Override PartName="/ppt/ink/ink4494.xml" ContentType="application/inkml+xml"/>
  <Override PartName="/ppt/ink/ink4495.xml" ContentType="application/inkml+xml"/>
  <Override PartName="/ppt/ink/ink4496.xml" ContentType="application/inkml+xml"/>
  <Override PartName="/ppt/ink/ink4497.xml" ContentType="application/inkml+xml"/>
  <Override PartName="/ppt/ink/ink4498.xml" ContentType="application/inkml+xml"/>
  <Override PartName="/ppt/ink/ink4499.xml" ContentType="application/inkml+xml"/>
  <Override PartName="/ppt/ink/ink4500.xml" ContentType="application/inkml+xml"/>
  <Override PartName="/ppt/ink/ink4501.xml" ContentType="application/inkml+xml"/>
  <Override PartName="/ppt/ink/ink4502.xml" ContentType="application/inkml+xml"/>
  <Override PartName="/ppt/ink/ink4503.xml" ContentType="application/inkml+xml"/>
  <Override PartName="/ppt/ink/ink4504.xml" ContentType="application/inkml+xml"/>
  <Override PartName="/ppt/ink/ink4505.xml" ContentType="application/inkml+xml"/>
  <Override PartName="/ppt/ink/ink4506.xml" ContentType="application/inkml+xml"/>
  <Override PartName="/ppt/ink/ink4507.xml" ContentType="application/inkml+xml"/>
  <Override PartName="/ppt/ink/ink4508.xml" ContentType="application/inkml+xml"/>
  <Override PartName="/ppt/ink/ink4509.xml" ContentType="application/inkml+xml"/>
  <Override PartName="/ppt/ink/ink4510.xml" ContentType="application/inkml+xml"/>
  <Override PartName="/ppt/ink/ink4511.xml" ContentType="application/inkml+xml"/>
  <Override PartName="/ppt/ink/ink4512.xml" ContentType="application/inkml+xml"/>
  <Override PartName="/ppt/ink/ink4513.xml" ContentType="application/inkml+xml"/>
  <Override PartName="/ppt/ink/ink4514.xml" ContentType="application/inkml+xml"/>
  <Override PartName="/ppt/ink/ink4515.xml" ContentType="application/inkml+xml"/>
  <Override PartName="/ppt/ink/ink4516.xml" ContentType="application/inkml+xml"/>
  <Override PartName="/ppt/ink/ink4517.xml" ContentType="application/inkml+xml"/>
  <Override PartName="/ppt/ink/ink4518.xml" ContentType="application/inkml+xml"/>
  <Override PartName="/ppt/ink/ink4519.xml" ContentType="application/inkml+xml"/>
  <Override PartName="/ppt/ink/ink4520.xml" ContentType="application/inkml+xml"/>
  <Override PartName="/ppt/ink/ink4521.xml" ContentType="application/inkml+xml"/>
  <Override PartName="/ppt/ink/ink4522.xml" ContentType="application/inkml+xml"/>
  <Override PartName="/ppt/ink/ink4523.xml" ContentType="application/inkml+xml"/>
  <Override PartName="/ppt/ink/ink4524.xml" ContentType="application/inkml+xml"/>
  <Override PartName="/ppt/ink/ink4525.xml" ContentType="application/inkml+xml"/>
  <Override PartName="/ppt/ink/ink4526.xml" ContentType="application/inkml+xml"/>
  <Override PartName="/ppt/ink/ink4527.xml" ContentType="application/inkml+xml"/>
  <Override PartName="/ppt/ink/ink4528.xml" ContentType="application/inkml+xml"/>
  <Override PartName="/ppt/ink/ink4529.xml" ContentType="application/inkml+xml"/>
  <Override PartName="/ppt/ink/ink4530.xml" ContentType="application/inkml+xml"/>
  <Override PartName="/ppt/ink/ink4531.xml" ContentType="application/inkml+xml"/>
  <Override PartName="/ppt/ink/ink4532.xml" ContentType="application/inkml+xml"/>
  <Override PartName="/ppt/ink/ink4533.xml" ContentType="application/inkml+xml"/>
  <Override PartName="/ppt/ink/ink4534.xml" ContentType="application/inkml+xml"/>
  <Override PartName="/ppt/ink/ink4535.xml" ContentType="application/inkml+xml"/>
  <Override PartName="/ppt/ink/ink4536.xml" ContentType="application/inkml+xml"/>
  <Override PartName="/ppt/ink/ink4537.xml" ContentType="application/inkml+xml"/>
  <Override PartName="/ppt/ink/ink4538.xml" ContentType="application/inkml+xml"/>
  <Override PartName="/ppt/ink/ink4539.xml" ContentType="application/inkml+xml"/>
  <Override PartName="/ppt/ink/ink4540.xml" ContentType="application/inkml+xml"/>
  <Override PartName="/ppt/ink/ink4541.xml" ContentType="application/inkml+xml"/>
  <Override PartName="/ppt/ink/ink4542.xml" ContentType="application/inkml+xml"/>
  <Override PartName="/ppt/ink/ink4543.xml" ContentType="application/inkml+xml"/>
  <Override PartName="/ppt/ink/ink4544.xml" ContentType="application/inkml+xml"/>
  <Override PartName="/ppt/ink/ink4545.xml" ContentType="application/inkml+xml"/>
  <Override PartName="/ppt/ink/ink4546.xml" ContentType="application/inkml+xml"/>
  <Override PartName="/ppt/ink/ink4547.xml" ContentType="application/inkml+xml"/>
  <Override PartName="/ppt/ink/ink4548.xml" ContentType="application/inkml+xml"/>
  <Override PartName="/ppt/ink/ink4549.xml" ContentType="application/inkml+xml"/>
  <Override PartName="/ppt/ink/ink4550.xml" ContentType="application/inkml+xml"/>
  <Override PartName="/ppt/ink/ink4551.xml" ContentType="application/inkml+xml"/>
  <Override PartName="/ppt/ink/ink4552.xml" ContentType="application/inkml+xml"/>
  <Override PartName="/ppt/ink/ink4553.xml" ContentType="application/inkml+xml"/>
  <Override PartName="/ppt/ink/ink4554.xml" ContentType="application/inkml+xml"/>
  <Override PartName="/ppt/ink/ink4555.xml" ContentType="application/inkml+xml"/>
  <Override PartName="/ppt/ink/ink4556.xml" ContentType="application/inkml+xml"/>
  <Override PartName="/ppt/ink/ink4557.xml" ContentType="application/inkml+xml"/>
  <Override PartName="/ppt/ink/ink4558.xml" ContentType="application/inkml+xml"/>
  <Override PartName="/ppt/ink/ink4559.xml" ContentType="application/inkml+xml"/>
  <Override PartName="/ppt/ink/ink4560.xml" ContentType="application/inkml+xml"/>
  <Override PartName="/ppt/ink/ink4561.xml" ContentType="application/inkml+xml"/>
  <Override PartName="/ppt/ink/ink4562.xml" ContentType="application/inkml+xml"/>
  <Override PartName="/ppt/ink/ink4563.xml" ContentType="application/inkml+xml"/>
  <Override PartName="/ppt/ink/ink4564.xml" ContentType="application/inkml+xml"/>
  <Override PartName="/ppt/ink/ink4565.xml" ContentType="application/inkml+xml"/>
  <Override PartName="/ppt/ink/ink4566.xml" ContentType="application/inkml+xml"/>
  <Override PartName="/ppt/ink/ink4567.xml" ContentType="application/inkml+xml"/>
  <Override PartName="/ppt/ink/ink4568.xml" ContentType="application/inkml+xml"/>
  <Override PartName="/ppt/ink/ink4569.xml" ContentType="application/inkml+xml"/>
  <Override PartName="/ppt/ink/ink4570.xml" ContentType="application/inkml+xml"/>
  <Override PartName="/ppt/ink/ink4571.xml" ContentType="application/inkml+xml"/>
  <Override PartName="/ppt/ink/ink4572.xml" ContentType="application/inkml+xml"/>
  <Override PartName="/ppt/ink/ink4573.xml" ContentType="application/inkml+xml"/>
  <Override PartName="/ppt/ink/ink4574.xml" ContentType="application/inkml+xml"/>
  <Override PartName="/ppt/ink/ink4575.xml" ContentType="application/inkml+xml"/>
  <Override PartName="/ppt/ink/ink4576.xml" ContentType="application/inkml+xml"/>
  <Override PartName="/ppt/ink/ink4577.xml" ContentType="application/inkml+xml"/>
  <Override PartName="/ppt/ink/ink4578.xml" ContentType="application/inkml+xml"/>
  <Override PartName="/ppt/ink/ink4579.xml" ContentType="application/inkml+xml"/>
  <Override PartName="/ppt/ink/ink4580.xml" ContentType="application/inkml+xml"/>
  <Override PartName="/ppt/ink/ink4581.xml" ContentType="application/inkml+xml"/>
  <Override PartName="/ppt/ink/ink4582.xml" ContentType="application/inkml+xml"/>
  <Override PartName="/ppt/ink/ink4583.xml" ContentType="application/inkml+xml"/>
  <Override PartName="/ppt/ink/ink4584.xml" ContentType="application/inkml+xml"/>
  <Override PartName="/ppt/ink/ink4585.xml" ContentType="application/inkml+xml"/>
  <Override PartName="/ppt/ink/ink4586.xml" ContentType="application/inkml+xml"/>
  <Override PartName="/ppt/ink/ink4587.xml" ContentType="application/inkml+xml"/>
  <Override PartName="/ppt/ink/ink4588.xml" ContentType="application/inkml+xml"/>
  <Override PartName="/ppt/ink/ink4589.xml" ContentType="application/inkml+xml"/>
  <Override PartName="/ppt/ink/ink4590.xml" ContentType="application/inkml+xml"/>
  <Override PartName="/ppt/ink/ink4591.xml" ContentType="application/inkml+xml"/>
  <Override PartName="/ppt/ink/ink4592.xml" ContentType="application/inkml+xml"/>
  <Override PartName="/ppt/ink/ink4593.xml" ContentType="application/inkml+xml"/>
  <Override PartName="/ppt/ink/ink4594.xml" ContentType="application/inkml+xml"/>
  <Override PartName="/ppt/ink/ink4595.xml" ContentType="application/inkml+xml"/>
  <Override PartName="/ppt/ink/ink4596.xml" ContentType="application/inkml+xml"/>
  <Override PartName="/ppt/ink/ink4597.xml" ContentType="application/inkml+xml"/>
  <Override PartName="/ppt/ink/ink4598.xml" ContentType="application/inkml+xml"/>
  <Override PartName="/ppt/ink/ink4599.xml" ContentType="application/inkml+xml"/>
  <Override PartName="/ppt/ink/ink4600.xml" ContentType="application/inkml+xml"/>
  <Override PartName="/ppt/ink/ink4601.xml" ContentType="application/inkml+xml"/>
  <Override PartName="/ppt/ink/ink4602.xml" ContentType="application/inkml+xml"/>
  <Override PartName="/ppt/ink/ink4603.xml" ContentType="application/inkml+xml"/>
  <Override PartName="/ppt/ink/ink4604.xml" ContentType="application/inkml+xml"/>
  <Override PartName="/ppt/ink/ink4605.xml" ContentType="application/inkml+xml"/>
  <Override PartName="/ppt/ink/ink4606.xml" ContentType="application/inkml+xml"/>
  <Override PartName="/ppt/ink/ink4607.xml" ContentType="application/inkml+xml"/>
  <Override PartName="/ppt/ink/ink4608.xml" ContentType="application/inkml+xml"/>
  <Override PartName="/ppt/ink/ink4609.xml" ContentType="application/inkml+xml"/>
  <Override PartName="/ppt/ink/ink4610.xml" ContentType="application/inkml+xml"/>
  <Override PartName="/ppt/ink/ink4611.xml" ContentType="application/inkml+xml"/>
  <Override PartName="/ppt/ink/ink4612.xml" ContentType="application/inkml+xml"/>
  <Override PartName="/ppt/ink/ink4613.xml" ContentType="application/inkml+xml"/>
  <Override PartName="/ppt/ink/ink4614.xml" ContentType="application/inkml+xml"/>
  <Override PartName="/ppt/ink/ink4615.xml" ContentType="application/inkml+xml"/>
  <Override PartName="/ppt/ink/ink4616.xml" ContentType="application/inkml+xml"/>
  <Override PartName="/ppt/ink/ink4617.xml" ContentType="application/inkml+xml"/>
  <Override PartName="/ppt/ink/ink4618.xml" ContentType="application/inkml+xml"/>
  <Override PartName="/ppt/ink/ink4619.xml" ContentType="application/inkml+xml"/>
  <Override PartName="/ppt/ink/ink4620.xml" ContentType="application/inkml+xml"/>
  <Override PartName="/ppt/ink/ink4621.xml" ContentType="application/inkml+xml"/>
  <Override PartName="/ppt/ink/ink4622.xml" ContentType="application/inkml+xml"/>
  <Override PartName="/ppt/ink/ink4623.xml" ContentType="application/inkml+xml"/>
  <Override PartName="/ppt/ink/ink4624.xml" ContentType="application/inkml+xml"/>
  <Override PartName="/ppt/ink/ink4625.xml" ContentType="application/inkml+xml"/>
  <Override PartName="/ppt/ink/ink4626.xml" ContentType="application/inkml+xml"/>
  <Override PartName="/ppt/ink/ink4627.xml" ContentType="application/inkml+xml"/>
  <Override PartName="/ppt/ink/ink4628.xml" ContentType="application/inkml+xml"/>
  <Override PartName="/ppt/ink/ink4629.xml" ContentType="application/inkml+xml"/>
  <Override PartName="/ppt/ink/ink4630.xml" ContentType="application/inkml+xml"/>
  <Override PartName="/ppt/ink/ink4631.xml" ContentType="application/inkml+xml"/>
  <Override PartName="/ppt/ink/ink4632.xml" ContentType="application/inkml+xml"/>
  <Override PartName="/ppt/ink/ink4633.xml" ContentType="application/inkml+xml"/>
  <Override PartName="/ppt/ink/ink4634.xml" ContentType="application/inkml+xml"/>
  <Override PartName="/ppt/ink/ink4635.xml" ContentType="application/inkml+xml"/>
  <Override PartName="/ppt/ink/ink4636.xml" ContentType="application/inkml+xml"/>
  <Override PartName="/ppt/ink/ink4637.xml" ContentType="application/inkml+xml"/>
  <Override PartName="/ppt/ink/ink4638.xml" ContentType="application/inkml+xml"/>
  <Override PartName="/ppt/ink/ink4639.xml" ContentType="application/inkml+xml"/>
  <Override PartName="/ppt/ink/ink4640.xml" ContentType="application/inkml+xml"/>
  <Override PartName="/ppt/ink/ink4641.xml" ContentType="application/inkml+xml"/>
  <Override PartName="/ppt/ink/ink4642.xml" ContentType="application/inkml+xml"/>
  <Override PartName="/ppt/ink/ink4643.xml" ContentType="application/inkml+xml"/>
  <Override PartName="/ppt/ink/ink4644.xml" ContentType="application/inkml+xml"/>
  <Override PartName="/ppt/ink/ink4645.xml" ContentType="application/inkml+xml"/>
  <Override PartName="/ppt/ink/ink4646.xml" ContentType="application/inkml+xml"/>
  <Override PartName="/ppt/ink/ink4647.xml" ContentType="application/inkml+xml"/>
  <Override PartName="/ppt/ink/ink4648.xml" ContentType="application/inkml+xml"/>
  <Override PartName="/ppt/ink/ink4649.xml" ContentType="application/inkml+xml"/>
  <Override PartName="/ppt/ink/ink4650.xml" ContentType="application/inkml+xml"/>
  <Override PartName="/ppt/ink/ink4651.xml" ContentType="application/inkml+xml"/>
  <Override PartName="/ppt/ink/ink4652.xml" ContentType="application/inkml+xml"/>
  <Override PartName="/ppt/ink/ink4653.xml" ContentType="application/inkml+xml"/>
  <Override PartName="/ppt/ink/ink4654.xml" ContentType="application/inkml+xml"/>
  <Override PartName="/ppt/ink/ink4655.xml" ContentType="application/inkml+xml"/>
  <Override PartName="/ppt/ink/ink4656.xml" ContentType="application/inkml+xml"/>
  <Override PartName="/ppt/ink/ink4657.xml" ContentType="application/inkml+xml"/>
  <Override PartName="/ppt/ink/ink4658.xml" ContentType="application/inkml+xml"/>
  <Override PartName="/ppt/ink/ink4659.xml" ContentType="application/inkml+xml"/>
  <Override PartName="/ppt/ink/ink4660.xml" ContentType="application/inkml+xml"/>
  <Override PartName="/ppt/ink/ink4661.xml" ContentType="application/inkml+xml"/>
  <Override PartName="/ppt/ink/ink4662.xml" ContentType="application/inkml+xml"/>
  <Override PartName="/ppt/ink/ink4663.xml" ContentType="application/inkml+xml"/>
  <Override PartName="/ppt/ink/ink4664.xml" ContentType="application/inkml+xml"/>
  <Override PartName="/ppt/ink/ink4665.xml" ContentType="application/inkml+xml"/>
  <Override PartName="/ppt/ink/ink4666.xml" ContentType="application/inkml+xml"/>
  <Override PartName="/ppt/ink/ink4667.xml" ContentType="application/inkml+xml"/>
  <Override PartName="/ppt/ink/ink4668.xml" ContentType="application/inkml+xml"/>
  <Override PartName="/ppt/ink/ink4669.xml" ContentType="application/inkml+xml"/>
  <Override PartName="/ppt/ink/ink4670.xml" ContentType="application/inkml+xml"/>
  <Override PartName="/ppt/ink/ink4671.xml" ContentType="application/inkml+xml"/>
  <Override PartName="/ppt/ink/ink4672.xml" ContentType="application/inkml+xml"/>
  <Override PartName="/ppt/ink/ink4673.xml" ContentType="application/inkml+xml"/>
  <Override PartName="/ppt/ink/ink4674.xml" ContentType="application/inkml+xml"/>
  <Override PartName="/ppt/ink/ink4675.xml" ContentType="application/inkml+xml"/>
  <Override PartName="/ppt/ink/ink4676.xml" ContentType="application/inkml+xml"/>
  <Override PartName="/ppt/ink/ink4677.xml" ContentType="application/inkml+xml"/>
  <Override PartName="/ppt/ink/ink4678.xml" ContentType="application/inkml+xml"/>
  <Override PartName="/ppt/ink/ink4679.xml" ContentType="application/inkml+xml"/>
  <Override PartName="/ppt/ink/ink4680.xml" ContentType="application/inkml+xml"/>
  <Override PartName="/ppt/ink/ink4681.xml" ContentType="application/inkml+xml"/>
  <Override PartName="/ppt/ink/ink4682.xml" ContentType="application/inkml+xml"/>
  <Override PartName="/ppt/ink/ink4683.xml" ContentType="application/inkml+xml"/>
  <Override PartName="/ppt/ink/ink4684.xml" ContentType="application/inkml+xml"/>
  <Override PartName="/ppt/ink/ink4685.xml" ContentType="application/inkml+xml"/>
  <Override PartName="/ppt/ink/ink4686.xml" ContentType="application/inkml+xml"/>
  <Override PartName="/ppt/ink/ink4687.xml" ContentType="application/inkml+xml"/>
  <Override PartName="/ppt/ink/ink4688.xml" ContentType="application/inkml+xml"/>
  <Override PartName="/ppt/ink/ink4689.xml" ContentType="application/inkml+xml"/>
  <Override PartName="/ppt/ink/ink4690.xml" ContentType="application/inkml+xml"/>
  <Override PartName="/ppt/ink/ink4691.xml" ContentType="application/inkml+xml"/>
  <Override PartName="/ppt/ink/ink4692.xml" ContentType="application/inkml+xml"/>
  <Override PartName="/ppt/ink/ink4693.xml" ContentType="application/inkml+xml"/>
  <Override PartName="/ppt/ink/ink4694.xml" ContentType="application/inkml+xml"/>
  <Override PartName="/ppt/ink/ink4695.xml" ContentType="application/inkml+xml"/>
  <Override PartName="/ppt/ink/ink4696.xml" ContentType="application/inkml+xml"/>
  <Override PartName="/ppt/ink/ink4697.xml" ContentType="application/inkml+xml"/>
  <Override PartName="/ppt/ink/ink4698.xml" ContentType="application/inkml+xml"/>
  <Override PartName="/ppt/ink/ink4699.xml" ContentType="application/inkml+xml"/>
  <Override PartName="/ppt/ink/ink4700.xml" ContentType="application/inkml+xml"/>
  <Override PartName="/ppt/ink/ink4701.xml" ContentType="application/inkml+xml"/>
  <Override PartName="/ppt/ink/ink4702.xml" ContentType="application/inkml+xml"/>
  <Override PartName="/ppt/ink/ink4703.xml" ContentType="application/inkml+xml"/>
  <Override PartName="/ppt/ink/ink4704.xml" ContentType="application/inkml+xml"/>
  <Override PartName="/ppt/ink/ink4705.xml" ContentType="application/inkml+xml"/>
  <Override PartName="/ppt/ink/ink4706.xml" ContentType="application/inkml+xml"/>
  <Override PartName="/ppt/ink/ink4707.xml" ContentType="application/inkml+xml"/>
  <Override PartName="/ppt/ink/ink4708.xml" ContentType="application/inkml+xml"/>
  <Override PartName="/ppt/ink/ink4709.xml" ContentType="application/inkml+xml"/>
  <Override PartName="/ppt/ink/ink4710.xml" ContentType="application/inkml+xml"/>
  <Override PartName="/ppt/ink/ink4711.xml" ContentType="application/inkml+xml"/>
  <Override PartName="/ppt/ink/ink4712.xml" ContentType="application/inkml+xml"/>
  <Override PartName="/ppt/ink/ink4713.xml" ContentType="application/inkml+xml"/>
  <Override PartName="/ppt/ink/ink4714.xml" ContentType="application/inkml+xml"/>
  <Override PartName="/ppt/ink/ink4715.xml" ContentType="application/inkml+xml"/>
  <Override PartName="/ppt/ink/ink4716.xml" ContentType="application/inkml+xml"/>
  <Override PartName="/ppt/ink/ink4717.xml" ContentType="application/inkml+xml"/>
  <Override PartName="/ppt/ink/ink4718.xml" ContentType="application/inkml+xml"/>
  <Override PartName="/ppt/ink/ink4719.xml" ContentType="application/inkml+xml"/>
  <Override PartName="/ppt/ink/ink4720.xml" ContentType="application/inkml+xml"/>
  <Override PartName="/ppt/ink/ink4721.xml" ContentType="application/inkml+xml"/>
  <Override PartName="/ppt/ink/ink4722.xml" ContentType="application/inkml+xml"/>
  <Override PartName="/ppt/ink/ink4723.xml" ContentType="application/inkml+xml"/>
  <Override PartName="/ppt/ink/ink4724.xml" ContentType="application/inkml+xml"/>
  <Override PartName="/ppt/ink/ink4725.xml" ContentType="application/inkml+xml"/>
  <Override PartName="/ppt/ink/ink4726.xml" ContentType="application/inkml+xml"/>
  <Override PartName="/ppt/ink/ink4727.xml" ContentType="application/inkml+xml"/>
  <Override PartName="/ppt/ink/ink4728.xml" ContentType="application/inkml+xml"/>
  <Override PartName="/ppt/ink/ink4729.xml" ContentType="application/inkml+xml"/>
  <Override PartName="/ppt/ink/ink4730.xml" ContentType="application/inkml+xml"/>
  <Override PartName="/ppt/ink/ink4731.xml" ContentType="application/inkml+xml"/>
  <Override PartName="/ppt/ink/ink4732.xml" ContentType="application/inkml+xml"/>
  <Override PartName="/ppt/ink/ink4733.xml" ContentType="application/inkml+xml"/>
  <Override PartName="/ppt/ink/ink4734.xml" ContentType="application/inkml+xml"/>
  <Override PartName="/ppt/ink/ink4735.xml" ContentType="application/inkml+xml"/>
  <Override PartName="/ppt/ink/ink4736.xml" ContentType="application/inkml+xml"/>
  <Override PartName="/ppt/ink/ink4737.xml" ContentType="application/inkml+xml"/>
  <Override PartName="/ppt/ink/ink4738.xml" ContentType="application/inkml+xml"/>
  <Override PartName="/ppt/ink/ink4739.xml" ContentType="application/inkml+xml"/>
  <Override PartName="/ppt/ink/ink4740.xml" ContentType="application/inkml+xml"/>
  <Override PartName="/ppt/ink/ink4741.xml" ContentType="application/inkml+xml"/>
  <Override PartName="/ppt/ink/ink4742.xml" ContentType="application/inkml+xml"/>
  <Override PartName="/ppt/ink/ink4743.xml" ContentType="application/inkml+xml"/>
  <Override PartName="/ppt/ink/ink4744.xml" ContentType="application/inkml+xml"/>
  <Override PartName="/ppt/ink/ink4745.xml" ContentType="application/inkml+xml"/>
  <Override PartName="/ppt/ink/ink4746.xml" ContentType="application/inkml+xml"/>
  <Override PartName="/ppt/ink/ink4747.xml" ContentType="application/inkml+xml"/>
  <Override PartName="/ppt/ink/ink4748.xml" ContentType="application/inkml+xml"/>
  <Override PartName="/ppt/ink/ink4749.xml" ContentType="application/inkml+xml"/>
  <Override PartName="/ppt/ink/ink4750.xml" ContentType="application/inkml+xml"/>
  <Override PartName="/ppt/ink/ink4751.xml" ContentType="application/inkml+xml"/>
  <Override PartName="/ppt/ink/ink4752.xml" ContentType="application/inkml+xml"/>
  <Override PartName="/ppt/ink/ink4753.xml" ContentType="application/inkml+xml"/>
  <Override PartName="/ppt/ink/ink4754.xml" ContentType="application/inkml+xml"/>
  <Override PartName="/ppt/ink/ink4755.xml" ContentType="application/inkml+xml"/>
  <Override PartName="/ppt/ink/ink4756.xml" ContentType="application/inkml+xml"/>
  <Override PartName="/ppt/ink/ink4757.xml" ContentType="application/inkml+xml"/>
  <Override PartName="/ppt/ink/ink4758.xml" ContentType="application/inkml+xml"/>
  <Override PartName="/ppt/ink/ink4759.xml" ContentType="application/inkml+xml"/>
  <Override PartName="/ppt/ink/ink4760.xml" ContentType="application/inkml+xml"/>
  <Override PartName="/ppt/ink/ink4761.xml" ContentType="application/inkml+xml"/>
  <Override PartName="/ppt/ink/ink4762.xml" ContentType="application/inkml+xml"/>
  <Override PartName="/ppt/ink/ink4763.xml" ContentType="application/inkml+xml"/>
  <Override PartName="/ppt/ink/ink4764.xml" ContentType="application/inkml+xml"/>
  <Override PartName="/ppt/ink/ink4765.xml" ContentType="application/inkml+xml"/>
  <Override PartName="/ppt/ink/ink4766.xml" ContentType="application/inkml+xml"/>
  <Override PartName="/ppt/ink/ink4767.xml" ContentType="application/inkml+xml"/>
  <Override PartName="/ppt/ink/ink4768.xml" ContentType="application/inkml+xml"/>
  <Override PartName="/ppt/ink/ink4769.xml" ContentType="application/inkml+xml"/>
  <Override PartName="/ppt/ink/ink4770.xml" ContentType="application/inkml+xml"/>
  <Override PartName="/ppt/ink/ink4771.xml" ContentType="application/inkml+xml"/>
  <Override PartName="/ppt/ink/ink4772.xml" ContentType="application/inkml+xml"/>
  <Override PartName="/ppt/ink/ink4773.xml" ContentType="application/inkml+xml"/>
  <Override PartName="/ppt/ink/ink4774.xml" ContentType="application/inkml+xml"/>
  <Override PartName="/ppt/ink/ink4775.xml" ContentType="application/inkml+xml"/>
  <Override PartName="/ppt/ink/ink4776.xml" ContentType="application/inkml+xml"/>
  <Override PartName="/ppt/ink/ink4777.xml" ContentType="application/inkml+xml"/>
  <Override PartName="/ppt/ink/ink4778.xml" ContentType="application/inkml+xml"/>
  <Override PartName="/ppt/ink/ink4779.xml" ContentType="application/inkml+xml"/>
  <Override PartName="/ppt/ink/ink4780.xml" ContentType="application/inkml+xml"/>
  <Override PartName="/ppt/ink/ink4781.xml" ContentType="application/inkml+xml"/>
  <Override PartName="/ppt/ink/ink4782.xml" ContentType="application/inkml+xml"/>
  <Override PartName="/ppt/ink/ink4783.xml" ContentType="application/inkml+xml"/>
  <Override PartName="/ppt/ink/ink4784.xml" ContentType="application/inkml+xml"/>
  <Override PartName="/ppt/ink/ink4785.xml" ContentType="application/inkml+xml"/>
  <Override PartName="/ppt/ink/ink4786.xml" ContentType="application/inkml+xml"/>
  <Override PartName="/ppt/ink/ink4787.xml" ContentType="application/inkml+xml"/>
  <Override PartName="/ppt/ink/ink4788.xml" ContentType="application/inkml+xml"/>
  <Override PartName="/ppt/ink/ink4789.xml" ContentType="application/inkml+xml"/>
  <Override PartName="/ppt/ink/ink4790.xml" ContentType="application/inkml+xml"/>
  <Override PartName="/ppt/ink/ink4791.xml" ContentType="application/inkml+xml"/>
  <Override PartName="/ppt/ink/ink4792.xml" ContentType="application/inkml+xml"/>
  <Override PartName="/ppt/ink/ink4793.xml" ContentType="application/inkml+xml"/>
  <Override PartName="/ppt/ink/ink4794.xml" ContentType="application/inkml+xml"/>
  <Override PartName="/ppt/ink/ink4795.xml" ContentType="application/inkml+xml"/>
  <Override PartName="/ppt/ink/ink4796.xml" ContentType="application/inkml+xml"/>
  <Override PartName="/ppt/ink/ink4797.xml" ContentType="application/inkml+xml"/>
  <Override PartName="/ppt/ink/ink4798.xml" ContentType="application/inkml+xml"/>
  <Override PartName="/ppt/ink/ink4799.xml" ContentType="application/inkml+xml"/>
  <Override PartName="/ppt/ink/ink4800.xml" ContentType="application/inkml+xml"/>
  <Override PartName="/ppt/ink/ink4801.xml" ContentType="application/inkml+xml"/>
  <Override PartName="/ppt/ink/ink4802.xml" ContentType="application/inkml+xml"/>
  <Override PartName="/ppt/ink/ink4803.xml" ContentType="application/inkml+xml"/>
  <Override PartName="/ppt/ink/ink4804.xml" ContentType="application/inkml+xml"/>
  <Override PartName="/ppt/ink/ink4805.xml" ContentType="application/inkml+xml"/>
  <Override PartName="/ppt/ink/ink4806.xml" ContentType="application/inkml+xml"/>
  <Override PartName="/ppt/ink/ink4807.xml" ContentType="application/inkml+xml"/>
  <Override PartName="/ppt/ink/ink4808.xml" ContentType="application/inkml+xml"/>
  <Override PartName="/ppt/ink/ink4809.xml" ContentType="application/inkml+xml"/>
  <Override PartName="/ppt/ink/ink4810.xml" ContentType="application/inkml+xml"/>
  <Override PartName="/ppt/ink/ink4811.xml" ContentType="application/inkml+xml"/>
  <Override PartName="/ppt/ink/ink4812.xml" ContentType="application/inkml+xml"/>
  <Override PartName="/ppt/ink/ink4813.xml" ContentType="application/inkml+xml"/>
  <Override PartName="/ppt/ink/ink4814.xml" ContentType="application/inkml+xml"/>
  <Override PartName="/ppt/ink/ink4815.xml" ContentType="application/inkml+xml"/>
  <Override PartName="/ppt/ink/ink4816.xml" ContentType="application/inkml+xml"/>
  <Override PartName="/ppt/ink/ink4817.xml" ContentType="application/inkml+xml"/>
  <Override PartName="/ppt/ink/ink4818.xml" ContentType="application/inkml+xml"/>
  <Override PartName="/ppt/ink/ink4819.xml" ContentType="application/inkml+xml"/>
  <Override PartName="/ppt/ink/ink4820.xml" ContentType="application/inkml+xml"/>
  <Override PartName="/ppt/ink/ink4821.xml" ContentType="application/inkml+xml"/>
  <Override PartName="/ppt/ink/ink4822.xml" ContentType="application/inkml+xml"/>
  <Override PartName="/ppt/ink/ink4823.xml" ContentType="application/inkml+xml"/>
  <Override PartName="/ppt/ink/ink4824.xml" ContentType="application/inkml+xml"/>
  <Override PartName="/ppt/ink/ink4825.xml" ContentType="application/inkml+xml"/>
  <Override PartName="/ppt/ink/ink4826.xml" ContentType="application/inkml+xml"/>
  <Override PartName="/ppt/ink/ink4827.xml" ContentType="application/inkml+xml"/>
  <Override PartName="/ppt/ink/ink4828.xml" ContentType="application/inkml+xml"/>
  <Override PartName="/ppt/ink/ink4829.xml" ContentType="application/inkml+xml"/>
  <Override PartName="/ppt/ink/ink4830.xml" ContentType="application/inkml+xml"/>
  <Override PartName="/ppt/ink/ink4831.xml" ContentType="application/inkml+xml"/>
  <Override PartName="/ppt/ink/ink4832.xml" ContentType="application/inkml+xml"/>
  <Override PartName="/ppt/ink/ink4833.xml" ContentType="application/inkml+xml"/>
  <Override PartName="/ppt/ink/ink4834.xml" ContentType="application/inkml+xml"/>
  <Override PartName="/ppt/ink/ink4835.xml" ContentType="application/inkml+xml"/>
  <Override PartName="/ppt/ink/ink4836.xml" ContentType="application/inkml+xml"/>
  <Override PartName="/ppt/ink/ink4837.xml" ContentType="application/inkml+xml"/>
  <Override PartName="/ppt/ink/ink4838.xml" ContentType="application/inkml+xml"/>
  <Override PartName="/ppt/ink/ink4839.xml" ContentType="application/inkml+xml"/>
  <Override PartName="/ppt/ink/ink4840.xml" ContentType="application/inkml+xml"/>
  <Override PartName="/ppt/ink/ink4841.xml" ContentType="application/inkml+xml"/>
  <Override PartName="/ppt/ink/ink4842.xml" ContentType="application/inkml+xml"/>
  <Override PartName="/ppt/ink/ink4843.xml" ContentType="application/inkml+xml"/>
  <Override PartName="/ppt/ink/ink4844.xml" ContentType="application/inkml+xml"/>
  <Override PartName="/ppt/ink/ink4845.xml" ContentType="application/inkml+xml"/>
  <Override PartName="/ppt/ink/ink4846.xml" ContentType="application/inkml+xml"/>
  <Override PartName="/ppt/ink/ink4847.xml" ContentType="application/inkml+xml"/>
  <Override PartName="/ppt/ink/ink4848.xml" ContentType="application/inkml+xml"/>
  <Override PartName="/ppt/ink/ink4849.xml" ContentType="application/inkml+xml"/>
  <Override PartName="/ppt/ink/ink4850.xml" ContentType="application/inkml+xml"/>
  <Override PartName="/ppt/ink/ink4851.xml" ContentType="application/inkml+xml"/>
  <Override PartName="/ppt/ink/ink4852.xml" ContentType="application/inkml+xml"/>
  <Override PartName="/ppt/ink/ink4853.xml" ContentType="application/inkml+xml"/>
  <Override PartName="/ppt/ink/ink4854.xml" ContentType="application/inkml+xml"/>
  <Override PartName="/ppt/ink/ink4855.xml" ContentType="application/inkml+xml"/>
  <Override PartName="/ppt/ink/ink4856.xml" ContentType="application/inkml+xml"/>
  <Override PartName="/ppt/ink/ink4857.xml" ContentType="application/inkml+xml"/>
  <Override PartName="/ppt/ink/ink4858.xml" ContentType="application/inkml+xml"/>
  <Override PartName="/ppt/ink/ink4859.xml" ContentType="application/inkml+xml"/>
  <Override PartName="/ppt/ink/ink4860.xml" ContentType="application/inkml+xml"/>
  <Override PartName="/ppt/ink/ink4861.xml" ContentType="application/inkml+xml"/>
  <Override PartName="/ppt/ink/ink4862.xml" ContentType="application/inkml+xml"/>
  <Override PartName="/ppt/ink/ink4863.xml" ContentType="application/inkml+xml"/>
  <Override PartName="/ppt/ink/ink4864.xml" ContentType="application/inkml+xml"/>
  <Override PartName="/ppt/ink/ink4865.xml" ContentType="application/inkml+xml"/>
  <Override PartName="/ppt/ink/ink4866.xml" ContentType="application/inkml+xml"/>
  <Override PartName="/ppt/ink/ink4867.xml" ContentType="application/inkml+xml"/>
  <Override PartName="/ppt/ink/ink4868.xml" ContentType="application/inkml+xml"/>
  <Override PartName="/ppt/ink/ink4869.xml" ContentType="application/inkml+xml"/>
  <Override PartName="/ppt/ink/ink4870.xml" ContentType="application/inkml+xml"/>
  <Override PartName="/ppt/ink/ink4871.xml" ContentType="application/inkml+xml"/>
  <Override PartName="/ppt/ink/ink4872.xml" ContentType="application/inkml+xml"/>
  <Override PartName="/ppt/ink/ink4873.xml" ContentType="application/inkml+xml"/>
  <Override PartName="/ppt/ink/ink4874.xml" ContentType="application/inkml+xml"/>
  <Override PartName="/ppt/ink/ink4875.xml" ContentType="application/inkml+xml"/>
  <Override PartName="/ppt/ink/ink4876.xml" ContentType="application/inkml+xml"/>
  <Override PartName="/ppt/ink/ink4877.xml" ContentType="application/inkml+xml"/>
  <Override PartName="/ppt/ink/ink4878.xml" ContentType="application/inkml+xml"/>
  <Override PartName="/ppt/ink/ink4879.xml" ContentType="application/inkml+xml"/>
  <Override PartName="/ppt/ink/ink4880.xml" ContentType="application/inkml+xml"/>
  <Override PartName="/ppt/ink/ink4881.xml" ContentType="application/inkml+xml"/>
  <Override PartName="/ppt/ink/ink4882.xml" ContentType="application/inkml+xml"/>
  <Override PartName="/ppt/ink/ink4883.xml" ContentType="application/inkml+xml"/>
  <Override PartName="/ppt/ink/ink4884.xml" ContentType="application/inkml+xml"/>
  <Override PartName="/ppt/ink/ink4885.xml" ContentType="application/inkml+xml"/>
  <Override PartName="/ppt/ink/ink4886.xml" ContentType="application/inkml+xml"/>
  <Override PartName="/ppt/ink/ink4887.xml" ContentType="application/inkml+xml"/>
  <Override PartName="/ppt/ink/ink4888.xml" ContentType="application/inkml+xml"/>
  <Override PartName="/ppt/ink/ink4889.xml" ContentType="application/inkml+xml"/>
  <Override PartName="/ppt/ink/ink4890.xml" ContentType="application/inkml+xml"/>
  <Override PartName="/ppt/ink/ink4891.xml" ContentType="application/inkml+xml"/>
  <Override PartName="/ppt/ink/ink4892.xml" ContentType="application/inkml+xml"/>
  <Override PartName="/ppt/ink/ink4893.xml" ContentType="application/inkml+xml"/>
  <Override PartName="/ppt/ink/ink4894.xml" ContentType="application/inkml+xml"/>
  <Override PartName="/ppt/ink/ink4895.xml" ContentType="application/inkml+xml"/>
  <Override PartName="/ppt/ink/ink4896.xml" ContentType="application/inkml+xml"/>
  <Override PartName="/ppt/ink/ink4897.xml" ContentType="application/inkml+xml"/>
  <Override PartName="/ppt/ink/ink4898.xml" ContentType="application/inkml+xml"/>
  <Override PartName="/ppt/ink/ink4899.xml" ContentType="application/inkml+xml"/>
  <Override PartName="/ppt/ink/ink4900.xml" ContentType="application/inkml+xml"/>
  <Override PartName="/ppt/ink/ink4901.xml" ContentType="application/inkml+xml"/>
  <Override PartName="/ppt/ink/ink4902.xml" ContentType="application/inkml+xml"/>
  <Override PartName="/ppt/ink/ink4903.xml" ContentType="application/inkml+xml"/>
  <Override PartName="/ppt/ink/ink4904.xml" ContentType="application/inkml+xml"/>
  <Override PartName="/ppt/ink/ink4905.xml" ContentType="application/inkml+xml"/>
  <Override PartName="/ppt/ink/ink4906.xml" ContentType="application/inkml+xml"/>
  <Override PartName="/ppt/ink/ink4907.xml" ContentType="application/inkml+xml"/>
  <Override PartName="/ppt/ink/ink4908.xml" ContentType="application/inkml+xml"/>
  <Override PartName="/ppt/ink/ink4909.xml" ContentType="application/inkml+xml"/>
  <Override PartName="/ppt/ink/ink4910.xml" ContentType="application/inkml+xml"/>
  <Override PartName="/ppt/ink/ink4911.xml" ContentType="application/inkml+xml"/>
  <Override PartName="/ppt/ink/ink4912.xml" ContentType="application/inkml+xml"/>
  <Override PartName="/ppt/ink/ink4913.xml" ContentType="application/inkml+xml"/>
  <Override PartName="/ppt/ink/ink4914.xml" ContentType="application/inkml+xml"/>
  <Override PartName="/ppt/ink/ink4915.xml" ContentType="application/inkml+xml"/>
  <Override PartName="/ppt/ink/ink4916.xml" ContentType="application/inkml+xml"/>
  <Override PartName="/ppt/ink/ink4917.xml" ContentType="application/inkml+xml"/>
  <Override PartName="/ppt/ink/ink4918.xml" ContentType="application/inkml+xml"/>
  <Override PartName="/ppt/ink/ink4919.xml" ContentType="application/inkml+xml"/>
  <Override PartName="/ppt/ink/ink4920.xml" ContentType="application/inkml+xml"/>
  <Override PartName="/ppt/ink/ink4921.xml" ContentType="application/inkml+xml"/>
  <Override PartName="/ppt/ink/ink4922.xml" ContentType="application/inkml+xml"/>
  <Override PartName="/ppt/ink/ink4923.xml" ContentType="application/inkml+xml"/>
  <Override PartName="/ppt/ink/ink4924.xml" ContentType="application/inkml+xml"/>
  <Override PartName="/ppt/ink/ink4925.xml" ContentType="application/inkml+xml"/>
  <Override PartName="/ppt/ink/ink4926.xml" ContentType="application/inkml+xml"/>
  <Override PartName="/ppt/ink/ink4927.xml" ContentType="application/inkml+xml"/>
  <Override PartName="/ppt/ink/ink4928.xml" ContentType="application/inkml+xml"/>
  <Override PartName="/ppt/ink/ink4929.xml" ContentType="application/inkml+xml"/>
  <Override PartName="/ppt/ink/ink4930.xml" ContentType="application/inkml+xml"/>
  <Override PartName="/ppt/ink/ink4931.xml" ContentType="application/inkml+xml"/>
  <Override PartName="/ppt/ink/ink4932.xml" ContentType="application/inkml+xml"/>
  <Override PartName="/ppt/ink/ink4933.xml" ContentType="application/inkml+xml"/>
  <Override PartName="/ppt/ink/ink4934.xml" ContentType="application/inkml+xml"/>
  <Override PartName="/ppt/ink/ink4935.xml" ContentType="application/inkml+xml"/>
  <Override PartName="/ppt/ink/ink4936.xml" ContentType="application/inkml+xml"/>
  <Override PartName="/ppt/ink/ink4937.xml" ContentType="application/inkml+xml"/>
  <Override PartName="/ppt/ink/ink4938.xml" ContentType="application/inkml+xml"/>
  <Override PartName="/ppt/ink/ink4939.xml" ContentType="application/inkml+xml"/>
  <Override PartName="/ppt/ink/ink4940.xml" ContentType="application/inkml+xml"/>
  <Override PartName="/ppt/ink/ink4941.xml" ContentType="application/inkml+xml"/>
  <Override PartName="/ppt/ink/ink4942.xml" ContentType="application/inkml+xml"/>
  <Override PartName="/ppt/ink/ink4943.xml" ContentType="application/inkml+xml"/>
  <Override PartName="/ppt/ink/ink4944.xml" ContentType="application/inkml+xml"/>
  <Override PartName="/ppt/ink/ink4945.xml" ContentType="application/inkml+xml"/>
  <Override PartName="/ppt/ink/ink4946.xml" ContentType="application/inkml+xml"/>
  <Override PartName="/ppt/ink/ink4947.xml" ContentType="application/inkml+xml"/>
  <Override PartName="/ppt/ink/ink4948.xml" ContentType="application/inkml+xml"/>
  <Override PartName="/ppt/ink/ink4949.xml" ContentType="application/inkml+xml"/>
  <Override PartName="/ppt/ink/ink4950.xml" ContentType="application/inkml+xml"/>
  <Override PartName="/ppt/ink/ink4951.xml" ContentType="application/inkml+xml"/>
  <Override PartName="/ppt/ink/ink4952.xml" ContentType="application/inkml+xml"/>
  <Override PartName="/ppt/ink/ink4953.xml" ContentType="application/inkml+xml"/>
  <Override PartName="/ppt/ink/ink4954.xml" ContentType="application/inkml+xml"/>
  <Override PartName="/ppt/ink/ink4955.xml" ContentType="application/inkml+xml"/>
  <Override PartName="/ppt/ink/ink4956.xml" ContentType="application/inkml+xml"/>
  <Override PartName="/ppt/ink/ink4957.xml" ContentType="application/inkml+xml"/>
  <Override PartName="/ppt/ink/ink4958.xml" ContentType="application/inkml+xml"/>
  <Override PartName="/ppt/ink/ink4959.xml" ContentType="application/inkml+xml"/>
  <Override PartName="/ppt/ink/ink4960.xml" ContentType="application/inkml+xml"/>
  <Override PartName="/ppt/ink/ink4961.xml" ContentType="application/inkml+xml"/>
  <Override PartName="/ppt/ink/ink4962.xml" ContentType="application/inkml+xml"/>
  <Override PartName="/ppt/ink/ink4963.xml" ContentType="application/inkml+xml"/>
  <Override PartName="/ppt/ink/ink4964.xml" ContentType="application/inkml+xml"/>
  <Override PartName="/ppt/ink/ink4965.xml" ContentType="application/inkml+xml"/>
  <Override PartName="/ppt/ink/ink4966.xml" ContentType="application/inkml+xml"/>
  <Override PartName="/ppt/ink/ink4967.xml" ContentType="application/inkml+xml"/>
  <Override PartName="/ppt/ink/ink4968.xml" ContentType="application/inkml+xml"/>
  <Override PartName="/ppt/ink/ink4969.xml" ContentType="application/inkml+xml"/>
  <Override PartName="/ppt/ink/ink4970.xml" ContentType="application/inkml+xml"/>
  <Override PartName="/ppt/ink/ink4971.xml" ContentType="application/inkml+xml"/>
  <Override PartName="/ppt/ink/ink4972.xml" ContentType="application/inkml+xml"/>
  <Override PartName="/ppt/ink/ink4973.xml" ContentType="application/inkml+xml"/>
  <Override PartName="/ppt/ink/ink4974.xml" ContentType="application/inkml+xml"/>
  <Override PartName="/ppt/ink/ink4975.xml" ContentType="application/inkml+xml"/>
  <Override PartName="/ppt/ink/ink4976.xml" ContentType="application/inkml+xml"/>
  <Override PartName="/ppt/ink/ink4977.xml" ContentType="application/inkml+xml"/>
  <Override PartName="/ppt/ink/ink4978.xml" ContentType="application/inkml+xml"/>
  <Override PartName="/ppt/ink/ink4979.xml" ContentType="application/inkml+xml"/>
  <Override PartName="/ppt/ink/ink4980.xml" ContentType="application/inkml+xml"/>
  <Override PartName="/ppt/ink/ink4981.xml" ContentType="application/inkml+xml"/>
  <Override PartName="/ppt/ink/ink4982.xml" ContentType="application/inkml+xml"/>
  <Override PartName="/ppt/ink/ink4983.xml" ContentType="application/inkml+xml"/>
  <Override PartName="/ppt/ink/ink4984.xml" ContentType="application/inkml+xml"/>
  <Override PartName="/ppt/ink/ink4985.xml" ContentType="application/inkml+xml"/>
  <Override PartName="/ppt/ink/ink4986.xml" ContentType="application/inkml+xml"/>
  <Override PartName="/ppt/ink/ink4987.xml" ContentType="application/inkml+xml"/>
  <Override PartName="/ppt/ink/ink4988.xml" ContentType="application/inkml+xml"/>
  <Override PartName="/ppt/ink/ink4989.xml" ContentType="application/inkml+xml"/>
  <Override PartName="/ppt/ink/ink4990.xml" ContentType="application/inkml+xml"/>
  <Override PartName="/ppt/ink/ink4991.xml" ContentType="application/inkml+xml"/>
  <Override PartName="/ppt/ink/ink4992.xml" ContentType="application/inkml+xml"/>
  <Override PartName="/ppt/ink/ink4993.xml" ContentType="application/inkml+xml"/>
  <Override PartName="/ppt/ink/ink4994.xml" ContentType="application/inkml+xml"/>
  <Override PartName="/ppt/ink/ink4995.xml" ContentType="application/inkml+xml"/>
  <Override PartName="/ppt/ink/ink4996.xml" ContentType="application/inkml+xml"/>
  <Override PartName="/ppt/ink/ink4997.xml" ContentType="application/inkml+xml"/>
  <Override PartName="/ppt/ink/ink4998.xml" ContentType="application/inkml+xml"/>
  <Override PartName="/ppt/ink/ink4999.xml" ContentType="application/inkml+xml"/>
  <Override PartName="/ppt/ink/ink5000.xml" ContentType="application/inkml+xml"/>
  <Override PartName="/ppt/ink/ink5001.xml" ContentType="application/inkml+xml"/>
  <Override PartName="/ppt/ink/ink5002.xml" ContentType="application/inkml+xml"/>
  <Override PartName="/ppt/ink/ink5003.xml" ContentType="application/inkml+xml"/>
  <Override PartName="/ppt/ink/ink5004.xml" ContentType="application/inkml+xml"/>
  <Override PartName="/ppt/ink/ink5005.xml" ContentType="application/inkml+xml"/>
  <Override PartName="/ppt/ink/ink5006.xml" ContentType="application/inkml+xml"/>
  <Override PartName="/ppt/ink/ink5007.xml" ContentType="application/inkml+xml"/>
  <Override PartName="/ppt/ink/ink5008.xml" ContentType="application/inkml+xml"/>
  <Override PartName="/ppt/ink/ink5009.xml" ContentType="application/inkml+xml"/>
  <Override PartName="/ppt/ink/ink5010.xml" ContentType="application/inkml+xml"/>
  <Override PartName="/ppt/ink/ink5011.xml" ContentType="application/inkml+xml"/>
  <Override PartName="/ppt/ink/ink5012.xml" ContentType="application/inkml+xml"/>
  <Override PartName="/ppt/ink/ink5013.xml" ContentType="application/inkml+xml"/>
  <Override PartName="/ppt/ink/ink5014.xml" ContentType="application/inkml+xml"/>
  <Override PartName="/ppt/ink/ink5015.xml" ContentType="application/inkml+xml"/>
  <Override PartName="/ppt/ink/ink5016.xml" ContentType="application/inkml+xml"/>
  <Override PartName="/ppt/ink/ink5017.xml" ContentType="application/inkml+xml"/>
  <Override PartName="/ppt/ink/ink5018.xml" ContentType="application/inkml+xml"/>
  <Override PartName="/ppt/ink/ink5019.xml" ContentType="application/inkml+xml"/>
  <Override PartName="/ppt/ink/ink5020.xml" ContentType="application/inkml+xml"/>
  <Override PartName="/ppt/ink/ink5021.xml" ContentType="application/inkml+xml"/>
  <Override PartName="/ppt/ink/ink5022.xml" ContentType="application/inkml+xml"/>
  <Override PartName="/ppt/ink/ink5023.xml" ContentType="application/inkml+xml"/>
  <Override PartName="/ppt/ink/ink5024.xml" ContentType="application/inkml+xml"/>
  <Override PartName="/ppt/ink/ink5025.xml" ContentType="application/inkml+xml"/>
  <Override PartName="/ppt/ink/ink5026.xml" ContentType="application/inkml+xml"/>
  <Override PartName="/ppt/ink/ink5027.xml" ContentType="application/inkml+xml"/>
  <Override PartName="/ppt/ink/ink5028.xml" ContentType="application/inkml+xml"/>
  <Override PartName="/ppt/ink/ink5029.xml" ContentType="application/inkml+xml"/>
  <Override PartName="/ppt/ink/ink5030.xml" ContentType="application/inkml+xml"/>
  <Override PartName="/ppt/ink/ink5031.xml" ContentType="application/inkml+xml"/>
  <Override PartName="/ppt/ink/ink5032.xml" ContentType="application/inkml+xml"/>
  <Override PartName="/ppt/ink/ink5033.xml" ContentType="application/inkml+xml"/>
  <Override PartName="/ppt/ink/ink5034.xml" ContentType="application/inkml+xml"/>
  <Override PartName="/ppt/ink/ink5035.xml" ContentType="application/inkml+xml"/>
  <Override PartName="/ppt/ink/ink5036.xml" ContentType="application/inkml+xml"/>
  <Override PartName="/ppt/ink/ink5037.xml" ContentType="application/inkml+xml"/>
  <Override PartName="/ppt/ink/ink5038.xml" ContentType="application/inkml+xml"/>
  <Override PartName="/ppt/ink/ink5039.xml" ContentType="application/inkml+xml"/>
  <Override PartName="/ppt/ink/ink5040.xml" ContentType="application/inkml+xml"/>
  <Override PartName="/ppt/ink/ink5041.xml" ContentType="application/inkml+xml"/>
  <Override PartName="/ppt/ink/ink5042.xml" ContentType="application/inkml+xml"/>
  <Override PartName="/ppt/ink/ink5043.xml" ContentType="application/inkml+xml"/>
  <Override PartName="/ppt/ink/ink5044.xml" ContentType="application/inkml+xml"/>
  <Override PartName="/ppt/ink/ink5045.xml" ContentType="application/inkml+xml"/>
  <Override PartName="/ppt/ink/ink5046.xml" ContentType="application/inkml+xml"/>
  <Override PartName="/ppt/ink/ink5047.xml" ContentType="application/inkml+xml"/>
  <Override PartName="/ppt/ink/ink5048.xml" ContentType="application/inkml+xml"/>
  <Override PartName="/ppt/ink/ink5049.xml" ContentType="application/inkml+xml"/>
  <Override PartName="/ppt/ink/ink5050.xml" ContentType="application/inkml+xml"/>
  <Override PartName="/ppt/ink/ink5051.xml" ContentType="application/inkml+xml"/>
  <Override PartName="/ppt/ink/ink5052.xml" ContentType="application/inkml+xml"/>
  <Override PartName="/ppt/ink/ink5053.xml" ContentType="application/inkml+xml"/>
  <Override PartName="/ppt/ink/ink5054.xml" ContentType="application/inkml+xml"/>
  <Override PartName="/ppt/ink/ink50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1372" r:id="rId2"/>
    <p:sldId id="389" r:id="rId3"/>
    <p:sldId id="414" r:id="rId4"/>
    <p:sldId id="390" r:id="rId5"/>
    <p:sldId id="392" r:id="rId6"/>
    <p:sldId id="393" r:id="rId7"/>
    <p:sldId id="380" r:id="rId8"/>
    <p:sldId id="381" r:id="rId9"/>
    <p:sldId id="563" r:id="rId10"/>
    <p:sldId id="564" r:id="rId11"/>
    <p:sldId id="504" r:id="rId12"/>
    <p:sldId id="562" r:id="rId13"/>
    <p:sldId id="412" r:id="rId14"/>
    <p:sldId id="413" r:id="rId15"/>
    <p:sldId id="565" r:id="rId16"/>
    <p:sldId id="383" r:id="rId17"/>
    <p:sldId id="1378" r:id="rId18"/>
    <p:sldId id="394" r:id="rId19"/>
    <p:sldId id="395" r:id="rId20"/>
    <p:sldId id="1377" r:id="rId21"/>
    <p:sldId id="422" r:id="rId22"/>
    <p:sldId id="423" r:id="rId23"/>
    <p:sldId id="424" r:id="rId24"/>
    <p:sldId id="1379" r:id="rId25"/>
    <p:sldId id="566" r:id="rId26"/>
    <p:sldId id="397" r:id="rId27"/>
    <p:sldId id="426" r:id="rId28"/>
    <p:sldId id="425" r:id="rId29"/>
    <p:sldId id="399" r:id="rId30"/>
    <p:sldId id="401" r:id="rId31"/>
    <p:sldId id="402" r:id="rId32"/>
    <p:sldId id="403" r:id="rId33"/>
    <p:sldId id="404" r:id="rId34"/>
    <p:sldId id="405" r:id="rId35"/>
    <p:sldId id="406" r:id="rId36"/>
    <p:sldId id="429" r:id="rId37"/>
    <p:sldId id="430" r:id="rId38"/>
    <p:sldId id="407" r:id="rId39"/>
    <p:sldId id="502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21.wmf"/><Relationship Id="rId1" Type="http://schemas.openxmlformats.org/officeDocument/2006/relationships/image" Target="../media/image442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24.wmf"/><Relationship Id="rId2" Type="http://schemas.openxmlformats.org/officeDocument/2006/relationships/image" Target="../media/image4423.wmf"/><Relationship Id="rId1" Type="http://schemas.openxmlformats.org/officeDocument/2006/relationships/image" Target="../media/image442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26.wmf"/><Relationship Id="rId1" Type="http://schemas.openxmlformats.org/officeDocument/2006/relationships/image" Target="../media/image442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32.wmf"/><Relationship Id="rId2" Type="http://schemas.openxmlformats.org/officeDocument/2006/relationships/image" Target="../media/image4431.wmf"/><Relationship Id="rId1" Type="http://schemas.openxmlformats.org/officeDocument/2006/relationships/image" Target="../media/image4430.wmf"/><Relationship Id="rId5" Type="http://schemas.openxmlformats.org/officeDocument/2006/relationships/image" Target="../media/image4434.wmf"/><Relationship Id="rId4" Type="http://schemas.openxmlformats.org/officeDocument/2006/relationships/image" Target="../media/image4433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36.wmf"/><Relationship Id="rId1" Type="http://schemas.openxmlformats.org/officeDocument/2006/relationships/image" Target="../media/image443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41.wmf"/><Relationship Id="rId2" Type="http://schemas.openxmlformats.org/officeDocument/2006/relationships/image" Target="../media/image4440.wmf"/><Relationship Id="rId1" Type="http://schemas.openxmlformats.org/officeDocument/2006/relationships/image" Target="../media/image4439.wmf"/><Relationship Id="rId6" Type="http://schemas.openxmlformats.org/officeDocument/2006/relationships/image" Target="../media/image4444.wmf"/><Relationship Id="rId5" Type="http://schemas.openxmlformats.org/officeDocument/2006/relationships/image" Target="../media/image4443.wmf"/><Relationship Id="rId4" Type="http://schemas.openxmlformats.org/officeDocument/2006/relationships/image" Target="../media/image444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1.wmf"/><Relationship Id="rId2" Type="http://schemas.openxmlformats.org/officeDocument/2006/relationships/image" Target="../media/image400.wmf"/><Relationship Id="rId1" Type="http://schemas.openxmlformats.org/officeDocument/2006/relationships/image" Target="../media/image39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1.wmf"/><Relationship Id="rId1" Type="http://schemas.openxmlformats.org/officeDocument/2006/relationships/image" Target="../media/image40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3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49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18449,'0'0'732,"1"11"-679,2 24 131,2 0 0,2 0 0,0-1 0,3 0 0,1 0 0,1-1 0,2 0 0,1-1 0,1-1 0,26 37-1,44 62-1026,-32-47-6535,-48-75 3471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6854,'0'0'12578,"9"-2"-11788,867-152 2343,-815 140-2878,-43 8 381,-45 8-5,-23 8-168,-58 20 1,-25 6 365,20-12-2078,105-26-2282,12-9-1405,16-15-7753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13485,'0'0'8845,"0"9"-7659,-5 37-210,-3 0 0,-1 0 0,-2-1 0,-2 0 0,-32 71 0,54-175 353,8 12-1298,-9 21-32,2 0 0,0 0 0,2 1 1,21-34-1,-31 56-184,0 0 1,1 1-1,-1 0 0,0 0 1,1-1-1,0 2 0,-1-1 1,1 0-1,4-1 1,27-10-6084,-27 11 4340,12-5-5337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13741,'0'0'10138,"3"9"-8489,-2-8-1640,-1 2 65,1 0 1,0 1 0,0-1 0,0 0 0,0 0-1,0 0 1,1 0 0,-1 0 0,1 0 0,0 0 0,0-1-1,0 1 1,0 0 0,0-1 0,1 0 0,-1 0-1,1 0 1,0 0 0,-1 0 0,1 0 0,0 0-1,0-1 1,0 0 0,0 1 0,1-1 0,-1 0-1,0-1 1,0 1 0,1-1 0,3 1 0,-3-1-72,1 0 1,-1-1-1,0 1 0,1-1 1,-1 0-1,1 0 1,-1-1-1,0 1 0,0-1 1,0 0-1,0 0 1,0 0-1,0-1 1,0 1-1,-1-1 0,1 0 1,-1 0-1,0 0 1,0-1-1,0 1 1,0-1-1,-1 1 0,1-1 1,-1 0-1,0 0 1,0 0-1,-1 0 1,1 0-1,-1-1 0,0 1 1,0 0-1,0-1 1,0 1-1,-1-1 0,0 1 1,0-1-1,0 1 1,-2-10-1,2 13-3,-1 0-1,0 0 1,1 0 0,-1 1-1,0-1 1,1 0 0,-1 0-1,0 0 1,0 1 0,0-1-1,0 0 1,0 1 0,0-1-1,0 1 1,0-1-1,0 1 1,0-1 0,0 1-1,0 0 1,0-1 0,0 1-1,0 0 1,0 0 0,0 0-1,0 0 1,-1 0 0,1 0-1,0 0 1,0 0-1,-1 1 1,-2-1-2,1 1-1,-1-1 1,0 1 0,1 0-1,0 0 1,-1 1 0,1-1-1,-6 3 1,4 1 82,0-1 0,0 1-1,0 0 1,0 0 0,1 1-1,0-1 1,0 1 0,0 0 0,1 0-1,0 0 1,0 1 0,-2 8 0,1-3 177,1 0 1,0 1-1,1-1 1,1 1 0,-1-1-1,2 14 1,0-24-236,0 1-1,1-1 1,-1 1-1,1-1 0,-1 1 1,1-1-1,0 0 1,0 1-1,0-1 1,0 0-1,0 0 1,0 0-1,1 0 1,-1 0-1,1 0 1,-1 0-1,1 0 1,0 0-1,0-1 0,4 4 1,-2-3 3,2 1-1,-1-1 1,0 0 0,0 0 0,1 0-1,-1-1 1,1 1 0,-1-1 0,7 0-1,2-1-740,-1 1-1,1-2 1,-1 0-1,1 0 1,-1-2-1,1 1 1,17-7-1,15-12-6020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10890,'0'0'14094,"-3"14"-13667,-1 12-11,0-1 0,1 1 1,2 0-1,2 37 1,-1-61-385,0-1 1,1 1 0,-1-1-1,0 1 1,1-1 0,-1 0 0,1 1-1,0-1 1,-1 1 0,1-1-1,0 0 1,0 0 0,0 1 0,0-1-1,0 0 1,0 0 0,0 0-1,0 0 1,0 0 0,0 0-1,1 0 1,-1-1 0,0 1 0,1 0-1,-1-1 1,1 1 0,-1-1-1,1 1 1,-1-1 0,1 0-1,-1 1 1,1-1 0,-1 0 0,1 0-1,-1 0 1,1 0 0,-1-1-1,1 1 1,-1 0 0,1-1-1,1 0 1,4-1 74,-1 0-1,1 0 1,-1-1-1,0 0 1,0 0 0,0 0-1,10-9 1,12-13 78,-2-1 1,-1-2-1,32-45 1,-57 72-185,0 1 1,0 0-1,0 0 1,0-1-1,0 1 1,0 0-1,0 0 1,0 0-1,0-1 1,1 1-1,-1 0 1,0 0-1,0 0 1,0-1-1,0 1 1,0 0-1,1 0 1,-1 0-1,0-1 1,0 1-1,0 0 1,1 0-1,-1 0 1,0 0-1,0 0 1,0 0-1,1 0 1,-1 0-1,0-1 1,0 1-1,1 0 1,-1 0-1,0 0 1,0 0-1,1 0 1,-1 0-1,0 0 1,0 0-1,0 0 1,1 0-1,-1 1 1,0-1-1,0 0 1,1 0-1,-1 0 1,0 0 0,0 0-1,0 0 1,1 0-1,-1 1 1,0-1-1,0 0 1,0 0-1,0 0 1,1 0-1,-1 1 1,0-1-1,0 0 1,0 0-1,0 0 1,0 1-1,1-1 1,2 27 94,-7 52 33,3-60-124,0-11 16,2 32-13,-1-40-2,1 1 1,-1 0-1,0-1 1,0 1-1,1 0 1,-1-1-1,0 1 1,1-1-1,-1 1 1,1 0-1,-1-1 1,1 1-1,-1-1 1,1 1-1,-1-1 1,1 0-1,-1 1 1,1-1-1,0 1 1,-1-1-1,1 0 1,-1 0-1,1 1 1,0-1-1,0 0 1,-1 0-1,1 0 1,0 0-1,-1 0 1,1 0-1,0 0 1,-1 0-1,1 0 1,0 0-1,0 0 1,-1 0-1,1 0 1,0 0-1,-1-1 1,1 1-1,-1 0 1,1-1-1,0 1 1,-1 0-1,1-1 1,-1 1-1,1-1 1,0 0-1,10-7 108,-1 0 0,0 0-1,0-2 1,-1 1-1,0-1 1,8-11 0,12-13-50,-13 16-43,25-26 1,-39 42-25,0-1 1,1 1-1,-1 0 0,1 0 1,-1 1-1,1-1 0,0 0 0,0 1 1,0 0-1,0 0 0,0 0 1,0 0-1,5-1 0,-7 2-3,0 1 1,0 0-1,0-1 0,-1 1 0,1-1 0,0 1 0,0 0 0,-1 0 1,1-1-1,0 1 0,-1 0 0,1 0 0,-1 0 0,1 0 0,-1 0 0,0 0 1,1 0-1,-1 0 0,0 0 0,1 0 0,-1 0 0,0 0 0,0 0 1,0 0-1,0 0 0,0 0 0,-1 1 0,2 40 66,-2-34-52,-6 59 350,40-83-1976,22-24-9904,-52 38 10590,15-13-7166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20 394 11915,'0'0'9657,"9"-1"-9582,7 0-150,-11 2 164,1-2 1,-1 1-1,1-1 0,-1 0 0,0 0 1,10-3-1,-13 3 50,-1 0 0,1 0 0,0 0 0,-1 0 0,1 0 0,-1 0 0,0 0 0,1-1 0,-1 1 0,0-1 0,0 1 0,0-1 0,0 1 0,0-1 0,0 1 0,0-1 0,-1 0 0,1 0 0,-1 1 0,1-1 0,-1 0 0,1 0 0,-1 0 0,0 0 0,0 1 0,0-4 0,0 3-65,0 0 0,0 0 0,0 0 0,0 0 0,-1 1 0,1-1 1,0 0-1,-1 0 0,1 0 0,-1 1 0,0-1 0,1 0 0,-1 1 0,0-1 0,0 0 0,0 1 0,-2-3 1,2 4-53,0-1 0,0 0 1,0 1-1,-1-1 1,1 1-1,0-1 0,0 1 1,0-1-1,0 1 1,-1 0-1,1 0 1,0-1-1,0 1 0,-1 0 1,1 0-1,0 0 1,0 0-1,0 1 1,-3-1-1,0 2-16,1-1 0,0 0 0,-1 1 0,1-1 0,0 1 0,0 0 0,0 0 0,0 0 0,0 1 0,0-1 0,1 1 0,-1 0 0,1-1 0,0 1 0,0 0 0,-4 6 0,-17 58 115,22-62-105,0 0 0,0 0 0,0 0 0,1 0 1,-1 0-1,1 0 0,1 1 0,-1-1 1,1 0-1,0 0 0,2 9 0,-2-12-6,1 0 0,-1-1 0,1 1 0,-1 0 0,1-1 0,0 0 0,0 1 1,0-1-1,-1 0 0,1 0 0,0 0 0,1 0 0,-1 0 0,0 0 0,0 0 0,0-1 0,0 1 0,0-1 0,1 0 0,-1 0 0,0 0 0,0 0 0,1 0 0,-1 0 0,0 0 0,0-1 0,1 1 0,-1-1 0,2 0 0,6-1 49,-1-1 1,0 0-1,1-1 0,-1 1 1,12-8-1,61-51 63,-19 12-116,-63 49-12,1 1-1,-1-1 1,1 1 0,-1-1 0,1 1-1,-1-1 1,1 1 0,-1-1-1,1 1 1,-1 0 0,1 0-1,-1-1 1,1 1 0,-1 0 0,1 0-1,0-1 1,-1 1 0,1 0-1,0 0 1,-1 0 0,1 0-1,0 0 1,-1 0 0,1 0 0,-1 0-1,1 0 1,0 0 0,-1 0-1,1 1 1,0-1 0,-1 0-1,1 0 1,-1 1 0,1-1 0,0 0-1,-1 1 1,1-1 0,-1 0-1,1 1 1,-1-1 0,0 1 0,1-1-1,-1 1 1,1-1 0,-1 1-1,0-1 1,1 1 0,-1 0-1,0-1 1,0 1 0,1-1 0,-1 1-1,0 0 1,0-1 0,0 1-1,0 0 1,0-1 0,0 1-1,0 0 1,0-1 0,0 1 0,0-1-1,0 2 1,-6 60-607,3-33 455,3-29 157,0 1 1,0-1 0,0 0 0,0 0 0,0 1 0,0-1 0,0 0-1,0 1 1,0-1 0,0 0 0,0 0 0,0 1 0,0-1 0,0 0-1,1 0 1,-1 1 0,0-1 0,0 0 0,0 0 0,0 1 0,1-1-1,-1 0 1,0 0 0,0 0 0,1 1 0,-1-1 0,0 0 0,0 0-1,1 0 1,-1 0 0,0 0 0,0 0 0,1 1 0,-1-1 0,0 0-1,1 0 1,-1 0 0,1 0 0,15-4-12,13-14 3,-7-3-600,-1 0 0,-2-2 1,0 0-1,-1-2 0,-1 1 0,21-44 1,-28 46 658,0-1 1,-1 0-1,-1 0 1,-1-1-1,-1 0 1,-1-1 0,-1 1-1,0-36 1,-22 102 1732,11-17-1570,1 0 0,1 1 0,1-1 0,1 1 0,1 0 0,2 0 0,0-1 0,2 1 0,1 0 0,8 33 0,12 6-119,-21-60-89,0 0 0,0 0 0,1 0 0,0 0 0,0-1 0,0 0 0,0 1 0,1-1 1,0 0-1,6 5 0,-10-44-1308,-4 26 1185,0-1 0,-1 1 0,0 0 0,0 1 0,-1-1-1,0 1 1,-1 0 0,0 0 0,0 1 0,0 0 0,-14-9 0,-5-3 1003,-1 1 0,-39-19 1,65 37-799,1 0 0,-1 0 1,0 0-1,1 0 0,-1-1 1,1 1-1,-1 0 0,1 0 1,-1-1-1,1 1 0,-1 0 1,1-1-1,-1 1 0,1 0 1,0-1-1,-1 1 0,1-1 1,-1 1-1,1-1 0,0 1 1,0-1-1,-1 1 0,1-1 1,0 1-1,0-1 0,-1 1 1,1-1-1,0 1 0,0-1 1,0 0-1,0 1 0,0-1 1,0 1-1,0-2 0,18-10 683,35 0-946,-52 12 246,34-6-167,71-13-2688,-38-1-3878,-11-1-4376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107 308 8872,'-1'-8'1706,"0"1"-1,-1-1 0,0 1 1,0-1-1,-6-11 1,7 18-1543,0-1 1,1 1 0,-1 0-1,0-1 1,0 1 0,0 0-1,0 0 1,0 0-1,0 0 1,0 0 0,-1 0-1,1 0 1,0 0 0,-1 0-1,1 1 1,0-1 0,-1 0-1,1 1 1,-1-1 0,1 1-1,-1 0 1,1-1 0,-1 1-1,1 0 1,-1 0 0,1 0-1,-1 0 1,1 0 0,-1 0-1,1 1 1,-1-1 0,1 0-1,-1 1 1,1-1 0,-1 1-1,-1 1 1,0-1-141,1 1 1,-1 0 0,1 0-1,-1 0 1,1 0 0,0 0-1,0 1 1,0-1 0,0 1-1,0-1 1,1 1 0,-1 0-1,1-1 1,0 1 0,0 0-1,0 0 1,0 0 0,0 0-1,0 0 1,1 4 0,-5 65 474,5-69-431,-1 0-15,1 0 0,0 0 1,0-1-1,0 1 0,1 0 0,-1 0 0,1-1 0,-1 1 1,1 0-1,0-1 0,0 1 0,0-1 0,1 1 0,-1-1 0,0 1 1,1-1-1,0 0 0,-1 0 0,1 1 0,0-1 0,0-1 1,0 1-1,1 0 0,-1 0 0,0-1 0,0 1 0,1-1 0,-1 0 1,1 0-1,0 0 0,-1 0 0,1 0 0,0-1 0,-1 1 1,1-1-1,0 1 0,0-1 0,-1 0 0,1 0 0,5-1 1,1 0 94,1 0 0,-1-1 0,1 0 1,-1-1-1,0 0 0,0 0 0,-1-1 1,1 0-1,0-1 0,14-10 0,-4 0-2,-2-2-1,0 1 1,-1-2-1,0 0 1,13-23-1,-21 31-137,-1-1 1,-1-1-1,0 1 0,-1-1 0,0 0 0,-1 0 0,0-1 0,-1 1 0,0-1 0,2-25 0,-5 38-21,-1 0 0,1 0 0,0 1 0,0-1 0,0 0 0,-1 0 0,1 0 0,0 0 0,0 0-1,-1 1 1,1-1 0,0 0 0,0 0 0,-1 0 0,1 0 0,0 0 0,0 0 0,-1 0 0,1 0 0,0 0 0,0 0 0,-1 0 0,1 0-1,0 0 1,0 0 0,-1 0 0,1 0 0,0 0 0,0 0 0,-1-1 0,1 1 0,0 0 0,0 0 0,-1 0 0,1 0 0,0 0-1,0-1 1,0 1 0,0 0 0,-1 0 0,1 0 0,0-1 0,0 1 0,0 0 0,0 0 0,0-1 0,-1 1 0,1 0 0,0 0-1,0-1 1,0 1 0,0-1 0,-13 24-612,9-10 632,0 1-1,0-1 0,2 0 1,-1 1-1,2-1 0,0 1 1,1 23-1,0-36-3,0 1-1,0-1 1,0 1 0,1-1 0,-1 1-1,0-1 1,1 1 0,-1-1 0,1 0-1,0 1 1,-1-1 0,1 0 0,0 1-1,0-1 1,0 0 0,0 0 0,0 0-1,0 0 1,0 0 0,0 0 0,0 0-1,0 0 1,1 0 0,-1-1 0,0 1-1,1 0 1,-1-1 0,1 1 0,-1-1-1,0 1 1,1-1 0,-1 0 0,1 0-1,-1 1 1,1-1 0,-1 0 0,1 0-1,-1-1 1,1 1 0,-1 0 0,1 0-1,-1-1 1,1 1 0,1-2 0,4 1 18,-1-2 0,1 1 1,-1-1-1,1 0 0,-1 0 1,0-1-1,0 1 0,7-7 1,4-7 48,0 0 1,-1-1 0,-1-1 0,-1 0 0,0-1 0,-2-1 0,0 0 0,-1-1 0,-2 0-1,14-44 1,-36 114-803,-7 23 726,-12 87 0,26-110 157,3-1 0,3 51 0,1-75-104,2 1 0,1-1 1,0 0-1,2 0 0,1-1 1,10 26-1,-7-26-76,10 23 140,-19-41-66,-3-6 1,-13-24 32,-59-87-895,48 76-1184,-29-55 1,54 91 2027,0-1 0,1 1-1,-1-1 1,1 1 0,-1-1 0,1 0 0,0 1 0,0-1-1,0 1 1,0-1 0,0 0 0,0 1 0,0-1-1,1 1 1,-1-1 0,0 0 0,1 1 0,-1-1 0,1 1-1,0 0 1,-1-1 0,1 1 0,0-1 0,0 1 0,0 0-1,0 0 1,0-1 0,0 1 0,0 0 0,1 0-1,-1 0 1,0 0 0,1 0 0,-1 1 0,0-1 0,1 0-1,1 0 1,10-5-133,0 0 0,0 1 0,21-5 0,-6 1-414,8-5-2677,37-21 1,-18 3-4218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75 11082,'39'-74'10891,"-40"98"-6968,-1 6-2978,-4-6-593,-2 0-1,0 0 1,-2 0-1,-23 41 1,-63 82 163,-4 5-257,94-140-2489,12-20-507,11-19-1641,5-12-2032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17905,'0'0'1158,"0"8"588,-1 7-1115,1 1 0,0-1 1,1 0-1,1 0 0,0 0 0,1-1 0,0 1 0,2-1 0,0 1 1,0-1-1,1 0 0,15 23 0,-5-17-464,1-2 0,1 0 0,1-1 0,24 18 0,41 37-150,-77-64-212,1 1 0,-1-1-1,0 1 1,-1 1 0,0-1 0,-1 1-1,8 17 1,-36-39-19397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15887,'0'0'15727,"90"-65"-15086,-33 44-417,5 3-192,-5 0-1217,-7-2-1858,-11-4-4356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2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8795 395 8840,'-1348'-190'4621,"658"90"-3732,280 47-843,-423 1 1,605 53-149,1 10 0,1 9 0,-331 74 0,286-25 128,4 12 1,3 12 0,-337 169-1,454-185 1,3 7 0,4 5-1,4 7 1,4 6 0,5 5 0,5 6-1,5 5 1,-110 144 0,76-60-212,9 7 1,9 6-1,-141 312 1,119-168-29,-159 551 0,196-467 518,20 4 1,20 4-1,20 3 0,-1 585 1,110 376 905,-10-1043-1040,158 649 0,-142-819-181,9-4 0,132 277 1,-117-317-19,6-4 1,7-3 0,143 173-1,-44-100 80,340 307-1,276 137-4,-496-434-170,358 203 0,-487-334-24,4-8 1,4-8-1,336 101 0,-269-124 137,2-11 0,506 35 0,542-67 787,-903-22-633,466 4-20,432-2-578,-682-21 36,739-120 1,590-241 579,-896 101 22,-25-79 204,-700 217-202,318-188 0,-405 185-119,413-326 0,-461 306 10,-8-9 1,-8-8-1,-8-7 0,-8-8 0,-9-6 0,-8-8 0,-11-5 1,-8-6-1,-11-5 0,120-330 0,-158 319-192,-9-3 0,-12-2 0,31-291 0,-59 238-36,-14-1 0,-30-400 0,-9 429 288,-12 2-1,-11 1 1,-89-281-1,65 326 14,-9 3 1,-10 3-1,-224-383 1,151 345-28,-10 8 1,-11 7-1,-10 8 1,-10 9-1,-9 9 1,-9 10-1,-313-218 1,200 196-86,-9 14 0,-10 15 0,-7 16 0,-8 17 0,-7 15 0,-609-151 0,416 170-11,-4 25 0,-5 26 0,-699-4-1,-199 114-3165,851-16-1190,352-21-940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59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1551 11659,'-56'-11'1345,"-79"-14"240,65 18 2612,159 7-3768,1-4-1,148-27 1,484-168-406,-324 79 718,1128-244 3821,-779 198-4352,728-164-186,8 62 1458,-1453 264-1402,-16 2 3,1 0 1,-1 0-1,1-2 0,17-6 0,-69 9 3,1 4-1491,1 1 0,-61 16 0,-4 1-7166,35-11-5218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4:4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196 225 9385,'-12'-2'1281,"-27"-6"-117,4 1 1062,0 1 0,-39-2 0,74 8-1639,23-1-65,0 1 0,1 1 0,-1 0 0,33 8 0,21 2-452,637 3 120,-565-16-123,1315-27 951,-405 5-552,1583 16 169,950-34-192,-2095-52 518,-1368 77-2851,-126 17 1323,7-3-693,-6-2-3212,-4 0-1363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14157,'0'0'5462,"2"8"-3322,0 6-1686,0 0 1,-1 0-1,-1 0 0,0 0 0,-1-1 0,0 1 0,-1 0 0,-5 17 0,-41 116 2669,34-112-2420,2-1-1,1 2 1,-10 61-1,21-96-698,-1 0-1,1 0 1,0 0-1,0 0 0,-1 0 1,1 0-1,0 0 1,0 0-1,0 0 1,0 0-1,1 0 0,-1 0 1,0 0-1,0 0 1,1 0-1,-1 0 0,0 0 1,1 0-1,-1 0 1,1 0-1,-1 0 0,1 0 1,0-1-1,-1 1 1,1 0-1,0 0 1,1 1-1,0-2 1,-1 0 1,1 0-1,-1 0 1,1 0-1,0 0 1,-1 0-1,1-1 1,-1 1-1,1 0 0,-1-1 1,1 1-1,-1-1 1,1 1-1,-1-1 1,1 0-1,1-1 0,12-8-8,-1 0-1,21-20 0,-25 21-55,8-7-90,-13 11 128,-1 0-1,1 1 1,1-1-1,-1 1 1,0 0-1,1 1 1,0-1 0,0 1-1,0 0 1,0 0-1,1 1 1,-1 0 0,1 0-1,9-1 1,-15 3 11,0 1 1,0-1-1,0 0 0,0 1 1,0-1-1,0 1 1,0 0-1,0-1 0,-1 1 1,1 0-1,0 0 1,0 0-1,0-1 0,-1 1 1,1 0-1,-1 0 1,1 0-1,0 0 0,-1 0 1,1 0-1,-1 0 1,0 0-1,1 0 1,-1 0-1,0 1 0,0-1 1,0 0-1,0 0 1,0 0-1,0 0 0,0 0 1,0 0-1,0 1 1,0-1-1,-1 0 0,1 0 1,-1 1-1,0 4 15,1 0-1,-2-1 0,1 1 1,-1 0-1,1-1 0,-6 10 1,-3-1 33,0 0 1,-1-1-1,0 0 1,-1-1 0,-23 19-1,27-25 17,0 1 1,-1-2-1,0 1 0,0-1 0,0 0 1,0-1-1,-1 0 0,0-1 0,1 0 1,-20 3-1,29-6-80,-1 1 1,0-1 0,1 0-1,-1 0 1,0 0-1,1 0 1,-1 0-1,0 0 1,1 0 0,-1 0-1,0 0 1,1 0-1,-1-1 1,1 1 0,-1 0-1,0 0 1,1 0-1,-1-1 1,1 1-1,-1 0 1,0-1 0,1 1-1,-1-1 1,1 1-1,-1-1 1,1 1 0,0-1-1,-1 1 1,1-1-1,-1 0 1,5-20-2439,25-19-4662,-4 18-342,5 0-4629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322 159 4740,'-228'1'14014,"221"-1"-13874,1 1 0,-1-1 0,1 2 0,-1-1-1,1 1 1,0 0 0,-1 0 0,1 1 0,0-1 0,0 1 0,1 1 0,-1-1 0,-7 7 0,62-8 2454,223-16-579,-71 2-1734,1811-26 2212,-1573 55-2424,51 1-2578,-534-21 2374,-72-13-1,28 3 178,-269-38-27,-288-26 173,338 69-156,-582 61 0,50 46-11,1044-104-715,1251 30 41,-1141-11-498,373-1-2861,-165-6 3774,-969-31 1338,-986 61-2707,1259-23-2856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2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69 154 7303,'0'0'3908,"-10"-7"-2109,-31-28-443,39 33-1316,0 0 1,0 0 0,1 0 0,-1-1 0,1 1 0,-1 0 0,1-1 0,0 0 0,0 1-1,0-1 1,1 0 0,-1 1 0,1-1 0,-1 0 0,1 0 0,0 1 0,0-1 0,0 0-1,0 0 1,1 1 0,-1-1 0,1 0 0,0 0 0,-1 1 0,1-1 0,0 1 0,1-1-1,-1 1 1,0-1 0,1 1 0,-1 0 0,1-1 0,0 1 0,0 0 0,0 0 0,0 0-1,0 1 1,0-1 0,1 0 0,-1 1 0,0-1 0,1 1 0,-1 0 0,1 0 0,-1 0 0,5-1-1,2 0 16,0 1-1,1-1 1,-1 2-1,1-1 1,-1 1-1,1 1 0,-1 0 1,17 3-1,75 27-51,-72-20 22,46 10 1,21-9-28,0-4 0,168-7 1,-116-3 87,492 22 1856,615 6-778,-57-4-259,210 18-265,901-81 315,-47-14-300,-2229 55-768,179-6 504,-180 3-806,0-2 1,0-1-1,0-2 1,45-16-1,-55 14-2544,-5-4-2295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18033,'0'0'7399,"68"-27"-6406,-24 11-160,8-1-449,-3 1-320,1 3-64,-6 2 32,-7 7-192,-8 4-897,-10 0-288,-7 3-32,-9 9-1122,-3 3-896,-7 0-1762,-14-2-2050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9929,'0'0'12813,"61"36"-10828,-25-41-351,2-4-993,0 0-545,-5 1-321,-9 0-1408,-8 6-898,-8-1-1857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16015,'0'0'3812,"59"0"-8521,-42-4-1921</inkml:trace>
  <inkml:trace contextRef="#ctx0" brushRef="#br0" timeOffset="1">57 220 11243,'0'0'6822,"-23"56"-4035,23-49-1122,0-5-928,8-2-577,7 0-96,1-9 32,-1-2-1409,-2-2-1506,-7 1-1825,-5 2-5285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52 9257,'0'0'11002,"-5"13"-10644,-4 11-53,2 0 0,1 1 0,0-1 1,2 1-1,-1 32 0,3-19 56,1 47 357,1-78-670,0-1 1,1 1-1,0 0 1,1-1-1,0 1 1,0 0-1,0-1 1,0 0-1,5 9 1,-5-13-23,0 0 0,-1 1 0,1-1 0,0 0 0,0 0 0,0 0 0,0 0 0,0 0-1,0-1 1,1 1 0,-1 0 0,1-1 0,-1 0 0,1 0 0,-1 0 0,1 0 0,0 0 0,0 0 0,-1-1 0,5 1 0,-1-1 89,-1 0 0,0-1 1,1 1-1,-1-1 1,0 0-1,0-1 0,0 0 1,0 1-1,0-2 1,6-2-1,5-5 263,0 0 0,0-2 1,-1 0-1,25-26 0,-21 19-206,-2-1 0,0-1 0,17-31 0,-27 42-99,-2 0-1,0-1 1,0 0 0,-1 0-1,0 0 1,-1 0 0,0 0-1,0-1 1,0-22 0,-6 28-271,-4 12 9,-6 15-60,5 1 248,0 0 0,2 1 0,1-1 0,1 1-1,1 0 1,0 1 0,2-1 0,2 25 0,-1-46 12,0 1 0,0-1 0,0 1 0,0-1 0,0 1 0,1-1 0,-1 1 0,1-1 0,-1 0 0,1 1 0,0-1 0,0 0 0,0 1 0,1-1 1,-1 0-1,0 0 0,1 0 0,-1 0 0,1 0 0,0-1 0,0 1 0,-1 0 0,1-1 0,0 1 0,0-1 0,1 0 0,-1 1 0,0-1 0,0 0 0,1-1 1,-1 1-1,0 0 0,1-1 0,-1 1 0,1-1 0,-1 1 0,1-1 0,-1 0 0,1 0 0,-1-1 0,1 1 0,4-1 0,2-1 184,0-1-1,-1 0 1,1 0 0,0 0-1,-1-1 1,0 0-1,0-1 1,0 0-1,0 0 1,9-9-1,-6 2-106,0-1 0,0-1-1,-1 1 1,-1-1 0,-1-1-1,0 0 1,0 0 0,-1-1-1,-1 1 1,-1-2 0,-1 1-1,0 0 1,-1-1 0,0 0-1,-1 1 1,-1-1 0,-1 0-1,-3-27 1,2 37-178,-1 1-1,1-1 1,-1 0 0,-1 1-1,1 0 1,-5-7-1,6 11 37,0 0-1,0 0 0,0 1 1,0-1-1,0 1 1,-1-1-1,1 1 0,0 0 1,-1-1-1,0 1 0,-2-2 1,3 3 27,0-1-1,1 1 1,-1 0 0,0 0 0,0 0 0,0 0-1,0 0 1,0 0 0,1 0 0,-1 0 0,0 0-1,0 0 1,0 0 0,0 0 0,1 1 0,-1-1-1,0 0 1,0 1 0,0-1 0,1 0-1,-1 1 1,0-1 0,1 1 0,-1-1 0,0 1-1,1 0 1,-2 0 0,-7 19-3570,8-5-2575,1-7-1387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9833,'7'-71'6706,"-5"42"-3385,-2 23-1149,-1 10 539,-31 119-2680,21-90 229,2 1-1,1 0 1,2 1 0,-3 51 0,9-85-247,0 0 1,0 0 0,0 0-1,0 0 1,0 0 0,0 0-1,0 0 1,1 0 0,-1 0-1,0 0 1,1 0-1,-1-1 1,1 1 0,-1 0-1,1 0 1,-1 0 0,1 0-1,-1 0 1,1-1 0,0 1-1,0 0 1,-1-1 0,1 1-1,0-1 1,0 1 0,0 0-1,0-1 1,0 0-1,0 1 1,-1-1 0,1 0-1,0 1 1,0-1 0,0 0-1,0 0 1,0 0 0,0 0-1,0 0 1,1 0 0,-1 0-1,0 0 1,0 0 0,0 0-1,-1-1 1,1 1-1,0 0 1,0-1 0,0 1-1,0-1 1,2 0 0,3-2 188,1 0-1,0 0 1,-1 0 0,0-1 0,0 0 0,6-5-1,65-74 1636,-77 83-1836,0 0 1,0 0-1,0 0 1,0-1 0,0 1-1,1 0 1,-1 0-1,0-1 1,0 1 0,0 0-1,1 0 1,-1 0-1,0 0 1,0 0 0,1-1-1,-1 1 1,0 0-1,0 0 1,1 0-1,-1 0 1,0 0 0,0 0-1,1 0 1,-1 0-1,0 0 1,0 0 0,1 0-1,-1 0 1,0 0-1,0 0 1,1 0-1,-1 0 1,0 0 0,0 0-1,1 0 1,-1 0-1,0 0 1,0 1 0,1-1-1,-1 0 1,5 14 11,-5 29 58,0-33 20,0 68 165,0-77-258,0-1-1,1 0 1,-1 1 0,0-1-1,1 0 1,-1 1 0,0-1-1,1 0 1,-1 1 0,0-1-1,1 0 1,-1 0 0,0 1-1,1-1 1,-1 0-1,1 0 1,-1 0 0,0 0-1,1 0 1,-1 0 0,1 1-1,-1-1 1,1 0 0,-1 0-1,1 0 1,-1 0-1,0-1 1,1 1 0,-1 0-1,1 0 1,-1 0 0,1 0-1,-1 0 1,0 0 0,1-1-1,17-5-248,-10 1-550,0-1 0,-1 0 0,1 0 0,-1 0 1,11-15-1,28-40-12139,-30 37 1308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30 355 11563,'0'0'10410,"-6"7"-10410,-18 20-27,25-22 137,1 0 1,-1-1-1,1 1 0,0 0 1,0-1-1,4 7 0,-5-9 10,0 0-84,0 0 1,0 0-1,0 0 1,0 0 0,0-1-1,0 1 1,1 0 0,-1-1-1,1 1 1,-1-1-1,1 1 1,-1-1 0,1 0-1,0 0 1,0 0 0,0 0-1,0 0 1,0 0-1,0 0 1,0 0 0,0-1-1,3 1 1,-1-1 9,-1 0 0,0-1 0,0 1 0,0-1 0,0 0 0,0 0 0,-1 0 0,1 0 0,0 0 0,0-1 0,-1 1 0,1-1 0,4-4 0,4-3 198,-1-1-1,-1 0 0,1-1 1,-2 0-1,14-21 0,-2-5 158,-2 0-1,-1-2 1,-2 0-1,-2 0 0,-1-1 1,-3-1-1,6-47 0,-19 111-542,-1 0-1,-1-1 1,-14 37-1,-7 21 281,22-58-93,0 0-1,2 0 0,1 1 1,0-1-1,3 31 1,-1-50-37,1 0-1,-1-1 1,1 1 0,-1 0-1,1 0 1,0-1 0,0 1-1,0 0 1,1-1 0,-1 1-1,1-1 1,-1 0 0,1 1-1,0-1 1,0 0 0,0 0-1,0 0 1,0 0 0,0-1-1,1 1 1,-1 0 0,0-1-1,1 0 1,-1 1 0,1-1-1,0 0 1,-1 0 0,1-1-1,0 1 1,0 0 0,0-1-1,-1 0 1,1 0 0,0 0-1,0 0 1,0 0 0,0 0-1,5-2 1,-7 1-1,0 0 0,0 0 0,1 0-1,-1 0 1,0 0 0,0 0 0,0 0 0,0 0 0,-1-1 0,1 1 0,0 0 0,0-1 0,-1 1-1,1 0 1,-1-1 0,1 1 0,-1-1 0,0 1 0,1-1 0,-1 1 0,0-1 0,0 1-1,0-1 1,0 1 0,0-1 0,0 1 0,-1-2 0,0-2-59,1 0 0,-1 0-1,0 0 1,-1 0 0,1 0 0,-1 0 0,-3-5 0,-7-8-16,-1 0 0,-1 2-1,-1 0 1,-1 0 0,0 2 0,-1 0 0,-19-13 0,48 35-145,-1-1-1,1 0 1,21 9-1,-11-10-2214,1-1 1,0 0-1,39 1 0,-12-5-4244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100 197 19186,'0'0'4709,"-52"66"-2051,44-43-1537,2-3-736,6-2-353,0-4-193,0-2-1600,8-6-321,-2-2-353,0-4-351,-6-18-10058</inkml:trace>
  <inkml:trace contextRef="#ctx0" brushRef="#br0" timeOffset="1">1 0 16592,'0'0'9769,"30"17"-14606,-9-3-1024,4-1-5094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13901,'0'0'12145,"-4"8"-11216,-4 6-750,1-5-371,1 1-1,0 1 0,1-1 0,0 1 1,-3 14-1,8-24 36,0 0-1,0-1 1,0 1 0,0 0-1,1 0 1,-1 0 0,0 0-1,1 0 1,-1 0 0,1 0-1,-1 0 1,1 0 0,-1-1-1,1 1 1,-1 0 0,1 0-1,0-1 1,0 1 0,-1-1-1,1 1 1,0 0 0,0-1-1,0 1 1,0-1 0,-1 0-1,1 1 1,0-1 0,0 0-1,2 1 1,37 10-372,-25-7-383,-9-3 963,0 1-1,-1 0 1,0 1-1,1-1 0,-1 1 1,0 0-1,8 7 0,-12-9 86,0 0 0,0 0-1,0 0 1,-1 0-1,1 0 1,0 0-1,-1 0 1,1 0-1,0 1 1,-1-1 0,0 0-1,1 0 1,-1 0-1,0 1 1,1-1-1,-1 0 1,0 1-1,0-1 1,0 0 0,0 0-1,0 1 1,0-1-1,-1 0 1,1 1-1,0-1 1,-1 0-1,1 0 1,-1 0 0,1 1-1,-1-1 1,1 0-1,-1 0 1,0 0-1,0 0 1,0 0 0,1 0-1,-1 0 1,0 0-1,0 0 1,0-1-1,-3 2 1,-3 5 426,-1-1 0,0 0 0,-1-1 0,1 0 0,-1 0 0,-10 4 0,13-7-667,-1 0-1,1 0 1,0-1 0,-1 1 0,1-1 0,-10 0 0,5-3-3835,4-5-3635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204 294 16624,'0'0'3592,"-8"-3"-671,3 2-2756,0 0 0,0 0 0,0 1 0,1 0 0,-1-1 0,0 2 0,0-1 0,0 0 0,0 1 0,0 0 0,0 0 0,0 1 0,0-1 0,1 1 0,-1 0 0,1 0 0,-1 0 0,1 1 0,0 0 0,0 0 0,-4 3 0,-2 3 56,0 0 0,1 1 0,0 0 1,0 0-1,-7 14 0,12-19-158,1 0-1,0 0 0,1 0 1,-1 0-1,1 1 1,0-1-1,1 1 0,-1 0 1,1-1-1,0 1 1,0 0-1,1 0 0,0 0 1,0 7-1,1-11-58,0 0 0,-1-1 0,1 1 0,0 0 0,0-1-1,0 1 1,0-1 0,1 1 0,-1-1 0,0 0 0,1 0 0,-1 1 0,1-1 0,-1 0-1,1 0 1,-1 0 0,1-1 0,0 1 0,0 0 0,-1 0 0,1-1 0,0 1 0,0-1-1,0 0 1,-1 0 0,1 1 0,0-1 0,3-1 0,4 2 10,1-1-1,0 0 1,0-1 0,12-2 0,-12-1-3,0 1 1,0-1 0,0 0-1,0-1 1,0-1 0,-1 1-1,0-1 1,0-1 0,-1 0-1,0 0 1,0 0 0,9-12-1,-9 10 5,0-1 0,-1 0 0,0-1 0,0 1-1,-1-1 1,0-1 0,-1 1 0,-1-1 0,1 0-1,2-16 1,-7 28-19,1-1 0,-1 0 0,0 1 0,0-1 0,0 0 0,1 0 0,-1 1 0,0-1 0,0 0 0,0 0 0,0 1-1,0-1 1,0 0 0,-1 0 0,1 1 0,0-1 0,0 0 0,0 1 0,-1-1 0,1 0 0,0 1 0,-1-1 0,1 0 0,0 1 0,-1-1 0,1 1-1,-2-2 1,-14 9-76,-17 27 20,27-27 67,1 0 0,1 1 1,-1-1-1,1 1 0,1 0 0,-1 0 1,2 0-1,-1 0 0,1 0 0,0 1 0,0-1 1,0 14-1,2-21-6,0 0 1,0 0-1,0 0 1,0-1-1,0 1 0,0 0 1,1 0-1,-1 0 1,0 0-1,1 0 0,-1 0 1,0 0-1,1 0 1,-1-1-1,1 1 1,-1 0-1,1 0 0,0-1 1,-1 1-1,1 0 1,0-1-1,-1 1 0,1 0 1,0-1-1,0 1 1,0-1-1,1 1 1,1 0 19,-1 0 1,1-1 0,0 1 0,-1-1 0,1 0 0,0 0 0,-1 0 0,1 0 0,0-1 0,2 0-1,4-1 98,-1 0-1,1-1 0,-1 0 1,0 0-1,14-8 0,4-8-65,-1-1 0,-1-1 0,0-1-1,-2-1 1,32-41 0,-28 28-13,-1 0 0,-2-2-1,27-62 1,-48 97-39,-1 0-1,0 0 1,0 0-1,0 0 1,0 0-1,0 0 1,-1 0 0,1 0-1,-1-5 1,0 8-2,0 0 1,0-1-1,0 1 1,0 0 0,0 0-1,-1-1 1,1 1 0,0 0-1,0-1 1,0 1-1,0 0 1,-1 0 0,1-1-1,0 1 1,0 0 0,-1 0-1,1 0 1,0-1-1,-1 1 1,1 0 0,0 0-1,0 0 1,-1 0-1,1 0 1,0 0 0,-1-1-1,1 1 1,0 0 0,-1 0-1,1 0 1,0 0-1,-1 0 1,1 0 0,0 0-1,-1 1 1,1-1 0,0 0-1,-1 0 1,1 0-1,0 0 1,-1 0 0,1 0-1,0 0 1,0 1-1,-1-1 1,-6 4 19,1 0-1,0 0 1,0 0 0,0 1-1,1 0 1,-9 9 0,-12 15 148,1 1 0,-39 63 0,56-81-114,1 1 1,1 0-1,0 0 1,1 1-1,1-1 1,0 1 0,0 0-1,2 0 1,0 1-1,0-1 1,1 18-1,1-29-53,0 0 0,1 0 0,-1-1 0,1 1 0,-1 0 0,1 0 0,0-1 0,0 1-1,0-1 1,1 1 0,-1-1 0,1 1 0,-1-1 0,1 0 0,0 0 0,-1 0 0,1 0 0,0 0 0,0 0 0,1 0 0,-1 0-1,0-1 1,1 1 0,-1-1 0,1 0 0,-1 0 0,1 0 0,0 0 0,-1 0 0,1-1 0,0 1 0,5 0 0,-1-1 9,-1 1 0,1-1 0,0-1 0,0 1 0,-1-1 0,1-1-1,-1 1 1,1-1 0,-1 0 0,1 0 0,-1-1 0,11-6 0,5-6 21,-1-2-1,0-1 1,-1 0-1,-1-1 1,-1-1-1,-1-1 0,0-1 1,-2 0-1,19-35 1,-34 57-31,0 0 0,0 0 1,0 0-1,0 0 1,0 0-1,0 0 1,0 0-1,0 0 0,0 0 1,1-1-1,-1 1 1,0 0-1,0 0 0,0 0 1,0 0-1,0 0 1,0 0-1,0 0 0,0-1 1,0 1-1,0 0 1,0 0-1,0 0 0,0 0 1,0 0-1,0 0 1,0-1-1,0 1 1,0 0-1,0 0 0,0 0 1,0 0-1,0 0 1,0 0-1,0 0 0,0-1 1,-1 1-1,1 0 1,0 0-1,0 0 0,0 0 1,0 0-1,0 0 1,0 0-1,0 0 1,0 0-1,0 0 0,-1-1 1,1 1-1,0 0 1,0 0-1,0 0 0,0 0 1,0 0-1,0 0 1,0 0-1,-1 0 0,1 0 1,0 0-1,0 0 1,0 0-1,0 0 0,0 0 1,-1 0-1,-8 4-5,0 4 5,-1 0 0,2 1 0,-1 0 0,1 0 0,0 1 0,1 0 0,0 0 0,1 1 0,0 0 0,0 0 0,2 0 0,-1 1 0,1 0 0,1 0 0,0 0 0,-2 18 0,5-28 0,0 0 0,0 0 0,0-1 0,0 1 0,1 0 0,-1 0 0,1 0 0,-1 0 0,1-1 0,-1 1 0,1 0 0,0-1 0,0 1 0,0 0 0,0-1 0,0 1 0,0-1 0,1 0 0,-1 1 0,0-1 0,1 0 0,-1 0 0,1 0 0,-1 0 0,1 0 0,-1 0 0,1 0 0,0 0 0,0-1 0,-1 1 0,1 0 0,0-1 0,0 0 0,0 1 0,-1-1 0,1 0 0,0 0 0,0 0 0,3-1 0,1 1 0,0 0 0,-1-1 0,1 0 0,0 0 0,0 0 0,-1 0 0,1-1 0,-1 0 0,0-1 0,1 1 0,8-7 0,13-18-3517,-25 25 2726,-1 0 0,0 0 0,1-1 0,-1 1 0,0 0 0,0-1 0,-1 1 0,1-1 0,0 1 0,-1-1 0,0 1 0,1-5 0,-1-8-16895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15150,'0'0'8713,"0"10"-7630,-23 252 3012,22-256-3993,-1 23 575,2-29-661,0 1-1,0-1 0,0 1 0,0-1 0,0 1 0,0-1 0,0 0 0,1 1 1,-1-1-1,0 1 0,0-1 0,0 0 0,1 1 0,-1-1 0,0 0 0,0 1 0,1-1 1,-1 0-1,0 1 0,1-1 0,-1 0 0,0 0 0,1 1 0,-1-1 0,1 0 1,-1 0-1,0 0 0,1 1 0,-1-1 0,1 0 0,-1 0 0,0 0 0,1 0 1,-1 0-1,1 0 0,-1 0 0,1 0 0,-1 0 0,1 0 0,-1 0 0,0 0 1,1 0-1,-1 0 0,1-1 0,-1 1 0,0 0 0,1 0 0,-1 0 0,1-1 0,-1 1 1,0 0-1,1 0 0,-1-1 0,7-4 115,-1 0 1,1 0-1,-2 0 0,1-1 1,0 0-1,-1 0 0,0 0 0,-1-1 1,1 0-1,3-7 0,33-77 49,-31 62-54,1 0-394,-11 54-233,-6 11 431,2-12 73,1 0 1,1 0-1,1 0 1,3 34 0,-2-56 0,1 0 1,-1 0 0,1 0 0,0 0 0,0 0 0,0 0 0,0-1 0,0 1 0,0 0 0,0-1 0,0 1 0,1 0 0,-1-1 0,0 0 0,1 1 0,0-1-1,-1 0 1,1 0 0,0 0 0,0 0 0,-1 0 0,1 0 0,0 0 0,0 0 0,0-1 0,0 1 0,0-1 0,0 0 0,0 0 0,0 1 0,0-1 0,0 0-1,0-1 1,0 1 0,3-1 0,1 1 72,1-1-1,0 0 1,0-1-1,0 1 1,-1-1-1,1-1 1,-1 1-1,1-1 1,8-6-1,1-4-58,-1 0 1,0-1-1,-1-1 0,-1 0 0,-1-1 0,0-1 0,-1 0 0,0 0 1,-2-1-1,0 0 0,-1-1 0,0 0 0,-2 0 0,0 0 0,-2-1 1,0 0-1,-1 0 0,1-27 0,-4 46-17,0 0 0,0 0 0,0 1 0,0-1 0,1 0 0,-1 0 0,0 0 0,0 0 0,-1 0 0,1 0 0,0 0 0,0 0 0,0 0 0,-1 1 0,1-1 0,0 0 0,-1 0 0,1 0 0,0 0 0,-1 1 0,1-1 0,-1 0 0,0 0 0,1 1 0,-1-1 0,0 0 0,1 1 0,-2-1 0,1 1 0,-1 0 0,1 1 0,0-1 0,0 1 0,0-1 0,-1 1 0,1-1 0,0 1 0,0 0 0,0-1 0,0 1 0,0 0 0,0 0 0,0 0 0,1 0 0,-2 2 0,-34 50 0,20-22 0,1 1 0,-14 42 0,25-61 0,0 1 0,1-1 0,0 1 0,1 0 0,1 0 0,0 0 0,1 0 0,3 23 0,-3-35 0,1 1 0,0-1 0,0 0 0,0 0 0,0 0 0,0-1 0,0 1 0,1 0 0,-1 0 0,1-1 0,-1 1 0,1 0 0,-1-1 0,1 0 0,0 1 0,0-1 0,0 0 0,0 0 0,0 0 0,0 0 0,0 0 0,0-1 0,0 1 0,0-1 0,1 1 0,-1-1 0,0 0 0,0 0 0,0 0 0,1 0 0,-1 0 0,4-1 0,4 1 0,-1-1 0,1-1 0,-1 0 0,0 0 0,0-1 0,14-5 0,-7 0 0,-1-1 0,0 0 0,0-2 0,0 1 0,-2-2 0,1 0 0,-1 0 0,-1-1 0,0-1 0,12-19 0,-38 53 0,-20 33 0,30-45-54,0 1-1,1 0 1,0 0 0,0 0-1,1 0 1,-2 12 0,4-19 0,0 0 1,0 0 0,0 0-1,0-1 1,1 1 0,-1 0-1,0 0 1,1 0-1,-1-1 1,1 1 0,-1 0-1,1-1 1,0 1 0,0-1-1,0 1 1,0-1 0,0 1-1,0-1 1,0 1 0,1-1-1,-1 0 1,0 0 0,1 0-1,-1 0 1,1 0 0,-1 0-1,1 0 1,0 0-1,-1 0 1,1-1 0,0 1-1,-1-1 1,1 1 0,0-1-1,0 0 1,-1 0 0,1 1-1,0-1 1,2-1 0,33 0-5168,4-9-3379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16944,'0'0'8696,"3"9"-8028,5 17-293,-1 1 0,-2-1 0,-1 1 0,-1 1 0,-1-1 0,-1 0 0,-6 53 1,-40 200 884,45-277-1235,-12 48 314,8-34-39,4-27 209,21-84-238,3 0-1,58-143 1,-78 228-261,4-15-37,28-65 5,-32 80-6,1 1 1,0 0-1,0 0 0,0 0 0,1 1 0,0-1 0,11-9 0,-15 16 9,-1 0 1,0-1-1,1 1 1,-1 0-1,1 0 1,-1 0-1,1 0 0,-1 0 1,1 0-1,0 1 1,0-1-1,-1 1 1,1-1-1,0 1 0,0-1 1,0 1-1,-1 0 1,3 0-1,-3 0 4,0 1 1,0-1-1,-1 1 0,1-1 0,0 1 0,-1-1 0,1 1 0,0-1 1,-1 1-1,1 0 0,0-1 0,-1 1 0,1 0 0,-1 0 1,0-1-1,1 1 0,-1 0 0,1 0 0,-1 0 0,0-1 0,0 1 1,0 0-1,1 0 0,-1 0 0,0 1 0,0 3-9,0 0-1,0 0 1,0 0-1,-1-1 1,0 1-1,0 0 1,0 0-1,0-1 1,-1 1-1,0-1 1,0 1-1,-2 4 1,-8 8 26,-1-1 0,-1 0 0,-29 27 0,33-34 37,1-1 1,-1-1-1,-1 0 1,1-1-1,-1 1 1,0-2-1,0 0 0,-13 4 1,11-9-489,15-9-1545,17-13-1510,50-36-7915,-27 25 1895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 14382,'0'0'5701,"-3"12"-3139,-16 41-559,10-30-1335,1 0 0,0 1 0,2-1 0,1 2 0,-3 24 0,8-49-668,0 1-1,0-1 1,0 0 0,0 0-1,0 1 1,0-1-1,0 0 1,0 1-1,0-1 1,0 0-1,0 0 1,0 1-1,0-1 1,0 0-1,0 0 1,0 1 0,1-1-1,-1 0 1,0 0-1,0 1 1,0-1-1,0 0 1,0 0-1,1 0 1,-1 1-1,0-1 1,0 0-1,0 0 1,1 0-1,-1 0 1,0 0 0,0 1-1,1-1 1,-1 0-1,0 0 1,0 0-1,1 0 1,-1 0-1,0 0 1,0 0-1,1 0 1,13-6 180,9-16 129,-17 10-310,0 1 1,-1-1-1,0 0 0,-1 0 0,0-1 0,-1 0 0,-1 1 1,0-1-1,0 0 0,-2 0 0,1 0 0,-3-15 1,2 30-318,0 1 0,0-1 0,0 0 0,1 1 0,-1-1 0,0 0 0,1 1 1,0-1-1,-1 0 0,1 0 0,0 0 0,0 1 0,0-1 0,1 0 0,-1 0 1,3 3-1,-1-3-44,-1 0 0,1 0 0,0-1 1,0 1-1,0-1 0,0 1 0,0-1 1,0 0-1,0 0 0,1 0 0,-1-1 1,0 1-1,5-1 0,10 2-1316,0-1 0,0-1 0,1-1 0,32-5 0,-38 3 1274,-1 0 0,0 0 0,1-2 0,-2 1 0,1-1 0,0-1 0,17-12 0,-27 17 801,-1 1-1,0-1 1,1 0-1,-1 0 0,0 0 1,0 0-1,0 0 1,0 0-1,0 0 1,0 0-1,0-1 0,0 1 1,0 0-1,-1-1 1,1 1-1,0-3 1,-1 4-200,0-1 1,0 1-1,0-1 1,0 1-1,-1-1 1,1 1-1,0-1 1,-1 1-1,1-1 1,0 1-1,-1 0 1,1-1-1,0 1 1,-1 0-1,1-1 1,-1 1-1,1 0 1,-1-1-1,1 1 1,0 0-1,-1 0 1,1 0-1,-1 0 1,1-1-1,-1 1 1,0 0-1,1 0 1,-1 0-1,1 0 1,-1 0-1,-27 1 3628,2 7-3979,18-3 390,-1 1 0,1 0 0,0 0-1,1 0 1,-1 1 0,1 1 0,1-1 0,-1 1-1,1 0 1,1 0 0,0 1 0,0-1-1,0 1 1,1 0 0,0 1 0,1-1 0,-4 18-1,7-26-221,0 0-1,0-1 0,0 1 0,0 0 1,0 0-1,0 0 0,0-1 0,1 1 1,-1 0-1,0 0 0,0-1 0,1 1 1,-1 0-1,0-1 0,1 1 0,-1 0 1,0-1-1,1 1 0,-1 0 0,1-1 1,0 1-1,-1-1 0,1 1 1,-1-1-1,1 1 0,0-1 0,0 1 1,26 3 706,-19-4-460,0-1 1,0-1-1,-1 1 0,1-1 0,8-4 0,-6 1-150,0-1-1,0 0 0,-1 0 0,0-1 0,0 0 0,-1 0 0,0-1 1,12-15-1,-16 18-164,0 1 0,-1 0 0,0-1 0,0 0 0,0 0 0,-1 0 0,0 0 0,0 0 0,0-1 0,0 1 0,-1 0 0,0-1 0,0 1 0,0-1 0,-1 0 0,0 1 0,0-1 0,0 1 0,-2-9 0,2 13-132,-1 0 0,1 0 0,-1 0 0,1 0-1,-1 0 1,1 0 0,-1 1 0,0-1 0,0 0 0,1 0 0,-1 0 0,0 1-1,0-1 1,0 0 0,0 1 0,0-1 0,0 0 0,0 1 0,0-1 0,0 1-1,0 0 1,-1-1 0,-24-1-9208,25 2 8905,-5 0-5954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18514,'0'0'6342,"-4"11"-5878,-9 23-109,-37 107 1966,43-119-1916,2-1 1,0 1-1,2 1 1,-2 39-1,5-61-403,0 0 0,0 1 0,0-1-1,0 0 1,0 0 0,0 1 0,0-1 0,1 0-1,-1 0 1,0 0 0,1 0 0,-1 1 0,1-1 0,0 0-1,-1 0 1,1 0 0,0 0 0,-1 0 0,1 0 0,0 0-1,0 0 1,0-1 0,0 1 0,0 0 0,0 0 0,0-1-1,2 2 1,0-2-4,0 1-1,0-1 0,-1 1 1,1-1-1,0 0 0,0 0 1,0-1-1,0 1 1,-1 0-1,1-1 0,5-1 1,4-3-193,1 0 0,-1 0 0,1-1 0,10-8 0,11-11-1079,19-10-79,-48 36 1212,-8 9 389,-9 10 478,-1-6-97,-1 0 1,0 0-1,-20 14 1,28-24-543,0 0-1,0 0 1,0 0 0,-1-1 0,0 0 0,1 0-1,-1 0 1,0-1 0,0 0 0,0-1-1,-1 0 1,-6 1 0,13-2-211,0-1 1,1 1 0,-1 0-1,1-1 1,-1 1-1,1 0 1,-1-1 0,1 1-1,-1-1 1,1 1-1,0-1 1,-1 1-1,1-1 1,0 1 0,-1-1-1,1 1 1,0-1-1,0 0 1,-1 1 0,1-1-1,0 1 1,0-1-1,0 0 1,0 1-1,0-1 1,0 1 0,0-1-1,0 0 1,0 1-1,0-1 1,0 0-1,0 1 1,0-1 0,1 1-1,-1-1 1,0 0-1,0 1 1,1-2 0,10-26-6312,9 8-457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129 270 11082,'0'0'15541,"-10"4"-14324,-2 2-890,0 0 0,1 0 0,0 1 0,-16 12 0,24-16-260,-1 0 1,0 0 0,1 1-1,-1-1 1,1 1 0,0 0-1,0 0 1,1 0-1,-1 0 1,1 0 0,0 1-1,0-1 1,0 1 0,1-1-1,0 1 1,-1 0-1,2-1 1,-2 6 0,3-9-70,-1 0 1,0 0-1,1-1 0,-1 1 1,1 0-1,-1 0 1,1 0-1,-1-1 0,1 1 1,0 0-1,-1-1 1,1 1-1,0-1 0,-1 1 1,1-1-1,0 1 0,0-1 1,0 1-1,-1-1 1,1 0-1,0 1 0,0-1 1,0 0-1,0 0 1,0 0-1,0 0 0,0 0 1,-1 0-1,1 0 1,0 0-1,0 0 0,0 0 1,0 0-1,0 0 1,1-1-1,37-7 204,-27 2-179,0-1 1,0 0-1,0-1 0,-1-1 1,0 0-1,-1 0 1,0-1-1,-1 0 0,1-1 1,10-18-1,21-20-750,-50 83-1040,8-32 1766,-1 3 2,-1 0 1,1 1-1,-1-1 0,1 0 1,1 1-1,-1 0 0,1-1 1,0 1-1,0 0 0,1-1 0,0 1 1,0 9-1,1-15-5,0 1 0,-1 0-1,1-1 1,0 1 0,0 0 0,0-1 0,0 1-1,0-1 1,0 1 0,0-1 0,0 0-1,0 1 1,0-1 0,0 0 0,0 0-1,0 1 1,0-1 0,0 0 0,0 0 0,0 0-1,0-1 1,0 1 0,0 0 0,3-1-1,26-6 191,-13-1-91,-1 0 0,-1-1 0,1-1 0,-2 0 0,1-1 0,-1-1-1,20-22 1,-13 11-75,-1-1 0,-1-1 0,26-44-1,-39 59-164,0-1-1,-1 1 1,0-1-1,-1 0 1,-1 0 0,1 0-1,1-14 1,-5 25 120,0 0 0,1-1 1,-1 1-1,0-1 1,0 1-1,0 0 1,0-1-1,0 1 1,0-1-1,0 1 1,0-1-1,0 1 0,0 0 1,0-1-1,0 1 1,0-1-1,0 1 1,0 0-1,0-1 1,-1 1-1,1-1 0,0 1 1,0 0-1,0-1 1,-1 1-1,1 0 1,0-1-1,0 1 1,-1 0-1,1-1 1,0 1-1,-1 0 0,1 0 1,0-1-1,-1 1 1,1 0-1,-1 0 1,-15 7-158,-15 23 421,14-10 54,1 2 1,1-1-1,1 2 0,-13 30 0,21-42-169,2 1-1,-1 0 1,1 1-1,1-1 0,0 1 1,1 0-1,1-1 1,0 1-1,0 0 1,3 23-1,-2-34-117,0 0 0,0 1 0,1-1-1,0 0 1,-1 0 0,1 1 0,0-1 0,0 0-1,0 0 1,0 0 0,0 0 0,0 0 0,1 0 0,-1-1-1,1 1 1,0 0 0,-1-1 0,1 1 0,0-1 0,0 1-1,0-1 1,0 0 0,0 0 0,0 0 0,0 0-1,0 0 1,0 0 0,1 0 0,-1-1 0,0 0 0,0 1-1,1-1 1,-1 0 0,0 0 0,1 0 0,-1 0 0,0 0-1,1-1 1,-1 1 0,0-1 0,3 0 0,3-1 33,0-1 0,0 0 1,-1 0-1,1 0 1,-1-1-1,0 0 0,0 0 1,0 0-1,-1-1 1,10-10-1,-9 8-18,0-1 1,-1 0-1,0 0 0,0 0 1,-1-1-1,0 0 1,-1 0-1,0-1 0,0 1 1,-1-1-1,0 1 0,-1-1 1,2-14-1,-4 24-25,0 0 0,-1 0 0,1-1 0,0 1 0,0 0 0,-1 0 0,1 0 0,0-1 0,-1 1 0,1 0 0,0 0 0,0 0 0,-1 0 0,1 0 1,0 0-1,-1 0 0,1 0 0,0 0 0,-1 0 0,1 0 0,0 0 0,-1 0 0,1 0 0,0 0 0,-1 0 0,1 0 0,0 0 0,-1 1 0,1-1 0,0 0 0,-1 0 0,1 0 0,0 1 0,0-1 0,-1 0 0,1 0 0,0 0 0,0 1 0,-1-1 0,1 0 0,0 1 0,0-1 0,0 1 1,-14 9-63,10-5 83,0 0 0,1-1 0,0 1 0,-1 0 0,2 0 0,-1 1 0,1-1 0,0 1 0,0-1 0,0 1 0,1 0 0,0-1 0,0 1 0,0 0 0,1 11 0,1-16-6,-1 0-1,1 0 1,0-1-1,0 1 1,0 0-1,-1 0 1,1 0 0,0-1-1,0 1 1,0 0-1,0-1 1,0 1-1,0-1 1,1 1-1,-1-1 1,0 0 0,0 1-1,0-1 1,0 0-1,0 0 1,1 0-1,-1 0 1,0 0-1,0 0 1,0 0 0,1 0-1,-1 0 1,2-1-1,34-8 458,-24 2-433,-1 0 1,-1-1-1,0 0 0,0-1 1,0 0-1,-1-1 0,0 0 1,-1-1-1,0 1 0,-1-2 1,0 1-1,6-15 0,-61 95-168,44-62 196,-1 0-1,2 0 1,-1 0 0,1 0 0,0 1 0,1-1-1,-1 0 1,1 1 0,1 8 0,0-14-110,0-1 1,0 1-1,0-1 0,1 1 1,-1-1-1,0 1 1,1-1-1,0 1 0,-1-1 1,1 1-1,0-1 0,0 1 1,0-1-1,0 0 1,0 0-1,0 1 0,0-1 1,2 2-1,-1-2-241,1 0 0,-1 0 1,0 0-1,1-1 0,-1 1 0,0-1 0,1 1 0,-1-1 0,1 0 1,-1 0-1,1 0 0,-1 0 0,1 0 0,-1 0 0,5-2 0,14-6-4916,2-10-3002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17104,'0'0'9524,"1"13"-8147,0-4-1116,0 0-81,0-1-1,-1 0 0,0 0 0,0 0 0,-1 0 0,0 0 0,-1 0 0,1 0 0,-2 0 0,-2 8 1,-48 91 594,-12 30 397,59-121-1087,0 1-1,1 0 1,1 0-1,1 0 1,0 1-1,0 25 1,3-43-86,0 0 0,0 0 1,0 1-1,0-1 0,0 0 0,0 0 1,0 0-1,0 1 0,0-1 0,0 0 0,0 0 1,0 1-1,0-1 0,0 0 0,0 0 0,0 0 1,0 1-1,0-1 0,0 0 0,0 0 1,0 0-1,0 1 0,0-1 0,1 0 0,-1 0 1,0 0-1,0 0 0,0 1 0,0-1 1,1 0-1,-1 0 0,0 0 0,0 0 0,0 0 1,0 0-1,1 1 0,-1-1 0,0 0 1,0 0-1,1 0 0,-1 0 0,0 0 0,1 0 1,9-7-200,7-16-358,-12 10-55,-1 0 0,0 0 0,-1-1 0,-1 1 0,0-1 0,-1 0 0,0-26 924,-37 35 155,36 5-441,0 0 0,0 0 0,0 0 0,0 0 0,0 0 0,0 0 0,0 0 0,0 0 0,0-1 0,0 1 0,0 0 1,0 0-1,0 0 0,0 0 0,0 0 0,0 0 0,0 0 0,0 0 0,0 0 0,0 0 0,0 0 0,0 0 0,0 0 0,0 0 0,0-1 0,0 1 0,0 0 0,0 0 1,0 0-1,0 0 0,0 0 0,0 0 0,0 0 0,0 0 0,0 0 0,0 0 0,0 0 0,-1 0 0,23 1 735,-19 0-925,74 6 907,-45-6-9414,-26-1-1481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15278,'0'0'10869,"0"13"-9945,-6 35 88,-1-1 1,-27 88-1,28-117-950,1 0-1,1 1 1,0 0-1,2 0 0,-1 31 1,3-49-63,0 1 1,1-1-1,0 1 0,-1-1 1,1 0-1,0 1 1,-1-1-1,1 0 0,0 0 1,0 1-1,0-1 0,0 0 1,0 0-1,1 0 1,-1 0-1,0 0 0,0 0 1,1-1-1,-1 1 1,0 0-1,1-1 0,-1 1 1,1-1-1,-1 1 1,0-1-1,1 0 0,-1 1 1,1-1-1,0 0 0,-1 0 1,1 0-1,-1 0 1,1 0-1,-1-1 0,1 1 1,1-1-1,5 0-7,-1 0 0,1 0 0,-1-1-1,1 0 1,-1 0 0,8-4 0,-2-2-257,0 1-1,-1-2 1,0 1 0,18-18 0,-25 21 193,1-1 0,-1 1 0,0-1-1,-1 0 1,1-1 0,-1 1 0,0-1 0,-1 0 0,0 0 0,4-11-1,-9 14 1095,-7 11-763,-7 11-189,13-13-19,1 0 1,0 0-1,0 0 1,0 0-1,1 1 1,0-1-1,0 1 1,0-1-1,0 1 0,1 8 1,1-14-47,-1 1 0,0 0 0,1-1-1,-1 1 1,1 0 0,-1-1 0,1 1 0,0-1 0,-1 1 0,1-1 0,0 1-1,-1-1 1,1 1 0,0-1 0,-1 0 0,1 1 0,0-1 0,0 0-1,-1 0 1,1 0 0,0 1 0,0-1 0,0 0 0,-1 0 0,1 0 0,0 0-1,0 0 1,0 0 0,-1-1 0,1 1 0,1 0 0,28-5 133,-22 2-146,0-1 0,-1 0 1,1-1-1,-1 0 0,0 0 1,12-12-1,-3-6-4877,-16 19 97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19314,'0'0'8510,"-3"12"-8131,-7 48-328,4 1 1,0 93-1,7-146-588,0 0 0,0-1 0,0 0 0,1 1 0,0-1 0,5 12 0,-7-17 353,1-1 0,-1 1 1,1-1-1,0 1 0,0 0 0,-1-1 1,1 0-1,0 1 0,0-1 0,1 1 1,-1-1-1,0 0 0,0 0 0,0 0 1,1 0-1,-1 0 0,1 0 0,-1 0 1,1 0-1,-1 0 0,1-1 0,-1 1 1,1-1-1,0 1 0,-1-1 0,1 1 1,0-1-1,0 0 0,-1 0 0,1 0 1,0 0-1,-1 0 0,1 0 0,2-1 1,-9 7 8149,5-5-7933,-1 0 1,1-1 0,0 1 0,0-1-1,0 1 1,0 0 0,0-1 0,0 1-1,0 0 1,0-1 0,0 1-1,0 0 1,0-1 0,0 1 0,1-1-1,-1 1 1,0 0 0,0-1 0,1 1-1,-1-1 1,0 1 0,1-1 0,-1 1-1,0-1 1,1 1 0,-1-1-1,1 1 1,-1-1 0,1 1 0,-1-1-1,1 0 1,-1 1 0,1-1 0,0 0-1,-1 1 1,1-1 0,-1 0 0,1 0-1,1 0 1,6 1 42,0-2 0,0 1 0,1-1 0,-1-1-1,0 1 1,0-1 0,0-1 0,-1 1 0,1-1 0,-1-1 0,1 1 0,-1-1 0,0-1 0,0 1-1,8-9 1,44-22-46,-59 35-38,0 0 0,1-1 1,-1 1-1,1 0 0,-1 0 1,0-1-1,1 1 0,-1 0 0,1 0 1,-1 0-1,0 0 0,1 0 1,-1 0-1,1 0 0,-1-1 1,1 1-1,-1 0 0,0 1 0,1-1 1,-1 0-1,1 0 0,-1 0 1,1 0-1,-1 0 0,0 0 0,1 0 1,-1 1-1,1-1 0,-1 0 1,0 0-1,1 1 0,-1-1 0,0 0 1,1 0-1,-1 1 0,0-1 1,1 0-1,-1 1 0,0-1 0,0 1 1,0-1-1,1 0 0,-1 1 1,0 0-1,0 27-85,-17 31 159,7-30 32,1 1 0,2 0 0,0 1 0,2-1 0,2 1 0,1 0 0,1 0 0,2 0 0,0 0 0,8 37 1,-7-60-173,0 1 0,-1-1 1,0 0-1,0 0 1,-1 1-1,0-1 1,-2 13-1,2-19 67,-1 0-1,0 0 1,0 0-1,0 0 1,0 0-1,0 0 1,-1 0-1,1-1 1,-1 1-1,1 0 1,-1-1-1,1 1 1,-1-1 0,0 0-1,0 1 1,0-1-1,0 0 1,0 0-1,0 0 1,0 0-1,0-1 1,0 1-1,0 0 1,0-1-1,-1 0 1,1 1-1,0-1 1,0 0-1,0 0 1,-1 0 0,-1-1-1,0 1 151,0 0-1,0 0 1,0-1-1,0 0 1,0 1-1,0-1 1,0-1 0,0 1-1,1-1 1,-1 1-1,0-1 1,1 0-1,-1 0 1,1-1 0,0 1-1,-3-3 1,1-1-7,0 1 1,0-1 0,1 0 0,0 0-1,0 0 1,0 0 0,1-1-1,-4-9 1,2 3-145,1-1 0,1 1-1,0-1 1,1 1 0,0-1 0,1 0-1,1 1 1,0-1 0,3-15-1,-2 23-12,0 0 0,1 0 0,0 0 0,0 0 0,1 0 0,0 1 1,0-1-1,0 1 0,0-1 0,1 1 0,6-6 0,4-3-243,1 0 1,20-14-1,11-10-3998,-39 32 2304,-1-1 1,0 1 0,0-1-1,7-11 1,3-14-11507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323 170 21588,'0'0'5478</inkml:trace>
  <inkml:trace contextRef="#ctx0" brushRef="#br0" timeOffset="1">0 1 19346,'0'0'8841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81 429 18866,'0'0'6684,"2"-9"-5147,3-26-229,-5 34-1253,-1 0 0,1 0 0,0 0 0,-1 0 0,1 0 0,-1 0 0,1 1 0,-1-1 0,0 0 0,1 0 0,-1 0 1,0 0-1,0 1 0,0-1 0,1 0 0,-1 1 0,0-1 0,0 0 0,0 1 0,0 0 0,0-1 0,0 1 0,0-1 0,0 1 0,0 0 0,0 0 0,-1 0 0,1-1 1,0 1-1,0 0 0,0 0 0,0 1 0,0-1 0,0 0 0,-1 0 0,-3 1-60,1-1 0,0 0 0,0 1 0,1-1 1,-1 1-1,0 1 0,-7 2 0,10-4 0,0 1 0,0-1 1,0 1-1,0-1 0,0 1 0,0 0 0,0-1 0,0 1 1,0 0-1,0 0 0,1 0 0,-1-1 0,0 1 1,1 0-1,-1 0 0,0 0 0,1 0 0,0 0 0,-1 1 1,1-1-1,-1 0 0,1 0 0,0 0 0,0 0 1,0 0-1,0 0 0,0 1 0,0 0 0,1-1-3,0-1 0,0 1 0,0-1-1,0 1 1,0-1 0,0 0 0,0 0-1,0 1 1,0-1 0,0 0 0,0 0-1,0 0 1,0 0 0,0 0 0,0 0-1,0 0 1,0-1 0,1 1 0,-1 0 0,0-1-1,0 1 1,0-1 0,0 1 0,-1-1-1,1 1 1,0-1 0,0 1 0,0-1-1,0 0 1,1-1 0,19-13 51,-1-2-1,-1 0 1,0-1-1,26-34 1,1-1-101,-44 59-269,0 1 0,-1-1 0,0 0 0,-1 0 0,1 1 0,-1-1 0,-1 9 0,1-11 331,0 0 1,0 1-1,0-1 1,1 1-1,-1-1 1,1 0-1,0 1 0,0-1 1,1 0-1,-1 0 1,3 4-1,-3-6 12,1-1 0,-1 0 0,1 1-1,-1-1 1,1 0 0,0 0 0,-1 0 0,1 0 0,0 0 0,0-1-1,-1 1 1,1 0 0,0-1 0,0 0 0,0 1 0,0-1-1,0 0 1,0 0 0,0 0 0,0 0 0,0 0 0,0 0-1,0-1 1,-1 1 0,1-1 0,0 1 0,0-1 0,3-1-1,5-2 158,-1-1-1,1 1 0,0-2 0,-1 1 0,0-1 0,-1-1 0,1 0 0,-1 0 1,13-15-1,-5 4 154,-1-1 1,-1 0-1,17-32 0,-22 37-202,-1-1 0,-1-1 0,0 1 0,-1-1 0,-1 0 0,-1-1 0,0 1 0,3-29 0,-26 91-1015,6-18 923,10-22-41,-27 66 89,4 2 0,-20 86 0,41-137-47,1 0 0,1 0 1,1 1-1,2-1 0,0 0 0,1 1 0,1-1 1,1 0-1,1 0 0,1 0 0,15 38 1,-9-34-7,-4-12-47,0 1 1,-1-1 0,-1 1-1,0 1 1,-1-1-1,-1 1 1,2 21-1,-5-38 26,0 1-1,0-1 0,0 1 0,0-1 0,0 1 0,0-1 1,0 1-1,0-1 0,0 1 0,0-1 0,0 1 0,0-1 1,0 1-1,0-1 0,0 1 0,0-1 0,0 1 0,-1-1 1,1 1-1,0-1 0,0 0 0,-1 1 0,1-1 0,0 1 1,-1-1-1,1 0 0,0 1 0,-1-1 0,1 0 0,0 1 1,-1-1-1,1 0 0,-1 0 0,1 1 0,-1-1 0,1 0 1,-1 0-1,1 0 0,0 1 0,-1-1 0,1 0 0,-1 0 1,1 0-1,-1 0 0,0 0 0,-1-1 26,1 1 1,0-1-1,0 0 0,-1 0 0,1 1 1,0-1-1,0 0 0,0 0 0,0 0 0,0 0 1,0 0-1,0 0 0,0-1 0,0 1 1,1 0-1,-2-2 0,-3-11-4,0 1 0,0-1 0,2 0 0,0 0-1,0 0 1,0-22 0,2-88 4,2 109-31,-1 0-87,1 1 0,1 0-1,0-1 1,1 1 0,0 0 0,1 0-1,8-17 1,-9 24-25,1 0 0,0 1-1,0-1 1,1 1 0,-1 0 0,1 0 0,1 0 0,-1 1-1,1-1 1,0 1 0,0 1 0,1-1 0,-1 1-1,1 0 1,8-3 0,71-21-6303,-62 21 3498,43-12-7839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72 4644,'3'-9'2477,"0"-1"-1,-1 1 0,0-1 0,-1 1 0,1-15 0,-3 24-2369,1 0 0,0 0-1,-1 0 1,1 0 0,0 0 0,-1-1-1,1 1 1,-1 0 0,1 0 0,0 0 0,-1 0-1,1 0 1,0 0 0,-1 0 0,1 0-1,0 0 1,-1 0 0,1 1 0,0-1-1,-1 0 1,1 0 0,0 0 0,-1 0 0,1 0-1,0 1 1,-1-1 0,1 0 0,0 0-1,0 1 1,-1-1 0,1 0 0,-9 11 81,1 0 1,0 0 0,1 1 0,0 0-1,1 0 1,0 1 0,1-1-1,-5 19 1,-2 0-40,-10 21-37,9-25-35,2 0 1,0 1 0,2 0 0,1 0 0,2 1 0,-6 54-1,12-82-73,0 0 0,0 0-1,0 1 1,0-1-1,0 0 1,0 0-1,0 0 1,1 0-1,-1 0 1,1 0 0,-1 0-1,1 0 1,-1 0-1,1 0 1,-1 0-1,1 0 1,0 0 0,-1 0-1,1 0 1,0-1-1,0 1 1,0 0-1,0-1 1,0 1-1,0 0 1,0-1 0,1 1-1,1 0 5,0 0-1,0 0 1,0-1-1,1 1 1,-1-1-1,0 0 1,0 0-1,1 0 1,4-1 0,2-1 11,0 0 1,0 0 0,0-1 0,-1-1-1,16-7 1,42-35 47,-62 42-59,0-1 0,0 1-1,0-1 1,-1-1 0,0 1-1,0-1 1,0 1 0,0-1-1,4-12 1,-32 62 147,20-40-20,1 1 0,0-1 0,0 0 0,0 1 0,1 0 1,0-1-1,0 1 0,0 0 0,0 0 0,1 0 0,0 0 0,0 1 1,0-1-1,1 0 0,0 6 0,0-10-87,1 0-1,0 0 1,-1 0-1,1 0 1,0-1-1,0 1 1,0 0-1,0-1 1,0 1 0,0-1-1,0 1 1,0-1-1,0 1 1,0-1-1,0 0 1,0 1-1,0-1 1,0 0 0,0 0-1,0 0 1,0 0-1,0 0 1,1 0-1,-1 0 1,0 0-1,0 0 1,0-1 0,0 1-1,0 0 1,0-1-1,1 0 1,37-10 827,-31 8-871,-1 0 1,0 0-1,0-1 1,0 0-1,0-1 1,0 1-1,-1-1 1,0-1-1,0 1 0,0-1 1,8-12-1,-13 13-2346,-5-5-9340,-2 2 1358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22 18642,'-1'4'5591,"-9"14"-4627,-129 180 1261,22-32-1791,117-166-433,0 0 1,1 0 0,-1 0 0,0 0 0,0 0-1,0 0 1,0 0 0,0 0 0,0 0-1,0 0 1,0 0 0,0 0 0,0 0 0,1 0-1,-1 0 1,0 0 0,0 0 0,0 0-1,0 0 1,0 0 0,0 0 0,0 1 0,0-1-1,0 0 1,0 0 0,0 0 0,0 0-1,0 0 1,0 0 0,0 0 0,0 0-1,0 0 1,0 0 0,0 1 0,0-1 0,0 0-1,0 0 1,0 0 0,17-12-63,20-21-177,9-15-61,-3-1 0,-2-3 0,-2-1 0,59-108 0,-96 159 740,-3 9-161,-7 24-46,-14 42 23,9-40 128,2 0-1,2 1 0,1 0 1,1 0-1,-3 65 0,10-95-371,1 0 0,0 0-1,0-1 1,0 1-1,0 0 1,0 0-1,1 0 1,0-1-1,0 1 1,3 4 0,-4-6-53,0-1 0,-1 0 1,1 0-1,0 0 1,0 0-1,-1 0 1,1 0-1,0 0 0,0 0 1,0 0-1,0-1 1,1 1-1,-1 0 0,0-1 1,0 1-1,0 0 1,0-1-1,1 0 1,-1 1-1,0-1 0,1 0 1,-1 1-1,0-1 1,1 0-1,-1 0 1,0 0-1,1 0 0,-1 0 1,0-1-1,0 1 1,1 0-1,-1-1 1,0 1-1,1 0 0,0-2 1,-1 2-28,-1-1-1,0 0 1,1 1 0,-1-1 0,0 0 0,1 1 0,-1-1-1,0 0 1,0 0 0,1 1 0,-1-1 0,0 0-1,0 0 1,0 0 0,0 1 0,0-1 0,0 0 0,0 0-1,-1 1 1,1-1 0,0 0 0,0 0 0,-1 1-1,1-1 1,0 0 0,-1 0 0,1 1 0,0-1 0,-1 1-1,1-1 1,-1 0 0,1 1 0,-1-1 0,0 1-1,1-1 1,-1 1 0,0-1 0,-23-22-599,-132-95 2230,155 117-1454,0 1 0,0-1 0,0 0 0,0 1 0,1-1 0,-1 0 0,0 0 0,0 0 0,1 1-1,-1-1 1,1 0 0,-1 0 0,0 0 0,1 0 0,0 0 0,-1 0 0,1-1 0,0 1 0,0 0 0,-1 0 0,1 0 0,0-1 0,1 1-64,-1 0-1,1 0 1,-1 0 0,1 1 0,-1-1-1,1 0 1,0 1 0,-1-1-1,1 0 1,0 1 0,0-1 0,-1 1-1,1-1 1,0 1 0,0-1-1,0 1 1,0 0 0,0 0 0,0-1-1,1 1 1,59-5 130,-51 4 19,94 1 57,27-2-4796,-67-3-3026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18546,'0'0'6502,"-26"66"-4677,11-31-768,0 7-512,1-7-353,5-2-128,7-7-32,2-9-96,0-11-1057,10-6-1057,5-10 256,0-17-1793,-3-8-2819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1922,'0'0'22805,"19"56"-22580,-4-37-161,6-4-385,0-6-2818,2-3-2818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245 156 2434,'0'-5'7121,"8"-8"-5455,8-7-1057,-13 17-403,27-34 3594,-26 33-3042,-1 0 0,-1-1 0,1 1 0,-1 0-1,0-1 1,0 0 0,0 1 0,0-1 0,-1 0 0,0 0 0,0 0-1,0-5 1,-1 9-704,0 0 0,0 1 0,-1-1-1,1 0 1,0 1 0,-1-1 0,1 1-1,-1-1 1,1 0 0,-1 1-1,1-1 1,-1 1 0,1-1 0,-1 1-1,0 0 1,1-1 0,-1 1 0,1 0-1,-1-1 1,0 1 0,1 0 0,-1 0-1,0-1 1,0 1 0,1 0 0,-1 0-1,0 0 1,1 0 0,-1 0 0,0 0-1,0 0 1,1 0 0,-1 0 0,0 0-1,1 1 1,-2-1 0,-29 7 1054,18 1-1103,1 0 0,0 1 1,1 1-1,-1-1 0,2 2 1,-1 0-1,2 0 0,-1 1 1,2 0-1,-1 0 0,2 1 1,-11 23-1,17-35-4,0 1 0,1-1 1,-1 1-1,0-1 0,1 1 0,-1-1 0,1 1 1,0 0-1,-1-1 0,1 1 0,0-1 0,0 1 0,0 0 1,0-1-1,1 1 0,-1 0 0,0-1 0,1 1 1,-1-1-1,1 1 0,0 2 0,0-4 2,0 1 0,0 0 0,0 0 0,0 0-1,0-1 1,1 1 0,-1-1 0,0 1 0,0-1 0,1 1 0,-1-1-1,0 0 1,0 0 0,1 1 0,-1-1 0,0 0 0,1 0 0,-1 0-1,0 0 1,2-1 0,5 0 22,0-1-1,0 0 1,0-1 0,0 1-1,-1-2 1,1 1-1,8-6 1,-1-1-12,0 0 0,-1-2 0,0 1 0,-1-2 0,0 0 1,-1 0-1,-1-1 0,0-1 0,-1 0 0,11-21 0,-44 63-413,-138 289 1058,74-133 152,46-92-576,25-53-151,-33 58 0,67-141 8,23-12-1727,52-54 0,21-28-7883,-71 77 2713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25 9737,'0'0'8494,"-6"10"-1950,7-20-1999,14-2-6293,3 0 1156,-29 28 1140,0 1 0,1 1 0,-8 19-1,8-15-117,-2 0-73,6-12-164,0 1 1,0 0-1,1 1 1,1-1-1,0 1 1,0 0-1,1 0 1,-1 15-1,27-28-1340,-18-1 594,0-1 0,0 1 0,0-1 0,-1 0 0,1-1 0,-1 1 0,4-5 0,26-31-7852,-15 13 1028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19122,'0'0'3539,"-7"11"-2482,-1 4-743,0 0 0,0 1 0,2 1 0,0-1-1,0 1 1,2 0 0,0 0 0,-2 24-1,9-41-357,-1 0-1,0 0 0,0 0 0,0 0 0,1 0 0,-1-1 0,0 1 0,0-1 0,0 0 0,0 1 0,4-3 0,5-6 3,0 1-1,0-2 0,-1 0 0,-1 0 1,1-1-1,-2 0 0,1 0 1,10-21-1,-18 31 625,-10 29 790,1-10-1242,1 0 1,1 0-1,1 1 0,0 0 1,1 0-1,-1 32 1,4-51-106,1 1 1,0 0 0,0-1-1,0 1 1,0 0-1,0 0 1,0-1 0,0 1-1,1 0 1,-1 0 0,0-1-1,0 1 1,0 0 0,1-1-1,-1 1 1,0 0 0,1-1-1,-1 1 1,1 0-1,-1-1 1,1 1 0,-1-1-1,1 1 1,-1-1 0,1 1-1,-1-1 1,1 1 0,0-1-1,-1 0 1,1 1 0,0-1-1,-1 0 1,2 1 0,0-1 46,1 0 0,-1 0 0,0-1 0,1 1 0,-1 0 0,0-1 1,0 1-1,0-1 0,1 0 0,-1 0 0,2-1 0,47-32 924,-40 22-937,0 0-1,0 0 1,-1-1 0,12-20-1,-18 25-49,1 0-1,-2 0 1,1 0 0,-1 0-1,0 0 1,-1-1-1,1 1 1,-2-1-1,2-15 1,-19 68-345,15-42 334,1-1 0,-1 1 0,1-1 0,0 1 0,0-1 0,0 1 0,0 0 0,0-1 0,0 1 1,1-1-1,-1 1 0,0-1 0,1 1 0,-1-1 0,1 1 0,0-1 0,-1 0 0,1 1 0,0-1 1,0 0-1,0 0 0,0 1 0,0-1 0,0 0 0,0 0 0,0 0 0,1 0 0,0 1 0,2-1 7,0 0 0,0 0 1,0-1-1,0 1 0,0-1 0,0 0 0,0 0 0,0-1 0,0 1 0,5-2 0,0 0 14,0 0 1,-1-1 0,1 0 0,-1-1 0,0 1 0,0-2 0,7-4 0,40-18-30,-55 29-21,1-1-1,-1 1 1,0-1-1,1 1 1,-1-1 0,0 1-1,0-1 1,0 1-1,0-1 1,0 1 0,0 0-1,0-1 1,-1 1-1,1-1 1,0 1 0,-2 1-1,-15 35 62,14-32-5,-1 1-1,1 0 1,0 1-1,0-1 1,1 0-1,0 1 1,0-1 0,0 12-1,2-18-16,0-1 1,0 1-1,0 0 1,0-1-1,0 1 0,0-1 1,0 1-1,1 0 0,-1-1 1,0 1-1,0-1 0,1 1 1,-1-1-1,0 1 1,1 0-1,-1-1 0,1 0 1,-1 1-1,0-1 0,1 1 1,-1-1-1,1 1 0,-1-1 1,1 0-1,-1 1 0,1-1 1,0 0-1,-1 0 1,1 0-1,0 1 0,26-1 299,25-16 77,-12-5-316,-28 14-202,0 0-1,0 1 0,0 1 1,1 0-1,0 0 1,0 1-1,19-3 0,-31 7 114,0 0 0,-1 0 0,1 1 0,-1-1 0,1 0 0,0 0 0,-1 1 0,1-1 0,-1 0-1,1 1 1,-1-1 0,0 1 0,1-1 0,-1 0 0,1 1 0,-1-1 0,0 1 0,1 0 0,-1-1 0,0 1 0,1-1-1,-1 1 1,0-1 0,0 1 0,0 0 0,1-1 0,-1 1 0,0-1 0,0 1 0,0 0 0,0-1 0,0 1-1,0 0 1,0-1 0,-1 1 0,1-1 0,0 1 0,0 0 0,0-1 0,-1 1 0,1-1 0,0 1 0,0-1-1,-1 1 1,1-1 0,-1 1 0,0 0 0,-15 30-3819,3-22-438,3-6-1913,-2-3-6514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24055,'0'0'3619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20403,'0'0'3043,"-4"59"-2338,-1-15-225,2 7-288,1 8-127,1-1-33,1-4-129,0-5-992,0-8-993,0-11-64,1-10 897,1-12-384,-14-30-11083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11883,'0'0'8398,"9"-10"-6989,-3 2-1199,0 1 1,1 0 0,0 1-1,0 0 1,1 0 0,0 0-1,0 1 1,0 0-1,1 1 1,15-7 0,12-1 239,1 2 1,0 1 0,1 1 0,0 3-1,0 1 1,70 1 0,-104 3-456,1 1 0,0-1 0,-1 1 0,1 0 0,-1 0 0,1 0 0,-1 1 0,0 0 1,1 0-1,-1 0 0,0 0 0,0 0 0,0 1 0,-1 0 0,1 0 0,0 0 0,-1 0 0,0 0 1,0 1-1,0-1 0,0 1 0,-1 0 0,4 7 0,-3-5 8,-2 0 1,1 1-1,0-1 1,-1 0-1,0 1 1,-1 0-1,0-1 1,0 1-1,0-1 1,-1 1-1,1-1 1,-2 1-1,1-1 1,-1 1-1,0-1 0,-4 9 1,-3 3 112,-1 0 0,0-1 0,-1 0 0,-1-1 0,-16 17 0,-9 13 859,68-49-1621,-19 1 427,0 0 0,0 0 0,0 1 1,1 1-1,-1 0 0,21 3 0,-30-3 199,0 1 0,0 0 0,0 0-1,0 0 1,0 1 0,0-1 0,0 1 0,-1-1-1,1 1 1,-1 0 0,1 0 0,-1 0 0,0 0-1,1 1 1,-1-1 0,0 1 0,-1-1 0,1 1-1,0 0 1,-1-1 0,1 1 0,-1 0 0,0 0-1,0 0 1,0 0 0,-1 0 0,1 0 0,-1 0-1,1 1 1,-1-1 0,0 3 0,-1 2 134,0 1 0,0-1 0,-1 0 0,0 0-1,0 0 1,0-1 0,-1 1 0,-1 0 0,1-1 0,-1 0 0,-1 0 0,1 0 0,-1-1 0,0 1 0,-1-1 0,1 0 0,-1 0-1,-1-1 1,-11 9 0,-5 2 672,-1 0 0,0-2 0,-1 0 0,-39 14 0,50-22-638,0-1-1,0-1 0,0-1 1,-1 0-1,0 0 0,-24 0 1,34-3-222,1-1 1,0 1 0,0-1 0,0 1 0,0-1 0,0 0-1,0-1 1,0 1 0,0-1 0,0 0 0,1 0 0,-5-2-1,6 2-192,0-1 0,-1 1 0,1 0 0,0-1 0,0 1 0,0-1 0,1 0 0,-1 0 0,0 1 0,1-1 0,0 0 0,0 0 0,0 0 0,0-1 0,0 1 0,1 0 0,-1-5 0,0-23-4453,1 1-3214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16239,'0'0'6481,"3"12"-5130,6 40-151,-2 0 0,-3 0 1,-4 100-1,-1-69-844,1-79-334,0 1 1,0-1-1,0 0 1,1 0-1,-1 1 1,1-1-1,0 0 1,1 0 0,2 7-1,-3-10-13,0 1 0,0-1 0,0 0 0,0 0 0,0 0 0,0 0 0,0-1 0,0 1 0,1 0 0,-1 0 0,0-1 0,1 1 0,-1-1 0,0 1 0,1-1 0,-1 1 0,0-1 0,1 0 0,-1 0-1,1 0 1,-1 0 0,1 0 0,-1 0 0,1 0 0,-1 0 0,0 0 0,1-1 0,-1 1 0,0 0 0,1-1 0,2-1 0,8-4 73,0 0 0,0-1 0,-1-1-1,1 0 1,-2-1 0,1 0 0,-1 0 0,-1-1 0,1 0-1,7-13 1,-4 7-64,0 1 0,1 1 0,29-23 0,-43 37-22,0 0-1,1-1 1,-1 1 0,0 0 0,1-1 0,-1 1-1,1 0 1,-1 0 0,1 0 0,-1-1 0,0 1-1,1 0 1,-1 0 0,1 0 0,-1 0 0,1 0-1,-1 0 1,1 0 0,-1 0 0,1 0 0,-1 0-1,0 0 1,1 0 0,-1 0 0,1 0 0,-1 0 0,1 0-1,-1 1 1,1-1 0,-1 0 0,0 0 0,1 0-1,-1 1 1,1-1 0,-1 0 0,0 1 0,1-1-1,-1 0 1,1 1 0,5 25-75,-8 35 99,1-59-12,-15 105-948,16-106 839,0-1-1,0 0 0,-1 0 1,1 1-1,0-1 0,0 0 1,0 1-1,0-1 0,0 0 1,0 1-1,0-1 0,0 0 1,0 1-1,0-1 0,0 0 1,1 0-1,-1 1 0,0-1 1,0 0-1,0 1 0,0-1 1,0 0-1,1 0 0,-1 1 1,0-1-1,0 0 1,0 0-1,1 1 0,-1-1 1,0 0-1,0 0 0,1 0 1,-1 0-1,0 1 0,0-1 1,1 0-1,-1 0 0,0 0 1,1 0-1,-1 0 0,0 0 1,0 0-1,1 0 0,-1 0 1,15-7-5158,6-12-1649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16752,'0'0'6374,"-3"52"-8584,3-41 64,0-4-673,0-4-736,4-3-1634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14734,'0'0'4543,"-11"9"-2055,-7 7-1574,2 0 0,-27 32 0,38-41-645,0 0 0,0 0-1,0 1 1,1-1 0,0 1-1,0 0 1,1 0 0,0 1-1,0-1 1,1 1 0,0-1-1,-1 13 1,3-20-265,0-1 1,0 1 0,0-1 0,0 1-1,0-1 1,0 0 0,0 1-1,1-1 1,-1 1 0,0-1-1,0 1 1,0-1 0,1 0-1,-1 1 1,0-1 0,0 1-1,1-1 1,-1 0 0,0 1-1,1-1 1,-1 0 0,0 1-1,1-1 1,-1 0 0,1 0-1,-1 1 1,0-1 0,1 0-1,-1 0 1,1 0 0,-1 0-1,1 0 1,-1 1 0,1-1-1,22-3 189,19-16 364,-30 11-415,0-1 0,-1-1 0,0 0 1,0-1-1,-1 0 0,-1 0 0,0-1 1,0 0-1,-1-1 0,-1 1 0,0-2 0,-1 1 1,6-18-1,-29 53 293,-10 26-416,21-35-27,1-1 0,1 1 0,0 0 0,1 0 0,0 0 0,1 1 0,0 16 0,2-29-57,0 0-1,0-1 1,0 1 0,0 0 0,0 0 0,0-1 0,0 1 0,0 0 0,1 0 0,-1-1-1,0 1 1,1 0 0,-1 0 0,0-1 0,1 1 0,-1 0 0,1-1 0,-1 1 0,1-1 0,-1 1-1,1-1 1,-1 1 0,1-1 0,0 1 0,-1-1 0,1 1 0,0-1 0,-1 0 0,1 1 0,0-1-1,1 0 1,30-2-2311,-23-1 1309,-1 0 0,1 0-1,0-1 1,-1 0-1,9-6 1,17-17-5462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17969,'-10'8'2109,"-6"6"-1187,-20 15 1920,2 2 1,-31 35-1,65-65-2832,0-1 0,-1 0 1,1 0-1,-1 1 1,1-1-1,0 0 1,-1 1-1,1-1 1,0 0-1,0 1 0,-1-1 1,1 1-1,0-1 1,0 0-1,0 1 1,0-1-1,-1 1 1,1-1-1,0 1 0,0-1 1,0 1-1,0-1 1,0 1-1,0-1 1,0 0-1,0 1 1,0-1-1,0 1 0,0-1 1,1 1-1,-1 0 1,15-1 123,38-18-202,-31 10-12,-16 7 49,1-1 0,0 1-1,0 0 1,0 1 0,0 0 0,0 0 0,9 1-1,-14-1 27,-1 1-1,0-1 1,1 1-1,-1-1 1,0 1-1,1-1 1,-1 1-1,0 0 1,0 0-1,1 0 1,-1 0-1,0-1 1,0 2-1,0-1 1,0 0-1,0 0 1,0 0-1,-1 0 1,1 0-1,0 1 1,-1-1-1,1 0 1,0 1-1,-1-1 1,0 1-1,1-1 1,-1 0-1,0 1 1,0-1-1,0 1 1,0-1-1,0 1 1,0-1-1,0 1 1,0-1-1,0 0 1,-1 1-1,1-1 1,-2 3-1,0 1 67,0 1 1,0-1-1,-1 1 0,0-1 0,0 0 1,-1 0-1,1 0 0,-1 0 0,0-1 1,-1 1-1,1-1 0,-7 4 0,-63 45 1225,67-49-1147,4-1-251,-1 0 1,0-1-1,0 1 1,0-1 0,0 0-1,0 0 1,0-1-1,0 1 1,-1-1-1,1 0 1,-1 0-1,1 0 1,-1-1-1,1 1 1,-1-1-1,-4-1 1,3-5-4822,3-8-3918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18866,'0'0'7874,"-5"12"-7159,-11 35-239,-15 70-1,27-94-317,0 0 1,1 0-1,1 0 0,2 1 0,3 45 1,-2-67-152,-1 0 1,1 1-1,-1-1 1,1 0 0,0 0-1,0 1 1,0-1-1,0 0 1,0 0-1,0 0 1,1 0-1,-1 0 1,0 0-1,1-1 1,0 1-1,-1 0 1,1-1 0,0 0-1,0 1 1,0-1-1,0 0 1,0 0-1,0 0 1,1 0-1,-1 0 1,0 0-1,0-1 1,1 1 0,-1-1-1,0 1 1,1-1-1,-1 0 1,0 0-1,1 0 1,-1 0-1,0-1 1,1 1-1,-1-1 1,0 1 0,3-2-1,5 0 21,1-1 0,-1-1 0,0 0 0,-1 0 0,1-1 0,-1 0 1,14-10-1,11-15 16,-28 23-41,1 0 0,0 1 0,0 0 0,0 0 0,1 1 0,0 0 0,0 0 0,0 1 0,14-6 0,-21 10-6,-1 0-1,1 0 1,-1 1-1,1-1 1,-1 0-1,1 0 0,-1 0 1,1 1-1,-1-1 1,1 0-1,-1 1 1,1-1-1,-1 0 1,0 1-1,1-1 0,-1 1 1,1-1-1,-1 1 1,0-1-1,1 1 1,-1-1-1,0 1 1,0-1-1,0 1 0,1-1 1,-1 1-1,0-1 1,0 1-1,0-1 1,0 1-1,0-1 1,0 1-1,0 0 0,0-1 1,0 1-1,0 0 1,0 31 82,-1-23-53,-6 48 212,-1 0-5446,11-58 97,10-5 1782,4-11-2501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17392,'0'0'4207,"-10"10"-2547,-7 8-1436,-66 75 773,75-83-741,0 0-1,0 1 0,1 0 0,1 0 0,0 0 0,1 1 0,-7 22 0,11-33-251,1-1 0,0 1 0,0 0 0,-1-1 0,1 1 0,0 0 0,0-1 0,0 1 0,0 0 0,0-1 0,0 1 0,0 0 0,0 0 0,0-1 0,0 1 0,0 0 0,0-1 0,1 1 0,-1 0 0,0-1 0,0 1 0,1 0 0,-1-1 0,0 1 0,1-1 0,-1 1 0,1 0 0,-1-1 0,1 1 0,-1-1 0,1 1 0,-1-1 0,1 0 0,0 1 0,-1-1 0,1 0 0,0 1 0,-1-1 0,1 0 0,0 0 0,-1 1 0,1-1 0,0 0 0,-1 0 0,1 0 0,0 0 0,-1 0 0,1 0 0,0 0 0,0 0 0,-1 0 0,1 0 0,0-1 0,-1 1 0,1 0 0,0 0 0,0-1 0,4 0 25,-1-1 0,0 1 0,1-1 0,-1 0 0,0 0 0,0-1 0,6-3 1,2-6-39,0 0 0,0-1 0,-1 0 0,12-19 1,-19 25-175,1 0 1,-1-1-1,0 0 1,-1 0 0,0 0-1,0 0 1,0 0 0,-1 0-1,-1-1 1,2-13 0,-24 59-1484,15-21 1121,0 1-1,1-1 1,-3 18-1,5 23-6881,6-43 1421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18385,'0'0'1655,"-10"13"571,-11 18-1324,2 1-1,1 0 0,1 2 0,-19 54 0,22-35-323,2 0 0,-6 66 0,5-28-449,1-39-137,11-49 7,1 0-1,-1-1 1,0 1 0,0-1-1,0 1 1,-1-1 0,1 0-1,0 0 1,-1 1 0,0-1-1,1 0 1,-1 0 0,0 0-1,0-1 1,0 1 0,0 0-1,-3 1 1,5-3 2,-1 0-1,1 0 1,-1-1 0,1 1-1,0 0 1,-1 0 0,1 0 0,-1-1-1,1 1 1,0 0 0,-1 0-1,1-1 1,0 1 0,-1 0-1,1-1 1,0 1 0,0 0-1,-1-1 1,1 1 0,0 0-1,0-1 1,0 1 0,0-1-1,-1 1 1,1-1 0,0 1 0,0 0-1,0-1 1,0 1 0,0-1-1,0 1 1,0-1 0,0 1-1,0 0 1,0-1 0,0 1-1,1-1 1,-1 0 0,1-23 18,-1 22-22,4-29-95,1 1 1,1 0-1,2 1 0,17-46 1,-3 24-593,45-79-1,-58 115 710,0 1 0,2 0 0,-1 0-1,2 1 1,0 0 0,23-19 0,-28 27-16,-1 0 0,1 1 0,1-1 1,-1 1-1,0 1 0,1 0 1,0 0-1,0 0 0,0 1 0,0 0 1,0 0-1,0 1 0,0 0 0,0 1 1,1 0-1,8 1 0,-16-1-24,0 0-1,0 0 0,1 1 1,-1-1-1,0 0 1,0 1-1,1-1 1,-1 1-1,0-1 0,0 1 1,0 0-1,0 0 1,0-1-1,0 1 0,0 0 1,0 0-1,0 0 1,0 0-1,0 0 1,-1 0-1,1 0 0,0 0 1,-1 1-1,1-1 1,-1 0-1,1 0 0,-1 0 1,0 1-1,1-1 1,-1 0-1,0 0 1,0 1-1,0-1 0,0 0 1,0 1-1,0-1 1,0 0-1,-1 1 1,1-1-1,0 0 0,-1 2 1,0 2-33,-1 0 0,1 0 0,-1 0 0,0-1 0,-1 1 0,1-1 0,-1 1 0,1-1-1,-5 5 1,-28 24 616,0-2-1,-46 30 1,22-17-261,74-55-8395,6-6 2922,12-12-6310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21 19987,'-5'11'1911,"-98"175"5155,71-135-6569,3 0 0,2 2 0,2 1 0,-18 57-1,34-55-1131,22-70 326,9-22 366,-2-2 0,18-49 0,3-5-52,46-67-145,-73 137 106,1 1 0,0 0 0,2 1 0,36-33 0,-49 49 24,1 0-1,-1 1 1,1-1-1,0 1 1,0 1-1,0-1 1,11-3-1,-15 6 2,0-1-1,0 1 0,0 0 1,0 0-1,0 0 1,1 0-1,-1 0 1,0 0-1,0 0 1,0 0-1,0 1 1,0-1-1,0 0 0,0 1 1,0-1-1,0 1 1,0-1-1,0 1 1,0-1-1,0 1 1,0 0-1,0-1 1,-1 1-1,1 0 0,0 0 1,0 0-1,-1 0 1,1-1-1,0 1 1,-1 0-1,1 0 1,-1 0-1,0 0 0,1 0 1,-1 1-1,0-1 1,1 0-1,-1 0 1,0 0-1,0 0 1,0 0-1,0 0 1,0 0-1,0 0 0,-1 2 1,2 10-41,-2-1 1,1 1-1,-2-1 1,1 0-1,-2 1 1,0-1-1,0 0 1,-1 0-1,-1-1 0,0 1 1,-10 16-1,-1-1 637,-2-1-1,-1-2 1,-33 36-1,51-59-608,0 1-1,-1 0 1,1-1 0,-1 1 0,0-1-1,1 0 1,-1 1 0,0-1 0,0 0-1,0 0 1,0 0 0,0 0 0,0-1-1,0 1 1,0 0 0,0-1 0,0 1-1,0-1 1,-5 0 0,6 0-79,-1-1 1,1 1-1,-1-1 0,0 1 1,1-1-1,-1 0 0,1 0 1,-1 0-1,1 0 0,0 0 1,-1 0-1,1 0 0,0 0 1,0-1-1,0 1 0,0 0 1,0-1-1,0 1 0,-1-3 1,0 0-414,0 0 0,1 0 0,-1 0 0,1 0 0,0-1 0,0 1 0,1 0 0,-1 0 0,1-1 0,0 1 0,0 0 0,0-1 0,1 1 0,0 0 0,-1 0 0,2-1 0,-1 1 0,0 0 0,3-4 1,12-15-6529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25 174 10858,'0'0'17019,"9"-1"-15866,0 1-1089,0-2 0,0 1-1,0-1 1,0-1 0,0 0 0,-1 0 0,1 0-1,-1-1 1,0-1 0,0 1 0,-1-1-1,1 0 1,-1-1 0,0 0 0,0 0 0,-1-1-1,0 1 1,11-16 0,-15 18-72,0 1 1,0-1-1,0 0 1,-1 0-1,1 0 0,-1 0 1,0 0-1,0 0 0,0 0 1,0 0-1,-1 0 1,0-1-1,0-3 0,0 7-3,0 0-1,0 0 1,-1 0-1,1 0 0,0 0 1,-1 0-1,1 0 1,0 1-1,-1-1 0,1 0 1,-1 0-1,1 0 1,-1 1-1,0-1 0,1 0 1,-1 1-1,0-1 1,1 0-1,-1 1 1,0-1-1,0 1 0,0 0 1,0-1-1,-2 0-2,1 1-1,0 0 0,0-1 1,-1 1-1,1 0 1,0 0-1,0 1 1,-1-1-1,1 0 1,0 1-1,0-1 0,0 1 1,0 0-1,-2 1 1,-5 2 2,1 1-1,0 0 1,0 0 0,0 1 0,1 0-1,0 0 1,0 1 0,0-1 0,-9 14 0,4-3 11,0 0 1,2 1 0,-14 27 0,21-37 38,0 0 0,0 1 0,0-1 1,1 1-1,-1 16 0,2-23-30,1-1 1,0 1-1,0 0 0,0 0 0,0-1 1,0 1-1,0 0 0,0 0 1,0-1-1,1 1 0,-1 0 1,1-1-1,0 1 0,-1 0 1,1-1-1,0 1 0,0-1 1,0 1-1,0-1 0,0 0 1,0 1-1,0-1 0,0 0 1,1 0-1,-1 0 0,0 0 1,1 0-1,-1 0 0,1 0 0,-1 0 1,1 0-1,-1-1 0,1 1 1,0-1-1,2 1 0,6 0 19,-1 0-1,1-1 0,-1 0 0,1-1 1,-1 0-1,0 0 0,1-1 0,-1-1 0,16-5 1,3-5-46,45-26 0,-49 24 21,2 1-1,27-10 1,-53 24 12,1 0 1,-1 0-1,0-1 1,0 1-1,1 0 0,-1 0 1,0 0-1,1 0 1,-1 0-1,0 0 0,1 0 1,-1 0-1,0 0 0,1 0 1,-1 0-1,0 0 1,1 0-1,-1 0 0,0 0 1,1 0-1,-1 0 1,0 0-1,0 0 0,1 1 1,-1-1-1,0 0 1,0 0-1,1 0 0,-1 1 1,0-1-1,0 0 1,1 0-1,-1 0 0,0 1 1,0-1-1,0 0 1,1 1-1,-1-1 0,0 0 1,0 0-1,0 1 1,0-1-1,0 20 504,-14 25-3,13-41-517,0-2 11,0 0 1,0 0 0,0 0 0,1 0 0,-1 0 0,1 0 0,-1 0 0,1 0 0,0 1 0,0-1 0,0 0 0,0 0 0,0 0 0,1 0-1,0 3 1,-1-5 1,1 1 0,-1 0-1,1-1 1,-1 1-1,1-1 1,-1 1 0,1 0-1,0-1 1,-1 0 0,1 1-1,0-1 1,-1 1 0,1-1-1,0 0 1,0 0-1,-1 1 1,1-1 0,0 0-1,0 0 1,-1 0 0,1 0-1,0 0 1,0 0-1,0 0 1,-1 0 0,3 0-1,5-2 47,0 0 0,1-1 0,-1 0 0,0 0-1,-1-1 1,9-5 0,19-11-57,44-24 0,-71 40 0,0 1 0,0 0 0,0 0 0,0 1 0,1 0 0,-1 0 0,14 0 0,-21 2-3,0 0-1,-1 0 1,1 0-1,0 1 1,-1-1-1,1 1 1,-1-1 0,1 0-1,-1 1 1,1-1-1,-1 1 1,1-1-1,-1 1 1,1-1 0,-1 1-1,0-1 1,1 1-1,-1 0 1,0-1-1,1 1 1,-1 0 0,0-1-1,0 1 1,0-1-1,1 1 1,-1 0-1,0 0 1,0-1-1,0 1 1,0 0 0,0-1-1,0 1 1,-1 0-1,1-1 1,0 1-1,0 0 1,-1 0 0,-6 39-446,2-18-152,7-22-39,-1 1 0,0-1 0,0 1 0,0-1 0,1 0 0,-1 1 0,0-1 0,0 0 0,1 0 0,-1 0 0,0 0 0,0 0 0,1 0 0,-1-1 0,0 1 0,0 0 0,2-1 0,15-8-8601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 18898,'0'0'12801,"-4"-1"-12753,1 0-49,0 0 0,0 0-1,0 0 1,-1 1-1,1 0 1,0-1-1,0 1 1,-1 0 0,1 0-1,0 1 1,0-1-1,-1 1 1,1 0 0,0 0-1,0 0 1,0 0-1,0 0 1,0 0 0,0 1-1,1 0 1,-1-1-1,0 1 1,1 0-1,-1 0 1,1 1 0,0-1-1,-1 0 1,1 1-1,0 0 1,1-1 0,-1 1-1,0 0 1,-1 5-1,-1-2-4,1 0 0,0 0 0,0 1 0,0-1 0,1 1-1,0-1 1,0 1 0,1 0 0,0 0 0,0 0 0,0 0-1,1 9 1,1-15-31,0 1 1,0-1-1,0 0 0,0 1 0,0-1 1,1 0-1,-1 0 0,0 0 0,0 0 1,1 0-1,-1 0 0,1 0 0,-1 0 1,1-1-1,-1 1 0,1 0 0,0-1 1,-1 0-1,1 1 0,0-1 0,-1 0 1,1 0-1,0 0 0,-1 0 0,1 0 1,0 0-1,-1 0 0,4-1 0,53-7-3248,-44 3 1023,0-1 0,0 0 0,18-13 0,8-5-4651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191 268 15727,'0'0'9000,"-10"2"-8380,-6 4-17,-1 1-1,1 0 1,0 1 0,-26 18 0,36-23-459,1 0-1,0 1 0,0-1 1,0 1-1,0 1 1,1-1-1,0 0 1,0 1-1,0 0 0,0 0 1,1 0-1,0 1 1,0-1-1,0 1 0,1 0 1,0 0-1,0-1 1,0 1-1,-1 7 1,4-12-141,-1 0 1,0 0 0,0 0-1,0-1 1,0 1-1,1 0 1,-1 0 0,0 0-1,0-1 1,1 1 0,-1 0-1,1-1 1,-1 1 0,1 0-1,-1-1 1,1 1 0,-1 0-1,1-1 1,0 1 0,-1-1-1,1 1 1,0-1 0,-1 0-1,1 1 1,0-1 0,0 1-1,-1-1 1,2 0-1,32 4 150,-24-5-96,-1 0 0,1 0 1,-1-1-1,18-6 0,-4-3-19,-2-1 1,0-1-1,0-1 0,-2-1 1,0-1-1,0-1 0,20-24 0,-9 7 34,-1-3 0,-3 0-1,24-42 1,-49 78-62,4-7 29,-1 1 0,1-1 0,-1 0 0,-1-1 0,0 1 0,0-1 0,0 1 0,-1-1 0,2-14 0,-4 22-39,-1 1 0,1-1 0,0 1 0,0-1 0,0 1 0,0-1 0,0 1 0,0 0 0,-1-1 0,1 1 0,0-1 0,0 1 0,0-1 0,-1 1 0,1 0 0,0-1 0,-1 1 0,1 0 0,0-1 0,-1 1 0,1 0 0,-1-1 0,1 1 0,0 0 0,-1 0 0,1 0 0,-1-1 0,1 1 0,-1 0 0,1 0 0,-1 0 0,1 0 0,-1 0 0,1 0 0,-1 0 0,1 0 0,-1 0 0,1 0 0,-1 0 0,1 0 0,0 0 0,-1 0 0,1 0 0,-1 1 0,1-1 0,-1 0 0,1 0 0,-1 1 0,1-1 0,0 0 0,-1 0 0,1 1 0,0-1 0,-1 0 0,1 1 0,0-1 0,-1 1 0,-25 19 0,12-5 0,2 1 0,0 0 0,1 0 0,1 1 0,0 1 0,1 0 0,-10 32 0,14-36 0,0 2 0,1-1 0,1 0 0,1 1 0,0-1 0,1 1 0,0 0 0,1 0 0,1-1 0,4 22 0,-3-30-83,0-1 0,1 0 1,-1 0-1,1 0 0,0 0 0,1 0 0,-1-1 0,1 1 1,0-1-1,1 0 0,-1 0 0,1-1 0,0 1 1,0-1-1,0 0 0,1-1 0,10 7 0,-8-6-418,0-1 0,1 1 1,-1-1-1,1-1 0,-1 0 0,1 0 0,0-1 0,0 0 0,0 0 0,0-1 1,0 0-1,16-2 0,23-12-12157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57 154 9673,'0'0'4650,"-9"-8"-3444,-2-2-705,-26-27 2677,67 35-1614,178 17-652,-57-2-725,648-7-47,1-47-39,-369-4 8,-128 10 107,-141 26 585,-259 28-5558,67-16-431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8136,'47'32'4836,"-37"-23"-546,-11-1-3665,0-6 18,-16 49 1276,-2-1 1,-31 58 0,-8 21 883,50-108-2376,1-7-261,2 0-1,0 0 1,0 1-1,1 0 1,1 0-1,-2 22 1,5-37-164,0 0 1,0 0 0,0 1-1,0-1 1,1 0-1,-1 0 1,0 1-1,0-1 1,0 0 0,0 0-1,1 0 1,-1 0-1,0 1 1,0-1 0,0 0-1,1 0 1,-1 0-1,0 0 1,0 0 0,1 0-1,-1 0 1,0 0-1,0 0 1,1 0-1,-1 1 1,0-1 0,0 0-1,1 0 1,-1-1-1,0 1 1,0 0 0,1 0-1,-1 0 1,0 0-1,0 0 1,1 0-1,-1 0 1,0 0 0,0 0-1,1 0 1,-1-1-1,0 1 1,0 0 0,0 0-1,0 0 1,1 0-1,-1-1 1,0 1 0,0 0-1,0 0 1,0 0-1,1-1 1,12-9 73,2-10-38,-1-1-1,-1-1 0,16-36 0,10-16 7,-39 73-45,0 1 1,0-1-1,0 1 1,1-1-1,-1 1 1,0-1 0,0 1-1,0-1 1,0 1-1,1-1 1,-1 1 0,0 0-1,0-1 1,1 1-1,-1-1 1,0 1 0,1 0-1,-1-1 1,0 1-1,1 0 1,-1 0-1,0-1 1,1 1 0,-1 0-1,1 0 1,-1-1-1,1 1 1,-1 0 0,0 0-1,1 0 1,-1 0-1,1 0 1,-1 0 0,1-1-1,-1 1 1,1 0-1,-1 1 1,1-1 0,-1 0-1,1 0 1,-1 0-1,1 0 1,-1 0-1,1 0 1,-1 1 0,0-1-1,1 0 1,0 1-1,11 26-39,2 4 10,-12-29 31,1 1 0,0-1 0,0 0 0,0 0-1,0 0 1,0 0 0,0-1 0,1 1 0,-1-1 0,0 0 0,1 0 0,-1 0 0,1 0 0,-1-1 0,1 1 0,0-1 0,-1 0 0,1 0 0,-1 0 0,1-1-1,0 1 1,-1-1 0,1 0 0,-1 0 0,0 0 0,5-2 0,4-3 12,-1 1 0,1-1 1,-1-1-1,0 0 0,-1 0 0,10-10 0,-7 5-8,22-16 17,-35 28-23,0 0 0,0 0 0,0 0 0,0 0 0,1 0 0,-1 0 0,0 0-1,0 0 1,0 0 0,0 0 0,1 0 0,-1 0 0,0 0 0,0 0 0,0 0 0,0 0 0,0 0 0,1 0 0,-1 0 0,0 0 0,0 0 0,0 0 0,0 0 0,0 1 0,1-1-1,-1 0 1,0 0 0,0 0 0,0 0 0,0 0 0,0 0 0,0 0 0,0 1 0,1-1 0,-1 0 0,0 0 0,0 0 0,0 0 0,0 1 0,0-1 0,0 0 0,0 0 0,0 0-1,0 0 1,0 0 0,0 1 0,0-1 0,0 0 0,0 0 0,0 0 0,0 0 0,0 1 0,0-1 0,0 0 0,0 0 0,0 0 0,0 0 0,0 1 0,-1-1 0,1 0 0,0 0 0,0 0-1,0 0 1,0 0 0,0 0 0,-1 1 0,1 1-8,-4 19 37,-1-1 0,-1 1 0,-1-1 0,-1-1 0,-19 35 0,1 3 316,17-40-68,1 1 0,1 0 0,1 1 0,1 0-1,0 0 1,2 0 0,0 0 0,-1 27 0,5-45-272,0 0 0,-1 0 0,1 1 0,0-1 0,0 0 0,0 0 0,-1 0 0,1 1 0,1-1 0,-1 0 0,0-1 0,0 1 0,0 0 0,0 0 0,1 0 0,-1-1 0,0 1 0,1 0 0,-1-1 0,0 0 1,1 1-1,-1-1 0,1 0 0,-1 1 0,1-1 0,-1 0 0,0 0 0,1 0 0,-1 0 0,1-1 0,-1 1 0,1 0 0,-1-1 0,0 1 0,1-1 0,1 0 0,-19-4-2018,-11 4 1225,12 5 610,-1-1-1,1 2 1,0 0-1,-23 11 1,25-10 227,0 0 0,0-1 0,-1 0 1,0-1-1,-25 3 0,39-7-33,0 0-1,-1 0 1,1 0 0,0 0 0,0 0-1,0 0 1,-1-1 0,1 1 0,0 0-1,0 0 1,0 0 0,-1-1 0,1 1-1,0 0 1,0 0 0,0 0 0,0-1-1,0 1 1,0 0 0,0 0 0,-1-1-1,1 1 1,0 0 0,0 0 0,0-1-1,0 1 1,0 0 0,0 0 0,0-1 0,0 1-1,0 0 1,0 0 0,0-1 0,1 1-1,-1 0 1,0 0 0,0-1 0,0 1-1,0 0 1,0 0 0,0 0 0,1-1-1,-1 1 1,0 0 0,0 0 0,0 0-1,0-1 1,1 1 0,-1 0 0,0 0-1,0 0 1,0 0 0,1 0 0,-1-1-1,16-15 160,1 0 0,1 1 0,0 1 0,1 1 0,24-14 0,13-10 10,-43 28-383,45-37 300,-36 18-2016,-12-6-3300,-9 5-2083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10410,'0'0'6854,"15"0"-5620,74-5 215,166-31 0,-63 6-733,656-48 41,-749 70-698,-80 6-64,25-2 7,-39 5-203,-25 5-267,-38 3-3851,23-8-550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2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7399,'-63'1'3050,"-16"-1"5837,112 3-8106,62 17 1,15 2-557,72-9 310,201-11 0,-236-4-361,102-3 226,479 19 876,-332 0 374,-413-11-3505,-4 0-4063,13-3-664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93 2723,'0'0'2909,"-8"-4"-2925,-31-24 662,5 2 6337,30 25-6288,0 0 0,-1 0 1,1 0-1,-1 0 1,1 1-1,0 0 1,-5 0-1,3-1 1884,25-1-1107,49-6-292,156-10 133,97 42-876,-113-3-276,57-6 101,549 64 207,-763-69-360,0-3 0,1-3 0,0-1-1,-1-3 1,1-2 0,0-2 0,62-14-1,-106 15 371,-21 3 122,-6 2-2846,9 0-5814,9-7-82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10954,'0'0'5109,"10"-2"-3502,208-32 2912,127 10-3059,-178 23-791,250-4-342,-139-13 2643,-253 16-2187,-22 1-983,-11 1-1180,-2 0-161,-6 0-3069,4 0-1633,-2 0-7669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4036,'0'0'11899,"11"5"-10671,2 1-939,1-1 0,0-1 0,0-1 0,0 0 0,0 0 0,1-1-1,18-1 1,389-27 4110,-101 2-3737,141 20-159,112-6 1594,-532 9-1725,-26 1-141,0-1 0,0 0 0,-1-1 0,29-7 0,-97 0-1560,16 6-5232,24 0 331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12236,'0'0'10949,"1"9"-9487,0 163 1654,-3-120-2977,1-1 1,14 96-1,-5-110-361,7 41-14,-18-30-5439,3-48 5512,0 0 1,0 1-1,-1-1 1,1 0 0,0 1-1,-1-1 1,1 0-1,0 0 1,-1 1-1,1-1 1,0 0 0,-1 0-1,1 0 1,0 0-1,-1 1 1,1-1 0,-1 0-1,1 0 1,0 0-1,-1 0 1,1 0 0,-1 0-1,1 0 1,-1 0-1,1 0 1,0 0 0,-1 0-1,1 0 1,-1 0-1,1-1 1,0 1 0,-1 0-1,1 0 1,0 0-1,-1-1 1,1 1 0,0 0-1,-1 0 1,1-1-1,-1 1 1,-15-11-4833,-3-10-3733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67 445 10666,'-8'-13'3096,"5"8"-3038,-6-10 835,1 0 0,0 0 1,0-1-1,-8-29 0,14 39-658,1 0 0,0 1 0,0-1 0,0 0 0,1 1 0,0-1 0,0 0 0,1 1 0,-1-1 1,1 0-1,0 1 0,1-1 0,-1 0 0,1 1 0,0 0 0,1 0 0,-1-1 0,1 1 0,0 0 0,0 1 0,6-8 0,9-5 58,0 1-1,1 0 1,0 1 0,1 2 0,1 0-1,0 1 1,1 0 0,0 2 0,1 1-1,39-10 1,-14 6-150,0 3 0,0 2 0,0 3-1,66-1 1,-107 6-102,0 0 0,0 1-1,0 0 1,0 0 0,0 0 0,0 1-1,-1 0 1,1 0 0,-1 1 0,1-1-1,-1 2 1,10 6 0,-13-8 16,-1 0 0,0 0 0,1 1 0,-1-1 1,0 1-1,-1-1 0,1 1 0,0 0 0,-1 0 0,0 0 0,1 0 1,-1 0-1,0 0 0,-1 0 0,1 0 0,0 0 0,-1 0 0,0 1 0,0-1 1,0 0-1,0 0 0,0 1 0,-1-1 0,1 0 0,-1 0 0,0 0 1,0 0-1,0 0 0,0 0 0,-2 3 0,-2 3 88,0 0 0,-1 0 0,0-1-1,0 0 1,-1 0 0,1-1 0,-2 0 0,1 0-1,-1-1 1,0 0 0,-12 7 0,-14 7 523,-55 24 1,65-32-669,-1-2 0,-1-1 0,0-1 0,-38 8 0,56-17-129,9-3-345,9-4-2021,-10 8 2273,30-19-5192,8-6-2764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17168,'0'0'2792,"-10"2"-1094,-1 0-1528,2 1-1,-1 1 1,0 0 0,1 0-1,-1 0 1,1 2 0,1-1-1,-1 1 1,1 0 0,0 1-1,0-1 1,0 2 0,-7 9-1,-15 17 322,1 1 0,1 1-1,2 2 1,2 1 0,2 0-1,1 2 1,2 1 0,2 0-1,2 1 1,-14 62 0,27-91-400,0 0 0,0 0 0,1 0 0,1 0 0,0 0-1,1 0 1,5 27 0,-5-35-97,1-1-1,0 0 1,1 0-1,-1 1 1,1-2-1,0 1 0,0 0 1,0 0-1,1-1 1,-1 0-1,1 0 0,0 0 1,1 0-1,-1-1 1,0 1-1,1-1 1,0 0-1,0 0 0,0-1 1,0 0-1,0 0 1,8 2-1,1 0-606,-1-1 0,0-1 1,1 0-1,0-1 0,22-1 0,-21 0-874,-1-2 0,1 0 0,-1-1 0,0 0 0,17-7 0,20-12-6985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13229,'0'0'10473,"-3"11"-9117,-5 12-1168,0-1 0,-2 0 0,-1-1-1,0 0 1,-2-1 0,0 0-1,-22 24 1,-131 131 1455,78-86-1307,76-73-861,20-17-778,26-20-2015,59-71-6062,-39 31-373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14061,'0'0'8024,"-8"12"-5990,-9 11-1352,1 1 0,2 1 0,0 1 0,2 0 0,1 0 0,1 1 0,-13 56 0,20-62-646,1 0 1,1 0 0,1 0 0,1 0 0,0 0 0,2 0-1,1 0 1,0-1 0,11 31 0,-4-13-2376,-12-15-4168,0-22 6318,1-1-1,0 0 0,-1 1 0,1-1 1,0 0-1,-1 0 0,1 0 0,0 1 1,-1-1-1,1 0 0,-1 0 0,1 0 1,-1 0-1,1 0 0,0 0 0,-1 0 1,1 0-1,-1 0 0,1 0 1,0 0-1,-1 0 0,1 0 0,-1 0 1,1 0-1,0 0 0,-1-1 0,1 1 1,-1 0-1,1 0 0,0 0 0,-1-1 1,1 1-1,0 0 0,-1-1 0,1 1 1,0 0-1,0 0 0,-1-1 1,-13-11-2277,-38-55-3364,-6-7 8199,43 56 1196,-1 1 0,-20-15-1,42 32 1565,12 1-3498,4-1-1397,-21 0-235,153 15 553,-52-15-6164,-62-6-981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18097,'0'0'7047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17617,'0'0'3555,"-15"49"-896,7-12-610,-2 5-447,2 12-385,-4 4-416,1 5-321,4 0 65,1-3-1,4-2-319,1-4-161,1-9-32,3-6-737,7-11-1857,4-7-3204,-1-16-6469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16912,'0'0'8904,"21"49"-7622,-21-8-353,-6 7-609,-6 3-224,2-3-64,0-5 32,6-4-64,2-10-480,2-7-1122,0-9-544,0-9-2018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4 172 15727,'0'0'2311,"-1"-11"262,1 4-2043,-1 4-373,1 0 0,-1 0 0,1 0 0,0 0 0,0 0 0,0 1-1,0-1 1,1 0 0,-1 0 0,1 0 0,0 0 0,-1 0 0,1 1 0,1-1 0,-1 0 0,0 1-1,1-1 1,-1 1 0,1-1 0,0 1 0,0 0 0,0 0 0,0-1 0,3-1 0,13-7 432,0 1 0,1 0 0,1 1 0,-1 2 0,1 0 0,1 0 0,39-5 0,-19 6-403,0 2 0,0 2 0,45 4 0,-81-2-184,-1 1 1,1-1-1,-1 1 0,1 0 1,-1 0-1,1 0 1,-1 1-1,1 0 1,-1 0-1,0 0 1,0 0-1,4 4 1,-6-5 0,-1 0 0,0 1 0,0-1 0,1 1 0,-1-1 0,0 1 0,0-1 0,-1 1 0,1 0 1,0-1-1,0 1 0,-1 0 0,1 0 0,-1 0 0,0-1 0,1 1 0,-1 0 0,0 0 0,0 0 0,0 0 0,0 0 0,0-1 0,-1 1 0,1 0 1,-1 0-1,1 0 0,-1 0 0,0-1 0,1 1 0,-1 0 0,0-1 0,-2 3 0,-3 5 60,0 0 1,-1-1-1,0 1 1,-1-1-1,0-1 1,0 0-1,-1 0 0,-13 8 1,-84 46 891,87-51-751,4 0-26,11-8-157,1 1-1,-1-1 1,0 0-1,0 1 1,0-2 0,0 1-1,0 0 1,0-1-1,-6 1 1,77-18-574,-4-1-116,-42 13 530,1 2 0,-1 0 0,1 1 1,39 4-1,-57-3 137,0 0 0,0 1 0,0-1 0,0 1 0,0 0 0,0 1 0,0-1 0,-1 1 0,1-1 0,0 1 0,-1 0 0,1 0 1,-1 1-1,0-1 0,0 1 0,0 0 0,0-1 0,0 1 0,-1 1 0,1-1 0,-1 0 0,0 1 0,0-1 0,0 1 0,0-1 0,0 1 0,-1 0 0,0 0 0,0 0 0,0 0 0,0 0 0,0 7 0,-2-5 40,1 0 0,-1 0 0,0 0 0,-1 0 0,1 0 0,-1-1 0,0 1 0,-1 0 0,1-1 0,-1 0 0,0 1 0,-1-1 0,1-1 0,-1 1 0,0 0 0,0-1-1,0 0 1,-1 0 0,-7 6 0,-9 5 253,-1 0 0,0-1 0,-27 11-1,30-15-284,-1-1 0,0-1 0,0-1 0,-1 0 0,0-2 0,0 0-1,0-2 1,-1 0 0,-37 0 0,57-3-64,0 0-1,-1 0 1,1-1 0,-1 1-1,1 0 1,-1-1 0,1 0-1,0 1 1,-1-1 0,1 0-1,0 0 1,0-1 0,0 1-1,0 0 1,0-1-1,0 1 1,0-1 0,0 1-1,0-1 1,1 0 0,-1 0-1,1 0 1,-1 0 0,1 0-1,0 0 1,0 0 0,0-1-1,0 1 1,0 0 0,0-1-1,0-2 1,1 1-183,0 0 0,0 0 0,0 1 0,0-1-1,1 0 1,-1 0 0,1 0 0,0 1 0,0-1 0,1 1 0,-1-1 0,1 1 0,0-1 0,-1 1-1,1 0 1,1-1 0,-1 1 0,0 0 0,4-3 0,21-18-6747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8552,'0'0'2861,"10"1"706,-2 1-2986,0 1 1,0 0 0,-1 0 0,1 1 0,-1 0 0,0 0 0,0 0 0,8 8 0,52 47 1403,-56-49-1659,0 0-141,0 1 1,-1 1-1,-1 0 0,0 0 1,0 1-1,-1 0 0,-1 0 1,0 1-1,-1 0 1,0 0-1,-1 1 0,-1 0 1,0-1-1,2 26 0,-5-21 120,0 1 0,-2-1 0,0 1 0,-1-1-1,-1 1 1,-1-1 0,0 0 0,-2-1 0,0 1-1,-1-1 1,-11 19 0,-3 3 271,-1-1 0,-45 57-1,51-77-590,0 0 0,0-1 1,-2-1-1,0-1 0,-1-1 0,-28 18 0,32-27-1232,12-7-2967,2-9-2144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15214,'0'0'5963,"1"11"-4222,0 58-818,-4 0 1,-18 106 0,7-67-572,13-91-586,1-11-130,0 0-1,-1 0 1,1-1 0,-1 1-1,0 0 1,-1 0 0,0-1-1,-3 10 1,-7-17-9373,2-9 117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21 127 14286,'0'0'2311,"-4"-10"348,-11-32-236,14 40-2329,1 1 0,0 0 0,0 0 0,0-1 0,-1 1 0,2 0 0,-1-1 0,0 1 0,0 0 0,0-1 0,0 1 0,1 0 0,-1 0 0,1-1 0,-1 1 0,1 0 0,-1 0 0,1 0 0,0 0 0,0 0 0,-1 0 0,1 0 0,0 0 0,0 0 0,0 0 0,0 0 0,0 0 0,0 0 0,0 1 0,0-1 0,2 0 0,39-13 991,-34 12-806,44-7 136,1 2-1,0 3 0,0 1 0,73 7 1,-99-3-390,48 9 0,-66-8-17,-1 0-1,1 0 0,-1 1 0,0 0 0,0 1 1,0 0-1,0 0 0,-1 0 0,11 8 0,-17-10 8,1-1 0,-1 0-1,1 0 1,-1 1-1,0-1 1,0 0 0,0 1-1,1 0 1,-1-1-1,-1 1 1,1-1 0,0 1-1,0 0 1,-1 0-1,1-1 1,-1 1 0,1 0-1,-1 0 1,0 0-1,0 0 1,0 0 0,0-1-1,0 1 1,0 0-1,0 0 1,-1 0 0,1 0-1,0 0 1,-1-1-1,0 1 1,1 0 0,-1 0-1,0-1 1,0 1-1,0-1 1,0 1 0,0-1-1,-1 1 1,1-1-1,0 0 1,-1 1 0,1-1-1,-2 1 1,-6 5 195,0 0 1,0-1-1,0 0 1,-1-1 0,-19 8-1,1-2-194,0-2 0,-1 0 0,-1-3 0,1 0 0,-1-2 0,-47 1 0,84-9-8584,12-5-1852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18225,'0'0'2515,"-9"3"373,-10 6-2183,1 1 0,0 0 0,1 1 0,0 1 0,1 1 0,1 0 0,-1 1 0,2 1 1,-24 31-1,17-18-493,1 0 0,1 2-1,2 0 1,1 1 0,-17 45 0,27-61-183,2 0 0,0 1 0,0-1 0,1 1 0,1 0 0,1 0-1,1 0 1,0 0 0,3 26 0,-2-36-86,0 0 1,1-1-1,0 1 0,0-1 0,0 1 0,0-1 1,1 0-1,0 0 0,0 0 0,0 0 0,1-1 1,-1 1-1,1-1 0,0 0 0,1 0 1,-1 0-1,1-1 0,-1 0 0,1 0 0,0 0 1,0 0-1,1-1 0,-1 1 0,0-1 0,1-1 1,-1 1-1,1-1 0,0 0 0,7 1 1,60 0-4746,-63-2 3195,0-1-1,0-1 1,0 0 0,0 0-1,11-5 1,26-17-11312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18193,'0'0'6951,"-28"54"-5382,24-25-512,-2 11-640,-2 4-257,1 2-128,-1 2 0,3-3 0,1-6-192,3-5-609,1-10-512,0-8-865,0-9-1986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77 10378,'0'0'11162,"5"-9"-8188,-3 6-2720,0-1 0,0 1 0,0-1 1,1 1-1,-1 0 0,1 0 0,0 0 0,0 0 1,0 1-1,0-1 0,5-2 0,-1 2 39,0 0 1,0 0-1,0 1 1,0 0-1,0 0 0,0 1 1,11-1-1,22-3 93,-1 1-1,1 3 1,74 6 0,-113-5-385,0 0 1,0 0 0,0 0 0,0 0-1,0 0 1,1 0 0,-1 0-1,0 1 1,0-1 0,0 0 0,0 1-1,-1-1 1,1 0 0,0 1 0,0-1-1,0 1 1,0 0 0,0-1-1,-1 1 1,1 0 0,0 0 0,0-1-1,-1 1 1,1 0 0,-1 0-1,1 0 1,-1 0 0,1 0 0,-1 0-1,1 0 1,-1 0 0,0 0-1,1 0 1,-1 0 0,0 0 0,0 0-1,0 0 1,0 0 0,0 0-1,0 0 1,0 0 0,0 0 0,-1 2-1,0 0 35,-1 0-1,0 0 1,1 0-1,-1 0 1,0 0-1,0 0 1,-1 0-1,1-1 1,-1 1 0,1-1-1,-5 4 1,-198 120 775,183-105-811,22-12 0,15-6 0,76-7-840,-66 2 381,1 1 1,0 0-1,49 7 0,-72-6 445,1 1-1,-1 0 0,0 0 0,1 0 0,-1 0 0,0 0 0,0 0 1,0 1-1,0 0 0,0-1 0,0 1 0,0 0 0,-1 1 0,1-1 0,-1 0 1,1 1-1,-1-1 0,0 1 0,0 0 0,0 0 0,-1 0 0,1 0 0,0 0 1,-1 0-1,0 0 0,0 0 0,0 1 0,0-1 0,-1 0 0,1 1 1,0 3-1,-2-1 48,1 1 0,-1-1 0,0 0 0,0 1 0,0-1 0,-1 0 0,0 0 0,0 0 0,-1 0 0,0 0 0,0-1 0,0 1 0,-1-1 0,1 0 0,-1 0 0,-6 5 0,-6 5 119,0-1 0,-1-1 1,0 0-1,-1-1 0,-1-1 1,0-1-1,0-1 0,-1 0 1,0-2-1,0 0 0,-1-1 1,0-1-1,0-1 0,0-1 0,0-1 1,-27-1-1,44-1-315,1 0-1,-1-1 1,0 1-1,1-1 1,-1 0-1,1 0 1,-1 0-1,1-1 1,0 1-1,0-1 1,-1 1-1,1-1 1,0 0-1,0-1 1,1 1-1,-1 0 1,0-1-1,1 1 1,0-1-1,-5-6 1,6 6-205,-1-1 0,0 1 0,1-1 0,0 0 0,0 1 0,0-1 0,0 0 0,1 0 0,-1 0 0,1 0 0,0 0 0,0 0 0,1 0 0,-1 0 0,1 1 0,0-1 0,0 0 0,0 0 1,0 0-1,1 1 0,-1-1 0,1 1 0,0-1 0,0 1 0,1 0 0,-1 0 0,0 0 0,5-4 0,16-16-9038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19763,'0'0'1954,"-2"11"218,1-1-1584,-1 0 0,1 0 0,1 1-1,0-1 1,0 0 0,1 1 0,0-1-1,1 0 1,5 18 0,26 50 585,-16-42-948,-2 1 0,-2 1 0,14 61 0,-25-87-218,0 0 1,-1 0-1,-1 0 1,0 0-1,0 0 0,-1 1 1,-1-1-1,0 0 1,-1 0-1,0-1 1,0 1-1,-2-1 0,1 1 1,-1-1-1,-1-1 1,-7 12-1,-5 2-45,0-1-1,-1-1 0,-1 0 0,-33 26 1,31-31-1809,0-1 0,-37 20 1,22-18-4752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18674,'0'0'7367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16111,'0'0'6070,"4"-10"-2920,-1 2-2498,-2 4-477,1 1 1,-1-1-1,0 1 0,1 0 1,0-1-1,-1 1 0,1 0 0,0 0 1,1 0-1,-1 1 0,1-1 1,-1 0-1,1 1 0,0 0 1,0 0-1,0-1 0,0 2 1,0-1-1,3-1 0,20-5 331,0 1 0,0 1 0,0 1-1,37-1 1,113 4-560,-112 2-29,-26-1-453,36 3-3759,-74-2 4134,1 0 1,-1 0 0,0 0 0,1 0 0,-1 0 0,0 0 0,1 0 0,-1 0 0,1 0-1,-1 1 1,0-1 0,0 0 0,1 0 0,-1 0 0,0 0 0,1 1 0,-1-1 0,0 0-1,1 0 1,-1 0 0,0 1 0,0-1 0,0 0 0,1 0 0,-1 1 0,0-1-1,0 0 1,0 1 0,1-1 0,-1 0 0,0 1 0,0-1 0,0 0 0,0 1 0,0-1-1,0 1 1,-10 9-5932,-16-2-5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13164,'0'0'12204,"71"4"-9802,-11-17-736,9-2-769,8-1-545,-3 5-320,-10 4 0,-5 5-993,-11 1-2882,-15-1-3685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17424,'4'9'4133,"-4"15"-2644,0-18-630,-12 288 5412,0 2-11479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7 256 9801,'0'0'7138,"-2"-9"-4389,1 6-2522,0-1-1,0 1 1,1-1-1,-1 0 1,1 1 0,0-1-1,0 0 1,0 1-1,0-1 1,1 0 0,0 1-1,-1-1 1,1 0-1,1 1 1,-1-1 0,0 1-1,1 0 1,0-1-1,-1 1 1,2 0 0,-1 0-1,0 0 1,0 0-1,1 1 1,-1-1 0,1 1-1,0-1 1,4-2 0,18-13 28,1 0 1,0 2-1,1 1 1,1 1-1,0 1 1,1 2-1,0 1 1,1 1-1,0 1 1,0 2-1,1 1 1,0 2-1,0 1 1,39 1-1,-66 2-249,-1-1-1,1 0 0,0 1 0,0-1 0,-1 1 0,1 0 0,0 1 1,-1-1-1,1 0 0,-1 1 0,1 0 0,-1 0 0,0 0 0,0 0 1,0 1-1,0-1 0,0 1 0,0-1 0,-1 1 0,1 0 0,3 6 1,-4-5 49,-1-1 1,0 0 0,0 1-1,0-1 1,-1 1 0,1-1-1,-1 1 1,1-1 0,-1 1-1,0-1 1,-1 1 0,1-1 0,-1 1-1,1-1 1,-1 1 0,0-1-1,0 0 1,0 1 0,-1-1-1,1 0 1,-1 0 0,0 0 0,0 0-1,-2 3 1,-8 9 35,-1-1 1,0 0 0,-1 0-1,0-2 1,-1 0-1,0 0 1,-27 14 0,28-18-49,0-1 1,0 0 0,-1-1-1,0-1 1,0 0-1,-1-1 1,1 0 0,-1-2-1,-23 2 1,37-7-1073,12-3-1585,11-4-4537,5-2-953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14286,'0'0'12566,"-3"9"-10746,-7 14-1605,-1 0 0,-1-1-1,-1-1 1,-1 0 0,-32 37 0,-3 5 77,-54 95 778,93-140-955,1 0-1,1 0 1,1 0-1,1 1 0,0 0 1,1 0-1,-3 29 1,8-43-105,-1 0 1,1-1-1,1 1 0,-1 0 1,0-1-1,1 1 1,0 0-1,0-1 1,1 1-1,-1-1 1,1 1-1,0-1 1,0 0-1,0 0 1,1 0-1,0 0 1,-1 0-1,1-1 1,0 1-1,1-1 1,-1 1-1,1-1 1,-1 0-1,1-1 1,0 1-1,0-1 1,0 0-1,1 0 1,-1 0-1,0 0 1,1-1-1,-1 1 1,9 0-1,8 2-427,1-1-1,-1-1 0,0-1 0,1 0 0,-1-2 1,26-4-1,17-11-4111,-24-1-1747,4-7-7081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21364,'0'0'8937,"-7"64"-8169,1-31-447,-1 6-225,1 2-64,-1 2-64,4-1-160,-1-5-385,3-4-384,1-7-833,0-7-1184,0-10-2211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22902,'0'0'5103,"13"-7"-2914,-3 1-1818,-3 1-179,1 1 0,-1-1 0,1 2 0,0-1 0,0 1 0,0 0-1,0 1 1,1 0 0,15-2 0,182 3 91,-204 1-283,0 0 0,0 0 0,0 0 0,-1 0 0,1 0 0,0 0 0,0 1 0,0-1 0,-1 1 0,1-1 0,0 1 0,0 0 0,-1-1 0,1 1 0,-1 0 0,1 0 0,-1 0 0,1 0 0,-1 1 0,0-1 0,2 2 0,-2-2 0,-1 1 0,0-1 0,1 1 0,-1-1 0,0 1 0,1-1 0,-1 1 0,0-1 0,0 1 0,0 0 0,0-1 0,-1 1 0,1-1 0,0 1 0,-1-1 0,1 1 0,-1-1 0,1 1 0,-2 1 0,-3 6 0,-1 1 0,0-1 0,-1 0 0,0 0 0,-10 10 0,-10 7 0,17-17 0,-1 0 0,2 1 0,0 0 0,0 1 0,1-1 0,0 2 0,1-1 0,-10 20 0,17-30-20,0 0 0,0-1 0,-1 1 0,1 0 0,0 0-1,0 0 1,0 0 0,0 0 0,0 0 0,1 0 0,-1 0 0,0 0 0,0 0 0,1 0 0,-1-1-1,0 1 1,1 0 0,-1 0 0,1 0 0,-1 0 0,1-1 0,-1 1 0,1 0 0,0-1 0,-1 1 0,1 0-1,0-1 1,0 1 0,-1-1 0,1 1 0,0-1 0,0 1 0,0-1 0,0 0 0,-1 1 0,1-1-1,0 0 1,0 0 0,0 0 0,0 0 0,1 1 0,53 4-1369,-28-4 1006,-21 0 373,1 1 0,-1-1 0,0 1 0,0 0 0,0 0 0,0 1 0,-1 0 0,1 0 0,-1 0 0,1 1 0,4 4 0,-8-6 63,-1-1 0,1 1 0,-1 0-1,1 0 1,-1 0 0,0 0 0,0 0 0,0 0 0,0 0 0,0 0-1,-1 0 1,1 0 0,0 1 0,-1-1 0,0 0 0,1 0-1,-1 1 1,0-1 0,0 0 0,-1 1 0,1-1 0,0 0 0,-1 0-1,1 1 1,-1-1 0,0 0 0,0 0 0,0 0 0,0 0 0,0 0-1,0 0 1,0 0 0,-1 0 0,-1 2 0,-5 5 8,-1 0 1,1 0-1,-2 0 0,1-1 1,-1-1-1,0 0 1,-1 0-1,0-1 0,0 0 1,-17 6-1,11-5-31,1-2 0,-1 0 1,0 0-1,-1-2 0,1 0 0,-32 0 0,47-3-90,0 0 1,0 0-1,-1 0 1,1 0-1,0-1 1,0 1-1,0-1 1,0 1-1,0-1 0,0 0 1,0 0-1,0 0 1,0 0-1,0 0 1,1 0-1,-1 0 1,0-1-1,1 1 1,-1-1-1,1 1 0,-1-1 1,1 0-1,0 1 1,0-1-1,-1 0 1,1 0-1,1 0 1,-1 0-1,0 0 0,0 0 1,1 0-1,-1 0 1,1 0-1,0 0 1,-1-1-1,1-3 1,0 1-324,1 1 1,-1-1-1,1 0 1,0 0-1,0 0 1,0 1-1,0-1 1,1 0 0,0 1-1,0-1 1,0 1-1,1 0 1,-1 0-1,1 0 1,5-6-1,13-9-9039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5990,'0'0'15561,"1"8"-13516,2 59 174,-4 0-1,-10 76 1,-1 63-889,12-169-1182,-1 15-46,2 0 0,12 75 0,-2-97-958,-1-22-1966,3-17-3857,-2-14-1739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14414,'0'0'13591,"-2"14"-12464,1-3-987,-1-1 1,0 1 0,0-1 0,-1 1 0,-1-1 0,1 0 0,-2 0 0,1-1 0,-13 19 0,-87 108 271,-19 26-637,47-51-4163,73-107 3331,15-25-13079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15759,'0'0'13180,"-1"8"-12384,-2 35-617,2 0 1,1-1-1,3 1 1,1-1-1,3 1 1,1-1-1,21 65 1,-24-93-527,10 42-916,-11-20-6218,-5-32 2382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10442,'4'-10'2247,"-2"1"-1415,14-39 2207,3 21 1872,-19 27-4846,0-1 1,0 1-1,1 0 0,-1 0 0,0 0 1,0 0-1,1 0 0,-1 0 0,0-1 1,0 1-1,1 0 0,-1 0 1,0 0-1,1 0 0,-1 0 0,0 0 1,0 0-1,1 0 0,-1 0 0,0 0 1,1 1-1,-1-1 0,0 0 1,0 0-1,1 0 0,-1 0 0,0 0 1,0 0-1,1 0 0,-1 1 0,0-1 1,0 0-1,1 0 0,-1 0 1,0 1-1,0-1 0,0 0 0,1 0 1,-1 1-1,0-1 0,0 0 0,0 0 1,0 1-1,0-1 0,0 0 1,0 1-1,0-1 0,1 0 0,-1 0 1,0 1-1,0-1 0,0 0 0,0 1 1,0-1-1,-1 0 0,1 0 1,0 1-1,0-1 0,1 24 44,-1-20 180,-3 52 115,-3 0-1,-3 0 1,-18 68-1,-7 43 919,34-167-1314,0 0-1,0 0 0,0 0 0,0 0 0,0 0 0,0 0 0,0 0 0,0 0 0,0 0 0,0 0 0,0 0 0,1 0 0,-1 0 0,0 0 0,0 0 0,0 0 1,0 0-1,0 0 0,0 0 0,0 0 0,0 0 0,0 0 0,0 0 0,0 0 0,1 0 0,-1 0 0,0 0 0,0 0 0,0 0 0,0 0 0,0 0 1,0 0-1,0 0 0,0 0 0,0 0 0,0 0 0,0 0 0,0 0 0,0 1 0,0-1 0,0 0 0,1 0 0,-1 0 0,0 0 0,0 0 0,0 0 0,0 0 1,0 0-1,0 0 0,0 0 0,0 0 0,0 1 0,0-1 0,0 0 0,0 0 0,0 0 0,0 0 0,9-11 119,8-19-80,-7-4-234,-2-1-1,-2 0 0,-1-1 1,-2 1-1,-1-50 1,-2 92 187,0-1 0,0 0 1,1 1-1,0-1 1,0 0-1,1 0 1,0 0-1,0 0 0,0 0 1,1 0-1,0-1 1,0 1-1,0-1 0,0 0 1,1 1-1,0-2 1,0 1-1,1 0 1,-1-1-1,1 0 0,0 0 1,0 0-1,0-1 1,1 1-1,-1-1 1,1-1-1,0 1 0,0-1 1,0 0-1,0 0 1,0-1-1,0 0 0,0 0 1,1 0-1,-1-1 1,0 0-1,1 0 1,-1 0-1,0-1 0,0 0 1,1 0-1,-1-1 1,0 1-1,0-2 0,7-2 1,-2-1 55,0 0 0,-1 0 0,0-1 0,0 0-1,0-1 1,-1 0 0,0-1 0,0 0 0,-1 0 0,0 0 0,-1-1 0,0-1 0,-1 1 0,0-1 0,0 0-1,-1-1 1,-1 1 0,0-1 0,0 0 0,-2 0 0,1 0 0,-1 0 0,-1 0 0,0-1 0,-1 1 0,0 0-1,-3-16 1,3 27-54,0 0-1,0-1 1,-1 1-1,1 0 0,0 0 1,-1-1-1,1 1 0,-1 0 1,0 0-1,1 0 1,-1-1-1,0 1 0,0 0 1,0 0-1,0 0 1,0 0-1,0 1 0,0-1 1,0 0-1,0 0 1,0 1-1,0-1 0,0 0 1,-1 1-1,1-1 1,0 1-1,0 0 0,-1-1 1,1 1-1,0 0 1,-1 0-1,1 0 0,-3 0 1,1 0-4,0 1 1,0-1 0,1 1-1,-1 0 1,0 0 0,0 0-1,1 1 1,-1-1 0,1 0 0,-1 1-1,1 0 1,-1 0 0,1 0-1,-4 4 1,-10 15 64,0 1 0,2 1 0,0 0-1,2 1 1,0 0 0,2 1 0,0 0 0,2 0 0,1 1-1,1 1 1,-3 37 0,8-61-44,1 1 0,-1 0 0,1-1 0,0 1 0,0 0 0,1-1 1,-1 1-1,1-1 0,0 1 0,0-1 0,0 1 0,0-1 0,1 1 0,-1-1 0,1 0 0,0 0 0,3 5 0,-2-6-10,0 1-1,1-1 0,-1 0 0,0 0 1,1 0-1,-1-1 0,1 1 0,-1-1 1,1 0-1,0 0 0,-1 0 0,1-1 0,0 1 1,0-1-1,0 0 0,4 0 0,12-1 24,-1-1 0,1-1 0,-1-1 0,0-1 0,0 0 0,-1-1-1,1-1 1,18-11 0,-14 12-253,-23 6 229,0 0 0,1 0 0,-1 0 0,0 0 0,1 1 0,-1-1 0,0 0 0,1 0 0,-1 0 0,0 0 0,0 0 0,1 0 0,-1 0 0,0 1-1,1-1 1,-1 0 0,0 0 0,0 0 0,1 1 0,-1-1 0,0 0 0,0 0 0,0 1 0,0-1 0,1 0 0,-1 1 0,0-1 0,0 0 0,0 0 0,0 1 0,0-1 0,0 0 0,0 1 0,-10 35-20,-1 0-3395,11-36 3266,0 0 0,0 0 0,0 0 0,0 0-1,0 1 1,0-1 0,0 0 0,0 0 0,0 0 0,0 0 0,0 1-1,0-1 1,0 0 0,0 0 0,0 0 0,0 0 0,0 0 0,0 1-1,0-1 1,0 0 0,0 0 0,1 0 0,-1 0 0,0 0 0,0 1-1,0-1 1,0 0 0,0 0 0,0 0 0,0 0 0,1 0 0,-1 0-1,0 0 1,0 0 0,0 0 0,0 0 0,0 0 0,1 1 0,-1-1-1,0 0 1,0 0 0,0 0 0,0 0 0,1 0 0,-1 0 0,0 0-1,0 0 1,0 0 0,0 0 0,1-1 0,0 1-910,5 0-6133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17681,'0'0'11723,"82"-23"-11179,-36 19-448,8-2-448,-4 0-1922,-6-1-3011,-8-5-5958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2626,'4'-16'12255,"4"8"-7617,-5 8-4456,-1-1 1,0 1-1,1 0 0,-1 0 0,1 0 0,-1 0 0,0 1 1,1-1-1,-1 0 0,0 1 0,1 0 0,1 1 0,15 7 196,-1 0-1,0 2 1,-1 0-1,0 1 0,-1 1 1,0 0-1,-1 1 1,-1 1-1,16 20 1,-19-20-241,0 0 1,-1 1-1,0 0 0,-1 0 1,-1 1-1,-1 0 1,-1 1-1,0-1 1,-1 1-1,-1 0 0,0 1 1,-2-1-1,0 0 1,-1 1-1,-2 32 1,-2-27 115,-1-1 1,0 0 0,-2 0-1,-1 0 1,-1 0-1,0-1 1,-2-1 0,0 0-1,-2 0 1,0-1-1,-30 37 1,-30 22 358,28-46-1731,39-30 412,-1 0 0,1 0 0,-1 0 0,0-1 0,1 0 0,-8 1 0,-6-1-5715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12107,'0'0'10512,"2"11"-8937,6 57-230,-4 0-1,-5 85 1,0-57-1146,1-83-345,-2 45-1680,-9-24-3259,1-25 82,-3-8-3164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3299,'-3'-12'9689,"1"5"-9045,-1-5 662,1 0 0,-1 0 1,0-22-1,3 30-1028,0 0 1,0 0-1,1 0 0,-1 0 1,1 0-1,0 0 1,0 0-1,1 0 0,-1 1 1,1-1-1,-1 0 1,1 1-1,0-1 0,1 1 1,-1 0-1,0 0 1,6-6-1,7-2-9,-1 1 1,1 0-1,1 1 0,-1 0 0,1 2 1,1 0-1,0 1 0,0 0 1,0 1-1,25-3 0,11 1-180,0 1 1,61 3-1,-95 3-93,-1 1 0,1 0-1,-1 2 1,0 0 0,35 10 0,-49-12 28,0 0-1,0 1 1,-1-1-1,1 1 1,0 0 0,-1 0-1,1 0 1,-1 1-1,0-1 1,0 1-1,0 0 1,0 0-1,0 0 1,0 0-1,-1 0 1,0 1 0,1-1-1,-1 1 1,-1-1-1,1 1 1,0 0-1,-1 0 1,0 0-1,0 0 1,0 0 0,0 0-1,-1 0 1,1 0-1,-1 0 1,0 0-1,0 0 1,-2 7-1,0-5 100,0 0 0,0 0-1,0 0 1,-1 0 0,0 0-1,-1-1 1,1 1 0,-1-1-1,0 0 1,0 0 0,-1-1-1,1 1 1,-1-1-1,0 0 1,0 0 0,-1 0-1,-8 4 1,-6 3 291,0 0 1,-1-2-1,-35 12 0,35-16-374,1 0 0,-1 0 0,-24 0-1,21-3-3404,0-2-3411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18449,'0'0'11782,"-8"10"-11504,-31 40 44,4 2-1,-37 69 1,59-97-246,1 1 0,2 0 0,0 1 0,2 0 0,1 1 0,1-1 0,1 1 0,-1 31 0,6-52-69,0 0 0,0 1 0,1-1 0,0 0 0,0 0 0,0 0 0,1 0 0,0 0 0,0 0 0,0 0 0,1-1 0,0 1 0,0-1 0,0 0 0,1 1 0,-1-2 0,1 1 0,8 7 0,-5-6-267,1-1 0,0 0-1,0 0 1,0 0 0,1-1 0,-1 0 0,1-1 0,0 0-1,0-1 1,0 1 0,16 0 0,27 1-4707,-18-6-1277,6-6-5981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15439,'0'0'14766,"-9"11"-13475,-134 159 147,-43 50-2619,171-201 1076,5-8-7632,19-29 108,10-16 764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15503,'0'0'5765,"9"-3"-2887,-8 2-2735,1 1 1,0-1 0,-1 0-1,1 1 1,0-1 0,0 1 0,0 0-1,0-1 1,-1 1 0,1 0 0,0 0-1,0 0 1,0 1 0,0-1 0,0 0-1,2 2 1,-2-1-8,-1 1-1,1 0 1,-1 0-1,0 0 1,0 0-1,0 1 1,0-1-1,-1 0 1,1 0-1,0 1 1,-1-1-1,0 0 1,1 1-1,-1-1 1,0 0-1,0 1 1,0-1-1,-1 4 1,-6 119 727,3-66-40,3 61 1,1-103-1192,2 0 1,0 0 0,1 0 0,1 0-1,1-1 1,0 1 0,1-1-1,9 16 1,-14-29-701,0-2-822</inkml:trace>
  <inkml:trace contextRef="#ctx0" brushRef="#br0" timeOffset="1">26 305 13997,'0'0'14094,"-26"-48"-12429,52 43-736,7 1-256,5 0-385,8 4-224,2 0-64,-1 0-1409,0 0-2723,-8 0-4292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 13453,'0'0'9187,"8"-3"-7062,-3 2-1919,0 0 0,0 0 1,-1 0-1,1 1 0,0 0 0,0 0 1,0 0-1,0 0 0,0 1 0,0 0 1,0 0-1,-1 0 0,1 1 0,0-1 1,-1 1-1,1 0 0,-1 1 0,0-1 1,0 1-1,1 0 0,3 3 0,7 5-28,0 0-1,0 0 1,-2 2-1,1 0 1,-2 0-1,1 1 1,-2 1-1,0 0 1,-1 1-1,16 30 1,-21-33-84,0-1 1,-1 1-1,0 0 1,-1 1-1,-1-1 1,0 1-1,0-1 1,-2 1-1,1-1 1,-2 1-1,0 0 1,-1-1-1,0 1 1,-1-1-1,-7 23 1,-1-9-78,-2-1-1,0 0 1,-2-1 0,0 0-1,-36 41 1,17-27-184,-2-2 0,-58 49 1,44-51-3024,15-18-3614,0-6-6504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114 434 15919,'0'0'651,"-4"12"310,-4 24-335,2 0 0,2 0 0,0 69 0,11 155-234,-1-114 520,-19 227-1,-44-15-1359,33-224 768,22-123-125,0 0 0,1 0 0,0 0 1,1 1-1,1 12 0,-1-21-131,1 0 0,0 0 0,-1 0 0,1-1 0,0 1 0,0 0 0,1 0 0,-1-1 0,0 1 0,1-1 0,0 0 0,-1 1 0,1-1 0,0 0 0,0 0 0,0 0 0,1 0 0,-1 0 0,0-1 0,1 1 0,-1-1 0,1 1 0,-1-1 0,1 0 0,3 1 0,28 6 228,1-2 0,0-1-1,0-1 1,0-3 0,63-3 0,-32 0-233,489-45 129,-316 19-184,899-47-832,4 57 1175,-523 18-487,1208-3-304,-2-35 452,-932 1 289,1231-25 772,-2000 63-1040,-11 2 65,1-6-1,121-18 1,-227 20-67,0 0 0,0-1-1,-1 0 1,1-1 0,-1 0 0,1 0 0,-1 0-1,0-1 1,0 0 0,0 0 0,-1-1 0,1 0-1,-1 0 1,8-9 0,-6 3 13,0-1 1,0-1 0,-1 0-1,0 0 1,-1 0-1,-1 0 1,4-16-1,38-119-253,-7-3 1,-7-2-1,-6 0 1,-7-2-1,0-289 0,-22 402 145,-2 0 0,-2 0 1,-2 1-1,-2-1 0,-1 2 0,-32-74 0,43 113 92,0 0 0,0 0 0,-1 1 1,1-1-1,0 0 0,-1 0 0,1 1 0,0-1 0,-1 0 0,1 1 0,-1-1 1,1 1-1,-1-1 0,1 1 0,-1-1 0,1 1 0,-1-1 0,0 1 0,1-1 0,-1 1 1,0 0-1,1-1 0,-1 1 0,0 0 0,0 0 0,1-1 0,-1 1 0,0 0 1,0 0-1,1 0 0,-1 0 0,0 0 0,0 0 0,1 0 0,-1 0 0,0 0 0,0 0 1,1 1-1,-1-1 0,0 0 0,0 1 0,1-1 0,-1 0 0,0 1 0,1-1 0,-1 1 1,0 0-1,-32 34 51,13-11-27,11-18-38,-1 0 0,0 0-1,0-1 1,-1-1 0,1 1-1,-1-2 1,0 1 0,0-2 0,-23 4-1,-10-3 30,-55-1 0,54-3-21,-867-40-163,172 0-31,-1122 82-43,-479 54-336,-325 58 507,992-80-37,1538-73-174,-37 1-1587,61-3-2626,63-1-1817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6034 765 10410,'-26'-1'120,"-1"-1"0,0-1 1,0-1-1,1-1 0,0-2 1,-38-13-1,23 2-117,0-2 0,1-1 0,-40-28 0,-125-79-90,160 104 111,-1 2-1,-87-28 1,-210-37 629,-30-10 2271,318 80-2484,-367-106 1156,330 101-1463,-2 5-1,-154-9 1,56 25-75,1 8 0,-285 47 0,-369 124 30,222 6 187,497-136-171,2 6 0,-208 123 0,293-153-112,2 2 1,0 1-1,2 2 0,1 1 1,2 1-1,1 2 0,1 2 1,2 0-1,2 2 1,1 1-1,2 1 0,1 1 1,-27 74-1,11-1-169,6 2-1,-24 160 1,-2 242-140,47-364 392,13 218 1,6-277-55,3 0 0,5-1 0,42 140 0,-2-71-27,6-3 0,7-3 0,7-3 0,7-3 0,5-4 1,8-4-1,5-4 0,196 205 0,-213-263-4,3-3 1,3-4 0,197 120 0,-149-116-27,4-7 0,207 72 1,382 102-444,-150-53 23,15 1 448,13-46 139,326-13 324,8-46-341,-241-25-90,151 24-8,1155 103 10,-1916-182-25,767 55-6,4-34 4,1128-135 321,-836-40-134,-477 56-89,-187 37-53,206-28-246,-495 48-36,282-85-1,-226 34 239,443-212 0,-657 273 28,0-1-1,-2-2 1,-1-2 0,-2-2-1,-1-1 1,-1-2 0,-2-2-1,-1-1 1,-2-1 0,-2-2-1,-1-1 1,-2-2 0,-3 0-1,-1-2 1,-2 0 0,-2-1-1,-2-2 1,-2 1 0,-2-2-1,-3 0 1,7-68 0,-13 43 55,-3 0 0,-4 0 0,-2 0 0,-4 0 0,-3 1 0,-27-91 0,-1 39 3,-5 2-1,-103-197 1,72 178-245,-6 3 1,-173-220-1,177 266 80,-5 4 0,-3 4 0,-4 3 1,-127-90-1,14 38 214,-435-212 0,-261-22 11,192 133-113,-814-158 0,-763 3-1679,627 189 1143,-484-68 1924,1066 122-557,-6 74-511,696 78-636,-576 79 0,531-19-4334,237-39-1069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139 517 12524,'0'0'2888,"4"-12"-107,0 0-2106,1 1 182,-1-1-1,-1 1 0,1-1 0,-2 0 0,0 0 1,0 0-1,-1 0 0,-1-24 0,-1 35-816,1-1 0,-1 1 0,1-1 0,-1 1 0,1 0 0,-1-1 0,0 1 0,0 0 0,0-1 0,1 1 0,-1 0 0,-1 0 0,1 0 0,0 0 0,0 0 0,0 0 0,0 0 0,-1 0 0,1 0 0,0 1 0,-1-1 0,1 1 0,-1-1 0,1 1 0,-1-1 0,1 1 0,-1 0 0,1-1 0,-1 1 0,1 0 0,-1 0 0,1 0 0,-1 0 0,1 1 0,-1-1 0,1 0 0,-1 1 0,1-1 0,-1 1 0,1-1 0,-2 2 0,-3 0-38,0 0 1,0 1-1,1 0 0,0 0 1,-1 0-1,1 1 0,0-1 1,1 1-1,-6 5 0,2 2 16,0-1 0,1 1-1,0 0 1,-9 22 0,13-27 20,1 0 0,0 0 0,0 0 0,1 1 0,-1-1 0,1 0 0,1 1 0,-1-1 0,1 1 0,0-1 0,2 13 0,-1-18-30,0 1 0,0 0 0,0-1 0,0 1 1,0 0-1,0-1 0,1 1 0,-1-1 0,0 0 0,1 1 0,-1-1 0,1 0 1,-1 0-1,1 0 0,0 0 0,0 0 0,-1 0 0,1-1 0,0 1 1,0 0-1,0-1 0,0 0 0,-1 1 0,1-1 0,0 0 0,0 0 0,0 0 1,3 0-1,3 0 6,1-1 0,0 1 0,-1-2 0,1 1 0,9-4 0,-7 1 0,0-1-1,0 0 0,-1-1 0,1 0 1,-2-1-1,1 0 0,-1 0 1,0-1-1,10-12 0,-12 13 0,0 0 1,-1 0-1,0-1 1,-1 0-1,0 0 0,0-1 1,-1 0-1,0 1 1,0-1-1,-1-1 0,4-16 1,-7 25-15,0 1 0,0 0 1,0-1-1,0 1 0,0 0 1,0-1-1,0 1 0,0-1 0,0 1 1,0 0-1,0-1 0,0 1 1,0 0-1,-1-1 0,1 1 0,0-1 1,0 1-1,0 0 0,0-1 1,-1 1-1,1 0 0,0-1 0,0 1 1,-1 0-1,1 0 0,0-1 1,-1 1-1,1 0 0,0 0 0,-1 0 1,1-1-1,0 1 0,-1 0 0,1 0 1,0 0-1,-1 0 0,1 0 1,0 0-1,-1-1 0,1 1 0,-1 0 1,1 0-1,0 0 0,-1 0 1,1 1-1,-1-1 0,1 0 0,0 0 1,-1 0-1,1 0 0,0 0 1,-1 0-1,1 0 0,0 1 0,-1-1 1,1 0-1,0 0 0,-1 1 1,1-1-1,0 0 0,0 0 0,-1 1 1,1-1-1,0 0 0,0 1 1,-1-1-1,-6 8 22,-1 0 0,1 0 0,1 0 0,0 1 0,0 0 0,0 0 0,2 0 0,-1 1 0,1 0 0,0 0 0,1 0 0,0 0 0,1 1 0,0-1 0,0 1 0,1 14 0,1-24-15,0 0-1,1 1 1,0-1-1,-1 0 0,1 0 1,0 1-1,-1-1 1,1 0-1,0 0 0,0 0 1,0 0-1,0 0 0,0 0 1,0-1-1,0 1 1,0 0-1,1 0 0,-1-1 1,0 1-1,0-1 0,1 1 1,-1-1-1,0 1 1,1-1-1,-1 0 0,0 0 1,1 1-1,-1-1 0,0 0 1,1 0-1,-1-1 1,1 1-1,1-1 0,5 1 16,-1-1 1,0 0-1,0 0 0,1 0 0,9-5 0,-1-2 43,0 0 1,0-1-1,-1-1 0,-1-1 1,1 0-1,24-25 1,68-88 71,-74 80-112,34-56 0,-56 80-15,0 0 0,-1 0 0,-2-1 0,0 0 0,9-37 0,-17 57-9,0 0-1,1 0 1,-1 0 0,0 0-1,0-1 1,1 1 0,-1 0 0,0 0-1,0 0 1,0 0 0,0 0 0,0 0-1,-1 0 1,1 0 0,0 0 0,0-1-1,-1 1 1,1 0 0,-1 0 0,1 0-1,-1-1 1,0 2 5,0 0 0,0 0-1,1 0 1,-1 0 0,0 0 0,1 0-1,-1 0 1,0 0 0,0 1-1,1-1 1,-1 0 0,0 0 0,1 1-1,-1-1 1,0 0 0,1 1 0,-1-1-1,0 1 1,1-1 0,-1 0 0,1 1-1,-1 0 1,-34 37 164,19-14-120,0 2 0,2 0-1,1 0 1,1 2 0,1-1 0,1 1-1,2 1 1,1 0 0,1 0 0,2 0-1,0 1 1,2-1 0,2 1 0,5 57-1,-4-77-30,1 0 1,0 0-1,1-1 0,0 1 0,6 14 0,-8-22-12,0 0 1,0 0-1,0 0 0,0 0 0,1 0 0,-1 0 0,0 0 1,1 0-1,-1 0 0,1-1 0,0 1 0,0 0 1,-1-1-1,1 0 0,0 1 0,0-1 0,0 0 1,1 0-1,-1 0 0,0 0 0,0-1 0,0 1 0,1 0 1,-1-1-1,0 0 0,1 0 0,-1 1 0,5-2 1,-5 0-15,-1 0 1,1 0-1,0 0 1,-1 0 0,1-1-1,-1 1 1,1 0-1,-1-1 1,1 0-1,-1 1 1,0-1 0,0 0-1,0 0 1,0 1-1,0-1 1,0 0-1,-1 0 1,1 0 0,-1 0-1,1 0 1,-1 0-1,0 0 1,1 0 0,-1 0-1,0 0 1,0 0-1,-1-3 1,1-4-214,0 0 0,-1-1 0,1 1-1,-6-17 1,1 14 89,-1 0-1,0 0 0,-1 1 0,0 0 0,-1 0 0,0 1 1,-1 0-1,0 1 0,-1 0 0,-19-15 0,15 13 186,2 0-1,-1-1 0,2 0 0,-1-1 0,-14-22 1,25 34-20,0 0-1,0 0 1,0 0 0,1 0 0,-1 0 0,0-1 0,1 1 0,-1 0-1,1 0 1,-1-1 0,1 1 0,-1 0 0,1 0 0,0-1 0,0 1-1,0 0 1,0-1 0,0 1 0,0 0 0,0-1 0,0 1 0,0 0-1,1-1 1,-1 1 0,0 0 0,1 0 0,-1-1 0,1 1 0,-1 0 0,1 0-1,0 0 1,0 0 0,-1-1 0,1 1 0,0 0 0,0 1 0,0-1-1,0 0 1,0 0 0,0 0 0,0 0 0,1 1 0,-1-1 0,0 1-1,0-1 1,1 1 0,-1-1 0,2 1 0,8-3-22,1 1 1,-1 1-1,0 0 0,21 0 1,-14 1 24,12-1-162,58-3-2210,-30-3-3183,2-7-5286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11819,'9'1'651,"659"0"977,-454-9-1537,653-1 902,-66 1 801,-321-3-1337,1268-18-161,-1673 29-170,28 2 1135,203-25 0,-297 22-1224,22-7 330,-31 7-365,1 1 0,0-1 0,-1 1 0,1-1 0,-1 0 0,1 1 0,-1-1 0,1 0 0,-1 1 0,1-1 0,-1 0 0,0 1 0,0-1-1,1 0 1,-1 0 0,0 1 0,0-1 0,0 0 0,0 0 0,1 0 0,-1 1 0,0-1 0,-1 0 0,1 0 0,0 0 0,0 1 0,0-1 0,0 0 0,-1 0 0,1 1 0,0-1 0,-1 0 0,1 0 0,0 1 0,-1-2 0,-3-6-1094,1-1 0,0 1 1,1-1-1,0 0 0,-1-9 1,-2-37-8438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3299,'0'0'32,"-73"5"-1697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31 3972,'0'0'1468,"-16"-13"630,4 12-1030,-37 2 3950,48-1-4932,0 0 0,1 0 1,-1 0-1,0 0 0,0 0 0,0 0 0,1 0 0,-1 0 0,0 1 0,0-1 0,1 0 0,-1 0 0,0 1 0,1-1 0,-1 0 0,0 1 0,1-1 1,-1 1-1,0-1 0,1 1 0,-1-1 0,1 1 0,-1-1 0,1 1 0,-1 0 0,1-1 0,-1 1 0,1 0 0,0-1 0,-1 1 0,1 0 0,0 0 0,0-1 1,0 1-1,-1 0 0,1 0 0,0-1 0,0 1 0,0 0 0,0 0 0,0 0 0,0-1 0,1 1 0,-1 0 0,0 0 0,0-1 0,1 2 0,2-1 27,-1 0 0,1 0-1,0 0 1,0-1-1,0 1 1,0-1-1,0 1 1,0-1 0,0 0-1,0-1 1,5 0-1,1 1 214,301-16 1862,559 1-1771,-710 11-396,1 8 1,178 27-1,-192-15-94,0-6 0,222-14 0,-91-28 77,-160 16 88,146-3-1,-295 19-6,-45 0-4847,55-2-1419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8008,'0'0'7335,"-5"10"-6150,0-2-980,0 1 0,1 1 0,1-1 0,-1 1 0,1-1 0,1 1 0,0 0 0,0 0 0,1 11 0,32 619 2770,-8-312-2817,73 718 109,-75-836-499,-11 312 0,-10-521 207,0 9-211,-1 0-1,0 1 1,-5 18-1,6-28 65,-1 0 0,1 1-1,-1-1 1,1 0 0,-1 0 0,1 0 0,-1 0 0,0 1-1,1-1 1,-1 0 0,0 0 0,0 0 0,0 0-1,0-1 1,0 1 0,0 0 0,-1 0 0,1 0-142,0-1 0,-1 0 0,1 0 1,0 0-1,0 0 0,0 0 0,0 0 1,0 0-1,0 0 0,-1-1 0,1 1 0,0 0 1,0-1-1,0 1 0,0-1 0,0 1 1,0-1-1,0 0 0,0 1 0,0-1 1,1 0-1,-1 1 0,-1-3 0,-16-15-5851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12908,'2'13'881,"5"41"-174,3 0 1,1-1-1,20 52 0,-8-42-90,3-1 0,2-1-1,54 86 1,-79-144-482,-1 1 1,1-1 0,0 0 0,0 1-1,0-1 1,0-1 0,7 6-1,-9-8-88,0 0 0,0 1 0,-1-1 1,1 1-1,1-1 0,-1 0 0,0 0 0,0 0 0,0 1 0,0-1 0,0 0 0,0 0 0,0 0 0,0-1 0,0 1 0,0 0 0,0 0 0,0-1 0,0 1 0,0 0 0,0-1 0,0 1 0,0-1 0,0 1 0,0-1 0,-1 1 0,1-1 0,0 0 0,0 0 0,-1 1 0,1-1 0,0 0 0,-1 0 0,1 0 0,0 0 0,-1 0 0,1-1 0,13-26 393,-2 1 0,0-2 1,-2 1-1,8-42 0,3-4-276,73-202-368,-54 163-2609,-2-1-4388,-11 29-5462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7585 476 9993,'-183'-70'1391,"-252"-62"0,360 113-1430,-405-99 791,322 87-406,-174-11-1,-770 21 208,737 23-439,-949-25 292,1195 18-392,-892-11-34,860 25 36,-1 8 0,-151 36 0,195-27 257,2 5-1,1 4 0,-152 73 0,180-68-152,2 4 0,1 2 0,3 4 0,-112 101 0,147-117-125,2 2-1,1 1 1,2 1-1,1 2 1,3 1-1,1 1 1,2 2-1,2 0 1,-29 83-1,41-94-6,3 0 0,0 0 0,3 0 1,0 1-1,2-1 0,2 1 0,1 0 0,1-1 0,2 1 0,1-1 1,2 0-1,1 0 0,2-1 0,1 0 0,2-1 0,0 0 0,27 42 0,-3-17-1,2-1-1,3-2 0,2-1 0,2-3 0,3-2 0,1-2 0,2-2 1,2-3-1,114 65 0,-65-52 37,3-4 1,1-4-1,3-5 1,222 49-1,-99-47 183,248 11 0,243-20-116,-700-32-85,1702 13 118,-1382-29-91,0-16 0,-2-15 0,-2-14 0,370-117 0,-546 124-3,271-127 0,127-130 111,-512 278-102,0-2-1,-2-3 1,-2-1 0,-2-2 0,-1-3 0,47-59-1,-69 74 210,0-2-1,-2 0 0,-1-2 0,-2 0 0,0 0 1,-3-1-1,-1-1 0,-1-1 0,-2 1 0,-1-2 1,5-62-1,-12 82-209,-1 0 0,0 0-1,-1 0 1,-1 0 0,-1 1 0,0-1 0,-1 0 0,0 1 0,-1 0 0,-1 0 0,-1 1 0,0-1 0,-1 1-1,0 1 1,-1-1 0,0 2 0,-1-1 0,-1 1 0,0 1 0,-1 0 0,0 0 0,-15-10 0,-13-6-39,-2 1 0,0 1 1,-1 3-1,-2 2 1,-70-23-1,-1 9-1,-128-20 0,-2 18-275,-2 11 0,-421 12 1,309 41-2443,98-5-4660,145-17-1498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1486 483 4036,'1'-29'14,"1"1"0,2-1 1,0 1-1,2 0 0,1 1 0,1-1 0,2 1 1,19-39-1,4 5 1930,-23 46-1016,-2 0 0,1 0 0,-2-1 0,0 0 0,-1 0 0,5-22 0,-15 61-340,-1 1 1,-1-1 0,-11 27-1,-399 872-278,-68-33-262,393-732-138,-216 390 1173,225-383-541,-86 242-1,152-357-489,1 0 0,-11 76-1,19-27-4567,7-100 1089,-4-14-1693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91 835 12780,'0'0'347,"-7"9"21,0 4-354,0 0 0,0 1-1,1 0 1,1 1 0,0-1-1,1 1 1,1 0 0,-3 20-1,-12 107 14,7 1 0,7 156-1,4-291-28,1 0 0,0 0 0,0 0 0,0 0 0,1 0 0,1 0 0,-1 0 0,1-1 0,5 9 0,-7-15 5,0 1-1,0 0 1,0-1-1,1 1 1,-1-1-1,0 1 1,1-1-1,0 0 1,-1 1-1,1-1 1,0 0-1,-1 0 1,1 0-1,0 0 1,0-1-1,4 2 0,-3-2 26,0 0 0,0 0 0,-1 0-1,1 0 1,0 0 0,0-1-1,0 1 1,0-1 0,0 0 0,0 0-1,0 0 1,-1 0 0,1-1-1,4-2 1,15-12 397,0-1-1,-2-1 1,0 0-1,-1-2 1,22-28-1,5-5 157,655-683 1170,-347 369-2076,-132 118-3999,-125 118-945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1241 14029,'0'0'1057,"3"-14"-1046,-1 4 7,1 0 0,0 0-1,0 0 1,1 0 0,1 1 0,0 0 0,0 0-1,1 0 1,0 0 0,0 1 0,12-12-1,146-139-414,219-161-1,214-97-216,-581 407 620,198-117 44,-189 115 1,0 1-1,1 1 1,0 1 0,1 1 0,0 1-1,51-5 1,-72 11-45,-1 0 0,1 1 0,0 0 0,0 1 0,-1-1 0,1 1 0,0 0 0,0 0 0,-1 1 0,1 0 0,-1 0 0,0 0-1,1 0 1,-1 1 0,0 0 0,0 0 0,-1 1 0,6 4 0,-5-3-6,0 1 0,-1 0 0,0 1 0,0-1 0,-1 1 0,0-1 0,0 1 0,0 0 0,-1 0 0,0 0 0,-1 1-1,1-1 1,-1 0 0,0 9 0,1 25 59,-2 0 0,-2 0 0,-9 61 0,-35 119 178,26-141-183,4 1 0,-6 84 1,20-124-222,3 41 0,-1-71-249,1-1 0,1 1 0,0-1 0,0 0 0,1 0-1,0 0 1,1 0 0,0-1 0,6 11 0,-5-13-748,0-1 1,0 0 0,1 0 0,0-1 0,0 0 0,1 0-1,0 0 1,7 4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2:52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44 16496,'0'0'347,"-4"14"-684,-41 214-421,-5 22 48,-34 33 633,-161 366 0,-174 250 2421,390-839-1961,-3 4 84,-3 3 192,4 1 0,2 1-1,-29 110 1,55-167-627,1 0 1,0 0-1,0 0 0,2 0 0,-1 0 1,2 1-1,2 18 0,-2-26-31,1 1-1,-1-1 1,1 0-1,1 0 1,-1 0-1,1 0 0,0 0 1,0 0-1,0-1 1,0 1-1,1-1 1,0 0-1,0 0 1,0 0-1,0-1 0,1 1 1,-1-1-1,9 4 1,8 3 13,1 0 1,1-2-1,0-1 0,0 0 1,0-2-1,0 0 0,37 1 1,173-3 147,-196-4-156,414-37-33,-147 8-176,574-7 289,-445 24-28,937-7 471,-1145 33-431,228 43 1,215 73 13,-662-128-111,528 96 765,-410-81 0,1-6 0,166-8 0,-266-5-609,0 0 1,0-2 0,0-1-1,-1-1 1,0-1-1,0-1 1,-1-2 0,0 0-1,-1-1 1,32-23-1,15-17 65,106-103-1,-170 150-225,86-82-165,-5-3 0,-3-4 0,113-168-1,-164 212 101,-2-2 1,-3-1-1,-1-2 0,-3 0 0,-3-1 0,-2-1 0,-3-1 0,-2 0 0,9-105 0,-20 40 149,-6 0 0,-39-237 0,32 282 253,-2-84 1,13 126-379,1 0 0,2 0 1,1 1-1,14-58 0,-1 35-402,17-68-1321,-32 115 1611,0-1-1,-1 1 1,-1-1 0,1 0 0,-2 1 0,0-1-1,0 0 1,-5-18 0,3 22 153,-1 1 1,0 0-1,0 0 1,0 0-1,-1 1 1,0-1-1,0 1 0,0 0 1,-1 0-1,0 1 1,0 0-1,-1 0 0,1 0 1,-1 1-1,0 0 1,-14-6-1,-8-2 91,0 1 1,0 2-1,-32-6 0,-33-4 731,-190-12 0,-100 26 553,275 5-982,-965 37 319,14-1-568,-528-130 10,1426 75-153,-1261-111-384,1299 128-318,-59-4-2138,65-10-2924,42-5-2444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50 9929,'0'0'4752,"2"-9"-2302,5-24-881,-5 25-378,-8 22 549,-21 44 222,-21 66-1,-36 164-257,16 14-503,-35 353 0,102-591-7139,-2-99 628,-4 1-514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13901,'0'0'7960,"5"11"-6022,-2 1-1635,0-1 1,-1 1 0,0 0 0,-1-1 0,0 1 0,-1 0 0,0 0 0,-1 0-1,0 0 1,-1 0 0,0-1 0,-6 17 0,-83 263 2664,89-285-2912,1-1 0,0 0 0,0 1-1,1-1 1,-1 0 0,2 8 0,-1-13-52,0 1 1,0-1-1,0 0 1,0 1 0,0-1-1,0 0 1,0 1-1,0-1 1,0 0-1,0 1 1,0-1-1,1 0 1,-1 1-1,0-1 1,0 0-1,0 1 1,1-1 0,-1 0-1,0 0 1,0 1-1,1-1 1,-1 0-1,0 0 1,0 1-1,1-1 1,-1 0-1,0 0 1,1 0-1,-1 0 1,0 1 0,1-1-1,-1 0 1,1 0-1,17-14 118,-10 5-101,-2 0 0,1-1 1,-1 0-1,0 0 0,-1-1 0,-1 0 0,1 0 0,4-19 0,0-12-51,4-45-1,1-5-920,-9 114 817,1 0-1,2-1 1,0 0-1,14 24 1,-19-41 157,0 0 1,0 0 0,0-1 0,1 1 0,0-1 0,0 0 0,0 0 0,0-1 0,0 1-1,0-1 1,1 1 0,-1-2 0,1 1 0,-1 0 0,1-1 0,0 0 0,0 0 0,-1 0-1,1-1 1,0 1 0,0-1 0,0 0 0,0-1 0,0 1 0,0-1 0,-1 0-1,7-2 1,-2 0 81,0-1 0,0 0-1,0 0 1,0-1-1,-1-1 1,0 1 0,0-1-1,0 0 1,-1-1-1,0 0 1,0 0 0,9-14-1,-4 6-53,-1-1 1,-1 0-1,0-1 0,-2 0 0,1-1 0,-2 0 0,-1 0 0,0 0 1,-1-1-1,-1 0 0,3-31 0,-7 49-54,0 1-1,0 0 1,1-1 0,-1 1-1,0-1 1,0 1 0,0 0-1,0-1 1,0 1 0,0-1 0,0 1-1,0 0 1,0-1 0,0 1-1,0-1 1,-1 1 0,1 0-1,0-1 1,0 1 0,0-1-1,0 1 1,-1 0 0,1-1-1,0 1 1,0 0 0,-1-1-1,1 1 1,0 0 0,-1 0-1,1-1 1,0 1 0,-1 0-1,1 0 1,0-1 0,-1 1-1,1 0 1,0 0 0,-1 0-1,1 0 1,-1 0 0,1 0-1,0 0 1,-1 0 0,1-1-1,-1 1 1,1 0 0,0 1-1,-1-1 1,1 0 0,-1 0-1,-19 14-119,10-1 112,0 1 0,1 0 1,0 0-1,1 1 1,0 0-1,-7 22 1,1 3 25,-12 59 1,22-82 19,1 0 0,1 0 1,0 0-1,1 0 0,2 33 1,-1-47-32,1 1 1,0 0-1,-1 0 0,1-1 1,1 1-1,-1-1 0,0 1 1,1-1-1,0 1 1,0-1-1,0 0 0,0 0 1,0 0-1,1 0 1,-1 0-1,1 0 0,0-1 1,-1 1-1,1-1 0,1 0 1,-1 0-1,0 0 1,0 0-1,1-1 0,-1 1 1,1-1-1,0 0 1,-1 0-1,1 0 0,0 0 1,7 0-1,4-1 5,-1 0-1,1 0 0,-1-1 1,1-1-1,-1-1 1,1 0-1,-1-1 0,0 0 1,0-1-1,-1 0 1,0-2-1,0 1 1,0-2-1,-1 1 0,1-2 1,-2 0-1,0 0 1,0-1-1,0 0 0,-1-1 1,-1 0-1,0-1 1,-1 0-1,0 0 1,11-23-1,-17 31-8,-1 1 0,0-1 0,1 1 0,-1-1 0,-1 0 0,1 1 0,0-1 0,-1 0 0,0 0 0,0 0 0,0 1 0,0-1 0,-1 0 0,-1-7 0,2 10 0,-1 0 0,1 0 0,-1 0 0,0 0 0,1 1 0,-1-1 0,0 0 0,1 0 0,-1 0 0,0 1 0,0-1 0,0 0 0,0 1 0,1-1 0,-1 1 0,0-1 0,0 1 0,0 0 0,0-1 0,0 1 0,-2-1 0,0 1 0,1 0 0,-1 0 0,0 0 0,0 1 0,0-1 0,0 1 0,0-1 0,0 1 0,1 0 0,-1 0 0,-3 2 0,-2 1 0,0 1 0,1 1 0,0 0 0,0 0 0,0 0 0,0 1 0,1-1 0,0 2 0,1-1 0,-1 1 0,1 0 0,1 0 0,0 0 0,0 0 0,0 1 0,1 0 0,1 0 0,-1 0 0,1 0 0,-1 16 0,3-23-109,0 1 0,0-1 1,0 1-1,0-1 0,1 0 0,-1 1 0,1-1 1,0 1-1,-1-1 0,1 0 0,0 0 0,0 1 1,0-1-1,1 0 0,-1 0 0,0 0 0,1 0 1,0 0-1,-1-1 0,1 1 0,0 0 0,0-1 1,0 1-1,0-1 0,0 0 0,3 2 1,2 0-867,1 0 0,-1-1 0,0 0 1,1 0-1,0-1 0,-1 0 0,12 0 1,28 0-11193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9001,'0'0'8060,"3"-8"-5801,8-29-124,-10 37-2033,-1-1 0,0 1 0,0-1 0,0 0 0,1 1 0,-1-1 0,0 0 0,0 1 0,0-1 0,0 1 0,0-1 0,0 0 0,0 1 0,-1-1 0,1 1 0,0-1 0,0 0 0,0 1 0,-1-1 0,1 1-1,0-1 1,-1 1 0,1-1 0,0 1 0,-1-1 0,1 1 0,0-1 0,-1 1 0,1-1 0,-2 0 0,-20-3 956,-22 11-553,33-1-413,1 0 0,-1 1-1,1 0 1,0 0-1,1 1 1,-1 0-1,2 1 1,-1 0-1,1 1 1,1-1 0,-1 1-1,2 1 1,0-1-1,0 1 1,0 1-1,2-1 1,-1 1-1,2-1 1,-5 21 0,8-31-82,0 0 1,0 0 0,0 0 0,0 0-1,0 0 1,0 0 0,0 0 0,0 0-1,0 0 1,0-1 0,1 1 0,-1 0-1,0 0 1,1 0 0,-1 0 0,1 0 0,-1 0-1,1 0 1,-1-1 0,1 1 0,-1 0-1,1 0 1,0-1 0,-1 1 0,1 0-1,0-1 1,0 1 0,0-1 0,0 1-1,-1-1 1,2 1 0,2 0 48,-1-1 0,0 1 1,0-1-1,0 0 0,0 0 0,1 0 1,-1 0-1,0 0 0,0-1 0,3 0 1,8-3 152,-2 0 1,1-1 0,22-11 0,-5-1-81,45-35 1,-63 43-113,-1 0 0,-1-1 0,0 0 0,0-1 0,-1 0 0,13-20 0,-32 49-83,1 0-1,1 1 1,1 1-1,1-1 1,1 1-1,0 0 1,1 0 0,-1 37-1,5-55 7,0 0-1,0 0 1,1 0 0,-1 0-1,0 0 1,1 0 0,0 0 0,-1 0-1,1 0 1,0 0 0,0 0-1,0-1 1,0 1 0,1 0-1,-1-1 1,0 1 0,1-1-1,-1 1 1,1-1 0,-1 0-1,1 1 1,0-1 0,-1 0-1,1 0 1,0 0 0,3 1-1,-2-1-407,0 0 0,1 0-1,-1 0 1,1-1-1,0 1 1,-1-1-1,1 0 1,-1 0-1,1 0 1,0 0-1,-1-1 1,1 1-1,-1-1 1,1 0-1,3-1 1,16-15-5626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17008,'0'0'3459,"6"72"-576,-3-33-673,1 7-288,-3 3-833,-1 5-448,0 5-257,-2 3-256,-16 3-64,-3 6-32,-3-2 0,-3-2-352,1-12-1922,-2-11-3492,5-17-9032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18385,'0'0'4260,"-5"56"-2946,-3-19-97,-1 7-545,3 3-415,0 1-193,4-6 0,2-2-32,0-5-64,0-7-449,0-6-512,0-7-768,-1-8-1218,-8-7-1858,-6 0-3939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15695,'7'-9'2829,"1"-1"-2180,1 0 0,0 0 0,1 0 0,0 1 0,1 1 0,-1 0 0,1 0-1,24-11 1,-7 8-276,0 1 0,1 1-1,0 1 1,0 2-1,1 1 1,0 1 0,0 2-1,0 1 1,40 3 0,-66-2-331,0 1-1,-1-1 1,1 1 0,0 0 0,-1 0 0,1 0 0,-1 0 0,1 1 0,-1-1 0,0 1 0,1 0 0,-1 0 0,0 0 0,0 0-1,-1 1 1,1-1 0,0 1 0,-1 0 0,1-1 0,-1 1 0,0 0 0,0 1 0,0-1 0,-1 0 0,1 0 0,-1 1 0,1-1-1,0 6 1,-1-4 27,-1 0 0,1 0 0,-1 0 0,0 0 0,-1 0 0,1 0 0,-1 0 0,0 0 0,0 0 0,-1-1 0,1 1 0,-1 0 0,0-1 0,0 1 0,-1-1 0,1 1 0,-1-1 0,0 0 0,0 0-1,-6 5 1,-4 3 62,-1-1-1,0 0 0,-1-1 1,0 0-1,-1-1 0,0-1 0,-33 11 1,39-15-962,1-2-1,-1 0 1,-1 0 0,1 0 0,-11-1-1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 15855,'-4'-2'4664,"-5"6"-3605,-6 8-766,-3 12 370,0 1 0,1 0 0,1 2 0,-24 55 0,-29 119 667,62-178-1219,1 1 1,1-1-1,2 1 1,0 0 0,1 0-1,3 42 1,-1-59-258,1-1 0,1 1 0,-1 0 0,1-1 0,0 0 0,1 1 0,0-1 0,0 0-1,0 0 1,0 0 0,1-1 0,5 7 0,-5-8-406,1 0 0,-1 0-1,1-1 1,0 0-1,0 1 1,0-2-1,1 1 1,-1 0 0,1-1-1,-1 0 1,1-1-1,0 1 1,0-1-1,0 0 1,11 0 0,19 0-10403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11 13965,'0'-1'250,"1"1"1,-1-1-1,0 1 0,0-1 0,1 0 0,-1 1 0,1-1 1,-1 1-1,0-1 0,1 1 0,-1-1 0,1 1 0,-1 0 0,1-1 1,-1 1-1,1 0 0,-1-1 0,1 1 0,0 0 0,-1-1 1,1 1-1,-1 0 0,1 0 0,0 0 0,-1 0 0,1 0 1,0 0-1,-1 0 0,1 0 0,0 0 0,0 0 0,-7 21 2094,-24 37-1876,30-58-437,-18 32 220,-1-2 1,-2 0 0,-1-1-1,-1 0 1,-2-2 0,-41 35-1,66-62-296,0 1 0,0-1 0,0 0 0,0 0 0,-1 0 0,1 0 0,0 1 0,0-1 0,0 0 0,0 0 0,-1 0 0,1 0 0,0 0 0,0 0 0,0 1 0,-1-1 0,1 0 0,0 0 0,0 0 0,0 0-1,-1 0 1,1 0 0,0 0 0,0 0 0,0 0 0,-1 0 0,1 0 0,0 0 0,0 0 0,-1 0 0,1 0 0,0 0 0,0 0 0,0 0 0,-1 0 0,1-1 0,0 1 0,0 0 0,0 0 0,-1 0 0,1 0-1,0 0 1,0 0 0,0-1 0,0 1 0,0 0 0,-1 0 0,1 0 0,0-1 0,0-14-1894,8-21-2005,3 8-124,2-4-886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8264,'0'0'7735,"4"10"-5973,3 17-761,-2 0 0,0 0 0,-2 0 0,-1 1 0,-2 29-1,6 34 1104,7-46-2432,-11-40-206,0-1-1,0 0 1,1 1 0,-1-1-1,1 0 1,7 6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15983,'0'0'6406,"51"-5"-4644,-22 1-705,5 2-801,4-1-256,1 3-544,-5 0-1859,-6-1-2369,-5-2-3748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43 19410,'0'0'4266,"-5"12"-3273,-3 8-684,1 1 1,1 0 0,1 1-1,1 0 1,1 0-1,0-1 1,2 36 0,1-56-293,0 1 0,1 0 0,-1-1 0,0 1 0,1-1 0,-1 1 0,1 0 0,0-1 0,-1 1 0,1-1 0,0 0 0,0 1 0,0-1 0,0 0 0,0 0 0,0 1 0,1-1 0,-1 0 0,0 0 0,1 0 0,-1 0 0,0 0 0,1-1 0,-1 1 0,1 0 0,-1-1 0,1 1 0,0-1 0,-1 1 0,1-1 0,-1 0 0,1 0 0,0 0 0,-1 0 0,1 0 0,0 0 0,-1 0 0,1 0 0,2-1 0,2 0 99,-1-1 0,0 1 1,1-1-1,-1 1 0,0-2 0,0 1 1,0 0-1,0-1 0,-1 0 1,8-5-1,-1-4 25,0 0 1,-1 0-1,0-1 0,0 0 0,-2-1 1,0 0-1,0 0 0,-1-1 1,-1 0-1,0 0 0,-2 0 1,1-1-1,-2 0 0,0 0 1,-1 0-1,0-20 0,-2 36-142,0 0 0,0-1-1,0 1 1,-1 0 0,1 0-1,0 0 1,0 0 0,-1 0 0,1-1-1,0 1 1,0 0 0,-1 0 0,1 0-1,0 0 1,0 0 0,-1 0-1,1 0 1,0 0 0,0 0 0,-1 0-1,1 0 1,0 0 0,0 0-1,-1 0 1,1 0 0,0 0 0,0 0-1,-1 1 1,1-1 0,0 0 0,0 0-1,-1 0 1,1 0 0,0 0-1,0 0 1,0 1 0,-1-1 0,1 0-1,0 0 1,0 0 0,0 1-1,0-1 1,-1 0 0,1 0 0,0 1-1,0-1 1,0 0 0,0 0 0,0 1-1,0-1 1,0 0 0,-11 12-50,-3 41-3517,11-38-365,1-6-2083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14221,'0'0'10677,"1"9"-9887,0 16-521,-1-1 0,-1 1 0,-1 0 0,-2 0 0,-11 46 0,1-4-335,13-62-174,-6 20-3059,-8-19-6566,7-6-732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4484,'0'0'8264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28 105 17521,'0'0'2962,"5"-8"-565,-1 2-2086,0 0 1,1 0-1,-1 0 0,1 0 0,1 1 0,-1 0 0,1 0 0,0 1 0,0-1 0,0 1 1,1 0-1,0 1 0,-1 0 0,1 0 0,0 0 0,1 1 0,10-2 0,1-1-127,1 1 1,1 1-1,-1 0 0,0 2 0,32 1 0,-51 0-183,1 0 0,0 0-1,0 0 1,-1 0-1,1 1 1,0-1 0,-1 1-1,1-1 1,0 1 0,-1-1-1,1 1 1,-1 0 0,1 0-1,-1-1 1,1 1-1,-1 0 1,0 0 0,0 1-1,1-1 1,-1 0 0,0 0-1,0 1 1,0-1 0,0 1-1,0-1 1,0 1-1,-1-1 1,1 1 0,0-1-1,-1 1 1,1-1 0,-1 1-1,0 0 1,1 0-1,-1-1 1,0 1 0,0 0-1,0-1 1,0 1 0,-1 0-1,1-1 1,0 1 0,-1 0-1,1-1 1,-1 1-1,0 2 1,-2 4 125,0 1 1,-1-1-1,0 0 1,0 1-1,-1-2 1,0 1-1,-8 9 0,-4 0 299,0 0 0,-32 23 0,24-21-152,76-20-1249,-45 0 872,0 0 0,0 1 0,0 0 0,1 0 0,-1 0 0,0 1 0,0 0 0,0 0 0,10 4 0,-14-4 97,0 1 1,0 0-1,-1-1 1,1 1-1,0 0 1,-1 0-1,1 0 0,-1 0 1,1 0-1,-1 0 1,0 0-1,0 0 0,0 1 1,0-1-1,0 0 1,-1 1-1,1-1 1,-1 1-1,1-1 0,-1 1 1,0-1-1,0 1 1,0-1-1,0 1 1,-1-1-1,0 4 0,0 0 89,-1 0 0,1 0 0,-1-1 0,0 1 0,-1 0 0,0-1 0,0 1 0,0-1 0,0 0 0,-1 0 0,0 0 0,0 0 0,0-1 0,0 1 0,-1-1 0,-5 3 0,0 1 92,1-1 0,-2 0 0,1-1 0,-1 0 1,0-1-1,0 0 0,-15 5 0,18-9-697,0 1 1,-1-1-1,1 0 1,-1-1-1,1 0 0,-1 0 1,1-1-1,-1 0 1,1-1-1,0 0 0,-14-5 1,18 6 91,0 0 0,1-1 1,-1 0-1,1 1 0,-1-1 1,1-1-1,0 1 0,-1 0 1,1-1-1,1 0 0,-1 0 1,0 0-1,1 0 0,-1 0 1,1 0-1,0-1 0,0 1 1,0-1-1,0 1 0,1-1 0,0 0 1,0 1-1,0-1 0,0 0 1,0 0-1,0-8 0,1-4-13155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17521,'0'0'5140,"2"12"-3223,14 87-446,-5-44 667,4 86 0,-14-123-1894,-1 0 0,-1-1 1,-1 1-1,0-1 0,-1 1 0,-1-1 0,-1 0 1,0 0-1,-11 21 0,5-17-819,0 0 0,-2 0 0,-1-1 0,-26 31 0,34-45 200,0 0-1,0 0 1,0 0 0,-1-1-1,1 0 1,-1 0-1,0-1 1,-1 0 0,1 0-1,-1-1 1,0 0-1,0 0 1,0-1-1,0 0 1,0 0 0,-15 1-1,-1-3-7727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20916,'0'0'10634,"68"14"-10058,-20-11-415,9 1-97,3-3-64,0 0 32,-7 2-449,-5 1-1376,-9 1-1346,-14 1-1794,-12-2-1025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19122,'0'0'4709,"55"4"-1795,-3-10-736,8-1-1089,5-2-704,2 4-193,-4 5-192,-10 0-481,-12 0-2017,-5 0-4388,-8 0-10122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14 14478,'0'0'5589,"-12"-3"-4692,8 2-872,-4-1 103,1 0 0,-1 1 0,0 0 1,0 0-1,1 1 0,-1 0 0,0 0 1,0 1-1,0 0 0,1 0 0,-1 1 1,0 0-1,-11 4 0,7 1 90,1 0-1,0 0 1,1 1 0,-1 0-1,2 1 1,-1 0-1,1 1 1,1 0 0,0 0-1,0 1 1,1 0-1,0 0 1,1 1 0,0 0-1,1 0 1,0 0-1,1 0 1,1 1 0,0 0-1,-3 24 1,6-35-207,0 0 0,0 0 0,0 0 0,0 0 0,0 0 0,0 0 0,1-1 0,-1 1-1,1 0 1,-1 0 0,1 0 0,0-1 0,0 1 0,0 0 0,0-1 0,0 1 0,0 0 0,0-1 0,0 1 0,0-1 0,1 0 0,-1 1 0,1-1 0,2 1 0,-1 0 25,1 0 0,0-1 0,0 0 1,0 1-1,0-2 0,0 1 0,0 0 0,0-1 0,0 0 1,0 0-1,5 0 0,4-1 128,0-1 0,0-1 1,0 0-1,-1 0 0,1-1 0,16-8 1,-15 4 15,-1 1 0,-1-2 0,0 0 0,0 0 0,0-1 0,-2 0 0,1-1 0,11-16 0,-17 21-93,-1 1 0,-1-1 0,1 0 0,-1 0-1,0 0 1,0-1 0,-1 1 0,0-1 0,0 1-1,0-1 1,-1 0 0,0 1 0,0-1-1,-1 0 1,0 0 0,0 0 0,-1 0 0,1 0-1,-2 1 1,-2-12 0,3 16-87,0-1 1,-1 1-1,1 0 0,-1 0 1,1 0-1,-1 0 0,0 0 1,0 0-1,0 1 0,0-1 1,0 0-1,0 1 0,0 0 1,-1-1-1,1 1 0,0 0 1,-1 0-1,1 0 0,-1 1 1,1-1-1,-1 1 0,0-1 1,1 1-1,-1 0 0,1 0 1,-1 0-1,0 0 0,1 0 1,-5 2-1,0-2-71,0 1-1,0 1 1,1-1 0,-1 1-1,1 1 1,-1-1 0,1 1 0,0 0-1,0 0 1,-8 7 0,9-6-183,0 1-1,1 0 1,0 0 0,0 0 0,0 1-1,0-1 1,-3 9 0,0 16-3489,7-28 3288,1-1 1,-1 1-1,0-1 1,0 0-1,1 1 0,-1-1 1,1 1-1,-1-1 1,1 1-1,0-1 0,0 0 1,-1 0-1,1 1 0,0-1 1,0 0-1,0 0 1,2 2-1,15 6-8690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10314,'0'0'19058,"-1"50"-18994,-5-15 32,-2 6-96,4 1-96,-2 2-289,0-5-287,4-6-1026,2-7-480,0-11-1185,5-11-2146,5-4-4645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12139,'0'0'14254,"-9"10"-13352,3-5-768,-1 2 7,0-1 1,0 1-1,0 0 1,1 1-1,0 0 1,1 0-1,0 0 0,0 0 1,-7 18-1,12-26-141,0 1 0,0-1 1,0 0-1,0 1 0,0-1 0,0 0 0,0 1 0,0-1 0,0 0 0,0 1 0,0-1 0,0 0 0,0 1 0,1-1 0,-1 0 1,0 1-1,0-1 0,0 0 0,0 0 0,1 1 0,-1-1 0,0 0 0,0 0 0,1 1 0,-1-1 0,0 0 0,0 0 1,1 0-1,-1 1 0,0-1 0,1 0 0,-1 0 0,0 0 0,0 0 0,1 0 0,-1 0 0,0 0 0,1 0 0,0 0 0,21 0 45,20-11-18,-27 6-147,1 1 0,-1 0-1,1 1 1,0 0 0,0 1 0,23 1 0,-36 1 120,1 0 1,-1 0 0,0 1 0,0-1 0,1 1 0,-1 0 0,0 0 0,0 0 0,0 0 0,0 1 0,0-1-1,0 1 1,0 0 0,-1 0 0,1 0 0,2 3 0,-3-3 16,-1 1 1,1-1-1,-1 1 1,0 0-1,0-1 0,0 1 1,-1 0-1,1 0 1,-1 0-1,1 0 0,-1 0 1,0 0-1,0-1 1,0 1-1,0 0 0,-1 0 1,1 0-1,-1 0 1,0 0-1,0 0 1,-2 4-1,-1 3 217,0-1 0,-1-1 0,0 1 1,0-1-1,-1 1 0,0-2 0,-11 12 0,-57 49 2016,55-51-2081,12-11-169,4-3 0,0 0 0,0 0 0,0 0 0,0-1 0,-1 1 0,1-1 0,-1 0 0,0 0 0,0 0 0,0 0 0,0-1 0,0 1 0,0-1 0,-6 1 0,10-2-35,-1-1 0,0 1 1,0-1-1,1 1 0,-1-1 0,0 1 0,1-1 0,-1 1 1,1-1-1,-1 0 0,1 1 0,-1-1 0,1 0 0,-1 1 1,1-1-1,0 0 0,-1 0 0,1 0 0,0 1 1,0-1-1,-1 0 0,1 0 0,0 0 0,0 1 0,0-1 1,0 0-1,0 0 0,0-1 0,0-36-2659,1 27 1214,-1-26-4232,0-5-1809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16688,'0'0'12235,"75"-2"-10345,-40-2-577,6-2-928,8 0-353,-1-2-641,-1-2-2177,-1-4-4581,0-4-13421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16944,'0'0'13229,"51"48"-11660,-50-18-672,-1 3-769,0 3-128,2-1 0,1-2 0,1 1 0,4-4 0,2-2-609,-2-5-992,-2-2-1314,-6-8-2786,0-7-3876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18674,'0'0'8520,"23"-54"-6983,4 46-480,11 1 0,3 1-608,8 5-385,3 1-321,-4 0-2433,-2 0-4869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210 274 15503,'0'0'4169,"-8"-8"-1601,5 5-2451,0-1 0,-1 1 0,1 0 0,-1 1 0,1-1 0,-1 0 0,0 1 0,0 0 0,0 0 0,0 0 1,0 1-1,0-1 0,-1 1 0,1 0 0,0 0 0,-1 0 0,1 1 0,-1-1 0,1 1 0,-1 0 0,1 1 0,-1-1 0,1 1 1,0 0-1,-1 0 0,1 0 0,0 1 0,-7 2 0,6 0-33,-1-1 0,1 1 0,-1 0 0,1 1 0,1 0 0,-1-1 0,1 1 0,-1 1 0,2-1 0,-1 1 0,0-1 0,1 1 0,0 0 0,1 0 0,-1 1 0,1-1 0,0 0 0,1 1 0,-1-1 0,1 1 0,1 0 0,-1 6 0,1-12-80,0 1 0,0-1 1,0 0-1,0 1 0,0-1 0,1 0 0,-1 1 0,0-1 0,1 0 0,-1 0 0,1 0 0,-1 1 0,1-1 0,0 0 0,0 0 0,-1 0 0,1 0 0,0 0 0,0 0 0,0 0 0,0 0 0,0 0 0,0-1 0,2 2 0,0-1 4,0 0-1,0 0 1,-1 0 0,1 0-1,0-1 1,0 1-1,0-1 1,0 0 0,0 0-1,6-1 1,-1 0 17,1 0 0,0-1 0,-1-1 0,1 1 0,-1-1 0,0-1 0,9-4 0,12-12 131,0-1-1,-2-2 1,-1-1 0,-1 0 0,-1-2-1,-1-1 1,-2-1 0,0 0 0,-2-2 0,20-42-1,-36 67-129,-1-1 0,1 1 0,-1-1 1,0 1-1,-1-1 0,1 0 0,0-8 0,-2 13-27,0 1 1,0 0 0,0 0 0,0 0 0,0 0 0,0-1 0,0 1 0,0 0-1,0 0 1,0 0 0,0-1 0,0 1 0,0 0 0,0 0 0,0 0-1,0-1 1,0 1 0,0 0 0,-1 0 0,1 0 0,0 0 0,0-1-1,0 1 1,0 0 0,0 0 0,0 0 0,-1 0 0,1 0 0,0-1 0,0 1-1,0 0 1,0 0 0,0 0 0,-1 0 0,1 0 0,0 0 0,0 0-1,0 0 1,-1 0 0,1 0 0,0 0 0,0-1 0,0 1 0,-1 0 0,1 0-1,0 0 1,0 1 0,0-1 0,-1 0 0,1 0 0,-14 8-2,-9 15 37,7-3 72,1 2 0,1 0 0,1 0-1,2 1 1,0 1 0,1 0 0,1 0-1,2 1 1,0 0 0,2 1 0,-4 42 0,8-65-91,1 0 0,0 0 0,0 0 1,0 0-1,1 0 0,-1 0 0,1 0 1,-1 0-1,1 0 0,0 0 1,0 0-1,1 0 0,-1 0 0,0-1 1,1 1-1,0-1 0,0 1 1,0-1-1,0 1 0,4 3 0,-2-4 28,0 0-1,0 0 1,0 0-1,0-1 1,1 1-1,-1-1 1,0 0-1,1 0 0,0-1 1,-1 1-1,1-1 1,-1 0-1,7-1 1,0-1-14,0 0 1,0 0-1,-1-1 1,1-1-1,-1 0 1,0 0-1,0-1 1,0 0-1,-1-1 1,0 0-1,0 0 1,0-1-1,-1 0 1,9-10 0,0-1-2,0 0 1,-2-2-1,0 1 1,-1-2-1,14-28 1,-37 68-30,0 1 0,1 0 0,1 1 0,1-1 0,1 1 0,1 0 0,1 1 0,-1 30 0,4-50-162,0-1-1,1 0 1,-1 1 0,0-1-1,1 0 1,-1 1 0,1-1 0,-1 0-1,1 1 1,-1-1 0,1 0-1,0 0 1,0 0 0,0 0-1,0 0 1,0 0 0,0 0-1,0 0 1,0 0 0,0 0 0,0 0-1,0-1 1,1 1 0,-1 0-1,0-1 1,0 1 0,1-1-1,-1 1 1,0-1 0,1 0-1,-1 0 1,1 0 0,-1 1-1,0-1 1,1 0 0,-1-1 0,1 1-1,-1 0 1,0 0 0,1-1-1,-1 1 1,0 0 0,1-1-1,-1 0 1,0 1 0,2-2-1,13-12-6494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242 110 9929,'0'0'5269,"6"-10"-2103,-5 8-2927,21-43 2406,-21 44-2498,-1-1-1,1 1 1,0 0 0,-1 0-1,1-1 1,-1 1-1,0-1 1,0 1 0,1 0-1,-1-1 1,0 1 0,0 0-1,0-1 1,0 1 0,0-1-1,-1 1 1,1 0-1,0-1 1,-1 1 0,1 0-1,-1-1 1,1 1 0,-1 0-1,0 0 1,1-1-1,-1 1 1,0 0 0,0 0-1,0 0 1,0 0 0,0 0-1,0 0 1,0 0 0,0 1-1,0-1 1,-1 0-1,-1 0 1,-2-1-54,0 1 0,-1-1-1,0 2 1,1-1 0,-1 1 0,0-1-1,1 1 1,-1 1 0,0-1 0,1 1 0,-1 0-1,1 1 1,-1-1 0,1 1 0,-7 3-1,3 0-46,0 0 0,0 0 0,1 1 0,0 0-1,0 0 1,0 1 0,1 0 0,-8 10-1,6-6 66,0 1-1,1 0 0,0 1 0,1-1 1,0 2-1,1-1 0,1 1 0,0-1 0,1 1 1,0 1-1,-3 26 0,7-38-94,0-1 0,0 1 0,0-1 0,0 1 0,1-1-1,-1 1 1,1-1 0,-1 1 0,1-1 0,0 0 0,0 1 0,0-1 0,0 0 0,1 0 0,-1 1 0,1-1-1,-1 0 1,1 0 0,-1-1 0,4 4 0,-2-3-1,1 0-1,0 0 0,-1 0 1,1 0-1,0-1 1,0 1-1,0-1 1,0 0-1,0 0 1,0 0-1,7-1 1,0 1 5,0-1 0,-1-1 0,1 0 1,0-1-1,0 0 0,-1 0 0,1-1 1,-1 0-1,12-6 0,-13 4 8,1-1 0,-1 0 0,0 0-1,0-1 1,0 0 0,-1 0 0,-1-1 0,1 0-1,-1 0 1,7-12 0,-10 15 23,-1-1 1,0 1-1,-1-1 1,1 0-1,-1 0 1,0 0-1,-1 0 1,0 0-1,1 0 0,-2 0 1,1 0-1,-1-1 1,0 1-1,0 0 1,-1 0-1,0-1 0,0 1 1,0 0-1,-4-9 1,4 12-56,0 1 1,-1-1-1,1 0 0,-1 1 1,0-1-1,0 1 1,0-1-1,0 1 1,0 0-1,0 0 0,0 0 1,-1 0-1,1 1 1,-1-1-1,0 0 1,1 1-1,-1 0 0,0 0 1,0 0-1,-3-1 1,4 1-62,0 1 0,0 0 1,0-1-1,0 1 0,0 0 0,0 0 1,0 0-1,0 0 0,0 1 0,1-1 1,-1 1-1,0-1 0,0 1 1,0-1-1,0 1 0,1 0 0,-1 0 1,0 0-1,1 0 0,-1 0 1,0 0-1,1 0 0,0 1 0,-1-1 1,1 1-1,0-1 0,-1 1 1,1-1-1,0 1 0,0 0 0,-1 3 1,-8 41-3577,9-14-2397,1-8-1825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17008,'0'0'8200,"-10"66"-5670,4-38-1729,3 2-673,3-1-128,0-3-1441,13-8-3236,5-5-2626,5-10-7398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1634,'0'0'23109,"1"-10"-19772,-2 8-3208,1-1 0,1 0 0,-1 0-1,0 0 1,1 1 0,-1-1 0,1 0 0,0 0 0,0 1 0,0-1 0,0 1 0,0-1-1,1 1 1,-1-1 0,1 1 0,-1 0 0,1 0 0,0-1 0,0 1 0,0 1-1,0-1 1,0 0 0,1 0 0,-1 1 0,0-1 0,1 1 0,-1 0 0,1 0 0,0 0-1,-1 0 1,1 0 0,0 1 0,0-1 0,4 0 0,15-3-74,0 1 0,0 1 0,31 0 0,-47 2-58,1 0 1,-1 1-1,1 0 1,-1 0-1,0 0 0,1 0 1,-1 1-1,0 0 1,0 1-1,0-1 1,0 1-1,-1 0 0,1 1 1,-1-1-1,0 1 1,5 4-1,-7-5 3,-1 0 0,0 0 0,0 0 0,0 0 0,0 0 0,-1 0 0,1 0 0,-1 1 0,0-1 0,0 0 0,0 1 0,0-1 0,-1 1 0,1-1 0,-1 1 0,0 0 0,0-1 0,-1 4 0,0 0 0,-1-1 0,1 1 0,-2-1 0,1 0 0,-1 0 0,0 0 0,0 0 0,0 0 0,-5 5 0,-7 8 0,0-2 0,-1 0 0,-1-1 0,-26 20 0,36-31 0,-8 8 0,15-12 0,0-1 0,0 0 0,0 1 0,0-1 0,0 1 0,0-1 0,0 0 0,1 1 0,-1-1 0,0 0 0,0 0 0,0 1 0,1-1 0,-1 0 0,0 1 0,0-1 0,1 0 0,-1 0 0,0 0 0,1 1 0,-1-1 0,0 0 0,1 0 0,-1 0 0,0 0 0,1 0 0,-1 1 0,0-1 0,1 0 0,-1 0 0,0 0 0,1 0 0,-1 0 0,1 0 0,-1 0 0,0 0 0,1 0 0,-1 0 0,0-1 0,1 1 0,-1 0 0,0 0 0,1 0 0,-1 0 0,0 0 0,1-1 0,37-2 0,-24 2 0,1 0 0,-1 0 0,1 1 0,26 4 0,-39-4 0,0 1 0,0-1 0,0 1 0,1-1 0,-1 1 0,0 0 0,0 0 0,0 0 0,0 0 0,-1 0 0,1 0 0,0 1 0,0-1 0,-1 1 0,1-1 0,-1 1 0,1 0 0,-1-1 0,1 1 0,-1 0 0,0 0 0,0 0 0,0 0 0,0 0 0,-1 0 0,1 0 0,0 0 0,-1 1 0,1-1 0,-1 0 0,0 0 0,0 0 0,0 1 0,0-1 0,0 0 0,0 0 0,-1 3 0,-1-1 0,1 0 0,-1 0 0,1 0 0,-1 0 0,0 0 0,-1 0 0,1 0 0,-1-1 0,0 1 0,0-1 0,0 0 0,0 0 0,0 0 0,-1 0 0,1-1 0,-1 1 0,-4 2 0,-9 4 0,-1 1 0,-26 8 0,32-12 0,-1-1 0,-1-1 0,1 0 0,-1-1 0,1-1 0,-1 0 0,0 0 0,0-2 0,0 1 0,-16-3 0,29 2-149,0-1-1,0 1 1,-1-1 0,1 1 0,0-1-1,0 1 1,0-1 0,0 1 0,0-1-1,0 0 1,0 0 0,0 1 0,0-1-1,0 0 1,0 0 0,1 0 0,-1 0-1,-1-2 1,-4-20-9758,5 4-8580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5061,'0'0'7623,"-56"0"-5733,48-1 800,6-3-159,2-1-97,3 1-864,14-1 95,6 1-63,6 1-449,7 3-609,4 0-320,6 0-224,3 0-384,-1 0-2178,-3 0-2307,-7-2-4196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280 105 8136,'0'0'4906,"5"-11"-1661,16-38-581,-21 48-2573,1 0 1,-1 0-1,1 0 0,-1-1 0,0 1 0,1 0 1,-1 0-1,0 0 0,0 0 0,0-1 0,0 1 0,0 0 1,0 0-1,0 0 0,0-1 0,-1 1 0,1 0 1,0 0-1,-1 0 0,1 0 0,-1-1 0,1 1 0,-1 0 1,1 0-1,-1 0 0,0 0 0,0 0 0,1 1 1,-1-1-1,0 0 0,0 0 0,0 0 0,0 1 0,0-1 1,0 0-1,0 1 0,0-1 0,0 1 0,-1-1 1,1 1-1,0 0 0,0-1 0,-2 1 0,-5-1 116,0 0 0,0 0 0,0 1 0,-15 1 0,18-1-92,-5 1-17,1 1-1,-1 0 1,0 0-1,1 1 1,0 1-1,0-1 1,0 1-1,0 1 1,1 0-1,-1 0 1,1 0-1,1 1 0,-1 1 1,1-1-1,-12 14 1,11-11 108,0 1-1,1 0 1,0 1 0,0-1-1,1 1 1,1 0 0,0 1-1,0 0 1,1-1 0,1 1-1,0 1 1,-2 12 0,5-23-171,-1 1 1,1-1-1,0 1 1,0 0-1,1-1 0,-1 1 1,0-1-1,1 1 1,-1-1-1,1 1 0,0-1 1,0 1-1,0-1 1,0 0-1,1 1 1,-1-1-1,0 0 0,1 0 1,0 0-1,-1 0 1,1 0-1,2 2 1,1-2-4,-1 1 0,1 0 1,-1-1-1,1 0 1,0 0-1,0 0 0,0-1 1,0 1-1,0-1 0,8 0 1,5 0 98,-1 0 1,1-2-1,0 0 0,-1-1 1,32-8-1,-36 7-50,1-2-1,-1 0 1,0 0-1,0-1 1,0-1-1,-1 0 1,15-11-1,-23 15-63,-1 0 0,1 1 0,-1-2-1,0 1 1,0 0 0,0-1 0,-1 1 0,1-1 0,-1 0-1,0 0 1,0 1 0,0-2 0,0 1 0,-1 0 0,0 0 0,0-1-1,0 1 1,0 0 0,0-1 0,-1 1 0,0-1 0,0 1-1,0-1 1,-1 1 0,0 0 0,1-1 0,-3-4 0,1 4-9,0 1 0,-1 0 0,1 1 0,-1-1 0,0 0 0,0 1 0,0-1 0,0 1 1,-1 0-1,-4-3 0,7 4-47,-1 1 1,1 0-1,-1-1 0,0 1 1,0 0-1,1 0 1,-1 0-1,0 0 1,0 0-1,0 1 0,0-1 1,0 1-1,-1-1 1,1 1-1,0 0 0,0-1 1,0 1-1,0 0 1,0 0-1,0 1 1,-1-1-1,1 0 0,0 1 1,-3 1-1,5-2-142,-1 1 0,1 0-1,-1-1 1,1 1-1,0 0 1,-1-1 0,1 1-1,0 0 1,-1 0 0,1-1-1,0 1 1,0 0 0,0 0-1,0 0 1,0-1-1,0 1 1,0 0 0,0 0-1,0 0 1,0-1 0,1 1-1,-1 0 1,0 0 0,0-1-1,1 1 1,-1 0-1,0 0 1,1-1 0,-1 1-1,1 0 1,-1-1 0,2 2-1,15 20-5465,-1-8-455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18225,'0'0'5477,"-28"57"-2946,18-31-577,0 1-737,6-1-673,4-2-416,1-3-96,16-6-448,4-6-1057,0-4-737,1-5-545,-1 0-1793,-1-15-1218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16656,'0'0'2674,"9"-6"513,-2 2-2661,0-1 0,0 1 0,0 0 0,1 1-1,-1-1 1,1 2 0,0-1 0,-1 1 0,1 0 0,0 1-1,13-1 1,-12 1-268,0 1-1,0 1 0,0 0 0,1 0 0,-1 1 1,0 0-1,10 4 0,-17-6-252,0 1 0,0 0 0,0 0 0,0 0-1,-1 1 1,1-1 0,0 0 0,0 1 0,-1-1 0,1 1-1,-1-1 1,0 1 0,1 0 0,-1-1 0,0 1 0,0 0 0,0 0-1,0 0 1,0 0 0,-1 0 0,1 0 0,-1 0 0,1 0 0,-1 1-1,0-1 1,1 0 0,-1 0 0,0 0 0,-1 0 0,1 0-1,0 1 1,-1-1 0,1 0 0,-1 0 0,1 0 0,-1 0 0,-1 2-1,-2 4 74,-1 1-1,0-1 0,0 0 0,-1-1 0,0 1 0,0-1 0,-1-1 0,1 1 0,-2-1 0,1 0 0,-10 6 1,8-6-1,0 0 0,1 1 0,1-1 1,-1 2-1,1-1 0,0 1 0,1 0 1,-1 1-1,-4 9 0,10-17-77,1 0 0,-1 0 0,1 0 0,0-1 0,-1 1 0,1 0 0,0 0 0,0 0 0,0 0 0,0 0 0,0 0 0,0 0 0,0 0 0,0 0 0,0 0 0,0 0 0,0 0 0,1 0 0,-1 0 0,0 0 0,1 0 0,-1 0 0,1 0 0,-1 0 0,1 0 0,-1-1 0,1 1 0,0 0 0,-1 0 0,1-1 0,0 1 0,0 0 0,-1-1 0,1 1 0,0-1 0,0 1 0,0-1 0,0 1 0,0-1 0,0 0 0,0 1 0,0-1 0,-1 0 0,1 0 0,0 0 0,0 0 0,0 0 0,2 0 0,60 1 0,-47-1 0,80-3-3699,-1-11-5863,-44 0-5428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13773,'0'0'9801,"71"-6"-8167,-29 14-33,9-2-608,8-1-416,-1-3-417,-1-2-96,-5 0-64,-12 0-384,-11 0-1154,-17 0-832,-22 0-9321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15246,'0'0'6727,"60"17"-5350,-4-17 96,13-6-287,5-5-738,4 2-384,-2 0-737,-7-6-3811,-6-4-11050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301 113 5926,'0'0'1884,"3"-9"828,-1 1-1859,8-29 1664,-9 7 2206,-2 29-4540,0 0 0,1 0 0,-1 0 0,0 0 0,0 0 0,0 1 0,1-1-1,-1 0 1,0 1 0,0-1 0,0 0 0,-1 1 0,1-1 0,0 1 0,0-1 0,0 1 0,0 0 0,0 0 0,0-1 0,-1 1 0,1 0 0,0 0 0,0 0-1,0 0 1,-1 0 0,0 1 0,-39 0 821,37-1-781,-11 3-45,0 0 1,1 1-1,-1 1 1,1 0-1,0 0 1,1 2-1,-1 0 1,1 0-1,1 1 1,-1 1-1,2 0 1,-1 1-1,1 0 1,0 0-1,-11 16 1,19-23-118,1 1 1,-1 0-1,1 0 1,0 0-1,0 0 1,0 0-1,0 0 1,1 0-1,0 1 1,0-1-1,0 1 1,0-1-1,1 1 1,0-1-1,-1 1 1,2-1-1,-1 1 1,0-1-1,1 1 1,0-1-1,0 0 1,1 1-1,-1-1 1,1 0-1,2 5 1,-1-4-15,0-1 1,1 0-1,0 1 0,-1-1 1,1 0-1,1-1 1,-1 1-1,0-1 0,1 0 1,0 0-1,0 0 1,0-1-1,0 0 0,0 0 1,0 0-1,1 0 1,-1-1-1,0 0 0,1 0 1,6 0-1,5 0 23,0 0 0,0-1 0,0-1 0,0-1 0,0 0 0,0-1 0,-1-1 0,1-1 0,-1 0 0,24-12 0,-33 14-17,0-1 1,0-1-1,0 1 1,-1-1 0,0 0-1,0-1 1,0 1-1,-1-1 1,0 0-1,0-1 1,0 1 0,-1-1-1,0 0 1,0 0-1,0 0 1,-1-1-1,-1 1 1,1-1 0,-1 0-1,0 0 1,-1 0-1,0 0 1,0 0-1,-1-10 1,0 14-39,0-1 1,0 1-1,-1 0 0,0 0 1,0-1-1,0 1 0,0 0 1,-1 0-1,0 0 0,1 1 0,-1-1 1,-1 0-1,1 1 0,0-1 1,-1 1-1,0 0 0,0-1 1,0 1-1,0 1 0,0-1 1,-1 0-1,1 1 0,-1 0 1,0 0-1,0 0 0,-4-2 1,-2 0-58,-1 1 1,0 0 0,0 0 0,0 1 0,0 0-1,-1 1 1,1 1 0,-21 0 0,32 0-47,-1 0 1,0 0-1,0 0 1,0 0 0,1 0-1,-1 0 1,0 0-1,0 0 1,0 0-1,1 0 1,-1 0 0,0 0-1,0 1 1,1-1-1,-1 0 1,0 0 0,0 1-1,1-1 1,-1 1-1,0-1 1,1 1 0,-1-1-1,1 1 1,-1-1-1,1 1 1,-1-1-1,1 1 1,-1 0 0,1-1-1,-1 1 1,1 0-1,0-1 1,-1 1 0,1 0-1,0 0 1,-1-1-1,1 1 1,0 0-1,0 0 1,0 0 0,0-1-1,0 1 1,0 0-1,0 0 1,0-1 0,0 1-1,0 0 1,1 0-1,-1 0 1,0-1-1,0 1 1,1 0 0,-1-1-1,1 2 1,0 0-695,1 1 0,0-1 1,-1 1-1,1-1 0,0 0 1,0 0-1,0 0 0,0 0 1,0-1-1,1 1 0,-1 0 1,0-1-1,1 0 0,3 2 1,14 2-10681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19827,'0'0'8712,"58"54"-35009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3908,'0'0'22997,"-12"61"-21331,4-41-577,0 3-576,3-2-289,3-2-160,2 2-32,0-6-32,5-3-673,5-4-896,4-6-1410,3-2-641,-1-4-1024,4-14-3235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16271,'0'0'2926,"-9"3"191,-2 1-2644,0 1 0,0 1-1,0 0 1,1 0 0,0 1-1,0 0 1,1 1 0,0 0-1,0 1 1,1-1 0,0 2-1,-12 17 1,14-17-245,-1 0-1,1 1 1,1-1 0,0 1 0,1 0 0,0 0-1,0 1 1,1-1 0,-2 18 0,5-25-195,-1-1 0,1 1 0,0 0 0,0-1 0,0 1 0,1-1 0,-1 1 0,1-1 0,0 1 0,0-1 0,0 0 0,1 1 0,-1-1 0,1 0 0,-1 0 0,1 0 0,0 0 0,0 0 0,1 0 0,-1-1 0,1 1 0,-1-1 0,1 1 0,0-1 0,0 0 0,0 0 0,0 0 0,0-1 0,0 1 0,0-1 0,1 1-1,-1-1 1,0 0 0,7 1 1,12 2 33,0-1 0,1-1 1,42-1-1,-59-1-57,0 0-1,1 0 1,-1-1-1,0 0 1,0 0-1,-1 0 1,1-1-1,0 0 1,0 0-1,-1-1 0,1 1 1,-1-1-1,0 0 1,0-1-1,0 1 1,0-1-1,0 0 1,-1 0-1,5-6 1,-8 9-8,0 0 0,-1 0 0,1 1 1,-1-1-1,1 0 0,-1 0 0,1 0 1,-1 0-1,1 0 0,-1 0 0,0 0 1,0 0-1,1 0 0,-1 0 0,0 0 1,0 0-1,0 0 0,0 0 0,0 0 0,-1 0 1,1 0-1,0-1 0,0 1 0,-1 0 1,1 0-1,0 1 0,-1-1 0,1 0 1,-1 0-1,1 0 0,-1 0 0,-1-1 1,-1 0 9,1 0-1,-1 1 1,0-1 0,0 1 0,0 0 0,0 0 0,0 0-1,0 0 1,0 1 0,0-1 0,-4 1 0,-8-1 38,-1 0 0,1 2 0,-26 3 0,31-2-163,0 0-1,0 1 1,1 1 0,-1-1 0,1 1-1,-15 9 1,21-11-8,0 0 1,-1 1-1,1-1 0,0 1 0,0-1 0,1 1 0,-1 0 0,0 0 0,1 0 0,0 0 1,0 1-1,0-1 0,0 0 0,0 1 0,1 0 0,-1-1 0,1 1 0,0 0 1,0 0-1,0 4 0,4 9-4983,16-5-3309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8776,'0'0'13608,"9"1"-11724,-9-1-1883,2-1 93,-1 1 1,1 0 0,0 0 0,0 0 0,0 0 0,0 1-1,-1-1 1,1 0 0,0 1 0,0-1 0,-1 1-1,1 0 1,0-1 0,-1 1 0,1 0 0,-1 0-1,1 0 1,-1 0 0,1 0 0,-1 1 0,0-1-1,1 0 1,-1 1 0,0-1 0,0 0 0,0 1 0,0 0-1,0-1 1,-1 1 0,1-1 0,0 1 0,-1 0-1,1 0 1,-1-1 0,0 1 0,1 0 0,-1 0-1,0 0 1,0-1 0,0 1 0,-1 2 0,2 102 1912,-1-105-2018,0 0 1,0-1 0,1 1-1,-1 0 1,0 0-1,0-1 1,1 1-1,-1 0 1,1-1-1,-1 1 1,1 0-1,-1-1 1,1 1-1,-1-1 1,1 1-1,-1 0 1,1-1-1,0 0 1,-1 1-1,1-1 1,0 1-1,-1-1 1,1 0-1,0 1 1,0-1-1,-1 0 1,1 0-1,0 0 1,0 0-1,0 1 1,-1-1-1,2 0 1,34 0-833,-24 0 446,0 1 172,0 0 0,-1 2 0,1-1-1,-1 1 1,1 1 0,13 6-1,-22-8 239,-1-1 0,1 0-1,-1 1 1,1-1 0,-1 1-1,1 0 1,-1 0 0,0 0-1,0 0 1,0 0 0,0 1-1,-1-1 1,4 5-1,-5-5 37,1-1-1,-1 1 1,0 0-1,0 0 1,1 0-1,-1-1 1,0 1 0,-1 0-1,1 0 1,0-1-1,0 1 1,-1 0-1,1 0 1,-1-1-1,0 1 1,1-1-1,-1 1 1,0 0-1,0-1 1,0 1-1,0-1 1,0 0-1,0 1 1,-1-1-1,-1 2 1,-8 7 233,0 0 0,-1 0 0,-1-1 1,0-1-1,0 0 0,0-1 0,-1 0 0,0-1 1,0-1-1,-1 0 0,0-1 0,1 0 1,-1-2-1,-24 3 0,37-5-424,0-1-1,-1 1 1,1 0-1,0-1 1,0 0 0,-1 1-1,1-1 1,0 0-1,0 0 1,0 0 0,0-1-1,0 1 1,0 0 0,0-1-1,1 1 1,-1-1-1,0 0 1,1 1 0,-1-1-1,1 0 1,0 0-1,-1 0 1,1 0 0,0 0-1,0 0 1,1 0-1,-1-1 1,0 1 0,1 0-1,-1 0 1,1-1 0,0 1-1,-1 0 1,1-1-1,0 1 1,1 0 0,-1-1-1,0 1 1,1 0-1,-1-1 1,1 1 0,0 0-1,-1 0 1,1 0-1,0 0 1,1 0 0,-1 0-1,0 0 1,0 0-1,1 0 1,-1 0 0,1 0-1,0 1 1,2-3 0,19-12-4562,3-3-2267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20948,'0'0'2770,"7"9"-1248,-1-2-1272,-1 1-1,0 0 1,0 0 0,-1 0 0,0 0-1,0 1 1,-1 0 0,0-1 0,-1 1-1,0 0 1,0 1 0,-1-1 0,1 15 0,-3-8-172,0-1 0,-1 1 0,-1 0 0,0-1 0,-1 1 0,-1-1 0,-1 0 0,0 0 0,0-1 0,-2 0 0,1 0 0,-13 15 0,-13 13-406,-1-2 0,-53 48 0,53-54-642,31-31 289,-6 6-1256,3-2-3655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16720,'0'0'8103,"-17"67"-7878,7-25-257,1 3 96,0-2 32,3-4-64,3-6-128,3-3-865,0-6-1409,-2-9-1282,-4-7-3298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16239,'5'-9'1719,"-2"1"-1449,1 0-1,0 1 1,1 0-1,0 0 0,0 0 1,0 1-1,1 0 1,0 0-1,0 0 0,0 0 1,1 1-1,0 0 1,0 1-1,11-6 0,1 2 32,0 0 0,0 1-1,1 1 1,-1 1-1,2 1 1,-1 0 0,0 2-1,1 0 1,-1 1-1,1 1 1,-1 1 0,38 7-1,-54-7-266,-1-1 0,1 1 0,-1 0 0,0 0 0,0 0 0,1 1 0,-1-1 0,0 1 0,0-1 0,0 1 0,-1 0-1,1 0 1,0 1 0,-1-1 0,1 1 0,-1-1 0,0 1 0,0-1 0,0 1 0,0 0 0,0 0 0,-1 0 0,1 0 0,-1 1 0,0-1 0,0 0 0,0 1-1,0-1 1,-1 0 0,1 1 0,-1-1 0,0 1 0,0-1 0,0 0 0,-2 8 0,0-3 182,0 1 0,-1-1 0,0 0 0,-1 1 0,0-1 0,0-1 0,-1 1 0,0-1 0,0 1 1,-1-1-1,0-1 0,-11 11 0,-49 33 1212,62-48-1394,0 1 1,-1-1-1,1 1 0,-1-1 1,1-1-1,-1 1 0,0 0 1,1-1-1,-1 0 0,0 0 1,0-1-1,0 0 0,0 1 1,-7-2-1,12 1-146,-1-1 0,1 1 1,0 0-1,-1-1 0,1 1 0,0 0 0,-1-1 1,1 1-1,0 0 0,-1-1 0,1 1 1,0-1-1,0 1 0,0-1 0,-1 1 1,1-1-1,0 1 0,0-1 0,0 1 0,0-1 1,0 1-1,0-1 0,0 1 0,0-1 1,0 1-1,0-1 0,0 1 0,0 0 1,0-1-1,1 1 0,-1-1 0,0 1 0,0-1 1,0 1-1,1-1 0,-1 1 0,0 0 1,1-1-1,-1 1 0,0-1 0,1 1 1,12-20-4900,5-4-3680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10570,'0'0'13426,"-12"10"-12785,-7 8-359,0 1 0,2 0 0,0 1 0,2 1 1,0 0-1,-23 46 0,31-52-230,1 0 1,1 1 0,1-1-1,0 1 1,1 0 0,-3 32-1,6-43-96,0 0-1,0 0 0,1-1 1,-1 1-1,1 0 0,0 0 1,0-1-1,1 1 1,-1-1-1,1 1 0,0-1 1,0 1-1,1-1 1,-1 0-1,1 0 0,0 0 1,0-1-1,0 1 1,0-1-1,1 1 0,0-1 1,-1 0-1,1-1 0,0 1 1,1 0-1,-1-1 1,8 3-1,0-1-1023,1-1 1,0 0-1,0 0 0,0-2 1,15 1-1,20-1-5893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61 10698,'0'0'6417,"8"-9"-3657,3-1-1861,-7 6-431,0 1 0,0-1 1,0 0-1,-1 0 0,1-1 0,-1 1 0,4-8 0,-10 10 3188,-7 8-3049,-12 9-866,-145 141 419,139-129-235,25-24-156,-14 17-404,11-5-3906,15-21-6435,6-7-801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17873,'0'0'6470,"4"53"-6214,1-28-224,4 1 0,1 0 0,1 1 64,1-2-64,-3-3-160,1-3-929,-4-2-384,-1-7-577,-2-3-737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8456,'0'0'12748,"62"-20"-12075,-20 19-513,4-3-64,5 0-1922,-1-2-5349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139 109 13549,'0'0'11429,"-10"-1"-9672,5 1-1548,0 0 1,0 0-1,0 1 1,0-1-1,-1 1 0,1 0 1,0 1-1,1-1 1,-1 1-1,0 0 1,0 0-1,1 0 1,-1 1-1,1 0 1,0 0-1,-1 0 1,2 0-1,-1 0 1,0 1-1,1 0 1,-1 0-1,1 0 1,0 0-1,-4 8 1,5-8-176,0-1 1,0 1-1,0-1 1,1 1-1,-1 0 1,1-1 0,0 1-1,0 0 1,1 0-1,-1 0 1,1 0-1,0 0 1,0 0-1,1 7 1,-1-9-69,1 0 1,0 0-1,0 0 0,0-1 1,0 1-1,0 0 0,0 0 1,1-1-1,-1 1 1,0-1-1,1 1 0,-1-1 1,1 0-1,0 1 0,-1-1 1,1 0-1,0 0 0,0 0 1,0 0-1,0-1 0,-1 1 1,1 0-1,0-1 0,0 1 1,1-1-1,-1 0 0,0 0 1,0 0-1,2 0 0,8 1-826,-1-1 0,0 0-1,1-1 1,-1-1-1,1 0 1,18-5-1,-15 2-1477,-1-1 0,0-1 1,0 0-1,19-14 0,5-5-6946</inkml:trace>
  <inkml:trace contextRef="#ctx0" brushRef="#br0" timeOffset="1">242 113 15054,'0'0'12033,"6"8"-10779,-4-5-1152,0 0 0,0 0-1,0 0 1,1-1-1,0 1 1,-1 0 0,1-1-1,0 0 1,0 0-1,0 0 1,0 0-1,6 2 1,-3-2-2,0 0 0,0-1 0,0 0 1,0 0-1,0-1 0,0 0 0,0 0 0,1 0 1,7-2-1,5 0 36,0-2 0,0 0 1,0-1-1,0-1 0,0-1 1,-1-1-1,0 0 0,-1-1 1,0-1-1,-1-1 0,0 0 1,22-21-1,-37 32-132,0-1-1,0 0 1,0 1-1,0-1 1,0 0-1,0 0 1,0 0-1,-1 0 1,1 0-1,0 0 1,-1 0-1,1 0 1,-1 0-1,1 0 1,-1 0-1,1 0 1,-1 0-1,0 0 1,1-1 0,-1 1-1,0 0 1,0 0-1,0 0 1,0-1-1,0 1 1,0 0-1,0 0 1,-1 0-1,0-2 1,0 1 2,-1 1 0,1 0 1,-1 0-1,0 0 0,1 1 1,-1-1-1,0 0 0,0 1 1,0-1-1,1 1 1,-1-1-1,0 1 0,0 0 1,0 0-1,0 0 0,-2 0 1,-11 0 22,1 1 0,-1 1 1,-24 5-1,20-1-29,1 1 0,0 1 0,0 0 0,0 2 0,-24 16 0,35-21 0,-1 1 0,1-1 0,0 1 0,0 1 0,1-1 0,0 1 0,0 0 0,1 1 0,0-1 0,0 1 0,0 0 0,1 0 0,1 0 0,-4 11 0,6-16-45,1 0 1,-1 0-1,1 0 0,0 0 0,0 1 1,0-1-1,0 0 0,1 0 0,0 0 1,-1 0-1,1 1 0,0-1 0,0 0 1,0 0-1,1-1 0,-1 1 0,1 0 1,0 0-1,0-1 0,0 1 0,0-1 1,0 1-1,0-1 0,0 0 0,1 0 1,-1 0-1,1 0 0,0-1 0,0 1 1,-1-1-1,1 1 0,0-1 0,0 0 1,0 0-1,4 1 0,10 2-817,0 1 0,1-2 0,0 0 1,33 0-1,4-3-7594,2-4-7789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13036,'0'0'13069,"-1"14"-11820,-7 31 74,-17 59 1,-8 38-1509,29-118-3728,-1 46-1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17072,'0'0'9513,"-32"60"-9193,22-32-223,1 3-65,0 1-32,2-1-32,2-4-321,2 0-672,-2-4-192,4-7-1185,-3-6-1378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31 121 14221,'0'0'3508,"2"-9"-807,-1 4-2471,1 1 1,-1-1-1,1 1 1,-1 0-1,1 0 1,1-1-1,-1 1 1,1 0-1,-1 1 1,1-1-1,0 0 1,0 1-1,1 0 1,-1-1-1,1 2 1,0-1-1,-1 0 1,1 1-1,0-1 1,1 1-1,-1 0 1,5-1-1,11-4 85,0 0 0,1 2 0,-1 1 0,1 0 0,0 2 0,0 0 0,0 1 0,32 3 0,-51-2-311,0 0-1,0 0 1,0 0 0,0 0 0,0 0 0,0 1-1,0-1 1,0 0 0,0 1 0,0 0 0,0-1-1,0 1 1,0 0 0,-1 0 0,1 0 0,0 0-1,-1 0 1,1 0 0,0 1 0,-1-1 0,0 0-1,1 1 1,-1-1 0,0 1 0,0 0 0,1-1 0,-1 1-1,-1 0 1,1 0 0,0 0 0,0 0 0,-1 0-1,1-1 1,-1 1 0,1 0 0,-1 0 0,0 0-1,0 0 1,0 0 0,0 0 0,0 0 0,0 0-1,-1 0 1,1 0 0,-1 0 0,0 3 0,-2 2 88,0 0 0,0 1 0,0-1 0,-1 0-1,0-1 1,-1 1 0,1-1 0,-1 0 0,0 0 0,-10 9 0,-1-2 377,-1-1-1,0-1 0,-20 11 1,48-23-818,1 1 0,-1 0 0,1 1-1,13 3 1,-20-3 335,0 0 0,0 0-1,0 1 1,-1 0 0,1 0 0,-1 0-1,1 0 1,-1 1 0,0-1 0,0 1-1,0 0 1,0 0 0,0 1 0,-1-1-1,0 1 1,0 0 0,0 0-1,4 6 1,-6-8 26,0 1-1,0 0 0,0 0 1,0 0-1,-1 0 0,1 0 1,-1 1-1,0-1 0,0 0 1,0 0-1,0 0 0,0 0 1,-1 0-1,1 0 0,-1 0 1,0 0-1,0 0 0,0 0 1,-1 0-1,1 0 1,0-1-1,-1 1 0,0-1 1,0 1-1,0-1 0,0 1 1,0-1-1,0 0 0,-5 4 1,-6 4 153,-1-1 1,0 0-1,0-1 1,-1 0-1,0-1 1,0-1-1,-1 0 1,1-1-1,-1-1 1,-1 0-1,1-2 1,0 1-1,-1-2 1,1 0-1,-1-1 1,-20-3-1,33 3-306,0 0 0,0-1 0,0 0 0,0 1 0,0-1-1,0 0 1,0-1 0,1 1 0,-1-1 0,0 0 0,1 0 0,0 0 0,-1 0 0,1 0 0,0-1 0,0 1 0,0-1-1,0 0 1,1 0 0,-5-6 0,7 7-275,0 1 0,0 0 0,1-1 0,-1 1 0,0 0 0,1 0-1,-1-1 1,0 1 0,1 0 0,0 0 0,-1 0 0,1-1 0,0 1 0,-1 0 0,1 0-1,0 0 1,0 0 0,0 0 0,0 0 0,0 1 0,0-1 0,0 0 0,0 0 0,1 1-1,-1-1 1,0 1 0,0-1 0,0 1 0,1-1 0,-1 1 0,3-1 0,0 0-1259,21-10-10288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17617,'0'0'448,"23"53"1186,-3-21 576,4 8-192,1 2-385,-2 4-736,-5 7-96,-12 2-321,-6 3-159,-11 6-129,-19 5-128,-10 0-224,-2-2-929,-2-11-1730,2-9-2338,5-16-5797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12139,'0'0'10042,"10"0"-9054,243-15 1835,-141 3-6285,-23 3-6571,-105 11 1988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12620,'0'0'9609,"72"3"-7655,-19-3-1025,13 0-673,3 0-192,0 0-64,-7 0-2050,-10 0-3171,-11 1-7399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10666,'304'-3'5931,"2"-4"-4459,318-4-1513,-55 8 132,634 7 496,-199 66 476,-869-57-866,-111-11-174,15 2 62,70-2-1,-109-2-80,1 0 1,-1 1 0,1-1 0,-1 0-1,1 0 1,-1 0 0,1 0-1,-1 0 1,1 0 0,0 0 0,-1 0-1,1 0 1,-1-1 0,1 1-1,-1 0 1,1 0 0,-1 0 0,1 0-1,-1-1 1,0 1 0,1 0-1,-1-1 1,1 1 0,-1 0 0,1-1-1,-1 1 1,0 0 0,1-1-1,-1 1 1,0-1 0,0 1 0,1-1-1,-1 1 1,0-1 0,0 1-1,1 0 1,-1-1 0,0 0 0,0 1-1,0-1 1,0 1 0,0-1-1,0 1 1,0-1 0,0 1 0,0-1-1,0 1 1,0-1 0,0 1-1,0-1 1,-1 1 0,1-1 0,0 0-1,-1-1-16,-1 0-1,1 0 0,0 0 0,-1 1 0,0-1 1,1 0-1,-1 1 0,0-1 0,0 1 1,0-1-1,-2 0 0,-44-21-3010,30 14-82,-16-7-6606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9577,'668'-64'3840,"1"38"-1916,-156 8-572,425-65 4232,-917 79-5610,26-3 814,-17 6-3541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191 114 9865,'0'0'7704,"3"-10"-5259,-2 8-2380,14-39 2701,-14 39-2565,0 1 0,-1-1-1,1 0 1,-1 0 0,0 0 0,1 1-1,-1-1 1,0 0 0,0 0-1,0 0 1,0 1 0,-1-1 0,1 0-1,0 0 1,-1 0 0,1 1-1,-1-1 1,0 0 0,1 1 0,-1-1-1,0 1 1,0-1 0,0 1-1,0-1 1,-2-1 0,-1 1-148,0 0 1,0 0 0,0 0-1,0 1 1,-1 0-1,1-1 1,0 2-1,-1-1 1,1 0 0,-1 1-1,1 0 1,-1 0-1,1 0 1,-1 1-1,1-1 1,-1 1-1,1 0 1,0 0 0,-1 1-1,1-1 1,0 1-1,-6 3 1,3-1-68,0 0 0,0 1 1,1-1-1,-1 1 0,1 1 1,0-1-1,1 1 0,-1 0 1,1 0-1,1 0 0,-8 14 1,9-14 7,0-1 0,0 1 1,1 1-1,0-1 1,0 0-1,1 0 0,0 1 1,0-1-1,0 1 1,1-1-1,0 1 0,0-1 1,2 9-1,-1-12 9,0 0-1,0-1 0,0 1 1,0 0-1,0 0 1,1-1-1,-1 1 1,1-1-1,0 1 1,0-1-1,0 0 0,0 1 1,0-1-1,0 0 1,1-1-1,-1 1 1,1 0-1,-1-1 0,1 1 1,-1-1-1,1 0 1,0 0-1,0 0 1,0 0-1,0 0 0,0-1 1,0 1-1,0-1 1,5 0-1,4 1 85,1-1-1,-1-1 1,1 0-1,-1-1 1,1 0-1,-1-1 1,0 0-1,20-9 0,-23 9-4,-1-1 0,-1 0 0,1-1-1,-1 0 1,1 0 0,-1 0-1,-1-1 1,1 0 0,-1 0-1,0-1 1,-1 0 0,1 0-1,5-10 1,-10 16-60,0-1 0,0 0 0,0 0 0,0 1 0,0-1 0,0 0-1,0 0 1,-1 0 0,1 0 0,-1 0 0,1 0 0,-1 0 0,0 0 0,0 0 0,0 0 0,0 0 0,0 0 0,0-1 0,0 1 0,-1 0-1,1 0 1,-1 0 0,0 0 0,1 1 0,-1-1 0,0 0 0,0 0 0,0 0 0,0 1 0,-1-1 0,1 0 0,0 1 0,-1-1-1,-2-2 1,-1 2-129,0-1 0,0 1 0,0 0 0,0 0 0,0 1 0,0-1 0,0 1 0,0 0 0,-1 1 0,1-1 0,0 1 0,-9 1-1,13-1-76,-1 0 0,1 0 0,0 1-1,-1-1 1,1 0 0,0 1 0,-1-1-1,1 1 1,0-1 0,-1 1 0,1 0-1,0 0 1,0-1 0,0 1-1,0 0 1,-1 0 0,1 0 0,1 0-1,-1 0 1,0 0 0,0 1 0,-1 1-1,-6 33-8576,7-16 690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19603,'0'0'2402,"-24"52"-1153,17-25-801,2 5-416,4-2 0,1-2-800,0-2-770,0-3-1056,9-6-513,-4-7-1217,3-5-4004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84 13004,'0'0'3428,"3"-9"-199,3 0-2234,-4 6-662,-1-1 0,1 1 0,0 0 0,-1-1 0,0 1 0,1-1 0,-1 1 0,-1-1 0,1 0 0,0 1 1,-1-8-1,0 10-240,-1 0 0,1 0 0,0 0 0,-1 1 0,1-1 0,-1 0 0,1 0 0,-1 0 0,1 0 0,-1 1 0,0-1 0,1 0 0,-1 1 0,0-1 0,0 0 0,0 1 0,1-1 0,-1 1 0,0-1 0,0 1 0,0 0 0,0-1 0,0 1 0,0 0 0,0 0 0,0-1 0,0 1 0,0 0 0,0 0 0,0 0 0,-1 0 0,-39 0 415,36 0-357,-5 2-65,-1-1 0,1 1 0,0 1 0,0 0 0,0 0 0,0 1 0,1 0 0,-1 1 0,-11 8 0,-2 2 135,1 2-1,-26 24 1,46-40-215,0 0 1,0 1 0,1-1 0,-1 1 0,1 0 0,-1-1 0,1 1 0,0 0 0,-1 0 0,1 0 0,0 0 0,0 0 0,1 0 0,-2 3 0,2-4-7,0 0 1,0-1 0,0 1 0,1 0 0,-1-1-1,0 1 1,0 0 0,1-1 0,-1 1 0,0-1 0,1 1-1,-1 0 1,1-1 0,-1 1 0,1-1 0,-1 1 0,1-1-1,-1 0 1,1 1 0,-1-1 0,1 1 0,0-1-1,-1 0 1,1 0 0,-1 1 0,1-1 0,0 0 0,-1 0-1,2 1 1,10 0-4,-1 0-1,1 0 0,-1-1 0,16-1 1,-4 0 26,205-1-338,-226 2 314,0 0-1,0 0 0,0 0 1,-1 0-1,1 0 1,0 1-1,0-1 1,-1 1-1,1-1 1,0 1-1,-1-1 1,1 1-1,2 1 1,-4-1 2,1-1-1,-1 1 1,0-1 0,1 0 0,-1 1-1,0-1 1,0 1 0,1-1 0,-1 1-1,0-1 1,0 1 0,0-1 0,0 1-1,0-1 1,1 1 0,-1-1 0,0 1-1,0-1 1,0 1 0,-1-1 0,1 1-1,0-1 1,0 1 0,0-1 0,0 1-1,0-1 1,0 1 0,-1-1 0,1 1-1,-2 2 25,0 0 1,-1 0-1,1 0 0,-1 0 0,1-1 0,-1 1 0,0-1 0,0 0 0,0 0 1,-6 4-1,-24 10 293,0-2-1,0 0 1,-1-3 0,-1 0 0,1-3 0,-2 0 0,1-3 0,-40 2 0,75-7-327,0 0-1,0 0 1,0 1-1,0-1 1,0 0-1,-1 0 1,1 0-1,0 0 1,0 0-1,0 0 1,0 0 0,0 0-1,-1 0 1,1 0-1,0 0 1,0 0-1,0 0 1,0 0-1,-1 0 1,1 0 0,0 0-1,0 0 1,0 0-1,0 0 1,0 0-1,0 0 1,-1-1-1,1 1 1,0 0-1,0 0 1,0 0 0,0 0-1,0 0 1,0 0-1,-1 0 1,1 0-1,0-1 1,0 1-1,0 0 1,0 0 0,0 0-1,0 0 1,0 0-1,0 0 1,0-1-1,0 1 1,0 0-1,0 0 1,0 0-1,0 0 1,0-1 0,0 1-1,0 0 1,0 0-1,0 0 1,0 0-1,0 0 1,0-1-1,0 1 1,0 0-1,0 0 1,0 0 0,0 0-1,0-1 1,13-9-1520,19-9-2392,47-11-5550,-34 15 2553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18578,'0'0'4196,"12"-8"-2173,0 0-1484,1 1 0,-1 0 0,1 1 1,1 0-1,-1 1 0,1 0 0,0 1 0,0 1 0,18-3 1,-27 6-474,-1 0 0,1 0 1,0 0-1,-1 0 1,1 1-1,0-1 0,-1 1 1,9 3-1,-13-4-49,1 1 0,0-1-1,-1 1 1,1-1-1,-1 0 1,1 1 0,0-1-1,-1 1 1,1-1-1,-1 1 1,0 0 0,1-1-1,-1 1 1,1-1 0,-1 1-1,0 0 1,1-1-1,-1 1 1,0 0 0,0-1-1,0 1 1,1 0 0,-1 1-1,-1 0 32,1 0 1,0 0-1,-1 0 0,1 0 0,-1 0 0,0 0 0,0 0 1,0 0-1,0 0 0,0-1 0,0 1 0,-2 2 0,-7 8 41,-1-1 0,0-1 0,-1 0 0,0 0 0,-13 7 0,15-10-47,0-1 0,0 2 0,0-1 1,1 1-1,1 1 0,-1 0 0,1 0 1,1 0-1,-8 12 0,15-20-42,-1 0 0,1-1 0,0 1 0,-1 0 0,1 0 0,0-1 0,-1 1 0,1 0 0,0 0 0,0 0 0,0-1 0,0 1 0,0 0 0,0 0 0,0 0 0,0-1 0,0 1 0,0 0 0,0 0 0,0 0 0,1-1 0,-1 1 0,0 0 0,1 0 0,-1-1 0,0 1 0,1 0 0,-1-1 0,1 2 0,1-1 0,0 0 0,0 1 0,0-1 0,-1 0 0,1-1 0,0 1 0,0 0 0,0 0 0,0-1 0,0 0 0,4 1 0,69-1 0,-59-1 0,107-5-2057,-26 2-2789,-61 2-4266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9033,'0'0'11402,"14"-1"-9902,319-6 2567,60-2-1978,-130-5-1133,561-17-359,-828 25-7382,-5-4-1340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44 8072,'0'0'12449,"-12"-7"-10960,-41-23-491,49 29-926,1-1 0,-1 1 0,0 0 0,0 0 0,-1 1 0,1-1 0,0 1 0,0 0-1,0 0 1,0 0 0,0 1 0,0 0 0,0-1 0,0 1 0,0 1 0,0-1-1,0 0 1,0 1 0,1 0 0,-1 0 0,0 0 0,1 0 0,0 1 0,0-1 0,-1 1-1,1 0 1,1 0 0,-1 0 0,0 0 0,-2 5 0,1-3 55,0 1 1,1-1-1,-1 1 0,1 0 1,0 0-1,1 0 1,-1 0-1,1 0 0,1 1 1,-1-1-1,1 1 1,0-1-1,0 1 0,1-1 1,0 1-1,0 0 1,2 6-1,-1-11-71,1 1-1,-1-1 0,1 1 1,0-1-1,0 0 1,0 0-1,0 0 1,0 0-1,0 0 1,1 0-1,-1 0 1,0-1-1,1 0 1,0 1-1,-1-1 1,1 0-1,0 0 1,-1 0-1,1 0 1,0-1-1,0 1 1,0-1-1,0 0 1,0 0-1,0 0 1,3 0-1,7 0 136,0 0-1,0-1 0,0-1 1,21-4-1,-22 2-51,0-1 0,0 0 0,-1 0 0,0-1 0,0-1 0,13-9 0,-20 13-70,0-1-1,0 1 1,-1-1-1,1 0 1,-1 0-1,0 0 1,0 0-1,4-7 1,-6 9-42,-1 0 0,1 0 0,0-1 0,0 1 0,-1 0 0,0 0 0,1-1 0,-1 1 0,0 0 0,0-1 0,0 1 0,0 0 0,0-1 0,-1 1 0,1 0 0,-1-1 0,0 1 0,1 0 0,-2-2 0,0 1-33,0 0 0,0 1 0,0 0-1,-1-1 1,1 1 0,0 0 0,-1 0-1,1 0 1,-1 1 0,0-1 0,0 1-1,0-1 1,0 1 0,0 0 0,0 0-1,0 0 1,0 1 0,0-1 0,0 1-1,0-1 1,0 1 0,-1 0 0,1 0-1,-6 2 1,5-2-104,-1 0 0,1 1-1,0-1 1,0 1 0,0 0 0,-1 0-1,1 1 1,0-1 0,0 1 0,1 0-1,-1 0 1,0 1 0,1-1 0,-1 1-1,1-1 1,0 1 0,-6 6 0,7-6-226,1 1 0,-1-1 0,1 1 0,0-1 0,0 1 1,0-1-1,1 1 0,-1 0 0,1-1 0,0 1 0,0 0 0,0 3 0,0-4-107,1-1-1,-1 0 1,1 0-1,-1 0 1,1 0-1,0 0 1,0 0-1,0 0 1,0 0-1,0 0 1,0 0-1,0 0 1,2 2-1,18 11-6042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20243,'0'0'6694,"-3"60"-6277,3-43-289,0 0-288,3-1-2114,8-2-1378,1-4-1248,-4-4-2083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 15054,'0'0'7805,"8"-6"-5536,-3 2-2008,0 0 1,0 1 0,0-1-1,1 1 1,-1 0-1,1 1 1,0-1-1,0 1 1,0 0 0,0 0-1,0 1 1,0 0-1,0 0 1,0 1-1,1-1 1,-1 1 0,0 1-1,12 1 1,-17-2-255,1 1-1,-1 0 1,1-1 0,-1 1 0,1 0-1,-1 0 1,0 0 0,0 0 0,1 0-1,-1 0 1,0 0 0,0 0 0,0 1-1,0-1 1,0 0 0,-1 1 0,1-1-1,0 0 1,-1 1 0,1-1 0,-1 1-1,1-1 1,-1 1 0,1 0 0,-1-1 0,0 1-1,0-1 1,0 1 0,0 0 0,0-1-1,0 1 1,-1-1 0,1 1 0,0-1-1,-1 1 1,1-1 0,-1 1 0,0-1-1,1 1 1,-3 1 0,-1 7 198,0-1 0,-1-1 0,0 1 0,-12 14 0,17-23-229,-1 1 0,0 0 0,0-1 1,1 1-1,-1 0 0,0 0 0,1 0 0,-1 0 0,1 0 0,-1 0 0,1 0 0,0 0 0,-1-1 0,1 1 0,0 1 0,0-1 0,-1 0 0,1 0 0,0 0 0,0 0 0,0 0 0,0 0 0,1 0 0,-1 0 0,0 0 0,0 0 0,1 0 0,-1 0 0,0 0 1,1 0-1,-1 0 0,1 0 0,-1-1 0,1 1 0,-1 0 0,1 0 0,0 0 0,0-1 0,-1 1 0,1 0 0,0-1 0,1 2 0,5 2-274,0 0 1,0-1-1,1 1 1,14 3-1,13 7 78,-33-14 223,0 1 0,0 0 0,-1 0 0,1 0 1,0 0-1,0 1 0,0-1 0,-1 0 0,1 1 1,-1 0-1,1-1 0,-1 1 0,1 0 0,-1-1 0,0 1 1,0 0-1,0 0 0,0 0 0,0 0 0,-1 0 0,1 0 1,0 0-1,-1 0 0,0 0 0,1 1 0,-1-1 1,0 0-1,0 0 0,0 3 0,-2-2 119,1 0-1,-1 0 1,0-1 0,0 1 0,0 0-1,0-1 1,0 1 0,-1-1-1,1 0 1,-1 0 0,0 0-1,1 0 1,-1 0 0,0 0 0,0-1-1,0 0 1,0 1 0,-5 0-1,-12 4 122,0-1-1,-1-2 1,1 0-1,-1 0 1,1-2-1,-23-2 1,42 1-347,0 0 0,-1 0 0,1 0 0,0 0 1,0 0-1,0 0 0,0 0 0,0-1 0,0 1 0,0-1 0,0 1 0,0 0 1,0-1-1,0 0 0,0 1 0,0-1 0,0 0 0,1 1 0,-3-2 0,3 1-116,0 0-1,-1 0 0,1 0 0,0 0 1,0 0-1,-1 0 0,1 1 0,0-1 0,0 0 1,0 0-1,0 0 0,0 0 0,0 0 1,0 0-1,0 0 0,1 0 0,-1 0 0,0 1 1,0-1-1,1 0 0,-1 0 0,1 0 1,-1 0-1,1 1 0,-1-1 0,1 0 0,-1 1 1,1-1-1,0 0 0,-1 1 0,1-1 1,0 0-1,-1 1 0,1-1 0,1 1 1,15-12-8557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17424,'0'0'9546,"56"5"-7593,-7-5-928,10 0-736,5-5-225,4-1-32,-3 3-128,-6-2-449,-10 3-704,-12-1-1538,-14 3-1377,-14 0-576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17585,'0'0'6854,"80"2"-5316,-27-8-353,9 2-673,2 0-448,0 0-576,-6 1-2595,-5-1-5253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95 11883,'1'-4'611,"1"0"0,-1-1 0,0 1-1,-1 0 1,1-1 0,-1 1 0,0-1-1,0 1 1,0-1 0,-1 1 0,1 0 0,-1-1-1,0 1 1,-3-8 0,2 10-484,1 0 1,-1 0 0,1 1-1,-1-1 1,0 1-1,0-1 1,0 1-1,0 0 1,0-1 0,0 1-1,0 0 1,0 1-1,0-1 1,-1 0-1,1 1 1,0-1 0,-1 1-1,1-1 1,0 1-1,-1 0 1,1 0-1,0 0 1,-1 1 0,1-1-1,0 0 1,-1 1-1,1 0 1,0-1 0,0 1-1,-3 1 1,-2 1-109,-1 1-1,1-1 1,0 1 0,0 1 0,0-1 0,1 1 0,0 0 0,-1 1 0,2 0 0,-1 0 0,1 0-1,0 0 1,-5 9 0,1-2 118,1 0 0,1 0 0,0 1 0,1 0-1,0 0 1,-4 19 0,9-30-83,0 1-1,0 0 1,0 0-1,1-1 1,-1 1 0,1 0-1,0 0 1,0 0-1,0 0 1,1-1-1,-1 1 1,1 0 0,0 0-1,0 0 1,0-1-1,1 1 1,-1-1-1,3 5 1,-1-6-30,0 1 1,0-1-1,0 1 0,0-1 0,0 0 1,1 0-1,-1-1 0,1 1 0,-1-1 1,1 1-1,0-1 0,-1 0 0,1-1 1,0 1-1,0-1 0,0 1 0,-1-1 1,6-1-1,8 1 17,0-2-1,0 0 1,0 0-1,0-2 1,0 0 0,-1-1-1,0-1 1,23-10 0,-29 11-28,0-1 0,0 1 0,0-1 0,-1-1 0,1 0 1,-2 0-1,1-1 0,-1 0 0,0 0 0,-1-1 0,0 0 0,0-1 1,8-16-1,-13 22-2,0 0 1,-1 1-1,0-1 1,0 0-1,0 0 1,0 0-1,-1 0 1,0 0-1,0 0 1,0 0 0,0 0-1,0 0 1,-1 0-1,0 0 1,1 0-1,-2 0 1,1 0-1,0 1 1,-1-1-1,-2-5 1,2 7-46,0 0 0,0 0 0,1 0 0,-1 0 0,-1 0 0,1 0 0,0 1 0,0-1 0,0 1 0,-1-1 0,1 1 0,-1 0 0,1 0 0,-1 0 0,0 1 0,1-1 0,-1 0 0,0 1 0,1 0 0,-1 0 0,0-1 0,0 2 0,1-1 0,-1 0 0,0 0 0,1 1 0,-1 0 0,0-1 0,1 1 0,-5 2 0,5-2-141,0 0-1,1 0 1,-1 0 0,1 0-1,-1 1 1,0-1-1,1 0 1,0 1-1,-1-1 1,1 1-1,0-1 1,0 1 0,0 0-1,0-1 1,0 1-1,0 0 1,1 0-1,-1 0 1,0 0-1,1-1 1,-1 5 0,2 25-7230,7-15-634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16752,'0'0'3491,"-10"49"-832,-4-22-545,2 2-225,5 3-992,-1-1-672,8 0-193,0-7-1057,8-7-2243,5-8-2337,2-9-5253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13965,'0'0'5894,"-10"6"-3348,-5 3-1937,0 0-1,1 1 0,0 1 1,1 0-1,0 1 1,-12 14-1,19-19-413,0 1 0,0-1-1,0 1 1,1 1 0,0-1 0,1 1-1,0-1 1,0 1 0,1 0 0,0 1-1,1-1 1,0 0 0,0 1 0,0 10-1,2-18-172,0 0-1,0 1 0,1-1 0,-1 0 1,1 0-1,-1 0 0,1 1 1,0-1-1,-1 0 0,1 0 0,0 0 1,1 0-1,-1 0 0,0 0 0,1-1 1,-1 1-1,0 0 0,1-1 1,3 3-1,-1-1-2,1 0 0,-1 0 1,1-1-1,0 0 0,0 0 0,-1 0 0,1-1 1,8 2-1,3-1 9,0 0-1,0-1 1,0-1-1,30-3 1,-40 2-21,-1 0 1,1-1-1,-1 1 0,0-1 0,1 0 0,6-4 1,-11 5 5,1 0-1,-1 1 1,1-1 0,-1 0 0,0 0 0,0 0 0,1 0 0,-1 0 0,0 0-1,0 0 1,0 0 0,0-1 0,0 1 0,-1 0 0,1-1 0,0 1-1,0-1 1,-1 1 0,1 0 0,-1-1 0,0 1 0,1-1 0,-1 0 0,0 1-1,0-1 1,0 1 0,0-3 0,0 3 18,-1 0 0,0-1 0,0 1 0,0 0 0,1 0 0,-1 0 0,0 0-1,0 0 1,0 1 0,0-1 0,-1 0 0,1 0 0,0 1 0,0-1 0,0 0 0,-1 1 0,1 0 0,0-1 0,0 1 0,-1 0 0,1-1-1,0 1 1,-1 0 0,-1 0 0,-41-2 59,35 2-51,-3 0-119,-57 2 269,67-2-235,0 0 1,-1 0-1,1 0 0,0 1 1,0-1-1,0 0 0,0 1 1,0 0-1,0 0 0,0 0 1,0-1-1,0 2 0,0-1 1,0 0-1,0 0 0,1 1 1,-1-1-1,1 1 1,-1-1-1,1 1 0,-1-1 1,1 1-1,0 0 0,0 0 1,-2 3-1,4-4-273,-1-1 0,1 1 0,-1-1 0,1 1 0,-1 0 0,1-1 0,0 1 0,-1-1 0,1 0 0,0 1 0,-1-1 0,1 0 0,0 1 0,0-1 0,-1 0 0,1 1 0,0-1 0,0 0-1,-1 0 1,1 0 0,0 0 0,0 0 0,0 0 0,-1 0 0,1 0 0,0 0 0,0-1 0,0 1 0,1-1 0,2 1-1492,17 0-7371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172 305 14286,'0'0'5327,"-9"-2"-3768,6 1-1467,0 1 0,0-1 0,0 1 0,0 0 1,0 0-1,-1 0 0,1 0 0,0 0 0,0 1 0,0-1 0,0 1 0,0 0 1,0 0-1,0 0 0,-4 2 0,2 1 102,0-1 0,-1 1 0,1 1 0,1-1-1,-1 1 1,1 0 0,-1 0 0,-3 7 0,-2 3 394,0 0 0,1 1-1,-12 30 1,19-41-414,0 1 0,0 0 0,0 0 0,1 0-1,0 1 1,0-1 0,0 0 0,1 0 0,0 1 0,0-1 0,0 0 0,1 0 0,0 1 0,3 7-1,-3-12-135,0 0-1,1 0 0,-1-1 0,1 1 0,0 0 0,-1-1 1,1 1-1,0-1 0,0 1 0,0-1 0,0 0 1,0 0-1,1 0 0,-1 0 0,0 0 0,0 0 0,1-1 1,-1 1-1,0-1 0,1 0 0,-1 1 0,1-1 0,-1 0 1,0-1-1,1 1 0,3-1 0,3 0 118,-1 0 0,1 0 0,0-1-1,-1-1 1,1 1 0,9-6 0,3-3-63,0-2 0,-1-1 0,-1 0 0,0-2 0,-1 0 0,-1-1 0,0-1 0,25-35 1,-21 23-10,-1-1 0,-2-1 1,-1-1-1,-1 0 1,12-41-1,-23 60-83,-1 0 0,-1-1 0,0 1 0,-1-1 0,0 0 0,-1-27 0,-1 41 0,0 0 0,0 1 0,0-1 0,-1 0 0,1 0 0,0 0 0,0 1 0,0-1 0,0 0 0,-1 1 0,1-1 0,0 0 0,-1 0 0,1 1 0,0-1 0,-1 1 0,1-1 0,-1 0 0,1 1 0,-1-1 0,0 1 0,1-1 0,-1 1 0,1-1 0,-1 1 0,0 0 0,1-1 0,-1 1 0,0 0 0,0-1 0,1 1 0,-1 0 0,0 0 0,0 0 0,1 0 0,-1-1 0,0 1 0,0 0 0,1 0 0,-1 1 0,0-1 0,0 0 0,1 0 0,-1 0 0,0 0 0,0 1 0,1-1 0,-1 0 0,0 1 0,1-1 0,-1 1 0,0-1 0,1 0 0,-1 1 0,1-1 0,-1 2 0,-5 1 0,1 0 0,-1 1 0,1 0 0,1 0 0,-8 8 0,0 2 0,2 0 0,-1 1 0,2 1 0,0-1 0,1 1 0,0 1 0,1 0 0,1 0 0,1 0 0,1 0 0,0 1 0,1 0 0,1 0 0,0 25 0,2-40 0,0-1 0,0 1 0,0-1 0,1 0 0,-1 1 0,1-1 0,-1 0 0,1 1 0,0-1 0,0 0 0,0 0 0,0 0 0,1 0 0,-1 0 0,0 0 0,1 0 0,0 0 0,-1-1 0,1 1 0,0 0 0,0-1 0,0 0 0,0 1 0,0-1 0,0 0 0,0 0 0,0 0 0,4 1 0,5 1 0,0-2 0,0 1 0,0-1 0,0-1 0,14-1 0,-14 1 0,-1-1 0,0 2 0,1 0 0,10 2 0,-19-3 0,-1 0 0,1 1 0,-1-1 0,0 1 0,1 0 0,-1-1 0,1 1 0,-1 0 0,0 0 0,1 0 0,-1 0 0,0 0 0,0 0 0,0 0 0,0 1 0,0-1 0,0 0 0,0 0 0,0 1 0,-1-1 0,1 1 0,0-1 0,-1 1 0,1-1 0,-1 1 0,0-1 0,1 1 0,-1-1 0,0 1 0,0 0 0,0 2 0,-1 5 0,-1 1 0,1-1 0,-2 0 0,-4 15 0,4-18 0,1-1 0,1 1 0,-1 0 0,1 0 0,0-1 0,-1 13 0,3-18-15,-1 1 1,0-1-1,0 0 0,1 1 0,-1-1 1,0 1-1,1-1 0,-1 1 1,0-1-1,1 0 0,-1 1 0,0-1 1,1 0-1,-1 1 0,1-1 1,-1 0-1,1 0 0,-1 0 1,1 1-1,-1-1 0,1 0 0,-1 0 1,1 0-1,-1 0 0,1 0 1,-1 0-1,1 0 0,-1 0 0,1 0 1,-1 0-1,1 0 0,-1 0 1,1 0-1,-1 0 0,1 0 0,-1-1 1,1 1-1,-1 0 0,1 0 1,-1-1-1,1 1 0,-1 0 1,0-1-1,1 1 0,-1 0 0,1-1 1,-1 0-1,24-16-5167,1-15-6835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8392,'0'0'18129,"73"-19"-16912,-25 15-512,6 0-129,6-1-191,4 1-257,-2-2-64,-1-2-64,-4 2-480,-7-2-1699,-6-3-3426,-3-4-5798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57 725 5061,'0'0'7970,"-8"3"-6294,-3 0-1087,7-3-279,0 1 0,0 0 0,1 0 0,-1 1 0,1-1 0,-1 1 0,1 0 0,-5 2 1063,27-5 1013,4-6-1790,-1-1 0,0-1-1,-1 0 1,24-15 0,-16 8-244,572-318 1023,-389 212-1757,51-51 235,-212 137 113,-42 30-1053,-14 11-1450,-15 10-1649,-9-1-2023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 12332,'0'0'8632,"-7"12"-8376,-40 62-56,-2-1-1,-4-3 1,-3-2 0,-88 82-1,102-113 508,17-15 164,0 1 1,-32 38-1,56-60-847,0 0 0,0 0 0,0 0 0,0 0 0,0 1 0,0-1 0,1 0-1,-1 0 1,0 0 0,1 1 0,-1-1 0,1 0 0,-1 1 0,1-1 0,0 0 0,0 1 0,0-1 0,-1 0 0,1 1 0,0-1 0,1 1 0,-1 1 0,1-2-14,0 0 1,0 0-1,0 0 0,-1 0 1,1-1-1,0 1 1,0 0-1,0-1 0,1 1 1,-1-1-1,0 1 1,0-1-1,0 1 0,0-1 1,0 0-1,1 0 1,-1 1-1,0-1 0,0 0 1,2 0-1,10-1 71,-1 1 1,1-1-1,22-6 0,231-71 1436,-51 11-1176,-113 42-981,-26 7-1892,1-2-4017,-22 3-3669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 17681,'0'1'3312,"0"16"-2081,6 79 2078,9 50-2567,-2-29-661,-9-86-65,-1-20 2,-2-22-26,-1-3-106,-1 0-1,-1 0 1,0 0-1,0 0 0,-1 0 1,-1 0-1,-1 1 1,1-1-1,-2 1 0,0 1 1,-1-1-1,0 1 1,-1 0-1,-9-12 0,6 16 753,11 16-143,1-6-474,0 0-1,0 0 0,0 0 1,0 0-1,0 0 0,1 0 1,-1 0-1,1 0 1,-1 0-1,1-1 0,3 3 1,0-1 25,1-1 1,-1 0-1,1-1 1,0 1-1,-1-1 1,1 0-1,0-1 1,0 1-1,0-1 1,0 0-1,-1 0 1,1-1-1,0 0 1,0 0-1,-1 0 0,1-1 1,0 0-1,-1 0 1,0 0-1,1-1 1,-1 0-1,0 0 1,0 0-1,-1-1 1,9-6-1,-1-1 150,1 0 1,-2-1-1,0 0 0,0-1 0,-1 0 0,-1-1 0,0 0 0,7-15 0,-11 18-35,-1 0 1,0 0-1,-1 0 1,0-1-1,-1 1 0,0-1 1,0 1-1,-2-1 1,1 0-1,-1 1 0,-1-1 1,-4-20-1,5 31-164,0 1-1,0-1 1,0 1-1,0-1 0,0 1 1,0-1-1,0 1 1,-1-1-1,1 1 1,0-1-1,0 1 1,-1-1-1,1 1 1,0-1-1,-1 1 1,1-1-1,-1 1 1,1 0-1,0-1 1,-1 1-1,1 0 1,-1-1-1,1 1 1,-1 0-1,1 0 0,-1-1 1,1 1-1,-1 0 1,1 0-1,-1 0 1,1 0-1,-1 0 1,0-1-1,1 1 1,-1 0-1,1 0 1,-1 1-1,1-1 1,-1 0-1,1 0 1,-1 0-1,0 0 1,1 0-1,-1 1 1,1-1-1,-1 0 1,1 0-1,-1 1 0,1-1 1,0 0-1,-1 1 1,1-1-1,-1 0 1,1 1-1,0-1 1,-1 1-1,1-1 1,-1 1-1,-17 29-263,10-11 267,1 0 0,2 0 0,0 1 0,1 0 0,0 0 0,2 0 0,1 0 0,0 22 0,1-41-4,1 0 0,-1 0 0,0 0 0,0 0 1,0-1-1,0 1 0,1 0 0,-1 0 0,0 0 0,1-1 0,-1 1 0,0 0 0,1 0 0,-1-1 1,1 1-1,0 0 0,-1-1 0,1 1 0,-1-1 0,1 1 0,0-1 0,-1 1 0,1-1 0,0 1 1,0-1-1,-1 0 0,1 1 0,1-1 0,27-2 8,-21-1 21,1 0 0,-1-1 0,0 0 0,12-8 0,9-13 38,-24 20-63,1-1-1,-1 1 1,1 0 0,1 1-1,-1-1 1,0 1-1,1 1 1,0-1 0,0 1-1,11-4 1,-17 7-10,0 1 1,0-1-1,0 0 1,0 0-1,0 0 1,0 1-1,0-1 1,0 0-1,0 1 1,-1-1-1,1 1 1,0-1-1,0 1 1,0-1-1,-1 1 1,1-1-1,0 1 1,-1 0-1,1 0 1,-1-1-1,1 1 1,-1 0-1,1 0 1,-1 0-1,1-1 1,-1 1-1,0 0 1,1 0 0,-1 0-1,0 0 1,0 0-1,0 0 1,1 0-1,-1 0 1,0 0-1,-1 1 1,2 44 30,-1-35 63,0 101 1160,0-112-1238,0 0 0,1 0 0,-1 1 0,0-1 0,0 0-1,1 0 1,-1 0 0,0 0 0,0 1 0,1-1 0,-1 0 0,0 0 0,1 0 0,-1 0 0,0 0 0,1 0-1,-1 0 1,0 0 0,1 0 0,-1 0 0,0 0 0,0 0 0,1 0 0,-1 0 0,0 0 0,1 0 0,-1 0-1,0-1 1,1 1 0,-1 0 0,0 0 0,0 0 0,1 0 0,-1-1 0,0 1 0,0 0 0,1 0 0,-1 0-1,0-1 1,0 1 0,0 0 0,1 0 0,-1-1 0,0 0 0,13-9-758,-6 2-2813,0-2-7513,-3 4 1223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13 125 13549,'0'0'5440,"10"3"-3198,-4-1-1970,0-1-1,0 1 1,1-1 0,-1 0 0,1-1 0,-1 0 0,9 0 0,-11-1-142,-1 1 1,0-1-1,0 0 1,0 0 0,0-1-1,0 1 1,0-1-1,-1 1 1,1-1-1,0 0 1,-1 0-1,1 0 1,-1 0 0,0 0-1,0-1 1,0 1-1,0-1 1,0 1-1,0-1 1,2-4-1,-3 3 142,1 1 1,0-1-1,-1 0 0,1 0 0,-1 0 0,0 0 0,-1 0 0,1 0 0,-1 0 0,1-1 0,-1 1 0,0 0 0,-1 0 0,1 0 0,-2-6 1,1 8-201,1 1 1,-1 0 0,1 0 0,-1-1 0,0 1 0,1 0-1,-1 0 1,0 0 0,0 0 0,0 0 0,0 0 0,1 0-1,-2 0 1,1 0 0,0 0 0,0 1 0,0-1 0,0 0-1,0 1 1,-2-1 0,1 0-69,-1 1-1,1 0 1,0 0 0,-1 0-1,1 0 1,-1 0 0,1 0 0,0 1-1,-1-1 1,1 1 0,0-1-1,0 1 1,-1 0 0,1 0-1,-3 2 1,0 0-10,0 1-1,-1 0 1,1 0 0,1 0-1,-1 1 1,1 0 0,-1 0-1,2 0 1,-1 0 0,0 1-1,1-1 1,0 1 0,-4 11 0,2-5-1,1 0 0,0 1 1,1-1-1,0 1 0,-1 26 1,3-37-7,1 1-1,0-1 1,0 0 0,0 1-1,1-1 1,-1 0 0,1 1-1,-1-1 1,1 0 0,0 0-1,-1 1 1,1-1 0,1 0-1,-1 0 1,0 0 0,0 0-1,1 0 1,-1 0 0,1-1-1,-1 1 1,1 0 0,0-1-1,0 1 1,0-1 0,0 0-1,0 1 1,0-1 0,0 0-1,3 1 1,1-1-520,1 1 0,-1-1 1,0 0-1,1 0 0,-1-1 0,1 0 0,-1 0 0,1-1 1,11-2-1,24-10-7026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68 16432,'0'0'5979,"-1"-9"-2568,-3-29-779,4 37-2528,-1-1 0,0 1 1,1 0-1,-1 0 0,0 0 0,1 0 1,-1 0-1,0 0 0,0 0 1,0 0-1,0 0 0,0 0 1,0 0-1,0 0 0,-1 1 1,1-1-1,0 0 0,0 1 0,0-1 1,-1 1-1,1-1 0,0 1 1,-1 0-1,1 0 0,0-1 1,-1 1-1,1 0 0,0 0 1,-3 1-1,-35 6 407,31-3-515,1 1-1,0-1 0,0 1 0,0 1 1,1-1-1,0 1 0,0 0 1,0 1-1,1-1 0,0 1 0,0 0 1,0 0-1,1 1 0,1-1 0,-4 10 1,1-2-114,0 0 0,2 1 0,0-1-1,0 1 1,2 1 0,-2 30 0,4-44-18,0-1-1,0 1 0,0-1 1,0 1-1,1 0 1,-1-1-1,1 1 0,0-1 1,-1 1-1,1-1 1,0 0-1,1 1 1,-1-1-1,0 0 0,1 0 1,-1 1-1,1-1 1,0 0-1,-1-1 0,1 1 1,0 0-1,0 0 1,0-1-1,1 1 0,-1-1 1,0 0-1,0 0 1,1 0-1,-1 0 0,1 0 1,-1 0-1,1-1 1,-1 1-1,1-1 1,0 1-1,-1-1 0,1 0 1,-1 0-1,1 0 1,0-1-1,2 0 0,7 0-866,-1-1 0,0 0 0,1-1-1,-1 0 1,0-1 0,-1 0 0,1-1-1,12-7 1,27-20-6198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76 13261,'0'0'6982,"-6"11"-4820,3-7-2058,-31 63 1857,31-62-1723,1 0-1,1 1 1,-1-1-1,1 0 1,-1 1 0,2-1-1,-1 1 1,0 0 0,1-1-1,0 1 1,1-1 0,-1 1-1,3 7 1,-3-12-226,1-1 1,-1 1-1,1 0 0,-1-1 0,1 1 1,0 0-1,-1-1 0,1 1 1,0-1-1,0 1 0,-1-1 1,1 0-1,0 1 0,0-1 1,0 0-1,0 0 0,-1 1 0,1-1 1,0 0-1,0 0 0,0 0 1,0 0-1,0 0 0,0 0 1,-1 0-1,1 0 0,0 0 0,0-1 1,0 1-1,0 0 0,1-1 1,28-10 538,-13 0-263,0-1 1,-1-1 0,21-21-1,-24 21-247,0 1 0,1 1-1,0 0 1,1 1 0,21-12 0,-35 22-43,-1-1 1,1 1-1,0 0 1,-1-1 0,1 1-1,-1 0 1,1 0-1,-1 0 1,1-1 0,0 1-1,-1 0 1,1 0-1,-1 0 1,1 0-1,0 0 1,-1 0 0,1 0-1,-1 0 1,1 0-1,0 0 1,-1 0 0,1 1-1,-1-1 1,1 0-1,0 0 1,-1 0 0,1 1-1,-1-1 1,1 0-1,-1 1 1,1-1 0,-1 1-1,1-1 1,-1 0-1,0 1 1,1-1 0,0 2-1,4 26 125,0 2 28,-5-29-150,1 0 1,-1 0 0,0 0-1,1 0 1,-1-1-1,1 1 1,-1 0 0,1 0-1,-1-1 1,1 1-1,0 0 1,-1-1 0,1 1-1,0-1 1,-1 1-1,1-1 1,0 1 0,0-1-1,0 0 1,-1 1 0,1-1-1,0 0 1,0 1-1,0-1 1,0 0 0,0 0-1,0 0 1,1 0-1,2 0 19,0-1 0,-1 0 0,1 0-1,0 0 1,0 0 0,0-1 0,-1 1-1,1-1 1,-1 0 0,1 0 0,-1 0-1,6-6 1,41-40-58,-20 19-677,-13 11-661,21-16-3448,-12 22-6171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14574,'0'0'9038,"1"11"-8382,1 41-12,-2 1 1,-10 70-1,1-64 2,-3 91 0,33-209-64,8-66-428,-22 83-173,3 0 0,1 1 0,2 1-1,34-75 1,-44 110 14,-1 0 0,1 1 0,0-1 0,0 1 0,0-1-1,1 1 1,-1 0 0,1 0 0,0 1 0,0-1 0,0 1 0,1 0 0,-1 0-1,1 0 1,0 1 0,0-1 0,0 1 0,0 0 0,0 1 0,0-1 0,0 1-1,1 0 1,-1 0 0,0 1 0,11 0 0,-15 0-2,1 0 0,-1 0 1,1 1-1,-1-1 0,1 0 0,-1 1 0,1 0 1,-1-1-1,0 1 0,1 0 0,-1-1 1,0 1-1,1 0 0,-1 0 0,0 0 0,0 0 1,0 0-1,0 1 0,0-1 0,0 0 1,0 0-1,0 3 0,1-1 1,-1 1 0,0-1 0,0 1 0,0-1 0,0 1 0,-1 0 0,0-1 0,0 1 0,0 5 0,0-1 96,-1 0-1,-1 1 0,1-1 0,-1 0 0,-1 0 0,1 0 1,-2 0-1,-3 7 0,0-3 378,-1-1 1,-1 0-1,-18 18 1,23-25-383,0 0 0,0 0 0,0-1-1,-1 0 1,0 0 0,1 0 0,-1 0 0,0-1 0,0 0 0,-1 0 0,1 0 0,-8 1 0,12-3-189,1 0 1,-1 0 0,0 0 0,1 0 0,-1 0 0,0 0 0,1 0 0,-1 0 0,0-1-1,1 1 1,-1 0 0,0 0 0,1-1 0,-1 1 0,1 0 0,-1-1 0,0 1 0,1 0-1,-1-1 1,1 1 0,-1-1 0,1 1 0,-1-1 0,1 1 0,0-1 0,-1 1 0,1-1-1,0 0 1,-1 1 0,1-1 0,0 0 0,-3-29-3879,15-31-6102,4 17-1517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19218,'0'0'8552,"3"89"-6598,-16-39-448,-1 4-449,5 0-577,1 1-480,7-5 0,1-3 0,0-9 0,0-6 0,3-9-352,6-6-545,-3-11-833,3-6-1601,-1-3-1281,-1-19-3748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16239,'0'0'9081,"9"8"-7554,-9-7-1514,5 4 144,0-1-1,1 1 1,-1-1-1,1 0 0,0 0 1,8 3-1,-11-6-127,0 0-1,0 0 0,-1 0 1,1 0-1,0-1 1,0 0-1,0 1 0,0-1 1,0 0-1,0 0 1,0-1-1,0 1 0,0-1 1,0 1-1,0-1 1,0 0-1,0 0 0,-1 0 1,1-1-1,0 1 1,-1 0-1,5-4 0,-4 3 89,0 0 0,0 0 0,0-1 0,0 1-1,-1-1 1,1 1 0,-1-1 0,1 0 0,-1 0-1,0 0 1,0 0 0,-1-1 0,1 1 0,0 0-1,-1-1 1,0 1 0,0-1 0,0 0 0,0 1-1,-1-1 1,0 0 0,1 1 0,-1-1 0,-1-6-1,1 9-97,0 0-1,-1 0 0,1 0 0,0 1 1,-1-1-1,1 0 0,0 0 0,-1 0 0,1 0 1,-1 1-1,1-1 0,-1 0 0,0 0 0,1 1 1,-1-1-1,0 1 0,1-1 0,-1 0 0,0 1 1,0-1-1,0 1 0,1 0 0,-1-1 1,0 1-1,0 0 0,0-1 0,0 1 0,0 0 1,0 0-1,0 0 0,0 0 0,0 0 0,1 0 1,-1 0-1,0 0 0,0 0 0,0 0 0,0 1 1,0-1-1,0 0 0,0 1 0,0-1 1,1 0-1,-2 1 0,-2 1 24,1-1 0,-1 1 0,1 0 0,-1 0-1,1 0 1,0 0 0,0 0 0,-1 1 0,-3 4 0,-1 4-42,1 1 0,0 0 0,0 0 0,-7 21 0,12-26 0,-1-1 0,1 1 0,1 0 0,0 0 0,0 0 0,0-1 0,0 1 0,1 0 0,0 0 0,1 0 0,1 8 0,-1-13-37,0 0 1,0 0-1,1 0 0,-1 0 1,0 0-1,1 0 0,0 0 1,-1-1-1,1 1 1,0-1-1,0 1 0,0-1 1,0 1-1,0-1 0,0 0 1,0 0-1,0 0 0,0 0 1,1-1-1,-1 1 0,0-1 1,0 1-1,1-1 0,-1 0 1,3 0-1,4 1-514,-1 0 0,1-1 0,-1-1-1,1 1 1,15-5 0,13-11-7451,0-8-8019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105 105 10474,'11'-22'2001,"12"-28"2512,-10 17 1363,-22 78-2814,2-10-2867,-28 87 1094,-57 252 2162,90-364-3356,0 0 22,0 0 1,1 0-1,0 0 0,1 0 0,1 14 0,-1-22-100,0-1-1,1 1 1,-1-1-1,0 1 0,1-1 1,-1 1-1,1-1 1,0 0-1,-1 1 1,1-1-1,0 0 1,0 0-1,0 0 0,0 1 1,0-1-1,0 0 1,0 0-1,0-1 1,1 1-1,-1 0 1,0 0-1,0 0 0,1-1 1,-1 1-1,1-1 1,-1 1-1,0-1 1,1 1-1,-1-1 0,1 0 1,-1 0-1,1 0 1,-1 0-1,1 0 1,-1 0-1,1 0 1,-1 0-1,1-1 0,-1 1 1,1 0-1,-1-1 1,0 1-1,3-2 1,5-1 12,1-1 0,-1 0 1,0-1-1,0 0 0,-1 0 1,1-1-1,11-10 0,56-57 107,-49 45-122,205-231-14,-223 252 0,-10 21 0,-12 22 0,-46 76 0,22-44 0,-34 87 0,70-153 0,0 0 0,0 1 0,0-1 0,0 1 0,0-1 0,1 1 0,0-1 0,-1 1 0,1-1 0,0 1 0,0-1 0,0 1 0,1 3 0,0-5 0,-1 0 0,0-1 0,1 1 0,-1-1 0,1 1 0,-1 0 0,1-1 0,-1 1 0,1-1 0,-1 1 0,1-1 0,0 0 0,-1 1 0,1-1 0,-1 1 0,1-1 0,0 0 0,0 0 0,-1 1 0,1-1 0,0 0 0,-1 0 0,1 0 0,0 0 0,0 0 0,-1 0 0,1 0 0,0 0 0,0 0 0,7-2 0,-1 0 0,0 0 0,0 0 0,0-1 0,-1 0 0,1-1 0,9-6 0,23-18-4064,-36 26 3012,0-1-1,0-1 0,-1 1 1,1 0-1,-1-1 1,1 1-1,-1-1 0,0 0 1,2-5-1,2-10-15555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12876,'0'0'18338,"3"10"-18061,-1 3-228,-1-4-25,1 1 0,0-1 1,1 0-1,0 0 0,0-1 1,6 11-1,-9-18-19,1 0-1,0 0 1,0 0 0,0 0-1,0 0 1,0-1 0,0 1-1,0 0 1,0-1 0,0 1-1,0-1 1,1 1 0,-1-1-1,0 0 1,0 1 0,0-1-1,1 0 1,-1 0 0,0 0-1,0 0 1,1 0 0,-1 0-1,0 0 1,0 0 0,1 0-1,-1-1 1,0 1 0,0-1-1,0 1 1,0-1 0,1 1-1,-1-1 1,0 1 0,0-1-1,0 0 1,0 0 0,0 1-1,0-1 1,-1 0 0,2-1-1,39-41 569,-38 39-499,27-40 85,-24 34-151,0-1 1,1 1 0,0 1-1,1-1 1,0 1-1,17-14 1,-25 23-9,1 0 0,-1-1 0,1 1 0,-1 0 0,0-1 0,1 1 0,-1 0 0,1 0 0,-1 0 0,1-1 0,-1 1 0,1 0 0,-1 0 0,1 0 0,-1 0 0,1 0 0,-1 0 0,1 0 0,-1 0 0,1 0 0,-1 0 0,1 0 0,-1 0 0,1 0 0,-1 0 0,1 1 0,-1-1 0,1 0 0,-1 0 0,1 1 0,-1-1 0,1 0 0,0 1 0,6 19 0,-6 34 0,-1-46 0,0-2 0,3 32 0,-3-38 0,0 1 0,0 0 0,0-1 0,0 1 0,0 0 0,0-1 0,1 1 0,-1-1 0,0 1 0,1-1 0,-1 1 0,0 0 0,1-1 0,-1 1 0,0-1 0,1 0 0,-1 1 0,1-1 0,-1 1 0,1-1 0,-1 0 0,1 1 0,-1-1 0,1 0 0,0 1 0,-1-1 0,1 0 0,-1 0 0,1 0 0,0 0 0,-1 1 0,1-1 0,-1 0 0,1 0 0,0 0 0,-1 0 0,1 0 0,0-1 0,-1 1 0,1 0 0,-1 0 0,1 0 0,0 0 0,-1-1 0,1 1 0,-1 0 0,1-1 0,-1 1 0,1 0 0,-1-1 0,2 0 0,9-9 0,0 0 0,0 0 0,-1-1 0,0-1 0,-1 0 0,-1 0 0,11-19 0,24-32 0,-6 26 0,-37 36 0,1 1 0,-1-1 0,1 1 0,-1 0 0,1-1 0,0 1 0,-1 0 0,1 0 0,0-1 0,-1 1 0,1 0 0,0 0 0,-1 0 0,1 0 0,0 0 0,-1 0 0,1 0 0,0 0 0,0 0 0,-1 0 0,1 0 0,0 0 0,-1 1 0,2-1 0,-1 1 0,-1 0 0,1 0 0,0 0 0,0 1 0,0-1 0,-1 0 0,1 0 0,-1 0 0,1 1 0,-1-1 0,1 0 0,-1 1 0,0-1 0,0 0 0,0 1 0,0-1 0,0 3 0,1 114 0,-1-117 0,0-1 0,0 0 0,0 1 0,0-1 0,0 0 0,0 0 0,0 1 0,0-1 0,0 0 0,0 1 0,0-1 0,0 0 0,0 0 0,0 1 0,0-1 0,0 0 0,0 1 0,0-1 0,0 0 0,0 0 0,0 1 0,0-1 0,0 0 0,1 0 0,-1 1 0,0-1 0,0 0 0,0 0 0,0 0 0,1 1 0,-1-1 0,0 0 0,0 0 0,1 0 0,-1 1 0,0-1 0,0 0 0,1 0 0,-1 0 0,0 0 0,0 0 0,1 0 0,-1 0 0,0 0 0,1 0 0,-1 0 0,0 0 0,0 0 0,1 0 0,15-13 0,10-23 0,-7-8-2701,-5-1-4036,-10 28-2787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12 622 16047,'0'0'9097,"9"-10"-6289,6-6-2097,49-59 657,-59 70-1299,-1-1 1,0 0 0,0 0-1,0 0 1,-1 0 0,0 0-1,0-1 1,-1 0 0,0 0-1,0 1 1,1-11 0,-3 17-57,0 0 0,0-1 0,0 1 1,0-1-1,0 1 0,0 0 1,0-1-1,0 1 0,0 0 1,0-1-1,0 1 0,-1 0 0,1-1 1,0 1-1,0 0 0,0-1 1,0 1-1,-1 0 0,1-1 1,0 1-1,0 0 0,-1 0 1,1-1-1,0 1 0,0 0 0,-1 0 1,1-1-1,0 1 0,-1 0 1,1 0-1,0 0 0,-1 0 1,1 0-1,-1-1 0,0 1 0,-16 4 278,-14 16 55,23-11-295,-1 0-1,2 1 1,-1 0-1,1 0 1,1 1-1,0-1 1,1 1 0,0 1-1,0-1 1,1 1-1,1-1 1,0 1-1,0 0 1,-1 16-1,5-27-49,-1 0 0,0 0 0,0-1-1,1 1 1,-1 0 0,0 0-1,1-1 1,-1 1 0,1 0 0,-1-1-1,1 1 1,-1 0 0,1-1 0,0 1-1,-1-1 1,1 1 0,0-1 0,-1 1-1,1-1 1,0 1 0,-1-1 0,1 0-1,0 1 1,0-1 0,0 0 0,-1 0-1,1 0 1,0 0 0,0 1 0,0-1-1,0 0 1,-1 0 0,1-1-1,0 1 1,0 0 0,0 0 0,-1 0-1,1 0 1,0-1 0,0 1 0,0 0-1,-1-1 1,1 1 0,1-1 0,39-18-8,-12-6 7,-1-1 0,40-49 0,-18 19 0,-30 41-27,-20 15 25,1 0 0,-1 0 1,0 0-1,1 0 0,-1 0 0,0 0 0,1 0 1,-1 0-1,0 0 0,1 0 0,-1 0 0,0 0 0,1 0 1,-1 0-1,0 0 0,1 0 0,-1 1 0,0-1 0,0 0 1,1 0-1,-1 0 0,0 1 0,0-1 0,1 0 1,-1 0-1,0 1 0,0-1 0,0 0 0,1 0 0,-1 1 1,0-1-1,0 0 0,0 1 0,0 0 0,2 41-135,-2-24 114,-9 99 114,9-117-90,0 1 0,0-1 0,0 1 0,0 0 0,0-1 0,0 1 0,0-1 0,0 1 0,0 0 0,0-1 0,0 1 0,0-1 0,0 1 0,1-1 0,-1 1 0,0-1 0,0 1 0,1-1 0,-1 1 0,0-1 1,1 1-1,-1-1 0,0 1 0,1-1 0,-1 0 0,1 1 0,-1-1 0,1 0 0,-1 1 0,1-1 0,-1 0 0,1 1 0,19-8 53,15-24 18,14-49-848,-38 58 382,2 0-1,15-19 1,-27 97-941,-1-56 1342,0 1 0,-1 0 0,1-1 0,0 1 0,0 0 0,0 0 0,0-1 0,-1 1 0,1 0 1,0 0-1,0 0 0,1-1 0,-1 1 0,0 0 0,0 0 0,0-1 0,0 1 0,1 0 0,-1-1 0,0 1 0,1 0 0,-1 0 0,0-1 0,1 1 0,-1-1 0,1 1 0,-1 0 0,1-1 0,-1 1 0,1-1 0,0 1 0,0 0 0,1-2 10,-1 1 0,1-1 1,-1 0-1,1 0 0,-1 0 0,0 0 0,1 1 0,-1-2 1,0 1-1,0 0 0,0 0 0,0 0 0,2-3 0,34-52 675,-13 3-205,-2 0-1,25-95 1,8-24 183,-55 172-670,0 0 0,1 0 0,-1 0 0,0 0 0,0 0 0,0 0 0,0 0 0,0 0 0,0 1 0,0-1 0,0 0 0,0 0 0,0 0 0,0 0 0,0 0 0,0 0 0,0 0 0,0 0 0,1 0 0,-1 0 0,0 0 0,0 0 0,0 0 0,0 0 0,0 0 0,0 0 0,0 0 0,0 0 0,0 0 0,0 0 0,0 0 0,0 0 0,0 0 0,1 0 0,-1 0 0,0 0 0,0 0 0,0-1 0,0 1 0,0 0 0,0 0 0,0 0 0,0 0 0,0 0 0,0 0 0,0 0 0,0 0 0,0 0 0,0 0 0,0 0 0,0 0 0,0 0 0,0 0 0,0-1 0,2 14 0,-3 17 0,-10 24-55,1-8-313,-8 94 0,18-124 286,0 0 0,1 1 0,1-1 0,0 0 0,1 0-1,1 0 1,0 0 0,2-1 0,11 26 0,-40-59-1224,18 12 1235,-18-13 54,-40-38 598,60 53-401,-1 0-1,1 0 0,0 0 0,0 0 0,0 0 0,0-1 0,1 1 0,0-1 0,0 0 1,0 0-1,0 0 0,-1-8 0,3 10-175,1 1 0,-1-1 0,1 0 0,-1 1 0,1-1 0,0 1 1,0-1-1,0 1 0,0 0 0,0-1 0,1 1 0,-1 0 0,1 0 0,-1 0 0,1 0 0,0 0 1,0 0-1,0 0 0,0 1 0,0-1 0,0 1 0,0-1 0,1 1 0,-1 0 0,0 0 0,4-1 1,10-5-25,0 1 0,32-6 0,-33 8-15,70-19-5117,-42 8-3101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102 393 13485,'2'-4'1264,"-1"-1"1,0 1-1,0-1 1,-1 0-1,1 0 1,-1 1-1,0-1 1,0-5-1,0 10-1123,0-1 0,-1 0 0,1 1 0,0-1-1,0 0 1,0 1 0,-1-1 0,1 0 0,0 1 0,-1-1 0,1 0 0,0 1-1,-1-1 1,1 1 0,-1-1 0,1 1 0,-1-1 0,1 1 0,-1-1 0,1 1-1,-1 0 1,0-1 0,0 0 0,-1 1-92,1 0 0,0 0 0,-1 0 0,1 0 0,-1 0 0,1 1-1,0-1 1,-1 0 0,1 1 0,-1-1 0,1 1 0,0-1 0,0 1 0,-1 0 0,1-1-1,0 1 1,-1 1 0,-4 2-40,1 1 1,0 0-1,1-1 0,-1 2 0,1-1 1,0 0-1,0 1 0,1 0 0,0 0 1,0 0-1,0 0 0,-2 8 0,1-2-21,0 0 0,1 1 0,1-1 0,0 1 0,-1 19 0,3-31 9,0 0 0,0 0-1,0 1 1,0-1-1,0 0 1,0 0 0,0 0-1,0 0 1,0 0 0,1 0-1,-1 0 1,0 0 0,1 0-1,-1 0 1,0 0 0,1 0-1,0 0 1,-1-1-1,1 1 1,-1 0 0,1 0-1,0 0 1,0-1 0,-1 1-1,1 0 1,0-1 0,0 1-1,0-1 1,0 1-1,1 0 1,0-1 7,1 0 0,-1 0 0,0 0 0,1 0 0,-1 0 0,0-1 0,1 1 0,-1-1 0,0 1 0,0-1 0,1 0 0,-1 0 0,2-1 0,6-3 38,0-1-1,0-1 1,-1 1 0,15-14-1,-4-3 144,0 0-1,-2 0 0,24-42 0,-34 53-121,-1-1 0,-1 0 0,0-1 0,0 0 0,-2 0-1,1 0 1,-2 0 0,3-22 0,-10 67-272,3-24 213,-1 0-1,1 0 1,1 0 0,-1 0-1,1 0 1,0 0-1,1 0 1,2 10 0,-3-16-4,0-1-1,1 1 1,-1-1 0,1 0 0,-1 1 0,1-1 0,-1 0-1,1 1 1,0-1 0,-1 0 0,1 0 0,-1 1-1,1-1 1,-1 0 0,1 0 0,0 0 0,-1 0-1,1 0 1,0 0 0,-1 0 0,1 0 0,-1 0 0,1 0-1,0 0 1,-1 0 0,1 0 0,-1-1 0,1 1-1,0 0 1,-1 0 0,1-1 0,-1 1 0,1 0 0,-1-1-1,1 1 1,-1 0 0,1-1 0,-1 1 0,0-1-1,1 1 1,-1-1 0,1 1 0,-1-1 0,0 0-1,22-21 127,-1-6 148,-1 0-1,-2-1 1,0-1 0,-2-1-1,-2 0 1,-1-2-1,14-47 1,-28 140-611,2-12 156,-13 101 213,-3 115 48,16-227-73,2-1 0,1 0 0,1 0 1,2 0-1,16 45 0,-18-68-29,4 21-68,-27-55 522,5-1-428,1-1-1,2 0 1,0-1 0,1 0-1,2 0 1,1-1-1,0 0 1,2 0-1,1-1 1,1 1-1,2-41 1,0 60-122,0 0 0,1 0-1,0 0 1,0 0 0,0 0 0,1 1-1,0-1 1,0 1 0,0-1 0,1 1-1,0 0 1,0 0 0,0 0 0,1 0-1,5-7 1,4 1-856,0 0 0,0 1 0,1 0-1,17-8 1,-16 9 39,20-14-7126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6470,'0'0'20697,"6"12"-19827,9 36-230,-2 1 0,14 99 0,-26-139-617,-1-8-13,0 1 1,0-1-1,0 0 0,1 0 0,-1 1 0,0-1 0,0 0 0,1 0 0,-1 0 0,1 1 0,-1-1 0,1 0 1,-1 0-1,1 0 0,0 0 0,0 0 0,-1 0 0,1 0 0,0 0 0,0 0 0,0-1 0,0 1 0,0 0 0,1 0 1,-1-1 23,0 0 1,0-1-1,0 0 0,0 1 1,0-1-1,0 1 1,0-1-1,0 0 1,0 0-1,-1 1 1,1-1-1,0 0 1,-1 0-1,1 0 1,0 0-1,-1 0 0,1 0 1,-1 0-1,0 0 1,1 0-1,-1 0 1,0 0-1,1 0 1,-1 0-1,0 0 1,0 0-1,0-2 1,5-34 203,-1-1 1,-2-72-1,-2 69-270,2 52-44,1-1 0,0 1 0,0-1 0,2 0 0,-1 0 0,1 0 0,0-1 0,11 15 1,-12-18 78,-1-1 0,1-1 0,0 1 0,1 0 0,-1-1 0,1 0 0,-1 0 0,1 0 0,0-1 0,1 0 0,-1 0 0,1 0 0,-1 0 0,1-1 0,10 3 0,-12-4 37,0-1-1,0 1 1,0-1-1,0 0 0,0-1 1,0 1-1,0-1 1,0 1-1,0-1 0,0 0 1,0 0-1,-1-1 0,1 1 1,0-1-1,-1 0 1,1 0-1,-1 0 0,0-1 1,0 1-1,0-1 1,0 1-1,0-1 0,0 0 1,-1 0-1,4-5 1,2-4-11,-1-1 0,0 0 0,-1-1 0,0 0 1,-1 1-1,-1-2 0,0 1 0,-1 0 0,0-1 1,-1 0-1,-1 0 0,0 1 0,-1-1 0,-1 0 1,0 0-1,-4-17 0,5 31-29,-1 0 0,1-1 0,0 1 0,0 0 0,-1 0 0,1 0 0,-1 0 0,1 0 0,-1 0 0,1 0 0,-1 0 0,0 0 0,1 0 0,-1 0 0,0 0 0,0 0 0,0 1 0,0-1 0,0 0 0,0 1 0,0-1 0,0 0 0,0 1 0,0-1 0,-1 0 0,1 2 0,-1-1 0,1 0 0,0 0 0,0 0 0,0 1 0,0-1 0,0 0 0,0 1 0,0-1 0,0 1 0,1-1 0,-1 1 0,0 0 0,0-1 0,0 1 0,0 0 0,1-1 0,-1 1 0,0 0 0,1 0 0,-1 0 0,1 0 0,-1 0 0,1 0 0,-1 0 0,1 0 0,-1 0 0,1 1 0,-9 23 0,1 1 0,2-1 0,0 1 0,2 1 0,1-1 0,1 0 0,2 42 0,-1-66 0,1 0 0,1 0 0,-1 0 0,0 0 0,0 0 0,1 0 0,-1 0 0,1-1 0,-1 1 0,1 0 0,0 0 0,0 0 0,0-1 0,0 1 0,0 0 0,0-1 0,1 1 0,-1-1 0,0 0 0,1 1 0,-1-1 0,1 0 0,-1 0 0,1 0 0,0 0 0,-1 0 0,1 0 0,0 0 0,0-1 0,0 1 0,0 0 0,-1-1 0,1 0 0,0 1 0,0-1 0,0 0 0,0 0 0,0 0 0,0 0 0,0-1 0,0 1 0,3-1 0,2-1 0,1 0 0,-1 0 0,1-1 0,-1 0 0,0 0 0,0-1 0,0 0 0,-1 0 0,10-8 0,-6 3 0,0 0 0,0-1 0,-1 0 0,0 0 0,-1-1 0,-1 0 0,1-1 0,-2 0 0,0 0 0,9-25 0,-16 42 0,-13 57-214,13-56 97,0-1-1,0 1 1,1 0-1,0-1 1,0 1 0,0 0-1,1-1 1,0 1-1,2 7 1,-3-12-251,1-1-1,-1 1 1,1-1 0,-1 1-1,1 0 1,0-1 0,-1 1 0,1-1-1,0 0 1,0 1 0,-1-1-1,1 1 1,0-1 0,0 0-1,-1 0 1,1 1 0,0-1-1,0 0 1,0 0 0,0 0-1,-1 0 1,1 0 0,0 0-1,0 0 1,1-1 0,-2 1 335,15-1-11135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15631,'0'-9'9673,"0"14"-8712,1 15-705,7 5 193,4 5-1,3 6-192,3 1-192,-3-1-64,0 3-256,0-5-993,-4 1-801,-2-8-1570,-9-5-1921,0-7-3716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14 326 12492,'0'0'3171,"-3"-9"-267,2 4-2601,-1 1 64,0-1-1,1 0 1,-1 0-1,1 0 1,1 0-1,-1 0 1,1 0-1,0 0 1,0 0-1,0 0 1,1-1-1,-1 1 1,1 0 0,1 0-1,-1 1 1,4-9-1,6-5 119,0 1 0,1 1-1,1 0 1,0 1 0,2 0-1,-1 1 1,2 1 0,18-13 0,-22 17-465,1 1 0,0 0 1,0 1-1,1 1 0,0 0 1,0 0-1,0 1 1,0 1-1,1 1 0,0 0 1,24-1-1,-38 4-25,1 0 0,0 0 0,-1 1 0,1-1-1,-1 1 1,0-1 0,1 1 0,-1-1 0,1 1 0,-1 0 0,0 0 0,1 0-1,-1-1 1,0 1 0,0 0 0,0 1 0,0-1 0,0 0 0,0 0-1,0 0 1,0 1 0,0-1 0,0 0 0,-1 1 0,1-1 0,-1 1 0,1-1-1,-1 1 1,1-1 0,-1 1 0,0-1 0,0 1 0,0-1 0,0 1-1,0-1 1,0 1 0,0-1 0,0 1 0,-1 2 0,0 2 38,1-1 0,-1 0 0,-1 0 0,1 1 0,-1-1 1,1 0-1,-1 0 0,-1 0 0,1-1 0,-1 1 0,-3 4 0,-1-2-79,0 0 1,-1 0-1,0-1 0,0 0 0,-1-1 0,0 0 0,0 0 1,0-1-1,0 0 0,-1 0 0,1-1 0,-1-1 0,0 1 0,0-2 1,0 1-1,-19-1 0,28-1-56,1 0-1,0 0 1,-1 0 0,1 0-1,-1 0 1,1 0 0,-1 0-1,1 0 1,-1-1 0,1 1 0,0 0-1,-1 0 1,1 0 0,-1-1-1,1 1 1,0 0 0,-1 0-1,1-1 1,0 1 0,-1 0-1,1-1 1,0 1 0,0 0 0,-1-1-1,1 1 1,0-1 0,0 1-1,-1 0 1,1-1 0,0 1-1,0-1 1,0 1 0,0-1-1,0 1 1,0-1 0,0 1 0,0 0-1,0-1 1,0 1 0,0-1-1,0 1 1,0-1 0,0 1-1,0-1 1,0 1 0,1 0 0,-1-1-1,0 1 1,0-1 0,0 1-1,1 0 1,-1-1 0,1 0-1,17-20-5999,8 6-128,3 2-2023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29 165 15535,'0'0'12064,"-5"10"-11989,0 2-17,1 1 0,0-1 0,1 1 0,0-1 0,1 1 1,1 0-1,-1 17 0,6-6 639,-4-24-653,0 0 0,0 1 0,1-1 0,-1 0 0,0 0 1,0 1-1,0-1 0,0 0 0,0 0 0,1 0 0,-1 0 0,0 1 0,0-1 1,0 0-1,1 0 0,-1 0 0,0 0 0,0 0 0,1 1 0,-1-1 0,0 0 1,0 0-1,1 0 0,-1 0 0,0 0 0,0 0 0,1 0 0,-1 0 0,0 0 1,0 0-1,1 0 0,-1 0 0,0 0 0,0 0 0,1 0 0,-1 0 0,0-1 1,0 1-1,1 0 0,1-2 127,0 0 1,0 0 0,0 0-1,0 0 1,-1-1 0,1 1-1,-1 0 1,1-1-1,-1 1 1,0-1 0,2-5-1,2-7-157,-1-1-1,-1 1 0,0-1 1,-1 0-1,-1 0 0,0 0 1,-2-21-1,-2 28-411,-1 17-557,3 21-1183,2-26 1725,1-1-1,0 1 1,0-1 0,0 0 0,0 1 0,0-1 0,0 0 0,1 0-1,-1-1 1,1 1 0,-1 0 0,1-1 0,0 0 0,0 1 0,-1-1-1,1 0 1,0-1 0,0 1 0,0 0 0,0-1 0,0 1 0,0-1-1,0 0 1,0 0 0,6-1 0,-1 1-673,-1-1 0,0 0-1,1 0 1,-1 0 0,0-1-1,0 0 1,0 0 0,0 0 0,12-8-1,2-8 1396,-1-8 3595,-18 23-3385,-1 1 1,1 0-1,-1-1 0,0 1 0,0-1 0,0 1 0,0-1 0,0 0 0,-1 1 0,1-1 0,-1 0 1,1 0-1,-1 1 0,0-1 0,0 0 0,-1 0 0,1 1 0,0-1 0,-2-4 0,1 6-456,1 0-1,0 1 0,-1-1 1,1 1-1,-1-1 1,1 1-1,-1-1 0,1 1 1,-1-1-1,1 1 0,-1 0 1,1-1-1,-1 1 0,0 0 1,1-1-1,-1 1 0,1 0 1,-1 0-1,0 0 1,1-1-1,-1 1 0,0 0 1,1 0-1,-1 0 0,0 0 1,0 0-1,1 0 0,-1 0 1,0 1-1,1-1 0,-1 0 1,0 0-1,1 0 0,-1 1 1,1-1-1,-1 0 1,0 1-1,1-1 0,-1 0 1,1 1-1,-1-1 0,1 1 1,-2 0-1,-21 22 157,17-13-107,0 1 0,0 0 1,1 0-1,0 0 0,1 1 0,1 0 0,0-1 0,0 1 0,1 0 0,0 0 0,1 14 0,1-25-82,0 0 0,0 0-1,0 0 1,0 0 0,0 0-1,0 0 1,0-1 0,0 1-1,0 0 1,1 0 0,-1 0-1,0 0 1,1 0 0,-1 0-1,1 0 1,-1-1 0,1 1-1,-1 0 1,1 0 0,0 0-1,-1-1 1,1 1 0,0-1-1,-1 1 1,1 0 0,0-1-1,0 1 1,1 0 0,0-1 47,0 0 1,0 1 0,0-1 0,0 0-1,0 0 1,0 0 0,0 0 0,0-1 0,0 1-1,0-1 1,0 1 0,3-2 0,2-1 192,1 0 0,-1-1 0,0 0 0,0 0 0,12-10 0,-10 5-207,0-1-1,-1 0 1,0 0 0,0-1 0,-1 1-1,0-2 1,-1 1 0,-1-1 0,1 0-1,-2 0 1,5-19 0,-7 21-1061,0 0 1,-1 0 0,-1 0-1,1 0 1,-3-15-1,-1 16-4698,-5 5-2520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19442,'0'0'7106,"-1"14"-7101,-12 154 764,13-168-761,0 0-1,0 1 1,1-1 0,-1 1-1,0-1 1,0 1 0,0-1 0,0 1-1,0-1 1,0 1 0,1-1-1,-1 0 1,0 1 0,0-1 0,1 1-1,-1-1 1,0 0 0,0 1-1,1-1 1,-1 0 0,0 1 0,1-1-1,-1 0 1,1 0 0,-1 1-1,0-1 1,1 0 0,-1 0 0,1 0-1,-1 0 1,1 1 0,0-1-1,21-2 204,29-15-4,-40 13-228,-3 1-181,0 0 1,1 1-1,-1 0 0,1 1 1,-1 0-1,1 1 0,0-1 1,10 2-1,-18 0 212,0-1 0,0 0 0,-1 0 1,1 1-1,0-1 0,-1 1 0,1-1 0,0 1 0,-1-1 0,1 1 0,-1-1 1,1 1-1,0-1 0,-1 1 0,0 0 0,1-1 0,-1 1 0,1 0 0,-1-1 0,0 1 1,1 0-1,-1 0 0,0-1 0,0 1 0,0 0 0,1 0 0,-1 0 0,0-1 1,0 1-1,0 0 0,0 0 0,0 0 0,-1-1 0,1 1 0,0 0 0,0 0 0,0-1 1,-1 1-1,1 0 0,0 0 0,-1-1 0,1 1 0,-1 0 0,1-1 0,-2 2 1,-20 32 1728,14-26-1416,0-1 1,0 0 0,-1 0-1,0-1 1,0 0-1,-1 0 1,0-1 0,1-1-1,-2 1 1,1-2-1,0 1 1,-18 2-1,27-6-493,1 0 0,-1 0 0,1 0-1,-1 0 1,1 0 0,-1 0 0,1 0-1,-1 0 1,0 0 0,1 0-1,-1 0 1,1 0 0,-1-1 0,1 1-1,-1 0 1,1 0 0,-1-1 0,1 1-1,0 0 1,-1-1 0,1 1-1,-1 0 1,1-1 0,0 1 0,-1 0-1,1-1 1,0 1 0,-1-1 0,1 1-1,0-1 1,0 1 0,-1-1 0,1 1-1,0-1 1,0 1 0,0-1-1,0 1 1,0-1 0,0 1 0,0-1-1,0 1 1,0-1 0,0 0 0,0 1-1,0-1 1,0 1 0,0-1-1,1 0 1,-1-1-519,0-17-7634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182 194 2723,'0'0'3907,"-4"-9"-5359,-3-13 2039,-5-16 2330,-4 2 4304,15 34-6906,1 1-1,-1 0 1,1 0 0,-1 0-1,0 0 1,1-1 0,-1 1-1,0 0 1,0 0-1,0 0 1,0 1 0,0-1-1,0 0 1,0 0 0,0 0-1,0 1 1,-1-1 0,1 1-1,0-1 1,0 1 0,-1-1-1,1 1 1,0 0-1,0 0 1,-1-1 0,1 1-1,0 0 1,-3 0 0,2 1-85,-1 0 1,0 0-1,1 0 1,-1 1-1,0-1 1,1 1-1,0-1 1,-1 1-1,1 0 0,0 0 1,0 0-1,-3 3 1,-5 8-52,1-1 1,1 1-1,-13 24 1,16-29-129,1 1 1,0 1 0,1-1-1,0 0 1,0 1-1,1-1 1,0 1 0,0 14-1,2-24-49,0 1-1,0-1 0,0 0 1,0 1-1,0-1 0,0 1 1,0-1-1,0 0 0,1 1 1,-1-1-1,0 1 0,0-1 1,0 0-1,0 1 0,1-1 1,-1 0-1,0 1 0,0-1 1,1 0-1,-1 0 1,0 1-1,1-1 0,-1 0 1,0 0-1,1 1 0,-1-1 1,0 0-1,1 0 0,-1 0 1,1 1-1,-1-1 0,0 0 1,1 0-1,-1 0 0,1 0 1,-1 0-1,1 0 0,-1 0 1,0 0-1,1 0 0,-1 0 1,1 0-1,-1 0 0,0-1 1,1 1-1,-1 0 0,1 0 1,-1 0-1,1-1 0,23-11 327,-4-4-14,-1-1 0,-1-1 0,0-1 0,-1 0 0,-1-2 0,-1 1 0,-1-2 0,13-24 0,11-16 26,-36 74-422,0-1 0,0 1-1,-1 0 1,-1 14 0,0-12-105,-1 1 215,1-1 1,1 1-1,0-1 1,6 26 0,-7-38-147,1 0 1,-1 0 0,1-1-1,0 1 1,-1 0-1,1-1 1,0 1 0,0 0-1,0-1 1,0 0 0,1 1-1,-1-1 1,0 1 0,1-1-1,-1 0 1,1 0 0,-1 0-1,4 2 1,-3-3-189,0 0 0,1 1 0,-1-1 0,1 0 0,-1 0 1,0-1-1,0 1 0,1 0 0,-1-1 0,0 1 0,1-1 0,-1 0 0,0 0 0,0 0 0,0 0 1,0 0-1,0 0 0,0-1 0,2-1 0,26-24-6490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10250,'0'7'8785,"1"11"-4378,1 114-3655,-1-40-261,-1-91-489,0-1 0,0 1 1,0-1-1,0 1 0,0 0 1,0-1-1,0 1 0,0-1 1,0 1-1,0-1 0,1 1 1,-1-1-1,0 1 0,0-1 1,1 1-1,-1-1 0,0 0 1,1 1-1,-1-1 0,0 1 1,1-1-1,-1 0 0,0 1 1,1-1-1,-1 0 0,1 1 0,-1-1 1,1 0-1,-1 0 0,1 1 1,-1-1-1,1 0 0,-1 0 1,1 0-1,-1 0 0,1 0 1,-1 0-1,1 0 0,-1 0 1,1 0-1,-1 0 0,1 0 1,0 0-1,-1 0 0,1 0 1,-1 0-1,1 0 0,-1-1 1,1 1-1,-1 0 0,0 0 1,1-1-1,-1 1 0,1 0 1,-1-1-1,1 1 0,-1 0 1,1-2-1,28-25 236,-24 22-192,-3 3-30,1-1 0,-1 1 0,1-1-1,-1 1 1,1 0 0,0 0-1,0 0 1,0 1 0,1-1 0,-1 1-1,0-1 1,0 1 0,1 0-1,-1 0 1,1 1 0,-1-1 0,6 1-1,-6 0 7,0 1-1,0-1 0,0 1 1,-1 0-1,1 0 0,0 1 1,-1-1-1,1 1 1,0-1-1,-1 1 0,0 0 1,1-1-1,-1 1 0,0 1 1,0-1-1,0 0 0,0 0 1,0 1-1,-1-1 0,3 6 1,1 0 185,-1 0 1,-1 1 0,1 0 0,-1-1-1,-1 1 1,0 0 0,0 1-1,-1-1 1,0 0 0,0 1-1,-1-1 1,0 0 0,-1 1 0,0-1-1,-4 14 1,4-18-109,0 0-1,-1-1 1,1 1 0,-1-1-1,-1 1 1,1-1 0,0 0-1,-1 0 1,0 0 0,0 0-1,0-1 1,0 1 0,-1-1-1,1 0 1,-1 1 0,0-2-1,0 1 1,0 0 0,0-1-1,-1 0 1,1 0 0,0 0 0,-1 0-1,0-1 1,1 0 0,-1 0-1,0 0 1,0-1 0,1 1-1,-1-1 1,-5-1 0,7 1-145,0 0 1,1-1-1,-1 0 1,1 0 0,-1 1-1,1-1 1,-1-1 0,1 1-1,0 0 1,0-1-1,-1 1 1,1-1 0,0 1-1,0-1 1,1 0 0,-1 0-1,0 0 1,0 0-1,1 0 1,0-1 0,-1 1-1,1 0 1,0-1 0,0 1-1,0-1 1,0 1-1,1-1 1,-1 1 0,0-5-1,0 3-322,1 1 1,-1-1-1,1 1 0,0-1 0,0 1 0,0-1 0,0 1 0,1-1 0,-1 1 0,1-1 1,0 1-1,0 0 0,0-1 0,1 1 0,-1 0 0,1 0 0,0 0 0,0 0 0,0 0 1,0 0-1,0 1 0,4-4 0,19-10-4501,2 3-1964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156 127 6919,'0'0'7260,"1"-8"-3918,1 2-3234,4-39 4936,-6 44-4908,0 0 0,0 0-1,0 0 1,0 0 0,-1 0 0,1 0-1,0 0 1,0 0 0,-1 0 0,1 1 0,-1-1-1,1 0 1,-1 0 0,1 0 0,-1 1-1,1-1 1,-1 0 0,0 0 0,1 1 0,-1-1-1,0 1 1,0-1 0,1 0 0,-1 1-1,0-1 1,0 1 0,0 0 0,0-1 0,0 1-1,0 0 1,1 0 0,-1-1 0,0 1-1,0 0 1,0 0 0,0 0 0,0 0 0,0 0-1,0 0 1,0 1 0,0-1 0,0 0-1,0 0 1,0 1 0,0-1 0,1 0 0,-2 1-1,-2 1 0,0 0-1,1 0 1,-1 0-1,1 0 0,-1 0 1,1 1-1,0 0 1,0 0-1,0 0 1,0 0-1,1 0 0,-3 4 1,-29 46 626,28-41-552,5-12-207,-35 71 543,35-67-527,-1 0 1,0 0-1,1 0 0,0 0 1,0 0-1,0 0 0,1 1 1,-1-1-1,1 0 0,0 0 1,0 1-1,0-1 1,1 0-1,0 0 0,-1 0 1,3 6-1,-2-8-18,0-1 0,1 0 0,-1 0 0,0 1 0,0-1 0,1 0 0,-1 0 0,0 0 0,1 0 0,-1 0 0,1-1 0,-1 1 0,1 0 0,0-1 0,-1 1 0,1-1 0,0 0 0,-1 1 0,1-1 0,0 0 0,-1 0 0,1 0 0,0 0 0,0 0 0,2-1 0,-1 0 0,0 1 0,1-1 0,-1 1 0,0-1 0,0 0 0,0-1 0,0 1 0,0 0 0,0-1 0,0 0 0,-1 1 0,5-5 0,4-8 0,0-1 0,-1 0 0,-1-1 0,0-1 0,-1 1 0,7-24 0,-9 24 0,0 0 0,1 0 0,1 1 0,0 0 0,1 1 0,0 0 0,21-24 0,-28 37 0,0-1 0,0 0 0,0 1 0,0 0 0,0-1 0,1 1 0,-1 0 0,0 0 0,1 0 0,-1 0 0,0 0 0,1 1 0,-1-1 0,1 1 0,-1 0 0,1-1 0,0 1 0,-1 0 0,1 1 0,-1-1 0,1 0 0,-1 1 0,1-1 0,-1 1 0,1 0 0,-1 0 0,0 0 0,1 0 0,-1 0 0,0 1 0,0-1 0,0 1 0,0-1 0,0 1 0,0 0 0,0-1 0,1 4 0,2 0 0,-1 0 0,1 0 0,-1 0 0,0 1 0,-1 0 0,1 0 0,-1 0 0,-1 0 0,1 0 0,-1 1 0,0-1 0,0 1 0,0 8 0,-2-7 0,0 0 0,-1 0 0,-1 0 0,1 0 0,-1 0 0,-1-1 0,1 1 0,-1-1 0,0 1 0,-1-1 0,0 0 0,0 0 0,-7 7 0,4-4 0,1 1 0,0-1 0,1 1 0,-8 21 0,13-31 0,-1 0 0,1-1 0,0 1 0,-1-1 0,1 1 0,0 0 0,0-1 0,0 1 0,0 0 0,0-1 0,-1 1 0,1 0 0,0-1 0,1 1 0,-1 0 0,0 0 0,0-1 0,0 1 0,0 0 0,0-1 0,1 1 0,-1-1 0,0 1 0,1 0 0,-1-1 0,0 1 0,1-1 0,-1 1 0,1-1 0,-1 1 0,0-1 0,1 1 0,0-1 0,-1 1 0,1-1 0,0 1 0,2-1 0,-1 1 0,0-1 0,1 0 0,-1 0 0,0 0 0,0-1 0,1 1 0,-1-1 0,0 1 0,0-1 0,3-1 0,57-28 0,-33 11-113,43-35 0,-65 48 95,0 0 0,-1 0 0,1-1 0,-2 1 0,1-1 0,-1-1 0,0 1-1,0-1 1,-1 0 0,0 0 0,5-15 0,-10 8 6,-10 18-79,-12 20 2,17-14 99,0 0 0,1 1 1,0 0-1,0 0 0,1 0 1,1 0-1,0 1 0,0-1 1,1 1-1,0 0 0,1 0 1,0 0-1,1 0 0,1 19 1,0-28-10,-1 0 1,1 0-1,-1 0 1,1 0-1,0 0 1,0 0-1,-1 0 1,1 0-1,1 0 1,-1-1-1,0 1 1,0 0-1,1-1 1,-1 1-1,1-1 1,-1 1-1,1-1 1,0 0 0,0 1-1,2 0 1,0 0 5,0-1 0,0 1 0,0-1 0,0 0 1,0-1-1,0 1 0,1-1 0,-1 1 0,8-2 1,-3 1 4,0-2 0,0 1 0,0-1 0,0 0 0,0-1 0,-1 0 0,1-1 0,-1 1 0,9-7 0,-5 2 5,-1-2 0,0 0 0,0 0 0,-1 0 0,0-2 0,-1 1 0,13-22 0,-18 27-10,-1-1 0,1 0 0,-1 0 0,0 0 0,0 0 0,-1 0 0,0-1 0,0 1 0,-1-1 1,0 0-1,-1 1 0,1-1 0,-1 0 0,-1 1 0,1-1 0,-3-10 0,2 15-7,0 0 0,-1 1 0,1-1 0,0 0 0,-1 1 0,0-1 0,0 1 0,1-1 0,-1 1 0,0 0 0,-1 0 0,1 0 0,0 0 0,-1 0 0,1 1 0,-1-1 0,0 1 0,1-1 0,-1 1 0,0 0 0,0 0 0,-3-1 0,-5 0 0,0 0 0,0 0 0,-1 1 0,-16 0 0,27 1-1,1 0 1,-1 0-1,1 0 0,-1 0 0,1 0 1,-1 0-1,1 0 0,-1 0 0,1 0 1,-1 0-1,1 0 0,-1 0 0,0 0 1,1 0-1,-1 0 0,1 1 0,-1-1 1,1 0-1,0 0 0,-1 1 0,1-1 1,-1 0-1,1 1 0,-1-1 1,1 0-1,0 1 0,-1-1 0,1 0 1,0 1-1,-1-1 0,1 1 0,0-1 1,0 1-1,-1-1 0,1 1 0,0 0 1,10 18-128,24 14-699,10-6-4591,5-11-4368,-21-12 2366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19410,'0'0'11243,"-12"62"-11211,12-33-64,0-2-448,0-4-866,3-6-1184,3-11-1186,5-6-1665,-1-13-3908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17905,'0'0'8061,"1"8"-7255,29 417 2306,-29-417-3100,0 1 0,1-1-1,0 0 1,6 12-1,-8-19-6,0 0-1,0 0 1,1 0-1,-1 0 1,1 0-1,-1-1 1,0 1-1,1 0 1,-1 0-1,1-1 1,-1 1-1,1 0 1,0 0-1,-1-1 1,1 1-1,0-1 1,0 1-1,-1-1 1,1 1-1,0-1 1,0 1-1,0-1 1,-1 0-1,1 1 1,0-1-1,0 0 1,0 0-1,0 0 1,0 1-1,0-1 1,0 0-1,0 0 1,-1 0-1,1-1 1,0 1-1,0 0 1,0 0-1,0 0 1,0-1-1,0 1 1,0 0-1,-1-1 1,1 1-1,0-1 0,0 1 1,-1-1-1,1 1 1,0-1-1,0 0 1,-1 1-1,1-1 1,-1 0-1,1 1 1,-1-1-1,1-1 1,7-9-33,-1 0 1,0-1-1,-1 0 1,-1 0-1,0 0 1,0 0-1,4-25 0,8-45-2447,-25 238 3078,7-155-592,1-1 0,0 1-1,0 0 1,0 0 0,0 0 0,1-1-1,-1 1 1,0 0 0,0 0-1,0-1 1,1 1 0,-1 0 0,0 0-1,1-1 1,-1 1 0,0 0 0,1-1-1,-1 1 1,1-1 0,-1 1-1,1 0 1,-1-1 0,1 1 0,0-1-1,-1 1 1,1-1 0,0 0-1,-1 1 1,1-1 0,0 0 0,0 1-1,-1-1 1,1 0 0,0 0-1,0 0 1,-1 0 0,1 1 0,0-1-1,0 0 1,-1 0 0,1-1 0,0 1-1,0 0 1,0 0 0,-1 0-1,1 0 1,0-1 0,-1 1 0,2-1-1,0 0-160,1 1-1,-1-1 1,0 0-1,0 0 1,0-1-1,0 1 1,0 0-1,0-1 1,-1 1-1,1-1 1,0 1-1,-1-1 1,1 0-1,-1 0 1,0 0 0,1 0-1,0-2 1,1-25-8926,-3 20 2889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17392,'-10'-6'4741,"0"2"-2018,-1 0 191,6 4-1472,2 0-994,14 2-4804,-3-2 1057,-1 0-1794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18802,'0'0'5290,"1"7"-5551,5 122 1148,-6-82-328,2 0 1,2 0-1,2-1 1,3 0-1,13 48 1,-21-91-548,0 0 1,0-1 0,0 1-1,1 0 1,-1 0 0,1-1-1,-1 1 1,1-1 0,0 1-1,0-1 1,0 0 0,0 1-1,0-1 1,1 0 0,-1-1-1,1 1 1,-1 0 0,1-1-1,-1 1 1,1-1 0,0 0-1,0 0 1,0 0 0,5 1 0,-4-2 10,-1 0 1,1-1 0,-1 1 0,0-1 0,1 0 0,-1 0 0,0 0 0,1 0 0,-1 0 0,0-1 0,0 0 0,0 1 0,0-1 0,0 0 0,0-1-1,-1 1 1,1 0 0,-1-1 0,0 0 0,1 1 0,1-4 0,6-11 124,-1 1 0,0-2 0,-2 1-1,0-1 1,0 0 0,-2-1 0,0 1 0,-2-1 0,0 0-1,-1 0 1,0 0 0,-2-27 0,-11 149-2,1-2-137,10-98-6,0-1 0,0 1 0,0 0 0,0 0 0,0-1 0,1 1 0,0 0-1,-1-1 1,1 1 0,0-1 0,0 1 0,2 2 0,-3-5-1,1 1 0,-1-1-1,0 0 1,0 0 0,1 1-1,-1-1 1,0 0 0,1 0-1,-1 0 1,0 1 0,1-1-1,-1 0 1,0 0 0,1 0-1,-1 0 1,1 0 0,-1 0-1,0 0 1,1 0 0,-1 0-1,0 0 1,1 0 0,-1 0-1,1 0 1,-1 0-1,0 0 1,1 0 0,-1 0-1,0-1 1,1 1 0,16-18 73,-2-8 24,-1-1 0,14-38 0,-23 53-76,-5 11-33,-1 1 1,1 0-1,0 0 0,0 0 0,0-1 0,0 1 0,0 0 0,0 0 0,0-1 0,0 1 0,0 0 0,0 0 0,0-1 0,1 1 0,-1 0 0,0 0 0,0 0 0,0-1 0,0 1 0,0 0 0,0 0 0,0-1 0,1 1 0,-1 0 0,0 0 0,0 0 0,0 0 0,0-1 0,1 1 0,-1 0 0,0 0 0,0 0 0,0 0 0,1 0 0,-1 0 0,0 0 0,0 0 0,1-1 0,-1 1 0,0 0 0,0 0 0,1 0 0,-1 0 1,0 0-1,0 0 0,0 0 0,1 0 0,-1 0 0,0 1 0,0-1 0,1 0 0,-1 0 0,0 0 0,0 0 0,1 0 0,-1 0 0,0 1 0,6 18-319,0 37 179,-6-52 161,8 89 173,4 0 0,3 0 1,32 99-1,-39-166-125,-2 1-1,-1-1 1,-1 1 0,1 46-1,-5-71-42,0 0 0,0 0-1,0 0 1,0 0 0,-1 0 0,1 0-1,0 0 1,-1 0 0,0 0-1,1 0 1,-1 0 0,0 0-1,0 0 1,0 0 0,0 0-1,-2 1 1,2-2 4,1-1 0,-1 1 0,0 0 0,0-1 0,0 1 0,0-1 0,0 1 0,0-1 0,0 1 0,-1-1 0,1 0 0,0 0 0,0 0 1,0 1-1,0-1 0,0 0 0,0 0 0,-1-1 0,1 1 0,0 0 0,-1 0 0,-2-2 17,0 1 0,1-1 0,-1 1 1,1-1-1,0 0 0,0 0 0,0 0 0,0-1 1,0 1-1,0-1 0,0 1 0,1-1 0,-1 0 1,1 0-1,-4-6 0,-4-16-37,0 0 0,2 0 0,1-1 0,1 1 0,1-2 0,1 1 0,1-1 0,2 1 0,0-1 0,2 1 0,4-28 0,-3 45-50,-1 1 1,2 0-1,-1-1 1,1 1-1,0 0 0,1 0 1,-1 1-1,2-1 0,-1 1 1,8-10-1,4-1-1047,0 0-1,26-21 1,-10 10-6051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44 405 19250,'0'0'3945,"0"-8"-2124,0-27-401,-3 31 79,-4 11-1149,-3 9-400,5-2 42,0 0 1,1 1 0,1-1-1,1 1 1,0 0 0,0 0-1,2 28 1,0-43 6,0 1 0,0-1 0,0 1 1,0-1-1,0 0 0,0 1 0,0-1 0,0 1 0,0-1 1,0 0-1,0 1 0,0-1 0,1 1 0,-1-1 0,0 0 0,0 1 1,0-1-1,0 1 0,1-1 0,-1 0 0,0 1 0,0-1 1,1 0-1,-1 0 0,0 1 0,1-1 0,-1 0 0,0 1 1,1-1-1,-1 0 0,1 0 0,-1 0 0,0 0 0,1 1 0,-1-1 1,0 0-1,1 0 0,-1 0 0,1 0 0,18-10 173,12-24 555,-17 9-476,0 0 0,-2-2 0,-1 1-1,-1-1 1,-2-1 0,0 0 0,-2 0 0,3-33 0,-9 155-1367,-1-94 1113,1 1 0,0-1 0,0 1 0,0-1 0,0 1 0,-1-1 0,1 0 0,0 1 0,0-1 0,0 1 0,0-1 0,0 1 0,0-1-1,0 1 1,0-1 0,0 1 0,0-1 0,1 1 0,-1-1 0,0 0 0,0 1 0,0-1 0,0 1 0,1-1 0,-1 0 0,0 1 0,0-1 0,1 1 0,-1-1 0,0 0 0,1 1 0,-1-1-1,0 0 1,1 0 0,-1 1 0,1-1 0,-1 0 0,0 0 0,1 0 0,-1 1 0,1-1 0,-1 0 0,1 0 0,-1 0 0,0 0 0,1 0 0,-1 0 0,1 0 0,-1 0 0,1 0 0,-1 0-1,1 0 1,-1 0 0,1 0 0,-1 0 0,0 0 0,1-1 0,-1 1 0,1 0 0,-1 0 0,1-1 0,-1 1 0,0 0 0,1-1 0,22-22 255,-6-8-14,-2-1 0,-1 0 0,-1-1 0,14-57 0,-1 5-243,-20 164-1976,3 183 2965,-5-225-849,2-1 0,1 1 0,2-1 0,1 0 0,17 36 0,-21-56-111,1-5 0,-2 1 0,0 0 0,0 0 0,-1 0 0,-1 1 0,0-1 0,0 1 0,-2 0 0,1 0 0,-2 24 0,0-36-17,0 0 1,0 0-1,0 0 0,0 0 0,0-1 1,-1 1-1,1 0 0,0 0 0,0 0 0,-1-1 1,1 1-1,0 0 0,-1-1 0,1 1 1,-1 0-1,1-1 0,-1 1 0,1 0 1,-1-1-1,0 1 0,1-1 0,-1 1 0,0-1 1,1 1-1,-1-1 0,0 0 0,0 1 1,1-1-1,-2 1 0,0-1 23,0 0 1,1-1-1,-1 1 0,0 0 1,0 0-1,1-1 1,-1 1-1,0-1 0,1 0 1,-1 1-1,1-1 0,-1 0 1,-1-1-1,-3-2 56,1 0 0,-1-1 0,1 1 0,0-1 0,0 0 0,-5-8 0,0-5-86,1-1 0,1 0 0,0-1 0,2 1 0,0-1 0,1-1 0,1 1 0,1-1 0,1 0 0,1 0 0,1-28 0,1 40-313,0 0 1,1 0-1,0 0 1,0 1-1,1-1 1,0 1-1,0-1 0,1 1 1,0 0-1,1 0 1,0 1-1,0-1 1,0 1-1,1 0 1,0 1-1,0-1 0,1 1 1,0 0-1,11-7 1,19-16-6505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51 14414,'13'-26'6639,"-12"42"-1252,-1 8-6213,-1 10 900,-1 0 1,-1-1 0,-2 1 0,-2-1-1,-1 0 1,-1-1 0,-2 1-1,-16 32 1,38-132-5210,1 8 1566,8-105 0,-17 100 5106,-2 22 4251,-1 76-5013,1 0 1,2-1 0,13 65 0,-13-87-867,0 1 0,1-1 0,1 0 0,-1-1 0,2 1 0,-1-1 1,1 0-1,1 0 0,0-1 0,0 0 0,1 0 0,0 0 1,1-1-1,17 13 0,1-5-2877,-16-10-727,-4-2-1488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18930,'0'0'8360,"46"-54"-8584,-9 35-2243,0-4-2049,1 3-3171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17777,'0'0'7650,"6"-9"-5397,7-12-1763,-1 0 0,-1-1 0,-1 0 0,-1-1 0,12-45 0,-12 33-186,-2-1 1,-2 1 0,2-63-1,-7 100-357,0 0 0,1 1 0,-1-1-1,1 0 1,-1 1 0,1-1 0,0 0 0,0 0 0,0 0 0,0 0-1,0 0 1,1 0 0,-1 0 0,1 0 0,-1 0 0,1 0-1,2 1 1,38 27-929,-35-26 857,-1 0 0,0 0-1,0 0 1,-1 0 0,9 10 0,-11-9 149,0-1 0,-1 1 0,0 0 0,0 0 0,-1 0 0,1 0 0,-1 0 0,0 0 0,0 1 0,0 9 0,-4 62 999,1-37-1446,8-44-6896,2-11 3785,1-15-4382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17104,'0'0'8264,"22"55"-6214,-17-15-993,2 4-320,-4 5-353,1 0-384,-1-2 96,2-8-96,1-6-576,1-11-1186,1-8-1025,-4-9-224,-1-5-864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6 195 17745,'0'0'2226,"-2"-10"795,1 7-2780,0-1 0,1 0-1,-1 1 1,1-1 0,0 0-1,0 0 1,0 0-1,0 1 1,1-1 0,-1 0-1,1 0 1,0 1 0,0-1-1,1 1 1,-1-1-1,1 1 1,-1-1 0,1 1-1,0 0 1,1 0 0,-1 0-1,0 0 1,1 0-1,0 0 1,-1 1 0,7-4-1,8-6-8,0 1 1,1 1-1,1 0 0,0 2 0,0 0 1,0 1-1,1 1 0,0 1 0,0 0 0,1 2 1,-1 0-1,1 2 0,35 1 0,-53 0-232,0 1 0,0-1 0,0 1 0,0 0-1,0 0 1,0 0 0,0 0 0,-1 0 0,1 0-1,0 1 1,-1 0 0,1-1 0,-1 1 0,0 0-1,0 0 1,0 0 0,0 1 0,0-1 0,0 0 0,0 1-1,-1-1 1,1 1 0,-1 0 0,1-1 0,-1 1-1,0 0 1,0 0 0,-1 0 0,1 0 0,-1 0-1,1 0 1,-1 0 0,0 0 0,0 5 0,0 2 3,-1 0 0,1 0 1,-1 0-1,-1 0 0,0 0 1,-1 0-1,0 0 0,0-1 1,-7 14-1,3-10-3,0 0 0,-2-1 0,1 0 0,-1 0 0,-21 19 0,33-39 0,10-9 0,-8 13-32,0 0 0,1 1 0,-1-1 0,1 1 0,0 0 0,0 1 0,0 0 0,0 0 0,0 0 0,1 1 0,-1-1 0,1 2 0,-1-1 0,0 1 0,11 0 0,-14 0 13,0 1 1,1-1 0,-1 1 0,1 0 0,-1 0 0,0 0-1,1 1 1,-1-1 0,0 1 0,0-1 0,0 1 0,0 0 0,0 0-1,-1 1 1,1-1 0,-1 0 0,1 1 0,-1 0 0,0-1-1,0 1 1,0 0 0,0 0 0,0 0 0,-1 0 0,0 1 0,1-1-1,-1 0 1,0 1 0,0 5 0,0 0 45,0 0 0,-1 0 0,0-1 0,0 1 0,-1 0 0,-1 0 0,1 0 0,-1-1 0,-1 1 0,0-1 0,0 0 0,0 1 0,-1-2 0,0 1 0,-1 0 0,0-1 0,0 0-1,-10 11 1,0-2 51,-1-1 0,0 0 0,-1-1 0,0-1-1,-1-1 1,-30 16 0,40-24-109,0 0 0,-1-1 0,1 1 0,-1-2 0,0 1 0,-17 2-1,25-5-30,-1 0-1,0 0 1,0 0-1,0 1 1,1-2 0,-1 1-1,0 0 1,0 0-1,0-1 1,0 1-1,1-1 1,-1 1-1,0-1 1,1 0-1,-1 1 1,0-1-1,1 0 1,-1 0-1,1 0 1,-1-1-1,1 1 1,0 0-1,-1 0 1,1-1-1,0 1 1,0-1-1,0 1 1,0-1-1,0 1 1,0-1-1,1 0 1,-1 0-1,0 1 1,1-1-1,0 0 1,-1 0-1,1 1 1,0-1-1,0-3 1,0-30-7903,4-6-7137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12684,'0'0'17905,"-9"-3"-17852,6 1-57,-1 1-1,1 0 0,-1 0 0,1 0 1,-1 0-1,0 1 0,1-1 1,-1 1-1,0 0 0,1 0 0,-1 1 1,0-1-1,1 1 0,-1-1 0,1 1 1,-1 0-1,1 1 0,-1-1 1,1 0-1,-1 1 0,1 0 0,0 0 1,0 0-1,0 0 0,-4 4 1,2-2-63,-33 26 51,37-29-11,0 0 0,0 0 0,0 0-1,0 0 1,0 0 0,0 0 0,0 0 0,0 0-1,0 0 1,0 1 0,0-1 0,1 0-1,-1 1 1,1-1 0,-1 1 0,1-1-1,0 1 1,-1-1 0,1 0 0,0 1 0,0-1-1,0 1 1,0-1 0,0 1 0,0 2-1,2-3-31,-1 0-1,0 0 0,1 0 0,-1 0 1,0 0-1,1 0 0,-1 0 1,1-1-1,-1 1 0,1 0 0,0-1 1,-1 0-1,1 1 0,-1-1 0,1 0 1,3 1-1,37 2-732,-26-3 283,32 4-617,-24-2 986,1 0-1,-1 1 1,35 11 0,-58-14 205,-1 0 1,1 0-1,0 0 1,-1 0-1,1 0 1,-1 0-1,1 0 1,-1 0-1,1 1 1,0-1-1,-1 0 1,1 1-1,-1-1 1,1 0-1,-1 1 1,0-1-1,1 0 1,-1 1-1,1-1 0,-1 1 1,0-1-1,1 1 1,-1-1-1,0 1 1,1-1-1,-1 1 1,0-1-1,0 1 1,0-1-1,1 1 1,-1-1-1,0 1 1,0 0-1,0-1 1,0 1-1,0-1 1,0 1-1,0 0 1,0-1-1,0 1 1,0-1-1,-1 1 1,1-1-1,0 1 1,0-1-1,0 1 1,-1 0-1,1-1 1,0 1-1,-1-1 1,1 0-1,0 1 1,-1-1-1,1 1 1,-1-1-1,1 1 1,-1-1-1,1 0 1,-1 1-1,1-1 1,-1 0-1,-33 22 1651,10-10-1608,-3 2 613,-42 14-1,61-25-1537,1-1 0,0-1 0,-1 1 0,1-1 1,-1 0-1,-11-1 0,15-16-19629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6694,'0'0'7261,"-8"-2"-5313,-24-4-69,42 5 1760,49 1-1576,12 15-844,-7 0-628,106 9 1,818-25 1039,-626-9-1549,375-42 1242,-717 51-847,-44 6-96,-8 2-950,17 0-608,-5 0-2187,6-3-3140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9289,'0'0'9379,"11"-5"-8973,23-8-111,0 2 1,0 1-1,1 2 0,0 1 1,66-3-1,201 7 971,-170 5-1309,502-33 1190,-222 6-602,810 8-294,-898 37-184,155 3 69,489-2 691,-729-14-656,-237-5 397,-11 4-271,-23 11-246,10-6-241,2 3-1000,-8 5-5750,19-17-972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29 12812,'0'0'13127,"-11"-5"-12422,6 2-722,-45-15 798,46 17-732,1 1 0,-1-1 0,1 1 1,-1 0-1,1 0 0,-1 0 0,1 0 0,-1 0 1,1 1-1,-1 0 0,1 0 0,0 0 0,-1 0 1,1 0-1,0 1 0,0-1 0,-4 3 0,-3 4-61,0 0 0,0 1-1,1 0 1,0 1-1,0-1 1,1 2-1,1-1 1,-1 1-1,2 1 1,0-1-1,0 1 1,1 0 0,0 0-1,1 0 1,1 1-1,0 0 1,0 0-1,1-1 1,1 1-1,0 18 1,2-29 12,-1-1 0,0 1 0,1 0 0,-1 0 0,1 0 0,-1 0 0,1-1 1,0 1-1,0 0 0,0-1 0,0 1 0,0-1 0,0 1 0,0-1 0,0 1 0,1-1 0,-1 0 0,1 1 0,-1-1 1,1 0-1,3 2 0,0-1 21,0 0 1,0 0 0,0-1-1,1 1 1,-1-1 0,1 0 0,8 0-1,6 0-345,-1-2 0,1 0 0,27-6 0,-29 3-1042,-1-1 1,0 0-1,-1-2 1,22-11-1,12-10-4944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13997,'0'0'3107,"25"73"-673,-4-41 1,4 3-1058,1 5-160,-5 5-736,-4 5-97,-10 4-96,-7 6-160,-4 3-63,-21 1-1,-9 4-193,-10 1-1184,-7-5-1441,-5-8-1218,1-6-3235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6534,'0'0'19976,"-1"10"-19218,-2 22-108,-12 53 0,7-51-535,2 1 0,-3 53 0,9-87-189,0 0 0,1 0 1,-1 0-1,0 0 1,0 0-1,1 0 0,-1-1 1,0 1-1,1 0 1,-1 0-1,1 0 0,-1 0 1,1 0-1,0 0 1,-1-1-1,1 1 0,0 0 1,0-1-1,-1 1 1,3 1-1,-3-2-158,1 0 0,-1 0 0,1 0 0,-1 0 0,1 1 0,-1-1 0,1 0 0,-1 0 0,1 0 0,-1 0 0,1 0 0,-1 0-1,1 0 1,-1 0 0,0-1 0,1 1 0,-1 0 0,1 0 0,-1 0 0,1 0 0,-1-1 0,1 1 0,-1 0 0,0 0 0,1-1 0,-1 1 0,0 0 0,1-1 0,-1 1 0,1-1 0,3-10-7098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10698,'0'0'8355,"-2"-9"-5857,-1-26-549,3 34-1804,0-1 1,0 0 0,0 0-1,0 1 1,1-1 0,-1 0-1,1 0 1,-1 1 0,1-1 0,0 1-1,0-1 1,0 0 0,0 1-1,0 0 1,0-1 0,0 1-1,0-1 1,0 1 0,1 0 0,-1 0-1,1 0 1,-1 0 0,3-2-1,39-14 1262,-34 14-1148,31-8-91,2 2 1,-1 2 0,1 1-1,0 3 1,76 2 0,-107 1-151,-3 0-27,-1 1 1,1 0-1,-1 0 1,1 0-1,-1 1 0,0 0 1,0 0-1,9 5 1,-14-6 21,0-1 0,0 1 1,0 0-1,0 1 0,-1-1 1,1 0-1,0 0 0,-1 1 1,1-1-1,-1 1 0,0-1 1,1 1-1,-1 0 0,0 0 1,0-1-1,0 1 1,0 0-1,0 0 0,-1 0 1,1 0-1,0 0 0,-1 0 1,1 0-1,-1 0 0,0 0 1,0 0-1,0 0 0,0 1 1,0-1-1,0 0 0,-1 0 1,1 0-1,-1 0 0,0 2 1,-1-1 69,0 0 0,0 1 1,0-1-1,-1 0 0,1-1 0,-1 1 1,1 0-1,-1-1 0,0 1 0,0-1 1,-1 0-1,1 0 0,0 0 0,0-1 1,-1 1-1,-4 1 0,-62 18 1182,67-20-1260,-51 10-1039,35-10-292,40-10-569,4 0-4249,8-2-3764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140 118 7719,'15'-17'1512,"23"-29"4101,-35 42-4795,-1 0 1,0 0 0,0 1 0,0-1-1,0 0 1,-1-1 0,0 1 0,0 0-1,0 0 1,0-1 0,0-4 0,-10 11 932,-9 17-1669,1 0 1,2 1 0,0 1-1,1 1 1,-14 28 0,21-38-51,-6 11 83,0 0-1,2 0 1,1 1-1,1 1 1,1 0 0,1 0-1,1 0 1,2 1-1,0 0 1,2 0-1,0 0 1,5 47 0,-2-67-124,0 0-1,0 0 1,1 0 0,-1 0 0,1 0 0,1 0 0,-1-1 0,1 1 0,0-1 0,0 1 0,1-1 0,0 0 0,-1-1 0,2 1 0,-1-1 0,0 1 0,1-1 0,0-1 0,8 6 0,-6-5-671,0-1 0,-1-1 0,1 1 0,0-1 0,0 0 0,1 0 0,-1-1 0,0 0 0,0 0 0,9-1 0,20-1-7733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13421,'0'0'14782,"-7"14"-14329,-18 29-220,-2-1-1,-1-1 0,-37 40 0,22-34-1030,35-39-1994,28-31-931,5-6-783,1-4-1761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10762,'0'0'10506,"-3"12"-9289,-7 44 436,-5 106-1,15-143-1715,1 47 641,-1-63-689,0-1 0,0 1 0,1 0 0,-1 0 0,1-1 1,0 1-1,-1 0 0,1-1 0,1 1 0,-1 0 1,0-1-1,1 0 0,-1 1 0,1-1 0,-1 0 0,1 0 1,0 0-1,3 3 0,3-5-6140,-8-6 603</inkml:trace>
  <inkml:trace contextRef="#ctx0" brushRef="#br0" timeOffset="1">0 200 15022,'0'0'11339,"56"-20"-10026,-23 15-1121,3 1-256,3 1-2210,-3 0-2979,-1 2-4388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9673,'0'0'19250,"7"-8"-18385,12-14-553,4-3-96,41-38 0,-58 58-232,0 0 0,0 0-1,1 1 1,0-1 0,0 1 0,0 1 0,0-1 0,0 1 0,1 1 0,-1-1-1,1 1 1,0 1 0,10-2 0,-16 4 11,-1-1 0,0 1 1,0-1-1,0 1 0,0 0 0,0-1 0,1 1 1,-2 0-1,1 0 0,0 0 0,0 0 0,0 0 0,0 0 1,0 0-1,-1 0 0,1 0 0,0 0 0,-1 1 1,1-1-1,-1 0 0,0 0 0,1 0 0,-1 1 1,0-1-1,0 0 0,1 1 0,-1-1 0,0 0 1,-1 1-1,1 0 0,0 52 231,0-44-111,-16 83 729,16-92-932,0-1 0,0 0 0,0 0 0,0 0 1,0 0-1,0 0 0,0 1 0,1-1 0,-1 0 1,0 0-1,0 0 0,0 0 0,0 0 0,0 0 1,0 0-1,0 1 0,1-1 0,-1 0 0,0 0 1,0 0-1,0 0 0,0 0 0,1 0 0,-1 0 1,0 0-1,0 0 0,0 0 0,0 0 0,0 0 1,1 0-1,-1 0 0,0 0 0,0 0 0,0 0 1,0 0-1,1 0 0,-1 0 0,0 0 0,0 0 1,0 0-1,0 0 0,0 0 0,1-1 0,-1 1 1,0 0-1,0 0 0,0 0 0,0 0 0,0 0 1,0 0-1,1 0 0,-1-1 0,0 1 0,0 0 1,0 0-1,0 0 0,0 0 0,0-1 0,9-7-5782,4-13-6926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47 11563,'0'0'2781,"-7"9"-64,1-1-2299,1 0-1,0 1 0,1 0 1,-1 0-1,2 0 0,-1 0 0,1 1 1,1 0-1,0-1 0,0 1 1,0 18-1,2 115 2176,31 228 1,-21-275-1738,-9-85-765,7 44 268,-8-54-344,1 1 0,-1 0-1,0-1 1,1 1 0,-1-1 0,1 1-1,-1-1 1,1 1 0,0-1-1,0 1 1,0-1 0,-1 1 0,1-1-1,1 0 1,-1 1 0,0-1-1,0 0 1,0 0 0,1 0-1,-1 0 1,0 0 0,1 0 0,-1-1-1,1 1 1,1 0 0,-1-1-2,0 0 0,-1 0 0,1-1 0,0 1 0,0-1 0,0 0 0,-1 1 0,1-1 1,0 0-1,-1 0 0,1 0 0,-1 0 0,1 0 0,-1-1 0,0 1 0,1 0 0,-1-1 0,0 1 1,0-1-1,0 1 0,2-4 0,22-43 322,-19 33-243,161-352 454,-55 117-2848,-68 151-2513,-7 9-2259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54 185 19314,'5'-8'1031,"14"-19"611,33-36-1,-2 4 2336,-41 39-2253,-9 20-1677,0-1 1,0 1 0,0 0-1,0-1 1,0 1 0,0 0-1,0-1 1,0 1 0,-1 0-1,1-1 1,0 1 0,0 0-1,0 0 1,0-1 0,-1 1-1,1 0 1,0 0 0,0-1-1,-1 1 1,1 0 0,0 0-1,-1-1 1,1 1 0,0 0-1,0 0 1,-1 0 0,1 0 0,0 0-1,-1 0 1,1-1 0,0 1-1,-1 0 1,-2 0 9,0 0-1,0 0 1,0 1 0,0-1-1,0 1 1,0-1 0,0 1-1,0 0 1,0 0 0,0 0-1,-3 3 1,-9 4 2,-1 2 0,2-1 0,-1 2 0,-14 14 0,24-20-1,0-1-1,0 1 0,1 0 0,-1 0 0,1 1 0,1-1 1,-1 1-1,1 0 0,0 0 0,0 0 0,0 0 0,1 1 1,0-1-1,-1 8 0,3-13-56,0 0 0,0-1 0,0 1 1,0 0-1,0 0 0,1-1 0,-1 1 0,0 0 0,0 0 0,1-1 1,-1 1-1,0 0 0,1-1 0,-1 1 0,1 0 0,-1-1 0,1 1 1,-1 0-1,1-1 0,-1 1 0,1-1 0,-1 1 0,1-1 0,0 0 1,-1 1-1,1-1 0,1 1 0,28 5 7,31-9-16,-44-1 8,-1-1 0,1 0 0,-1-1 0,0-1 0,0 0 0,-1-1 0,0-1 0,0 0 0,-1-1 0,-1-1 0,1 0 0,-2-1 0,18-19 0,-29 30 0,0 0 0,-1 0 0,1 0 0,0 0 0,0 0 0,-1 0 0,1 0 0,-1 0 0,1 0 0,-1 0 0,1 0 0,-1 0 0,0-1 0,0 1 0,1 0 0,-1 0 0,0 0 0,0-1 0,0 0 0,-1 2 0,1-1 0,-1 1 0,1 0 0,-1-1 0,1 1 0,-1 0 0,1 0 0,-1-1 0,1 1 0,-1 0 0,1 0 0,-1 0 0,1 0 0,-1-1 0,1 1 0,-1 0 0,0 0 0,1 0 0,-1 0 0,1 0 0,-1 1 0,1-1 0,-1 0 0,1 0 0,-1 0 0,0 1 0,-4 0 0,0 1 0,0 0 0,0 0 0,0 0 0,0 0 0,1 1 0,-5 3 0,4-1 0,0 0 0,0 0 0,1 0 0,-1 1 0,1-1 0,0 1 0,1 0 0,0 1 0,0-1 0,0 0 0,0 1 0,1 0 0,0-1 0,-1 9 0,3-10 0,-1-1 0,1 1 0,0-1 0,0 1 0,1-1 0,-1 1 0,1 0 0,0-1 0,0 0 0,0 1 0,1-1 0,0 0 0,0 1 0,0-1 0,0 0 0,0-1 0,1 1 0,0 0 0,0-1 0,0 1 0,0-1 0,5 4 0,1 0-286,1 0-1,-1-1 1,1-1 0,0 0 0,1 0-1,-1-1 1,16 5 0,-12-6-833,1 0 1,0-1 0,0 0-1,0-1 1,16-1-1,24-4-10091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56 128,'3'-8'7868,"-2"4"-6542,1 0 0,-1 0 0,1 1 1,0-1-1,-1 0 0,2 1 0,-1-1 1,0 1-1,1 0 0,0-1 0,5-4 1,-7 11-1105,0 0 0,0 1 0,-1-1 1,1 0-1,-1 0 0,1 1 1,-1-1-1,0 0 0,-1 5 1,1-5-23,-1 35-157,-10 59 0,-14 36-3898,25-132 3312,-3 9-344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17489,'0'0'5220,"8"-9"-2823,-4 3-2133,1 1-1,0 0 1,0 0-1,1 0 1,0 1-1,-1 0 1,1 0-1,1 0 1,-1 0-1,0 1 1,1 0-1,0 1 0,0 0 1,0 0-1,0 0 1,7 0-1,2 0-186,0 0-1,0 1 1,0 1-1,29 4 0,-43-4-83,1 0 1,-1 0-1,0 1 0,0-1 0,0 1 0,1-1 0,-1 1 0,0 0 0,0 0 0,0 0 0,0 0 0,0 0 1,-1 0-1,1 1 0,0-1 0,-1 1 0,1-1 0,0 1 0,-1-1 0,0 1 0,1 0 0,-1 0 0,0 0 0,0 0 1,0 0-1,0 0 0,0 0 0,-1 0 0,1 0 0,-1 0 0,1 1 0,-1-1 0,0 0 0,0 0 0,0 0 1,0 1-1,0-1 0,0 0 0,0 0 0,-1 0 0,0 1 0,1-1 0,-1 0 0,0 0 0,-1 3 0,-2 2 49,-1 0 0,1 0 0,-1 0 0,0-1 0,-1 0 0,0 0 0,0 0 0,0-1 0,-1 1 0,1-1 0,-10 4 0,9-4 36,6-4-88,40-7-1015,-32 5 987,1 0 1,0 1-1,0 0 1,-1 1-1,1-1 1,0 1-1,-1 1 1,1-1-1,-1 1 1,1 1-1,7 3 1,-12-5 50,-1 0 0,0 1 0,0-1 0,1 1 0,-1-1 1,0 1-1,0 0 0,0 0 0,-1 0 0,1 0 0,0 0 1,-1 0-1,1 0 0,-1 0 0,0 1 0,0-1 1,0 1-1,0-1 0,0 1 0,0-1 0,-1 1 0,1-1 1,-1 1-1,0 0 0,0-1 0,0 1 0,0 0 0,0-1 1,-1 1-1,1-1 0,-1 1 0,1 0 0,-1-1 0,0 1 1,0-1-1,-3 5 0,1-1 125,-1-1 0,0 1 1,0-1-1,0 0 0,-1 0 0,1 0 1,-1-1-1,-1 1 0,1-1 0,-1 0 0,1-1 1,-1 1-1,-8 2 0,0 1 182,-2-1 0,1 0-1,-1-1 1,-20 4 0,-28-2-3854,62-7 3280,0 0-1,0 0 1,0 1-1,1-1 1,-1 0 0,0 0-1,0-1 1,0 1-1,0 0 1,0-1 0,1 1-1,-1-1 1,0 1-1,0-1 1,1 0 0,-1 0-1,0 0 1,1 0-1,-1 0 1,1 0 0,-1 0-1,1-1 1,-1 1-1,1 0 1,0-1 0,0 1-1,0-1 1,-1-2-1,1-8-8692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13229,'0'0'12796,"7"-9"-10634,-2 3-1862,-2 1-153,0 1 1,1 0 0,-1 0-1,1 0 1,0 0 0,0 0-1,1 1 1,-1-1-1,1 1 1,0 1 0,0-1-1,0 0 1,0 1-1,6-2 1,92-17 222,1 5 0,1 5 0,110 1 0,-85 4-601,139 2-25,-267 4 239,1 0-1,-1 0 1,0 0 0,1 0-1,-1 1 1,0-1-1,0 1 1,0-1 0,0 1-1,4 2 1,-2 0-3769,-3 3-3907,-1-16 33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1345,'0'0'20158,"10"-5"-18562,-6 3-1389,0 0 0,0 0 0,1 0 0,-1 1 0,1-1 0,-1 1 0,1 0 0,0 0 0,-1 1 0,1 0 0,0-1 0,0 2 0,-1-1 0,1 0 0,0 1 0,-1 0 0,1 0 0,-1 0 0,1 1 0,-1 0 0,9 4 0,-2-1-69,-1 1-1,0 1 1,0-1 0,-1 2 0,0-1 0,0 1-1,-1 0 1,0 1 0,0 0 0,-1 1-1,0-1 1,-1 1 0,0 1 0,0-1 0,-1 1-1,-1 0 1,0 0 0,0 0 0,-1 1-1,3 22 1,-4-13 64,-1 1 0,-1-1 0,0 1 0,-2-1 0,-1 1 0,-1-1-1,0 0 1,-2 0 0,0-1 0,-16 35 0,3-15-1025,-2 0 0,-1-1-1,-2-2 1,-31 37 0,42-60-4013,1-8-1587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11627,'0'0'12172,"52"-13"-10763,-16 13 96,5 0-448,6 0-672,1 2-257,0 3-64,-6-1-160,-7-1-609,-9 3-1121,-11 0-192,-9-3-1825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12236,'0'0'11210,"49"35"-9256,-8-34-224,4-1-1122,6 0-544,2 0-2242,-4-2-2883,-3-6-4291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750 2316 10474,'1'-2'285,"-1"0"1,0-1-1,0 1 1,0-1-1,0 1 1,0 0-1,-1-1 1,1 1-1,-1-1 1,1 1-1,-1 0 0,0 0 1,0-1-1,0 1 1,0 0-1,0 0 1,-3-3-1,1 4 73,0 0 0,0-1 0,0 1 0,0 0 0,0 0-1,0 1 1,-1-1 0,1 1 0,0-1 0,-1 1 0,1 0 0,-6 1 0,-47-1 975,-7 1-653,-72-9 1,113 5-632,0-1 0,0-1 0,1-1 0,0 0 0,0-2-1,0-1 1,-19-11 0,15 6-56,1-1 1,0-2-1,1 0 0,1-1 1,-23-25-1,36 33-4,0 0 0,1-1 0,0 0 1,1 0-1,0 0 0,1-1 0,1 0 0,-1 0 0,2-1 0,0 0 1,0 1-1,1-1 0,-2-20 0,5 3-3,1-1 1,1 0 0,2 1-1,1 0 1,1 0-1,1 0 1,2 1-1,1 0 1,1 0-1,2 2 1,1-1 0,18-27-1,9-7-24,2 3 1,3 1-1,101-99 0,-58 76 67,4 4 0,3 5 0,122-71-1,330-153-148,-357 198-78,-116 63 495,-43 21 233,-1-1-1,32-21 0,-51 21-7,2-17-4372,-3 5 3831,-4 18 63,0 1 0,0 0-1,0 1 1,1 0 0,0 0 0,1 1 0,-1-1 0,1 2 0,0 0 0,1 0 0,12-5 0,-7 3 537,-1-1-1,1 0 1,21-17 0,-15 6 352,-14 12-1037,0 0 1,0 0-1,1 1 1,0 0-1,1 1 1,12-7 0,-20 11-240,0 1-505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17873,'0'0'6892,"10"-5"-6364,12-6-478,2 2-1,-1 0 0,1 2 1,0 0-1,1 2 1,-1 1-1,40-2 0,-63 6-41,0 0-1,0 0 1,0 0-1,1 0 1,-1 0-1,0 1 1,0-1-1,0 0 1,0 1-1,0-1 0,0 1 1,0-1-1,0 1 1,0 0-1,0-1 1,0 1-1,-1 0 1,1 0-1,0 0 1,0-1-1,-1 1 1,1 0-1,0 0 1,0 1-1,7 33 729,-14 38 562,-21 28-373,15-58-2076,1-1-3721,8-30-3589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13357,'0'0'13746,"8"0"-12171,0-2-1317,0 0 0,0 0 1,0-1-1,0 0 0,0 0 0,0-1 1,-1 0-1,0 0 0,10-8 0,69-59 740,-62 49-879,43-38 76,116-135 0,-175 186-203,-5 12-14,-9 23-43,-20 38-5,3-17 59,12-27-55,0 1 1,2 0-1,0 1 1,1 0-1,1 1 0,-6 38 1,13-60-115,0 0 1,0 1-1,0-1 1,-1 0-1,2 1 1,-1-1-1,0 0 1,0 0-1,0 0 1,0 1 0,1-1-1,-1 0 1,1 0-1,-1 0 1,1 1-1,-1-1 1,1 0-1,1 2 1,-1-3-358,0 1 0,1 0 0,-1-1 0,0 1 0,1-1 0,-1 1 0,0-1 0,1 0 0,-1 1 1,0-1-1,1 0 0,-1 0 0,1 0 0,-1 0 0,2 0 0,21-2-9601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23991,'0'0'8776,"57"-30"-8776,-32 25 0,6 4 0,-1 1 0,-3 0 0,-6 0 0,3 0-1313,-5 0-1346,-5-1-3651,-2-17-6502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3683,'0'0'18936,"3"9"-17458,5 21-491,-2 1-1,-1 0 1,1 37-1,6 42 871,-12-106-1807,1 0-1,0 0 0,0 0 0,0 0 1,0 0-1,1-1 0,-1 1 0,1 0 1,0-1-1,0 1 0,0-1 1,5 6-1,-5-8-41,-1-1-1,1 1 1,-1 0 0,1 0-1,-1 0 1,1-1 0,0 1-1,-1-1 1,1 1 0,0-1-1,-1 0 1,1 0 0,0 0-1,0 1 1,-1-2 0,1 1-1,0 0 1,-1 0 0,1-1-1,0 1 1,0 0 0,-1-1-1,1 0 1,-1 1 0,1-1-1,-1 0 1,1 0 0,-1 0-1,1 0 1,-1 0 0,2-2-1,11-9 26,0 0 0,-1 0-1,-1-1 1,0-1-1,-1 0 1,10-17-1,53-98 8,-64 110-25,2-6 4,-9 18-19,-1 1 0,1-1 1,0 1-1,1 0 0,0 0 0,0 0 1,0 0-1,1 1 0,-1-1 0,7-4 1,-7 60-145,-6-26 201,0-1 0,-2 1 0,-12 43 0,7-37 352,-5 46 0,14-75-416,-1 0-1,1 0 1,0 0-1,0 0 1,0 0-1,-1 1 1,1-1 0,0 0-1,1 0 1,-1 0-1,0 0 1,0 0 0,0 0-1,1 1 1,-1-1-1,0 0 1,1 0-1,-1 0 1,1 0 0,0 0-1,-1 0 1,1 0-1,0-1 1,-1 1-1,1 0 1,0 0 0,0 0-1,0-1 1,0 1-1,0 0 1,0-1 0,0 1-1,0-1 1,0 1-1,0-1 1,0 1-1,0-1 1,0 0 0,0 0-1,0 0 1,0 1-1,1-1 1,-1 0 0,0 0-1,0 0 1,0-1-1,0 1 1,0 0-1,2-1 1,3 0-453,1-1 0,-1 0 0,0 0 0,0 0-1,0-1 1,0 0 0,8-6 0,-1-1-2663,0 0 0,-1-1 0,14-16 0,4-8-7714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8200,'0'0'2146,"6"-10"502,27-48 3235,-33 57-5795,0 1 0,0 0 0,0 0 0,0 0 0,0 0 0,0 0 1,0 0-1,0 0 0,0 0 0,0 0 0,0-1 0,0 1 0,0 0 0,0 0 1,0 0-1,1 0 0,-1 0 0,0 0 0,0 0 0,0 0 0,0 0 1,0 0-1,0 0 0,0 0 0,0 0 0,0-1 0,0 1 0,1 0 1,-1 0-1,0 0 0,0 0 0,0 0 0,0 0 0,0 0 0,0 0 1,0 0-1,0 0 0,1 0 0,-1 0 0,0 0 0,0 0 0,0 0 1,0 0-1,0 1 0,0-1 0,0 0 0,0 0 0,0 0 0,1 0 1,-1 0-1,0 0 0,0 0 0,0 0 0,0 0 0,0 0 0,0 0 1,0 0-1,0 0 0,0 0 0,0 1 0,0-1 0,0 0 0,0 0 0,0 0 1,0 0-1,0 0 0,0 0 0,0 0 0,1 1 0,0 12 1450,-1 18-976,-8 10 468,-2 0 1,-27 73 0,7-20-3199,21-56-2996,8-11-3926,-5-52 3570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13 162 13293,'0'0'2140,"-3"-9"561,2 5-2580,0 1 105,0 1 1,-1-1 0,1 1-1,1-1 1,-1 0 0,0 1-1,1-1 1,-1 0-1,1 0 1,0 0 0,0 0-1,0 1 1,0-1 0,0 0-1,1 0 1,-1 0 0,1 1-1,0-1 1,0 0 0,0 1-1,0-1 1,0 1-1,1-1 1,-1 1 0,1-1-1,-1 1 1,1 0 0,0 0-1,0 0 1,0 0 0,0 0-1,0 0 1,4-2 0,13-5 234,0 1 1,0 0 0,0 1 0,1 1 0,0 1 0,31-4 0,5 4-85,63 1 0,-113 4-375,1 0 0,-1 1 0,0-1 0,0 1-1,0 1 1,0-1 0,0 1 0,0 0-1,-1 0 1,1 1 0,10 6 0,-14-7 23,0-1 0,0 1 0,0 0 0,0 0 0,-1 0 0,1 0 0,-1 0 0,1 0 0,-1 1 0,0-1-1,0 0 1,0 1 0,0-1 0,0 1 0,0-1 0,-1 1 0,1-1 0,-1 1 0,0 0 0,0-1 0,0 1 0,0-1 0,0 1 0,0 0 0,-1-1 0,1 1 0,-1-1 0,0 1 0,0-1 0,-2 5 0,0 0 65,-1-1-1,-1 1 1,1-1 0,-1 0 0,0 0 0,0 0 0,-1-1-1,1 0 1,-1 0 0,-1 0 0,1-1 0,-11 6 0,-1 0 123,0-1 1,0-1 0,-33 9 0,40-14-214,0-2 0,0 1 0,0-2 0,-14 1 0,20-1 0,6-1-66,-1 1 0,0 0 0,1 0 0,-1 0-1,0-1 1,1 1 0,-1 0 0,0 0 0,1-1 0,-1 1 0,0 0 0,0 0 0,1-1-1,-1 1 1,0 0 0,0-1 0,1 1 0,-1 0 0,0-1 0,0 1 0,0-1 0,0 1-1,0 0 1,0-1 0,1 1 0,-1-1 0,0 1 0,0 0 0,0-1 0,0 1 0,-1-1-1,1 1 1,0 0 0,0-1 0,0 1 0,0-1 0,0 1 0,0 0 0,-1-1 0,1 1-1,0 0 1,0-1 0,0 1 0,-1 0 0,1-1 0,0 1 0,-1 0 0,1-1 0,0 1-1,-1 0 1,1 0 0,0 0 0,-1-1 0,1 1 0,0 0 0,-1 0 0,1 0 0,0 0-1,-1 0 1,1 0 0,-1-1 0,1 1 0,0 0 0,-1 0 0,1 0 0,-1 0 0,1 1-1,-1-1 1,27-22-7554,-3 11 904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17585,'0'0'14504,"-11"7"-14146,-10 10-318,0 1 0,1 1 0,1 1 0,1 1 0,1 0 0,0 1 0,-24 45 0,32-50-40,0 0 0,1 1 0,1 0 0,0 0 0,2 0 0,0 1 0,1 0 0,1 0 0,0 0 0,1 26 0,2-42 3,1 0 0,0 0 0,-1-1 0,1 1 0,0-1 0,0 1 1,1-1-1,-1 1 0,0-1 0,1 0 0,0 1 0,-1-1 0,1 0 0,0 0 0,0 0 0,0 0 0,0-1 0,1 1 0,-1 0 0,0-1 1,1 0-1,-1 0 0,1 1 0,-1-1 0,1-1 0,-1 1 0,1 0 0,3 0 0,9 2-136,0-2-1,0 1 0,28-2 1,-35 0-25,46-6-3081,-3-11-3553,0-11-5348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16752,'0'0'11371,"-7"12"-10795,-19 26-62,-1-1 0,-40 42-1,-81 72 807,141-143-1335,3-4-1331,9-6 102,20-16-1050,36-30-2314,28-37-4435,-45 41 3752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12 1217,'1'2'389,"1"-1"1,-1 1-1,0-1 0,0 1 0,1-1 1,-1 0-1,1 0 0,-1 1 0,1-1 1,-1 0-1,1 0 0,0-1 1,0 1-1,-1 0 0,1 0 0,0-1 1,2 1-1,-2-2 74,-1 1-1,1-1 1,-1 0 0,1 0 0,-1 1-1,0-1 1,0 0 0,1 0 0,-1-1 0,0 1-1,0 0 1,0 0 0,0 0 0,0-1-1,0 1 1,0-1 0,-1 1 0,1 0-1,0-1 1,-1 0 0,1 1 0,-1-1 0,1-2 2797,-16 14 597,-2 20-3260,15-26-161,-2 4-301,0 0 1,1 0 0,0 1 0,1-1 0,-1 1 0,2 0 0,-1-1 0,1 1 0,1 17 0,1-3-19,2 0-1,7 30 1,1 1-4969,-6 0-6163,-5-44 4177</inkml:trace>
  <inkml:trace contextRef="#ctx0" brushRef="#br0" timeOffset="1">1 244 16464,'0'0'8584,"53"4"-7784,-9-10-479,5-2-353,5 1-1730,-2 0-2690,-4-2-3396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5125,'0'0'23387,"11"-11"-22116,21-21-657,60-46 0,-82 70-601,1 0 0,1 0 0,-1 1 0,1 0-1,1 1 1,-1 1 0,1 0 0,0 0 0,0 2 0,0-1 0,24-2-1,-36 6-13,1 0 0,-1 0-1,1 1 1,-1-1-1,1 0 1,0 0-1,-1 1 1,1-1-1,-1 1 1,0-1 0,1 1-1,-1 0 1,1 0-1,-1-1 1,0 1-1,1 0 1,-1 0 0,0 0-1,0 1 1,0-1-1,0 0 1,0 0-1,1 3 1,0-1-4,-1 1 0,1-1 0,-1 1 1,0-1-1,-1 1 0,1-1 0,-1 1 0,1 0 1,-1-1-1,0 5 0,-1 3 63,0-1 1,-1 0-1,0 0 0,0 0 1,-1-1-1,0 1 0,-6 9 1,9-17-536,-17 28 1717,15-25-5697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17489,'0'0'11947,"-30"78"-11307,19-44-319,5 5-225,0-1-64,5-2 0,1-5-64,0-6-609,0-7-1152,6-6-1346,-1-10-1185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19250,'0'0'6129,"12"-8"-3722,2-1-2072,1 1 1,-1 0-1,2 1 0,-1 1 0,1 0 0,0 2 0,0-1 0,28-2 0,-6 3-252,0 1 0,1 3 0,53 5-1,-89-5-82,0 1 0,0-1-1,0 1 1,0 0 0,0 0-1,0 0 1,0 0 0,-1 0-1,1 1 1,0-1 0,-1 1-1,5 3 1,-6-4 0,0 0 0,0 0 1,0 1-1,-1-1 1,1 0-1,0 0 0,-1 0 1,1 1-1,-1-1 0,1 0 1,-1 1-1,0-1 0,1 0 1,-1 1-1,0-1 0,0 1 1,0-1-1,0 0 0,0 1 1,-1 1-1,0 2 13,-1-1 0,0 1-1,0-1 1,0 1 0,-1-1 0,1 0 0,-1 0-1,0 0 1,0 0 0,-1-1 0,1 1-1,-1-1 1,-6 6 0,-22 13 713,-58 33 0,90-55-729,0 0-1,0 0 1,0 0-1,-1 0 1,1 0 0,0 1-1,0-1 1,0 0 0,0 0-1,0 0 1,0 0-1,-1 0 1,1 1 0,0-1-1,0 0 1,0 0 0,0 0-1,0 0 1,0 1-1,0-1 1,0 0 0,0 0-1,0 0 1,0 1-1,0-1 1,0 0 0,0 0-1,0 0 1,0 1 0,0-1-1,0 0 1,0 0-1,0 0 1,0 0 0,0 1-1,0-1 1,0 0 0,0 0-1,1 0 1,-1 0-1,0 1 1,0-1 0,0 0-1,0 0 1,0 0-1,0 0 1,1 0 0,-1 0-1,0 0 1,0 1 0,0-1-1,1 0 1,16 10-411,27 9-372,-38-17 734,16 7 47,-6-4 4,1 2 0,-1 0 0,20 12 0,-33-17 3,-1-1 1,1 0-1,-1 1 1,0 0 0,0-1-1,0 1 1,0 0-1,0 0 1,0 0-1,0 0 1,-1 0-1,1 1 1,-1-1-1,0 0 1,1 1-1,-1-1 1,0 1-1,0-1 1,-1 1 0,1 0-1,0-1 1,-1 1-1,0 0 1,0-1-1,1 1 1,-2 0-1,1 0 1,-1 3-1,0-2 39,-1-1-1,0 1 0,0-1 0,0 0 0,0 1 0,-1-1 1,1 0-1,-1-1 0,0 1 0,0 0 0,0-1 0,0 1 1,0-1-1,0 0 0,-6 2 0,-59 26 660,58-26-676,-18 6-24,1-1 0,-2-1 0,1-1 0,-1-2 0,0-1 0,-52 1 0,79-5-69,0 0 0,1 0 1,-1 0-1,0 0 0,0 0 0,0 0 1,0 0-1,0-1 0,1 1 0,-1-1 1,0 1-1,0-1 0,1 0 0,-1 1 1,0-1-1,1 0 0,-1 0 0,1 0 1,-1 0-1,1-1 0,0 1 0,-1 0 0,1-1 1,0 1-1,0-1 0,0 1 0,0-1 1,0 1-1,0-1 0,0 0 0,1 1 1,-1-1-1,1 0 0,-1 0 0,1 0 1,-1 1-1,1-1 0,0 0 0,0 0 1,0 0-1,0 0 0,0 1 0,1-4 0,1-2-653,0 0-1,0 0 0,0 0 0,1 0 0,0 0 0,0 1 0,1-1 0,0 1 0,8-11 0,20-18-9169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 20275,'0'0'8707,"9"10"-7789,-2-3-797,0 1 0,-1 0-1,0 1 1,0-1 0,-1 1 0,0 0-1,0 1 1,-1-1 0,-1 1 0,1 0-1,-2 0 1,3 13 0,-4-2-11,-1-1 0,-1 0 0,-1 0 1,-1 0-1,-1 0 0,0 0 0,-2-1 0,0 1 1,-1-1-1,-1-1 0,-1 1 0,-16 25 0,-10 8-244,-2-1 0,-76 80 0,-1-19-5412,60-71-1421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10698,'0'0'1196,"13"1"-604,668-17 2974,-251-4-3149,-315 18-16,384-12-372,-3-36 2376,-464 43-1878,23-2-787,-50 8-1849,-3-3-1996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81 207 19410,'0'0'2360,"-9"12"475,-2 3-1908,0 0 1,1 1 0,-13 27 0,20-39-848,1 1 1,0-1-1,0 1 1,0-1-1,1 1 1,0 0-1,0 0 1,0 0-1,0 0 1,1 0-1,0 0 1,0 0-1,0 0 1,0 0-1,1-1 1,0 1-1,0 0 1,0 0-1,1 0 1,0-1-1,0 1 1,3 6-1,-2-8-76,0 0 0,0 0 0,0-1 0,1 0 0,-1 1 0,1-1 0,-1-1 0,1 1 0,-1 0 0,1-1 0,0 0 0,0 1 0,0-2 0,0 1 0,0 0-1,0-1 1,0 0 0,0 0 0,0 0 0,0 0 0,0-1 0,0 1 0,5-3 0,0 2 6,-1-2 1,1 1-1,-1-1 0,0 0 0,0-1 1,0 0-1,-1 0 0,1-1 0,12-10 1,-11 6-21,-1-1 1,0 1 0,0-1-1,-1-1 1,-1 0 0,0 0-1,0 0 1,-1 0 0,-1-1-1,0 0 1,5-21 0,-34 72-141,-4 33 1060,28-67-799,-1-1 0,1 1 0,0-1-1,0 1 1,1 0 0,-1 0 0,1-1-1,0 1 1,0 0 0,1 0 0,-1-1 0,1 1-1,3 9 1,-3-13-104,0 0 0,0 0 0,0 1-1,0-1 1,1 0 0,-1 0 0,0-1-1,1 1 1,-1 0 0,1 0 0,-1-1 0,1 1-1,0-1 1,-1 1 0,1-1 0,-1 0 0,1 0-1,0 1 1,-1-1 0,1 0 0,2-1 0,38-3 46,-26-1-109,1 0 0,-1-1-1,0-1 1,-1-1 0,1 0 0,18-14-1,86-70-568,-81 61 502,-12 7 13,-19 16 92,1 1 1,0 0-1,0 0 1,11-5-1,-20 12 19,0 0-1,0 0 0,1-1 1,-1 1-1,0 0 1,0 0-1,1 0 1,-1 0-1,0 0 1,0 0-1,1 0 0,-1 0 1,0 0-1,0 0 1,1 0-1,-1 0 1,0 0-1,1 0 1,-1 0-1,0 0 1,0 0-1,1 0 0,-1 0 1,0 0-1,0 0 1,1 0-1,-1 0 1,0 1-1,0-1 1,0 0-1,1 0 0,-1 0 1,0 0-1,0 1 1,0-1-1,1 0 1,-1 0-1,0 0 1,0 1-1,0-1 1,0 0-1,0 0 0,0 1 1,1-1-1,-1 0 1,0 0-1,0 1 1,0-1-1,0 0 1,0 0-1,0 1 1,0-1-1,0 0 0,0 0 1,0 1-1,0-1 1,0 0-1,-1 1 1,-2 18 101,3-17-87,-19 58 339,14-49-270,1 0 0,0 0 0,1 1 1,0-1-1,0 1 0,2 0 0,-1-1 1,2 1-1,0 13 0,0-24-84,1 0 0,-1 0 0,1 0 0,0 0 0,-1 0 0,1 0 0,0 0 0,0-1 0,-1 1 0,1 0 0,0-1 0,0 1 0,0 0 0,0-1 0,0 1 0,0-1 0,0 0 0,0 1 0,0-1 0,0 0 0,1 1 0,-1-1 0,0 0 0,0 0 0,0 0 0,0 0 0,0 0 0,0 0 0,0-1 0,1 1 0,1-1 0,38-8 0,-26 1-13,-1-1 1,0 0-1,18-15 1,-21 15 0,0 1 0,1 0 0,0 0-1,0 1 1,20-8 0,-32 15 13,1 0-1,-1 0 0,1-1 1,-1 1-1,1 0 0,-1 0 1,1 0-1,-1 0 0,1 0 1,-1 0-1,1 0 0,-1 0 1,1 0-1,-1 0 0,1 0 1,-1 0-1,1 0 0,-1 0 1,1 0-1,-1 1 0,1-1 1,-1 0-1,0 0 0,1 1 1,-1-1-1,1 0 0,-1 0 1,0 1-1,1-1 0,-1 0 1,0 1-1,1-1 0,-1 1 1,0-1-1,1 0 0,-1 1 1,0-1-1,0 1 0,0-1 0,1 1 1,-1-1-1,0 1 1,2 30 41,0 5 3,-2-35-44,0 0-1,0 0 1,0 0 0,1-1 0,-1 1-1,0 0 1,1 0 0,-1 0-1,0 0 1,1-1 0,-1 1 0,1 0-1,0 0 1,-1-1 0,1 1 0,0 0-1,-1-1 1,1 1 0,0-1-1,-1 1 1,1-1 0,0 1 0,0-1-1,0 1 1,0-1 0,0 0 0,-1 0-1,3 1 1,4-1-1,0 0 0,0-1 0,-1 1 0,1-2 0,0 1 0,0-1 0,0 0 0,-1 0 0,1 0 0,-1-1 0,0 0 0,11-8 0,12-8 0,34-31 0,-25 20 0,-8 6 0,-19 14 0,0 1 0,1 0 0,0 1 0,16-8 0,-28 16 0,1 0 0,-1 0 0,0 0 0,0 0 0,1 0 0,-1 0 0,0 0 0,0 0 0,1 0 0,-1 0 0,0 0 0,0 0 0,1 0 0,-1 0 0,0 0 0,0 0 0,1 0 0,-1 0 0,0 0 0,0 1 0,0-1 0,1 0 0,-1 0 0,0 0 0,0 0 0,0 1 0,1-1 0,-1 0 0,0 0 0,0 0 0,0 1 0,0-1 0,0 0 0,1 0 0,-1 1 0,0-1 0,0 0 0,0 0 0,0 1 0,0-1 0,0 0 0,0 0 0,0 1 0,0-1 0,0 0 0,0 0 0,0 1 0,0-1 0,0 0 0,0 0 0,0 1 0,0-1 0,-1 0 0,1 0 0,0 1 0,0-1 0,0 0 0,-4 18 0,-10 16 0,10-27 0,1 0 0,0 0 0,0 1 0,1-1 0,0 1 0,0 0 0,1-1 0,-1 14 0,2-20-31,1 0 0,-1 0 1,0-1-1,1 1 0,-1 0 0,1-1 0,-1 1 1,1 0-1,0-1 0,-1 1 0,1-1 0,0 1 1,-1-1-1,1 1 0,0-1 0,0 1 1,-1-1-1,1 0 0,0 1 0,0-1 0,0 0 1,-1 0-1,1 0 0,0 0 0,0 0 0,0 1 1,0-1-1,-1-1 0,1 1 0,0 0 0,0 0 1,0 0-1,0 0 0,-1-1 0,1 1 0,0 0 1,0-1-1,-1 1 0,1 0 0,0-1 1,1 0-1,35-18-2664,-21 4 1137,0-1-1,-1 0 0,-1-1 0,-1-1 1,0 0-1,11-21 0,16-43 1389,-11-1 4018,-24 52 1775,-5 31-5495,-1 0 0,1 0 1,-1 0-1,0 0 0,1 0 0,-1 0 1,1 0-1,-1 0 0,1 0 1,-1 1-1,1-1 0,-1 0 1,1 0-1,-1 1 0,1-1 0,-1 0 1,1 1-1,0-1 0,-1 0 1,1 1-1,-1-1 0,1 1 0,0-1 1,-1 1-1,1-1 0,0 0 1,0 1-1,-1 0 0,-33 56 1643,29-45-1741,0 0 0,1 1-1,0-1 1,1 1 0,-3 23-1,6-34-48,0 0-1,0 1 1,0-1 0,0 0-1,0 1 1,0-1-1,1 0 1,-1 0 0,1 1-1,0-1 1,-1 0-1,1 0 1,0 0 0,0 0-1,1 0 1,-1 0-1,0 0 1,1 0 0,-1 0-1,1 0 1,0-1-1,-1 1 1,1-1 0,0 1-1,0-1 1,0 0-1,0 0 1,0 1 0,0-1-1,0-1 1,0 1-1,1 0 1,-1-1 0,0 1-1,1-1 1,-1 1 0,0-1-1,0 0 1,4 0-1,14 0-1485,-1-1 0,39-7-1,23-1 284,-81 9 1278,0 0 0,0 0 0,0 0 0,1 0 0,-1 0 0,0 0 0,0 0 0,0 0 0,0 0 0,0 0 1,1 0-1,-1 0 0,0 1 0,0-1 0,0 0 0,0 0 0,0 0 0,0 0 0,1 0 0,-1 0 0,0 0 0,0 0 1,0 0-1,0 0 0,0 1 0,0-1 0,0 0 0,0 0 0,0 0 0,1 0 0,-1 0 0,0 0 0,0 1 0,0-1 1,0 0-1,0 0 0,0 0 0,0 0 0,0 0 0,0 1 0,0-1 0,0 0 0,0 0 0,0 0 0,0 0 0,0 0 1,0 0-1,0 1 0,0-1 0,0 0 0,-1 0 0,1 0 0,0 0 0,0 0 0,0 0 0,0 1 0,-9 11 1094,-12 8-526,-17 14-254,25-21-232,-1 0 0,-1-1 0,0-1-1,0 0 1,-1-1 0,-1 0 0,-26 11 0,43-21-138,0 0 1,0 0-1,-1 0 1,1 0-1,0 0 1,0 0-1,-1 1 1,1-1-1,0 0 1,0 0-1,-1 0 0,1 0 1,0 0-1,0 0 1,-1 0-1,1 0 1,0 0-1,0 0 1,-1 0-1,1 0 1,0 0-1,-1 0 0,1-1 1,0 1-1,0 0 1,-1 0-1,1 0 1,0 0-1,0 0 1,0-1-1,-1 1 1,1 0-1,0 0 1,0 0-1,0 0 0,-1-1 1,1 1-1,0 0 1,0 0-1,0-1 1,4-12-23,14-13-605,32-17-4770,8 7-4159,-27 19 1789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626 140 8968,'-10'-4'1143,"-9"-3"-546,0 1 1,-1 1 0,1 1-1,-1 0 1,-1 2-1,-39-1 1,47 4-429,0 0 0,0 1 0,0 0 0,1 1 0,-1 0 0,1 1 0,0 1-1,0 0 1,0 0 0,1 1 0,-1 1 0,-19 15 0,9-3-144,1 2-1,1 0 1,1 1-1,1 1 1,1 1 0,1 0-1,2 1 1,0 1-1,-19 49 1,19-33-19,1 0 0,2 0 0,2 1 1,2 1-1,-4 81 0,11-101-35,1 1 0,1-1 0,1 0 0,1 0 0,1 0 0,1-1 1,1 0-1,2 0 0,0 0 0,12 22 0,-13-33-54,-1 1 1,2-1-1,-1 0 1,2-1 0,-1 0-1,2-1 1,-1 1-1,2-2 1,-1 0 0,1 0-1,0-1 1,1-1-1,0 0 1,0 0-1,0-2 1,1 0 0,0 0-1,14 2 1,0-2 355,-1-3 0,1 0 0,-1-1 1,1-2-1,0-1 0,-1-1 0,0-1 0,1-2 1,-2-1-1,1 0 0,40-19 0,0-5 444,-2-3-1,-1-2 1,67-52-1,-80 52-215,-2-2 0,-2-2 0,-2-3 0,71-85 0,-99 107-281,-1 0 1,-1-1-1,-2-1 0,0-1 1,-1 0-1,-1 0 0,-1-1 1,-2-1-1,0 1 0,-2-1 1,-1 0-1,-1-1 0,1-42 1,-5 60-178,-1 1 0,0-1 1,0 1-1,-1-1 0,0 1 1,-1 0-1,0 0 0,0 0 1,0 0-1,-1 0 0,-1 1 1,-5-9-1,1 5-16,0 1 0,-1 0 0,0 0 0,0 1 0,-1 0 1,-23-13-1,-7 0-456,-2 3 0,0 1 1,-67-18-1,89 29 61,-18-4-956,-28-10-5146,48 12 1046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17232,'0'0'4549,"59"25"-2724,-16-19-383,13-5-385,14-1-801,2 0-192,2-5-1089,-8-5-512,-9 2-33,-21 2-832,-19 2-1186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8968,'0'0'12941,"59"12"-11820,-4-12-192,10-3-577,7-3-352,1-1-2530,-6-1-4453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0 576 16528,'0'0'1372,"3"-2"197,158-124 569,146-124 1708,-103 53-4193,-357 373 2487,136-153-1862,1 1 0,1 0-1,1 1 1,1 1 0,1 0 0,-9 32-1,19-54-273,1 0 0,0 0-1,0 0 1,0 1-1,1-1 1,0 0 0,-1 0-1,1 0 1,1 0 0,0 7-1,-1-10-84,1 0 0,0 0 1,-1 0-1,1 0 0,0 0 0,0 0 0,0 0 0,0 0 0,0 0 0,0-1 0,0 1 0,0 0 0,0 0 0,0-1 1,1 1-1,-1-1 0,0 1 0,0-1 0,1 0 0,-1 1 0,0-1 0,0 0 0,1 0 0,-1 0 0,0 0 1,1 0-1,-1 0 0,0 0 0,1 0 0,-1 0 0,0-1 0,0 1 0,1-1 0,0 0 0,1 0-581,1 0-1,-1 0 0,0 0 1,0 0-1,0-1 1,0 1-1,-1-1 0,1 0 1,0 0-1,-1 0 0,1 0 1,-1 0-1,0 0 1,1-1-1,1-3 0,15-24-11738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17713,'0'0'11659,"38"50"-10634,-2-47-481,11-3-448,1 0-576,2 0-1730,-8-6-2947,-8-7-4292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21 15503,'0'0'7116,"-11"-5"-6406,5 2-626,3 1-58,-1 1 0,1-1 0,0 0 0,-1 1 0,1 0-1,-1 0 1,0 0 0,1 0 0,-1 1 0,0 0 0,1-1-1,-1 1 1,0 0 0,1 1 0,-1-1 0,0 1 0,1-1-1,-1 1 1,1 0 0,-1 1 0,1-1 0,-1 0 0,-3 3-1,-13 10 104,1 1 1,0 0-1,1 2 0,1 0 0,-15 19 0,22-25 145,2 1-1,-1 0 1,1 0 0,1 0 0,1 1 0,0 1 0,0-1-1,1 1 1,-5 22 0,10-34-246,-1 0 0,0 0 0,1 0 0,0 0 0,-1 0 0,1 0 0,0 0 0,0 1-1,0-1 1,1 0 0,-1 0 0,0 0 0,1 0 0,-1 0 0,1 0 0,0 0 0,0 0 0,-1 0 0,1 0 0,1-1 0,-1 1 0,0 0 0,0 0 0,1-1-1,-1 1 1,1-1 0,-1 1 0,1-1 0,-1 0 0,1 0 0,0 0 0,0 0 0,0 0 0,0 0 0,0 0 0,0 0 0,0-1 0,0 1 0,0-1-1,0 1 1,0-1 0,0 0 0,0 0 0,0 0 0,3 0 0,7-1 74,0 0 1,0-1-1,0-1 1,0 1-1,-1-2 1,22-8-1,-8 0-11,0-1-1,-1-1 1,42-32-1,-55 38-78,-1-1-1,0-1 0,0 1 0,-1-1 1,0-1-1,-1 0 0,0 0 1,-1-1-1,12-24 0,-18 32-4,1 1 0,-1-1 1,0 0-1,0 0 0,-1 1 0,1-1 0,-1 0 0,0 0 1,0 0-1,0 0 0,-1-6 0,0 8-7,1 0 0,-1 0 1,0 0-1,0 0 0,0 0 0,0 0 0,0 0 0,0 0 0,-1 1 1,1-1-1,0 1 0,-1-1 0,1 1 0,-1-1 0,0 1 0,-2-2 1,-1 1-15,1 0 1,0 1-1,-1 0 1,1 0 0,-1 0-1,1 0 1,-1 1 0,0-1-1,1 1 1,-1 0 0,1 1-1,-1-1 1,0 1-1,1 0 1,-1 0 0,1 0-1,0 1 1,-7 2 0,4 0-52,1-1 1,0 1 0,0 0-1,0 0 1,0 0 0,1 1-1,-1 0 1,1 0 0,0 1 0,1-1-1,-1 1 1,1 0 0,1 1-1,-1-1 1,-3 9 0,5-10-403,0 0 1,0 0-1,1 0 1,0 1-1,0-1 1,0 0 0,1 0-1,0 1 1,0-1-1,0 0 1,0 1-1,1-1 1,2 9-1,9 4-4828,8-7-2611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7431,'0'0'10058,"-34"66"-8585,14-29 1057,0 5-1024,5-1-770,8-6-479,7-4-225,0-10-1410,18-10-1184,3-11-609,1 0-2851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9897,'0'0'9113,"9"-11"-7245,-4 5-1549,1 0-1,0 0 0,1 0 0,-1 1 0,1 0 0,0 0 1,0 0-1,1 1 0,-1 0 0,1 1 0,0 0 0,0 0 1,0 0-1,14-1 0,-3 1-8,-1 1 1,1 0-1,0 2 1,0 0 0,19 4-1,-37-4-301,0 0-1,0 0 1,1 0 0,-1 0-1,0 1 1,0-1-1,0 0 1,0 1 0,1-1-1,-1 1 1,0 0 0,0-1-1,0 1 1,0 0 0,0-1-1,0 1 1,0 0-1,-1 0 1,1 0 0,0 0-1,0 0 1,-1 0 0,1 0-1,0 0 1,-1 0-1,1 0 1,-1 2 0,1-1 24,-1 0 1,-1 1-1,1-1 1,0 0-1,-1 0 1,1 0-1,-1 0 1,1 1-1,-1-1 1,0 0-1,0 0 1,0 0-1,-2 3 1,-5 5 200,0 0 1,0 0 0,-18 16 0,-48 31 524,52-42-407,1 1 0,1 1 0,-25 25 0,44-41-331,0 0 0,0 1 0,0-1 0,0 0 0,0 0 0,0 0 0,0 1 0,0-1-1,0 0 1,1 1 0,-1-1 0,1 1 0,-1-1 0,1 1 0,-1-1 0,1 1 0,0-1 0,0 1 0,0-1 0,0 1 0,0 0 0,0-1 0,0 1 0,1 2 0,0-2-6,0-1-1,0 1 1,1-1 0,-1 1 0,1-1 0,-1 0 0,1 1 0,-1-1 0,1 0 0,0 0 0,0 0 0,-1 0 0,1 0-1,0-1 1,0 1 0,3 0 0,12 3-195,-1-2-1,1 0 1,27 0 0,-36-1-90,74 0-4530,-26-3-3148,-16-2-1837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17777,'0'0'11691,"54"18"-11083,-9-18-415,5-4-65,-1-2-96,-3 0-481,-6 3-1152,-8 3-1346,-12 0-961,-12 0-1857,-8 8-5157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16816,'0'0'11211,"51"-3"-9994,-7-5-737,7-3-416,2 2-256,0 2-1922,-5 0-3459,-4-1-3780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27 104 4612,'2'-7'10025,"0"1"-5175,2-26 1325,-6 33-6122,0-1 0,0 1 1,0 0-1,0 0 1,1-1-1,-1 1 0,0 0 1,0 0-1,1 1 0,-1-1 1,0 0-1,1 1 1,-2 1-1,2-3-12,1 0 1,-1 0-1,1 1 1,-1-1-1,1 0 1,-1 1-1,1-1 1,-1 1-1,1-1 1,0 0-1,-1 1 0,1-1 1,0 1-1,-1-1 1,1 1-1,0-1 1,-1 1-1,1-1 1,0 1-1,0 0 1,0-1-1,-1 1 0,1-1 1,0 1-1,0 0 1,0-1-1,0 1 1,0-1-1,0 1 1,0 0-1,0-1 1,1 1-1,-1-1 0,0 2 1,23-4 345,47-22-729,-59 20 415,-8 2-69,0 1 0,-1 0-1,1 0 1,0 0 0,0 0-1,0 1 1,0-1 0,0 1-1,0 0 1,0 0 0,0 0-1,0 0 1,0 0-1,5 2 1,-7-1 9,0 0 0,0 0 0,0 0 1,1 1-1,-1-1 0,-1 0 0,1 1 0,0-1 0,0 1 0,0-1 0,-1 1 0,1-1 1,-1 1-1,1-1 0,-1 1 0,0 0 0,1-1 0,-1 1 0,0 0 0,0-1 0,0 1 1,0 0-1,-1-1 0,1 1 0,0-1 0,-1 1 0,0 1 0,0 4 18,-1-1-1,0 0 1,-1 0 0,1 0-1,-1 0 1,-5 8 0,4-9 86,1 0 0,1 0 1,-1 0-1,1 0 0,0 0 1,0 0-1,1 1 0,-1-1 1,0 10-1,22-38 38,-12 11 31,0 0-1,-1 0 1,-1 0-1,0-1 1,-1 0-1,0 0 1,-1 0-1,-1 0 1,0-1-1,0 0 1,0-24-1,-1 37-152,-1 0-1,1 0 0,0 1 1,0-1-1,0 1 1,0-1-1,0 1 1,0 0-1,0 0 1,0 0-1,0 0 0,0 0 1,0 0-1,-1 0 1,1 1-1,3 0 1,-4-1-3,18 3-330,49 5-1263,-24-13-3818,-15-7-2157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61 17809,'0'0'1858,"-12"-3"651,5 1-2137,1 0-142,-1 0 0,0 0 0,0 1 0,0 0 0,0 0 0,1 1 0,-1 0 0,0 0 0,0 0 0,0 1 0,0 0 0,0 1 0,0 0 0,0 0 0,-6 3-1,3 1 11,1 0-1,0 1 0,0 1 0,1-1 0,0 2 0,1-1 0,-11 15 0,14-18-137,1 0 1,-1 0-1,2 0 0,-1 1 0,0-1 1,1 1-1,0-1 0,1 1 1,-1 0-1,1 0 0,0 0 0,0 0 1,1 0-1,0 0 0,0 0 1,1 7-1,0-11-82,0 0 0,0 1 0,0-1-1,1 1 1,-1-1 0,1 0 0,-1 0 0,1 0 0,0 0 0,0 0 0,0 0 0,0-1-1,0 1 1,1-1 0,-1 1 0,0-1 0,1 0 0,-1 0 0,1 0 0,-1 0-1,1 0 1,-1-1 0,1 1 0,-1-1 0,1 1 0,0-1 0,0 0 0,2-1-1,6 2 82,0-1 0,0-1-1,0 0 1,0 0-1,18-6 1,-18 3-74,0 0 0,0-1 0,-1 0 0,0-1 0,1 0 0,-2-1 0,1 0 1,-1-1-1,0 1 0,-1-2 0,9-10 0,-12 13-20,0 0 1,-1 0-1,0 0 0,0 0 1,-1-1-1,1 1 0,-2-1 1,1 0-1,-1 0 0,0 0 1,0-1-1,-1 1 0,0 0 1,0-1-1,-1 1 0,1 0 1,-2-1-1,-1-12 0,1 18-16,1 0 0,-1 0 0,0 0 1,0 0-1,0 0 0,0 0 0,0 0 0,-1 1 0,1-1 0,0 0 0,-1 1 0,1-1 0,-1 1 0,0 0 1,1 0-1,-1-1 0,0 1 0,0 0 0,0 0 0,0 0 0,0 1 0,0-1 0,0 0 0,0 1 0,0 0 1,0-1-1,0 1 0,0 0 0,0 0 0,0 0 0,0 0 0,-1 0 0,1 1 0,0-1 0,0 1 1,0-1-1,-3 2 0,1-1-188,-1 0 0,1 1-1,0-1 1,0 1 0,0 0 0,0 0 0,0 0 0,0 0 0,0 1 0,1 0 0,-1 0-1,1 0 1,0 0 0,0 0 0,0 1 0,0-1 0,-2 5 0,0 14-3442,4-7-1643,1 1-3665</inkml:trace>
  <inkml:trace contextRef="#ctx0" brushRef="#br0" timeOffset="1">487 251 20307,'0'0'1954,"-36"50"1569,17-19-1152,3 6-1539,1-4-351,10 0-321,5-6-128,0-6-769,9-9-1345,9-7-352,3-5-737,2-6-1858,-3-17-3363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18097,'-12'6'2365,"2"-1"-2026,-58 32 4205,64-34-4145,0-1 1,0 1-1,1 0 1,-1 0-1,0 1 1,1-1-1,0 1 1,0 0-1,0 0 1,0 0-1,1 0 1,-1 0-1,1 0 1,0 1-1,-1 4 1,3-8-376,0 0 0,0 0 1,1 0-1,-1 0 0,0 0 1,1 0-1,-1 0 1,1 0-1,-1 0 0,1 0 1,-1 0-1,1 0 0,0-1 1,-1 1-1,1 0 0,0 0 1,0-1-1,-1 1 1,1 0-1,0-1 0,0 1 1,0-1-1,0 1 0,0-1 1,0 1-1,0-1 0,0 0 1,0 1-1,0-1 0,0 0 1,0 0-1,0 0 1,0 0-1,0 0 0,2 0 1,48 2 42,-43-2 3,11 0-123,0 0-1,1 2 1,-1 0 0,0 1-1,0 1 1,25 8-1,-40-10 38,0-1 0,1 1-1,-1 0 1,0 0 0,0 1-1,-1-1 1,1 1 0,0 0-1,-1 0 1,1 0 0,-1 0-1,0 0 1,0 1 0,-1 0-1,1-1 1,-1 1 0,1 0-1,-1 0 1,0 0 0,-1 1-1,1-1 1,-1 0 0,0 1-1,0-1 1,0 1 0,-1-1-1,1 1 1,-1-1 0,0 1-1,0 0 1,-1-1-1,-1 8 1,0-4 49,-1 1 0,0-1 1,0 0-1,-1 0 0,0-1 0,0 1 0,-1-1 1,0 0-1,0 0 0,-1 0 0,0-1 0,0 0 0,-9 8 1,0-2 43,0-1 0,-1 0 1,0-1-1,0-1 1,-20 8-1,24-12-77,1-1 0,-1-1 0,0 0 0,0 0 0,-23 1 0,33-4 0,-1 1 0,1-1 0,-1 0 0,1 0 0,-1 0 0,1 0 0,-1 0 0,1-1 0,-1 1 0,1-1 0,-1 0 0,1 0 0,0 0 0,-1 0 0,1 0 0,0 0 0,0 0 0,-1-1 0,1 1 0,0-1 0,1 0 0,-1 1 0,0-1 0,0 0 0,1 0 0,-1 0 0,1 0 0,0-1 0,-1 1 0,1 0 0,0 0 0,0-1 0,0-2 0,0-1-15,1 0 0,0 0 0,0 0 0,1 0 1,0 0-1,0 1 0,0-1 0,0 0 0,1 0 0,0 1 0,1-1 0,-1 1 1,1 0-1,0 0 0,0 0 0,0 0 0,1 0 0,0 1 0,0-1 0,0 1 0,0 0 1,1 0-1,0 1 0,7-5 0,15-10-110,0 2 0,2 1 1,38-15-1,-45 20 94,15-5-4,67-34-11,-93 43 61,-2 0 0,1-1-1,-1 0 1,0 0 0,0-1 0,-1 0-1,12-16 1,-18 22-7,0 1 1,-1-1-1,1 0 0,-1-1 0,1 1 0,-1 0 1,0 0-1,0-1 0,0 1 0,0 0 0,-1-1 0,1 1 1,-1-1-1,1 1 0,-1-1 0,0 1 0,0-1 1,0 1-1,0-1 0,0 1 0,-2-4 0,1 4 9,0 0-1,-1-1 0,1 2 0,-1-1 1,1 0-1,-1 0 0,0 0 0,0 1 0,0-1 1,0 1-1,0-1 0,0 1 0,0 0 1,0 0-1,-1 0 0,1 0 0,-4-1 1,-11-2 61,0 1 1,0 1-1,0 0 1,-29 1-1,-94 3-2528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228 252 10858,'0'0'6764,"1"-8"-4239,-1 6-2442,0-3 493,0-1-1,1 1 0,-2 0 1,1 0-1,-1 0 1,-2-10-1,2 13-437,1 0-1,-1 0 1,0 0 0,0 0 0,-1 0-1,1 1 1,0-1 0,0 0-1,-1 1 1,1-1 0,-1 1 0,0 0-1,1-1 1,-1 1 0,0 0-1,0 0 1,0 0 0,0 0 0,1 0-1,-1 1 1,0-1 0,-1 0-1,1 1 1,-3-1 0,-1 1-86,-1 0 1,1 0-1,0 0 0,0 1 1,0 0-1,0 0 0,0 1 1,0-1-1,0 1 1,0 1-1,0-1 0,1 1 1,-1 0-1,1 0 0,0 1 1,0-1-1,0 1 0,0 0 1,1 1-1,-5 4 1,2-2 3,1 0 1,0 1 0,1 0-1,0 0 1,0 0 0,0 0-1,1 1 1,1 0 0,-1-1-1,1 1 1,1 1 0,-3 15-1,5-23-37,-1-1-1,1 1 0,0-1 1,0 1-1,0-1 0,0 0 1,0 1-1,1-1 0,-1 1 0,0-1 1,1 1-1,-1-1 0,1 0 1,-1 1-1,1-1 0,0 0 1,0 0-1,-1 1 0,1-1 1,0 0-1,0 0 0,0 0 1,0 0-1,0 0 0,3 1 1,-2 0-2,1-1 1,0 0-1,0-1 1,0 1 0,0 0-1,0-1 1,0 1-1,0-1 1,0 0-1,0 0 1,6-1 0,2-1 22,1-1 0,-1 1 0,0-2 1,0 0-1,19-9 0,-8 0-37,1-1 0,-2-1 0,0 0 0,-1-2 0,0-1 0,25-30 0,-37 39-3,0-1-1,-1 0 1,0-1 0,-1 1-1,0-1 1,0-1 0,-1 1 0,-1-1-1,0 0 1,0 0 0,-1 0-1,-1-1 1,0 1 0,-1-1-1,0-18 1,-1 31 1,0-1 0,0 1 0,0 0 0,0-1 0,0 1 0,0 0 0,0-1 0,0 1 0,0 0 0,0-1 0,0 1 0,0 0 0,0-1 0,-1 1 0,1 0 0,0-1 0,0 1 0,0 0 0,0-1 0,-1 1 0,1 0 0,0 0 0,0-1 0,-1 1 0,1 0 0,0 0 0,0 0 0,-1-1 0,1 1 0,0 0 0,-1 0 0,1 0 0,0 0 0,-1 0 0,1 0 0,0-1 0,-1 1 0,1 0 0,0 0 0,-1 0 0,1 0 0,0 0 0,-1 0 0,1 0 0,0 0 0,-1 1 0,1-1 0,0 0 0,-1 0 0,1 0 0,0 0 0,-1 0 0,1 1 0,0-1 0,0 0 0,-1 0 1,1 1-1,-17 14 116,6 2-45,1 0-1,1 0 0,0 1 1,1 0-1,1 1 0,1-1 0,1 1 1,0 1-1,2-1 0,0 0 1,1 1-1,1 0 0,1 21 1,1-39-84,-1-1 0,0 1 1,1-1-1,-1 1 0,1-1 1,0 1-1,-1-1 0,1 1 1,0-1-1,0 0 0,0 0 1,0 1-1,0-1 0,0 0 0,0 0 1,0 0-1,1 0 0,-1 0 1,0 0-1,1 0 0,2 1 1,0-1-87,0 0-1,1 1 1,-1-1 0,1-1-1,-1 1 1,0 0 0,1-1 0,4 0-1,39-8-3903,-13-7-5610,-12-6-5303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18385,'0'0'7842,"3"10"-6192,26 59-278,-19-49-1206,-1 0 1,-1 1 0,0 0-1,5 26 1,-11-23-65,-1 0 1,0 0 0,-2 0-1,-1 0 1,-1 0-1,-1 0 1,-1-1 0,-15 44-1,-10 9-261,-50 91 0,48-103-382,17-33-543,-13 26-2591,3-22-4106,7-17-4540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13068,'0'0'7565,"1"8"-6065,2 63 259,-12 125 0,-1-6-4049,10-186-1714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15951,'0'0'1778,"0"-10"-43,1 5-1497,-1 0 0,1 1 0,0-1 1,0 0-1,1 0 0,-1 1 0,1-1 1,0 1-1,0-1 0,1 1 0,-1 0 0,1 0 1,0 0-1,0 0 0,0 1 0,1-1 1,-1 1-1,1-1 0,0 1 0,0 1 0,0-1 1,0 0-1,6-2 0,9-4 14,1 0 1,1 2-1,0 0 0,0 1 1,0 1-1,33-3 0,-18 4-89,1 3 0,-1 1 0,41 5 0,-67-4-137,0 1-1,0 1 0,0 0 1,-1 0-1,1 1 0,-1 0 1,1 1-1,-1 0 0,-1 0 1,1 1-1,13 12 0,-19-16 29,-1 0 0,1 1-1,-1-1 1,0 1 0,1 0-1,-1-1 1,0 1 0,0 0-1,-1 0 1,1 0 0,-1 1-1,0-1 1,1 0 0,-1 0-1,-1 1 1,1-1 0,0 1-1,-1-1 1,0 0 0,0 1-1,0-1 1,0 1 0,0-1 0,-1 1-1,1-1 1,-1 1 0,0-1-1,0 0 1,0 0 0,-1 1-1,1-1 1,-1 0 0,0 0-1,0 0 1,0 0 0,0-1-1,-4 5 1,-4 3 45,0-1 0,-1 1-1,-1-2 1,1 1 0,-1-2 0,-1 1-1,0-2 1,0 0 0,0 0 0,0-1-1,-1-1 1,0 0 0,0-1 0,0 0-1,0-2 1,0 1 0,-23-2 0,37 0-164,0 0 1,-1 0 0,1 0-1,0 0 1,-1 0-1,1 0 1,0 0 0,-1 0-1,1 0 1,-1 0-1,1-1 1,0 1 0,0 0-1,-1 0 1,1 0 0,0-1-1,-1 1 1,1 0-1,0 0 1,0-1 0,-1 1-1,1 0 1,0-1-1,0 1 1,-1 0 0,1 0-1,0-1 1,0 1 0,0-1-1,0 1 1,0 0-1,0-1 1,0 1 0,0 0-1,-1-1 1,1 1-1,0 0 1,0-1 0,1 1-1,-1-1 1,0 1 0,0 0-1,0-1 1,0 1-1,0 0 1,0-1 0,0 1-1,1 0 1,-1-1-1,0 1 1,0 0 0,0-1-1,1 1 1,13-18-4472,9-1-2100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196 222 8840,'5'-8'1420,"0"-1"-1004,17-30 2477,-2 0 1,-2-2 0,15-44-1,-33 85-2837,0 0-1,-1 1 0,1-1 1,0 0-1,0 0 0,0 0 1,0 0-1,0 0 0,0 0 0,0 0 1,0 0-1,0 0 0,0 1 1,0-1-1,0 0 0,-1 0 1,1 0-1,0 0 0,0 0 1,0 0-1,0 0 0,0 0 0,0 0 1,0 0-1,0 0 0,-1 0 1,1 0-1,0 0 0,0 0 1,0 0-1,0 0 0,0 0 1,0 0-1,0 0 0,-1 0 1,1 0-1,0 0 0,0 0 0,0 0 1,0 0-1,0 0 0,0 0 1,0 0-1,0-1 0,-1 1 1,1 0-1,0 0 0,0 0 1,0 0-1,0 0 0,0 0 0,0 0 1,0 0-1,0 0 0,0 0 1,0-1-1,0 1 0,0 0 1,0 0-1,0 0 0,0 0 1,0 0-1,0 0 0,0 0 0,0-1 1,0 1-1,0 0 0,-15 12 1012,-13 16-775,-7 15-166,3 1 1,2 2-1,-43 85 0,59-101-132,1 1 1,1 1-1,2 0 0,1 0 0,1 1 1,3 0-1,-4 44 0,9-72-65,-1 0 0,1-1 1,0 1-1,0 0 0,1-1 0,-1 1 0,1-1 1,0 1-1,0-1 0,1 1 0,-1-1 0,1 0 1,0 1-1,0-1 0,0 0 0,1 0 0,-1-1 1,1 1-1,0 0 0,0-1 0,1 0 0,-1 0 0,1 0 1,-1 0-1,1 0 0,0-1 0,0 1 0,0-1 1,0 0-1,0 0 0,1-1 0,-1 1 0,1-1 1,-1 0-1,1 0 0,-1-1 0,10 1 0,4 0-1961,0 0 0,29-4 0,-7-5-4614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65 9353,'0'0'4575,"9"-9"-1255,3-2-2171,-6 6-298,0-1 1,-1 1-1,1-1 0,-2 0 1,9-11-1,-62 86 4183,-40 41-3698,-43 57-1796,122-147-463,17-20-2846,26-29-2878,-5-5 486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15663,'0'0'7591,"-3"8"-5803,-5 13-1076,0 1-1,2 0 1,0 0-1,-3 31 0,7-29-717,1 0 0,1 0 0,0 0 0,2 0-1,1-1 1,1 1 0,11 36 0,-12-53 400,0 2-7524,-18-31-9047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10122,'0'0'17872,"87"-43"-17743,-46 43-97,2 0-801,-3 0-2370,-7 0-3363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70 16271,'0'0'2461,"2"-9"625,7-26 400,-9 34-3378,0 0 1,0 0-1,0 0 1,0 0-1,0 0 1,0-1-1,-1 1 0,1 0 1,0 0-1,-1 0 1,1 1-1,-1-1 1,1 0-1,-1 0 0,1 0 1,-1 0-1,0 0 1,1 0-1,-1 1 1,0-1-1,0 0 1,0 1-1,1-1 0,-1 1 1,0-1-1,0 1 1,0-1-1,0 1 1,0-1-1,0 1 0,0 0 1,0-1-1,0 1 1,0 0-1,0 0 1,0 0-1,0 0 1,0 0-1,0 0 0,-1 0 1,0 1-1,-46 3 356,29 2-452,1 0-1,-1 1 1,1 1-1,1 1 1,0 0-1,0 2 1,1 0 0,0 0-1,1 2 1,0 0-1,-15 17 1,28-28-23,0 1 0,0-1 0,1 1 0,-1-1 0,0 1 1,1 0-1,0-1 0,-1 1 0,1 0 0,0 0 0,1 0 0,-2 3 1,2-5-15,0 1 0,1-1 0,-1 0 0,0 0 0,0 0 0,1 0 0,-1 0 0,0 0 0,1 0 0,-1 0 0,1 0 0,-1 0 0,1 0 0,0 0 0,-1 0 0,1 0 1,0 0-1,0-1 0,0 1 0,-1 0 0,1-1 0,0 1 0,0 0 0,0-1 0,0 1 0,0-1 0,0 1 0,0-1 0,1 0 0,-1 0 0,0 1 0,0-1 0,0 0 0,2 0 1,86 11-854,-64-9 847,-1 1 1,1 0-1,-1 2 1,38 13-1,-61-18 31,0 0-1,0 0 1,0 1-1,-1-1 1,1 0-1,0 1 0,0-1 1,0 1-1,-1-1 1,1 1-1,0-1 1,0 1-1,-1-1 1,1 1-1,0 0 1,-1-1-1,1 1 1,-1 0-1,1 0 1,-1-1-1,0 1 0,1 0 1,-1 0-1,1 0 1,-1-1-1,0 1 1,0 2-1,0-2 17,0 1-1,-1-1 1,1 0-1,-1 0 0,0 1 1,1-1-1,-1 0 1,0 0-1,0 0 1,0 0-1,0 0 0,0 0 1,0 0-1,0 0 1,-2 1-1,-49 26 871,50-27-824,-21 9 291,5-1-282,0-1-1,0-1 1,0-1 0,-1 0 0,0-2 0,-35 5 0,68-23-4593,52-28-4740,-22 16 1569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11563,'0'0'17734,"6"13"-16602,146 228 1017,-109-177-1960,-26-40-189,-1 2 0,-1 0 0,-2 1 0,0 1 0,-2 0 0,-1 0 0,12 56 0,-22-144-9225,0 46 3075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15407,'0'0'13132,"25"51"-12780,-15-24-256,-3 4-64,-1-1-32,-3 1-160,-1-3-865,-1-2-1089,-1-6-672,0-6-1442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16528,'0'0'2397,"0"-9"592,-1 7-2748,2-1 0,-1 0 0,0 0 0,0 0 0,1 0 0,0 0-1,-1 0 1,1 0 0,0 0 0,1 1 0,-1-1 0,0 0 0,1 1 0,-1-1 0,5-3 0,-2 1 76,1 1 1,1 0 0,-1 0 0,1 1 0,-1 0 0,1 0 0,0 0 0,8-2 0,18-7 119,1 3 1,0 0 0,0 2 0,1 2-1,0 1 1,53 1 0,-82 3-439,-1 0 0,0 0 0,0 1-1,0-1 1,0 1 0,1 0 0,-1 0 0,0 1 0,-1-1 0,1 1-1,0 0 1,0 0 0,-1 0 0,6 5 0,-8-6-1,1 1 0,-1-1 1,0 1-1,0-1 0,0 1 0,0 0 0,0 0 1,-1-1-1,1 1 0,0 0 0,-1 0 0,1 0 1,-1 0-1,0 0 0,0-1 0,0 1 0,0 0 1,0 0-1,0 0 0,0 0 0,0 0 0,-1 0 1,1 0-1,-1 0 0,1-1 0,-1 1 0,0 0 1,0 0-1,0-1 0,0 1 0,0 0 0,0-1 1,0 1-1,-3 1 0,-5 8 20,-1-1 0,-1-1 0,0 1 0,0-2 0,0 0 0,-1 0 0,-20 9 0,-28 19 180,60-35-198,0-1 1,-1 0-1,1 0 1,-1 0-1,1 0 1,0 1-1,-1-1 1,1 0-1,0 0 1,0 1 0,-1-1-1,1 0 1,0 1-1,-1-1 1,1 0-1,0 1 1,0-1-1,0 0 1,-1 1-1,1-1 1,0 0 0,0 1-1,0-1 1,0 1-1,0-1 1,0 0-1,0 1 1,0-1-1,0 1 1,0-1-1,0 0 1,0 1 0,0-1-1,0 1 1,0-1-1,0 0 1,1 1-1,16 8 16,40 0-182,-40-7-62,-4 1 90,0 0 0,0 0 0,0 2 0,-1-1 0,0 2 0,0-1 0,22 16 0,-30-19 151,-1 0 0,1 1 0,-1 0 0,0 0 0,1 0 0,-2 0 0,1 0 0,0 1 0,-1-1 0,1 1 0,-1 0 0,0 0 0,0 0 0,-1 0 0,1 0 0,-1 0 0,0 0 0,0 1 0,0-1 1,0 0-1,-1 0 0,0 1 0,0-1 0,0 1 0,0-1 0,-1 0 0,0 0 0,-1 5 0,-1-3 54,0 0 0,0-1 0,0 0 0,-1 1 0,0-1 0,0-1 0,0 1 0,0 0 0,-1-1 0,0 0 0,0 0 0,0-1 0,0 1 0,0-1 0,-11 4 0,-4 3 207,-1-2 1,-44 13-1,43-16-274,-1-1 0,1-1 0,-1-1 0,1-1 0,-1-1 0,-32-4 0,53 4-156,1 0-1,-1 0 1,1 0 0,-1-1-1,1 1 1,-1 0 0,1 0-1,-1-1 1,1 1 0,-1-1-1,1 1 1,-1-1 0,1 0-1,0 0 1,-1 0 0,1 1-1,0-1 1,0 0 0,0-1-1,-1 1 1,1 0 0,0 0-1,0 0 1,1-1 0,-1 1-1,0 0 1,-1-3 0,3 2-151,-1 1 1,1-1-1,-1 0 0,1 1 1,0-1-1,-1 1 1,1-1-1,0 1 1,0-1-1,0 1 1,0 0-1,1-1 1,-1 1-1,0 0 1,0 0-1,1 0 1,-1 0-1,1 0 1,-1 0-1,1 0 1,-1 1-1,1-1 1,2-1-1,20-9-6440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 13869,'0'0'4479,"11"-2"-2146,-2 2-1988,0 0 0,-1 0 1,1 0-1,0 1 0,0 0 0,-1 1 0,1 0 1,-1 0-1,1 1 0,-1 0 0,0 1 0,0 0 1,-1 0-1,12 8 0,-5-3-121,-1 1 0,0 0 0,0 1 1,-1 0-1,-1 1 0,0 0 0,-1 1 0,0 0 0,-1 0 0,0 1 0,7 17 1,-12-20-116,1 0 0,-2 1 0,0 0 0,0 0 0,-1 0 1,-1 0-1,0 0 0,0 1 0,-1-1 0,-1 0 0,0 0 1,-1 1-1,0-1 0,-1 0 0,-7 20 0,-9 10-256,-2 0-1,-1-2 1,-3 0-1,-1-2 1,-1-1-1,-3-1 1,-34 34 0,18-27-3516,5-12-2988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11723,'0'0'13165,"88"20"-11628,-23-16-416,8 0-769,6-1-288,0 0 1,-5-3-65,-11 2-801,-12 0-897,-14-2-896,-19 0-1410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17392,'0'0'2787,"79"16"-289,-11-16-640,15-3-545,7-5-576,5 0-609,-2 1-704,-9 2-2211,-17 1-3875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270 150 13325,'7'-8'1596,"0"0"-1243,-2 2 248,0 1 0,0-1 0,-1 0 0,1 0 0,-1-1 0,-1 1 0,1-1 0,-1 0 0,0 0 0,-1 0 0,1 0 0,-1 0 1,-1 0-1,2-11 0,-4 16-528,0 1 0,0-1 0,0 0 0,0 1 1,0 0-1,0-1 0,0 1 0,-1 0 0,1-1 1,0 1-1,-1 0 0,1 0 0,-1 0 0,1 0 1,-1 0-1,0 1 0,1-1 0,-1 0 0,0 1 1,1-1-1,-1 1 0,0-1 0,0 1 0,0 0 1,1 0-1,-1 0 0,0 0 0,-3 1 0,-57 3 89,47 0-155,0 1 0,1 0-1,0 1 1,0 1 0,1 0-1,-1 1 1,2 0-1,-18 15 1,22-17 81,1 0 0,0 0 1,0 1-1,0 0 0,1 0 0,0 1 0,0 0 1,1 0-1,0 0 0,1 0 0,0 1 0,0 0 1,1 0-1,-4 15 0,7-22-60,-1-1-1,1 1 1,0-1 0,0 1-1,0-1 1,1 1 0,-1-1-1,0 1 1,0-1 0,1 1-1,-1-1 1,1 1-1,0-1 1,-1 1 0,1-1-1,0 0 1,0 1 0,0-1-1,0 0 1,0 0 0,0 1-1,0-1 1,2 1-1,0 0 5,0 0-1,1 0 1,-1-1-1,1 1 0,-1-1 1,1 0-1,0 0 1,0 0-1,5 0 0,6 0 36,1 0 0,-1-1-1,30-5 1,-26 2-39,-1-2 1,-1 0-1,1 0 0,-1-2 0,28-14 1,-35 15-10,0 0 0,0 0 0,0-1 0,-1 0 0,0-1 0,-1 0 0,0 0 0,0-1 0,0 0 0,6-11 0,-12 18-13,0 0 0,-1 0 0,0 0 0,1-1 1,-1 1-1,0 0 0,0 0 0,0-1 0,0 1 0,-1-1 0,1 1 0,-1-1 0,0 1 0,1-1 1,-1 1-1,0-1 0,0 1 0,0-1 0,-1 1 0,1-1 0,-1 1 0,1 0 0,-1-1 1,0 1-1,0-1 0,0 1 0,0 0 0,0 0 0,-1 0 0,1 0 0,-1 0 0,1 0 1,-4-3-1,1 2-3,-1 1 1,1-1 0,-1 1 0,1 0 0,-1 1-1,0-1 1,0 1 0,0 0 0,0 0 0,0 1-1,1-1 1,-1 1 0,0 0 0,0 0 0,0 1-1,-6 1 1,8-2-93,1 1 0,-1 0 0,1 0-1,-1 0 1,1 0 0,-1 1 0,1-1-1,0 1 1,0 0 0,0-1 0,0 1 0,0 0-1,0 0 1,0 0 0,0 0 0,1 1 0,-1-1-1,1 0 1,0 1 0,0-1 0,0 1-1,0-1 1,0 1 0,-1 4 0,1 30-4761,1-34 4070,1-1 1,0 1-1,-1-1 0,1 0 0,0 1 1,0-1-1,0 0 0,1 0 1,-1 0-1,0 0 0,4 4 0,15 9-11898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18065,'0'0'4356,"-38"72"-2210,20-38-897,0 5-320,3 5-769,7-3-128,8-7-640,0-5-1314,15-11-1409,10-13-96,2-5-2915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 17072,'0'0'2045,"10"-6"293,-1 2-1748,-1 0 0,1 0 1,0 1-1,0 0 0,1 1 0,16-3 1,-23 5-508,-1 0 1,0 0 0,0-1 0,0 1-1,1 1 1,-1-1 0,0 0 0,0 0-1,0 1 1,0 0 0,0-1 0,1 1 0,-1 0-1,0 0 1,0 0 0,-1 0 0,1 0-1,0 0 1,0 1 0,0-1 0,-1 1-1,1-1 1,-1 1 0,1 0 0,-1-1 0,0 1-1,0 0 1,0 0 0,0 0 0,0 0-1,0 0 1,0 0 0,0 0 0,-1 0-1,1 0 1,-1 1 0,0-1 0,0 0 0,1 0-1,-1 0 1,-1 4 0,1-1 82,-1 1 0,0-1 0,0 0 0,0 0 0,-1 1 0,1-1-1,-1 0 1,0 0 0,-1 0 0,1-1 0,-1 1 0,0-1 0,-5 6 0,4-4 47,0 0 1,0 1-1,0-1 1,1 1-1,-4 9 0,7-15-211,0 0 0,0 0 0,0 0 0,0-1 0,0 1 0,0 0-1,1 0 1,-1 0 0,0-1 0,0 1 0,1 0 0,-1 0 0,1-1 0,-1 1-1,0 0 1,1-1 0,-1 1 0,1 0 0,0-1 0,-1 1 0,1-1-1,-1 1 1,1-1 0,0 1 0,0-1 0,-1 1 0,1-1 0,0 0 0,0 1-1,-1-1 1,1 0 0,0 0 0,0 1 0,0-1 0,-1 0 0,1 0 0,0 0-1,1 0 1,46 4-201,-31-3-144,-9 0 233,0 1 0,0 0 0,0 1 1,0-1-1,0 2 0,-1-1 1,1 1-1,-1 0 0,12 9 1,-17-12 108,-1 0 0,1 1 0,0-1 0,0 1 0,-1-1 0,1 1 1,-1 0-1,1 0 0,-1 0 0,0 0 0,0 0 0,0 0 1,0 0-1,0 0 0,0 0 0,-1 0 0,1 1 0,-1-1 0,1 0 1,-1 0-1,0 1 0,0-1 0,0 0 0,0 1 0,0-1 1,-1 0-1,1 0 0,-1 1 0,1-1 0,-1 0 0,0 0 0,0 0 1,0 0-1,0 0 0,0 0 0,0 0 0,-1 0 0,1 0 1,-1 0-1,-2 2 0,-5 5 80,-2 0-1,1 0 1,-1-1 0,-1 0-1,1-1 1,-1 0 0,-1-1 0,1-1-1,-1 0 1,-18 5 0,5-3 80,0-1 0,0-1-1,0-2 1,-39 1 0,30-8-55,19-4-208,16 8 93,0 0 1,-1-1-1,1 1 0,0 0 1,0 0-1,0-1 0,0 1 1,-1 0-1,1-1 0,0 1 1,0 0-1,0-1 0,0 1 1,0-1-1,0 1 0,0 0 0,0-1 1,0 1-1,0 0 0,0-1 1,0 1-1,0 0 0,0-1 1,1 1-1,-1 0 0,0-1 1,0 1-1,0 0 0,0-1 1,1 1-1,-1 0 0,0 0 1,0-1-1,1 1 0,-1 0 1,0 0-1,0-1 0,1 1 1,20-6-7902,-4 1 289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14318,'0'0'928,"8"-8"1032,5-2-1673,0 0 1,1 1 0,0 1 0,0 0 0,1 1-1,0 1 1,0 0 0,1 1 0,-1 1-1,27-5 1,95-14 792,176-9-1,141 20-1140,-195 7 136,-188 2 275,-46 0-930,-37 1-3119,-4-1-999,2-4-4350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16400,'0'0'9256,"-7"10"-7948,-36 62 814,39-64-1839,0 0 0,1 1 1,0-1-1,0 1 0,1 0 0,0 0 1,1 0-1,-1 17 0,2-24-276,1-1 0,-1 1 0,1-1 0,0 1 0,-1-1 0,1 0 0,0 1 0,0-1 0,0 0 0,0 1 0,0-1 0,0 0 0,0 0 0,0 0 0,0 0 0,1 0 0,-1 0 0,0 0 0,1-1 0,-1 1 0,1 0 0,-1-1 0,1 1 0,-1-1 0,1 0 0,-1 1 0,1-1 0,0 0 0,-1 0 0,1 0 0,-1 0 0,1 0 0,-1 0 0,1 0 0,2-1 0,4 0-4,1 0-1,0 0 1,-1-1-1,1 0 1,11-4-1,6-7-116,-1-2 0,0-1 0,-1 0 0,0-2 0,24-25 0,-6 7 29,-42 36 87,0 0-1,0-1 1,0 1-1,1 0 0,-1 0 1,0 0-1,0-1 0,0 1 1,0 0-1,1 0 1,-1 0-1,0-1 0,0 1 1,0 0-1,1 0 0,-1 0 1,0 0-1,0-1 1,0 1-1,1 0 0,-1 0 1,0 0-1,0 0 0,1 0 1,-1 0-1,0 0 0,0 0 1,1 0-1,-1 0 1,0 0-1,1 0 0,-1 0 1,0 0-1,0 0 0,1 0 1,-1 0-1,0 0 1,0 0-1,1 0 0,-1 1 1,0-1-1,0 0 0,0 0 1,1 0-1,-1 1 1,-3 14 149,-16 32 197,15-38-281,1-3-32,0-1 38,1 0 0,-1 1 0,1-1 0,1 0 0,-1 1-1,1-1 1,-1 1 0,1-1 0,1 1 0,-1 0 0,1-1 0,1 12 0,0-16-72,0 0 0,0 0 0,0-1 0,0 1 0,0 0 1,0-1-1,0 1 0,0-1 0,0 1 0,0-1 0,0 1 1,0-1-1,0 0 0,0 1 0,1-1 0,-1 0 0,0 0 1,0 0-1,0 0 0,0 0 0,1 0 0,0-1 0,28-2-6,-2-6 5,-1-1 0,-1-1 0,0-2 0,44-28 0,-24 14 0,-7 7 0,-39 20 0,0 0 0,0 0 0,1 0 0,-1 0 0,0 0 0,0 0 0,1 0 0,-1 0 0,0 0 0,0 0 0,1 0 0,-1 0 0,0 0 0,0 0 0,1 0 0,-1 1 0,0-1 0,0 0 0,0 0 0,1 0 0,-1 0 0,0 1 0,0-1 0,0 0 0,0 0 0,1 0 0,-1 1 0,0-1 0,0 0 0,0 0 0,0 1 0,0-1 0,0 0 0,0 0 0,0 1 0,0-1 0,0 0 0,0 0 0,0 1 0,0-1 0,0 0 0,0 0 0,0 1 0,0-1 0,0 0 0,0 0 0,0 1 0,0-1 0,0 0 0,0 0 0,-1 1 0,-1 11 0,1-11 0,0 1 0,1-1 0,-1 1 0,1-1 0,-1 1 0,1-1 0,0 1 0,-1 0 0,1-1 0,0 1 0,0 0 0,0-1 0,0 1 0,0-1 0,1 1 0,-1 0 0,0-1 0,1 1 0,-1-1 0,1 1 0,-1-1 0,1 1 0,0-1 0,0 1 0,1 1 0,1-2 0,0 0 0,0-1 0,0 1 0,0 0 0,0-1 0,0 0 0,1 0 0,-1 0 0,0 0 0,0 0 0,0-1 0,6-1 0,7-1-710,-13 2 202,-1 0 0,0 1 0,0-1 1,1 0-1,-1 1 0,0-1 1,1 1-1,-1 0 0,1 0 0,-1 0 1,0 0-1,1 0 0,-1 1 0,0-1 1,1 1-1,-1-1 0,0 1 1,1 0-1,-1 0 0,0 0 0,0 0 1,0 0-1,0 1 0,0-1 0,0 1 1,2 2-1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18578,'0'0'5413,"66"-9"-4036,-17 0-128,11 0-608,7 0-513,2 3-192,-3 3-1890,-6-1-2466,-13-1-3748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55 10634,'0'0'5317,"-8"-9"-3160,4 5-2020,0 0 1,1 0-1,-2 0 0,1 1 1,0 0-1,-1-1 1,0 2-1,1-1 0,-1 0 1,0 1-1,-1 0 1,1 0-1,0 1 0,0-1 1,-1 1-1,1 0 1,-1 1-1,1-1 1,-1 1-1,1 0 0,-1 1 1,-9 1-1,3 1 119,1 0-1,-1 1 1,0 0-1,1 1 1,0 1-1,0 0 1,1 0-1,0 1 1,0 0 0,0 1-1,1 0 1,-16 17-1,20-19-92,-1 0 1,1 0-1,0 0 0,1 1 0,0-1 1,0 1-1,0 0 0,1 0 0,0 0 1,0 1-1,1-1 0,0 1 0,0 0 0,0-1 1,1 1-1,1 0 0,-1 0 0,1 0 1,1 0-1,-1 0 0,3 8 0,-1-13-144,-1 0 1,1-1-1,0 1 0,0-1 0,0 1 0,0-1 0,1 1 0,-1-1 0,1 0 0,-1 0 0,1-1 0,0 1 1,-1 0-1,1-1 0,0 1 0,0-1 0,0 0 0,0 0 0,1 0 0,-1-1 0,0 1 0,0-1 0,0 0 1,6 0-1,3 1 14,1-1 0,-1 0 1,1-1-1,-1 0 1,14-3-1,-17 1-24,0 0 1,0-1-1,0 1 0,-1-2 0,0 1 0,0-1 0,0 0 1,0-1-1,-1 0 0,0 0 0,0-1 0,0 0 0,-1 0 0,0 0 1,-1-1-1,0 0 0,0 0 0,0 0 0,-1-1 0,0 1 0,-1-1 1,0 0-1,0 0 0,-1 0 0,0-1 0,-1 1 0,1-16 1,-2 24-18,0-1 0,0 0 0,0 1 0,0-1 0,0 1 1,0-1-1,0 0 0,-1 1 0,1-1 0,0 1 0,-1-1 1,0 1-1,1-1 0,-1 1 0,0-1 0,0 1 1,0 0-1,1-1 0,-1 1 0,-1 0 0,1 0 0,0 0 1,0 0-1,0 0 0,-1 0 0,1 0 0,0 0 0,-1 0 1,1 1-1,-1-1 0,1 0 0,-1 1 0,1-1 1,-1 1-1,1 0 0,-1 0 0,0-1 0,1 1 0,-1 0 1,1 0-1,-1 0 0,0 1 0,-1-1 0,0 1-262,1 0 1,-1-1-1,1 1 0,-1 0 0,1 0 0,0 0 0,-1 1 0,1-1 0,0 1 1,0-1-1,0 1 0,0 0 0,0-1 0,0 1 0,1 0 0,-1 0 0,0 0 1,1 1-1,0-1 0,-1 0 0,1 1 0,0-1 0,0 0 0,1 1 0,-1 0 0,0-1 1,0 5-1,1 15-5827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12492,'0'0'8840,"-45"69"-6694,38-42-1121,6 0-512,1 1-385,5-4-96,9-4-2082,3-7-2018,1-11-1217,-3-2-4164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15983,'10'-3'1970,"2"-1"-1173,0 1 1,1 1-1,0 0 1,0 0-1,0 1 1,0 1-1,23 2 1,-32-2-687,0 0 1,0 0 0,-1 1 0,1 0-1,0 0 1,0 0 0,0 0 0,-1 1 0,1-1-1,0 1 1,-1 0 0,0 0 0,1 0-1,-1 0 1,0 1 0,0 0 0,0-1 0,-1 1-1,1 0 1,0 0 0,-1 0 0,0 1-1,0-1 1,0 1 0,0-1 0,-1 1 0,1-1-1,-1 1 1,0 0 0,0 0 0,0 0-1,0 6 1,-1-6 8,-1 1 1,1-1-1,-1 0 0,0 0 0,0 0 0,0 0 0,-1 0 1,1 0-1,-1 0 0,0 0 0,0-1 0,0 1 1,-1-1-1,1 1 0,-1-1 0,0 0 0,0 0 0,0 0 1,-6 4-1,-8 6 513,-2-1 0,-30 17 1,19-13-272,17-9-302,-30 20-21,42-26-40,-1-1 0,1 1 1,0 0-1,0 0 0,0 0 1,0 0-1,0 0 1,0 0-1,0 0 0,1 1 1,-1-1-1,0 0 0,1 0 1,-1 1-1,1-1 0,-1 0 1,1 1-1,-1-1 0,1 0 1,0 1-1,0-1 1,0 1-1,0-1 0,0 0 1,0 1-1,0-1 0,0 1 1,1 1-1,2 0-27,1 1 0,0-1 0,0 1-1,1-1 1,-1 0 0,1-1 0,-1 1 0,1-1 0,0 0-1,0 0 1,10 2 0,7 5-365,-10-4-304,16 8-1773,-7-10-4517,-4-3-4485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8936,'0'0'13902,"94"8"-12365,-28-7-544,9 0-577,5 1-320,-5 2-63,-6 1-130,-14 3-1472,-19 0-1314,-20-2-1665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16848,'0'0'5541,"89"22"-4292,-17-22-256,13 0-768,4 0-225,-1 0-1762,-3-7-2434,-13 1-3171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30 16335,'-10'-5'3193,"-3"0"-2873,1 1 0,-1 0 0,0 0 0,0 2-1,-1 0 1,1 0 0,0 1 0,-1 1 0,1 0 0,-1 1 0,1 0 0,0 1 0,-26 7 0,24-3 7,1 0 1,0 1 0,0 1 0,0 0-1,1 1 1,0 0 0,1 1 0,-13 13-1,20-19-257,1 1-1,-1-1 0,1 1 0,0 0 1,0 1-1,1-1 0,0 1 1,0-1-1,0 1 0,0 0 0,1 0 1,0 1-1,0-1 0,1 0 0,0 0 1,0 1-1,0-1 0,1 1 1,0-1-1,0 1 0,1-1 0,1 10 1,0-11-56,0 0 1,1-1 0,-1 0 0,1 1 0,0-1-1,0 0 1,0 0 0,0 0 0,1-1 0,-1 1-1,1-1 1,0 0 0,0 0 0,1 0 0,-1-1-1,0 1 1,1-1 0,0 0 0,-1 0 0,1-1-1,0 1 1,0-1 0,5 1 0,12 2 22,1-1-1,0-1 1,38-2-1,-49-1-25,0 0 0,0 0 0,0-2 0,0 1-1,0-1 1,-1-1 0,0 0 0,1-1 0,-1 0-1,-1-1 1,1 0 0,-1-1 0,0 0 0,9-8-1,-13 9-2,0 1 0,-1-1 0,0 0 0,0 0 0,-1 0 0,0-1 0,0 1 0,0-1 0,-1 0 0,0 0 0,0 0 0,-1-1 0,1 1-1,-2-1 1,1 1 0,-1-1 0,-1 0 0,1 0 0,-1 1 0,0-1 0,-1 0 0,0 1 0,-2-10 0,2 14-8,0-1 1,-1 1-1,1 0 0,-1-1 1,0 1-1,0 0 1,0 0-1,0 0 1,0 0-1,-1 1 0,1-1 1,-1 1-1,0-1 1,0 1-1,0 0 0,0 0 1,0 0-1,0 0 1,-6-2-1,4 2-130,-1 0 1,1 1-1,-1-1 0,0 1 1,0 0-1,1 0 0,-1 1 1,0 0-1,0 0 0,0 0 0,-10 3 1,14-3 7,0 1 0,0 0 0,0-1 0,0 1 0,0 0 0,1 0 1,-1 0-1,0 0 0,1 1 0,-1-1 0,1 0 0,-1 1 0,1-1 0,0 1 1,-1-1-1,1 1 0,0 0 0,0 0 0,0-1 0,1 1 0,-1 0 0,0 0 1,0 2-1,-5 49-8794,6-28-1334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15567,'0'0'10378,"-49"53"-8296,42-30-833,1 3-641,6 2-480,0 0-160,11 1-1345,4-6-1794,1-7-1569,3-9-3780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16848,'0'0'10154,"8"-3"-8409,46-20-879,0-3 0,87-56 0,-119 67-1029,0 0 0,-1-2 0,-1 0 1,-1-1-1,0-1 0,-1-1 0,-1-1 0,24-40 0,-90 123 1471,38-44-1217,1 1 1,1 0-1,0 0 1,1 1-1,2 0 1,0 0-1,0 1 1,2-1-1,1 1 1,1 0 0,0 0-1,2 1 1,2 26-1,-1-43-218,0 1 1,0-1-1,0 0 1,1 0-1,0 0 0,0 0 1,3 6-1,17 13-3360,7-7-5231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20243,'0'0'3075,"-52"82"-2402,22-36-65,-9 7-159,1 6-257,-6 2-128,6-5 0,-1-3 0,5-11 64,8-10 64,8-12-160,11-14-96,20-33-4356,16-19-352,7-18-3909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172 146 8264,'0'0'11445,"-9"-5"-8834,6 4-2473,1-1-4,-1 0 1,0 0-1,0 1 1,0-1-1,0 1 1,-1 0-1,1 0 0,0 0 1,0 1-1,-1-1 1,1 1-1,-1-1 1,1 1-1,0 0 0,-1 0 1,1 1-1,0-1 1,-1 1-1,1 0 1,0-1-1,0 2 1,-1-1-1,1 0 0,0 0 1,0 1-1,0 0 1,-4 3-1,1 0 28,0 0 0,1 1 0,0-1-1,0 1 1,0 0 0,0 1 0,1-1 0,0 1 0,1-1 0,0 1-1,0 1 1,0-1 0,1 0 0,0 1 0,0-1 0,1 1-1,0-1 1,-1 12 0,3-17-152,0-1 0,-1 1 1,1 0-1,0-1 0,0 1 0,0-1 0,0 0 1,0 1-1,0-1 0,1 0 0,-1 0 0,0 0 1,1 0-1,-1 0 0,0 0 0,1 0 0,-1 0 1,1 0-1,0-1 0,-1 1 0,1 0 0,0-1 1,-1 0-1,1 1 0,0-1 0,-1 0 0,1 0 1,0 0-1,0 0 0,-1 0 0,4-1 0,6 1 13,0-1-1,0 0 1,20-5-1,-12 0-27,0-1 0,0-1-1,-1 0 1,-1-2 0,1 0-1,-1-1 1,30-25 0,-36 27-1,0-1-1,0-1 1,-1 0 0,-1 0 0,1-1-1,-2 0 1,0 0 0,0-1 0,-1 0-1,-1-1 1,7-20 0,-12 32 5,-1 0-1,1 0 1,-1 0-1,1 0 1,-1 0-1,0 0 1,0-1 0,0 1-1,0 0 1,0 0-1,0 0 1,0 0-1,-2-4 1,2 6 0,-1-1-1,1 1 1,0-1 0,-1 1-1,1 0 1,0-1 0,-1 1-1,1 0 1,-1-1 0,1 1-1,-1 0 1,1-1 0,-1 1-1,1 0 1,-1 0 0,1 0-1,-1 0 1,1 0 0,-1 0-1,1-1 1,-1 1 0,1 0-1,-1 0 1,1 1 0,-1-1-1,0 0 1,1 0 0,-1 0-1,1 0 1,-1 0 0,1 0-1,-1 1 1,-3 1-5,0 0 0,0 0 0,0 1 1,0-1-1,1 1 0,-1 0 0,1 0 0,0 0 1,0 1-1,-5 6 0,3-2-15,-1 0 0,1 1 0,1 0 0,0 0 0,0 1 0,0-1 0,2 1 0,-1-1 0,1 1 0,0 0 0,1 0 0,0 0 0,1 0 0,0 0 0,2 12 0,-2-19-187,1-1 1,-1 0-1,1 0 1,0 0-1,0 0 1,0 0-1,0 0 1,1 0-1,-1 0 1,0 0-1,1 0 1,-1-1-1,1 1 1,0 0-1,0-1 1,-1 0-1,1 1 1,0-1-1,0 0 1,4 2-1,-1-2-1178,0 1 1,0 0-1,1-1 0,-1 0 0,1 0 0,-1-1 0,8 1 1,13-1-10029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18417,'0'0'6214,"-15"73"-4580,3-28-161,0 4-672,3 4-577,7-2-192,2 3 0,5-5-96,14-3-737,2-5-512,7-7-64,-2-10-321,-5-7-1729,-4-8-1313,-11-9-3076</inkml:trace>
  <inkml:trace contextRef="#ctx0" brushRef="#br0" timeOffset="1">1 371 14414,'0'0'11819,"50"-23"-11755,-5 23 0,12 0-961,5 0-2498,-1-11-2435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16944,'0'0'1020,"-6"10"320,-2 8-845,0 0 1,1 1 0,1 0 0,1 0 0,0 1 0,2-1 0,0 1 0,0 26-1,3-45-455,0 1-1,0 0 0,-1 0 0,1 0 0,1-1 0,-1 1 1,0 0-1,0 0 0,1 0 0,-1-1 0,1 1 0,-1 0 1,1-1-1,0 1 0,0-1 0,-1 1 0,1 0 0,0-1 0,1 0 1,-1 1-1,0-1 0,0 0 0,1 1 0,-1-1 0,0 0 1,1 0-1,-1 0 0,1 0 0,-1 0 0,1-1 0,0 1 1,-1 0-1,1-1 0,0 1 0,0-1 0,-1 0 0,1 0 0,0 1 1,0-1-1,0 0 0,-1 0 0,1-1 0,0 1 0,0 0 1,3-1-1,3-1 186,0-1 1,1 0 0,-1 0 0,0 0-1,0-1 1,0 0 0,-1-1 0,9-6-1,6-5 7,-1-1 0,-1-1-1,-1-1 1,0-1-1,-2-1 1,0 0-1,15-27 1,-34 62 6,-2 15 780,2-25-2913,1-16-3210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23 18449,'0'0'6385,"-8"-3"-4265,-6-1-1914,-1 1 1,1 1-1,-1 0 1,0 1-1,1 0 1,-1 1-1,0 1 1,0 0-1,1 1 1,-1 1-1,-25 8 1,33-9-173,0 0 0,0 1 0,0 0 1,0 0-1,1 1 0,0 0 0,-1 0 0,1 0 0,1 0 1,-1 1-1,1 0 0,0 1 0,0-1 0,0 1 0,1 0 0,0 0 1,0 0-1,0 0 0,1 1 0,0 0 0,0 0 0,1 0 0,0 0 1,0 0-1,0 0 0,0 14 0,2-19-30,0 0 0,1 0 0,-1 0 0,1 0 0,-1 0 0,1 0 0,0 0 0,-1 0-1,1 0 1,0 0 0,1 0 0,-1 0 0,0 0 0,0-1 0,1 1 0,-1 0 0,1-1 0,0 1 0,-1-1 0,1 0 0,0 0 0,0 1-1,0-1 1,-1 0 0,1-1 0,0 1 0,1 0 0,-1 0 0,0-1 0,0 0 0,0 1 0,0-1 0,0 0 0,4 0 0,9 1 44,-1 0 0,1-1 1,26-3-1,-25 0-11,0-1-1,0 0 1,0-1-1,0 0 1,-1-2 0,0 1-1,0-2 1,23-16-1,-30 18-14,1 0-1,-1 0 1,0-1-1,0 0 1,-1-1-1,0 0 1,0 0-1,-1 0 1,0-1-1,0 0 0,-1 0 1,0 0-1,-1-1 1,6-18-1,-9 27-15,-1 0 0,0 0 0,1 0 0,-1 0 1,0 1-1,0-1 0,0 0 0,0 0 0,0 0 0,0 0 0,0 0 0,0 0 0,0 1 0,0-1 0,0 0 0,-1 0 0,1 0 0,0 0 0,-1 1 0,1-1 0,-1-1 0,-12 5 87,-18 26-9,23-19-25,0 0 0,1 0 1,0 1-1,0 0 0,1 1 0,1 0 0,0 0 1,0 0-1,1 0 0,-2 15 0,6-27-54,0 1 0,0-1 0,0 0 0,0 1 0,0-1 0,0 1 0,0-1 0,0 1 0,0-1 0,1 1 0,-1-1 0,0 0 0,0 1 0,0-1-1,1 1 1,-1-1 0,0 0 0,0 1 0,1-1 0,-1 0 0,0 1 0,1-1 0,-1 0 0,0 0 0,1 1 0,-1-1 0,0 0 0,1 0 0,-1 0 0,1 1 0,-1-1 0,1 0 0,-1 0 0,0 0 0,1 0-1,23-1 110,20-15 37,21-24-121,18-9-28,-75 44-2,1 2-1,-1-1 0,1 1 1,-1 0-1,1 1 0,0 0 1,16-1-1,-24 3 1,0 0 1,0 0-1,0 0 0,0 0 0,0 0 1,0 0-1,0 0 0,0 0 0,-1 0 1,1 1-1,0-1 0,0 0 1,0 1-1,0-1 0,-1 1 0,1-1 1,0 1-1,0-1 0,-1 1 0,1-1 1,0 1-1,-1 0 0,1-1 0,-1 1 1,1 0-1,-1-1 0,1 1 1,-1 0-1,1 0 0,-1 0 0,1 1 1,0 33-8,1 2-66,-2-36 67,1 0-1,-1 1 0,1-1 0,-1 0 0,1 0 0,-1 0 1,1 0-1,0 0 0,-1 0 0,1-1 0,0 1 1,0 0-1,-1 0 0,1 0 0,0-1 0,0 1 0,0 0 1,0-1-1,0 1 0,0-1 0,0 1 0,0-1 1,1 1-1,-1-1 0,0 0 0,0 0 0,2 1 0,6-1-711,1 1-1,-1-1 0,0-1 1,0 1-1,15-4 1,-3-2-2915,0 0 1,37-18-1,-13 3-2901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221 211 15503,'0'0'4420,"-11"3"-1132,-12 3-1644,1 1 0,-38 19 0,50-21-1320,1 0 1,0 0 0,0 1-1,0 0 1,0 0 0,1 1 0,0 1-1,1-1 1,-13 16 0,20-22-328,-1-1 1,1 1-1,-1-1 1,1 1-1,-1-1 1,1 1-1,-1 0 1,1-1-1,0 1 1,-1 0-1,1-1 1,0 1-1,-1 0 1,1-1-1,0 1 0,0 0 1,0-1-1,0 1 1,0 0-1,-1 0 1,1-1-1,1 1 1,-1 0-1,0-1 1,0 1-1,0 0 1,0 0-1,0-1 1,1 1-1,-1 0 1,0-1-1,1 1 1,-1 0-1,0-1 1,1 1-1,-1-1 1,1 1-1,-1-1 1,1 1-1,-1-1 1,1 1-1,-1-1 1,1 1-1,0-1 1,-1 1-1,1-1 1,0 0-1,-1 0 1,1 1-1,0-1 1,-1 0-1,1 0 0,0 0 1,-1 0-1,1 1 1,0-1-1,0 0 1,-1 0-1,1-1 1,0 1-1,-1 0 1,2 0-1,50-9-68,-30 0-55,-1 0 0,0-2 0,0 0-1,-1-1 1,-1-1 0,0-1 0,-1-1 0,22-23 0,-2-1 182,-2-3 0,44-64 1,-77 101-13,-1 3 6,-1 1 0,0-1-1,0 0 1,0 1-1,0-1 1,0 0-1,0 0 1,0 0-1,0 0 1,-1 0-1,1 0 1,-1-3 0,-19 12 574,8 2-528,0 1 0,1 0-1,0 1 1,0 0 0,1 0-1,-11 19 1,15-22-47,1-1 0,0 1 1,0 0-1,0 1 0,1-1 0,0 1 0,1-1 0,0 1 1,0 0-1,1 0 0,0 17 0,1-23-205,1 1 0,0 0 0,0-1 0,0 1 0,1-1 0,-1 1 0,1-1 0,0 0 0,0 1 0,0-1 0,0 0 0,1 0 0,-1 0 0,1-1 0,-1 1 0,1-1 0,0 1 0,0-1 0,0 0 0,1 0 0,-1 0 0,0-1 0,1 1 0,6 1 0,0 0-983,0 0-1,0 0 0,0-1 0,1-1 1,-1 0-1,1 0 0,-1-1 0,11-1 1,30-8-15357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18193,'0'0'8584,"-21"64"-6662,3-22-256,-1 6-449,0 0-544,3 0-257,6-6-320,2-4-96,6-6-192,2-4-1089,0-9-1218,0-6-1825,-11-12-6534,-1-14 3331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9705,'0'0'8766,"12"-7"-5723,0 1-2391,0 1 0,0-1 1,1 2-1,0 0 0,0 0 1,0 1-1,0 1 0,0 0 1,14 0-1,-8 2-18,4-1-339,-1 1-1,1 2 0,-1 0 0,1 1 0,22 6 1,-40-7-288,0-1 0,-1 1 0,1 0 1,-1 0-1,1 0 0,-1 1 0,0-1 0,0 1 1,0 0-1,0 0 0,0 1 0,-1-1 0,0 1 1,0 0-1,0-1 0,0 1 0,0 1 0,-1-1 1,1 0-1,-1 1 0,0-1 0,-1 1 1,1 0-1,-1-1 0,0 1 0,0 0 0,0 0 1,-1 0-1,0 6 0,0 5 86,-1-1 0,-1 0-1,-1 1 1,0-1 0,-1 0 0,-6 15-1,2-2 54,8-25-200,-1-1-1,1 1 1,0 0-1,0-1 0,1 1 1,-1 0-1,1-1 1,-1 1-1,1 0 0,0-1 1,0 1-1,0-1 1,0 1-1,0-1 0,1 0 1,-1 1-1,4 2 1,10 28-100,-15-32 182,0 1 0,0-1-1,-1 1 1,1-1 0,0 1-1,0-1 1,-1 1 0,1-1 0,-1 0-1,1 1 1,-1-1 0,0 1 0,0-1-1,1 0 1,-1 0 0,0 0-1,0 1 1,0-1 0,0 0 0,0 0-1,-1 0 1,1 0 0,0-1 0,-2 2-1,-16 11 137,-1-1 1,-1-1-1,0-1 0,0-1 0,-28 9 0,34-14-77,-1 0-1,1 0 0,-1-2 0,1 0 1,-1 0-1,0-2 0,1 0 1,-28-3-1,21-7-1809,21 9 1363,-1 0 0,1-1 0,0 1 0,0 0 0,0-1 0,-1 1 0,2-1 0,-1 1 0,0-1 0,0 1 0,0-1 0,1 0 0,-1 1 0,1-1 0,-1 0 0,1 1 0,0-1 0,-1-2 0,1-7-7477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231 149 16111,'0'0'3219,"1"-10"209,3-33-519,-4 41-2790,0 0 1,0 0-1,-1 0 1,1 0-1,0 0 1,-1 0-1,1 0 1,-1 0-1,1 0 1,-1 0-1,0 1 1,0-1-1,0 0 1,0 0-1,0 0 1,0 1-1,-1-1 1,1 1-1,-1-1 1,1 1 0,-1 0-1,1-1 1,-1 1-1,0 0 1,1 0-1,-1 0 1,0 0-1,0 0 1,0 1-1,0-1 1,0 0-1,0 1 1,0 0-1,0-1 1,0 1-1,0 0 1,-3 0-1,-1 0-95,-1 0 0,1 0 0,0 1 0,0 0 0,0 0 0,0 0 0,0 1 0,0 0 0,0 0 0,-9 4-1,5 1-4,1 0 0,0 1-1,0-1 1,0 2-1,1-1 1,-11 16 0,14-18-1,1-1 0,1 1 1,-1 0-1,1 1 0,0-1 1,1 0-1,-1 1 0,1-1 1,0 1-1,1 0 0,0 0 1,-1 11-1,2-18-14,0 1 1,0-1-1,0 1 1,0 0-1,1-1 1,-1 1 0,0 0-1,0-1 1,0 1-1,1-1 1,-1 1-1,0-1 1,1 1-1,-1-1 1,1 1-1,-1-1 1,0 1-1,1-1 1,-1 1-1,1-1 1,-1 0-1,1 1 1,-1-1 0,1 0-1,0 1 1,-1-1-1,1 0 1,-1 0-1,2 1 1,25-1 176,25-15 196,-30 2-315,0-1 0,-1 0 0,0-2 0,-2 0 0,25-27 1,5-3-9,-51 75-801,-19 19 666,16-37 148,0 1 0,0 0 0,1 0-1,0 0 1,-3 23 0,7-34-50,0 0 0,0 0-1,1 0 1,-1 0 0,0 0 0,1 0 0,-1 0 0,0 0-1,1 0 1,-1 0 0,1 0 0,0 0 0,-1 0 0,1-1 0,0 1-1,-1 0 1,1 0 0,0-1 0,0 1 0,0 0 0,0-1 0,0 1-1,-1-1 1,1 1 0,0-1 0,0 0 0,0 1 0,0-1-1,0 0 1,0 0 0,1 0 0,-1 1 0,0-1 0,0 0 0,0 0-1,0-1 1,0 1 0,0 0 0,0 0 0,1-1 0,49-8 344,37-25-171,-73 27-215,1 0 0,-1 1 1,2 0-1,-1 1 0,0 1 1,1 0-1,0 2 0,22-2 0,-39 4 27,1 1 0,-1-1 0,1 0 0,0 1 0,-1-1 0,1 0 0,-1 1 0,1-1-1,-1 1 1,1-1 0,-1 1 0,0-1 0,1 1 0,-1-1 0,1 1 0,-1-1 0,0 1 0,0 0-1,1-1 1,-1 1 0,0-1 0,0 1 0,0 0 0,0-1 0,1 1 0,-1 0 0,0-1-1,0 1 1,0 0 0,-1 0 0,-2 24 153,5-80-155,16-92 0,-17 146 0,-1 1 0,1-1 0,-1 1 0,0-1 0,1 1 0,-1 0 0,1-1 0,-1 1 0,1 0 0,-1-1 0,1 1 0,0 0 0,-1 0 0,1 0 0,-1-1 0,1 1 0,0 0 0,-1 0 0,1 0 0,-1 0 0,1 0 0,0 0 0,-1 0 0,1 0 0,-1 0 0,1 0 0,1 1 0,20 3 0,-21-4 0,25 6-2482,1-1-1,34 1 1,-11-5-4389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93 12684,'0'0'7031,"-8"-2"-5147,-26-3-282,33 5-1509,0 1 0,0-1 0,0 1 0,0 0 0,0-1 1,1 1-1,-1 0 0,0 0 0,1-1 0,-1 1 0,0 0 1,1 0-1,-1 0 0,1 0 0,-1 0 0,1 0 1,0 0-1,-1 0 0,1 0 0,0 0 0,0 0 0,-1 0 1,1 0-1,0 0 0,0 0 0,0 0 0,1 0 0,-1 0 1,0 2-1,5 32 1558,-3-32-1573,0-1-1,0 1 1,1 0-1,-1-1 0,0 0 1,1 0-1,0 0 0,0 0 1,-1 0-1,1 0 0,0-1 1,0 1-1,1-1 1,-1 0-1,0 0 0,0 0 1,1 0-1,-1-1 0,0 1 1,1-1-1,-1 0 0,0 0 1,1 0-1,-1 0 0,1-1 1,4-1-1,3 1 151,0-1 0,0 0 0,0-1 0,0-1-1,-1 0 1,19-9 0,-17 6-118,-1 0 1,0-1-1,19-17 0,-27 22-94,-1 0-1,1 1 1,-1-1 0,0 0-1,0 0 1,0 0-1,0 0 1,0 0-1,-1-1 1,1 1 0,-1-1-1,0 1 1,0-1-1,0 1 1,-1-1-1,1 1 1,-1-1 0,0 0-1,0-5 1,-1 7-15,1 0 1,-1 1 0,0-1 0,0 0 0,0 0-1,0 1 1,0-1 0,-1 0 0,1 1 0,0-1-1,-1 1 1,1 0 0,-1-1 0,1 1-1,-1 0 1,0 0 0,1 0 0,-1 0 0,0 0-1,0 1 1,0-1 0,0 0 0,0 1-1,0-1 1,0 1 0,0 0 0,0 0 0,0 0-1,0 0 1,0 0 0,-3 1 0,-2-1-28,1 0 0,-1 1 0,1 0 0,-1 0 0,1 0 0,0 1 0,-1 0 0,-10 6 1,9-3 2,1 1 0,0 0 0,0 0 0,1 1 1,0 0-1,0 0 0,0 0 0,1 1 0,0 0 1,1 0-1,0 0 0,-6 18 0,8-23 18,1 0 0,0 1-1,-1-1 1,2 1 0,-1 0 0,0-1-1,1 1 1,0 0 0,0-1 0,0 1-1,0 0 1,0-1 0,1 1 0,0 0-1,0-1 1,0 1 0,0-1 0,0 1-1,1-1 1,-1 1 0,1-1-1,0 0 1,0 0 0,0 0 0,1 0-1,-1 0 1,1-1 0,-1 1 0,1-1-1,0 1 1,0-1 0,0 0 0,0 0-1,5 2 1,7 2-161,0-1-1,0-1 1,1 0 0,0-1 0,0 0-1,29 0 1,50-5-5033,-29-4-2248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23 16335,'0'0'9786,"-11"-5"-8590,3 1-1020,5 2-125,0 1-1,-1-1 1,1 0 0,-1 1 0,1 0 0,-1-1 0,0 2-1,1-1 1,-1 0 0,0 1 0,0-1 0,0 1 0,0 0-1,1 1 1,-1-1 0,0 1 0,0-1 0,1 1 0,-1 0 0,-6 3-1,-71 44 782,73-43-800,1 0 1,0 1-1,1 0 0,-1 0 0,1 0 0,0 1 0,1 0 0,-8 11 0,13-17-38,0-1 0,0 1 0,-1-1 0,1 1 0,0-1 0,0 1 0,-1-1 0,1 1-1,0 0 1,0-1 0,0 1 0,0-1 0,0 1 0,0-1 0,0 1 0,0 0 0,0-1 0,0 1 0,0-1-1,0 1 1,1 0 0,-1-1 0,0 1 0,0-1 0,1 1 0,-1-1 0,0 1 0,1-1 0,-1 1-1,0-1 1,1 0 0,-1 1 0,1 0 0,24 8-84,42-7 16,-54-2 18,-10 0 44,21-1-66,-1 1 0,1 2-1,-1 0 1,0 2 0,0 0-1,25 9 1,-46-13 60,0 1 0,0-1-1,0 1 1,-1 0 0,1 0 0,0 0 0,-1 0 0,1 0 0,-1 0 0,1 0 0,-1 1-1,0-1 1,1 0 0,-1 1 0,0-1 0,0 1 0,0 0 0,0-1 0,0 1-1,0 0 1,0-1 0,-1 1 0,1 0 0,0 3 0,-1-3 30,-1 1-1,1 0 1,-1 0 0,1-1 0,-1 1 0,0 0-1,0-1 1,0 1 0,0-1 0,-1 1-1,1-1 1,-1 0 0,1 1 0,-4 2 0,-5 6 233,-1 0 0,-1-1 0,0 0 1,-22 14-1,15-12 82,9-5-211,-1 0 0,0 0-1,0-1 1,0 0 0,-1-1-1,1 0 1,-1-1 0,0-1-1,-15 3 1,27-6-159,-1 0-1,1 0 0,0 0 1,-1 0-1,1 0 1,0 0-1,-1 0 0,1 0 1,0-1-1,0 1 1,-1 0-1,1 0 1,0 0-1,-1-1 0,1 1 1,0 0-1,0 0 1,0 0-1,-1-1 0,1 1 1,0 0-1,0 0 1,0-1-1,0 1 1,-1 0-1,1-1 0,0 1 1,0 0-1,0-1 1,0 1-1,0 0 1,0-1-1,0 1 0,0 0 1,0 0-1,0-1 1,0 1-1,0 0 0,0-1 1,0 1-1,0 0 1,0-1-1,0 1 1,1 0-1,-1-1 0,0 1 1,0 0-1,0 0 1,0-1-1,1 1 0,-1 0 1,0 0-1,0-1 1,0 1-1,1 0 1,12-21-2547,-12 20 2372,26-34-4346,7-9-1634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18738,'0'0'4863,"-6"9"-3491,-11 16-191,2 1 1,0 0 0,-16 45-1,24-50-1016,0 0-1,1 0 1,2 1-1,0 0 1,1 0-1,0 25 1,3-25-136,-1-13-13,1 0 0,0 0 1,0 0-1,1 0 0,0 0 0,1 0 1,0 0-1,0-1 0,4 10 1,-6-18-10,0 0 0,0 1 1,0-1-1,1 0 0,-1 0 1,0 0-1,0 0 0,0 1 1,1-1-1,-1 0 0,0 0 1,0 0-1,0 0 0,1 0 1,-1 0-1,0 0 0,0 0 1,1 1-1,-1-1 0,0 0 0,0 0 1,1 0-1,-1 0 0,0 0 1,0 0-1,0 0 0,1 0 1,-1-1-1,0 1 0,0 0 1,1 0-1,-1 0 0,0 0 1,0 0-1,1 0 0,-1 0 1,0 0-1,0-1 0,0 1 1,0 0-1,1 0 0,-1 0 1,0 0-1,0-1 0,0 1 1,0 0-1,1 0 0,-1 0 0,0-1 1,0 1-1,0 0 0,0 0 1,0-1-1,0 1 0,0 0 1,0 0-1,0-1 0,0 1 1,0 0-1,0 0 0,0 0 1,0-1-1,0 1 0,0 0 1,6-17 220,30-178-1562,-34 203 1269,-1-1 0,1 0 0,0 0 0,1 0 0,-1 0 0,1 0 0,1 0 0,-1-1 0,1 1 0,0-1 0,7 7 0,-6-8 98,0-1-1,0 1 0,0-1 1,0 0-1,1-1 0,0 0 0,0 1 1,0-2-1,0 1 0,0-1 0,0 0 1,1 0-1,-1-1 0,1 1 1,0-1-1,-1-1 0,1 0 0,-1 0 1,1 0-1,0 0 0,-1-1 1,1 0-1,-1-1 0,1 0 0,-1 0 1,0 0-1,9-4 0,-9 3 16,0 0 0,0 0 0,0 0-1,-1 0 1,1-1 0,-1 0 0,0 0 0,0 0 0,-1-1-1,1 1 1,-1-1 0,0 0 0,0-1 0,-1 1-1,1-1 1,-1 1 0,-1-1 0,1 0 0,-1 0-1,0-1 1,0 1 0,-1 0 0,1 0 0,-2-1-1,1 1 1,-1-1 0,1 1 0,-2-10 0,0 16-55,1-1 0,0 1 0,0 0 1,0 0-1,0-1 0,0 1 0,-1 0 1,1 0-1,0-1 0,0 1 1,0 0-1,-1 0 0,1 0 0,0 0 1,0-1-1,-1 1 0,1 0 1,0 0-1,0 0 0,-1 0 0,1 0 1,0 0-1,-1-1 0,1 1 0,0 0 1,0 0-1,-1 0 0,1 0 1,0 0-1,-1 0 0,1 0 0,0 0 1,0 1-1,-1-1 0,1 0 0,0 0 1,-1 0-1,1 0 0,0 0 1,0 0-1,-1 0 0,1 1 0,0-1 1,0 0-1,-1 0 0,1 0 0,0 1 1,0-1-1,0 0 0,-1 1 1,-12 9-159,5 0-56,0 0 0,0 0 0,1 1 0,0-1-1,1 2 1,-8 19 0,8-8-4456,3-1-4114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20339,'0'0'3107,"-8"10"-918,-6 7-1366,0 0 0,2 1 0,0 1 0,-15 31-1,22-40-701,0 0 0,1 1 0,1-1 0,-1 1 0,2 0-1,-1 0 1,1 0 0,1 0 0,0 0 0,1 0 0,0 1-1,2 16 1,-1-26-161,0 0-1,-1 0 0,1 0 0,0 0 1,0 0-1,0 0 0,0 0 0,0 0 0,1-1 1,-1 1-1,0 0 0,1-1 0,-1 1 1,1-1-1,0 1 0,0-1 0,-1 0 1,1 0-1,0 0 0,0 0 0,0 0 1,0 0-1,0 0 0,0-1 0,0 1 1,1-1-1,-1 1 0,0-1 0,0 0 1,0 0-1,0 0 0,1 0 0,-1 0 1,0-1-1,3 0 0,2 0-13,0-1 0,-1 1 0,1-1 0,-1-1 0,1 1 0,-1-1 0,0-1 1,0 1-1,0-1 0,6-5 0,4-6 29,0-1 1,-1-1 0,-1-1 0,-1 0 0,0 0-1,-1-1 1,-1-1 0,-1 0 0,-1-1-1,-1 0 1,0 0 0,4-25 0,-12 46 49,0 0-1,0 0 1,0 0 0,0 0 0,0 0 0,0 0-1,-1 0 1,1 0 0,0 0 0,0 0-1,0 0 1,0 0 0,0 0 0,0 0 0,0 0-1,-1 0 1,1 0 0,0 0 0,0 0 0,0 0-1,0 0 1,0 0 0,0 0 0,0 0 0,0 0-1,-1 0 1,1 0 0,0-1 0,0 1 0,0 0-1,0 0 1,0 0 0,0 0 0,0 0 0,0 0-1,0 0 1,0 0 0,0 0 0,0-1 0,0 1-1,0 0 1,0 0 0,0 0 0,0 0 0,0 0-1,-1 0 1,1 0 0,0 0 0,0-1 0,1 1-1,-1 0 1,0 0 0,0 0 0,-12 15 441,-13 25-227,5-7-32,3 2-1,-17 43 1,29-65-279,1 0-1,0 0 1,1 1 0,1-1 0,0 1 0,1 0 0,0 0 0,1-1 0,3 26 0,-3-37-109,1 1 0,-1-1 0,1 0 0,-1 0 1,1 0-1,0 0 0,0 0 0,0 0 0,0 0 0,0 0 0,1 0 1,-1-1-1,0 1 0,1 0 0,0-1 0,-1 1 0,1-1 0,0 1 1,-1-1-1,4 2 0,28 3-7723,-14-6 121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201 313 19058,'0'0'8942,"-10"0"-7901,3-1-953,1 1 0,-1 1 0,0-1 0,1 1 0,0 0 0,-1 1 0,1 0-1,0 0 1,-1 0 0,1 0 0,0 1 0,1 0 0,-1 1 0,0-1 0,1 1 0,0 0 0,0 0 0,0 1 0,0-1 0,-6 10 0,2-3 33,0 1 1,1 0-1,-12 22 1,18-30-102,0 0 0,0 0 1,0 0-1,1 1 0,0-1 1,-1 0-1,1 1 1,1-1-1,-1 1 0,1 0 1,0-1-1,0 1 0,0-1 1,0 1-1,3 7 0,-2-11-12,0 1 0,0 0-1,1-1 1,-1 1 0,1-1 0,-1 1-1,1-1 1,0 0 0,0 0-1,0 0 1,-1 0 0,1 0 0,0 0-1,0 0 1,0-1 0,0 1-1,0 0 1,1-1 0,-1 0 0,0 0-1,0 1 1,0-1 0,0-1-1,0 1 1,0 0 0,3-1 0,5 0 58,0 0 0,0-1 0,-1 0 0,14-4 1,-5-3-34,-1 0 0,-1-1 0,1 0 0,-2-1 0,0-1 0,0-1 0,-1 0 0,0 0 0,-1-2 0,-1 0 0,-1 0 0,0-1 0,0 0 0,-2-1 0,13-31 0,-22 45-86,-5 7-67,-7 11-102,5-5 210,0 2 0,0-1 1,2 1-1,-1 0 0,1 0 0,1 1 1,0-1-1,1 1 0,-4 26 1,8-38 10,-1 0 0,0 0 1,0 0-1,1 0 1,-1 0-1,1 0 1,-1 0-1,1 0 1,-1 0-1,1 0 1,0 0-1,-1-1 0,1 1 1,0 0-1,0 0 1,-1-1-1,1 1 1,0 0-1,0-1 1,0 1-1,0-1 0,0 1 1,0-1-1,0 1 1,0-1-1,0 0 1,0 1-1,0-1 1,0 0-1,0 0 1,0 0-1,0 0 0,1 0 1,-1 0-1,0 0 1,0 0-1,0 0 1,0-1-1,1 0 1,5 1 24,0-2 0,0 1 0,0-1 0,-1 0 0,10-4 0,1-4-66,0 0 0,0-2-1,-1 0 1,0 0 0,-1-2-1,-1 0 1,0 0 0,-1-2-1,20-29 1,-4-1-47,-2-1 1,29-69 0,-56 116 88,8-17-64,-1 0 0,9-35-1,-32 77-6,5-10 105,-14 26 191,3 1-1,-30 77 1,44-94-134,1 0-1,0 0 1,2 0-1,2 1 1,0 0-1,1 44 1,2-70-91,0 1 0,0-1 0,0 0 0,0 1 0,0-1 0,0 0 0,0 1 0,0-1 0,0 0 0,0 1 0,0-1 0,0 0 0,0 1 0,0-1 0,0 0 0,0 1 0,0-1 0,0 0 0,1 1 0,-1-1 0,0 0 0,0 1 0,0-1 0,1 0 0,-1 0 0,0 1 0,0-1 0,1 0 0,-1 0 0,0 0 0,0 1 0,1-1 0,-1 0 0,0 0 0,1 0 0,-1 0 0,0 1 0,1-1 0,-1 0 0,13-10 0,9-21 0,-12 1-105,-2-1 0,7-42 0,-17 79 63,1-1 0,1 1 1,-1 0-1,1 0 0,0-1 0,0 1 0,2 11 1,-1-15 39,0-1-1,0 1 1,0-1 0,0 1 0,0-1 0,0 1 0,0-1 0,1 1 0,-1-1 0,0 0 0,1 0 0,-1 0-1,1 0 1,0 0 0,-1 0 0,1 0 0,0-1 0,-1 1 0,1 0 0,0-1 0,0 1 0,-1-1 0,1 0-1,0 0 1,0 0 0,0 0 0,0 0 0,3 0 0,6-1 34,-1 1-1,1-2 1,0 1-1,-1-1 1,1-1-1,-1 0 1,0-1-1,0 1 1,0-2-1,0 0 1,9-6-1,1-2 48,0-2 0,-1 0 0,31-32 0,-54 61-59,-11 15-24,1-7 5,7-13-62,0 1 0,1 1 0,0-1 0,0 1 0,1 0 0,0 1 0,1-1 0,1 1 0,-5 22 0,8-34-59,0 1-1,0-1 1,1 0-1,-1 1 1,0-1-1,0 0 1,0 1-1,0-1 0,0 0 1,1 1-1,-1-1 1,0 0-1,0 1 1,1-1-1,-1 0 0,0 1 1,0-1-1,1 0 1,-1 0-1,0 0 1,1 1-1,-1-1 1,0 0-1,1 0 0,-1 0 1,0 0-1,1 1 1,-1-1-1,1 0 1,-1 0-1,0 0 0,1 0 1,-1 0-1,0 0 1,1 0-1,-1 0 1,1 0-1,-1 0 1,0 0-1,1 0 0,-1-1 1,0 1-1,1 0 1,-1 0-1,0 0 1,1 0-1,-1-1 1,0 1-1,1 0 0,-1 0 1,0-1-1,1 1 1,-1 0-1,0 0 1,0-1-1,1 1 0,-1 0 1,0-1-1,21-17-8914,-4-8-5662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18225,'0'0'1789,"7"10"-1773,19 22 48,-19-24-842,0-1 0,0 0 1,1 0-1,0 0 0,0-1 0,1-1 0,0 1 0,0-1 0,18 7 1,-21-5 8051,-11 5-3845,-19 10-1517,19-18-1021,-7 7 26,-27 28 1464,36-37-2342,1 1 1,0 0 0,0-1 0,1 1-1,-1 0 1,0 0 0,1 0 0,0 0-1,0 0 1,0 0 0,0 1 0,0-1-1,0 5 1,2-7-116,-1 0 0,1 1 1,-1-1-1,1 0 0,-1 0 0,1 0 0,0 0 1,0 0-1,-1-1 0,1 1 0,0 0 0,0 0 1,0 0-1,0-1 0,0 1 0,0-1 0,0 1 1,0 0-1,0-1 0,1 0 0,-1 1 0,0-1 1,0 0-1,0 1 0,1-1 0,-1 0 0,2 0 1,45 4-2286,-36-4 1821,7 2 477,0 0 0,-1 2 0,20 5 1,-37-9 113,-1 0 0,1 0-1,0 0 1,-1 0 0,1 0 0,-1 0 0,1 1 0,0-1 0,-1 0 0,1 0 0,-1 1 0,1-1 0,-1 0-1,1 1 1,-1-1 0,1 0 0,-1 1 0,0-1 0,1 1 0,-1-1 0,1 1 0,-1-1 0,0 1-1,0-1 1,1 1 0,-1-1 0,0 1 0,0-1 0,1 1 0,-1 0 0,0-1 0,0 1 0,0-1 0,0 1-1,0-1 1,0 1 0,0 0 0,0-1 0,0 1 0,0-1 0,0 1 0,-1 0 0,1-1 0,0 1-1,0-1 1,0 1 0,-1-1 0,1 1 0,0-1 0,-1 1 0,1-1 0,-1 1 0,1-1 0,0 1 0,-1-1-1,1 0 1,-1 1 0,1-1 0,-1 0 0,1 1 0,-1-1 0,1 0 0,-2 1 0,-35 21 2365,24-15-1865,0 1-481,-1-1 0,0-1 0,-1 0 0,1-1 0,-1 0 0,0-1 0,-17 2 0,39-22-6081,10-7 299,7-9-1132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17392,'0'0'10597,"-3"11"-9342,-18 55 277,6-25-1268,3 1-1,1 1 1,2 0 0,-4 61-1,12-101-255,5 56 79,-4-59-79,0 1 1,-1 0 0,1 0-1,1 0 1,-1-1-1,0 1 1,0 0-1,0 0 1,0-1 0,0 1-1,1 0 1,-1 0-1,0-1 1,1 1-1,-1 0 1,1 0 0,-1-1-1,0 1 1,1-1-1,-1 1 1,1 0-1,0-1 1,-1 1-1,1-1 1,0 1 0,-1-1-1,1 0 1,0 1-1,-1-1 1,1 1-1,0-1 1,0 0 0,-1 0-1,1 0 1,0 1-1,0-1 1,0 0-1,-1 0 1,1 0 0,0 0-1,0 0 1,0 0-1,-1-1 1,1 1-1,0 0 1,0 0 0,-1 0-1,1-1 1,0 1-1,0 0 1,-1-1-1,1 1 1,0-1-1,-1 1 1,1-1 0,-1 1-1,1-1 1,0 1-1,-1-1 1,1 0-1,-1 1 1,1-1 0,-1 0-1,1-1 1,7-8-9,-1 0 0,0-1 0,0 0 0,-1 0 0,0-1 0,-1 0 0,-1 0 0,0 0 0,0-1 0,-1 1 0,-1-1 0,2-17 0,-17 49-582,12-17 582,0 0 0,0 0 0,0 0 1,0 1-1,1-1 0,-1 0 0,1 0 1,-1 1-1,1-1 0,0 0 0,0 1 1,0-1-1,0 1 0,0-1 0,1 0 1,-1 1-1,1-1 0,0 0 0,-1 0 1,1 0-1,0 1 0,0-1 0,1 0 1,-1 0-1,0 0 0,1 0 0,-1-1 1,1 1-1,-1 0 0,1-1 0,0 1 1,0-1-1,0 1 0,0-1 0,0 0 0,0 0 1,4 2-1,3-1 30,0 1 1,0-2-1,0 1 1,0-2-1,0 1 0,1-1 1,-1 0-1,17-3 1,-14 0-8,-1-1-1,1 1 1,-1-2 0,0 1 0,0-2 0,-1 1 0,1-2 0,-1 1 0,-1-1-1,1-1 1,-1 0 0,0 0 0,14-18 0,-29 34-39,-7 7-233,1 1 0,-13 22-1,23-33 139,-1 0 0,0 0-1,1 1 1,0-1 0,0 1-1,1-1 1,0 1 0,-1 0-1,2-1 1,-1 1 0,1 0-1,0 0 1,1 9 0,-1-15-152,1 1 0,-1-1 0,0 1 0,1-1 1,-1 1-1,1-1 0,-1 0 0,1 1 0,-1-1 0,1 0 0,-1 0 1,1 1-1,-1-1 0,1 0 0,-1 0 0,1 0 0,-1 0 0,1 0 1,-1 1-1,1-1 0,0 0 0,-1 0 0,1 0 0,-1-1 0,1 1 1,-1 0-1,1 0 0,0 0 0,-1 0 0,1 0 0,-1-1 0,1 1 1,-1 0-1,1 0 0,-1-1 0,1 1 0,-1 0 0,0-1 0,1 1 1,-1-1-1,1 1 0,-1 0 0,0-1 0,1 1 0,-1-2 0,11-15-10050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8456,'0'0'12844,"19"50"-12748,2-28-480,7 0-2018,2-2-3588,4-3-160</inkml:trace>
  <inkml:trace contextRef="#ctx0" brushRef="#br0" timeOffset="1">328 183 11050,'0'0'15791,"-9"5"-14226,-18 11-950,-62 39 1740,79-49-2156,1 1 0,0 0-1,0 1 1,0 0 0,1 0-1,-12 18 1,18-25-218,1 1 0,0-1 1,0 1-1,0 0 0,0-1 0,0 1 0,1 0 1,-1 0-1,0 0 0,1 0 0,0 0 0,-1 0 1,1 0-1,0 0 0,0-1 0,0 1 0,0 0 1,0 0-1,0 0 0,1 0 0,-1 0 0,2 2 1,-1-2-47,0-1 0,0 1 0,1 0 0,-1-1 0,1 0 0,0 1 0,-1-1 0,1 0 0,0 0 0,0 0 0,-1 0 0,1 0 0,0 0 0,0 0 0,0-1 0,4 2 0,10 0-550,-1-1-1,0 0 1,1 0 0,19-3 0,-31 1 407,8 0-1877,0 0 0,0-2 0,0 0 0,20-7 0,9-6-8133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18257,'0'0'4463,"-8"-1"-785,1 1-3208,1-1-1,-1 1 1,0 0-1,1 0 1,-1 1-1,1-1 1,-1 2-1,-11 2 1,15-3-403,0 1-1,0-1 1,1 0 0,-1 1 0,0 0-1,1 0 1,-1-1 0,1 1-1,0 1 1,-1-1 0,1 0 0,0 1-1,0-1 1,0 1 0,1-1-1,-1 1 1,1 0 0,-1 0 0,1 0-1,0 0 1,0 0 0,0 0-1,1 0 1,-1 5 0,0-6-60,1 0-1,0 0 1,0 1 0,0-1-1,0 0 1,0 0 0,1 1-1,-1-1 1,1 0 0,-1 0-1,1 0 1,0 0 0,0 1-1,0-1 1,0 0 0,0 0-1,0-1 1,0 1 0,1 0-1,-1 0 1,1-1 0,-1 1-1,1-1 1,0 1 0,0-1-1,0 1 1,-1-1 0,1 0-1,1 0 1,-1 0 0,0 0-1,0-1 1,0 1 0,0 0-1,0-1 1,1 0 0,-1 1-1,0-1 1,0 0 0,5 0-1,1 0 15,1 0-1,0-1 0,0 0 0,-1 0 0,1-1 0,-1 0 1,1 0-1,-1-1 0,15-6 0,0-5-88,-1-1 1,26-24-1,13-7-65,-61 46 127,0 1-1,0-1 1,1 1 0,-1-1 0,0 1 0,0-1 0,0 1 0,1-1 0,-1 1 0,0 0 0,0-1-1,0 1 1,0-1 0,0 1 0,0-1 0,0 1 0,0 0 0,-1-1 0,1 1 0,0-1 0,0 1-1,0-1 1,-1 1 0,1-1 0,0 1 0,0-1 0,-1 1 0,-9 19-70,3-8-61,1-1-1,0 1 0,1 0 1,0 1-1,1-1 0,0 1 1,1 0-1,1 0 0,-2 20 1,6-18-4534,6-10-3081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19635,'0'0'1841,"-3"9"-293,-28 74 2072,21-60-3214,1 0 1,1 0-1,1 1 1,1-1-1,1 2 1,-3 34-1,8-58-407,0 1-1,0-1 1,0 0 0,0 1-1,0-1 1,0 0 0,0 0-1,0 1 1,1-1-1,-1 0 1,0 0 0,1 1-1,-1-1 1,1 0 0,0 0-1,-1 0 1,1 0-1,0 0 1,-1 0 0,1 0-1,0 0 1,0 0-1,0 0 1,0 0 0,0 0-1,0-1 1,0 1 0,1 0-1,-1-1 1,0 1-1,0-1 1,0 0 0,1 1-1,-1-1 1,0 0 0,0 1-1,1-1 1,-1 0-1,0 0 1,0 0 0,1 0-1,-1 0 1,0-1-1,1 1 1,1-1 0,3 0-40,0-1-1,-1 0 1,1 0 0,0 0 0,-1-1 0,0 0 0,0 0-1,0 0 1,6-5 0,6-8-282,-1 0-1,-1-2 1,0 0-1,-1 0 1,16-29 0,49-107-1554,-72 139 1856,-38 75 670,-20 43 1707,46-91-2139,1 0-1,0 0 1,1 1 0,0-1-1,1 1 1,-1 22-1,3-33-209,-1-1 1,1 0-1,0 1 0,1-1 0,-1 0 0,0 0 0,0 1 0,1-1 0,-1 0 0,0 1 0,1-1 0,-1 0 0,1 0 0,0 0 0,-1 1 0,1-1 1,0 0-1,0 0 0,0 0 0,0 0 0,0 0 0,0-1 0,0 1 0,0 0 0,0 0 0,2 0 0,0 0 9,0 0-1,0 0 0,0-1 1,0 1-1,0-1 1,0 0-1,0 0 0,0 0 1,-1-1-1,1 1 1,5-2-1,1 0-99,0-1-1,0 0 1,-1 0 0,0-1-1,1 0 1,-1-1 0,9-6-1,-6 1 185,4-2-1646,-14 13 1516,0-1 0,-1 0 0,0 1 0,1-1 0,-1 0 0,1 1 0,-1-1 0,1 1 0,-1-1 0,0 1 0,1-1 0,-1 1 0,0-1 0,0 1 0,1-1 0,-1 1 0,0-1 0,0 1 0,0-1 0,0 1 0,1-1 0,-1 1 0,0 0 0,0-1 0,0 1 0,0-1 0,0 1 0,-1 0 0,1-1 0,0 1 0,0-1 0,0 1 0,-1 0 0,0 21 8,1-14 18,-1-1 0,1 1 0,0-1 0,1 1 1,1 8-1,-1-14 9,-1-1 0,1 1 0,-1-1 0,1 1 0,-1-1 0,1 1 0,0-1 0,0 1 0,0-1 1,0 0-1,0 1 0,0-1 0,0 0 0,1 0 0,-1 0 0,0 0 0,1 0 0,-1 0 0,0 0 0,1-1 0,-1 1 0,1 0 0,-1-1 0,1 1 0,0-1 0,-1 0 0,1 1 1,2-1-1,2 0 83,0 1-1,0-1 1,-1 0 0,1-1 0,0 0 0,0 0 0,0 0 0,-1 0 0,1-1 0,-1 0 0,1 0 0,-1-1 0,7-3 0,1-4-25,1 0 1,-2 0 0,16-17-1,4-3-385,-37 75-2048,-35 143 3907,26-111-64,-3-1 1,-47 127 0,62-198-1405,-28 56 543,29-59-600,0 0 0,0 0 0,-1 0 0,1 0 0,0-1 0,-1 1 0,1 0 0,-1-1 1,1 1-1,-1-1 0,0 1 0,0-1 0,0 0 0,0 1 0,0-1 0,0 0 0,0 0 0,0-1 0,0 1 0,0 0 0,-1-1 0,1 1 0,0-1 0,-5 0 0,6 0-12,0-1 0,0 0 0,0 1 0,-1-1 0,1 0 0,0 0 0,0 0 0,0 0 0,1 0 0,-1 0 0,0 0 0,0 0 0,0 0 0,1 0 0,-1 0 0,1-1 0,-1 1 0,1 0 0,-1-1 0,1 1 0,0 0 0,0 0 0,-1-3 0,-2-38 0,3 34 0,0-12-251,0 0 0,1 0-1,1 0 1,1 0 0,1 0 0,0 0 0,2 1-1,13-31 1,-12 36-149,0 0-1,2 0 0,-1 1 1,2 0-1,0 1 1,0 0-1,1 0 0,1 1 1,0 1-1,0 0 1,24-14-1,24-10-7099,7 1-7240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15022,'0'0'14905,"10"6"-14782,-5-3-99,1 1 0,0-1 0,0 0 0,0-1 1,1 0-1,-1 1 0,1-2 0,-1 1 0,1-1 0,-1 0 0,1-1 1,0 1-1,0-1 0,-1 0 0,1-1 0,0 0 0,-1 0 0,1 0 1,-1-1-1,9-3 0,21-10 74,-25 9-104,0 1 0,1 1 0,-1 0 0,1 0 0,-1 1 0,1 1 0,0 0 0,0 0 0,0 1 0,17 1 0,-27 0-1,-1 1 1,0-1-1,1 0 0,-1 1 0,0-1 1,1 1-1,-1-1 0,0 1 1,0 0-1,0-1 0,0 1 0,0 0 1,0 0-1,0 0 0,0 0 1,0 0-1,0 0 0,0 0 0,0 0 1,0 0-1,-1 0 0,1 0 1,0 2-1,7 34-18,-8-34 34,0 1 0,0-1 0,1 1 1,0-1-1,-1 1 0,1-1 1,1 0-1,-1 0 0,0 1 1,1-1-1,2 4 0,-2-6 0,-1 0-1,1 0 1,-1 0-1,1 0 1,0 0 0,-1 0-1,1-1 1,0 1-1,-1-1 1,1 1-1,0-1 1,0 0-1,0 0 1,-1 0-1,1 0 1,0 0 0,0 0-1,0 0 1,0-1-1,-1 1 1,1-1-1,0 1 1,-1-1-1,1 0 1,0 1 0,-1-1-1,1 0 1,2-2-1,46-34-985,-45 32 457,27-27-4257,-18 5-2751,-9 6-3410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17489,'0'0'13036,"79"-3"-13837,-36 13-1729,4 4-1282,-4 4-1313,-1 2-2082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182 227 9929,'0'0'14329,"-8"-7"-12621,5 4-1601,1 0-34,-1 1-1,1-1 1,0 1 0,-1 0 0,0 0-1,0 0 1,0 0 0,0 0-1,0 1 1,0-1 0,0 1-1,0 0 1,0 0 0,-1 0 0,1 0-1,0 0 1,-1 1 0,1 0-1,-1 0 1,1 0 0,-1 0-1,1 0 1,0 0 0,-1 1 0,1 0-1,0 0 1,-1 0 0,-4 2-1,0 2 69,1 0 0,0 1 0,0 0 0,1 0 0,-1 0 0,-5 9-1,10-13-90,-1 1 0,1 0 0,0 0 0,0 0 0,0 0 0,1 1 0,-1-1 0,1 0 0,0 1 0,0-1-1,0 1 1,0 0 0,1-1 0,0 1 0,-1-1 0,1 1 0,1 5 0,-1-8-37,1 0 0,-1 0 0,1 0 0,0 0 0,0 0 0,-1 0 0,1 0 0,0 0 0,0-1 0,0 1 0,0 0 0,0 0 0,0-1 0,0 1 0,0-1 0,0 1 0,0-1 0,1 1 0,-1-1 0,0 0 0,0 1 0,0-1 0,1 0 0,-1 0 0,0 0 0,2 0 0,37 0 488,-35-1-403,10-1-4,1-1 0,-1-1 0,0 0 1,0-1-1,-1-1 0,1 0 0,-1-1 0,0 0 0,-1-1 1,0-1-1,23-19 0,-15 10-34,-2-1-1,0 0 1,-1-2 0,0 0 0,-2-1-1,14-25 1,-24 37-51,-3 6-11,0 0 1,-1-1-1,1 1 0,-1-1 0,0 1 0,0-1 1,-1 0-1,1 0 0,-1 0 0,1-7 0,-21 20-419,9 2 447,1 0 0,0 0 1,0 1-1,1 0 0,0 0 1,1 1-1,1 0 0,0 0 1,0 1-1,1 0 0,1 0 1,0 0-1,1 0 0,-3 27 1,5-38-23,1 1 1,1 0-1,-1 0 1,0-1 0,1 1-1,-1 0 1,1-1-1,0 1 1,0-1-1,0 1 1,0-1-1,1 1 1,-1-1 0,0 0-1,1 0 1,0 1-1,0-1 1,-1 0-1,1-1 1,0 1 0,0 0-1,1 0 1,-1-1-1,0 1 1,1-1-1,-1 0 1,1 0-1,-1 0 1,1 0 0,-1 0-1,1 0 1,0-1-1,-1 1 1,1-1-1,4 0 1,0 1 1,0-1 0,0 0-1,0 0 1,0 0 0,1-1 0,-1 0 0,0-1 0,0 1 0,0-1-1,-1-1 1,1 1 0,10-7 0,-8 4-6,-1-1 0,-1 0 0,1-1 0,-1 1 0,0-1 0,-1-1 0,1 0 0,-1 1 0,-1-2 0,0 1 0,0-1 0,0 1 0,4-15 0,-13 21 0,-6 8 0,-8 9 0,6-2 0,-30 36 0,40-46 0,0-1 0,0 0 0,1 1 0,-1-1 0,1 1 0,0 0 0,-1-1 0,1 1 0,1 0 0,-1 0 0,0 0 0,1 0 0,-1-1 0,1 1 0,0 0 0,0 6 0,1-8-75,0-1-1,-1 1 1,1 0 0,0-1-1,0 1 1,0-1-1,0 1 1,0-1 0,0 0-1,0 1 1,0-1 0,0 0-1,0 0 1,0 1-1,0-1 1,0 0 0,0 0-1,0 0 1,0 0 0,2-1-1,22-1-4854,-7-4-3131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12716,'0'0'16101,"13"-4"-14697,22-10-864,-1-2 1,33-20-1,-51 27-424,-1 0-1,-1-1 1,1-1 0,-2 0-1,0-1 1,0-1-1,16-20 1,-28 32-116,0 0 0,0 0 0,0 0-1,-1 0 1,1-1 0,0 1 0,-1 0 0,1 0 0,-1 0-1,1-1 1,-1 1 0,0 0 0,0 0 0,1-1 0,-1 1 0,0 0-1,0-1 1,0 1 0,0 0 0,0-1 0,-1 0 0,0 1-1,1 0 0,-1 1 1,1-1-1,-1 0 0,0 1 0,0-1 1,1 0-1,-1 1 0,0-1 1,0 1-1,0 0 0,0-1 1,1 1-1,-1 0 0,0-1 1,0 1-1,0 0 0,0 0 0,0 0 1,0 0-1,-1 0 0,-4 0-10,1 0 0,-1 0 0,1 1 0,-1 0 0,1 0 0,0 1 0,-1-1 1,-7 5-1,4 0-13,0 0 0,0 1 1,0 0-1,1 0 1,0 1-1,0 0 1,1 1-1,0 0 1,1 0-1,0 0 1,0 1-1,1-1 1,0 2-1,1-1 1,0 0-1,0 1 0,1 0 1,1-1-1,0 1 1,0 0-1,1 16 1,1-24 13,1-1 0,-1 0 0,1 0 0,0 0 0,0 0 0,0 0 0,0 0 0,0 0 0,0 0 0,1 0 0,-1-1 0,1 1 0,-1 0 0,1-1 0,0 1 0,-1-1 0,1 0 0,0 1 0,0-1 0,0 0 0,0 0 0,0 0 0,0-1 0,0 1 0,0 0 0,1-1 0,-1 1 0,0-1 0,0 0 0,1 0 0,-1 0 0,2 0 0,12 1-606,0-1 1,0 0-1,19-4 1,-22 1-934,0 1 0,0-2 0,-1 0 0,0 0 0,17-9 0,12-11-7447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15022,'0'0'9556,"-4"8"-7613,3-6-1855,-1 3 248,0 1 0,0-1 0,0 0-1,1 1 1,0-1 0,0 1-1,0 8 1,1-12-291,0 0 0,0 0 1,1-1-1,-1 1 0,1 0 1,-1 0-1,1 0 0,0-1 0,0 1 1,0 0-1,0-1 0,0 1 1,0-1-1,0 1 0,0-1 0,1 1 1,-1-1-1,1 0 0,-1 0 0,1 0 1,-1 0-1,1 0 0,-1 0 1,1 0-1,0 0 0,0-1 0,0 1 1,-1-1-1,1 1 0,0-1 0,3 1 1,-2 0 6,1-1 1,0 1 0,0-1 0,0 1-1,0-1 1,0 0 0,-1-1-1,1 1 1,0-1 0,0 1 0,0-1-1,-1 0 1,7-3 0,-8 3-31,0 0 0,-1 0-1,1-1 1,-1 1 0,1 0 0,-1-1 0,0 1 0,1-1 0,-1 0-1,0 1 1,0-1 0,0 0 0,0 1 0,0-1 0,0 0 0,-1 0-1,1 0 1,-1 0 0,1 0 0,-1 0 0,0 0 0,0 0 0,0 0-1,0 0 1,0 0 0,0 0 0,0 0 0,-1-2 0,0 3-31,1 0 1,-1 0 0,1 0 0,-1 0-1,1 0 1,-1 0 0,0 0-1,1 0 1,-1 0 0,0 1 0,0-1-1,1 0 1,-1 1 0,0-1-1,0 0 1,0 1 0,0-1 0,0 1-1,0-1 1,0 1 0,0 0-1,0-1 1,0 1 0,0 0-1,0 0 1,0 0 0,-1 0 0,1 0-1,0 0 1,0 0 0,0 0-1,0 0 1,0 0 0,0 1 0,0-1-1,0 0 1,-2 1 0,1 0-11,0-1 1,-1 1-1,1 0 1,0-1-1,-1 1 1,1 0-1,0 0 1,0 1-1,0-1 0,0 0 1,0 1-1,0-1 1,0 1-1,0 0 1,1 0-1,-4 3 1,5-4 18,-1 1-1,1-1 1,-1 1 0,1-1 0,0 1-1,0 0 1,-1-1 0,1 1 0,0-1 0,0 1-1,1-1 1,-1 1 0,0-1 0,0 1-1,1-1 1,-1 1 0,1-1 0,-1 1 0,1-1-1,0 1 1,0-1 0,-1 0 0,1 1-1,0-1 1,0 0 0,0 0 0,0 0 0,1 0-1,-1 0 1,0 0 0,0 0 0,1 0-1,-1 0 1,0 0 0,1-1 0,-1 1 0,1-1-1,-1 1 1,1-1 0,-1 1 0,3-1-1,10 4-1,0-2-1,-1 1 0,25 0 0,-28-3 2,166 4-132,-171-7 549,-12-6-20,-13-8 146,19 16-503,-2-1-27,-25-23 30,27 24-43,0 0 1,0 0-1,0 0 1,0 0-1,0 0 1,1 0 0,-1 0-1,0 0 1,1 0-1,-1 0 1,0 0-1,1-1 1,-1 1-1,1 0 1,0 0 0,0-1-1,-1 1 1,1 0-1,0-1 1,0 1-1,0 0 1,0 0-1,1-3 1,1 3 0,1 0 0,0 0 0,-1 0 0,1 0 0,0 1 0,0-1 0,0 1 0,0-1 0,0 1 0,-1 0 0,1 1 0,0-1 0,4 1 0,3 0 0,25-1-371,58-2-5120,-45-3-3125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20115,'0'0'2392,"-8"3"-70,2-1-2088,0 1 1,0-1 0,0 1-1,1 1 1,-1-1 0,1 1-1,0 0 1,0 0-1,0 1 1,1-1 0,-1 1-1,1 0 1,0 0 0,0 1-1,1-1 1,0 1-1,0 0 1,0 0 0,-2 8-1,-4 16-42,1 0 0,2 1-1,-5 60 1,-8 44-34,16-122-96,0 1 0,-2-1 0,1-1 0,-2 1 0,1-1-1,-2 0 1,-12 19 0,19-30-42,-1-1-1,1 1 1,0 0-1,-1 0 0,1 0 1,-1-1-1,1 1 1,-1 0-1,1-1 1,-1 1-1,1-1 0,-1 1 1,1 0-1,-1-1 1,0 1-1,1-1 1,-1 1-1,0-1 0,0 0 1,1 1-1,-1-1 1,0 0-1,0 0 1,0 1-1,1-1 0,-1 0 1,0 0-1,0 0 1,0 0-1,0 0 1,1 0-1,-3 0 0,2-2 19,0 1-1,1-1 0,-1 1 0,0-1 0,0 1 1,1-1-1,-1 0 0,1 1 0,0-1 1,-1 0-1,1 1 0,0-1 0,0 0 0,0-2 1,5-66 236,5 31-294,2 1 0,1 0 0,2 1 0,1 0 0,2 1 0,1 1 0,39-51 0,-51 77 6,0 0 1,1 1 0,1 0-1,-1 0 1,1 1 0,0 0-1,1 1 1,0 0 0,13-6-1,-17 9-2,1 1-1,0-1 1,-1 1 0,1 1-1,0-1 1,1 1 0,-1 0-1,0 1 1,0-1 0,0 2-1,0-1 1,0 1 0,1 0-1,-1 0 1,12 5-1,-16-6-5,-1 1 0,1 0 0,-1 0 0,0 0 0,1 0-1,-1 1 1,0-1 0,0 1 0,0-1 0,0 1 0,0 0-1,0 0 1,0 0 0,0 0 0,-1 0 0,1 0-1,-1 0 1,0 0 0,1 1 0,-1-1 0,0 1 0,0-1-1,-1 1 1,1-1 0,0 1 0,-1-1 0,0 1-1,1-1 1,-1 1 0,0 0 0,-1-1 0,1 5 0,-2-2 72,1 0 0,-1 0 1,1 0-1,-2 0 1,1 0-1,0-1 0,-1 1 1,0-1-1,0 1 1,0-1-1,0 0 1,-1-1-1,0 1 0,0 0 1,-6 4-1,-5 1 20,0-1-1,0 0 0,-1 0 1,1-2-1,-2 0 1,1-1-1,-1-1 0,1 0 1,-1-1-1,-1-1 1,-22 0-1,39-1-103,0-1 0,0 0 1,0 0-1,-1 0 0,1 0 0,0 0 1,0-1-1,0 1 0,0 0 0,0 0 1,0-1-1,0 1 0,0-1 0,0 1 1,0-1-1,0 1 0,0-1 0,0 1 0,0-2 1,0 2-34,1-1 0,0 1 0,0-1 0,0 0 0,0 1 0,0-1 0,0 1 1,0-1-1,0 1 0,0-1 0,0 0 0,0 1 0,0-1 0,0 1 0,0-1 0,0 1 1,1-1-1,-1 1 0,0-1 0,0 1 0,1-1 0,-1 1 0,0-1 0,1 0 0,2-3-459,1 1-1,-1 0 0,0-1 1,1 1-1,0 0 0,-1 1 1,6-4-1,57-25-8441,-30 17 2652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9833,'0'0'20489,"10"7"-19960,-7-4-489,1 0 0,-1 0 0,1 0 0,0-1 1,0 1-1,0-1 0,0 0 0,0 0 0,0-1 1,1 1-1,-1-1 0,0 0 0,1 0 1,-1 0-1,1-1 0,0 1 0,-1-1 0,1 0 1,-1 0-1,1-1 0,-1 0 0,1 0 0,-1 0 1,1 0-1,-1 0 0,0-1 0,0 0 1,0 0-1,6-3 0,-4 1-6,0 0 0,0-1 0,-1 1 1,1-1-1,-1 0 0,0 0 0,-1-1 0,1 0 0,5-10 1,-21 37-390,8-15 357,-1-1 0,1 1 1,0 0-1,0 0 0,0 1 0,1-1 0,0 1 0,1-1 0,-1 1 0,1-1 0,1 1 0,-1 0 0,1 10 0,0-16 9,1 0-1,-1 0 1,1 0 0,-1 0-1,1 0 1,0 0 0,-1 0-1,1 0 1,0 0 0,0 0-1,-1 0 1,1 0 0,0 0-1,0-1 1,0 1 0,0 0-1,0-1 1,0 1 0,0-1-1,0 1 1,1-1-1,-1 1 1,0-1 0,0 0-1,0 0 1,0 1 0,1-1-1,0 0 1,41 0 347,-34-1-331,10-1-176,0-1 0,-1-1 0,0 0 0,0-2 0,19-8 0,-21 7-72,1 1 0,0 1 0,0 0 1,0 2-1,1-1 0,20 0 0,-8 15-6294,-3-1 1612,-4-8 1272,3-2-1974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95 245 4260,'0'0'19811,"-10"3"-18850,2-1-695,-1 1 1,0 0-1,1 1 0,-11 6 1,17-9-189,0 0 0,0 1 1,0-1-1,0 0 0,0 1 0,0-1 1,1 1-1,-1 0 0,0 0 0,1-1 1,-1 1-1,1 0 0,0 1 0,0-1 1,-1 0-1,1 0 0,1 0 0,-1 1 1,0-1-1,1 0 0,-1 1 1,1-1-1,-1 0 0,1 1 0,0-1 1,0 1-1,1 2 0,0-4-46,-1 0 0,1-1 0,0 1 0,0 0 0,0-1 0,0 1 0,0-1 0,-1 1 0,1-1 0,0 1 0,1-1 0,-1 1 0,0-1 0,0 0-1,0 0 1,0 0 0,0 0 0,0 1 0,0-1 0,0 0 0,0-1 0,0 1 0,2 0 0,28-4 664,-15 0-592,0-1 0,0 0 1,-1-2-1,0 0 0,0 0 1,27-20-1,-17 10-66,-2-2-1,0-1 1,21-22 0,-38 35-19,6-4-143,-1-1-1,0-1 1,-1 0-1,0 0 0,-1-1 1,-1 0-1,11-23 1,-19 37 116,0-1 0,0 1 0,0 0 0,1 0 0,-1-1 1,0 1-1,0 0 0,0-1 0,0 1 0,0 0 0,0-1 1,0 1-1,0 0 0,0-1 0,0 1 0,0 0 0,0 0 1,0-1-1,0 1 0,0 0 0,0-1 0,0 1 0,0 0 1,0-1-1,0 1 0,0 0 0,0-1 0,-1 1 0,1 0 1,0 0-1,0-1 0,0 1 0,-1 0 0,1 0 0,0-1 0,0 1 1,-1 0-1,1 0 0,0 0 0,0 0 0,-1-1 0,-15 6-32,-14 17 95,9-2 161,0 1 0,2 0 0,-22 32 0,36-47-167,0 2-1,0-1 0,1 0 1,0 1-1,1 0 1,-1 0-1,2 0 0,-1 0 1,1 0-1,0 1 1,1-1-1,0 1 0,0-1 1,1 1-1,1 14 1,0-21-77,0 0-1,0 0 1,0 0 0,1 0 0,-1 0 0,1 0 0,0 0 0,-1 0 0,1-1 0,0 1 0,0-1 0,0 1 0,0-1 0,0 0 0,1 0 0,-1 0 0,0 0 0,0 0 0,1-1 0,-1 1 0,0 0 0,1-1 0,-1 0 0,1 0 0,-1 0 0,1 0 0,-1 0-1,5-1 1,3 1-641,-1-1 0,0 0-1,1 0 1,-1-1 0,0 0-1,12-5 1,-8 1-361,-1 0-1,0-1 1,0 0-1,11-10 1,5-15 1242,-27 30 134,1-1 1,-1 0 0,1 0 0,-1 0-1,0 0 1,0 0 0,-1 0-1,1 0 1,-1 0 0,1-5 0,-1 7-257,-1 0 1,1 0 0,0-1 0,-1 1-1,1 0 1,-1 1 0,1-1 0,-1 0 0,1 0-1,-1 0 1,0 0 0,1 0 0,-1 0-1,0 1 1,0-1 0,1 0 0,-1 1 0,0-1-1,0 1 1,0-1 0,0 1 0,0-1-1,0 1 1,0-1 0,0 1 0,0 0-1,0 0 1,0 0 0,0-1 0,-1 1 0,1 0-1,0 0 1,0 0 0,0 1 0,0-1-1,-1 0 1,-3 0 37,1 1-1,-1-1 0,0 1 1,1 0-1,-1 0 0,1 0 1,-7 3-1,7-1 3,0 0 0,0 0 1,0 0-1,0 1 0,1-1 0,-1 1 0,1 0 1,0 0-1,0 0 0,0 1 0,1-1 0,-1 0 1,1 1-1,-3 9 0,4-12-110,1 0 1,-1 0-1,0 0 1,1 1-1,-1-1 1,1 0-1,0 1 0,0-1 1,0 0-1,0 1 1,0-1-1,1 0 1,-1 1-1,1-1 1,-1 0-1,1 1 0,0-1 1,0 0-1,0 0 1,0 0-1,0 0 1,0 0-1,1 0 1,-1 0-1,1 0 0,-1-1 1,1 1-1,0 0 1,0-1-1,0 0 1,0 1-1,0-1 1,3 2-1,6 0 5,-1 1-1,0-2 1,1 0 0,0 0 0,-1 0-1,1-2 1,0 1 0,0-1 0,-1-1-1,1 0 1,0-1 0,0 0 0,-1 0-1,0-1 1,1 0 0,-1-1 0,0 0-1,0-1 1,17-11 0,-5 2-36,-1 0 1,-1-2-1,0 0 1,-1-1-1,0-1 1,-2-1-1,21-27 1,-27 31-72,1-1 1,-2 0-1,0-1 1,-1 0-1,-1-1 0,9-25 1,-17 43 83,0 0 0,1 0 0,-1 0 0,0-1 0,0 1 0,0 0 0,0 0-1,1-1 1,-1 1 0,0 0 0,0-1 0,0 1 0,0 0 0,0 0 0,0-1 0,0 1 0,0 0 0,0-1 0,0 1 0,0 0 0,0 0 0,0-1 0,0 1 0,0 0 0,0-1 0,0 1 0,0 0 0,0 0 0,-1-1 0,1 1 0,0 0 0,0 0 0,0-1 0,0 1-1,-1 0 1,1 0 0,0-1 0,0 1 0,0 0 0,-1 0 0,1 0 0,0 0 0,0-1 0,-1 1 0,1 0 0,0 0 0,-1 0 0,1 0 0,0 0 0,-1 0 0,-16 11-62,-16 23 14,26-24 67,0 1 0,1 0 1,1 0-1,0 0 0,0 1 0,1-1 0,1 1 0,0 0 0,0 0 0,1 1 0,1-1 0,0 0 0,0 1 0,2-1 0,1 16 0,-1-24-88,1 0 1,0 0-1,0 0 0,0 0 1,0-1-1,1 1 0,-1-1 1,1 0-1,0 1 0,0-1 1,0-1-1,0 1 1,1 0-1,-1-1 0,1 1 1,0-1-1,0 0 0,-1 0 1,1-1-1,0 1 1,0-1-1,1 0 0,-1 0 1,0 0-1,0-1 0,8 1 1,-37-29-1210,-94-68 2259,108 86-652,1-1 0,0 1 0,1-2-1,0 1 1,0-1 0,2-1 0,-1 0 0,-7-18 0,15 30-329,-1 0 1,1-1-1,-1 1 1,1 0-1,0-1 0,-1 1 1,1-1-1,0 1 1,0-1-1,0 1 1,0 0-1,0-1 0,0 1 1,0-1-1,1 1 1,-1-1-1,1 1 0,-1 0 1,1-1-1,-1 1 1,1 0-1,0 0 1,1-2-1,0 1 0,0 0-1,0 1 1,0-1-1,0 1 1,0-1 0,0 1-1,1 0 1,-1 0-1,0 0 1,1 0 0,-1 1-1,5-2 1,10 0-5,1 1 0,-1 0 0,26 3 1,-18-1-2,129 11-1106,-9 0-3407,-82-11-4590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4965,'0'0'2808,"9"-10"-310,0 1-1513,31-34 1598,-17 7 6127,-24 61-5038,1-8-3244,-16 58 1377,11-57-1465,0-1 0,2 1 1,-3 34-1,7-52-297,-1 0 1,1 0-1,0 0 1,-1 0-1,1 0 1,0 0-1,0 0 0,-1-1 1,1 1-1,0 0 1,-1 0-1,1-1 1,0 1-1,-1 0 0,1-1 1,0 1-1,-1-1 1,1 1-1,-1-1 1,1 1-1,-1-1 1,1 1-1,-1-1 0,1 1 1,-1-1-1,1-1 1,19-17 523,2-10-198,-15 18-305,1 0 0,1 0 0,0 1 0,0 0 0,16-12 0,-24 22-71,-1-1 1,0 1-1,1 0 1,-1 0 0,0-1-1,1 1 1,-1 0-1,1 0 1,-1 0-1,0 0 1,1-1-1,-1 1 1,1 0-1,-1 0 1,0 0-1,1 0 1,-1 0-1,1 0 1,-1 0-1,1 0 1,-1 0-1,0 0 1,1 0-1,-1 1 1,1-1-1,-1 0 1,1 0 0,-1 0-1,0 0 1,1 1-1,-1-1 1,0 0-1,1 1 1,5 15-79,-5 32 122,-1-39-20,-1 13-208,0 30 620,1-49-697,0 0 1,1-1 0,-1 1-1,1-1 1,-1 1-1,1-1 1,0 0-1,0 1 1,0-1-1,0 1 1,0-1 0,0 0-1,1 0 1,-1 0-1,3 3 1,5-2-5878,2-3-3907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3812,'-8'-1'8867,"-18"-1"2680,27 3-11436,1 1 1,-1-1 0,1 0 0,-1 1 0,1-1-1,-1 0 1,1 0 0,0 0 0,0 0 0,-1-1 0,1 1-1,0 0 1,0-1 0,0 1 0,0-1 0,0 0-1,0 1 1,3-1 0,42 1 298,-38-1-233,63-3-25,75-13-1,-37 3-32,-226 25 320,-162 14 494,775-44-767,-815 33 1296,286-9-1251,19 0-581,13-6 324,0 1 1,0-1-1,0 0 1,0 0-1,0 0 1,0 1-1,0-1 1,0 0-1,0 0 1,0 0-1,1 1 1,-1-1-1,0 0 1,0 0-1,0 0 1,0 1-1,0-1 1,0 0-1,0 0 1,0 0-1,1 1 1,-1-1-1,0 0 1,0 0-1,0 0 1,0 0-1,1 0 1,-1 0-1,0 1 1,0-1-1,0 0 1,0 0-1,1 0 1,-1 0-1,0 0 1,0 0-1,0 0 1,1 0-1,-1 0 1,0 0-1,0 0 1,1 0-1,-1 0 1,0 0-1,0 0 1,0 0 0,1 0-1,-1 0 1,0 0-1,57 2-9899,-17-2-1629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8520,'0'0'13084,"14"3"-11530,147 24 972,228 8 1,-322-31-2525,553 7-466,-558-16 462,-1-2 0,0-4 0,-1-1-1,71-26 1,-111 29-21,-20 9 20,0 0-1,0 0 0,0 0 1,0-1-1,0 1 1,1 0-1,-1 0 1,0 0-1,0 0 1,0 0-1,0 0 0,0-1 1,0 1-1,0 0 1,0 0-1,0 0 1,0 0-1,0 0 1,0 0-1,0-1 0,0 1 1,0 0-1,0 0 1,-1 0-1,1 0 1,0 0-1,0 0 1,0-1-1,0 1 0,0 0 1,0 0-1,0 0 1,0 0-1,0 0 1,0 0-1,0 0 1,-1 0-1,1 0 0,0-1 1,0 1-1,0 0 1,0 0-1,0 0 1,0 0-1,-1 0 0,1 0 1,0 0-1,0 0 1,0 0-1,0 0 1,0 0-1,0 0 1,-1 0-1,1 0 0,0 0 1,0 0-1,0 0 1,0 0-1,0 0 1,-1 0-1,-39-1-1978,20 1-680,-12-4-3088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35 609,'-108'-15'2393,"-57"10"7107,151 7-7059,22 2-1116,25 3-425,517-4 825,-418-8-1592,2664-21 3322,-2513 26-3339,375 23-120,-5-1-40,-645-22 91,-4 1 15,0-1 0,0 1 1,-1-1-1,1 0 0,0 0 0,0-1 1,-1 1-1,1-1 0,0 0 0,0 0 1,-1 0-1,1 0 0,4-3 1,-51 3-2263,6 10-4099,23-8-86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734 0 17585,'0'0'3000,"-6"10"-2130,-219 368 3160,-145 222-3320,363-590-813,-27 40-610,3 2 0,-29 63 0,60-139-5581,0-12 38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15407,'-6'8'790,"-12"18"269,2 1 0,1 0 0,1 1 1,1 0-1,-13 44 0,10-16-150,1 0-1,-8 70 0,22-118-860,-1 6 218,1 0 1,0-1-1,0 1 1,3 26-1,-1-37-203,-1 0 0,1 0-1,0 0 1,-1 0 0,1-1 0,1 1-1,-1 0 1,0-1 0,1 1 0,-1-1-1,1 1 1,0-1 0,-1 0-1,1 0 1,0 1 0,1-1 0,-1-1-1,0 1 1,0 0 0,1-1-1,-1 1 1,1-1 0,0 1 0,-1-1-1,1 0 1,0 0 0,0-1 0,0 1-1,3 0 1,11 1 160,1-1 1,0-1-1,0 0 0,0-1 0,-1-1 1,1-1-1,31-9 0,121-51 90,-97 33-362,78-32-2143,-56 14-7344,-33 9-7499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50 15695,'0'0'1751,"-3"-9"390,2 7-1939,-15-30 1918,16 32-2060,-1-1-1,0 0 0,0 1 0,0-1 1,1 1-1,-1-1 0,0 1 0,0-1 0,0 1 1,0-1-1,0 1 0,0 0 0,0 0 1,0 0-1,0-1 0,0 1 0,0 0 0,0 0 1,0 0-1,0 1 0,0-1 0,0 0 1,0 0-1,0 0 0,0 1 0,0-1 1,0 1-1,0-1 0,0 1 0,0-1 0,0 1 1,1-1-1,-1 1 0,0 0 0,0-1 1,1 1-1,-1 0 0,0 0 0,1-1 1,-2 3-1,-5 5 144,0 1 0,1 0 0,0 0 0,0 1 0,1 0-1,0 0 1,1 0 0,0 0 0,-4 16 0,-1 12 304,-5 53 0,-5 121 653,13-120-983,-3 0 1,-25 99-1,27-160-20,5-18 306,-1 0-1,-1 0 1,-9 21-1,15-59 1056,-2 4-1408,10-32-101,3 0-1,2 2 0,3 0 1,1 1-1,3 0 1,32-51-1,-49 92-8,1 0 0,0 1 0,0 0 0,1 0 0,0 1 0,1 0 0,0 0 0,0 1 0,0 0 0,17-9 0,-22 13 0,1 0 0,0 1 0,-1-1 0,1 1 0,0 0 0,0 0 0,0 0 0,0 1 0,0 0 0,0-1 0,0 1 0,0 1 0,0-1 0,0 0 0,0 1 0,0 0 0,0 0 0,0 0 0,-1 1 0,1-1 0,0 1 0,-1 0 0,1 0 0,-1 0 0,0 0 0,1 1 0,-1-1 0,0 1 0,4 6 0,-3-5-2,0 0 1,-1 1-1,0 0 0,0 0 1,0 0-1,0 0 0,-1 0 1,0 1-1,0-1 0,0 0 1,-1 1-1,0 0 0,0-1 1,0 1-1,-1 11 0,-1-4 3,0-1 0,-1 1 0,-1-1 0,0 1 0,-10 22 0,47-77 20,-22 22-21,-1 0 0,-1 0 0,10-29 0,-16 39 0,-1 0 0,0 0 0,-1-1 0,-1 1 0,1-1 0,-1 1 0,-1-1 0,0 1 0,-2-17 0,2 26 0,0 1 0,0 0 0,0-1 0,0 1 0,0-1 0,0 1 0,0 0 0,0-1 0,-1 1 0,1-1 0,0 1 0,0 0 0,0-1 0,0 1 0,0 0 0,-1-1 0,1 1 0,0 0 0,0-1 0,-1 1 0,1 0 0,0-1 0,0 1 0,-1 0 0,1 0 0,0-1 0,-1 1 0,1 0 0,0 0 0,-1 0 0,1 0 0,0-1 0,-1 1 0,1 0 0,-1 0 0,1 0 0,0 0 0,-1 0 0,1 0 0,-1 0 0,1 0 0,0 0 0,-1 0 0,1 0 0,-1 0 0,1 0 0,0 0 0,-1 1 0,1-1 0,-1 0 0,0 1 0,1-1 0,-1 1 0,0-1 0,0 1 0,1 0 0,-1 0 0,0-1 0,1 1 0,-1 0 0,1 0 0,-1-1 0,1 1 0,-1 0 0,1 0 0,0 0 0,0 0 0,-1 0 0,1 0 0,0 2 0,0-2-47,1 1 0,-1 0 0,1-1 0,-1 1 1,1 0-1,0-1 0,0 1 0,0-1 0,0 1 0,0-1 0,0 1 0,0-1 0,0 0 1,0 1-1,1-1 0,-1 0 0,1 0 0,-1 0 0,1 0 0,-1 0 0,1-1 1,-1 1-1,1 0 0,0-1 0,-1 1 0,1-1 0,0 1 0,0-1 0,-1 0 0,1 0 1,2 0-1,69 3-3239,-58-4 2210,25 0-3755,-3-6-1965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 16464,'0'0'8819,"-3"11"-7709,-52 209 1469,45-169-1996,3 1 1,-3 81-1,10-133-574,0 0 0,0 0 0,0 0 0,0 0 0,0 1-1,0-1 1,0 0 0,0 0 0,0 0 0,0 0 0,0 0-1,0 1 1,0-1 0,0 0 0,0 0 0,0 0-1,0 0 1,0 0 0,0 1 0,0-1 0,0 0 0,0 0-1,1 0 1,-1 0 0,0 0 0,0 0 0,0 0 0,0 1-1,0-1 1,0 0 0,0 0 0,0 0 0,1 0 0,-1 0-1,0 0 1,0 0 0,0 0 0,0 0 0,0 0 0,1 0-1,-1 0 1,0 0 0,0 1 0,0-1 0,0 0-1,0 0 1,1 0 0,-1 0 0,0-1 0,0 1 0,0 0-1,0 0 1,0 0 0,1 0 0,-1 0 0,0 0 0,11-9 208,6-13-94,0-14-232,-2 0 0,-1-1 0,-2-1 0,13-70 0,-25 107 97,0 1 1,0-1-1,0 1 0,0-1 0,0 1 0,1-1 0,-1 0 0,0 1 1,0-1-1,0 1 0,1-1 0,-1 1 0,0-1 0,1 1 0,-1 0 0,1-1 1,-1 1-1,0-1 0,1 1 0,-1 0 0,1-1 0,-1 1 0,1 0 1,-1 0-1,1-1 0,-1 1 0,1 0 0,-1 0 0,1 0 0,0 0 0,-1-1 1,1 1-1,-1 0 0,1 0 0,-1 0 0,1 0 0,0 0 0,-1 1 1,2-1-1,26 11-24,-6-1 13,-16-9 53,0 0 0,1-1 0,-1 0 0,0 0 1,1 0-1,-1-1 0,0 0 0,1 0 0,-1 0 1,0-1-1,0 0 0,0 0 0,0-1 0,-1 0 1,1 0-1,-1 0 0,1 0 0,-1-1 0,0 0 1,0 0-1,-1 0 0,1-1 0,-1 0 0,0 0 1,0 0-1,-1 0 0,1 0 0,-1-1 0,0 0 1,-1 1-1,0-1 0,1 0 0,-2 0 0,1 0 1,-1-1-1,0 1 0,1-10 0,-2 11-1,0 0 0,0 0 0,0 1 0,-1-1 0,1 0-1,-1 0 1,0 0 0,-1 1 0,1-1 0,-1 1 0,0-1 0,-4-6 0,5 10-29,1-1 1,-1 1-1,0 0 1,0 0-1,0 0 1,0 0-1,-1 0 1,1 0-1,0 0 1,0 0-1,-1 1 1,1-1-1,0 0 1,-1 1 0,1-1-1,-1 1 1,1 0-1,-3-1 1,2 1-8,0 0 1,-1 0-1,1 1 1,0-1 0,-1 1-1,1 0 1,0-1-1,0 1 1,0 0 0,-1 0-1,1 0 1,0 1-1,0-1 1,0 0 0,-2 3-1,-10 11 20,1-1 0,1 2 0,0 0-1,1 1 1,1 0 0,0 0 0,1 1 0,1 0-1,-10 36 1,16-48 12,0 1-1,0 0 0,1-1 1,0 1-1,0 0 0,0 0 0,1 0 1,0 0-1,3 13 0,-3-17-24,1-1 0,0 1 0,0-1 0,0 1 0,1-1 0,-1 1 0,0-1 0,1 0-1,0 0 1,-1 0 0,1 0 0,0 0 0,0 0 0,0 0 0,0 0 0,1-1 0,-1 1 0,0-1-1,1 0 1,-1 0 0,1 0 0,-1 0 0,1 0 0,0 0 0,-1-1 0,1 1 0,4-1 0,11 2-180,1-2 1,0-1-1,-1 0 1,1-1-1,0-1 1,-1-1 0,0 0-1,0-2 1,0 0-1,17-9 1,52-14-15,-87 28 193,0 1 1,1 0-1,-1 0 0,0 0 0,1 0 1,-1 1-1,0-1 0,1 0 0,-1 0 1,0 0-1,1 0 0,-1 0 0,0 0 1,1 0-1,-1 1 0,0-1 0,0 0 1,1 0-1,-1 0 0,0 1 0,0-1 1,1 0-1,-1 0 0,0 1 0,0-1 1,0 0-1,1 0 0,-1 1 0,0-1 1,0 0-1,0 1 0,0-1 0,0 0 1,0 1-1,0-1 0,0 0 0,0 1 1,0-1-1,0 0 0,0 1 0,0-1 1,0 0-1,0 1 0,0-1 0,0 0 1,0 1-1,0-1 0,0 0 0,0 0 1,-1 1-1,1-1 0,0 1 0,-9 31-412,2-4-1792,10-11-1594,-3-17 3393,1 1 0,-1 0 0,1 0 0,-1-1 0,1 1 0,-1 0 0,1-1 0,0 1 0,-1-1 0,1 1 0,0-1 0,0 1 0,-1-1 0,1 1 0,0-1 0,0 0 0,0 0 0,0 1 0,-1-1 0,1 0 0,0 0 0,0 0 0,0 0-1,1 0 1,20 1-7500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18706,'0'0'2343,"-9"0"551,1 0-2515,-36 2 2368,42-2-2651,1 0 1,-1 1-1,1-1 0,-1 1 1,1 0-1,0-1 0,-1 1 1,1 0-1,0 0 0,0 0 1,-1 0-1,1 0 0,0 0 1,0 0-1,0 0 0,0 0 1,0 0-1,1 1 0,-1-1 1,0 0-1,0 1 0,1-1 1,-1 0-1,1 1 0,-1-1 1,1 1-1,0-1 0,0 1 1,-1 1-1,1-1-75,0-1 0,0 1-1,0-1 1,0 0 0,1 1 0,-1-1-1,0 1 1,1-1 0,-1 0 0,0 1-1,1-1 1,0 0 0,-1 0 0,1 1 0,0-1-1,0 0 1,-1 0 0,1 0 0,0 0-1,0 0 1,0 0 0,0 0 0,1 0-1,1 1 1,1 0 3,0 0 0,0-1 0,0 1-1,0-1 1,1 0 0,-1 0 0,0-1-1,7 1 1,7-1 6,0 0 1,-1-2-1,24-4 0,12-7 11,-39 8-16,1 1 0,0 1 0,0 0 0,21 0 0,-35 3-16,-1 0 0,1 0 0,-1 0-1,1 0 1,-1 0 0,1 0 0,0 0 0,-1 0 0,1 1 0,-1-1 0,1 0 0,-1 0 0,1 1 0,-1-1 0,0 0 0,1 1 0,-1-1 0,1 0 0,-1 1 0,0-1 0,1 1 0,-1-1 0,0 1 0,1-1 0,-1 1 0,0-1 0,0 1 0,1-1 0,-1 1 0,0-1-1,0 1 1,0-1 0,0 2 0,1 25 578,-1 3 30,0-30-608,0 1 0,0 0 0,1 0 0,-1-1 0,0 1 0,0 0 0,1 0 0,-1-1 0,0 1 0,1-1 0,-1 1 0,1 0 0,-1-1 0,1 1 0,-1-1 0,1 1 0,-1-1 0,1 1 0,-1-1 1,1 1-1,0-1 0,-1 0 0,1 1 0,0-1 0,-1 0 0,1 1 0,0-1 0,0 0 0,-1 0 0,2 0 0,13 0-9,0-1 0,1-1 0,-1 0 0,0-1 0,0-1 0,-1 0 0,1-1 0,-1-1 0,19-9 0,39-14 0,-53 23 0,-11 2 0,1 1 0,-1 0 0,0 1 0,1 0 0,-1 0 0,1 1 0,0 0 0,-1 1 0,1 0 0,10 1 0,-18-1 0,0 1 0,-1 0 0,1-1 0,0 1 0,0 0 0,-1 0 0,1-1 0,-1 1 0,1 0 0,-1 0 0,1 0 0,-1 0 0,0 0 0,1 0 0,-1 0 0,0 0 0,0 0 0,1 0 0,-1 0 0,0 0 0,0 0 0,0 0 0,0 0 0,-1 0 0,1 0 0,0 0 0,0 0 0,-1 0 0,0 1 0,-8 30 0,8-31 0,0 0 0,1 0 0,-1-1 0,0 1 0,1 0 0,-1 0 0,1 0 0,-1 0 0,1 0 0,-1 0 0,1 0 0,0 0 0,0 0 0,-1 0 0,1 1 0,0-1 0,0 0 0,0 0 0,0 0 0,0 0 0,1 0 0,-1 0 0,0 0 0,0 0 0,1 0 0,-1 0 0,0 0 0,1 0 0,-1 0 0,1 0 0,1 2 0,1-3 0,-1 1 0,1 0 0,0-1 0,0 1 0,0-1 0,0 0 0,0 0 0,0 0 0,0-1 0,0 1 0,6-2 0,20-5 0,1-1 0,-1-2 0,32-15 0,-38 14 0,1 1 0,0 2 0,0 0 0,1 2 0,36-5 0,-60 10 2,0 1-1,0 0 1,-1 0-1,1 0 1,0 0-1,-1 0 1,1 0 0,0 0-1,0 0 1,-1 0-1,1 0 1,0 0-1,-1 1 1,1-1-1,0 0 1,-1 0 0,1 1-1,0-1 1,-1 0-1,1 1 1,0-1-1,-1 1 1,1-1 0,-1 1-1,1-1 1,-1 1-1,1-1 1,-1 1-1,0-1 1,1 1-1,-1 0 1,0-1 0,1 1-1,-1 0 1,0-1-1,0 1 1,1 0-1,-1 0 1,0-1 0,0 2-1,-6 32-280,1-13-558,18-24-12493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17104,'0'0'9721,"7"9"-8039,-3-2-1507,-1-1-1,1 1 1,-1-1 0,0 1-1,-1 0 1,1 0 0,-1 0-1,-1 0 1,0 1 0,0-1-1,0 0 1,0 1 0,-1-1 0,-1 0-1,1 1 1,-1-1 0,-3 11-1,-19 55 212,17-58-351,0 1-1,1-1 1,1 1 0,1 0 0,0 0 0,1 0 0,0 0 0,2 27 0,0-43-33,0 1 1,0 0 0,1-1 0,-1 1 0,0-1-1,1 1 1,-1 0 0,1-1 0,-1 1 0,1-1-1,-1 1 1,1-1 0,-1 1 0,1-1 0,-1 0-1,1 1 1,0-1 0,-1 0 0,1 1 0,0-1-1,-1 0 1,1 0 0,0 0 0,-1 1 0,1-1 0,0 0-1,0 0 1,-1 0 0,1 0 0,0 0 0,-1 0-1,1 0 1,0-1 0,1 1 0,24-8 112,-20 3-107,1 0 0,-1 0 0,0-1 0,-1 1 0,0-1-1,0-1 1,0 1 0,-1-1 0,1 0 0,-1 0 0,5-14 0,-2 5-87,-1-1 0,-1 0 1,-1 0-1,4-25 0,-8 37 47,-3 12-26,-7 29-97,-7 55-59,17-89 220,-1 1 0,1-1 0,0 0 0,0 1-1,0-1 1,0 1 0,0-1 0,1 0 0,-1 1 0,1-1-1,0 0 1,-1 1 0,1-1 0,0 0 0,0 0 0,0 0 0,1 0-1,-1 0 1,0 0 0,1 0 0,0 0 0,-1-1 0,1 1 0,0 0-1,2 1 1,0-2 12,1 1 0,0-1 0,-1 0 0,1 0 0,0-1-1,-1 1 1,1-1 0,0 0 0,0 0 0,-1-1 0,1 0 0,7-1-1,2-2 12,0 0 0,1-1 0,-2 0-1,1-2 1,-1 1 0,0-2-1,0 1 1,-1-2 0,0 0-1,0 0 1,11-13 0,-7 7 1,-1-2 0,-1 1 0,0-2 0,-2 0 0,0-1 1,18-38-1,-25 47-28,-1 0 1,0 0 0,-1-1-1,0 1 1,-1-1 0,0 0-1,0-14 1,-1 24-4,-1 1 0,0 0 0,0-1-1,0 1 1,0-1 0,0 1 0,0-1 0,0 1 0,0-1-1,0 1 1,-1 0 0,1-1 0,0 1 0,0-1 0,0 1 0,0-1-1,-1 1 1,1 0 0,0-1 0,0 1 0,-1 0 0,1-1-1,0 1 1,-1 0 0,1-1 0,0 1 0,-1 0 0,1 0 0,0-1-1,-1 1 1,1 0 0,-1 0 0,1 0 0,0-1 0,-1 1-1,1 0 1,-1 0 0,0 0 0,-20 7-98,-18 24-45,14-6 192,1 0 0,-25 36 0,42-52-36,1 0 0,1 0 0,-1 0 0,2 1 0,-1-1 0,1 1 0,1 1 0,0-1 0,0 0 0,1 1 0,-2 19 0,5-28-12,-1 1 0,0-1 0,1 0 0,-1 0 0,1 0 0,0 1 0,0-1 0,0 0 0,0 0 0,0 0 0,0 0 0,0 0 0,1-1 0,-1 1 0,1 0 0,-1 0 0,1-1 0,0 1 0,0-1 0,-1 0 0,1 1 0,0-1 0,0 0 0,0 0 0,1 0 0,-1-1 0,0 1 0,0 0 0,0-1 0,1 1 0,3-1 0,11 3 0,0-2 0,-1 0 0,25-2 0,-19 0 0,-3 1 0,0-1 0,1-1 0,34-8 0,-46 8 0,-1 0 0,1 0 0,-1-1 0,0 0 0,0-1 0,0 1 0,0-1 0,-1-1 0,1 1 0,-1-1 0,0-1 0,7-7 0,-12 12 0,-1 1 0,1-1 0,0 0 0,-1 1 0,1-1 0,0 0 0,-1 0 0,1 0 0,-1 0 0,0 0 0,1 0 0,-1 0 0,1 1 0,-1-1 0,0 0 0,0 0 0,0 0 0,0 0 0,0 0 0,0 0 0,0 0 0,0 0 0,0-2 0,-1 3 0,1-1 0,-1 0 0,1 1 0,-1-1 0,0 1 0,1-1 0,-1 1 0,0-1 0,0 1 0,0 0 0,1-1 0,-1 1 0,0 0 0,0 0 0,0 0 0,1-1 0,-1 1 0,0 0 0,0 0 0,-2 0 0,-2 1 0,-1-1 0,1 1 0,-1 0 0,1 0 0,0 0 0,-1 1 0,-6 2 0,7-1 0,0-1 0,0 1 0,0 0 0,1 0 0,0 0 0,-1 0 0,1 1 0,1 0 0,-1 0 0,0 0 0,1 0 0,0 1 0,0-1 0,0 1 0,1 0 0,-1 0 0,-1 5 0,4-8 4,0-1-1,1 1 1,-1 0 0,1-1-1,-1 1 1,1-1-1,0 1 1,0-1 0,-1 1-1,1-1 1,0 1 0,0-1-1,0 0 1,0 1-1,1-1 1,-1 0 0,0 0-1,1 0 1,-1 0 0,0 0-1,1 0 1,-1-1-1,1 1 1,-1 0 0,1-1-1,0 1 1,-1-1 0,1 1-1,0-1 1,-1 0-1,3 0 1,58 10-584,4-7-3664,-22-5-2606,17-9-10227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105 310 16816,'0'0'3000,"1"-11"363,4-35-507,-5 45-2758,0 0-1,0-1 1,0 1-1,0 0 1,0-1-1,0 1 1,0 0-1,0 0 0,-1-1 1,1 1-1,0 0 1,-1 0-1,1-1 1,-1 1-1,1 0 1,-1 0-1,0 0 1,1 0-1,-1 0 1,0 0-1,0 0 0,0 0 1,0 0-1,0 0 1,0 0-1,0 0 1,0 1-1,0-1 1,0 0-1,0 1 1,0-1-1,-1 1 1,1 0-1,0-1 0,0 1 1,-1 0-1,1-1 1,-3 1-1,1 0-33,0 0 0,0 0-1,0 1 1,0-1 0,1 1 0,-1-1-1,0 1 1,0 0 0,0 0-1,1 0 1,-1 1 0,1-1-1,-1 1 1,-3 2 0,2 0-52,1-1 1,0 1 0,0 0-1,0 0 1,0 0 0,1 0-1,-1 1 1,1-1 0,0 1-1,1-1 1,-1 1 0,1 0-1,0 0 1,0 0-1,0-1 1,1 1 0,-1 0-1,2 9 1,0-13-9,0 0 0,0 1 0,0-1 0,0 0 0,0 0 0,0 0 0,1 0 0,-1 0 0,0 0 0,1 0 0,-1-1 0,1 1 0,-1 0 0,1-1 0,-1 1 0,1-1 0,-1 1 0,1-1 1,0 0-1,-1 0 0,1 0 0,-1 0 0,1 0 0,0 0 0,-1 0 0,3-1 0,47-7 111,-31 1-100,-1 0-1,1-2 0,-1 0 0,0-1 1,-1-1-1,23-18 0,-7 2 1,-2 0 0,35-40-1,-56 56-12,-1 0-1,-1 0 0,0-1 0,0 0 0,-1-1 0,-1 0 1,0 0-1,7-20 0,-23 38-188,-10 19 350,1 2 0,1-1 1,1 2-1,1 0 0,1 1 0,2 1 0,1 0 0,-9 38 0,18-58-149,0 0 0,0 0 0,1 0-1,1 0 1,0 14 0,0-21-15,1 0 0,-1 0 0,0 0 0,1-1 0,-1 1 0,1 0 0,0 0 0,0 0 0,0 0 0,0-1 0,0 1 0,0 0 0,0-1 0,0 1 0,0-1 0,1 1 0,-1-1 0,1 1 0,-1-1 0,1 0 0,0 0 0,-1 0 0,1 0 1,0 0-1,0 0 0,0-1 0,0 1 0,-1 0 0,5 0 0,1 0-348,0 0 1,0 0 0,0-1-1,0 0 1,0 0 0,0 0-1,0-1 1,12-3 0,-16 3-354,1 0-1,-1-1 1,0 1 0,1-1 0,-1 0 0,0 1 0,0-2 0,-1 1 0,1 0 0,0 0 0,-1-1-1,3-3 1,13-22-9147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9513,'0'0'15262,"11"4"-13057,-4-2-2016,1 0-1,-1-1 0,1 1 1,0-2-1,-1 1 1,1-1-1,0 0 1,0 0-1,-1-1 0,1 0 1,0-1-1,-1 1 1,1-2-1,-1 1 0,0-1 1,8-3-1,0-1-45,67-31 458,-75 34-574,0-1-1,-1 1 1,1-1-1,-1 0 1,0-1-1,0 1 1,0-1-1,8-12 0,-13 17-22,-1 0 0,1 0 0,-1 1 0,1-1 0,-1 0 0,1 0 0,-1 0 0,1 0 0,-1 0-1,0 0 1,1 0 0,-1 0 0,0 0 0,0 0 0,0 0 0,0 0 0,0 0 0,0 0-1,0-2 1,-1 3-3,1-1 0,-1 1-1,1-1 1,-1 1 0,1-1-1,-1 1 1,1 0 0,-1-1-1,1 1 1,-1 0 0,1-1-1,-1 1 1,1 0 0,-1 0-1,0-1 1,1 1 0,-1 0-1,1 0 1,-1 0 0,0 0-1,1 0 1,-1 0 0,0 0-1,-4 0 15,1 1 0,0-1 0,-1 1 0,1 0 0,0 0 0,0 1 0,-8 3 0,-1 3 60,0 0 0,1 1 0,0 0 0,0 1 0,-17 20 1,23-23 7,-1 1 0,1-1 0,1 1 1,0 0-1,0 1 0,0-1 1,1 1-1,0 0 0,1 0 0,-3 12 1,6-20-81,-1 1 1,1-1-1,0 1 1,0-1-1,0 1 1,0-1-1,0 1 1,0-1-1,0 1 1,0-1-1,1 1 1,-1-1-1,0 1 1,1-1-1,-1 0 1,1 1 0,0-1-1,0 0 1,-1 1-1,1-1 1,0 0-1,0 0 1,0 0-1,2 2 1,-1-1-32,1-1 0,-1 0 0,1 0 1,-1 0-1,1 0 0,-1 0 0,1-1 1,-1 1-1,1-1 0,0 0 0,-1 0 1,1 0-1,2 0 0,4-1-414,0 0 0,0 0-1,0-1 1,0 0 0,-1-1 0,1 0 0,12-6-1,-6-1-1522,-1 0 0,0-1-1,-1 0 1,0-1 0,-1 0 0,17-22-1,5-11-5112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3075,'0'0'16522,"-7"9"-13682,-15 21-1444,2 1-1,0 1 1,3 1-1,-21 52 1,21-38-1001,-16 69 0,-2 24-625,34-140 231,1 0-1,0 1 1,0-1 0,0 0 0,0 1-1,0-1 1,0 0 0,0 0 0,0 1-1,-1-1 1,1 0 0,0 1 0,0-1-1,0 0 1,0 0 0,0 1-1,1-1 1,-1 0 0,0 1 0,0-1-1,0 0 1,0 0 0,0 1 0,0-1-1,0 0 1,1 1 0,-1-1 0,0 0-1,0 0 1,0 0 0,0 1-1,1-1 1,-1 0 0,0 0 0,0 0-1,1 1 1,-1-1 0,0 0 0,0 0-1,1 0 1,-1 0 0,0 0 0,1 0-1,-1 0 1,0 1 0,0-1-1,1 0 1,-1 0 0,0 0 0,1 0-1,-1 0 1,0 0 0,0-1 0,1 1-1,-1 0 1,0 0 0,1 0 0,11-5 45,-12 5-44,12-10 21,1 0 0,-1-1 0,0 0 0,-1-1 0,11-15 0,48-71-619,-60 81 472,4-2 99,-9 14 40,-1 0 1,0 0-1,-1 0 1,1-1-1,-1 1 0,0-1 1,-1 0-1,1 0 1,-1 0-1,0-1 1,1-8-1,-11 19 636,4 1-546,0 0-1,0 1 0,0-1 0,1 1 0,0-1 0,0 1 1,1 0-1,-1 0 0,1 1 0,1-1 0,-2 9 0,2-12-84,1-1-1,-1 0 0,1 1 1,0-1-1,0 1 1,0-1-1,0 0 0,0 1 1,1-1-1,-1 0 0,1 1 1,0-1-1,-1 0 0,1 0 1,0 1-1,0-1 0,0 0 1,1 0-1,-1 0 0,0 0 1,1 0-1,0-1 0,-1 1 1,1 0-1,0-1 0,0 1 1,0-1-1,0 0 0,0 1 1,0-1-1,0 0 0,0 0 1,0 0-1,3 0 0,8 2 12,-1-1 0,0 0-1,1-1 1,0 0 0,-1-1-1,1-1 1,0 0 0,-1 0-1,22-6 1,4-4-114,64-29-1,-39 14-114,-62 26 201,-1-1 0,1 1-1,0-1 1,-1 1 0,1 0 0,-1-1 0,1 1 0,0 0 0,-1 0-1,1-1 1,0 1 0,0 0 0,-1 0 0,1 0 0,0 0 0,-1 0 0,1 0-1,0 0 1,-1 0 0,1 0 0,0 0 0,0 0 0,-1 1 0,1-1 0,0 0-1,-1 0 1,1 1 0,0-1 0,-1 0 0,1 1 0,-1-1 0,1 1 0,-1-1-1,2 1 1,-4 24 207,-1 4-8,4-29-199,-1 1 0,0 0-1,0 0 1,0 0 0,1-1 0,-1 1 0,0 0 0,1 0 0,-1-1-1,1 1 1,-1 0 0,1-1 0,-1 1 0,1-1 0,-1 1-1,1 0 1,0-1 0,-1 1 0,1-1 0,0 0 0,-1 1 0,1-1-1,0 1 1,0-1 0,0 0 0,-1 0 0,1 1 0,0-1-1,0 0 1,0 0 0,0 0 0,19 1-14,-1-1 1,0-1-1,1-1 0,-1 0 0,32-9 1,-26 5-26,-1 2 1,47-3-1,-63 13-118,-7-6 60,-1 1 0,1 0-1,0-1 1,-1 1-1,1-1 1,0 1-1,-1 0 1,1-1-1,0 0 1,0 1-1,-1-1 1,1 1-1,0-1 1,0 0 0,0 0-1,0 1 1,0-1-1,1 0 1,26-3-6809,-11-10-635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11979,'0'0'17841,"-60"63"-17200,51-32-385,5-1-224,4-6-32,0-6-673,15-8-672,9-9-929,5-1 320,7-20-736,1-11-449,2-5-1410,2-9-2625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11563,'0'0'10938,"-8"6"-9651,-3 3-1001,1 1 0,0 1 1,0-1-1,1 1 0,1 1 1,0 0-1,0 0 0,1 1 0,1-1 1,-7 19-1,8-18-198,0 1 0,1-1 0,1 1 0,0 0 1,0 0-1,2 0 0,-1 0 0,2 0 0,0 0 0,1 1 0,3 19 0,-4-33-84,1 1-1,-1-1 1,0 1-1,1 0 0,-1-1 1,1 1-1,-1-1 0,1 0 1,0 1-1,0-1 1,-1 1-1,1-1 0,0 0 1,0 0-1,1 0 0,-1 1 1,0-1-1,0 0 1,0 0-1,1-1 0,-1 1 1,0 0-1,1 0 0,-1-1 1,1 1-1,-1 0 1,1-1-1,-1 0 0,1 1 1,-1-1-1,1 0 0,0 0 1,-1 0-1,4 0 1,-3 0 3,0-1 1,-1 0-1,1 1 1,0-1-1,0 0 1,0 0-1,0 0 1,-1 0-1,1 0 0,0-1 1,-1 1-1,1-1 1,-1 1-1,1-1 1,-1 1-1,0-1 1,0 0-1,0 1 1,0-1-1,0 0 1,0 0-1,0 0 1,0 0-1,-1 0 1,1 0-1,-1-2 1,2-4-40,-1 0 0,0 0 0,-1 0 0,0-1 0,-1-7 0,1 15 28,0-1 1,0 1-1,0 0 1,0 0-1,0-1 0,-1 1 1,1 0-1,0 0 1,-1 0-1,1 0 1,-1-1-1,1 1 1,-1 0-1,0 0 0,1 0 1,-1 0-1,0 0 1,0 0-1,0 1 1,1-1-1,-1 0 0,0 0 1,0 0-1,0 1 1,-1-1-1,1 1 1,0-1-1,0 1 0,0-1 1,0 1-1,0-1 1,-1 1-1,1 0 1,0 0-1,0 0 1,0 0-1,-1 0 0,1 0 1,0 0-1,0 0 1,-2 0-1,1 1 5,1 0 0,-1-1 0,1 1 0,-1 0 0,1 0-1,-1 0 1,1 0 0,-1 0 0,1 0 0,0 0 0,0 0 0,-1 1 0,1-1 0,0 0-1,0 1 1,0-1 0,1 1 0,-1-1 0,0 1 0,1 0 0,-1-1 0,0 1 0,1 0-1,0-1 1,-1 1 0,1 0 0,0-1 0,0 1 0,0 0 0,0 0 0,0-1 0,1 1-1,-1 0 1,0-1 0,2 3 0,-2 0 3,1-1-1,-1 0 0,1 0 1,0 0-1,1 0 0,-1 0 1,0 0-1,1 0 1,-1 0-1,1-1 0,0 1 1,0 0-1,0-1 0,1 0 1,-1 1-1,0-1 0,1 0 1,4 3-1,4-2 60,0 0 0,0-1 0,1 0 0,-1 0 0,1-2 0,-1 1 0,1-1 0,-1-1 0,1 0 0,-1-1 0,0 0 0,1-1 0,-1 0 0,0 0 0,-1-2 0,15-6 0,-4 1 72,-1-1 1,0-1 0,-1 0 0,0-2 0,-1 0-1,0-2 1,17-19 0,-42 46-47,0-1 1,0 1-1,1 0 1,0 0-1,1 1 0,1 0 1,0 0-1,0 0 1,1 0-1,1 0 1,-2 19-1,4-30-85,0-1-1,0 1 1,0 0 0,0-1 0,0 1 0,0 0-1,0-1 1,0 1 0,0-1 0,1 1-1,-1 0 1,0-1 0,0 1 0,1-1-1,-1 1 1,0 0 0,1-1 0,-1 1 0,0-1-1,1 1 1,-1-1 0,1 1 0,-1-1-1,1 0 1,-1 1 0,1-1 0,0 0-1,-1 1 1,1-1 0,-1 0 0,2 1 0,22-6-374,-19 3-103,0-1 1,0 0-1,0 0 0,0 0 1,-1 0-1,0-1 0,5-4 0,7-19-4817,-2-4-2338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10890,'0'0'7175,"-8"59"-5990,12-36-897,14-1-288,3-2-2049,9-4-4838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46 16271,'0'0'3449,"-7"9"-129,5-6-2796,-25 31 1086,25-33-1383,1 1 0,-1 0 0,1 0 0,0 0 0,0 0 0,0 0 0,0 1 0,0-1 0,1 0 0,-1 0 0,0 0 0,1 1 0,0-1 0,0 0 0,-1 1 0,1-1 0,1 4 0,0-5-152,1 1 1,-1-1 0,1 0-1,-1 0 1,1 0 0,0 0-1,-1 0 1,1-1 0,0 1-1,0 0 1,-1-1 0,1 1-1,0-1 1,0 0 0,0 0-1,0 0 1,0 0 0,-1 0-1,1 0 1,4-1 0,41-4 91,-2-5-101,0-3 0,-1-1 0,42-21-1,-38 16-378,0 1-1,55-12 0,-76 29-49,-26 1 372,-1 1 0,0-1 1,1 0-1,-1 0 0,0 1 1,1-1-1,-1 0 0,0 1 1,0-1-1,1 0 0,-1 1 1,0-1-1,0 1 0,0-1 1,1 0-1,-1 1 0,0-1 1,0 1-1,0-1 1,0 0-1,0 1 0,0-1 1,0 1-1,0-1 0,0 0 1,0 1-1,0-1 0,0 1 1,0-1-1,0 1 0,0-1 1,-1 1-1,-2 5 224,0 0 1,0-1-1,0 1 1,-1-1-1,-6 8 0,0-1 11,4-6-168,1 0 0,0 0 1,0 1-1,0-1 1,1 1-1,0 0 0,1 0 1,-1 0-1,1 1 1,-3 12-1,6-19-74,0-1-1,0 1 1,0 0-1,1 0 1,-1 0-1,0 0 1,0-1-1,1 1 1,-1 0 0,0 0-1,1-1 1,-1 1-1,0 0 1,1-1-1,-1 1 1,1 0 0,0-1-1,-1 1 1,1-1-1,-1 1 1,1-1-1,0 1 1,-1-1-1,1 1 1,0-1 0,0 0-1,-1 1 1,1-1-1,0 0 1,0 0-1,0 1 1,-1-1 0,1 0-1,0 0 1,0 0-1,1 0 1,37 0-133,-29-1-42,24-4-2690,-13-5-2762,3-7-7101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163 289 13389,'0'0'2968,"-2"-9"278,2 5-2868,-1 0 1,0 1-1,0-1 1,-1 1-1,1 0 1,-1-1 0,1 1-1,-1 0 1,0 0-1,-1 0 1,-3-5-1,4 7-223,0 0 0,0-1-1,1 1 1,-1 0-1,-1 0 1,1 1 0,0-1-1,0 0 1,0 1 0,0-1-1,0 1 1,-1 0-1,1 0 1,0-1 0,0 2-1,0-1 1,-1 0 0,1 0-1,0 1 1,0-1-1,0 1 1,0 0 0,-1-1-1,1 1 1,0 0-1,-3 3 1,-1 0-84,0 0 0,0 1 0,0 0 0,1 0 0,0 0 0,0 1 0,0 0 0,1 0 0,0 0 0,0 0 0,0 1 0,1-1 0,0 1 0,0 0 0,1 0 0,0 0 0,0 1 0,1-1 0,0 0 0,0 1 0,0-1 0,1 1 0,0-1 0,1 1 0,0-1 0,1 8 0,0-13-45,0 1 0,-1-1 0,1 0 0,0 0 1,0 0-1,0 0 0,0 0 0,1 0 0,-1 0 1,0-1-1,1 1 0,-1-1 0,1 0 0,0 1 1,-1-1-1,1 0 0,0-1 0,0 1 0,0 0 0,-1-1 1,1 0-1,0 0 0,0 0 0,0 0 0,0 0 1,0 0-1,3-1 0,2 0 63,0 0 1,1 0-1,-1-1 0,0 0 1,0-1-1,0 0 0,0 0 1,9-5-1,-8 2-44,-1 0 0,0 0 0,-1 0 1,1-1-1,-1 0 0,0 0 0,-1-1 0,0 0 0,0 0 0,-1 0 1,0-1-1,0 0 0,-1 0 0,0 0 0,-1 0 0,1-1 0,-2 1 0,0-1 1,0 0-1,-1 0 0,1-18 0,-2 27-49,0 1 0,0-1 1,0 1-1,0-1 0,0 1 0,0-1 0,0 1 0,0-1 1,0 1-1,0 0 0,0-1 0,0 1 0,0-1 0,0 1 1,-1-1-1,1 1 0,0-1 0,0 1 0,-1 0 0,1-1 1,0 1-1,0-1 0,-1 1 0,1 0 0,0-1 1,-1 1-1,1 0 0,-1-1 0,1 1 0,0 0 0,-1 0 1,1 0-1,-1-1 0,1 1 0,-1 0 0,1 0 0,-1 0 1,1 0-1,-1 0 0,1 0 0,0 0 0,-1 0 0,1 0 1,-2 0-1,1 0-6,0 0 0,0 1 0,0-1 1,0 1-1,0-1 0,0 1 0,1-1 0,-1 1 1,0 0-1,0-1 0,0 1 0,0 0 0,1 0 1,-1-1-1,0 1 0,1 0 0,-1 0 0,1 0 0,-2 2 1,1-2 8,0 1 1,1 0-1,-1 0 1,0 0-1,0-1 0,1 1 1,-1 0-1,1 0 1,0 0-1,0 0 1,-1 0-1,1 0 1,0 0-1,1 0 1,-1 0-1,0 0 0,1 0 1,-1 0-1,1 0 1,-1 0-1,1 0 1,0 0-1,0-1 1,0 1-1,0 0 1,1 2-1,1-3 3,0 1 0,-1 0 0,1-1 0,0 0 0,0 1 0,0-1 0,0 0 0,0 0 0,0-1 0,0 1 0,0-1 0,0 1 0,0-1 0,0 0 0,3-1 0,9 1 12,0-2-1,-1 0 1,1-1-1,-1-1 1,0 0-1,17-7 1,-9 0 6,0-1 0,0-1 0,-2-1 0,0-1 0,21-20 0,-32 28-13,-1-2 1,0 1-1,0-1 1,-1-1-1,0 1 0,0-1 1,-1 0-1,-1-1 1,0 1-1,0-1 1,-1 0-1,0-1 1,2-11-1,-6 23-10,0-1 0,0 1 1,0 0-1,1-1 0,-1 1 0,0-1 1,0 1-1,0-1 0,0 1 0,0-1 0,0 1 1,0-1-1,0 1 0,0 0 0,0-1 1,0 1-1,0-1 0,0 1 0,-1-1 0,1 1 1,0-1-1,0 1 0,0 0 0,-1-1 1,1 1-1,0-1 0,0 1 0,-1 0 0,1-1 1,-1 0-1,-11 9-187,-11 21-95,-16 35 383,4 1-1,-52 132 1,76-167-68,2 0 0,1 1 0,1-1 0,1 1 0,2 1 0,2-1 0,0 1 0,3-1 0,5 48 0,9-4-30,-15-75 0,0 0 0,0 1 0,0-1 0,0 1 0,0-1 0,0 1 0,0-1 0,-1 0 0,1 1 0,0-1 0,0 0 0,0 1 0,-1-1 0,1 1 0,0-1 0,0 0 0,-1 1 0,1-1 0,0 0 0,-1 0 0,1 1 0,0-1 0,-1 0 0,1 0 0,0 0 0,-1 1 0,1-1 0,-1 0 0,1 0 0,0 0 0,-1 0 0,1 0 0,-1 0 0,1 0 0,0 0 0,-1 0 0,1 0 0,-1 0 0,1 0 0,-1 0 0,1 0 0,0 0 0,-1 0 0,1 0 0,-1 0 0,1-1 0,0 1 0,-1 0 0,1 0 0,0-1 0,-1 1 0,1 0 0,0 0 0,-1-1 0,1 1 0,-1-1 0,-22-14 0,12 4 0,2-1 0,0 1 0,0-2 0,1 1 0,1-1 0,0 0 0,0-1 0,2 0 0,0 0 0,0 0 0,1 0 0,-3-22 0,6 28 0,0 1 0,0-1 0,0 1 0,1-1 0,0 0 0,1 1 0,0-1 0,0 1 0,0-1 0,1 1 0,0-1 0,1 1 0,0 0 0,0 0 0,0 0 0,1 1 0,0-1 0,0 1 0,0 0 0,1 0 0,0 0 0,1 0 0,-1 1 0,1 0 0,10-7 0,5 2-697,0 1 0,1 1 0,0 1 0,0 1 0,1 0 0,-1 2 0,26-1 0,42-10-4446,-15-3-7040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60 584 9769,'0'0'1687,"-9"10"812,-28 31-97,36-41-2264,0 1 0,0 0 0,0 0 0,0 0 1,0 0-1,0 0 0,0 0 0,1 0 0,-1 0 0,0 0 1,1 0-1,-1 0 0,1 0 0,-1 0 0,1 1 0,-1-1 1,1 0-1,0 0 0,0 0 0,0 1 0,-1-1 0,1 0 0,0 1 1,1-1-1,-1 0 0,0 3 0,1-4-47,0 1 0,0-1 0,0 1 0,0-1 0,0 0 0,0 0 0,0 1 0,0-1 0,1 0 0,-1 0 0,0 0 0,0 0 0,0 0 0,0 0 1,0 0-1,0-1 0,0 1 0,0 0 0,0-1 0,0 1 0,0 0 0,0-1 0,1 0 0,10-6 243,-1-1 0,0 0 0,-1 0 0,0-1 0,0 0 0,-1-1 0,9-10 0,8-9 223,-1 3-141,188-211 1149,-187 203-1558,0-1 0,-3-1 0,-1-1 0,-1-1 1,20-54-1,-37 79-71,0 4-133,-5 13-23,-8 28 92,-28 163 679,34-172-501,1 0 0,2 0 0,0 0 1,1 0-1,1 0 0,9 37 0,-9-53-130,1 1 0,0-1-1,0 0 1,0 1 0,1-1 0,0 0-1,1-1 1,-1 1 0,1-1-1,0 0 1,1 0 0,0-1-1,0 1 1,0-1 0,13 7-1,24 6-3456,6-13-3802,-15-6-4923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82 8840,'0'0'13421,"-4"-9"-9978,3 6-3177,-1-1-1,0 1 1,0 0 0,0-1-1,0 1 1,0 0-1,-1 0 1,1 1 0,-1-1-1,-4-3 1,5 5-203,0 0 0,0 0 1,0 1-1,0-1 0,0 1 0,0-1 1,0 1-1,0 0 0,0 0 0,0-1 1,0 2-1,0-1 0,0 0 0,0 0 1,0 1-1,0-1 0,0 1 0,0-1 1,0 1-1,0 0 0,0 0 0,0 0 1,0 0-1,0 0 0,1 0 0,-1 0 1,-1 2-1,-4 2 25,1-1 0,0 1 1,0 1-1,0-1 1,0 1-1,1 0 0,0 0 1,0 0-1,1 1 0,0 0 1,0 0-1,0 0 0,1 0 1,0 0-1,1 1 0,-1-1 1,1 1-1,1 0 0,-1 8 1,2-15-89,0 0 0,0-1 1,0 1-1,0 0 0,0 0 1,1 0-1,-1 0 0,0 0 1,1 0-1,-1-1 0,0 1 1,1 0-1,-1 0 0,1 0 1,-1-1-1,1 1 0,0 0 1,-1-1-1,1 1 0,0-1 0,-1 1 1,1 0-1,0-1 0,0 0 1,-1 1-1,1-1 0,0 1 1,1-1-1,34 3 21,-27-4-23,-1 0-1,1-1 1,-1 0 0,0 0-1,16-7 1,-3-5 21,-1-1 1,0 0 0,-2-2-1,0 0 1,0-1-1,-2 0 1,0-2-1,21-33 1,-46 65 52,-6 9 41,-23 44 1,35-59-106,-1 1 0,2-1 0,-1 1 0,1 0 0,0-1 0,0 1 0,1 0 0,0 0 0,0 0 0,0 1 0,1-1 0,0 0 0,3 14 0,-3-20-84,1 1-1,-1-1 1,1 1 0,0-1-1,0 1 1,-1-1 0,1 0 0,0 1-1,0-1 1,0 0 0,1 0-1,-1 0 1,0 0 0,0 0-1,1 0 1,-1 0 0,0 0 0,1 0-1,-1-1 1,1 1 0,-1 0-1,3 0 1,38 1-5563,-5-8-4231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 17809,'-1'-2'238,"0"0"1,-1 0-1,1 0 1,-1 0 0,1 0-1,-1 0 1,0 0-1,0 1 1,0-1-1,0 1 1,0-1-1,0 1 1,0 0-1,0 0 1,0 0-1,-1 0 1,1 0 0,0 0-1,-1 1 1,1-1-1,-4 0 1,2 2-69,1-1-1,0 1 1,-1 0 0,1 0 0,0 0 0,0 0 0,0 0 0,0 1-1,0-1 1,0 1 0,0 0 0,0 0 0,-4 4 0,-3 4-39,0 0 1,1 1-1,1 0 1,-1 1-1,2 0 1,-9 17 0,9-15-85,1 0 0,1 1 0,0 0 1,1 0-1,-3 27 0,6-36-46,1-1 0,0 0-1,0 0 1,0 1 0,1-1 0,0 0 0,0 0-1,0 0 1,3 6 0,-3-8-20,0-1 0,0 1 0,1-1 0,-1 0 0,1 0 0,0 1 0,0-1 0,-1 0 0,1-1 0,1 1 0,-1 0 0,0-1 0,0 1 0,1-1 0,-1 1 0,0-1 0,1 0 0,4 1 0,5 1-579,0-1 0,0-1-1,0 0 1,0-1 0,0 0 0,0 0-1,0-1 1,0-1 0,-1 0 0,1-1-1,0 0 1,-1-1 0,0 0 0,14-8-1,28-15-5374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10890,'-10'6'4693,"0"0"-3957,-60 40 3344,64-41-3551,0 0-1,0 0 0,0 0 1,1 0-1,0 1 0,0 0 1,0 0-1,1 1 1,-5 9-1,8-16-499,1 1 0,0-1 0,0 1 0,0-1 1,0 1-1,0-1 0,0 1 0,0-1 0,0 0 0,0 1 0,1-1 0,-1 1 0,0-1 0,0 1 1,0-1-1,0 0 0,1 1 0,-1-1 0,0 1 0,0-1 0,1 0 0,-1 1 0,0-1 1,1 0-1,-1 0 0,0 1 0,1-1 0,-1 0 0,0 1 0,1-1 0,-1 0 0,1 0 1,-1 0-1,0 0 0,1 1 0,-1-1 0,1 0 0,-1 0 0,1 0 0,-1 0 0,0 0 1,1 0-1,-1 0 0,1 0 0,-1 0 0,1 0 0,-1 0 0,1-1 0,0 1 0,26-3 134,-4-3-126,0-2 1,-1 0 0,0-2-1,-1 0 1,21-14 0,51-23-734,-91 46 680,0 0 0,0 1 0,-1-1 0,1 0 0,0 1 0,0-1 0,0 1 0,0 0-1,0 0 1,0 0 0,0 0 0,0 0 0,0 0 0,3 1 0,-4-1 37,-1 1 0,1-1 0,0 0 0,-1 1 0,1 0 0,0-1 0,-1 1-1,1-1 1,-1 1 0,1 0 0,-1-1 0,1 1 0,-1 0 0,1-1 0,-1 1-1,0 0 1,1 0 0,-1-1 0,0 1 0,0 0 0,0 0 0,1 0 0,-1 1 0,-1 7 294,1 0 0,-1-1 0,-1 1 0,0-1 0,-4 13 0,-2 12 502,8-31-775,0 0 0,-1-1 1,1 1-1,0-1 0,0 1 0,0 0 1,0-1-1,0 1 0,0 0 0,1-1 1,-1 1-1,0-1 0,1 1 1,0 0-1,-1-1 0,1 1 0,0-1 1,-1 0-1,1 1 0,0-1 0,0 0 1,0 1-1,0-1 0,1 0 0,1 2 1,0-2 2,0 0 1,0 0 0,1-1-1,-1 1 1,0-1 0,1 1-1,-1-1 1,0 0 0,1 0-1,-1-1 1,0 1-1,4-2 1,11-2-148,1-1 0,-1-1 0,-1 0 0,1-2 0,16-9-1,26-11-7041,-41 21 450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140 198 11147,'7'-12'2327,"-4"5"-1908,27-58 2961,-28 58-2957,1 0 0,-1 1 0,-1-1 0,1 0 0,-1 0 0,-1 0 0,1-1 0,-1 1 0,-1-11 0,0 16-315,1 0 1,-1 0-1,1 1 0,-1-1 0,0 1 1,0-1-1,1 1 0,-1-1 0,0 1 1,-1-1-1,1 1 0,0 0 0,0-1 1,0 1-1,-1 0 0,1 0 1,-1 0-1,1 0 0,-1 0 0,1 1 1,-1-1-1,0 0 0,1 1 0,-1-1 1,0 1-1,1-1 0,-1 1 0,0 0 1,0 0-1,1 0 0,-1 0 1,0 0-1,0 0 0,1 0 0,-1 1 1,0-1-1,0 0 0,-2 2 0,-3 0 32,1 0 0,0 0 0,0 0 0,0 1 0,0-1 0,1 1 0,-1 1 0,1-1-1,-8 7 1,6-2-101,0 0-1,1 0 1,-1 1-1,2-1 1,-1 1-1,1 1 1,1-1-1,0 1 1,0 0-1,1 0 1,0 0-1,0 0 1,1 0-1,1 1 1,0-1-1,0 1 1,1-1-1,2 15 1,-2-22-35,1-1 1,0 1-1,0 0 1,0-1 0,0 1-1,1 0 1,-1-1-1,1 1 1,-1-1 0,1 0-1,0 0 1,0 1-1,0-1 1,0 0 0,0-1-1,1 1 1,-1 0-1,1-1 1,-1 1 0,1-1-1,-1 0 1,1 0-1,0 0 1,-1 0-1,1 0 1,0 0 0,0-1-1,0 0 1,0 1-1,0-1 1,-1 0 0,7-1-1,2 1 60,0-1 0,0 0 0,0-1-1,0 0 1,0-1 0,0 0 0,14-6 0,-4-2 33,-1 0 1,0-1-1,-1-1 1,29-25-1,-39 31-43,-1-2 0,1 1-1,-1-1 1,-1 0 0,1-1-1,-2 0 1,1 0 0,-1 0 0,-1-1-1,7-19 1,-10 10 104,-14 33-116,-14 29 110,13-13 38,-15 43 1,25-64-81,1-1 0,0 1 0,0-1 0,1 1 1,0 0-1,1 0 0,-1 0 0,1 0 1,1 0-1,0-1 0,2 14 0,-2-19-85,0-1-1,1 1 0,-1 0 0,0 0 1,1 0-1,-1-1 0,1 1 0,-1-1 1,1 1-1,0-1 0,0 0 0,0 0 1,0 0-1,0 0 0,0 0 0,0 0 1,0 0-1,0-1 0,0 1 1,0-1-1,0 1 0,0-1 0,1 0 1,-1 0-1,0 0 0,0 0 0,0 0 1,1-1-1,-1 1 0,2-1 0,6-1 32,0 0-1,-1 0 0,0-1 0,0 0 1,15-7-1,-5-1-52,-1-1-1,0 0 1,0-2 0,-2 0-1,0-1 1,0 0 0,-2-1-1,0-1 1,0 0 0,-2-1-1,12-21 1,-38 72-3,7-18 0,0-1 0,2 1 0,0 0 0,0 1 0,2-1 0,0 1 0,-2 21 0,5-37-92,0 1 0,0 0 0,-1-1 0,1 1 0,0 0 1,0 0-1,0-1 0,0 1 0,0 0 0,0 0 0,0-1 0,0 1 0,1 0 0,-1-1 0,0 1 0,0 0 1,0-1-1,1 1 0,-1 0 0,0-1 0,1 1 0,-1 0 0,1-1 0,-1 1 0,1-1 0,-1 1 0,1-1 0,-1 1 1,1-1-1,-1 1 0,1-1 0,0 0 0,-1 1 0,1-1 0,-1 0 0,1 0 0,0 1 0,0-1 0,-1 0 1,1 0-1,0 0 0,-1 0 0,1 0 0,0 0 0,0 0 0,-1 0 0,1 0 0,0 0 0,-1 0 0,1 0 1,0 0-1,-1-1 0,1 1 0,0 0 0,-1-1 0,1 1 0,0 0 0,-1-1 0,1 1 0,0-1 0,3-1-1050,-1-1-1,1 1 0,-1-1 0,0 0 0,0 0 0,0 0 1,0 0-1,0 0 0,2-5 0,10-24-13756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19859,'0'0'4004,"-18"64"-4357,32-46-2465,2-3-3524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70 13196,'0'0'2819,"-2"-9"16,2 3-2413,0 4-319,0-1 0,0 1 0,-1 0 0,1 0 0,0-1 0,-1 1 0,1 0 0,-1 0 0,0 0 0,0 0 0,0 0 0,0 0 0,0 0 0,0 0 1,0 0-1,0 0 0,-1 1 0,1-1 0,-1 0 0,0 1 0,1-1 0,-1 1 0,0 0 0,0 0 0,0-1 0,0 1 0,0 0 0,0 1 0,0-1 0,0 0 0,0 1 0,-3-1 0,0 1 47,0 0 0,1 1 0,-1 0 0,0 0 0,1 0-1,-1 0 1,1 1 0,0 0 0,0 0 0,-1 0 0,1 0 0,0 1 0,1 0 0,-1 0 0,0 0-1,1 0 1,0 0 0,-1 1 0,1-1 0,1 1 0,-5 7 0,2-4 59,0 1-1,1 0 1,0 0 0,0 0 0,1 0 0,0 1 0,1 0-1,-1-1 1,2 1 0,-2 17 0,3-25-206,0-1 1,0 1-1,0 0 1,0 0 0,1 0-1,-1-1 1,0 1-1,0 0 1,1-1 0,-1 1-1,1 0 1,-1-1-1,0 1 1,1 0-1,-1-1 1,1 1 0,0-1-1,-1 1 1,1-1-1,-1 1 1,1-1 0,0 1-1,-1-1 1,1 0-1,0 1 1,0-1-1,-1 0 1,1 0 0,0 1-1,0-1 1,-1 0-1,1 0 1,0 0-1,0 0 1,-1 0 0,1 0-1,0 0 1,0 0-1,0 0 1,-1-1 0,1 1-1,0 0 1,0 0-1,-1-1 1,1 1-1,0 0 1,-1-1 0,1 1-1,1-1 1,37-22 68,-33 17-265,0 0 0,-1-1 0,0 0 1,0 0-1,0 0 0,4-9 0,-7 12-373,-1-1 0,1 1 0,-1 0 0,0-1 0,0 1 0,0-1 0,0-8 0,-19 11-9299,8 2 3496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17553,'0'0'7495,"0"14"-5878,-6 46-402,-2 1 1,-29 105-1,18-93 13,-14 128 0,35-196-1228,6-12 0,5-14 0,-5-4-459,-1 0 1,-1 0-1,3-32 0,5-26-530,-6 65 881,2 20 162,10 33 339,-8-11-43,-8-20-315,-1-1 0,1 1 1,0-1-1,0 0 1,0 0-1,1-1 0,-1 1 1,1-1-1,-1 0 0,1 0 1,0 0-1,0-1 1,0 0-1,0 0 0,0 0 1,0 0-1,0-1 1,0 0-1,0 0 0,0 0 1,0-1-1,0 1 0,0-1 1,0 0-1,0-1 1,7-2-1,2-2 20,0 1-1,-1-2 1,0 0 0,0 0 0,0-1-1,-1-1 1,20-18 0,-22 18-26,-1 0 0,-1-1 0,0 0 0,0-1 0,-1 1 0,10-21 0,-75 147 510,53-104-539,1 0 0,0 0 0,1 0 0,1 0 0,0 1 0,0-1 0,1 1 0,1 16 0,0-28 0,0 0 1,0 0-1,0-1 0,1 1 1,-1 0-1,0-1 1,1 1-1,-1 0 0,0-1 1,1 1-1,-1 0 0,1-1 1,-1 1-1,1-1 1,-1 1-1,1-1 0,-1 1 1,1-1-1,-1 1 0,1-1 1,0 1-1,-1-1 1,1 0-1,0 1 0,0-1 1,-1 0-1,1 0 0,0 0 1,-1 0-1,1 1 1,0-1-1,0 0 0,0 0 1,-1 0-1,1 0 0,0-1 1,0 1-1,-1 0 0,1 0 1,0 0-1,-1-1 1,2 1-1,1-1-7,0 0-1,0 0 1,-1 0 0,1-1 0,0 1-1,-1 0 1,1-1 0,-1 0 0,0 0-1,4-2 1,-1-3-657,0 0 1,0-1-1,0 1 1,6-17-1,-5 8-2702,0-1-1,-1 0 1,3-24-1,0-11-8324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15791,'0'0'1361,"-3"12"134,1-3-1214,-7 48 757,8-53-1046,1 0 0,0-1 1,1 1-1,-1 0 0,0 0 1,1 0-1,0-1 0,0 1 1,0 0-1,1-1 0,-1 1 0,1-1 1,0 1-1,0-1 0,4 5 1,13 11-853,-11-13-2095,-1 0-1,1 0 0,0-1 0,16 7 1,-2-4 3122,-12 2 11876,-7 9-5447,-3 24-1915,-1-29-2825,1-12-1761,0 0 0,0 0 0,0 0 0,0 0 0,1 0 0,-1 0 0,0 0-1,1-1 1,0 1 0,-1 0 0,1 0 0,0 0 0,0-1 0,0 1 0,0 0 0,0-1 0,1 1 0,-1-1 0,0 0 0,1 1 0,-1-1 0,1 0 0,-1 0 0,4 2-1,-1-1-30,1 0 0,-1-1 0,1 0 0,0 0 0,-1 0 0,1 0 0,0-1 0,0 0 0,0 0 0,4 0 0,9-2-39,0-1 0,-1-1 0,0 0 1,28-12-1,157-81-804,-202 98 779,0-1 0,0 0 1,0 0-1,-1 1 0,1-1 1,0 0-1,0 0 1,0 1-1,0-1 0,0 0 1,0 1-1,0-1 0,0 0 1,0 1-1,-1-1 1,1 0-1,0 0 0,1 1 1,-1-1-1,0 0 0,0 1 1,0-1-1,0 0 0,0 1 1,0-1-1,0 0 1,0 0-1,0 1 0,1-1 1,-1 0-1,0 0 0,0 1 1,0-1-1,1 0 1,-1 0-1,0 1 0,0-1 1,0 0-1,1 0 0,-1 0 1,0 0-1,1 1 1,-1-1-1,0 0 0,0 0 1,1 0-1,-1 0 0,0 0 1,1 0-1,-1 0 1,0 0-1,1 0 0,-1 0 1,0 0-1,0 0 0,1 0 1,-1 0-1,0 0 0,1 0 1,-1 0-1,0 0 1,1 0-1,-1 0 0,0-1 1,0 1-1,1 0 0,-1 0 1,0-1-1,-16 37 246,3-7-288,13-28-41,-1 0-1,1 0 1,0 0-1,0 0 1,-1 0-1,1 0 1,0 0-1,0 0 1,0 0-1,0 0 1,0 0-1,0 0 1,1 0-1,-1 0 1,0 0-1,0 0 1,1 0-1,-1 0 1,1 0-1,-1 0 1,1 0-1,-1 0 1,1 0-1,-1 0 1,1-1-1,0 1 1,0 0-1,-1 0 1,1-1 0,1 2-1,0-1-229,1-1 0,-1 1-1,1-1 1,-1 1 0,1-1 0,-1 0-1,1 0 1,-1 0 0,1 0 0,-1 0-1,0 0 1,4-1 0,6-2-2131,0-1-1,-1 1 1,1-2 0,16-9-1,7-6-4980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140 299 12043,'0'0'9962,"-11"5"-7800,9-3-2155,-16 7 1013,1 1 0,-29 22-1,42-30-840,1 1 0,0-1 0,-1 1-1,1 0 1,0 0 0,1 0 0,-1 0-1,0 0 1,1 1 0,0-1 0,0 1-1,0-1 1,0 1 0,1 0-1,-1 0 1,1 0 0,0 0 0,0 0-1,0 0 1,1 0 0,-1 0 0,1 0-1,1 7 1,0-10-170,0 1-1,0-1 1,1 0-1,-1 0 0,0 0 1,1 0-1,0 0 1,-1 0-1,1 0 1,-1 0-1,1 0 1,0-1-1,-1 1 0,1-1 1,0 1-1,0-1 1,0 0-1,-1 0 1,1 1-1,0-1 1,0-1-1,0 1 1,2 0-1,47-5 56,-38 1-205,-1 0 0,0-1 1,0 0-1,0-1 0,0-1 0,-1 1 0,12-11 0,70-62-1260,-70 57 1431,-30 52 2135,6-28-2103,1 0 1,0 0-1,-1 0 0,1 0 0,0 0 0,0 0 0,1 0 0,-1-1 0,0 1 0,0 0 0,1 0 0,-1 0 0,1 0 1,0-1-1,0 1 0,-1 0 0,3 2 0,1-2-47,0 0-1,0-1 1,0 1 0,0-1 0,1 0 0,-1 0-1,1 0 1,-1-1 0,0 1 0,1-1-1,-1 0 1,8-1 0,56-12-15,-48 7 0,-1-2 0,0 0 0,0-1 0,-1-1 0,0-1 0,-1 0 0,0-2 0,0 0 0,15-17 0,-23 21 0,0 0 0,-1-1 0,0 0 0,-1 0 0,0-1 0,0 0 0,-2 0 0,1-1 0,-1 0 0,-1 0 0,0 0 0,-1 0 0,0-1 0,-1 1 0,2-25 0,-4 35 0,0 0 0,0 0 0,0 0 0,0 0 0,0 0 0,-1 1 0,1-1 0,0 0 0,-1 0 0,0 0 0,1 0 0,-1 0 0,0 1 0,0-1 0,0 0 0,0 0 0,0 1 0,0-1 0,-3-2 0,2 3 0,1 1 0,-1-1 0,1 0 0,-1 1 0,1-1 0,-1 1 0,0 0 0,1-1 0,-1 1 0,1 0 0,-1 0 0,0 0 0,1 0 0,-1 0 0,0 1 0,1-1 0,-1 0 0,-2 2 0,-3 0 0,1 1 0,-1 0 0,1 0 0,0 1 0,0 0 0,0 0 0,1 1 0,-1-1 0,-7 9 0,4-2 0,0 0 0,1 1 0,0-1 0,1 1 0,1 1 0,0-1 0,0 1 0,1 1 0,-5 23 0,8-30 0,1-1 0,1 0 0,-1 1 0,1-1 0,0 1 0,1-1 0,0 0 0,0 1 0,0-1 0,0 0 0,1 0 0,0 0 0,1 0 0,-1 0 0,1 0 0,0-1 0,0 1 0,1-1 0,0 0 0,0 0 0,0 0 0,0 0 0,9 6 0,-4-4-246,0-1 0,1 0 0,-1 0 0,1 0 0,1-2 0,13 6 0,-12-6-897,0-1-1,0-1 0,0 1 0,0-2 1,21 1-1,11-3-12149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17168,'0'0'10442,"1"14"-8904,-1 41-731,-2-1 0,-3 0 1,-12 53-1,-30 252-417,63-428-406,3 2 0,46-109 0,-52 143-178,1 1 0,1 0 0,2 1 0,23-31 0,-35 55 159,0 0-1,1 0 1,0 1 0,0-1-1,0 1 1,1 1 0,0 0-1,0 0 1,0 0 0,0 0-1,1 1 1,0 1 0,0-1-1,0 1 1,0 1-1,1-1 1,-1 1 0,1 1-1,-1 0 1,1 0 0,-1 0-1,13 2 1,-20-1 33,0 0 0,0 0 0,0 0 0,0 0 0,0 0 0,0 0 0,0 0 0,0 1 0,0-1 0,-1 0 0,1 0 0,0 1 0,0-1 0,0 1 0,0-1 0,-1 1 0,1-1 0,0 1 0,0 0 0,-1-1 0,1 1 0,0 0 0,-1-1 0,1 1 0,-1 0 0,1 0 0,-1 0 0,0-1 0,1 2 0,-1 0 0,0 0-1,0 0 1,0-1-1,0 1 1,-1 0-1,1 0 1,-1-1-1,1 1 1,-1 0-1,0-1 1,1 1-1,-1 0 0,0-1 1,-1 2-1,-4 5 17,1-1 0,-1-1-1,0 1 1,0-1-1,-10 8 1,-10 4 58,-1-1 1,-1-1-1,-1-1 1,0-2-1,0 0 1,-51 12-1,87-34-3083,63-38-5525,-21 17 1276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 14990,'0'0'3390,"0"10"101,-4 10-1744,0 0 0,-12 33 0,9-33-947,0 1 0,2 0 0,0 0 0,-2 35 0,7-54-790,0 0 0,-1-1 0,2 1 0,-1-1 0,0 1 0,0-1 0,0 1 0,1-1 0,-1 1-1,1-1 1,-1 1 0,1-1 0,0 0 0,-1 1 0,1-1 0,0 0 0,0 0 0,0 1 0,0-1 0,0 0 0,0 0 0,0 0 0,0 0 0,1 0 0,-1 0-1,0-1 1,0 1 0,1 0 0,-1 0 0,1-1 0,-1 1 0,1-1 0,-1 0 0,1 1 0,-1-1 0,1 0 0,-1 0 0,1 0 0,-1 0 0,1 0 0,-1 0-1,1 0 1,2-1 0,0 0 3,1 0-1,0 0 0,0-1 0,-1 1 1,1-1-1,-1 0 0,1-1 0,-1 1 0,0-1 1,0 1-1,0-1 0,0-1 0,3-3 1,-3 1-11,0 0 1,0-1 0,0 1-1,-1-1 1,0 0-1,-1 0 1,1 0 0,-2-1-1,1 1 1,-1-1-1,0 1 1,0-1 0,-1-7-1,1 11-28,-1 0 0,0-1 0,0 1-1,-1-1 1,1 1 0,-1 0 0,0 0 0,0-1-1,-1 1 1,1 0 0,-1 0 0,0 0-1,0 0 1,0 1 0,-1-1 0,1 0 0,-1 1-1,0 0 1,0-1 0,0 1 0,0 0 0,-1 1-1,-4-4 1,8 6 17,0 0 1,0 1-1,1-1 0,-1 0 0,0 1 0,0-1 1,0 0-1,0 1 0,0-1 0,0 0 0,0 1 1,0-1-1,0 0 0,0 1 0,0-1 0,0 0 1,0 1-1,0-1 0,0 0 0,0 1 1,-1-1-1,1 0 0,0 1 0,0-1 0,0 0 1,0 1-1,-1-1 0,1 0 0,0 0 0,0 1 1,-1-1-1,1 0 0,0 0 0,0 1 1,-1-1-1,1 0 0,0 0 0,-1 0 0,1 0 1,0 1-1,-1-1 0,1 0 0,0 0 0,-1 0 1,1 0-1,0 0 0,-1 0 0,1 0 0,0 0 1,-1 0-1,1 0 0,0 0 0,-1 0 1,1 0-1,0 0 0,-1 0 0,1-1 0,0 1 1,-1 0-1,1 0 0,-1-1 0,2 4-60,0 0-1,1-1 1,-1 1 0,1-1-1,-1 0 1,1 1 0,0-1-1,0 0 1,3 3 0,4-1-325,-1-1 0,1 0 0,0 0 1,0-1-1,0 0 0,0 0 1,0-1-1,0-1 0,16 0 1,-4-1-1060,1 0 0,-1-2 0,22-5 1,-24 3-777,0-1 0,24-10 1,-5-9 465,-37 24 1972,1-1 0,-1 1 0,0-1 0,0 0 0,1 1 0,-1-1 0,0 0 0,0 0 0,0 1 0,-1-1 0,1 0 0,0 0 0,-1 0 0,0 0 0,1 0 0,-1-3 0,0 4 4,0 0 0,0 1 0,-1-1 0,1 0 0,0 1 0,-1-1 0,1 0 0,0 1 0,-1-1 0,1 0 0,-1 1 0,1-1 0,-1 1 0,0-1 0,1 1 0,-1-1 0,1 1 0,-1 0 0,0-1 0,1 1 0,-1 0 0,0-1 0,1 1 0,-1 0 0,0 0 0,0 0 0,1 0 0,-1 0 0,0-1 0,0 1 0,1 0 0,-1 1 0,0-1 0,0 0 0,1 0 0,-2 0 0,-31 8 2327,27-5-2221,0 1 0,1-1 0,-1 1 0,1 1 0,-1-1 0,1 1 0,0 0 0,1 0 0,-1 0 0,1 1 0,0 0 0,1 0 0,-1 0 0,1 0-1,0 0 1,1 1 0,0-1 0,0 1 0,-2 10 0,4-16-303,1 0 0,0 0 0,-1 1 0,1-1 0,0 0 0,0 0-1,0 0 1,0-1 0,0 1 0,0 0 0,0 0 0,0 0 0,0-1 0,0 1 0,0-1-1,0 1 1,1-1 0,-1 1 0,0-1 0,0 1 0,1-1 0,-1 0 0,0 0-1,1 0 1,-1 0 0,0 0 0,1 0 0,-1 0 0,2-1 0,45-3 228,-40 1-243,1 0 0,-1-1 0,-1 0 1,1 0-1,-1-1 0,9-6 0,-14 10-2,0 0-1,-1 0 1,1 0 0,0 0 0,-1-1-1,1 1 1,0-1 0,-1 1-1,0-1 1,1 0 0,-1 0 0,0 1-1,0-1 1,0 0 0,0 0-1,0 0 1,0 0 0,-1 0-1,1 0 1,-1 0 0,1-1 0,-1 1-1,0 0 1,0 0 0,0 0-1,0 0 1,0 0 0,0-1 0,-1 1-1,0-2 1,0 2-60,0 1 0,0 0 0,-1 0-1,1 0 1,0 0 0,-1 0 0,1 0 0,-1 0 0,1 1 0,-1-1-1,1 0 1,-1 1 0,1-1 0,-1 1 0,0 0 0,1-1 0,-1 1-1,0 0 1,1 0 0,-1 0 0,0 0 0,1 0 0,-1 1 0,-2 0-1,-10-1-3439,2-3-4383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62 11243,'0'0'3881,"8"-10"-331,25-34-75,-29 37 2551,-11 14-4880,-14 16-1389,-10 35 667,29-55-385,0 1 0,1-1 0,0 1 0,-1 0 0,2 0 0,-1 0 0,0 0 0,1 0 0,-1 0 0,1 0 0,0 0 0,1 0 0,-1 0 0,2 4 0,-1-6-33,0-1 0,0 0 0,1 1-1,-1-1 1,1 0 0,-1 0 0,1 0 0,-1 0 0,1 0-1,-1 0 1,1 0 0,0-1 0,0 1 0,-1 0 0,1-1-1,0 0 1,0 1 0,0-1 0,0 0 0,-1 0 0,1 0-1,0 0 1,0 0 0,2-1 0,49-6 147,-36 0-130,1 0 0,-1 0 0,0-2 0,-1 0 0,20-14 0,-18 11 77,0 0 1,1 2-1,30-13 0,-49 23-93,0 0 1,1 0-1,-1 0 0,0 0 0,1 0 0,-1 0 0,0 0 0,1 0 1,-1 0-1,0 0 0,1 0 0,-1 0 0,0 0 0,1 0 0,-1 0 1,0 0-1,1 0 0,-1 0 0,0 0 0,1 1 0,-1-1 0,0 0 0,0 0 1,1 0-1,-1 0 0,0 1 0,0-1 0,1 0 0,-1 0 0,0 1 1,0-1-1,0 0 0,1 0 0,-1 1 0,0-1 0,0 0 0,0 1 1,0-1-1,0 0 0,0 1 0,0-1 0,0 0 0,1 1 0,-1-1 1,0 0-1,0 1 0,-1-1 0,1 0 0,0 1 0,0-1 0,0 0 1,0 1-1,0-1 0,0 0 0,0 0 0,0 1 0,-1-1 0,1 0 1,0 1-1,0-1 0,-1 0 0,-7 24 319,8-23-315,-4 7-44,0 0-99,0 0 1,0 0 0,1 0 0,0 0 0,1 1 0,0-1 0,0 1-1,1 0 1,0 0 0,1-1 0,0 13 0,5-11-3489,6-9-3095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15246,'0'0'10944,"-2"8"-9428,-20 75 1104,13-55-2306,1 0 0,2 1 1,0 0-1,-2 51 0,8-79-312,0 0-1,0 0 1,1 0 0,-1 0 0,0 0-1,0 0 1,0 0 0,1 0-1,-1 0 1,1 0 0,-1 0 0,1 0-1,-1 0 1,1-1 0,-1 1 0,1 0-1,0 0 1,-1 0 0,1-1 0,0 1-1,0 0 1,-1-1 0,1 1 0,0-1-1,2 2 1,0-1 8,0 0 0,0-1 0,0 1 0,0-1 0,0 1 0,0-1 1,0 0-1,6 0 0,8-3-23,0 0 1,26-8-1,-30 8-117,68-10-410,-77 12 500,1 1-1,0-1 1,-1 1-1,1 1 1,0-1-1,-1 1 1,1 0-1,-1 0 0,1 0 1,-1 0-1,1 1 1,-1 0-1,0 0 1,8 4-1,-11-5 46,0 0 0,0 0 0,0 0 0,0 0 0,1 1 0,-2-1 0,1 0 0,0 0 0,0 1 1,0-1-1,-1 0 0,1 1 0,0-1 0,-1 0 0,1 1 0,-1-1 0,0 1 0,0-1 0,1 1 0,-1-1 0,0 1 0,0-1 0,0 1 0,0-1 0,-1 1 0,1-1 0,0 1 0,-1-1 0,1 1 0,-1-1 1,1 1-1,-1-1 0,0 0 0,0 1 0,1-1 0,-1 0 0,0 0 0,0 1 0,0-1 0,0 0 0,0 0 0,-1 0 0,1 0 0,0-1 0,0 1 0,-1 0 0,1 0 0,-3 0 0,-6 5 224,0 0-1,-1-1 0,1-1 0,-22 7 0,9-6-96,-1 0 1,1-2-1,0-1 1,-37-1-1,60 0-181,-1-1 0,0 0 0,1 0 0,-1 0 0,0 0 0,0 0-1,1 0 1,-1 0 0,0 0 0,0 0 0,1 0 0,-1 0 0,0 0 0,1 0 0,-1-1 0,0 1 0,1 0 0,-1-1 0,0 1 0,1 0-1,-1-1 1,0 1 0,1-1 0,-1 1 0,1-1 0,-1 1 0,1-1 0,-1 1 0,1-1 0,-1 0 0,1 1 0,0-1 0,-1 1-1,1-1 1,0 0 0,0 0 0,-1 1 0,1-1 0,0 0 0,0 1 0,0-1 0,0 0 0,0 0 0,0 1 0,0-1 0,0 0-1,0 0 1,1-2-260,0 1-1,0 0 1,0 0-1,1 0 1,-1 0-1,0 0 1,1 0-1,0 0 1,-1 0-1,1 0 1,0 0-1,0 1 1,3-3-1,8-3-2666,0 0 0,1 1 0,23-7-1,10-1-9146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131 383 17457,'0'0'11349,"-10"-3"-10030,7 2-1251,-1 0 1,0 0 0,1 0 0,-1 0 0,0 1 0,0-1 0,0 1 0,0 0 0,1 0 0,-1 0 0,0 1 0,0 0 0,0-1 0,0 1 0,1 0 0,-1 1 0,0-1 0,1 1 0,-1 0 0,1 0 0,0 0 0,0 0 0,0 0 0,0 1 0,0-1 0,0 1 0,0 0 0,1 0 0,-1 0 0,1 0 0,0 0 0,0 0 0,0 1 0,1-1 0,-1 1 0,1 0 0,-2 6 0,3-9-69,-1 0 1,1 0 0,0 0-1,0 0 1,0 0 0,0 0 0,0-1-1,0 1 1,0 0 0,0 0-1,0 0 1,0 0 0,1 0 0,-1 0-1,0 0 1,1 0 0,-1 0-1,1-1 1,-1 1 0,1 0 0,-1 0-1,1 0 1,-1-1 0,1 1-1,0 0 1,0-1 0,-1 1 0,1-1-1,1 2 1,1-1 0,-1 0-1,1 0 1,0 0-1,0-1 1,0 1-1,0 0 1,0-1-1,0 0 1,5 0-1,4-1-1,1 0 0,-1-1-1,23-6 1,-19 2-46,1-1 0,-1-1 0,0 0 0,0-1 0,27-21 0,-35 24 10,0-1-1,0 0 1,0 0-1,-1-1 1,0 0 0,-1 0-1,0 0 1,0-1-1,0 0 1,-1 0-1,5-15 1,-31 70-743,17-40 791,0 0-1,1 0 1,0 0 0,1 1 0,-1 0-1,1-1 1,0 1 0,1 0-1,-2 8 1,4-14 2,-1 0 0,0 0 0,0 0 0,1 0 0,-1 0 0,0 0 0,1 0 0,-1 0 0,1 0 0,-1 0 0,1 0 0,0 0 0,-1 0 0,1-1 0,0 1 0,-1 0 0,1-1 0,0 1 0,0 0 0,0-1 0,0 1 0,0-1 0,0 1 0,0-1 0,0 0 0,0 1 0,0-1 0,0 0 1,0 0-1,0 1 0,0-1 0,0 0 0,0 0 0,0 0 0,0 0 0,0-1 0,0 1 0,0 0 0,2-1 0,46-11 213,-31 4-180,-1-1 0,0-1 0,-1-1 0,0 0 0,-1-1 0,0-1 0,-1 0 0,0-1 0,-1 0 0,19-28 0,-22 27-68,0 0-1,-1-1 0,-1 0 1,0 0-1,-1-1 1,-1 0-1,0 0 1,-2-1-1,0 1 0,-1-1 1,2-29-1,-5 46 6,0 0-1,0-1 1,0 1 0,0 0-1,0 0 1,0-1 0,0 1-1,-1 0 1,1 0-1,0-1 1,-1 1 0,1 0-1,-1 0 1,1 0-1,-1 0 1,0 0 0,0 0-1,-1-2 1,1 3 7,1-1 0,-1 1 0,0-1 1,0 1-1,0 0 0,1 0 0,-1 0 0,0-1 0,0 1 1,0 0-1,0 0 0,1 0 0,-1 0 0,0 0 0,0 0 1,0 1-1,1-1 0,-1 0 0,0 0 0,0 1 0,-1-1 1,-2 2-10,1 0 0,-1 1 0,0-1 0,0 1 0,1-1 0,0 1 0,-1 0 0,1 0 0,-4 6 0,-16 24 160,2 1 1,1 0 0,-17 40 0,29-55-68,1 0 0,0 0-1,2 0 1,0 1 0,1 0 0,1 0 0,-1 40 0,5-58-74,-1 1 0,0 0 0,1-1 0,0 1 0,0 0 0,-1-1 0,1 1 0,1-1 0,-1 0 0,0 1 0,1-1 0,-1 0 0,1 0 0,0 0 0,-1 0 0,1 0 0,0 0 0,0 0 0,1-1 0,-1 1 0,0-1 0,0 1 0,1-1 0,-1 0 0,1 0 0,-1 0 0,1 0 0,-1-1 0,1 1 0,0-1 0,-1 1 0,1-1 0,0 0 0,-1 0 0,6-1 0,1 1 0,0 0 0,1-1 0,-1 0 0,0-1 0,0 0 0,0 0 0,0-1 0,0 0 0,13-7 0,-14 5 0,1 0 0,-1-1 0,0 0 0,0 0 0,-1-1 0,0 0 0,0 0 0,-1 0 0,0-1 0,0 0 0,0-1 0,-1 1 0,-1-1 0,0 0 0,0 0 0,0 0 0,-1-1 0,0 1 0,-1-1 0,2-17 0,-4 26 0,0 0 0,0 1 0,1-1 0,-1 0 0,0 1 0,0-1 0,0 0 0,0 1 0,0-1 0,0 0 0,0 0 0,0 1 0,-1-1 0,1 0 0,0 1 0,0-1 0,0 0 0,-1 1 0,1-1 0,0 1 0,-1-1 0,1 0 0,-1 1 0,1-1 0,-1 1 0,1-1 0,-1 1 0,1-1 0,-1 1 0,1 0 0,-1-1 0,1 1 0,-1 0 0,0-1 0,1 1 0,-1 0 0,0 0 0,1-1 0,-1 1 0,0 0 0,1 0 0,-1 0 0,0 0 0,0 0 0,1 0 0,-1 0 0,0 0 0,1 0 0,-1 0 0,0 1 0,1-1 0,-1 0 0,0 0 0,1 1 0,-1-1 0,0 0 0,1 1 0,-1-1 0,1 0 0,-1 1 0,0 0 0,-3 2 0,-1 0 0,1 0 0,0 0 0,0 1 0,1 0 0,-7 7 0,8-9 0,0 0 0,1 0 0,-1 0 0,1 1 0,0-1 0,0 0 0,0 0 0,0 1 0,0-1 0,0 1 0,0-1 0,1 1 0,0-1 0,-1 1 0,1-1 0,0 1 0,0 0 0,0-1 0,0 1 0,1-1 0,-1 1 0,2 4 0,0-5 0,0 0 0,0-1 0,0 1 0,0-1 0,0 1 0,0-1 0,0 0 0,1 1 0,-1-1 0,0 0 0,1 0 0,-1-1 0,1 1 0,-1-1 0,1 1 0,-1-1 0,1 0 0,-1 0 0,1 0 0,-1 0 0,1 0 0,4-1 0,4-1 0,-1 0 0,1 0 0,0-2 0,-1 1 0,0-1 0,0 0 0,0-1 0,0 0 0,-1-1 0,10-7 0,-11 8 0,-1-1 0,1 0 0,-1-1 0,-1 1 0,1-2 0,-1 1 0,0 0 0,-1-1 0,1 0 0,-2 0 0,8-18 0,-12 27 0,0-1 0,0 0 0,0 0 0,0 0 0,0 0 0,0 0 0,-1 1 0,1-1 0,0 0 0,0 0 0,0 0 0,0 0 0,0 0 0,-1 0 0,1 0 0,0 0 0,0 0 0,0 0 0,-1 1 0,1-1 0,0 0 0,0 0 0,0 0 0,0 0 0,-1 0 0,1 0 0,0 0 0,0 0 0,0-1 0,0 1 0,-1 0 0,1 0 0,0 0 0,0 0 0,0 0 0,0 0 0,-1 0 0,1 0 0,0 0 0,0 0 0,0-1 0,0 1 0,0 0 0,-1 0 0,1 0 0,0 0 0,0 0 0,0-1 0,0 1 0,0 0 0,0 0 0,0 0 0,0 0 0,0-1 0,0 1 0,0 0 0,0 0 0,0 0 0,0 0 0,0-1 0,0 1 0,0 0 0,0 0 0,0 0 0,0-1 0,0 1 0,0 0 0,-14 9 0,6-1 0,1 0 0,0 0 0,0 1 0,1 0 0,0 0 0,1 0 0,0 1 0,0 0 0,1 0 0,0 0 0,1 1 0,0-1 0,1 1 0,0 0 0,-1 12 0,4-21-93,-1 0 1,0-1-1,0 1 0,1-1 1,-1 1-1,1-1 0,0 0 1,-1 1-1,1-1 1,0 1-1,0-1 0,0 0 1,0 0-1,0 1 0,0-1 1,0 0-1,0 0 0,0 0 1,0 0-1,1 0 0,-1-1 1,0 1-1,1 0 0,-1 0 1,1-1-1,-1 1 0,1-1 1,-1 0-1,1 1 1,-1-1-1,1 0 0,-1 0 1,1 0-1,-1 0 0,1 0 1,0 0-1,2-1 0,-1 1-470,1 0 0,0 0-1,0-1 1,0 0 0,0 0-1,0 0 1,0 0-1,-1 0 1,1-1 0,-1 0-1,1 0 1,-1 0 0,1 0-1,-1 0 1,3-3-1,10-16-12878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49 13773,'9'-10'1484,"-7"7"-962,0 0 0,0 0 0,1 1 0,-1-1 0,0 1 0,1-1 0,0 1 0,-1 0 0,1 0 1,0 0-1,0 0 0,0 0 0,0 1 0,1-1 0,-1 1 0,0 0 0,1 0 0,5-1 0,-8 3-395,0 0 0,0 0-1,-1 0 1,1 0 0,0 0 0,-1 0 0,1 1 0,0-1 0,-1 0 0,1 0 0,-1 0 0,0 1-1,1-1 1,-1 0 0,0 1 0,0-1 0,0 0 0,0 0 0,0 1 0,0-1 0,0 0-1,-1 2 1,-2 34 606,-5-4-472,-1 1 1,-2-2-1,-16 35 0,-16 48 88,37-95-163,0 1 1,1 1 0,1-1 0,-1 44 0,5-63-173,0 0 0,0 0 0,1 0 0,-1 0 0,1 0 0,-1 0 0,1 0 0,0 0-1,-1 0 1,1 0 0,0 0 0,1 0 0,-1 0 0,0-1 0,0 1 0,1 0 0,-1-1 0,1 1 0,-1-1 0,1 0 0,0 1 0,-1-1 0,1 0 0,0 0 0,0 0 0,0 0 0,0-1 0,0 1 0,0 0 0,0-1 0,0 1 0,0-1 0,0 0 0,0 0-1,1 0 1,-1 0 0,0 0 0,2-1 0,6 1 4,-1-1-1,0 0 0,1-1 1,-1 0-1,0 0 0,0-1 1,14-7-1,-7 2-67,0-1 0,-1 0 1,-1-1-1,15-13 0,-24 19-2,0 0-1,-1-1 1,1 0-1,-1 0 1,0 0 0,0 0-1,0-1 1,-1 0 0,0 1-1,0-1 1,0 0 0,-1-1-1,3-12 1,-4 19 50,-1 0 0,0 0 0,0 0 1,0 0-1,0 0 0,0 0 0,0-1 0,0 1 1,0 0-1,0 0 0,0 0 0,0 0 0,0 0 0,0 0 1,0-1-1,0 1 0,0 0 0,0 0 0,0 0 1,0 0-1,0 0 0,0-1 0,0 1 0,0 0 0,0 0 1,0 0-1,0 0 0,0 0 0,0-1 0,0 1 1,0 0-1,0 0 0,0 0 0,-1 0 0,1 0 0,0 0 1,0 0-1,0 0 0,0-1 0,0 1 0,0 0 1,-1 0-1,1 0 0,0 0 0,0 0 0,0 0 0,0 0 1,0 0-1,0 0 0,-1 0 0,1 0 0,0 0 0,0 0 1,0 0-1,0 0 0,0 0 0,-1 0 0,1 0 1,0 0-1,0 0 0,-11 9-52,-8 14 80,13-15 29,1 1 0,0 1 0,1-1 0,0 0 0,0 1 0,1 0-1,0 0 1,1 0 0,0 0 0,1 1 0,0-1 0,0 0 0,1 12 0,1-21-44,-1 1 1,1-1 0,-1 0-1,1 0 1,-1 0 0,1 0-1,0 0 1,0 0 0,-1 0-1,1 0 1,0-1 0,0 1-1,0 0 1,0 0 0,0-1-1,0 1 1,0 0 0,0-1-1,0 1 1,0-1 0,0 0-1,0 1 1,1-1 0,-1 0-1,0 1 1,0-1 0,0 0-1,1 0 1,-1 0 0,0 0-1,0 0 1,0-1 0,1 1-1,1-1 1,42-12 172,-37 9-352,0-1-1,-1 1 1,1-2-1,-1 1 1,0-1-1,-1 0 0,0-1 1,0 1-1,0-1 1,0 0-1,5-11 1,4-18-4380,-9-4-4427,-6 11-4003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19955,'0'0'8328,"-2"10"-8136,-33 128 629,19-82-395,2 1 0,3 0 0,-6 81 0,17-136-422,0 1 0,0-1-1,0 1 1,0-1 0,0 1 0,1-1 0,0 1 0,-1-1-1,1 0 1,0 1 0,0-1 0,0 0 0,0 1-1,1-1 1,-1 0 0,0 0 0,1 0 0,0 0 0,-1-1-1,1 1 1,0 0 0,4 2 0,-5-3-13,1-1 0,0 1 1,0 0-1,0-1 0,0 1 0,1-1 1,-1 0-1,0 0 0,0 0 1,0 0-1,0 0 0,0 0 0,0 0 1,0-1-1,0 1 0,0-1 0,0 1 1,0-1-1,0 0 0,0 0 0,0 0 1,0 0-1,-1 0 0,1 0 0,0-1 1,-1 1-1,1 0 0,1-3 0,2-2-78,0 0-1,0 0 1,-1 0-1,0 0 0,0-1 1,0 1-1,-1-1 0,0 0 1,0 0-1,-1 0 1,3-13-1,-3 5-16,0 1 0,-1 0 0,0-1-1,-1 1 1,-3-18 0,4 31 90,-1 0 0,0 0 0,-1 0 0,1 1 0,0-1 0,0 0 0,0 0 0,0 0 0,-1 1 0,1-1 0,0 0 0,-1 0 0,1 1 0,0-1 0,-1 0 0,1 1 0,-1-1 0,1 0 0,-1 1 0,0-1 0,1 1 0,-1-1 0,1 1 0,-1-1 0,0 1 0,-1-1 0,2 1 6,-1 0-1,1 0 1,-1 0-1,0 1 1,1-1-1,-1 0 1,1 0-1,-1 1 1,1-1-1,-1 0 1,1 1-1,0-1 1,-1 1-1,1-1 1,-1 1-1,1-1 1,0 1-1,-1-1 1,1 1-1,0-1 1,0 1-1,-1-1 1,1 1-1,0-1 1,0 1-1,0-1 0,0 1 1,-1 0-1,1-1 1,0 1-1,0-1 1,0 1-1,1 1 1,-3 6-1,2 1 0,-1 0-1,1 0 1,1 0 0,2 15 0,-3-21 18,1-1 1,0 0 0,0 1-1,0-1 1,0 0-1,0 0 1,0 0-1,1 0 1,-1 0-1,1 0 1,-1 0 0,1-1-1,0 1 1,0 0-1,0-1 1,0 0-1,0 1 1,0-1-1,0 0 1,0 0 0,0 0-1,1 0 1,-1 0-1,0-1 1,1 1-1,3 0 1,6 0 95,0 0 1,0-1-1,0 0 1,1-1-1,-1 0 1,0-1-1,0 0 1,0-1-1,-1-1 0,16-5 1,-18 5-81,0 1 1,-1-2-1,0 1 1,0-1-1,0 0 0,0-1 1,-1 1-1,0-2 1,0 1-1,0-1 1,-1 0-1,0 0 0,10-16 1,-10 5 178,-17 28 160,-17 27 253,18-22-480,1 1 0,1 0 1,0 0-1,1 0 0,0 1 0,2 0 0,0 1 1,1-1-1,-4 35 0,8-51-136,0 0 1,0 0-1,0 0 1,0 0-1,0-1 0,1 1 1,-1 0-1,0 0 1,0 0-1,1 0 0,-1-1 1,1 1-1,-1 0 1,1 0-1,-1-1 1,1 1-1,-1 0 0,1 0 1,-1-1-1,1 1 1,0-1-1,0 1 0,-1-1 1,1 1-1,0-1 1,0 1-1,1-1 0,29 3 39,-24-4-84,-1 0 0,0 0 1,0-1-1,0 0 0,0 0 0,-1 0 1,1-1-1,8-4 0,16-23-3831,-16 6-2590,-6 3-1201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41 8136,'0'0'13089,"-1"5"-15042,-3 8 1666,-2 18 142,6-30 176,0 0 1,0 1-1,0-1 1,1 0-1,-1 0 1,0 0-1,1 0 0,-1 1 1,1-1-1,-1 0 1,1 0-1,0 0 0,-1 0 1,1 0-1,0 0 1,0-1-1,-1 1 0,1 0 1,0 0-1,0-1 1,0 1-1,0 0 0,0-1 1,0 1-1,0-1 1,3 2-1,6 1 448,0 0-1,0-1 1,0 0 0,0 0 0,1-1-1,-1 0 1,1-1 0,-1 0-1,1-1 1,-1 0 0,17-4-1,-22 4-269,-1 0 0,1 0 0,-1-1 0,1 0 0,-1 0 0,0 0 0,0 0 0,0-1 0,0 1 0,0-1 0,0 0 0,-1 0 0,1 0 0,-1-1 0,0 1 0,0-1 0,0 0-1,0 0 1,-1 0 0,0 0 0,0 0 0,0-1 0,0 1 0,0-1 0,-1 1 0,0-1 0,1-7 0,-2 11-190,0 0 1,0 0-1,0-1 1,0 1-1,0 0 1,0 0-1,-1 0 0,1 0 1,0 0-1,-1 0 1,1 0-1,-1 1 1,1-1-1,-1 0 1,1 0-1,-1 0 0,1 0 1,-1 0-1,0 1 1,1-1-1,-1 0 1,0 1-1,0-1 0,0 0 1,0 1-1,0-1 1,1 1-1,-1-1 1,0 1-1,0 0 1,0-1-1,0 1 0,0 0 1,0 0-1,0 0 1,0-1-1,0 1 1,-1 0-1,1 0 0,0 1 1,0-1-1,0 0 1,0 0-1,0 0 1,-1 1-1,-4 0 55,1 0 0,-1 1-1,1-1 1,-1 1 0,1 0 0,0 0-1,-8 5 1,2 1-74,0 1 0,0 0 0,1 1 0,1 0 0,-1 0 0,2 1 0,-1 0 0,-7 15 0,11-18 0,1 0 0,0 0 0,0 1 0,1-1 0,0 1 0,0 0 0,1 0 0,0 0 0,1 0 0,0 0 0,0 1 0,1-1 0,1 11 0,-1-18-5,0 0-1,1-1 1,-1 1 0,1-1 0,-1 0-1,1 1 1,0-1 0,0 1 0,0-1-1,-1 0 1,1 0 0,0 1 0,1-1-1,-1 0 1,0 0 0,0 0 0,0 0-1,1 0 1,-1 0 0,0-1-1,3 2 1,1 0-48,0-1 0,0 1-1,-1-1 1,1 0 0,0-1 0,0 1-1,6-1 1,2 0-323,-1-1 0,1 0 0,-1-1 1,0-1-1,13-3 0,-11 0-2032,0 0 0,-1-1 1,0 0-1,22-16 1,7-12-7293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7079,'0'0'11669,"-10"3"-6987,1-1-4039,1 1 1,-1 0-1,1 0 0,0 1 1,0 0-1,-9 6 0,14-8-465,-1 1 0,1-1 0,0 1-1,0 0 1,0 0 0,0 0-1,1 0 1,-1 0 0,1 1-1,0-1 1,0 1 0,0 0-1,1-1 1,-1 1 0,1 0 0,0 0-1,0 0 1,-1 8 0,2-11-191,0 1 0,0 0 0,0-1 1,1 1-1,-1 0 0,1-1 0,-1 1 1,1-1-1,0 1 0,-1 0 0,1-1 1,0 0-1,0 1 0,0-1 0,0 1 1,0-1-1,0 0 0,1 0 0,-1 0 0,0 0 1,1 0-1,-1 0 0,0 0 0,1 0 1,0 0-1,-1-1 0,1 1 0,-1-1 1,1 1-1,0-1 0,-1 1 0,1-1 1,0 0-1,1 0 0,12 2-272,-1-1-1,0 0 1,17-2-1,-13 1-69,14-2-224,39 2 90,-67 0 514,0 1 0,0-1 0,0 1 0,0 0 0,0 0 0,-1 0 0,1 1 0,0-1 0,-1 1 0,1 0 0,-1 0 0,0 0 0,1 0-1,3 4 1,-7-5 55,1 0 0,0 0 0,0 1 0,0-1 0,-1 0 0,1 0 0,-1 1 0,1-1 0,-1 0 0,0 1 0,1-1 0,-1 1 0,0-1 0,0 0-1,0 1 1,0-1 0,0 1 0,0-1 0,0 0 0,-1 1 0,1-1 0,0 1 0,-1-1 0,1 0 0,-1 0 0,0 1 0,1-1 0,-1 0 0,0 0-1,0 0 1,1 1 0,-1-1 0,0 0 0,0 0 0,0 0 0,-1-1 0,1 1 0,-2 1 0,-51 33 870,48-32-960,-13 7 139,0-1 1,-1-1-1,0-1 1,-41 10-1,51-15-418,0-1 0,1 0 0,-1-1-1,0 0 1,-16-2 0,20 1-497,1-1 0,-1 1 0,1-1 1,0 0-1,0 0 0,0 0 0,0-1 0,0 1 0,0-1 1,-8-7-1,-19-23-9528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23542,'0'0'7559,"58"-19"-10505,-43 28-3621,-4-2-8647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 1 17873,'0'0'7986,"-2"9"-6924,-8 21-642,0 0 0,-3-1 0,-29 53 0,-66 87-55,83-131-258,-212 300 126,89-130-504,141-197 105,0-1-1,0 1 0,-7 17 0,15-28 85,-1 0 0,0 0 0,1 1 0,-1-1 0,0 0 0,1 0 0,-1 1 0,1-1 0,-1 0 0,0 0 0,1 0 0,-1 0 0,1 1 0,-1-1 0,1 0 0,-1 0 0,0 0 0,1 0 0,-1 0 0,1 0 0,-1 0 0,1 0 0,-1 0 0,1-1 0,-1 1 0,0 0 0,1 0 0,-1 0 0,1 0 0,-1-1 0,0 1 0,1 0 0,-1 0 0,1-1 0,-1 1 0,0 0 0,0-1 0,1 1 0,8-7-1155,0-1-1,0 0 0,-1 0 0,-1 0 0,1-1 0,-1 0 0,-1-1 0,11-18 0,4-18-5456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13869,'-9'2'3075,"3"-1"-2763,0 1 1,1-1-1,-1 1 0,1 0 1,0 1-1,0-1 0,0 1 0,0 0 1,0 1-1,1-1 0,-1 1 1,1 0-1,0 0 0,0 0 0,0 0 1,1 1-1,-1-1 0,1 1 1,0 0-1,1 0 0,-3 6 1,-59 122 2332,-75 232 0,128-335-2420,1 1 0,2 0 0,2 0 0,0 1 0,-1 52 0,7-80-202,-1 0-1,1 0 0,1 1 0,-1-1 0,1 0 1,0 0-1,0 0 0,0 1 0,0-1 0,1 0 0,-1 0 1,1-1-1,0 1 0,0 0 0,4 4 0,-3-5-14,1-1-1,-1 1 0,0-1 0,1 0 1,-1 0-1,1-1 0,0 1 0,-1-1 1,1 0-1,0 0 0,0 0 1,0 0-1,0 0 0,0-1 0,0 0 1,0 0-1,4 0 0,11-2 11,0 0 0,-1-1 0,0-1 0,1-1 0,-1 0 0,-1-1 0,1-1 0,26-15 0,135-90-420,-135 82 55,216-166-4970,-144 91-246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100 224 4933,'-7'-15'2119,"-9"-23"-922,-61-132 9292,84 213-7932,7-8-2354,2-1 1,2 0-1,1-1 0,23 30 1,102 120 71,-85-112-67,454 521 320,505 597 577,-972-1131-570,136 182 89,-173-230 525,1 6-7386,-22-19-4626,-2-3 1227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 8776,'0'0'2403,"-7"-50"-2948,13 44 353,-2 1 160,-2 2 32,-2 2 160,-2 1-1697,-3 0-6343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10346,'0'0'6491,"12"4"-5834,25 13 105,0 0 0,-1 3 0,60 43 0,-24 0 1541,91 106 0,-4-4-268,-48-44-936,-71-74 50,-33-45-1026,-5-11-133,-5-14 3,-10-29 118,-26-63-1,-3-10 406,25 59-404,3 0 0,-4-69 0,12 45-3883,4 0-5724,2 64 735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18706,'0'0'2274,"65"3"-769,-8-3-512,12 0-96,9-2-449,7-3-351,-6-1-65,-4 1-289,-9 1-351,-12-1-289,-15 3-576,-17 0-802,-19 2 418,-6 0-129,-32 0-1826,-17 4-576,-17 5 288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8264,'-58'17'3715,"13"-2"-704,12-4 32,12-1-609,16-6-256,5-1-608,29-3-129,14 0 97,17 0-609,13-3-385,7-1-384,2-1-64,-3 3-96,-6 2-832,-13 0-2468,-8-3-3298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12620,'0'0'13255,"-7"12"-11728,-5 9-1103,2 0 0,0 1 0,1 0 0,2 0 0,0 1 0,-7 44 0,8-11-342,3 1 0,4 87 0,11-35-4246,-12-109 4003,0 0 1,0 1-1,0-1 1,0 0-1,0 0 0,0 1 1,0-1-1,0 0 1,0 0-1,0 1 1,0-1-1,0 0 1,0 0-1,0 1 1,0-1-1,0 0 0,0 0 1,0 1-1,-1-1 1,1 0-1,0 0 1,0 0-1,0 1 1,0-1-1,-1 0 1,1 0-1,0 0 0,0 1 1,0-1-1,-1 0 1,1 0-1,0 0 1,0 0-1,-1 0 1,1 0-1,0 0 1,0 0-1,-1 1 0,1-1 1,0 0-1,0 0 1,-1 0-1,1 0 1,0 0-1,0 0 1,-1 0-1,1-1 1,0 1-1,0 0 0,-1 0 1,1 0-1,0 0 1,0 0-1,-1 0 1,1 0-1,0 0 1,0-1-1,0 1 1,-1 0-1,1 0 1,0 0-1,0-1 0,0 1 1,-1 0-1,1 0 1,0 0-1,0-1 1,-17-12-5702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35 303 11243,'-5'-12'2978,"3"9"-2898,-3-8 996,0-1 0,1 1 0,0-1 0,-4-21 0,7 29-806,1 0-1,-1 0 0,1 0 0,0 0 0,1 0 0,-1 0 1,0 0-1,1 0 0,0 0 0,0 0 0,0 0 0,1 0 0,0 0 1,-1 0-1,1 1 0,0-1 0,1 0 0,-1 1 0,0 0 1,1 0-1,4-4 0,8-5 90,1 0 0,0 1 0,1 1-1,0 0 1,0 1 0,1 1 0,1 1 0,-1 1 0,27-6 0,-4 3-218,0 3 0,0 1 0,58 0 0,-83 5-138,0 1 0,0 1 0,0 0-1,0 1 1,0 0 0,-1 1 0,1 1 0,17 9-1,-26-12-5,-1 2-1,0-1 0,-1 1 0,1 0 0,-1 0 0,1 0 1,-1 1-1,0 0 0,-1 0 0,1 0 0,-1 0 1,0 1-1,-1 0 0,1 0 0,-1 0 0,0 0 0,0 0 1,-1 1-1,0-1 0,0 1 0,1 12 0,-2-12 90,0 0-1,-1 0 1,0-1-1,-1 1 1,1 0-1,-1 0 1,-1 0-1,1-1 1,-1 1-1,0 0 1,0-1-1,-1 0 1,0 0-1,0 1 1,-1-2-1,0 1 1,-8 10-1,4-8 68,0 0 0,-1-1 0,0 1 1,-1-2-1,0 1 0,0-1 0,0-1 0,-1 0 0,-20 7 0,18-7-174,0-2-1,0 1 1,-1-1 0,1-1-1,-1-1 1,0 0 0,-18-1-1,32 0-66,-1 0-1,1 0 1,-1 0-1,1 0 1,-1 0 0,1 0-1,-1-1 1,1 1-1,0 0 1,-1 0-1,1 0 1,-1-1-1,1 1 1,0 0 0,-1 0-1,1-1 1,0 1-1,-1 0 1,1-1-1,0 1 1,0 0 0,-1-1-1,1 1 1,0-1-1,0 1 1,0-1-1,-1 1 1,1 0-1,0-1 1,0 1 0,0-1-1,0 1 1,0-1-1,0 1 1,0 0-1,0-1 1,0 1 0,0-1-1,0 1 1,0-1-1,0 1 1,1-1-1,9-20-7484,12 0-4646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 14061,'0'0'14542,"-12"6"-14008,-9 6-361,1 1 0,0 0 0,1 2 0,1 0 0,0 2 0,1 0 0,1 0 0,0 2 0,2 0 0,-15 24 0,15-21 0,0 1-1,2 1 1,1 1 0,0-1 0,2 2-1,1-1 1,1 1 0,1 0-1,-3 40 1,8-62-190,1 1 1,0 0-1,0 0 0,1 0 1,-1 0-1,1 0 0,0-1 1,0 1-1,1 0 0,-1-1 0,1 1 1,0-1-1,0 1 0,1-1 1,-1 0-1,1 0 0,4 5 1,-3-5-78,1 0 0,0-1-1,0 1 1,0-1 0,1 0 0,-1 0 0,1-1 0,0 1 0,-1-1 0,1-1 0,0 1 0,0-1 0,9 1-1,56 2-4637,-60-4 3038,-1-1 0,0-1 0,0 0 1,20-6-1,18-14-7093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13132,'0'0'12556,"-6"11"-10922,-35 57 294,-66 83 0,23-45-2147,16-24-4950,121-153-7195,-17 18-1030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18674,'0'0'2012,"-4"11"812,-10 30-820,1-5-300,1 1 0,-8 54 1,18-79-1617,0 0 0,1-1 0,1 1 1,0 0-1,1 0 0,0-1 0,1 1 1,0-1-1,1 1 0,0-1 1,1 0-1,9 21 0,-9-26-227,29 51 423,-30-53-682,-1-1 0,1 1-1,0 0 1,0-1 0,1 0 0,-1 1-1,0-1 1,1-1 0,0 1 0,0 0 0,5 2-1,-10-10-4129,-5-17 2261,-4 7 1440,0 0-1,-1 1 1,0 1 0,-2-1 0,-21-18 0,-77-53 2204,102 79-1042,-13-7 1124,-8-5 1185,18 4 2280,19 11-1666,30 0-1925,76 3 21,-41 0-2259,-1-2-5048,-36-1-2663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18546,'0'0'5669,"71"46"-2786,-37-20-673,0 5-385,1 6-543,-4 5-930,-5 8-352,-11 6 0,-12 5 0,-6 7 0,-25 4 0,-16 2 0,-12 4 0,-11-3 0,-5-7-1954,0-10-1729,3-13-3909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13229,'2'2'7845,"-1"4"-4219,-1 19-3654,0-20 1215,15 356 3806,0 82-4156,-15-424-817,-1 0 0,0 0 1,-2 0-1,0 0 0,-1 0 0,-1-1 1,-1 1-1,-1-1 0,-13 27 1,12-37-604,5-16-967,5-16-3257,9-12-1946,9-8-3150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14157,'-10'15'9634,"-7"11"-4409,-49 72-4098,57-84-1134,1 0 1,1 1-1,0 0 0,1 1 1,-5 15-1,11-30-1,0 1-1,0-1 0,0 0 1,0 1-1,0-1 0,0 0 1,0 1-1,0-1 0,0 0 1,1 1-1,-1-1 1,1 0-1,-1 0 0,1 1 1,-1-1-1,1 0 0,0 0 1,-1 0-1,1 0 1,0 0-1,0 0 0,0 0 1,0 0-1,0 0 0,0 0 1,0 0-1,0-1 1,0 1-1,0 0 0,1-1 1,-1 1-1,0-1 0,0 1 1,1-1-1,-1 0 1,0 1-1,1-1 0,-1 0 1,0 0-1,3 0 0,10 1-226,-1 0-1,1-1 0,18-2 1,-7 0-22,-12 2 242,-1 0 1,0 1-1,0 0 1,0 1-1,0 0 1,14 5-1,-24-6 35,1 0 0,-1 0-1,1 0 1,-1 1-1,0-1 1,1 0-1,-1 1 1,0 0-1,0 0 1,0-1-1,0 1 1,-1 0-1,1 0 1,0 1-1,-1-1 1,1 0-1,-1 1 1,0-1-1,0 0 1,0 1-1,0-1 1,0 1-1,-1 0 1,1-1-1,-1 1 1,1 0-1,-1-1 1,0 1-1,0 0 1,0-1 0,-1 1-1,1 0 1,-1-1-1,0 5 1,-2-2 120,1 1 1,0-1-1,-1 0 1,0 0-1,-1 0 1,1 0-1,-1 0 1,0-1-1,0 1 1,0-1-1,0 0 1,-1 0-1,-8 5 1,-71 42 1256,73-45-1254,-9 6-129,0-1 0,-1-1 1,0-1-1,0-1 0,-1 0 0,0-2 1,-1-1-1,-28 4 0,49-9-41,0 0 0,0 0 0,0 0 0,0 0 0,0-1 0,0 1 0,1-1 0,-1 1 0,0-1 0,0 1 0,1-1 0,-1 0 0,0 0 0,1 0 0,-1 0 0,1 0 0,-1 0 0,1 0 0,-1-1 0,1 1 0,0-1 0,0 1 0,-2-4 0,0 1-134,1 0 0,1-1 0,-1 1 1,1-1-1,0 1 0,0-1 0,0 0 0,0 1 0,1-9 0,0 0-423,1 0-1,0 0 1,1-1 0,1 1-1,0 0 1,6-18 0,42-66-8892,-19 45 1885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22517,'0'0'10250,"-23"49"-10250,21-42 0,2-2 0,0-4-96,7-1-1538,3 0-2113,-4-9-4261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17424,'0'0'6887,"42"70"-5350,-32-28-319,-5 8-450,1 8-543,-5 5-161,-1-1-32,0 2-64,0 0-417,0-4-992,0-8-1090,0-12-1088,-5-9-737,-2-17-1474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81 482 9385,'-15'-35'667,"-35"-97"4744,46 118-4644,0 0 0,2-1 0,-1 1 0,2-1 0,0 1 0,0-1 0,3-22 0,0 30-580,0-1 0,0 0 0,1 1 0,0 0 0,0-1 0,1 1 0,0 0 1,0 1-1,1-1 0,0 1 0,0 0 0,0 0 0,1 0 0,-1 1 0,1 0 0,1 0 0,-1 1 0,1-1 0,0 1 0,0 1 0,0-1 0,0 1 0,9-2 0,9-4-12,1 2-1,0 0 1,1 2-1,0 1 1,40-1-1,-60 4-164,158 2 235,-149 0-285,1 1 0,-1 0 0,1 1 0,-1 1 0,0 1 1,0 1-1,25 12 0,-39-17 26,1 0 0,-1 0 0,1 1 0,-1-1 0,0 1 0,0 0 0,1 0-1,-1 0 1,0 0 0,-1 0 0,1 0 0,0 0 0,-1 1 0,1-1 0,-1 1 0,0-1 0,1 1 0,0 4 0,-2-4 24,0-1 0,0 1 1,0-1-1,0 1 0,-1 0 1,1-1-1,-1 1 0,1-1 1,-1 1-1,0-1 0,0 0 0,0 1 1,0-1-1,-1 0 0,1 1 1,-3 1-1,-4 7 151,-2-1 0,0-1 0,0 0 0,-1 0 0,1-1 1,-14 7-1,-44 24 458,-90 36 0,52-26-443,98-45-300,-28 14 269,35-17-270,0 0 1,0-1-1,-1 1 1,1 0-1,0 0 1,0 0-1,0 0 1,0 0-1,0 0 1,0 0-1,0 0 0,0 0 1,0 1-1,1-1 1,-1 0-1,0 1 1,1-1-1,-1 0 1,1 1-1,-1 1 1,2-2-140,0 0 0,0 0 1,1 0-1,-1-1 0,0 1 1,0 0-1,1-1 0,-1 1 1,1-1-1,-1 1 0,0-1 1,1 0-1,-1 1 0,1-1 1,-1 0-1,1 0 0,-1 0 1,1 0-1,-1 0 0,1 0 1,1-1-1,2 1-758,38-1-5229,9-4-4687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18449,'0'0'7645,"-13"9"-6887,-13 13-558,2 1 0,0 1 1,1 0-1,2 2 0,-19 29 0,11-9 236,1 1-1,-33 77 1,52-100-312,0 1 0,1 0 0,2 1 1,0-1-1,2 1 0,1 0 1,0 36-1,3-56-119,0-1 0,1 1 0,-1-1 0,1 1 0,0-1 0,1 1 0,-1-1 0,1 0 1,0 0-1,1 0 0,-1 0 0,1 0 0,0 0 0,0-1 0,0 1 0,6 5 0,-3-5-17,0-1 1,0 0-1,0 0 1,0 0-1,1-1 1,-1 0-1,1 0 1,0 0-1,0-1 1,0 0-1,0-1 1,8 2-1,11 0-708,0 0-1,1-2 1,-1-1 0,40-5-1,-45 2-1054,-1-1-1,1-1 1,28-11 0,19-13-6601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17232,'0'0'4549,"5"63"-1603,-5-27-1504,0 7-225,-7 4-737,-1-2-319,3-2-129,4-1-225,1-8-864,0-7-1185,0-10-993,4-12-1025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17873,'0'0'5077,"4"-10"-2168,-3 7-2756,0 0 0,0 1 0,0-1 0,1 0 0,-1 0 0,1 0-1,0 1 1,0-1 0,0 1 0,0 0 0,1-1 0,-1 1 0,0 0 0,1 0 0,0 1 0,-1-1-1,5-2 1,2 1 95,0 0-1,1 0 1,-1 1-1,0 1 1,1-1-1,11 1 0,-15 1-164,150-4 728,-141 4-816,-1 1 0,1 1 0,0 1 0,-1 0 0,1 1 0,-1 1 0,0 0 0,16 8 0,-27-12-8,-1 0-1,1 0 1,-1 1 0,0-1-1,0 0 1,0 1-1,0-1 1,0 1 0,0 0-1,0 0 1,-1 0-1,1 0 1,0 0 0,-1 0-1,0 0 1,1 0-1,-1 0 1,0 1 0,0-1-1,0 1 1,-1-1-1,1 0 1,-1 1 0,1-1-1,-1 1 1,0 0-1,0-1 1,0 1 0,0-1-1,0 1 1,0-1-1,-1 1 1,1-1 0,-1 1-1,0-1 1,0 1-1,0-1 1,0 0 0,0 0-1,0 1 1,-1-1-1,1 0 1,-1 0 0,0 0-1,1 0 1,-1-1-1,0 1 1,0 0 0,0-1-1,-3 2 1,-24 16 116,-2-1-1,0-2 1,-1-1 0,0-1 0,-66 17-1,49-15 451,56-17-535,0 0 1,0 0-1,0 1 1,0 0-1,0 0 0,8 2 1,16 0-153,10-4-305,-11 0 11,51 4 0,-73-1 405,0 0 1,-1 1-1,1-1 1,-1 1 0,1 1-1,-1 0 1,0 0-1,0 0 1,0 1-1,0 0 1,10 7-1,-14-8 21,0 0 0,-1-1 0,1 1-1,-1 0 1,1 0 0,-1 1-1,0-1 1,-1 0 0,1 1-1,0-1 1,-1 1 0,0 0-1,0-1 1,0 1 0,0 0-1,0 0 1,-1 0 0,0 0-1,0-1 1,0 1 0,0 0-1,-1 0 1,1 0 0,-1 0-1,0-1 1,0 1 0,0 0-1,-1-1 1,1 1 0,-4 5-1,-3 4 136,0 0-1,0 0 0,-1-1 1,-1 0-1,0-1 0,-17 16 1,10-12-13,-1-1 0,-1-1 1,0 0-1,0-1 0,-1-1 0,-1-1 1,0-1-1,0-1 0,-1-1 1,0-1-1,0 0 0,-1-2 0,1 0 1,-32 0-1,51-4-168,0 0-1,1 0 1,-1 0-1,0 0 1,0-1-1,0 1 1,1-1 0,-1 1-1,0-1 1,0 0-1,1 0 1,-1 0-1,1-1 1,-1 1-1,1-1 1,0 1 0,-1-1-1,1 0 1,0 0-1,0 0 1,0 0-1,0 0 1,-2-4 0,3 3-129,-1-1 1,1 0 0,0 0 0,0 0-1,1 0 1,-1 0 0,1 0 0,0 0-1,0 0 1,0 0 0,0 0 0,1 0-1,0 0 1,-1 0 0,2 0 0,1-5-1,4-8-2457,0 2-1,1-1 1,18-24-1,9-9-5506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1 19410,'0'0'4308,"5"9"-1985,28 58 880,35 77-673,-60-122-2488,-1 0 0,0 0-1,-2 1 1,-1-1 0,2 27 0,-5-27-38,-1-1 0,-2 1 0,0 0-1,-1-1 1,-1 1 0,-1-1 0,-14 39 0,6-30 56,-1-1 1,-1-1-1,-1-1 0,-36 46 1,6-20-767,-2-3 0,-2-2-1,-2-2 1,-75 51 0,53-46-3212,3-11-2445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2274,'0'0'2637,"-9"-1"-672,-32-10-67,30 7-811,-1 1 0,1 0 0,0 0 0,-1 1 0,1 1 0,-1 0 0,0 0-1,-23 3 1,35-2-1054,-1 0-1,1 0 0,-1 0 1,1 0-1,-1 0 0,1 0 1,-1 1-1,1-1 0,-1 0 1,1 0-1,-1 1 0,1-1 1,-1 0-1,1 1 0,0-1 1,-1 0-1,1 1 1,0-1-1,-1 0 0,1 1 1,0-1-1,-1 1 0,1-1 1,0 1-1,0-1 0,0 1 1,-1-1-1,1 1 0,0-1 1,0 1-1,0-1 0,0 1 1,0-1-1,0 1 1,0-1-1,0 1 0,0-1 1,0 1-1,0-1 0,0 1 1,1-1-1,-1 2 0,1-1-4,-1 0 0,1 0 0,0 0 0,0 0 0,0 0 0,0 0 0,0 0 0,0 0 0,0-1 0,0 1 0,0 0 0,0 0 0,0-1 0,0 1 0,1-1 0,-1 1 0,2 0 0,32 4 295,0 0 0,0-3 0,0-1-1,41-3 1,1 0-9,371-8 749,-117 1-744,31 2-212,299-3 235,-623 16 86,-29 1-81,-24 5-124,3-7-323,0 0 0,-1-1 1,-16 4-1,2-5-6596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4676,'0'0'-64,"-54"0"-320,36 0-1218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56 131 5477,'0'0'4399,"-9"-1"-2904,-27-1-54,26-1 997,15-1-1766,12-1-648,699-61 2410,-216 46-2371,386-10 328,149 62-327,-2-4-128,-850-44 912,9 0 60,-192 16-1052,0 1 0,0-1 0,0 1 0,0-1-1,0 0 1,0 1 0,0-1 0,0 0 0,0 1 0,0-1 0,-1 1 0,1-1-1,0 0 1,0 1 0,-1-1 0,1 0 0,0 0 0,0 1 0,-1-1-1,1 0 1,0 1 0,-1-1 0,1 0 0,0 0 0,-1 0 0,1 1-1,0-1 1,-1 0 0,1 0 0,0 0 0,-1 0 0,0 0 0,-6 0-5280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19090,'0'0'12204,"90"-8"-11756,-34 3-384,11 1 0,2-3-128,5-2-1281,-7-2-1762,-3-7-3619,-12-8-9450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8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36 5445,'-16'-1'6198,"0"1"-5460,2-2-562,1 1 0,-1 0 0,1 1 0,-1 1 0,1 0 0,-1 1 0,1 1 0,0 0 0,0 1 1,-17 6-1,15 0-131,1 1 0,0 1 0,0 0 1,1 0-1,1 1 0,0 1 1,1 0-1,0 1 0,1 0 1,1 0-1,1 1 0,0 0 0,1 1 1,0 0-1,-4 21 0,-7 32-14,3 1-1,-8 102 1,19-145-20,-61 1172-3340,57-882 3257,4-226 285,0-26 405,2 0 0,3 0 0,19 126 1,-16-176-516,1 1 1,0-1 0,1-1 0,0 1-1,2-1 1,-1 0 0,2 0 0,0-1-1,1 0 1,0-1 0,1 0 0,19 17-1,-13-16 2,2 0 1,0-1-1,0-1 0,2 0 0,-1-2 1,1 0-1,0-2 0,37 10 0,16 0 52,1-3 0,100 6 1,160-7-98,-168-10-26,815 42-2057,889 21 112,-1475-66 2090,1008-5 416,-233-58 701,-85 2-281,-83 52-963,-228 5-536,-442-7 1258,-1-14 0,630-129 0,-918 143-708,81-30 0,-112 34-59,0 0 0,0-1 0,-1 0 0,0-1 0,0 0 0,0-1 0,-1 0 0,-1-1-1,0 0 1,10-13 0,25-42 1,-2-1-1,-4-3 1,-3-1-1,40-109 1,-58 129 22,-2-2 0,-2 0 0,-3 0 0,-2-1 0,-2-1 0,-3 1 1,-2-1-1,-2 0 0,-3 0 0,-2 1 0,-2-1 0,-3 1 0,-2 1 1,-2 0-1,-3 1 0,-34-75 0,-17-4 86,-6 3-1,-173-225 1,225 323-128,-2 2 0,-1 0-1,-1 1 1,-1 2 0,-1 1 0,-1 1 0,-2 1-1,0 2 1,0 1 0,-2 1 0,0 2 0,-1 1-1,-61-15 1,-14 4-225,-202-19-1,-118 22 261,346 19-14,-1171-14 518,515 14-339,-1240-5-716,1507 8 234,-483-39 197,3-51 157,376 37-7,-598 23-1,818 44-1366,2 16-1,-667 144 1,824-124-3122,16-3-4656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8:18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5803 741 11691,'-16'-14'1009,"-62"-46"-56,-109-64 0,84 70-512,-3 5 1,-2 3-1,-189-50 0,-352-46 1563,343 91-1609,-1 14 0,-2 13 0,-461 22 0,608 16-360,0 7-1,2 7 1,1 7 0,1 7-1,3 7 1,2 6 0,2 7-1,3 7 1,-141 89 0,214-111-25,2 4 0,2 3 0,2 2 1,3 4-1,3 3 0,2 2 0,-54 76 0,80-91 40,2 1-1,2 2 0,2 1 0,3 1 1,2 1-1,3 1 0,2 1 0,3 1 1,2 0-1,3 1 0,-4 69 1,13-71-40,2 0 0,2 0 0,3 0 0,3-1 0,2 0 0,24 75 0,-18-85-6,2-1 0,2 0 0,1-2 0,3-1-1,2 0 1,2-2 0,58 67 0,-41-61 8,2-1 0,2-3-1,1-1 1,3-3 0,73 41 0,-46-37 28,1-4 1,2-4 0,114 34-1,-35-28 37,1-7-1,2-7 1,293 9-1,-170-29 61,1-13 0,-1-13 0,0-12-1,-3-13 1,-1-13 0,-4-11 0,311-120-1,-367 100-84,-5-10 0,-4-9-1,-5-10 1,-6-8 0,298-240-1,-442 315-38,-2-2 0,-2-2 0,-3-3 0,-2-2 0,51-78 0,-86 112-10,-1 0-1,-2-1 1,0-1-1,-2 0 1,-1-1 0,-1 0-1,-1 0 1,-1-1 0,-2 0-1,-1 0 1,-2 0 0,0 0-1,-2-1 1,-1 1 0,-2-1-1,-11-54 1,2 45 27,-1 1 0,-3 0 0,0 1-1,-3 1 1,-1 0 0,-1 2 0,-2 0 0,-2 2 0,-34-37 0,4 13 179,-2 1 1,-3 4-1,-123-82 1,83 73-60,-2 5 1,-3 5 0,-1 4-1,-3 5 1,-1 4-1,-208-39 1,118 44-143,-2 9 1,0 9 0,-217 13 0,210 14-525,-347 65 0,-192 110-4180,359-68-274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3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1292 7495,'0'0'7746,"10"-3"-7111,8-2-322,1 1 0,0 2-1,0-1 1,0 2 0,0 1-1,37 3 1,101 5 704,167-13 0,-94-2 427,309-22-544,-440 19-840,0 3 0,0 6 0,102 10 0,771 19 171,-665-30-217,607 21 20,-269-2 2,-127-23 204,85 3 609,-318 30-758,28 1-22,-269-28-54,58-6 1,-83 3-10,-1-1 1,1-1-1,-1 0 0,0-1 1,29-15-1,0-2 15,-2-3-1,-1-1 1,-1-3-1,45-39 1,-75 58-16,0-1 0,-1 0 0,0-1 0,-1 0 0,-1-1 0,0 0 0,0-1 0,-2 0 0,0-1-1,-1 0 1,0 0 0,-1 0 0,-1-1 0,0 1 0,-2-1 0,3-21 0,-6 21 44,-1-1 0,0 0-1,-1 1 1,-1 0 0,0-1-1,-2 1 1,0 0 0,-1 1 0,0-1-1,-1 1 1,-1 1 0,-1-1-1,0 1 1,-1 1 0,-22-26 0,-5-6-38,-2 1 1,-2 1-1,-2 3 1,-1 1-1,-2 3 1,-2 1 0,-1 3-1,-2 2 1,-1 2-1,-1 2 1,-58-20-1,34 22-30,-1 4 0,-2 2-1,0 5 1,0 3 0,-1 3-1,-1 4 1,-107 8 0,121 2-8,0 4 1,0 2 0,1 4 0,1 2-1,1 3 1,-116 55 0,111-40 14,1 3 0,3 2 0,1 4-1,2 3 1,-97 95 0,121-103 2,3 0 0,1 3 0,-34 54 0,57-77-1,0 0 1,2 1 0,0 0-1,2 0 1,0 1-1,1 0 1,1 0 0,1 1-1,2 0 1,-2 27 0,6-36 12,0 0 1,2 1 0,-1-1 0,2 0 0,0-1 0,1 1 0,0-1 0,1 1 0,0-2 0,1 1 0,1-1 0,0 0 0,0 0-1,1-1 1,1 0 0,17 15 0,-1-2 22,1-2-1,1 0 1,1-2 0,1-1-1,55 25 1,-30-22-37,1-2 0,1-3 1,0-2-1,2-3 0,103 9 0,299-17-109,-197-25 228,282-59-1,-474 67-76,-1-3 0,0-3 0,-1-3-1,105-49 1,-148 58-20,-1-1 0,0-2 0,-1 0 0,-1-2 0,-1-1 0,-1-1 0,0 0 0,-2-2 0,0 0 0,-1-2 0,-2 0 0,0-1 0,-2 0 0,13-29 0,-20 37 53,-1-1 1,-1 0-1,0 0 0,-1-1 0,-2 1 0,1-1 0,-2 0 0,-1 0 1,0 0-1,-1 0 0,-2 0 0,1 0 0,-2 1 0,-1-1 0,0 0 1,-1 1-1,-1 0 0,-1 0 0,0 1 0,-2 0 0,0 0 0,0 1 1,-2 0-1,0 0 0,0 2 0,-2-1 0,0 1 0,-26-21 0,6 9 49,-1 1-1,-1 2 1,-1 1-1,-1 2 0,-1 1 1,-1 2-1,0 2 1,-1 2-1,-55-12 0,-141-13-1063,-3 17-3864,171 16 2418,-61-5-6127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 8392,'-9'0'3619,"3"-1"-2951,0 0-103,0 0 0,0 1 0,0 0-1,-1 0 1,1 0 0,0 1 0,0-1 0,0 2 0,0-1 0,0 1 0,-7 2 0,13-4-527,-1 0 0,1 1-1,0-1 1,0 0 0,0 0-1,0 0 1,0 1 0,-1-1-1,1 0 1,0 0 0,0 0-1,0 1 1,0-1 0,0 0-1,0 0 1,0 1 0,0-1-1,0 0 1,0 0 0,0 1-1,0-1 1,0 0 0,0 0-1,0 1 1,0-1 0,0 0-1,0 0 1,0 1 0,0-1-1,0 0 1,0 0 0,0 0-1,1 1 1,-1-1 0,0 0-1,0 0 1,0 0 0,0 1-1,1-1 1,-1 0 0,0 0-1,0 0 1,0 0 0,1 1-1,-1-1 1,0 0 0,0 0-1,0 0 1,1 0 0,-1 0-1,0 0 1,0 0 0,1 0-1,-1 0 1,0 0 0,0 0-1,1 0 1,-1 0 0,0 0-1,0 0 1,1 0 0,18 3 370,576-10 4548,-294-4-4733,743 33-47,-693-9-121,136 9 45,-608-36 280,-95-10-680,-652 11-80,0 52 549,626-26-135,175-11 177,60-2 1,44-1-223,2415-21-1580,-2241 21 1489,-209 0 108,-6 0 0,-16-3 7,-31-3 48,-1149-40 1284,1187 47-1333,-141 5 57,131-3-66,0 1 0,0 1 0,0 1 0,-31 11 0,54-16-11,0 0 0,-1 0-1,1 0 1,-1 0 0,1 0 0,-1 0 0,1 1 0,0-1-1,-1 0 1,1 0 0,0 0 0,-1 0 0,1 0-1,-1 1 1,1-1 0,0 0 0,-1 0 0,1 1 0,0-1-1,0 0 1,-1 0 0,1 1 0,0-1 0,-1 0-1,1 1 1,0-1 0,0 0 0,0 1 0,0-1 0,-1 1-1,1-1 1,0 0 0,0 1 0,0-1 0,0 0-1,0 1 1,0-1 0,0 1 0,16 7-383,29-2-276,302-3-5745,-239-4 4677,-43-2 91,-9-8-1788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1794,'-8'0'-737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78 3555,'-66'-7'1473,"41"6"1745,-1 0 4770,68 4-7340,1-3-1,-1-1 1,72-12-1,-7 1-552,356-10 26,-38 3-28,-358 16-2,-25 2 26,-83 0-80,-639 47-574,621-40 524,-37 3 33,4-2 98,-143 31 1,235-38-122,0 0 0,0 0 0,0 1 0,0-1 0,0 0 0,0 0 0,0 0 1,0 0-1,1 0 0,-1 0 0,0 0 0,0 0 0,0 1 0,0-1 0,0 0 0,0 0 1,0 0-1,0 0 0,0 0 0,0 0 0,0 0 0,0 1 0,0-1 0,0 0 0,0 0 1,0 0-1,0 0 0,0 0 0,0 0 0,0 1 0,-1-1 0,1 0 0,0 0 0,0 0 0,29 2 17,44-3 74,212-23-236,299-19-2416,-351 33 1574,-123 7 3293,-212 8-1805,-102 18 0,51-4-442,64-10-112,-457 63 267,486-62-3158,13-6-2589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2530,'-2'0'290,"0"0"-1,0 1 1,1-1-1,-1-1 1,0 1-1,1 0 1,-1 0-1,0-1 1,1 1-1,-1-1 1,0 1-1,1-1 1,-1 0 0,1 1-1,-1-1 1,1 0-1,-1 0 1,1 0-1,0 0 1,-1-1-1,1 1 1,0 0-1,0 0 1,0-1-1,0 1 1,-1-2-1,-11-13 6821,78 3-3710,172 11-1657,437 12-838,266 6 867,-875-20-1662,79-16-1,37-4 1183,-175 24-1145,-15 0-942,-17 0-4600,14-6 185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13325,'0'0'8808,"-9"11"-8616,2-4-150,3-3-24,-1 1 0,1 0 0,0-1 0,1 1 0,-1 1 0,1-1 0,0 0 0,0 1 0,1-1 0,-1 1 0,1 0 0,1 0 0,-2 8 0,1-3 48,1 0 1,1 0 0,-1 0 0,2 0-1,0 1 1,3 13 0,-4-23-8,1 0 0,0 1 0,-1-1 0,1 0 0,0 0 0,0 0 0,1 0 0,-1 0 1,0 0-1,1 0 0,-1-1 0,1 1 0,-1 0 0,1-1 0,0 1 0,0-1 0,0 0 0,0 1 0,0-1 0,0 0 0,0 0 0,0-1 1,0 1-1,0 0 0,1-1 0,-1 1 0,0-1 0,0 1 0,1-1 0,-1 0 0,0 0 0,1 0 0,-1-1 0,0 1 0,1 0 0,-1-1 1,2 0-1,6-2 67,-1-1 1,1 1-1,-1-1 0,0-1 1,0 0-1,-1 0 1,1-1-1,-1 0 1,-1 0-1,1-1 1,-1 1-1,0-2 0,7-9 1,-4 5 113,-1 0 1,0-1-1,-1-1 1,-1 1-1,0-1 1,0 0-1,8-29 1,-10 18 301,-10 35-331,-9 40-62,10-34-80,2 1 1,0-1-1,1 1 1,0-1-1,4 25 0,-3-39-55,1 0 0,0-1 0,-1 1 0,1 0 0,0-1 0,0 1 0,0-1 0,0 0 0,1 1 0,-1-1-1,0 0 1,1 0 0,-1 0 0,0 1 0,1-1 0,-1-1 0,1 1 0,0 0 0,-1 0 0,1-1 0,0 1 0,-1-1-1,1 1 1,0-1 0,0 0 0,-1 1 0,1-1 0,0 0 0,0 0 0,0-1 0,-1 1 0,1 0 0,3-1 0,3 0 25,0 0 1,-1-1 0,1 1 0,0-2 0,0 1 0,8-5 0,-5 1-9,-1-1-1,1-1 1,-2 0 0,1 0 0,-1-1-1,15-18 1,17-16 48,-37 74-261,-16 95 753,13-125-623,-1 0 0,1 1-1,0-1 1,-1 1-1,1-1 1,0 0 0,0 1-1,0-1 1,0 0 0,0 0-1,0 0 1,0 0-1,0 0 1,0 0 0,0 0-1,1 0 1,-1 0-1,0 0 1,1-1 0,2 2-1,16 5-3924,-3-3-4537,-3-4-2659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6 184 8712,'0'0'13191,"-1"-10"-11402,0 3-1470,0 5-235,0-1 0,1 1-1,-1-1 1,1 1 0,0-1 0,0 1-1,0-1 1,0 0 0,0 1 0,0-1-1,1 1 1,-1-1 0,1 1 0,0-1-1,0 1 1,0 0 0,0-1-1,0 1 1,0 0 0,0 0 0,1 0-1,-1 0 1,1 0 0,3-3 0,10-7 622,8-7 186,39-26 0,-55 41-865,-1 1 0,1-1-1,0 1 1,0 0 0,0 1 0,0 0 0,0 0 0,1 0 0,-1 1 0,1 0 0,11 0 0,-17 1-28,-1 1 0,0-1 1,1 1-1,-1 0 0,0-1 0,1 1 1,-1 0-1,0 0 0,0 0 0,0 0 0,0 0 1,0 0-1,0 0 0,0 0 0,0 1 1,0-1-1,-1 0 0,1 0 0,0 1 0,-1-1 1,1 0-1,-1 1 0,0-1 0,1 1 1,-1-1-1,0 1 0,0-1 0,0 1 0,0 1 1,1 56 257,-1-45-139,-1-2-834,1 29 2433,3-24-4156,6-10-5726,-1-7-1509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58 11915,'0'0'3107,"1"-8"320,2-26-827,-3 33-2511,-1 0 0,1 0-1,-1 1 1,1-1-1,-1 0 1,1 0 0,-1 0-1,0 0 1,1 1 0,-1-1-1,0 0 1,0 1 0,1-1-1,-1 1 1,0-1 0,0 1-1,0-1 1,0 1-1,0-1 1,1 1 0,-1 0-1,0 0 1,0-1 0,0 1-1,0 0 1,0 0 0,0 0-1,0 0 1,0 0 0,0 0-1,0 0 1,-1 1-1,-32 3 836,23-1-853,-1 2-1,1-1 1,1 1-1,-1 1 1,1 0-1,0 0 1,0 1 0,-10 10-1,-2 2 186,1 1 1,-22 29-1,42-48-241,-1 1 4,-1 0 0,1 0-1,0 1 1,1-1 0,-1 1 0,0 0-1,1-1 1,0 1 0,-1 0 0,1 0-1,0 0 1,1 0 0,-2 6 0,6-8-10,0 0-1,0 0 1,0-1 0,-1 1-1,1-1 1,0 0 0,1 0 0,-1 0-1,-1 0 1,8-2 0,59-17 151,-54 13-205,0 2-1,0 0 1,1 0 0,-1 2-1,18-1 1,-33 3 38,0 0 0,-1 0 0,1 0 0,-1 0 0,1 0 0,-1 0 0,1 0 0,-1 0 0,1 0 0,-1 0 0,1 0 0,-1 1 0,1-1 0,-1 0 0,1 0 0,-1 1 0,1-1 0,-1 0 0,1 1 1,-1-1-1,0 0 0,1 1 0,-1-1 0,0 1 0,1-1 0,-1 1 0,0-1 0,1 0 0,-1 1 0,0-1 0,0 1 0,0-1 0,0 1 0,1 0 0,-1-1 0,0 1 0,0-1 0,0 1 0,0-1 0,0 1 0,0-1 0,0 1 0,0-1 0,-1 1 0,1-1 0,0 1 0,0-1 0,0 1 1,0-1-1,-1 1 0,1-1 0,0 1 0,-1-1 0,1 1 0,0-1 0,-1 1 0,-20 28 148,-23 7 1417,-2-2 1,-66 38 0,207-114-6919,10-14-4115,-51 27 1782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10150 103 7944,'10'-4'475,"1"0"0,-1-1 0,0 0 0,9-7 0,-17 12-327,-1-1-1,0 0 0,0 1 1,0-1-1,0 0 0,0 0 1,0 0-1,-1 0 0,1 0 1,0 0-1,0 0 1,-1-1-1,1 1 0,0 0 1,-1 0-1,0 0 0,1-1 1,0-2-1,-2 3-47,1 0 1,-1 0-1,1-1 0,-1 1 0,0 0 1,1 0-1,-1 0 0,0 0 0,0 0 1,0 0-1,0 0 0,0 0 0,0 0 1,0 0-1,0 1 0,0-1 0,0 0 1,0 1-1,0-1 0,-1 1 0,1-1 1,0 1-1,0-1 0,-2 1 0,-27-8-158,1 1 0,-1 2-1,-1 1 1,1 1-1,-47 2 1,24 0 40,-931 10 1752,-1 52 59,813-48-1508,-1809 72 3,823-16 395,2 49 1,73-17-1391,508-52 704,-251 60 2021,613-67-1348,-376 129-1,572-165-719,-5 1-13,1 1 1,1 1 0,0 1-1,-31 19 1,47-26 48,1-1 1,-1 0 0,1 1-1,0 0 1,0 0 0,0 0-1,1 0 1,-1 0 0,1 1-1,-1-1 1,1 1-1,0 0 1,0-1 0,1 1-1,-1 0 1,1 0 0,0 0-1,0 0 1,0 0 0,0 0-1,1 1 1,0-1 0,0 0-1,0 0 1,0 0 0,1 0-1,-1 1 1,1-1-1,0 0 1,1 0 0,1 5-1,2 0 1,0 0 1,1 0-1,0 0 0,0-1 0,0 0 0,1-1 0,1 1 0,-1-1 1,17 11-1,84 50 9,-106-67 3,88 45 19,2-4-1,2-4 1,1-4 0,2-4 0,1-4 0,145 18-1,18-15 12,335-7-1,935-69 113,-628 9-111,216 21-33,125-4 17,-778-6-45,-2-20 1,-2-20-1,548-154 0,-1004 220 36,578-162 798,-14-32 439,-549 186-1218,57-24 138,-73 30-163,1 0 0,-1 0-1,0-1 1,-1 1 0,1-1 0,-1 0-1,0 0 1,1 0 0,-2-1-1,1 0 1,3-5 0,-6 9-49,-1 0-1,1-1 1,-1 0 0,1 1 0,-1-1-1,1 1 1,-1-1 0,0 0 0,0 1 0,0-1-1,0 0 1,0 1 0,0-1 0,0 1-1,0-1 1,-1 0 0,1 1 0,-1-1-1,1 1 1,-1-1 0,1 1 0,-1-1 0,0 1-1,0-1 1,0 1 0,0 0 0,0-1-1,0 1 1,0 0 0,0 0 0,-1 0-1,1 0 1,-2-1 0,-5-4-476,0 1 1,-1 0-1,1 1 0,-14-5 1,20 8 398,-88-29-5366,-30-3-4175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 13965,'0'0'4634,"-4"10"-1185,-2 1-2441,-22 62 4635,28-73-5615,0 0 0,0 0 0,0 1-1,0-1 1,0 0 0,0 1 0,0-1 0,0 0 0,0 1-1,0-1 1,0 0 0,0 0 0,0 1 0,0-1 0,0 0-1,0 1 1,0-1 0,0 0 0,0 1 0,0-1 0,1 0-1,-1 0 1,0 1 0,0-1 0,0 0 0,1 0 0,-1 0-1,0 1 1,0-1 0,0 0 0,1 0 0,-1 0 0,0 1-1,1-1 1,-1 0 0,0 0 0,0 0 0,1 0 0,-1 0-1,18-1 206,16-12-207,22-21 148,-30 17-298,40-19 1,-60 33 90,1 0-1,0 1 1,0-1-1,0 1 1,0 1-1,0-1 0,0 1 1,0 0-1,0 1 1,1 0-1,9 1 1,-15 0 31,-1 0 1,1 0-1,-1 0 0,0 0 1,1 0-1,-1 0 0,0 0 0,0 0 1,0 1-1,0-1 0,0 0 1,0 1-1,0-1 0,0 1 1,-1-1-1,1 1 0,0 0 0,-1-1 1,1 1-1,-1 0 0,0-1 1,0 1-1,0 0 0,1-1 1,-1 1-1,-1 0 0,1-1 1,0 3-1,-5 52 1018,5-55-969,-1 4 23,0 29 715,1-33-770,1-1-1,0 1 0,-1 0 0,1 0 1,0-1-1,-1 1 0,1 0 1,0-1-1,0 1 0,0-1 0,-1 1 1,1-1-1,0 1 0,0-1 0,0 1 1,0-1-1,0 0 0,0 0 0,0 1 1,0-1-1,0 0 0,0 0 0,0 0 1,0 0-1,0 0 0,0-1 0,0 1 1,0 0-1,0 0 0,2-1 1,6-1 35,0-1 1,-1 0 0,1 0 0,-1-1 0,1 0 0,-1-1 0,0 1-1,13-12 1,20-20-2199,-10 1-5701,-21 19 631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19603,'0'0'10890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2787,'0'0'11856,"12"-8"-10681,-3 2-997,0 0 1,0 1 0,0 0 0,1 1 0,0 0 0,0 1-1,0-1 1,0 2 0,0 0 0,0 0 0,12 0 0,227-10 1620,492-30-43,-272 19-1091,-114 9 950,-81 2-1135,334 28 0,302-6 17,-352-18 716,-110 4-680,-282-4-470,54 0 34,-192 8-81,0 2 0,49 10 0,-76-11-2261,-11 1 94,-16-2-2315,-5-9-3184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2825 430 12524,'-29'-29'264,"-1"2"-1,-2 2 1,0 0 0,-2 3-1,0 0 1,-2 2 0,0 2 0,-1 1-1,-59-17 1,-37-5 718,-191-29 1,-223-8-547,461 70-347,0 4 0,0 4 0,0 3-1,-118 23 1,164-20-38,0 2 0,1 2 0,1 1 0,0 2 0,1 2 0,1 1 0,0 2 0,1 1-1,2 2 1,0 1 0,2 2 0,0 1 0,2 2 0,-36 44 0,22-17-37,3 2 0,3 2 0,2 1 0,3 2 0,3 1 0,3 1 0,-24 87 0,44-126 0,0 1 1,1-1 0,2 1-1,1 0 1,1 0-1,1 0 1,5 37 0,-2-47-12,1 0 0,0 0 1,1 0-1,1-1 0,1 0 1,0 0-1,1-1 0,0 0 1,2 0-1,0-1 0,0 0 1,19 19-1,-5-11 8,1-2 1,0 0-1,2-2 0,0-1 0,1-1 1,0-1-1,1-2 0,54 18 0,10-4 64,154 23 0,-47-22 110,0-9 1,1-9-1,310-25 1,-363 1 698,217-50 0,-285 44-462,-1-4-1,-1-3 1,-1-3-1,91-51 1,-136 63-254,-1-1 0,-2-1 0,0-2 1,-1-1-1,-1-1 0,-1-1 0,-2-2 1,34-44-1,-45 51-111,-1 0-1,-1 0 1,-1-1 0,-1 0-1,0-1 1,-2 0 0,-1 0 0,0-1-1,-2 0 1,0 0 0,-2 0-1,0 0 1,-2-1 0,-2-26 0,0 33-12,-1 0 0,-1 1 1,0-1-1,-1 1 1,-1 0-1,0 0 0,-1 1 1,-1 0-1,0 0 1,-1 0-1,-1 1 1,0 1-1,0 0 0,-2 0 1,0 1-1,0 0 1,-1 1-1,0 1 0,-25-15 1,10 9-79,-2 1 0,0 1-1,0 2 1,-1 1 0,-1 1 0,1 2 0,-2 1-1,1 2 1,-42-3 0,-135 7-3267,72 13-3287,42 1-5093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10922,'0'0'14547,"3"13"-12881,0 5-1360,0 0-1,-1 0 1,-1 0-1,-1 0 1,0 0 0,-2 0-1,-4 24 1,2-22-610,-19 115 723,21-90-2959,6-1-3331,-1-38-711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12 147 8616,'0'0'7052,"-2"-10"-3705,0 4-3071,1 4-78,0-1-1,0 0 1,0 0-1,0 1 1,0-1-1,1 0 1,-1 0 0,1 0-1,0 0 1,0 0-1,0 0 1,0 0 0,0 0-1,1 0 1,-1 0-1,1 0 1,0 0-1,0 1 1,0-1 0,0 0-1,0 0 1,1 1-1,-1-1 1,1 1-1,-1-1 1,1 1 0,0 0-1,0 0 1,1 0-1,-1 0 1,0 0 0,5-3-1,6-2-35,0 2 0,0-1-1,1 2 1,0 0 0,0 0-1,0 1 1,18-1 0,102 0-185,-97 4 97,-23 1-77,0 0 0,0 0 0,0 1 0,0 1-1,0 1 1,0 0 0,23 10 0,-34-13 2,1 0 1,-1 1 0,1 0-1,-1 0 1,0 0 0,0 0-1,0 0 1,0 1 0,0-1-1,0 1 1,0 0 0,-1 0-1,0 0 1,1 0 0,-1 0-1,0 1 1,-1-1-1,1 1 1,0-1 0,-1 1-1,0 0 1,0-1 0,0 1-1,-1 0 1,1 0 0,-1 0-1,0-1 1,0 1 0,0 0-1,0 0 1,-1 0 0,1 0-1,-3 5 1,0-2 169,0-1 0,0 1 0,-1-1 1,0 0-1,-1 0 0,1 0 0,-1-1 0,0 0 0,-1 0 0,1 0 0,-1 0 1,0-1-1,-12 7 0,-4 1 296,0 0 0,-39 14 1,16-15-842,44-11 224,1 0 0,-1 0 0,0 0 1,1 0-1,-1-1 0,0 1 0,1 0 1,-1 0-1,0 0 0,1 0 0,-1-1 0,1 1 1,-1 0-1,0-1 0,1 1 0,-1-1 1,1 1-1,-1 0 0,1-1 0,-1 1 0,1-1 1,-1 0-1,0 0-306,1 0 1,0-1 0,0 1-1,-1 0 1,1 0-1,0 0 1,0-1-1,0 1 1,0 0 0,0 0-1,1-1 1,-1 1-1,0 0 1,1 0-1,-1 0 1,1-3 0,17-28-15932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18514,'0'0'86,"0"-1"1,0 1-1,0 0 1,-1-1-1,1 1 1,0 0-1,-1 0 1,1-1-1,0 1 1,-1 0 0,1 0-1,0-1 1,-1 1-1,1 0 1,0 0-1,-1 0 1,1 0-1,0-1 1,-1 1 0,1 0-1,-1 0 1,1 0-1,0 0 1,-1 0-1,1 0 1,-1 0-1,1 0 1,0 0 0,-1 0-1,1 1 1,-1-1-1,1 0 1,0 0-1,-1 0 1,1 0-1,-1 1 1,1-1-1,0 0 1,-1 0 0,1 1-1,0-1 1,0 0-1,-1 0 1,1 1-1,0-1 1,0 0-1,-1 1 1,1 0 0,-20 13-202,6 3 103,1 0 1,0 1-1,1 0 0,1 1 1,1 0-1,1 1 0,-10 28 1,7-12-5,2 1 1,1 0 0,-5 52-1,12-81-5,1 1 0,1-1-1,0 0 1,0 0 0,1 1-1,-1-1 1,2 0 0,-1 0-1,1 0 1,4 10 0,-4-15-198,0 0 1,0 0-1,0 0 1,1 0-1,-1 0 1,1 0-1,-1-1 1,1 1-1,0-1 1,0 1 0,0-1-1,1 0 1,-1-1-1,0 1 1,1 0-1,-1-1 1,1 0-1,0 0 1,-1 0-1,1 0 1,0-1 0,0 1-1,-1-1 1,6 0-1,28 0-4046,2-2-1565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11179,'0'0'10409,"-50"76"-10312,19-31-1,-5 0-96,0-2 64,3-4-64,4-8 160,9-9 160,11-10-224,9-11-128,11-1-1345,17-24-1314,6-10-3491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8776,'0'0'8681,"-10"12"-6680,0-1-1541,1 1 0,0 0 0,1 0 0,0 1 0,1 0 0,1 0 0,0 1 0,0 0 0,2 0 0,0 0 0,0 1-1,-1 14 1,5-8-600,1 0 0,0-1-1,2 1 1,0-1 0,1 1 0,11 30-1,-15-50 109,4 20-3530,-6-15-5240,-7-6 1932</inkml:trace>
  <inkml:trace contextRef="#ctx0" brushRef="#br0" timeOffset="1">0 329 11275,'0'0'12908,"28"-50"-11723,4 41-448,3 1-577,6 2-96,0 0-833,-2 0-2242,-3-3-3138,-6 2-10251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15695,'0'0'9321,"9"-6"-7805,11-12-973,0-1 0,0 0-1,24-33 1,-17 19-227,35-32-1,-61 64-313,0-1-1,1 1 0,-1-1 0,1 1 0,-1-1 0,1 1 0,0 0 0,-1-1 1,1 1-1,0 0 0,0 0 0,0 1 0,0-1 0,0 0 0,0 1 0,0-1 0,0 1 1,0-1-1,0 1 0,0 0 0,1 0 0,-1 0 0,0 0 0,0 0 0,0 1 1,2 0-1,-2 0-5,0 1 1,0 0 0,0 0-1,0 0 1,-1 0-1,1 0 1,-1 0 0,1 0-1,-1 1 1,0-1 0,0 1-1,0-1 1,0 1-1,0-1 1,-1 1 0,1-1-1,0 5 1,0 6 29,1-1 1,-2 1-1,0 0 1,0 0-1,-1 0 1,-1-1-1,-5 21 1,-6-2 503,9-26-669,1 1 0,1 0 0,-1 1 0,1-1 0,0 0 0,0 1 0,1-1 0,-1 8 0,11-13-10783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4536 301 9897,'1'0'164,"0"0"-1,-1 0 1,1 0 0,-1 0-1,1 0 1,-1 0-1,1 1 1,0-1-1,-1 0 1,1 0 0,-1 0-1,1 1 1,-1-1-1,1 0 1,-1 1-1,1-1 1,-1 0-1,1 1 1,-1-1 0,0 1-1,1-1 1,-1 0-1,1 1 1,-1-1-1,0 1 1,0-1-1,1 1 1,-1 0 0,0-1-1,1 2 1,-16 8 1059,-38 3-1937,50-12 889,-120 21-877,-201 9 0,-130-25 1240,350-6-537,-689-61 574,391 19-34,-219 9-350,-80-6 937,606 27-1091,0-4 0,0-4 1,-164-58-1,55 13 1668,163 56-2680,-42-5 0,-2 9-6916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16432,'0'0'10794,"36"62"-10186,-36-29-415,0 0-97,-8 1-96,-2-2-353,-2-3-1056,1-7-833,-5-7-1346,1-6-1216,-3-9-4741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15054,'8'-9'2883,"1"0"-2198,1 0 1,0 0-1,0 1 1,1 0-1,0 1 1,0 0-1,1 1 1,-1 0-1,1 1 0,1 0 1,-1 1-1,1 0 1,0 1-1,24-2 1,-27 4-578,0 1 0,0 0 0,0 0 0,-1 1 1,1 1-1,0-1 0,14 6 0,-22-6-111,1 0-1,-1 0 1,0 0 0,1 0-1,-1 1 1,0-1 0,0 1 0,0 0-1,0 0 1,0-1 0,0 1-1,0 0 1,-1 1 0,1-1-1,-1 0 1,0 0 0,1 1-1,-1-1 1,0 1 0,0-1-1,-1 1 1,1-1 0,0 1 0,-1-1-1,0 1 1,1 0 0,-1-1-1,0 1 1,0 0 0,-1-1-1,1 1 1,0 0 0,-2 2-1,0 1 13,0 0 0,0 0 0,0 0-1,-1-1 1,0 1 0,0-1-1,-1 1 1,1-1 0,-1 0-1,0-1 1,0 1 0,-9 6 0,-67 49 291,49-39 221,73-27-190,-18-1-654,1 0 1,0 2 0,0 1-1,0 1 1,0 2 0,1 0-1,47 5 1,-70-4 229,0 1-1,0-1 1,0 1-1,0 0 1,0 0 0,0 0-1,0 0 1,-1 0-1,1 1 1,0-1-1,-1 1 1,1 0-1,-1 0 1,1 0 0,-1 0-1,0 0 1,0 0-1,0 0 1,0 1-1,0-1 1,0 1 0,2 5-1,-3-5 119,-1-1-1,1 1 1,-1 0-1,0 0 1,0-1-1,0 1 1,0 0 0,0 0-1,-1-1 1,1 1-1,-1 0 1,1-1-1,-1 1 1,0 0-1,0-1 1,-1 1-1,1-1 1,0 1 0,-1-1-1,1 0 1,-1 0-1,0 0 1,0 1-1,0-2 1,-4 4-1,-18 16 712,-2-2-1,0 0 1,-1-2-1,-1-1 1,0-1-1,-2-2 1,1 0-1,-46 11 1,66-22-878,0 0-1,0-1 1,0 0-1,0 0 1,-1-1 0,1 0-1,0-1 1,0 0-1,-10-2 1,15 2 13,1 0 0,-1 0 0,0 0 0,1-1 0,-1 0 0,1 1 0,-1-1-1,1 0 1,0 0 0,0-1 0,0 1 0,0-1 0,0 1 0,1-1 0,-1 0 0,1 0 0,-1 0 0,1-1 0,0 1 0,1 0 0,-1-1 0,0 1-1,-1-8 1,2-11-9651,1 11 1885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13421,'0'0'5301,"9"-1"-3251,-2 1-1755,0 1 0,0-1 0,0 1 0,0 0 0,0 1 0,0-1 0,0 1 0,0 1 1,-1-1-1,1 1 0,-1 1 0,0-1 0,0 1 0,0 0 0,0 0 0,0 1 0,6 7 0,-6-6-236,0 1-1,-1 0 1,1 0-1,-2 1 1,1-1-1,-1 1 1,0 0-1,-1 0 1,1 1-1,-2-1 0,1 1 1,-1-1-1,-1 1 1,1 9-1,-1-6 69,-2 0 0,1 0 0,-2 0 0,1-1-1,-2 1 1,1-1 0,-2 1 0,0-1 0,-8 18 0,2-10 5,-1 0 1,-1 0 0,-1-2-1,0 1 1,-1-2-1,-1 0 1,-1 0 0,0-2-1,-1 0 1,0 0 0,-22 11-1,15-14-1339,8-10-3026,6-5-2915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218 241 10666,'0'0'7751,"8"-8"-5524,21-25-402,-28 33-1792,-1 0-1,0 0 1,0 0-1,0 0 1,0-1 0,0 1-1,0 0 1,0 0-1,0 0 1,0 0-1,0-1 1,1 1 0,-1 0-1,0 0 1,0 0-1,0-1 1,0 1-1,0 0 1,0 0-1,-1 0 1,1-1 0,0 1-1,0 0 1,0 0-1,0 0 1,0-1-1,0 1 1,0 0-1,0 0 1,0 0 0,0 0-1,-1-1 1,1 1-1,0 0 1,0 0-1,0 0 1,0 0 0,0 0-1,-1 0 1,1-1-1,0 1 1,0 0-1,0 0 1,-1 0-1,-14-4 727,-20 3-186,32 1-450,-8 1-43,1 0 0,0 0 0,0 1 0,0 1-1,0-1 1,0 1 0,1 1 0,-1 0 0,1 0-1,-14 9 1,17-9 38,0 0 0,0 0 0,1 1 0,-1 0 0,1-1 0,0 2 0,1-1 0,-1 1 0,1-1 0,0 1 0,0 0 0,1 1 0,0-1 0,0 1 0,-4 12 0,7-18-105,-1 0 1,1 1-1,0-1 1,0 0 0,0 0-1,-1 0 1,1 1-1,1-1 1,-1 0 0,0 0-1,0 1 1,0-1-1,0 0 1,1 0 0,-1 0-1,1 0 1,-1 1-1,1-1 1,-1 0-1,1 0 1,0 0 0,-1 0-1,1 0 1,0 0-1,0 0 1,1 1 0,1-1-3,-1 0 1,0 0 0,1 0 0,-1 0 0,1 0 0,0 0 0,-1-1-1,1 1 1,0-1 0,-1 0 0,6 0 0,3 0 24,-1-1 0,1-1 0,0 0 0,0 0 1,11-5-1,-7 1-11,0-1 1,-1-1-1,0 0 1,0-1 0,-1 0-1,22-20 1,-29 23 6,0 1 0,0-1-1,-1-1 1,0 1 0,0-1 0,0 0 0,-1 0 0,0 0-1,-1 0 1,1-1 0,-1 0 0,-1 1 0,0-1 0,0 0-1,1-9 1,-3 16-28,1 1 0,-1-1 0,0 0 0,0 1 0,0-1 0,0 0-1,0 1 1,0-1 0,0 1 0,0-1 0,0 0 0,0 1 0,0-1 0,0 0-1,-1 1 1,1-1 0,0 0 0,0 1 0,-1-1 0,1 1 0,0-1 0,-1 1-1,1-1 1,-1 1 0,1-1 0,-1 1 0,1-1 0,-1 1 0,1-1-1,-1 1 1,1 0 0,-1-1 0,1 1 0,-1 0 0,0 0 0,1-1 0,-1 1-1,0 0 1,1 0 0,-1 0 0,1 0 0,-1 0 0,0 0 0,1 0 0,-1 0-1,0 0 1,1 0 0,-1 0 0,0 0 0,1 0 0,-1 0 0,0 1 0,1-1-1,-1 0 1,1 0 0,-1 1 0,1-1 0,-1 1 0,0-1 0,-34 26 14,31-21-9,-1 0-1,1 0 1,0 1-1,0 0 0,1-1 1,0 1-1,0 0 1,0 1-1,1-1 1,0 1-1,-2 7 1,4-13-7,0 0 1,1 0 0,-1-1 0,0 1 0,0 0 0,1 0-1,-1 0 1,1-1 0,-1 1 0,1 0 0,-1-1 0,1 1-1,-1 0 1,1-1 0,-1 1 0,1-1 0,0 1-1,-1-1 1,1 1 0,0-1 0,0 1 0,-1-1 0,1 1-1,0-1 1,0 0 0,0 0 0,-1 1 0,1-1-1,0 0 1,0 0 0,0 0 0,0 0 0,-1 0 0,1 0-1,0 0 1,0 0 0,1-1 0,38-3 103,-16-2-270,43-18 1,-52 17-10,1 1 1,0 0 0,0 1 0,0 1 0,1 1 0,28-2 0,-44 4 166,0 1 1,0 0-1,0 0 1,0 0-1,0 0 1,0 1-1,0-1 0,0 0 1,0 0-1,-1 0 1,1 1-1,0-1 0,0 0 1,0 1-1,0-1 1,-1 1-1,1-1 1,0 1-1,0 0 0,-1-1 1,1 1-1,0-1 1,-1 1-1,1 0 0,-1 0 1,1-1-1,-1 1 1,1 0-1,-1 0 1,1 0-1,-1 1 0,0 31 91,0-31-54,-1 1 1,1-1 0,-1 0 0,1 0 0,0 0 0,0 0 0,0 0 0,0 0 0,0 1 0,1-1 0,-1 0 0,1 0 0,-1 0 0,1 0 0,0 0 0,-1 0 0,3 3 0,-2-5 8,1 1 0,0 0 0,-1-1 0,1 1 0,0-1 0,0 1 1,-1-1-1,1 0 0,0 0 0,0 0 0,0 0 0,-1 0 0,1 0 1,0 0-1,0-1 0,0 1 0,-1 0 0,1-1 0,0 0 0,-1 1 1,1-1-1,-1 0 0,1 0 0,0 0 0,-1 0 0,0 0 0,1 0 1,-1 0-1,2-3 0,39-38 261,-39 38-285,1 0 0,-2 0 0,1-1-1,0 1 1,-1 0 0,0-1 0,0 0 0,0 1 0,0-1 0,-1 0-1,0 0 1,0 0 0,0 0 0,-1 0 0,1 0 0,-1 0 0,-1 0-1,0-9 1,0 9-12,-1 2-1,1-1 0,-1 0 1,1 0-1,-1 0 1,0 1-1,0-1 0,-1 1 1,1-1-1,-1 1 0,0 0 1,0 0-1,0 0 1,0 1-1,0-1 0,-1 1 1,1-1-1,-1 1 0,1 0 1,-1 1-1,0-1 1,-7-2-1,35 6-180,-1-1-1,1-2 1,0 0 0,24-5 0,21-7-3256,-23 0-1964,13-10-6566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 14670,'0'-5'6342,"-2"28"-5990,-2 13 129,-3 10 319,-1 12-415,-4 4-321,5 2-64,-1-6-32,1-8-833,1-9-1153,0-10-192,0-13-384,-6-13-2531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11275,'0'-11'3192,"0"5"-2879,0 1 0,1-1 0,-1 1 0,1 0 0,0-1 0,1 1 0,-1 0 0,1 0 0,0 0 0,0 0 0,1 0 0,0 0 0,-1 1 0,2-1 0,-1 1 0,0 0 0,1 0 0,0 0 0,0 0 0,0 1 1,6-5-1,8-2-76,0 0 1,1 1 0,0 1 0,0 1 0,1 1 0,0 1 0,0 0 0,0 1 0,0 2 0,1 0 0,-1 1 0,1 1 0,26 3 0,-41-2-257,0-1 1,0 2-1,0-1 1,0 1 0,0 0-1,-1 0 1,1 0-1,-1 1 1,1 0-1,7 5 1,-12-7 4,1 1 0,0-1 0,0 1 0,-1-1 0,1 1 1,-1 0-1,0 0 0,1-1 0,-1 1 0,0 0 0,0 0 0,0 0 0,0 0 0,0 0 0,-1 0 0,1 1 0,-1-1 1,1 0-1,-1 0 0,0 0 0,0 1 0,0-1 0,0 0 0,0 0 0,-1 1 0,1-1 0,0 0 0,-1 0 0,0 0 0,1 0 1,-1 0-1,-2 4 0,-2 1 123,0 0 0,-1 0 0,0 0 0,0-1 0,0 0 0,-1 0 0,0-1 0,0 1 0,0-1 0,-1-1 0,-9 5 0,-19 8 1190,-39 14 1,-7-7 338,53-16-3863,139-51-10891,-59 23 3405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21044,'0'0'3491,"-69"52"-2210,31-15-480,-1 6-64,3 8-161,3 2-319,7 0-225,11-3 0,7-5 0,8-6-32,3-11-32,19-6-64,11-9-129,7-9-1152,4-4-865,4-2-1570,1-17-3779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16688,'0'0'4452,"-55"52"-2210,28-21-1121,-1 7 160,-2 5-63,-5 0-674,0 2-288,5-2-128,2-6-64,2-6 1,8-7-65,8-10-353,8-10-1184,14-15-4517,11-18 1570,8-11-3171</inkml:trace>
  <inkml:trace contextRef="#ctx0" brushRef="#br0" timeOffset="1">317 23 15855,'0'0'6395,"-7"10"-5364,-6 12-711,1 1 0,1 0 1,0 1-1,2 0 0,1 1 1,1 0-1,-4 28 0,9-27-304,1 1 1,1 0-1,4 34 0,4-2-4656,-7-55 2946</inkml:trace>
  <inkml:trace contextRef="#ctx0" brushRef="#br0" timeOffset="2">108 282 13325,'0'0'13516,"80"-30"-13452,-38 30-128,5 0-2626,-1-9-4837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15535,'0'0'12748,"-42"71"-12172,35-38-319,4-2-161,3-5-32,0-7-32,10-5-32,9-10 0,3-4-128,3-3-1058,0-18-1152,-3-8-1409,-6-8-3268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19442,'0'0'3235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165 451 5733,'0'0'19635,"-7"-6"-19064,2 1-430,0-1 1,0 0-1,1 0 0,0 0 0,0 0 1,0-1-1,1 1 0,0-1 0,0 0 0,-2-10 1,-40-96 273,33 89-479,2-1 0,0 0 0,1 0 0,2-1 0,0 0 0,2 0 1,-2-33-1,7 58 51,0 0 0,0 1 1,0-1-1,1 0 0,-1 0 0,0 1 1,0-1-1,1 0 0,-1 1 1,1-1-1,-1 0 0,1 1 1,-1-1-1,1 1 0,-1-1 1,1 0-1,-1 1 0,1-1 1,-1 1-1,1 0 0,0-1 1,0 1-1,-1-1 0,1 1 1,0 0-1,-1 0 0,1-1 1,0 1-1,0 0 0,-1 0 0,1 0 1,0 0-1,0 0 0,0 0 1,-1 0-1,1 0 0,0 0 1,0 0-1,-1 1 0,1-1 1,0 0-1,1 1 0,35 12-109,3 9 140,2-2 0,0-2 0,1-2 0,1-1 0,0-3 0,61 10 0,-58-16-1322,71 0 0,-74-9-3671,-11-14-3983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15246,'0'0'9102,"3"-11"-8685,9-22 295,1 1-1,1 0 1,2 1 0,1 0 0,36-47-1,-49 74-695,-1 1 0,1 0 0,0 0 0,0 0 0,0 0 0,0 1-1,0 0 1,1 0 0,-1 0 0,1 0 0,-1 1 0,1-1-1,0 1 1,0 1 0,-1-1 0,1 1 0,0-1 0,0 1 0,0 1-1,9 0 1,-10 0-14,-1 0-1,1 0 1,0 0-1,-1 0 1,1 1-1,-1-1 0,0 1 1,1 0-1,-1 0 1,0 0-1,0 0 1,0 0-1,0 1 1,-1 0-1,1-1 1,-1 1-1,1 0 1,-1 0-1,0 0 0,0 1 1,0-1-1,-1 0 1,1 1-1,-1-1 1,0 1-1,0-1 1,1 6-1,-1 0 140,0-1 0,-1 1 0,0 0-1,0 0 1,-1 0 0,0 0 0,-1 0 0,0-1 0,-6 16-1,-2 0 377,-1-1 0,-14 22 0,17-31-380,46-52-4188,-15 3-3007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19186,'0'0'7912,"-11"9"-6797,-35 38-584,-70 88-1,-40 42-704,193-229-9427,21-31 1713,-13 25-296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9129,'0'0'8739,"-3"8"-6700,-36 69-362,22-48-280,-22 58 0,35-79-1278,1 1 0,1-1 0,0 1 0,0 0 0,1 0 0,0 0 0,1 0 0,0 0 0,0 0 0,0 0 0,4 16 0,-3-23-252,0 1 1,1 0 0,-1 0 0,1 0-1,-1-1 1,1 1 0,0 0-1,0-1 1,0 0 0,0 1 0,0-1-1,1 0 1,-1 0 0,1 0 0,-1-1-1,5 3 1,46 17-3774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13389,'0'0'13452,"65"-12"-12555,-22 3-320,8 1-193,1 3-256,2-1-64,-9 3-480,-6 3-2307,-8 0-2081,-12-1-3460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36 399 17905,'0'0'8648,"9"1"-7874,-5 0-727,-1-1 0,1 1 0,0-1 0,-1 0 0,1 0 0,0-1 0,-1 1 0,1-1 0,0 0 0,-1 0 0,8-2-1,-5-1-4,1 0 0,-1 0-1,0 0 1,0-1-1,0 0 1,8-9-1,21-29 34,9-10 720,-41 100-1008,-2 21 280,1-28-18,-2 1 0,-6 42-1,4-74 112,0 0-1,0-1 1,-1 0-1,0 0 1,0 0-1,-1 0 1,0 0-1,-1-1 1,1 1-1,-1-1 1,-11 11-1,12-14-77,1-1 0,-1 1 0,0-1 0,0 0 0,0 0 0,0 0 0,0-1-1,-1 1 1,1-1 0,-1 0 0,0-1 0,1 1 0,-1-1 0,0 0 0,0 0 0,0 0 0,0-1-1,0 0 1,0 0 0,0 0 0,-8-1 0,10-1-138,-1 1-1,1-1 1,-1 0-1,1 0 1,0 0-1,0 0 1,0 0-1,0-1 1,0 0-1,0 1 1,1-1-1,-1 0 1,1 0-1,0 0 1,0-1-1,0 1 1,0 0-1,1-1 1,-1 1-1,1-1 1,0 0-1,0 1 1,0-1-1,0-5 1,-2-7-499,1-1 1,1 1-1,0-1 0,2-20 1,0 24-978,1-1-1,1 1 1,0-1 0,0 1 0,7-14 0,11-24-6710</inkml:trace>
  <inkml:trace contextRef="#ctx0" brushRef="#br0" timeOffset="1">280 1 20371,'0'0'7239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20628,'0'0'6181,"53"20"-4003,-30-4-1089,-2 6-192,-3 10-416,-8 7-289,-4 7-96,-6 9-32,-6 6 0,-18 6-64,-6 1 64,-6 1-64,-2-5-384,2-7-513,3-11-1665,2-14-3492,5-18-7335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17296,'0'0'7912,"91"2"-5958,-33-2-449,11 0-800,5 0-481,1 0-224,-8 0-480,-15 6-2083,-19-3-3138,-17-3-5446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21364,'0'0'4484,"71"3"-1313,-9-18-1985,12 2-610,8-2-480,5 1-865,-5 3-2914,-10-5-4325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18193,'0'0'1474,"16"50"255,-16-8-800,0 7-705,-2 5-160,-8 1-32,2-1-704,-1-9-802,6-6-319,-1-11-1058,-4-9-1217,4-13-4292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15 147 7431,'0'0'13549,"-4"-8"-10891,2 6-2468,1-1 0,0 0 0,0 1-1,0-1 1,0 0 0,0 1 0,0-1-1,1 0 1,-1 0 0,1 0 0,0-4-1,1 5-104,0-1-1,-1 1 1,1 0-1,0 0 1,1 0-1,-1 0 1,0 0-1,1 0 1,-1 0-1,1 0 1,0 1 0,-1-1-1,1 1 1,0-1-1,0 1 1,0-1-1,0 1 1,0 0-1,0 0 1,4-1-1,24-11 51,2 2-1,-1 1 1,1 1 0,1 2-1,0 1 1,0 1 0,0 2-1,52 2 1,-76 1-135,0 1-1,-1-1 1,1 2-1,0-1 1,0 1-1,-1 0 1,1 1 0,-1 0-1,0 1 1,9 4-1,-14-6 1,0-1-1,-1 1 0,1 0 0,-1 0 0,1 0 0,-1 1 0,0-1 1,0 1-1,0-1 0,0 1 0,0-1 0,-1 1 0,1 0 0,-1 0 1,0 0-1,0 0 0,0 0 0,0 0 0,0 0 0,-1 1 0,1-1 1,-1 0-1,0 0 0,0 0 0,0 1 0,0-1 0,-1 0 0,1 0 1,-1 0-1,0 1 0,-1 2 0,-1-1 36,1-1 0,-1 0 0,0 1 0,0-1 0,0-1 0,0 1 0,-1 0 1,1-1-1,-1 0 0,0 0 0,0 0 0,-1 0 0,1 0 0,0-1 0,-1 0 0,0 0 0,-8 2 0,-8 3 201,-1-1 1,-34 6-1,-9-6-695,65-6 349,-1 0-1,1 0 1,0-1 0,0 1 0,0 0 0,-1 0 0,1 0-1,0 0 1,0-1 0,0 1 0,0 0 0,0 0-1,0 0 1,-1-1 0,1 1 0,0 0 0,0 0 0,0-1-1,0 1 1,0 0 0,0 0 0,0 0 0,0-1-1,0 1 1,0 0 0,0 0 0,0-1 0,0 1-1,0 0 1,0 0 0,0-1 0,0 1 0,0 0 0,1 0-1,-1 0 1,0-1 0,0 1 0,0 0 0,0 0-1,0 0 1,1-1 0,-1 1 0,0 0 0,0 0 0,0 0-1,0 0 1,1 0 0,-1-1 0,0 1 0,19-15-7439,8-3-5396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534 112 6951,'0'0'1959,"-9"-9"-1276,-76-64 3,41 43 3817,56 36-4403,0-1 1,1 0-1,-1-1 1,1-1-1,0 0 1,1 0-1,25 0 1,110-3-111,-72-3 134,-32 3-87,701 31 145,-219 2 314,4-39 374,-103-1-528,-256 7-338,960-15 78,-906 12-56,-307 16 103,-664 2 2,472-17-108,-2070 3-290,2132 2 369,0 10-1,-368 70 1,558-79-114,14-4 7,-1 1 0,1 1-1,0-1 1,-1 1 0,1 1 0,0-1-1,0 1 1,1 0 0,-1 1 0,-11 8-1,17-12-4,1 1 1,0-1-1,-1 1 0,1-1 0,0 1 0,0-1 0,-1 1 0,1-1 1,0 1-1,0 0 0,0-1 0,0 1 0,0 0 0,0-1 0,0 1 0,0-1 1,0 1-1,0 0 0,0-1 0,0 1 0,0-1 0,0 1 0,0 0 1,1-1-1,-1 1 0,0-1 0,0 1 0,1-1 0,-1 1 0,1-1 0,-1 1 1,0-1-1,1 1 0,-1-1 0,1 1 0,-1-1 0,1 0 0,-1 1 1,1-1-1,-1 0 0,1 1 0,-1-1 0,1 0 0,0 0 0,-1 1 0,1-1 1,-1 0-1,1 0 0,1 0 0,35 10-196,-36-9 211,123 16-36,0-6 1,139-4-1,-105-5 1,2100 35 1076,-2020-37-1020,482-4 3,-7-44 7,-671 43-44,-18 4 8,0-1-1,0-2 1,-1 0 0,1-2-1,-1 0 1,0-2-1,29-13 1,-50 20 1,-1 0 0,1 0 0,0 0 0,-1 0 0,1 0 0,0 0-1,-1-1 1,1 1 0,-1-1 0,0 1 0,0-1 0,1 1 0,-1-1 0,0 0 0,1-2 0,-2 3-2,0 0-1,0 1 1,0-1 0,0 0 0,0 0 0,0 0-1,0 0 1,0 0 0,0 0 0,-1 0 0,1 0-1,0 1 1,0-1 0,-1 0 0,1 0 0,-1 0-1,1 1 1,-1-1 0,1 0 0,-1 0 0,1 1-1,-1-1 1,-1 0 0,-3-3-18,0 0 1,-1 1-1,1 0 1,-1 0-1,0 0 0,0 1 1,0-1-1,-7 0 0,-53-13-172,-1 3-1,-117-6 1,-150 12 78,270 7 96,-1064 66-1788,1064-60 1325,-218 17-3022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16976,'0'0'9775,"-9"3"-9199,-3 2-557,0 0-1,0 2 0,1-1 1,0 1-1,0 1 0,1 0 1,0 1-1,0 0 0,1 0 1,0 1-1,-10 15 0,-10 15 171,-45 79 0,65-102-145,0-1-1,1 1 1,0 0 0,2 1-1,0 0 1,1 0 0,1 0 0,0 0-1,2 1 1,-1 22 0,3-38-45,0 0 0,1 0 1,-1 0-1,1 0 1,0 0-1,0 0 0,0 0 1,0 0-1,0-1 1,1 1-1,-1 0 0,1-1 1,0 1-1,0-1 1,0 1-1,0-1 0,0 0 1,0 0-1,1 0 1,-1 0-1,1 0 0,-1 0 1,1-1-1,0 1 1,0-1-1,0 0 0,-1 0 1,1 0-1,0 0 1,0-1-1,4 1 0,11 2-304,0-1 0,0 0 0,0-2 0,21-2 0,-27 2-94,70-11-3343,-29-3-1933,12-9-7494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23 14029,'0'0'12567,"-5"11"-11734,-22 38-584,-2-1 0,-3-2 0,-1-1 0,-2-1 0,-48 45 0,137-148-4342,-17 11-4298,34-58 0,-41 57 6104,-1-1 3459,-4 8 3533,-34 59 2348,-5 11-3313,-7 19-1978,-29 90 0,48-130-1719,0-1 0,1 1 0,0 0 0,0-1-1,1 1 1,0 0 0,0 0 0,1-1 0,2 12-1,-2-13-372,1 0-1,0 0 1,0-1-1,0 1 1,1-1-1,-1 1 1,1-1-1,5 6 1,-3-3-1890,-3-2-5292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16303,'0'0'14062,"53"-37"-13902,-23 37-128,2 0-32,-3 0-961,-1 0-1313,-2 8-1346,-4-2-864,-5 3-1345,-6-5-5126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73 197 14798,'0'0'6214,"-10"64"-4292,-1-31-705,-2 1-192,-1 2-385,5-3-415,0-3-161,4-8-192,5-6-1154,-1-9-1152,1-18-8488</inkml:trace>
  <inkml:trace contextRef="#ctx0" brushRef="#br0" timeOffset="1">70 1 22742,'0'0'5669,"-22"41"-20627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8968,'0'0'13448,"8"4"-11847,4 3-1314,1 0 0,-2 1 1,1 1-1,-1-1 0,0 2 0,-1 0 0,0 0 0,-1 1 0,0 0 0,0 0 0,-1 1 0,-1 0 0,0 1 0,-1-1 0,9 26 0,-10-23-256,-1 1 0,0-1 0,-1 1 0,-1-1-1,-1 1 1,0 0 0,-1 0 0,-1 0 0,0 0 0,-1-1-1,-1 1 1,0-1 0,-1 1 0,-11 25 0,-3 2-17,-3-2 0,-2 0 0,-51 70 1,57-90-1388,0-2-1,-27 25 1,22-30-2315,7-11-1587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24247,'0'0'8072,"50"-2"-16849,-32-12 802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20403,'0'0'3748,"-18"91"-3011,8-38-577,-1 6-32,-1 2 0,3-4-64,2-3-32,2-5-64,-1-6-1025,2-9-1634,-4-8-1857,-2-12-2242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11179,'5'-11'6945,"-5"9"-6810,3-4 378,0-1 1,0 1-1,0-1 0,1 1 1,0 0-1,0 0 0,0 1 1,1-1-1,-1 1 0,2 0 1,-1 0-1,0 1 0,1-1 1,0 1-1,0 0 0,9-4 1,1 3-277,1 1 0,-1 0 0,1 1-1,0 1 1,0 1 0,0 0 0,0 1 0,0 1 0,22 4 0,-27-4-270,0 1 0,-1 1-1,1 0 1,-1 1-1,0 0 1,0 1-1,0 0 1,-1 0 0,0 1-1,0 1 1,0 0-1,-1 0 1,0 1-1,9 9 1,-16-15 31,-1 0 0,1 1 0,0-1 0,-1 0 1,1 1-1,-1-1 0,0 1 0,0 0 0,0-1 0,0 1 0,0 0 0,-1-1 1,1 1-1,-1 0 0,1 0 0,-1 0 0,0 0 0,0-1 0,-1 1 0,1 0 1,-1 0-1,1 0 0,-1-1 0,0 1 0,0 0 0,0-1 0,0 1 0,0-1 1,-1 1-1,1-1 0,-1 1 0,0-1 0,1 0 0,-1 0 0,0 0 0,0 0 1,-4 3-1,-8 5 243,1 0 0,-2 0 0,1-1 0,-28 12 0,41-21-227,-46 23-128,0-3 0,-59 18 0,127-58-12009,13-5 2850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19635,'-9'6'1147,"-18"11"285,2 1 0,0 2 0,-28 28 0,27-22-824,2 1 0,-40 59 0,50-66-580,2 1 0,0 1 0,1 0 1,1 0-1,2 1 0,0 0 0,1 1 0,1 0 0,2 0 0,0 0 0,1 0 0,2 38 0,1-58-21,0 0 0,1 1 0,0-1-1,0 0 1,0 1 0,0-1 0,1 0 0,-1 0 0,1 0-1,0 0 1,0 0 0,1-1 0,-1 1 0,1-1-1,0 1 1,0-1 0,0 0 0,0 0 0,1 0 0,-1 0-1,6 2 1,-1-1-471,-1-1 0,1 0 0,-1 0 0,1 0 0,0-1 0,0-1 0,1 1 0,-1-1 0,0-1 0,14 0 0,25-2-6017</inkml:trace>
  <inkml:trace contextRef="#ctx0" brushRef="#br0" timeOffset="1">736 99 12876,'0'0'6182,"-59"73"-4164,36-38-96,-3 7-481,-5 3-384,0 1-64,-2-1-192,2-5-225,6-5-351,7-11-129,10-11-64,8-12-417,10-1-1857,16-24-705,10-9-1345,2-10-1793,4-8-866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11050,'0'0'9471,"-7"12"-8281,-21 42 785,2 0-1,-20 64 1,34-79-1449,-13 75-1,17-10-5290,3-112-5910,4 2 8335,-7-16-6516</inkml:trace>
  <inkml:trace contextRef="#ctx0" brushRef="#br0" timeOffset="1">83 365 1954,'0'0'7815,"-40"-54"-3459,21 31-32,6 7-544,5 8-321,6 1-672,2 5-1410,10 2-992,13 0-385,8 0 32,3 3-32,5 3-769,-2 1-1761,-2-3-2243,-3-3-4836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2446 443 9033,'0'0'2877,"8"-9"-2066,4-2-525,27-31 896,-38 41-1033,0 0-1,0-1 0,0 1 0,0 0 0,-1-1 0,1 1 1,0-1-1,0 1 0,-1-1 0,1 0 0,-1 1 0,0-1 0,1 1 1,-1-1-1,0 0 0,0 1 0,0-1 0,0 0 0,0 1 1,0-1-1,0 0 0,-1 1 0,1-1 0,-1 1 0,1-1 1,-1 0-1,0 1 0,1-1 0,-1 1 0,0 0 0,0-1 1,0 1-1,0 0 0,0-1 0,0 1 0,-1 0 0,1 0 0,0 0 1,-1 0-1,-2-1 0,-7-5 282,-1 0 0,0 2 1,0-1-1,-18-4 0,0-2-248,-51-22 81,-2 3 0,0 3-1,-163-30 1,-267-7 731,308 44-813,-303-16 487,488 39-679,0 0 1,0 1-1,1 1 1,-1 1-1,1 1 1,0 1-1,0 0 1,-30 17 0,2 3 23,2 1 1,-44 37-1,71-51-4,1 1-1,1 1 0,1 0 0,0 1 1,1 1-1,1 0 0,0 1 0,2 0 0,0 1 1,-13 35-1,9-10 25,2 1 1,2 1-1,-10 93 1,-3 9 20,-3 31-8,25-152-62,1-1 0,1 1 1,1 0-1,7 38 0,-3-46 8,1 0-1,1-1 1,0 1-1,1-2 1,16 27 0,62 82 47,-49-86-44,2-2 0,1-2 0,2-1-1,61 40 1,-68-50 10,-15-12-5,1-1-1,1-1 1,0 0 0,1-2-1,0-1 1,0 0 0,44 8 0,5-4 45,95 3 1,50 8-285,-155-12 286,0-3-1,1-3 0,0-2 0,0-4 0,0-1 0,0-4 0,94-19 0,-80 7 35,-45 11-43,0 0 1,-1-2-1,0-2 1,0-1 0,-1-1-1,-1-1 1,42-26 0,2-10 124,-42 31-93,-1-2-1,-2-1 1,0-1 0,-1-1 0,39-44-1,-54 51-64,10-11 96,29-48-1,-45 63-79,0 0 0,0-1 0,-1 0 0,-1 0 0,0-1 0,0 1 0,1-17 0,-1 8 93,2 1-1,0-1 0,2 1 1,0 0-1,1 1 1,2-1-1,0 2 1,22-30-1,-14 20 93,-1-1 0,21-48 0,-36 69-131,1 0-1,-2 0 1,1-1-1,-1 0 1,0 1-1,-1-1 1,0 0 0,-1 0-1,0 0 1,-1 0-1,-2-16 1,-1 11 126,-1 0 0,0 0-1,-1 1 1,-1 0 0,0 0 0,-14-21 0,-60-105 894,-16-25-860,82 144-1039,0 0 1,-2 1-1,0 1 1,-1 1-1,-26-21 0,38 34-188,0 1-1,-1-1 0,1 1 0,-1 1 0,0-1 0,0 1 0,-1 1 0,-11-4 0,-18 3-7773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67 178 20275,'0'0'4879,"11"2"-3640,-5-1-1188,0 0 0,0-1 0,1 0 0,-1 0 0,0 0 0,0-1 0,0 0 0,0 0 0,0 0 0,0-1 0,0 0 0,0 0 0,0-1 0,-1 1 0,1-1 0,-1-1 0,0 1 0,0-1 0,9-7 0,1-3-251,-1 0 1,17-21 0,-27 30 329,-1 1-1,1-1 1,-1 0 0,0-1 0,0 1-1,-1 0 1,1-1 0,-1 0 0,0 0-1,-1 1 1,1-1 0,0-9 0,-21 46 628,3 9-604,2 0-1,1 1 1,3 0 0,-10 74 0,-16 64 1821,35-174-1942,-1-1 0,0 1 0,0-1 0,0 1 1,0-1-1,0 0 0,-1 0 0,0 0 0,0 0 0,0 0 1,-1-1-1,1 1 0,-1-1 0,-5 4 0,7-6-25,0 0 1,0 0-1,0 0 0,0 0 0,0-1 0,0 1 0,-1-1 0,1 1 0,0-1 0,0 0 0,-1 0 0,1 0 0,0 0 0,0 0 0,-1 0 0,1 0 0,0-1 0,0 0 0,-1 1 0,1-1 0,0 0 0,0 0 1,0 0-1,0 0 0,0 0 0,0 0 0,0-1 0,1 1 0,-1-1 0,0 1 0,1-1 0,-2-2 0,-3-3-60,0 0-1,1 0 1,0-1-1,0 1 1,1-1-1,0 0 1,0-1-1,1 1 1,0-1-1,0 1 1,1-1 0,1 0-1,-1 0 1,1 0-1,1 0 1,-1 0-1,2 0 1,-1 0-1,3-9 1,-1 7-63,0 1-1,0 0 1,1 0-1,1 0 1,0 1 0,0-1-1,1 1 1,0 0-1,1 0 1,0 1 0,0-1-1,1 1 1,0 1-1,0-1 1,1 1 0,10-7-1,50-27-6824,-37 22 524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23606,'0'0'7463,"69"12"-7591,-41-8-2242,-5-2-4356,1-2-5606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10698,'0'0'9038,"6"9"-5557,2 2-2593,53 79 4972,-53-78-5512,-1 1 0,-1 0-1,0 0 1,-1 0-1,-1 1 1,4 17 0,-5-11-321,-2 0 0,0 1 0,-1-1 0,-1 1 1,-1-1-1,-1 1 0,-1-1 0,-1 0 0,0-1 0,-2 1 1,0-1-1,-1 0 0,-1-1 0,-12 20 0,-9 7-51,-1-1 1,-2-2-1,-2-1 0,-49 44 0,67-69-1100,-1 0 0,0-1 1,-25 15-1,-1-8-5896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0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7687,'-27'-4'762,"8"0"-284,0 1-1,-1 1 1,0 1 0,1 1-1,-1 0 1,-26 5-1,45-5-452,1 0 0,0 0 0,-1 0 0,1 0 0,0 0 0,-1 0 0,1 0 0,0 0 0,-1 0 0,1 0 0,0 0 0,0 1 0,-1-1 0,1 0 0,0 0 0,-1 0 0,1 0 0,0 1 0,0-1 0,-1 0 0,1 0 0,0 1 0,0-1 0,0 0 0,0 0 0,-1 1 0,1-1 0,0 0 0,0 0 0,0 1 0,0-1 0,0 0 0,0 1 0,-1-1 0,1 0 0,0 1 0,0-1 0,0 0 0,0 1 0,0-1 0,0 0 0,1 1 0,-1-1 0,0 0 0,0 0 0,0 1 0,0-1 0,0 0 0,0 1 0,0-1 0,1 0 0,-1 0 0,0 1 0,0-1 0,0 0 0,1 0 0,-1 1 0,0-1 0,0 0 0,1 1 0,17 11 730,50 13-388,0-2 0,1-4 0,1-3 0,1-3 0,76 5-1,367-4 593,-400-15-729,-64 1-109,704-5 777,-2-32-700,-296-7 397,468-29 2098,-756 67-2654,1022-8 88,-1018 29 295,-263-15-356,-1191 28-906,-1305 67 583,1853-106 424,6-1-83,913 13-1409,542-12-611,-385-8 1320,957-45 746,1 35 676,-1116 29-836,77 0-863,-88-1-3491,-10-1-6709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10122,'0'0'14515,"14"-4"-13341,50-11-370,0 2 1,111-5-1,-57 7-761,-76 6-81,62-7-1633,125-30 1,-224 41 1286,25-9-1561,-29 10 1750,0-1-1,-1 1 1,1 0-1,0-1 1,-1 1-1,1-1 1,0 1-1,-1 0 1,1-1-1,0 0 1,-1 1-1,1-1 1,-1 1-1,1-1 1,-1 0-1,0 1 1,1-1-1,-1 0 1,1 0-1,-1 1 1,0-1-1,0 0 1,0 0-1,1 1 1,-1-1-1,0 0 1,0 0-1,0 0 1,0 1-1,0-1 1,0-1-1,-6-11-5537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54 13196,'0'0'5472,"5"-8"-4046,-4 5-1333,1 0 1,0 0-1,0 0 0,0 0 1,0 0-1,0 1 1,0-1-1,1 1 0,-1 0 1,1-1-1,0 1 1,0 1-1,0-1 1,0 0-1,0 1 0,0-1 1,0 1-1,0 0 1,0 0-1,1 0 1,-1 0-1,1 1 0,-1-1 1,0 1-1,1 0 1,-1 0-1,1 0 0,-1 1 1,0-1-1,1 1 1,2 1-1,-5-2-88,0 0 0,0 1 0,-1-1-1,1 0 1,0 1 0,-1-1 0,1 1 0,-1-1 0,1 1-1,-1-1 1,1 1 0,-1 0 0,1-1 0,-1 1-1,1 0 1,-1-1 0,0 1 0,1 0 0,-1 0-1,0-1 1,0 1 0,1 0 0,-1 0 0,0-1 0,0 1-1,0 0 1,0 0 0,0 0 0,0-1 0,0 1-1,0 0 1,-1 0 0,1-1 0,0 1 0,0 0 0,-1 0-1,1-1 1,-1 2 0,-19 27 63,-14-5 122,0 0-1,-2-2 1,0-2-1,-41 16 1,30-13 213,-21 9 356,10-5 880,-103 65-1,132-66-1031,29-26-601,-1 1 0,0-1 1,1 0-1,-1 1 1,1-1-1,0 1 0,-1-1 1,1 1-1,-1-1 1,1 1-1,0-1 0,-1 1 1,1-1-1,0 1 1,-1-1-1,1 1 0,0 0 1,0-1-1,0 1 1,0-1-1,0 1 0,-1 0 1,1-1-1,0 1 1,0 0-1,0-1 0,1 1 1,-1 0-1,0-1 1,0 1-1,0-1 0,0 1 1,1 0-1,-1-1 1,0 1-1,0-1 0,1 1 1,-1-1-1,0 1 1,1-1-1,-1 1 0,1-1 1,-1 1-1,1-1 1,-1 0-1,1 1 0,-1-1 1,1 0-1,-1 1 1,1-1-1,-1 0 0,1 1 1,0-1-1,-1 0 1,1 0-1,0 0 0,20 4 25,1-2 0,-1 0 0,1-1 0,32-4 0,8 1 28,97 1-119,150 2-494,-106 17-5724,-118-5-85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6983,'1'-1'10326,"-1"6"-4474,-2 17-1972,-7 33-5602,8-48 2945,-11 84-787,3 181-1,9-258-1287,1-21-2642,-3-25-2875,-10 0 113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14670,'0'0'12732,"10"-9"-11793,-8 8-899,6-6 86,-1 1 0,1 0 1,1 1-1,-1 0 0,1 0 1,0 1-1,0 0 0,0 0 1,17-3-1,82-14 235,120-7-1,-82 23-4428,-111 4-1452,-8-1-3822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84 207 12524,'0'0'918,"10"-5"219,5 0-583,-3 2-218,0-2 1,-1 1 0,1-1-1,-1-1 1,14-9-1,-24 14-228,0 1 0,0-1 1,0 1-1,0-1 0,-1 1 0,1-1 0,0 1 0,0-1 0,-1 0 1,1 1-1,-1-1 0,1 0 0,0 0 0,-1 1 0,1-1 0,-1 0 0,0 0 1,1 0-1,-1 0 0,0 0 0,1 0 0,-1 1 0,0-1 0,0 0 0,0 0 1,0 0-1,0 0 0,0 0 0,0 0 0,0 0 0,0 0 0,-1 0 1,1 0-1,0 0 0,0 0 0,-1 1 0,1-1 0,-1 0 0,1 0 0,-1 0 1,1 1-1,-1-1 0,1 0 0,-1 0 0,0 1 0,1-1 0,-1 1 0,0-1 1,0 0-1,1 1 0,-1-1 0,0 1 0,0 0 0,-1-1 0,-3-1 345,0 0-1,0 0 1,0 0-1,0 1 0,0-1 1,-1 1-1,-9 0 1,9 1-314,1 1 0,-1-1 0,1 1 0,-1 0 0,1 1 1,-1-1-1,1 1 0,0 0 0,0 0 0,0 1 0,0 0 1,0 0-1,0 0 0,1 0 0,-1 1 0,1-1 0,0 1 0,0 0 1,1 1-1,-1-1 0,1 1 0,-4 6 0,3-4-61,0 1 0,0 0 0,1 0-1,0 0 1,1 1 0,0-1-1,0 1 1,1-1 0,0 1 0,0 0-1,1 0 1,0-1 0,1 1 0,1 8-1,-2-14-65,1 0-1,-1 0 0,1 0 0,0-1 1,0 1-1,0 0 0,0-1 1,1 1-1,-1-1 0,1 1 0,-1-1 1,1 0-1,0 1 0,0-1 0,0 0 1,0 0-1,0 0 0,0-1 0,6 4 1,-4-3 0,0-1-1,0 1 1,1-1 0,-1 0 0,1 0 0,-1-1 0,1 1 0,-1-1 0,1 0-1,-1 0 1,8-1 0,0-1 29,-1-1-1,0 0 1,1 0 0,-1-1-1,-1-1 1,1 0 0,-1 0-1,0-1 1,11-8-1,-7 3 36,0-1-1,-1-1 0,-1 0 0,0-1 0,-1 0 0,11-19 0,-18 27-53,0 0-1,-1-1 0,1 0 0,-2 0 0,1 0 1,-1 0-1,0-1 0,0 1 0,-1 0 0,0-1 1,0 1-1,-1-1 0,0 1 0,0-1 0,-1 1 1,0-1-1,-3-11 0,2 15-22,0 0 0,0 0-1,-1 0 1,1 0 0,-1 0 0,0 1-1,0-1 1,-1 1 0,1 0 0,-1 0-1,1 0 1,-1 1 0,0-1 0,0 1-1,0 0 1,0 0 0,-1 0 0,1 0-1,-1 1 1,1 0 0,-1 0 0,1 0-1,-1 0 1,1 1 0,-1 0 0,0 0-1,1 0 1,-1 0 0,-6 2 0,9-1-94,0 0 0,0 1 1,0-1-1,0 1 0,0-1 0,0 1 1,1-1-1,-1 1 0,1 0 1,-1 0-1,1 0 0,0 0 1,0 0-1,0 0 0,0 0 0,0 0 1,0 0-1,0 1 0,1-1 1,-1 0-1,0 5 0,1-4-551,-1 1-1,1-1 1,-1 1-1,1-1 0,0 1 1,1-1-1,-1 1 1,0-1-1,1 0 1,0 1-1,0-1 1,0 0-1,0 1 0,3 4 1,12 5-5920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20371,'0'0'4613,"-2"9"-2606,-8 54-579,3 0 0,0 79 0,-11 91-1276,-22-43 1071,40-254-1115,-2 24-99,1 5-9,0 0 0,-13-64 0,11 85 0,0 1 0,-1 0 0,0 0 0,-1 0 0,-1 0 0,0 1 0,0 0 0,-1 0 0,-1 1 0,-13-16 0,13 21-32,82 45-2736,6-14-4132,-30-15 361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855 174 6342,'0'0'1420,"1"-8"-1932,3-52 3880,-6 57-2890,-1 1 0,1-1 0,-1 1-1,1 0 1,-1-1 0,0 1 0,0 0 0,0 1 0,0-1 0,0 1-1,-1-1 1,1 1 0,0 0 0,-5-1 0,-5-3 463,-28-11 456,0 2 1,-2 2-1,-56-9 0,81 18-1294,0 0-1,0 1 0,0 1 0,-1 1 1,1 1-1,0 0 0,0 1 0,0 1 1,0 1-1,0 1 0,1 0 0,-1 1 1,1 1-1,1 1 0,-1 0 0,1 1 1,1 1-1,0 0 0,0 1 0,1 1 1,0 0-1,1 1 0,1 0 0,0 1 1,-16 24-1,8-4-51,1 0 1,2 1-1,2 1 1,1 1-1,2 0 1,1 0-1,2 1 0,2 1 1,1-1-1,0 67 1,8-64-40,2 1 0,3-1 0,0-1 0,3 0 0,2 0 1,1 0-1,2-2 0,1 0 0,2-1 0,35 53 0,-47-81-7,0 0 0,1 0-1,0-1 1,0 0 0,1-1 0,0 1 0,1-1-1,-1-1 1,1 0 0,1 0 0,-1-1-1,1 0 1,0 0 0,0-1 0,0 0-1,20 3 1,6-1 56,0-1 1,0-3-1,63-2 0,-83-1-55,0-1-1,0-1 1,0 0 0,0-2-1,-1 1 1,0-2 0,0 0 0,18-10-1,113-75 59,-96 57-56,-29 20 56,0 0 1,-2-2-1,0 0 1,-1-1-1,0-1 1,-1-1-1,-2 0 1,0-1 0,-1 0-1,0-2 1,-2 1-1,-1-2 1,0 1-1,-2-2 1,-1 1-1,-1-1 1,0 0-1,-2-1 1,-1 1 0,-1-1-1,0-32 1,-2 44-28,-1 0 1,0 0 0,-1 0-1,0 0 1,-1 0-1,-1 0 1,0 0 0,0 0-1,-1 1 1,-1-1 0,0 1-1,-1 0 1,0 1 0,-1-1-1,0 1 1,-1 1-1,0-1 1,-1 1 0,-13-12-1,-27-20-264,-2 2-1,-2 2 0,-108-57 0,109 66-1599,42 23-1675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 9545,'10'-12'5621,"2"-3"5177,-9 18-7425,-3 12-3263,-27 112 405,18-91-1162,1 0 0,-5 71 0,12-87-546,0 20-311,1-27-2431,1 0-3355,-9-18-339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90 5605,'0'0'13362,"-13"1"-8429,4-1-4579,1 0 0,0 1 0,-1 0 0,1 1 0,0 0 0,0 0 0,0 0 0,0 1 0,0 1 0,0-1 0,1 1 0,0 0 0,0 1 0,0 0 0,-8 7 0,9-6-182,0 0-1,0 1 1,0-1-1,1 1 1,0 1-1,0-1 1,1 1-1,0-1 1,0 1-1,1 0 1,0 1-1,1-1 1,0 0 0,-2 16-1,3-23-169,1 0 0,0 0 0,0 0-1,0 0 1,0 0 0,0 0 0,0 0 0,1 0 0,-1 1 0,0-1-1,1 0 1,-1 0 0,0 0 0,1 0 0,-1 0 0,1 0-1,0-1 1,-1 1 0,1 0 0,0 0 0,-1 0 0,1 0 0,0-1-1,0 1 1,0 0 0,0-1 0,0 1 0,0-1 0,1 1-1,1 0 7,0 0 0,0 0-1,0-1 1,1 0 0,-1 1-1,0-1 1,0 0 0,0-1-1,1 1 1,3-1 0,4-2 30,-1 0 0,1 0 0,-1-1 0,0 0 0,13-7 0,-9 1-22,1 0-1,-2-1 1,0 0-1,0-1 0,-1-1 1,-1 0-1,0-1 1,0 0-1,-2 0 0,0-1 1,0-1-1,-2 1 0,0-1 1,0 0-1,-2-1 1,5-19-1,-9 23-15,-3 11 0,-3 7 0,-8 14 0,2 0 0,0 1 0,1 0 0,0 0 0,2 1 0,1 1 0,0-1 0,2 1 0,0 0 0,-1 26 0,6-44-72,0 0 1,0-1-1,1 1 1,0 0-1,0 0 0,0-1 1,0 1-1,0 0 0,1-1 1,-1 1-1,1-1 1,0 1-1,0-1 0,0 0 1,1 0-1,-1 0 0,1 0 1,-1-1-1,1 1 1,0-1-1,0 1 0,1-1 1,-1 0-1,0 0 0,1 0 1,-1-1-1,1 1 1,-1-1-1,8 2 0,-2-1-541,1 1 1,-1-2-1,1 0 0,-1 0 0,1 0 0,0-1 1,-1-1-1,1 1 0,-1-2 0,1 1 0,13-5 1,24-18-12531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18065,'0'0'6374,"-1"8"-4020,-15 124-906,-20 299 3078,35-410-4675,2 46-1405,-1-64 1417,0-1-1,1 1 0,-1-1 0,0 0 0,1 1 0,-1-1 1,1 0-1,0 1 0,0-1 0,0 0 0,0 0 0,0 0 0,1 1 1,-1-1-1,1-1 0,-1 1 0,1 0 0,0 0 0,-1-1 1,1 1-1,2 1 0,8-2-6583,1-4-5589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 8680,'3'-8'8841,"5"-15"-5657,-8 23-3131,0 0 0,0 0 0,0 0 1,0 0-1,0 0 0,0 0 0,0 0 0,1 1 1,-1-1-1,0 0 0,0 0 0,0 0 1,0 0-1,0 0 0,0 0 0,0 0 0,0 0 1,0 0-1,0 0 0,0 0 0,0 0 1,0 0-1,0 0 0,1 1 0,-1-1 1,0 0-1,0 0 0,0 0 0,0 0 0,0 0 1,0 0-1,0 0 0,0 0 0,0 0 1,1 0-1,-1 0 0,0 0 0,0 0 0,0 0 1,0 0-1,0 0 0,0 0 0,0 0 1,0 0-1,0-1 0,1 1 0,-1 0 0,0 0 1,0 0-1,0 0 0,0 0 0,0 0 1,0 0-1,0 0 0,0 0 0,0 0 0,0 0 1,0 0-1,0-1 0,1 48 3989,-2-15-4351,1 45 978,-8 219-79,3-238-354,-2-1-1,-3 0 0,-18 61 0,28-117-208,0 0 0,0 0 1,0 0-1,-1 0 0,1 0 0,0 0 0,0 0 1,-1 0-1,1-1 0,0 1 0,-1 0 1,1 0-1,-1 0 0,1 0 0,-1 0 0,0-1 1,1 1-1,-1 0 0,0 0 0,1-1 1,-2 2-1,-1-29 335,7-44-292,3 0 1,4 0-1,2 0 1,39-116-1,-46 167-67,0 1-1,2 1 1,0-1 0,1 1-1,19-27 1,-24 39-16,0 1 1,1-1 0,0 1-1,0 0 1,0 0 0,1 0-1,-1 1 1,1 0 0,0 0-1,1 1 1,-1-1 0,1 1-1,-1 1 1,1-1 0,0 1-1,0 0 1,0 1 0,14-2-1,-14 3-53,0 0 1,-1 0-1,1 1 0,0 0 0,0 0 0,-1 0 1,1 1-1,-1 0 0,0 0 0,1 1 0,7 4 1,-12-6 54,0 0 1,0 1-1,-1-1 1,1 1 0,0 0-1,-1 0 1,1-1-1,-1 1 1,1 0 0,-1 0-1,0 0 1,0 0-1,0 1 1,0-1 0,0 0-1,0 0 1,-1 1-1,1-1 1,-1 0 0,1 1-1,-1-1 1,0 0-1,0 1 1,0-1 0,-1 0-1,1 1 1,0-1-1,-1 0 1,1 1 0,-1-1-1,0 0 1,0 0-1,0 1 1,0-1 0,0 0-1,-2 2 1,-3 4 40,1 0 0,-1 0 1,-1-1-1,1 0 0,-1 0 1,0-1-1,-1 0 0,0 0 1,-11 6-1,-80 41 809,84-46-710,-1 0 0,1-1 0,-1 0 0,0-1 0,-1-1 0,-23 3-1,39-6-136,0-1 0,0 0 0,0 0 0,-1 0 0,1 0 0,0 0 0,0 0 0,0 0 0,-1 0 0,1-1 0,0 1 0,0 0 0,0-1 0,0 1 0,-1-1 0,1 1 0,-2-2 0,3 1-38,0 1-1,-1-1 1,1 1 0,0-1-1,-1 0 1,1 1-1,0-1 1,0 1 0,0-1-1,0 0 1,0 1-1,0-1 1,0 0 0,0 1-1,0-1 1,0 0-1,0 1 1,0-1 0,0 1-1,0-1 1,0 0-1,1 1 1,-1-2 0,2-2-314,0 1 1,0-1 0,1 0 0,-1 1 0,1 0 0,0-1 0,0 1 0,4-3 0,16-11-3367,1 1-1,0 1 1,39-17 0,-8 6-4447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11339,'0'0'8915,"1"11"-5712,-3 11-1870,0-1 1,-1 0-1,-11 41 0,8-42-875,1 0 1,1 0-1,0 0 0,2 1 1,0 0-1,3 37 0,-1-57-452,0 1 0,0-1-1,0 0 1,0 0 0,1 0 0,-1 0-1,0 0 1,0 0 0,1 0 0,-1 0-1,1 0 1,-1 0 0,1 0 0,0 0-1,-1 0 1,1 0 0,0 0-1,-1 0 1,1 0 0,0-1 0,0 1-1,0 0 1,0-1 0,0 1 0,0 0-1,0-1 1,0 0 0,0 1 0,0-1-1,0 1 1,0-1 0,0 0-1,0 0 1,1 0 0,-1 0 0,0 0-1,0 0 1,0 0 0,0 0 0,0 0-1,0 0 1,1 0 0,-1-1 0,0 1-1,0 0 1,0-1 0,0 1 0,2-2-1,1 0 40,0-1-1,1 1 1,-1-1-1,0 0 1,0 0-1,-1 0 1,1-1-1,-1 1 1,6-8-1,-3 1-38,-1-1-1,0 0 0,0-1 1,-1 1-1,-1-1 0,0 0 1,-1 0-1,0 0 0,1-23 1,-3 27-7,0 0 0,0-1 1,0 1-1,-1 0 0,-1 0 1,1 0-1,-1 0 0,-1 0 1,0 0-1,0 1 0,0-1 1,-1 1-1,0 0 0,0 0 1,-8-10-1,12 17-20,-1-1 0,1 1 0,0 0-1,0-1 1,0 1 0,0 0 0,0-1 0,-1 1 0,1 0-1,0 0 1,0-1 0,-1 1 0,1 0 0,0 0 0,0-1-1,-1 1 1,1 0 0,0 0 0,-1 0 0,1 0 0,0-1 0,-1 1-1,1 0 1,0 0 0,-1 0 0,1 0 0,0 0 0,-1 0-1,1 0 1,0 0 0,-1 0 0,1 0 0,0 0 0,-1 0 0,1 0-1,0 0 1,-1 0 0,1 0 0,0 0 0,-1 1 0,1-1-1,0 0 1,-1 0 0,1 0 0,0 0 0,-1 1 0,1-1-1,0 0 1,0 0 0,-1 1 0,1-1 0,0 0 0,0 1 0,0-1-1,-1 0 1,1 1 0,0-1 0,0 0 0,0 1 0,0 0-1,-1 0-120,1 1 0,0-1 0,0 1 0,0-1 0,0 1 0,0-1 0,0 1 0,0-1 0,1 1 0,-1-1-1,0 1 1,1-1 0,-1 1 0,2 0 0,1 2-334,0-1 0,0 0 1,0 0-1,0 0 0,1 0 0,-1 0 0,1-1 0,0 1 1,0-1-1,0 0 0,0-1 0,0 1 0,0-1 0,1 1 0,-1-1 1,0 0-1,7 0 0,12 1-2061,0 0-1,24-2 1,-30 0 1439,-5 0 782,0 0 0,0-1 0,0-1 0,-1 0 0,1-1 0,0 0-1,-1 0 1,12-6 0,-18 6 924,1 0 0,-2 0-1,1 0 1,0-1 0,-1 1 0,8-8-1,-4-5 3923,-14 8-808,4 8-3526,0-1 0,0 1-1,0 0 1,1 0 0,-1 0 0,0 0-1,0 0 1,0 0 0,0 1-1,0-1 1,1 1 0,-1-1 0,0 1-1,0 0 1,1-1 0,-2 2-1,-5 3 111,0 0 0,1 1-1,-1 0 1,1 0-1,1 1 1,-1 0 0,1 0-1,1 0 1,-1 1 0,1 0-1,0 0 1,1 0-1,0 0 1,0 1 0,1 0-1,0-1 1,1 1 0,0 1-1,-2 16 1,4-25-287,0 0 0,0 0 0,0 0 1,1 0-1,-1 0 0,0 0 0,0 0 0,1 0 0,-1 0 1,1 0-1,-1 0 0,1 0 0,-1 0 0,1-1 0,0 1 1,-1 0-1,1 0 0,0-1 0,-1 1 0,1 0 0,0-1 1,0 1-1,0-1 0,0 1 0,0-1 0,1 1 1,1 0 15,0 0 0,0 0 0,0-1 0,0 1 0,1-1 0,-1 0 0,0 0 0,6-1 0,-1 0 24,-1 0 1,1-1-1,-1 0 1,1 0-1,-1-1 1,13-6-1,-13 5-57,0-2-1,0 1 1,-1-1 0,0 0-1,0 0 1,0 0 0,-1-1-1,0 0 1,0 0-1,0 0 1,-1-1 0,0 0-1,-1 0 1,0 0 0,0 0-1,-1 0 1,0 0 0,0-1-1,-1 1 1,0-1 0,0 1-1,-1-1 1,0 0-1,-1 1 1,-2-14 0,2 19-149,0 1-1,0 0 1,0-1 0,0 1 0,0 0 0,-1 0 0,1 0-1,-1 0 1,1 0 0,-1 1 0,0-1 0,0 0 0,0 1-1,0-1 1,0 1 0,0 0 0,0-1 0,0 1-1,0 0 1,-1 0 0,-2 0 0,4 1-58,0-1 0,0 1 0,-1 0 1,1 0-1,0 0 0,0 0 0,-1 0 0,1 0 0,0 1 0,-1-1 0,1 0 0,0 0 1,0 1-1,0-1 0,-1 1 0,1-1 0,0 1 0,0 0 0,0 0 0,0-1 1,0 1-1,0 0 0,0 0 0,0 0 0,1 0 0,-1 0 0,0 0 0,0 0 1,1 0-1,-1 0 0,1 0 0,-1 0 0,1 1 0,-1-1 0,1 0 0,0 0 1,-1 1-1,1-1 0,0 0 0,0 3 0,-1 16-4749,1-3-2109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13132,'0'0'10245,"-8"6"-8542,1 0-1393,0 1 0,0 0 0,1 1 0,0-1 0,1 1 0,-1 0 0,2 1 0,-1-1 0,1 1 0,0 0 0,1 0 0,0 0 0,-3 15 0,-11 65 1513,15-80-1750,1 0 0,1 0 0,0 0 0,0 1 0,1-1 0,0 0 0,4 16 0,-4-23-73,1 1-1,-1-1 1,1 1-1,0-1 0,-1 0 1,1 1-1,0-1 1,0 0-1,1 0 0,-1-1 1,0 1-1,1 0 0,-1-1 1,1 1-1,-1-1 1,1 0-1,0 0 0,0 0 1,-1 0-1,1 0 1,0-1-1,0 1 0,0-1 1,0 0-1,0 0 0,0 0 1,0 0-1,0 0 1,4-2-1,10 0-231,0 0 1,-1-2-1,27-8 1,-28 6-68,1 2 0,0 0 0,-1 1 0,2 0 0,17 0 0,-34 3 302,1 0 0,0 0 1,0 0-1,-1 0 0,1 0 1,0 0-1,-1 0 0,1 0 1,0 0-1,-1 0 0,1 1 1,-1-1-1,1 0 0,0 0 0,-1 1 1,1-1-1,-1 0 0,1 1 1,0-1-1,-1 1 0,1-1 1,-1 1-1,1-1 0,-1 1 0,0-1 1,1 1-1,-1-1 0,0 1 1,1 0-1,-1-1 0,1 2 1,-5 23 460,0-18-296,1 0-1,-1 0 1,0 0-1,-1-1 0,-5 7 1,-5 2 72,0-1 1,-1 0 0,-1-1 0,-33 20-1,41-28-170,0 0-1,1-1 0,-2 0 0,1-1 0,0 0 1,-1 0-1,1-1 0,-1 0 0,0 0 0,0-1 1,1-1-1,-17 0 0,24-1-115,1 1 1,-1 0-1,1-1 0,-1 1 1,1-1-1,-1 1 0,1-1 1,0 0-1,-1 0 0,1 0 1,0 0-1,0 0 0,-1 0 0,1 0 1,0 0-1,0 0 0,0 0 1,0-1-1,0 1 0,1 0 1,-1-1-1,0 1 0,1-1 1,-1 1-1,0-1 0,1 1 1,0-1-1,-1 1 0,1-1 1,0 1-1,0-1 0,0 1 1,0-1-1,0 0 0,0 1 1,0-1-1,1 1 0,-1-1 0,1 1 1,-1-1-1,1 1 0,-1-1 1,2-1-1,0-2-283,0 0 0,0-1 0,0 1 0,1 1 0,0-1 0,0 0 0,0 1 0,0-1 0,1 1 0,0 0 0,5-5 0,1 4-1968,1-1-1,-1 2 1,22-7-1,-30 10 1997,36-11-6319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9801,'0'0'18802,"-11"-3"-17820,6 1-895,2 1-32,-1 0 0,1-1-1,-1 1 1,1 0 0,-1 1 0,1-1 0,-1 1 0,1-1 0,-1 1 0,0 0 0,1 1 0,-1-1-1,1 1 1,-1-1 0,1 1 0,-1 0 0,1 0 0,-1 1 0,1-1 0,0 1 0,-1-1 0,1 1-1,-4 3 1,-7 7 199,1 0-1,0 1 0,-14 18 0,23-26-189,0 1 0,0-1-1,0 1 1,1 0 0,0 1 0,0-1-1,1 0 1,0 1 0,0 0 0,0-1-1,-1 12 1,3-16-64,1-1 0,-1 0 0,0 0 0,1 0 0,-1 1 0,1-1 0,-1 0 0,1 0 0,0 0 0,-1 0 0,1 0 0,0 0 0,0 0 0,0 0 0,0 0 0,0-1 0,0 1 0,0 0 0,0 0 0,0-1 0,0 1 0,0-1 0,0 1 0,0-1 0,1 1 0,-1-1 0,0 0 0,0 0 0,0 1 0,1-1 0,-1 0 0,0 0 0,0 0 0,1-1 0,-1 1 0,0 0 0,0 0 0,2-1 0,6 0 0,0 1 0,-1-2 0,1 1 0,13-6 0,-1-2 0,0-2 0,-1 0 0,-1-2 0,0 0 0,0-1 0,-1-1 0,-1 0 0,-1-1 0,0-1 0,-1-1 0,-1 0 0,22-38 0,-28 38 0,-15 27 0,-16 26 0,15-21-115,1 0 0,1 1 1,1-1-1,0 1 0,0 0 0,2 1 1,-4 29-1,7-42 11,0 1 1,0-1-1,0 1 0,0-1 1,0 1-1,1-1 0,0 1 1,-1-1-1,1 0 0,1 1 1,-1-1-1,0 0 0,1 1 1,0-1-1,-1 0 1,1 0-1,0-1 0,1 1 1,-1 0-1,0-1 0,1 1 1,0-1-1,-1 0 0,1 0 1,0 0-1,0 0 0,0 0 1,1-1-1,-1 1 1,0-1-1,1 0 0,-1 0 1,0 0-1,1 0 0,-1-1 1,1 1-1,-1-1 0,1 0 1,-1 0-1,6-1 0,29 1-8437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15214,'0'0'12054,"7"13"-10564,-3-7-1268,-1-1-86,1 0 0,-1 1 1,-1-1-1,1 0 1,-1 1-1,0 0 1,0 0-1,0-1 0,-1 1 1,0 0-1,0 0 1,-1 0-1,1 0 1,-1 0-1,-1 0 1,0 7-1,-25 62 461,20-62-539,1 0 1,0 0 0,1 0 0,1 0 0,0 1 0,-2 20 0,5-33-59,0-1 0,0 0 1,1 1-1,-1-1 0,0 1 0,0-1 0,0 0 1,1 0-1,-1 1 0,0-1 0,0 0 1,1 1-1,-1-1 0,0 0 0,1 0 0,-1 1 1,0-1-1,1 0 0,-1 0 0,0 0 1,1 0-1,-1 1 0,0-1 0,1 0 0,-1 0 1,1 0-1,-1 0 0,0 0 0,1 0 1,-1 0-1,1 0 0,-1 0 0,0 0 0,1 0 1,-1 0-1,0-1 0,1 1 0,-1 0 1,1 0-1,-1 0 0,0 0 0,1-1 0,-1 1 1,0 0-1,0 0 0,1-1 0,-1 1 1,0 0-1,1 0 0,-1-1 0,0 1 0,0 0 1,1-1-1,19-13-28,-2-2-67,-5 4-115,2 0 0,28-18 1,-38 27 189,-1 1 1,1 0 0,-1 0 0,1 0 0,0 0 0,-1 1 0,1 0 0,0 0-1,0 0 1,0 1 0,0-1 0,0 1 0,0 0 0,0 1 0,8 1 0,-11-2 15,0 1-1,0 0 1,0-1 0,0 1 0,0 0 0,0 0 0,0 0 0,-1 0 0,1 0 0,0 1 0,-1-1 0,1 1 0,-1-1 0,1 1 0,-1-1 0,0 1 0,0 0 0,0-1 0,0 1 0,2 3-1,-2-1 13,0 1 0,0-1 0,0 0 0,-1 0 0,1 1 0,-1-1 0,0 0 0,0 0 0,-2 8-1,1-3 87,-1 0-1,0 0 0,-1 0 0,0 0 0,-1-1 1,0 1-1,0-1 0,-10 15 0,7-14-55,-1 0-1,0 0 0,0-1 1,-1 0-1,0-1 1,0 0-1,-1 0 0,0-1 1,0 0-1,-1-1 0,1 0 1,-1 0-1,0-1 1,-1-1-1,1 0 0,-1-1 1,-20 3-1,30-5-46,0 0-1,1 0 1,-1 0-1,0-1 1,0 1 0,1 0-1,-1-1 1,0 1-1,0-1 1,1 0-1,-1 1 1,1-1 0,-1 0-1,1 0 1,-1 0-1,1 0 1,-1 0 0,1 0-1,0-1 1,-1 1-1,1 0 1,0-1 0,0 1-1,0-1 1,0 1-1,1-1 1,-1 0-1,0 1 1,0-1 0,1 0-1,-1 1 1,1-1-1,0 0 1,0 0 0,-1 1-1,1-1 1,0-3-1,0 2-60,1 0-1,-1-1 0,0 1 0,1-1 1,0 1-1,0 0 0,0 0 0,0-1 1,0 1-1,1 0 0,-1 0 1,1 0-1,0 0 0,0 0 0,0 1 1,0-1-1,0 1 0,1-1 0,3-2 1,3 1-1074,0 0-1,0 0 1,0 1 0,1 0 0,-1 1 0,1 0 0,-1 0 0,1 1-1,0 0 1,0 1 0,15 1 0,-3-1-1590,30 0-6416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19442,'0'0'13325,"-61"-8"-13325,39 30 0,3 5 0,3 2 0,9-2 0,5-2 0,2-7 0,9-8-2594,10-7-2499,1-3-1762,2-9-8199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60 7559,'0'0'8429,"5"-9"-4564,17-29-1094,-21 37-2683,-1 1-1,0-1 1,0 1 0,0-1 0,1 0-1,-1 1 1,0-1 0,1 1-1,-1-1 1,1 1 0,-1-1 0,1 1-1,-1-1 1,1 1 0,-1-1-1,1 1 1,-1-1 0,1 1 0,-1 0-1,1-1 1,-1 1 0,1 0-1,0 0 1,-1-1 0,1 1 0,0 0-1,-1 0 1,1 0 0,0 0-1,-1 0 1,1 0 0,0 0 0,-1 0-1,1 0 1,0 0 0,-1 0-1,1 1 1,0-1 0,-1 0 0,1 0-1,-1 1 1,2-1 0,8 21 939,-6-3-814,-1 1-1,-1-1 1,0 1-1,-2-1 1,0 1-1,-1-1 1,-1 1-1,0-1 1,-10 30 0,-6 12 3,-41 89 1,-8 23 321,65-166-542,-10 45 209,12-50-196,0 0-1,-1 0 1,1 0-1,0 0 1,0 0-1,0 0 1,0 0-1,0 0 1,0 0-1,0 1 1,0-1-1,0 0 1,0 0-1,1 0 1,-1 0-1,0 0 1,1 0-1,-1 0 1,1 0-1,-1 0 0,1 0 1,-1 0-1,1 0 1,0 0-1,0 0 1,-1-1-1,1 1 1,0 0-1,0-1 1,0 1-1,0 0 1,0-1-1,0 1 1,0-1-1,2 1 1,3 0-94,0-1 0,1 0 0,-1 0 0,1-1 0,-1 0 0,1 0 0,-1 0 0,0-1 0,0 0 0,0 0 0,11-6 0,-10 4-905,-1 0 0,0 0 0,0 0 0,0-1 0,0 0 1,5-6-1,8-14-6233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20852,'0'0'8936,"-13"81"-8071,6-44-288,5-1-353,-1-1-160,3-7-64,0-5-545,1-6-928,5-10-1282,2-7-832,-1 0-513,-2-17-2498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42 313 9289,'-5'-14'2600,"1"5"-2330,-3-8 1228,1 0 1,0 0 0,-5-35 0,10 47-1161,0 0 1,1-1-1,0 1 1,0-1-1,0 1 0,0 0 1,1-1-1,0 1 1,0 0-1,1 0 1,-1 0-1,1-1 1,0 2-1,1-1 1,-1 0-1,1 0 0,0 1 1,0-1-1,0 1 1,5-4-1,1-1-103,1 1-1,1 1 1,-1-1 0,1 2-1,1 0 1,-1 0-1,1 1 1,0 0 0,0 1-1,1 0 1,-1 1 0,1 1-1,-1 0 1,1 0-1,0 1 1,0 1 0,0 0-1,21 4 1,-31-3-237,1 0 1,-1 1 0,0-1-1,0 1 1,0 0 0,1 0-1,-2 0 1,1 0 0,0 0-1,0 1 1,-1-1 0,1 1-1,-1 0 1,0 0 0,0 0-1,0 0 1,0 0 0,-1 0-1,1 0 1,-1 1 0,0-1-1,1 1 1,0 6 0,-1-6 9,-1 1 0,1 0 0,-1 0 0,1-1 0,-2 1 0,1 0 0,0-1 0,-1 1 0,0 0 0,0-1 0,0 1 0,-1-1 0,1 1 0,-1-1 0,0 1 0,-1-1 0,-4 7 0,-1-1 98,-1-1-1,0 0 1,-1 0 0,0-1 0,0 0-1,-1-1 1,0 0 0,0 0 0,-1-2 0,1 1-1,-1-1 1,-1-1 0,1 0 0,-1-1-1,-23 3 1,42-10-5918,4-3 2560,11-4-4793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14862,'0'0'14061,"-2"11"-13409,-12 64 78,-39 123-1,33-136-295,3 0-1,2 1 0,-11 123 0,26-179-433,2 40 0,-2-46 0,0 0 0,0-1 0,0 1 0,1 0 0,-1 0 0,0-1 0,0 1 0,1 0 0,-1-1 0,1 1 0,-1 0 0,0-1 0,1 1 0,-1-1 0,1 1 0,0-1 0,-1 1 0,1-1 0,-1 1 0,1-1 0,0 1 0,-1-1 0,1 0 0,0 1 0,0-1 0,-1 0 0,1 0 0,0 1 0,0-1 0,-1 0 0,1 0 0,0 0 0,0 0 0,-1 0 0,1 0 0,0 0 0,0 0 0,-1-1 0,1 1 0,0 0 0,0 0 0,-1-1 0,1 1 0,0 0 0,-1-1 0,1 1 0,0 0 0,-1-1 0,1 1 0,0-1 0,-1 0 0,1 0 0,7-6-1,-1 0 1,0-1-1,-1 0 1,0 0-1,0-1 1,0 0-1,-1 0 1,-1 0-1,1-1 1,2-11-1,1 4-9,8-21-294,-1-1-1,-2-1 1,-1 0 0,10-73 0,-24 109 280,-5 14 41,-6 17 59,9-15-48,1 1 0,0 0 0,1 0 1,0 0-1,1 0 0,2 22 0,-1-31-27,0-1 0,0 1 0,0 0 0,1-1 0,0 1 0,0-1 0,0 0-1,0 1 1,0-1 0,1 0 0,-1 1 0,1-1 0,0 0 0,0 0 0,0 0 0,1-1 0,-1 1 0,0 0 0,1-1 0,0 0 0,0 0 0,0 1 0,0-1-1,0-1 1,0 1 0,0 0 0,0-1 0,7 2 0,-2-2 10,1 0-1,0 0 1,-1-1-1,1 0 0,-1-1 1,1 0-1,-1 0 1,1-1-1,-1 0 1,0-1-1,0 0 1,0 0-1,0 0 1,0-1-1,-1 0 0,0-1 1,13-9-1,-7 4 10,-1-1 0,0 0 0,-1-1 0,0 0 0,-1-1 0,-1 0 0,0 0 0,13-25 1,-36 66 83,1 0 0,1 1 0,2 0 0,1 1 0,1 0 0,2 1 0,-4 50 0,19 90-51,-4-123-56,-3 0-1,-4 81 1,1-125 3,0 1 0,0-1 0,0 1 0,0-1 0,-1 0 0,0 1 0,0-1 0,0 0 0,0 0 0,-1 0 0,0 0 0,1-1 0,-1 1 0,-1-1 0,1 0 0,0 0 0,-1 0 0,0 0 0,1 0 0,-1-1 0,0 0 0,0 1 0,-1-2 0,1 1 0,0 0 0,-1-1 0,1 0 0,-1 0 0,1 0 0,-1 0 0,1-1 0,-1 0 0,0 0 0,1 0 0,-1-1 0,1 1 0,-1-1 0,1 0 0,-1 0 0,1-1 0,-1 1 0,1-1 0,0 0 0,0 0 0,0-1 0,0 1 0,0-1 0,1 0 0,-1 0 0,1 0 0,-4-4 0,-4-6 0,1-1 0,1 0 0,0-1 0,0 0 0,2 0 0,0 0 0,1-1 0,0 0 0,1 0 0,1-1 0,-3-31 0,2 12 0,3-1 0,1 0 0,2 1 0,8-55 0,-3 65-782,1 1 0,1-1-1,1 1 1,1 0 0,2 1 0,22-35-1,7-18-3558,-28 47-6277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50 22453,'0'0'8584</inkml:trace>
  <inkml:trace contextRef="#ctx0" brushRef="#br0" timeOffset="1">1 23 18001,'0'0'13869,"72"-22"-13549,-34 22-320,-2 1-1217,-3 2-3523,-8-3-6503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16464,'10'0'1137,"318"-16"-235,-29-1-1276,1054 22 1174,176-4 156,1176-119 3212,-2117 88-2853,362 2-1094,-888 26-469,106-4-2384,-33-7-2749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05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1187 266 7271,'-8'-10'897,"1"0"-733,0 1 1,-1 0-1,0 1 1,0-1-1,-1 1 1,0 1-1,0 0 1,-1 0-1,0 1 1,0 0-1,0 1 1,-1 0-1,0 1 1,0 0-1,-18-4 1,-3 6-101,1 0 1,0 2-1,-1 1 1,-46 9 0,-120 36-3166,195-45 2942,-38 7 446,35-9 1723,23-8-1088,8 0-499,0 1 0,1 0 0,0 2 0,0 2 0,44-4 0,142 8 1368,-99 2-1368,479 5 324,499-9-608,-816-9-315,1220-13 3096,-899 65-2765,-50-3-876,-425-32 748,-989-19 501,-1190 57 19,7 117-245,1779-127-319,-294 28-2160,2382-162 2488,5 35 496,1167-58 114,-2877 117-918,301-31 31,-402 36-29,-5 0 0,-1 1-1,0 0 1,0-1 0,0 0-1,0 0 1,0 0-1,0-1 1,0 1 0,0-1-1,0 0 1,-1 0 0,1 0-1,6-6 1,-10 8-5,1-1 1,-1 1 0,0-1-1,0 1 1,0-1-1,1 1 1,-1-1 0,0 0-1,0 1 1,0-1-1,0 1 1,0-1 0,0 1-1,0-1 1,0 1-1,0-1 1,0 1-1,0-1 1,0 1 0,-1-1-1,1 1 1,0-1-1,0 1 1,0-1 0,-1 1-1,1-1 1,0 1-1,-1-1 1,1 1 0,0-1-1,-1 1 1,1 0-1,-1-1 1,1 1 0,0 0-1,-1-1 1,1 1-1,-1 0 1,1 0 0,-1-1-1,1 1 1,-2 0-1,-26-11-195,26 11 173,-83-20-909,-2 4 0,-171-9 1,204 22 759,-2150-45 523,1318 77-661,-1367 219-1,1552-131-4895,423-76-1810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0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32 311 4773,'0'0'6689,"-5"-8"-5237,-15-26-86,20 34-1298,0-1 1,0 1-1,0-1 0,0 1 0,-1-1 0,1 1 1,0-1-1,0 1 0,0-1 0,0 1 0,0-1 0,0 1 1,0-1-1,0 1 0,1-1 0,-1 1 0,0-1 1,0 1-1,0-1 0,0 1 0,1-1 0,-1 1 1,0 0-1,0-1 0,1 1 0,-1-1 0,0 1 0,1 0 1,-1-1-1,1 1 0,-1 0 0,0-1 0,1 1 1,-1 0-1,1 0 0,-1-1 0,1 1 0,-1 0 1,1 0-1,-1 0 0,1 0 0,-1-1 0,1 1 1,-1 0-1,2 0 0,27-4 662,-24 4-321,280-16 2578,-72 7-2696,346-69-124,-10-48 29,-524 120-175,16-4 25,-33 8 208,-15 2 290,-246 53 692,97-18-1218,0-2-22,-581 99 441,685-126-401,23-3-211,75-5-7,505-68-306,-425 50 261,-52 9 111,176-30-476,-194 29 472,0-3 0,69-28 0,-109 33 181,-27 7 76,-32 5 93,-215 47 544,136-22-390,-131 23 153,-559 132 52,809-181-638,-84 27-134,34-2-3717,71-30-12585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1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8104,'0'0'10415,"5"-5"-10132,-2 2-228,0 1 0,1-1 0,-1 1 0,1 0 1,-1 0-1,1 0 0,0 0 0,0 0 0,0 1 0,0 0 1,0 0-1,0 0 0,0 0 0,0 1 0,0 0 0,6 0 0,80 7 603,-48-2-518,552 14 2236,-2-59-1784,288-2 299,-838 47-757,-30-1-6,-31-3 112,-331-12 656,-6-1-900,177 14 484,-343 50 1,438-39-358,-94 20 282,241-29-613,394-22 364,-96 2-157,-222 14 13,159-6 8,-219 2 12,132-26 0,-200 29-17,-8 3-6,1 0 0,-1-1 0,0 1 0,1-1 0,-1 0 0,0 0 0,0 0 0,1 0 1,-1-1-1,0 1 0,0-1 0,0 0 0,-1 0 0,1 0 0,4-5 0,-7 7-7,0 0-1,0-1 1,0 1 0,0 0-1,0-1 1,0 1 0,0 0-1,0-1 1,0 1 0,0 0-1,0-1 1,0 1 0,0 0-1,0-1 1,-1 1-1,1 0 1,0 0 0,0-1-1,0 1 1,-1 0 0,1 0-1,0-1 1,0 1 0,-1 0-1,1 0 1,0 0 0,0-1-1,-1 1 1,1 0 0,0 0-1,-1 0 1,1 0 0,0 0-1,-1 0 1,1-1 0,0 1-1,-1 0 1,1 0 0,0 0-1,-1 0 1,-19-2 25,17 2-26,-493-2 56,477 3-55,-692 59 6,199-11 16,500-48 63,-53 2-421,59-3 68,8-2-60,35-5-474,891-125-7709,-923 131 8458,52-6-1130,88 0 0,-145 7 1160,1 0 0,-1 0 0,1 0 0,-1 0 0,1 0 0,-1 0 0,1 0 0,-1 0 0,1 0 0,-1 0 0,1 0 1,-1 0-1,1 0 0,-1 0 0,1 0 0,-1 1 0,1-1 0,-1 0 0,1 0 0,-1 1 0,1-1 0,-1 0 0,0 0 0,1 1 0,-1-1 1,1 1-1,-1-1 0,0 0 0,1 1 0,-1-1 0,0 1 0,0-1 0,1 1 0,-1-1 0,0 1 0,-12 15-432,-10-2 385,1-2 0,-2 0 1,1-2-1,-2 0 0,1-2 0,-36 8 0,7 0 79,-424 119 276,269-92-3297,90-26-4693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2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320 228 9129,'4'-14'710,"0"3"-527,2-5 179,-1-1-1,-1 0 0,0 0 0,-1 0 0,-1-1 0,0-26 1,-2 43-316,0 0 1,0 1-1,-1-1 1,1 1 0,0-1-1,0 0 1,-1 1 0,1-1-1,0 1 1,-1-1 0,1 1-1,-1-1 1,1 1-1,-1-1 1,1 1 0,-1-1-1,1 1 1,-1 0 0,1-1-1,-1 1 1,0 0 0,1 0-1,-1-1 1,1 1-1,-1 0 1,0 0 0,1 0-1,-1 0 1,0 0 0,1 0-1,-1 0 1,0 0 0,1 0-1,-1 0 1,0 0-1,1 0 1,-1 0 0,0 0-1,0 1 1,-27 9 335,18-4-351,1 1 0,-1 1-1,2-1 1,-1 2 0,1-1 0,0 1-1,1 0 1,0 1 0,-10 17 0,-47 104 19,62-127-45,-25 64 67,3 1-1,3 1 1,-21 128 0,27-79 19,-2 183 1,17-294-78,0 41 101,10 82 0,-9-119-109,1 1 0,1-1 0,0 0 0,1 0 0,0-1-1,1 1 1,0-1 0,1 0 0,0 0 0,0-1-1,1 0 1,10 10 0,-15-17 4,1 0 1,0 0-1,0-1 1,0 1-1,0-1 0,0 0 1,1 0-1,-1 0 1,1-1-1,-1 1 0,1-1 1,0 1-1,-1-1 0,1-1 1,0 1-1,0 0 1,0-1-1,6 0 0,-4-1 66,0 0 0,-1 0-1,1-1 1,-1 0 0,1 0-1,-1 0 1,0 0 0,1-1-1,-1 0 1,-1 0 0,7-6-1,6-5 272,-2-2 0,1 0 0,-2-1 0,0 0 0,15-27 0,8-18 316,-3-2-1,-3-2 1,38-114 0,-37 74 5,31-189 1,-55 245-584,-2-1 1,-3 0-1,-1 0 1,-3 0-1,-10-71 0,9 112-84,0-1-1,-1 1 1,0-1-1,-1 1 0,0 0 1,-1 1-1,0-1 0,0 1 1,-1 0-1,-1 0 1,1 0-1,-1 1 0,-16-14 1,17 17-83,0 1 1,-1-1-1,1 1 1,-1 0 0,-1 1-1,1 0 1,0 0-1,-1 1 1,1-1 0,-1 2-1,0-1 1,1 1-1,-1 0 1,0 1 0,0 0-1,0 0 1,0 0-1,0 1 1,-11 3 0,12-2-66,0 0 1,1 1-1,0-1 1,-1 1 0,1 0-1,0 1 1,1-1 0,-1 1-1,1 0 1,-1 1-1,1 0 1,-5 6 0,7-8-490,0 1 0,0 0 0,1 0 0,-1 0 0,1 0 0,0 0 0,0 0 0,1 1 0,-1-1 0,1 0 0,-1 9 0,1 1-9154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6:2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41 7655,'-13'1'3390,"-72"10"-470,105-10 429,65 6-2480,925-4 1229,-612-34-1886,-46 4 83,-762 56 344,117-6-632,268-21-5,-692 31 6,914-32 27,227-3 76,-5-33-166,-412 34 53,8-1-2,-1 0 0,1-1 0,-1 0 0,1-2 0,15-6-1,-30 11 7,1 0-1,-1 0 0,1 0 0,-1 0 0,1-1 0,-1 1 0,1 0 1,-1 0-1,0-1 0,1 1 0,-1 0 0,1-1 0,-1 1 1,0 0-1,1-1 0,-1 1 0,0-1 0,1 1 0,-1 0 1,0-1-1,0 1 0,0-1 0,1 1 0,-1-1 0,0 1 1,0-1-1,0 1 0,0-1 0,0 1 0,0-1 0,0 0 0,0 0-1,-1 1 0,0-1 0,0 0-1,0 0 1,1 1 0,-1-1-1,0 1 1,0-1 0,0 1 0,0-1-1,0 1 1,0-1 0,0 1 0,0 0-1,0 0 1,0 0 0,-2-1-1,-37-4-25,0 2 0,-71 2 0,44 2 24,-496 49-2532,509-43 1081,-26 2-3016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36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10698,'0'0'4394,"10"-3"-4026,81-18 515,0 4 1,181-10-1,202 23-528,-417 5-339,317 12 14,75 0 31,34-37 9,-472 20 843,-29 2-544,-40-1-263,-1352 54-10,1227-35 513,-201 13 271,842-64-764,94-3-13,681 65-1320,-1170-24 1091,-21-1 66,-34-2 44,-15 0 10,-194 0 70,-852 5 1383,1 34-305,1035-38-1193,2 0-298,42-1-169,415-29 94,-175 8 340,460-12-732,-69 4 373,-634 28 450,-18 2-4,1-1 0,-1-1-1,0 1 1,1-1 0,-1 0-1,0 0 1,0-1 0,6-2 0,-9 1 11,-11 0 20,-67-7 176,-1 3 1,-125 5 0,97 2-133,-659 15 818,5 69-666,717-76-427,-45 7-994,31-9-2695,19-5-5382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4:0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73 3587,'0'0'3134,"-8"-7"-1906,-26-25 58,33 32-1190,0-1 0,0 0 1,0 0-1,0 0 0,0 0 0,1 0 0,-1 0 0,0-1 0,0 1 0,1 0 0,-1 0 0,1 0 0,-1-1 0,1 1 0,0 0 0,-1 0 0,1-1 0,0-1 0,0 3-76,0-1 0,0 1-1,1-1 1,-1 0 0,1 1 0,-1-1-1,0 1 1,1-1 0,-1 1 0,1-1 0,-1 1-1,1 0 1,-1-1 0,1 1 0,-1-1-1,1 1 1,0 0 0,-1 0 0,1-1-1,-1 1 1,1 0 0,0 0 0,-1 0-1,2-1 1,50 1-371,-42 0 545,64 4-80,0 4 1,74 16-1,-3 0 19,1464 80 2296,-725-72-1125,441 0-996,-1301-32-290,0 0 1,0-2 0,-1-1-1,1-1 1,24-8 0,-30 0 326,-18 12-328,0-1 1,0 1 0,0-1-1,0 1 1,0 0 0,0-1 0,0 1-1,0-1 1,0 1 0,0 0 0,0-1-1,-1 1 1,1 0 0,0-1-1,0 1 1,0 0 0,-1-1 0,1 1-1,0 0 1,-1-1 0,1 1 0,0 0-1,0 0 1,-1-1 0,1 1-1,-1 0 1,1 0 0,0 0 0,-1 0-1,1-1 1,-40-9 289,-92 3-293,-224 19 1,255-6-7,-602 24 249,154-7-1394,184-2-2483,205-11 161,11-2-1906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19346,'0'0'9919,"-10"13"-9145,-17 22-392,0 2 0,3 1 0,-34 68 0,49-86-273,1 0 0,0 0 0,2 1 1,0 0-1,1 1 0,1-1 0,1 1 0,1 0 0,2 0 0,1 31 0,0-48-231,0-1 1,0 1-1,0-1 0,1 0 0,0 0 1,0 1-1,0-1 0,0 0 0,0-1 1,1 1-1,0 0 0,0-1 0,0 1 1,0-1-1,0 0 0,1 0 1,-1 0-1,1-1 0,0 1 0,0-1 1,0 0-1,0 0 0,0 0 0,1 0 1,-1-1-1,0 0 0,7 1 0,-1 0-643,1 0-1,0-1 1,-1 0-1,1-1 1,-1 0-1,1-1 0,0 0 1,-1-1-1,1 0 1,18-6-1,15-14-11523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7:28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9641,'0'0'8627,"12"-8"-7821,0 0-691,0 0 0,1 1 0,-1 1 0,2 0 0,-1 0 0,0 2 1,1 0-1,15-3 0,15 2 387,-1 1-1,83 5 1,-166 0-259,0 2 0,1 2 0,-49 12 0,54-10-924,-56 5 0,102-12-875,-1-1 0,1-1 0,0 0 0,-1 0 0,21-8 0,6-6-8539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4781 14796 4324,'0'0'1057,"-1"-9"-294,0-4-582,0 0 0,1 1 0,1-1-1,0 0 1,1 0 0,6-22 0,-6 30-418,0 0 0,-1 0 0,0 0 0,0-1 0,0 1 1,0 0-1,-1 0 0,0-1 0,0 1 0,-1-10 0,0 13 211,0 0 0,0 0-1,0 1 1,-1-1 0,1 0-1,0 0 1,-1 1 0,1-1 0,-1 1-1,0-1 1,1 1 0,-1-1-1,0 1 1,0 0 0,0 0-1,0 0 1,0 0 0,0 1 0,0-1-1,0 0 1,-1 1 0,1-1-1,0 1 1,0 0 0,0 0-1,0 0 1,-4 0 0,-31-1 4556,-55 4 1,-34 13-1874,85-10-2802,1-1-36,0-2-1,0-1 1,0-2-1,0-2 1,0-2-1,0-2 1,-74-19-1,14-9 459,2-3-1,1-5 1,2-4-1,2-5 0,3-3 1,2-4-1,3-4 0,-103-96 1,65 39 152,6-5 0,6-6 1,5-4-1,-123-204 0,-86-204-162,-443-1050 0,526 978-82,-165-696 1,-15-675 457,135-342 14,234 1064-1053,55 971 539,13 1-1,82-379 1,-38 390-264,12 4 1,12 3-1,12 5 0,156-284 1,-207 449 311,4 1-1,5 3 1,88-105 0,-137 188-85,0 0-1,2 2 1,0 0-1,0 0 1,1 2-1,29-17 0,-37 25-137,0-1 0,1 1 0,-1 1 0,1 0 0,0 0 0,0 1 0,0 0-1,0 0 1,1 1 0,-1 1 0,0 0 0,0 0 0,1 1 0,-1 0-1,13 4 1,12 12-2173,-16-2-3608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3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16688,'15'-11'3176,"19"-12"-2872,0 1 1,2 2-1,74-31 0,-70 38-243,69-12-1,-91 22-60,0 0-1,0 2 1,0 0-1,0 1 1,1 1-1,24 5 1,-39-6-6,0 1 0,0 0 0,-1 0 1,1 1-1,-1-1 0,1 1 0,-1 0 0,1 0 1,-1 0-1,0 0 0,0 0 0,0 1 0,0-1 1,-1 1-1,1 0 0,-1 0 0,1 0 1,-1 0-1,2 4 0,-1-1 16,-1 0 0,0 0 0,0 0 0,-1 0 0,0 0 0,0 1 0,0-1 1,-1 0-1,0 1 0,-1 9 0,-2 6 196,-1-1 0,-1 1 1,0-1-1,-2 0 1,-16 33-1,-132 239 799,121-240-3758,-57 70 1,50-80-5763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5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16688,'0'0'5461,"3"9"-4682,9 30 408,-1 1-1,-3 0 1,8 79-1,-7 139-1353,-9-205 201,0-47-973,1 33-800,-3-29-2517,-13-6-12219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31 242 11499,'-5'-11'5050,"1"4"-4737,0 0 349,1 0 0,0 0 0,0-1 0,0 1 1,-2-12-1,5 17-504,0-1 0,-1 0 0,1 1 0,0-1 0,0 0 0,1 0 0,-1 1 0,0-1 0,1 0 0,0 1-1,-1-1 1,1 1 0,0-1 0,1 1 0,-1-1 0,0 1 0,1 0 0,-1-1 0,1 1 0,0 0 0,-1 0 0,1 0 0,3-2 0,10-8 195,2 1 0,0 1 1,0 0-1,1 1 0,0 0 0,0 2 1,1 0-1,0 1 0,33-5 0,-4 4 59,1 2 0,86 2-1,-116 3-349,1 2-1,0 0 1,-1 1-1,0 1 1,0 1-1,33 12 1,-47-15-14,1 1 0,-1-1 0,1 1 0,-1 0 1,0 0-1,0 0 0,0 1 0,-1 0 0,1 0 0,-1 0 0,0 1 0,0-1 0,0 1 0,-1 0 1,1 0-1,-1 0 0,0 0 0,-1 1 0,0-1 0,1 1 0,-2 0 0,1 0 0,-1 0 1,0-1-1,1 12 0,-3-11 5,0 1 0,0-1 0,-1 0 0,0 0 1,0 0-1,-1 0 0,1 0 0,-1 0 0,-1-1 0,1 1 1,-1-1-1,0 0 0,0 0 0,0-1 0,-1 1 1,0-1-1,0 0 0,-10 7 0,-5 3 118,-1-1-1,-1 0 1,-35 13-1,51-23-170,-62 22 0,62-23 0,1 0 0,0-1 0,-1 0 0,1 0 0,-1-1 0,1 1 0,-1-1 0,1 0 0,-1-1 0,-6 0 0,12 0-64,-1 1 1,0-1-1,1 1 1,-1-1-1,0 1 0,1-1 1,-1 1-1,1-1 1,-1 0-1,1 1 1,-1-1-1,1 1 0,0-1 1,-1 0-1,1 0 1,0 1-1,0-1 0,-1 0 1,1 0-1,0 1 1,0-1-1,0 0 1,0 0-1,0 1 0,0-1 1,0 0-1,0 0 1,0 0-1,0 1 0,1-1 1,-1 0-1,0 0 1,0 1-1,1-1 1,-1 0-1,0 1 0,1-1 1,-1 0-1,1 1 1,-1-1-1,2-1 0,18-27-8812,10-4-6835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26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9 14542,'0'0'10004,"0"-1"-9974,0 1 0,0 0 1,0-1-1,0 1 0,0-1 1,0 1-1,0 0 0,-1-1 1,1 1-1,0 0 0,0-1 0,-1 1 1,1 0-1,0-1 0,0 1 1,-1 0-1,1 0 0,0-1 0,-1 1 1,1 0-1,0 0 0,-1-1 1,1 1-1,0 0 0,-1 0 0,1 0 1,-1 0-1,1 0 0,0 0 1,-1-1-1,1 1 0,-1 0 1,1 0-1,0 0 0,-1 0 0,1 1 1,-1-1-1,1 0 0,0 0 1,-1 0-1,1 0 0,-1 0 0,-5 4 136,1 0 0,0 0 0,1 1 0,-1-1 0,1 1 0,-1 0 0,1 0 0,-5 10 0,0-3 118,-16 24 110,1 0 1,2 1-1,1 1 0,2 1 0,2 1 0,2 1 1,1 0-1,2 1 0,2 0 0,2 1 1,2 0-1,-1 61 0,7-90-391,0-1 1,1 0-1,1 1 0,0-1 0,1 0 1,0 0-1,1 0 0,9 20 0,-10-28-250,1 1 0,-1-1 0,1 1 0,0-1 0,0 0 0,0 0 0,0-1 0,1 1 0,0-1 0,0 0 0,0 0 0,1-1 0,-1 1 0,1-1 0,0-1 0,0 1 0,0-1 0,0 0 0,12 2 0,44 0-5941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6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 80 10890,'-3'-8'5034,"1"4"-4820,0-1 0,0 1 0,0 0 0,0 0 0,-1 0 0,0 0 0,1 0 0,-1 1-1,-1-1 1,1 1 0,0 0 0,-1 0 0,0 0 0,0 1 0,0-1 0,0 1 0,0 0-1,0 0 1,0 0 0,-1 1 0,1-1 0,-1 1 0,1 0 0,-1 0 0,0 1 0,1-1-1,-1 1 1,0 0 0,-6 1 0,1 1-30,0 0 0,-1 0-1,1 1 1,1 0 0,-1 0-1,0 2 1,1-1 0,0 1-1,0 0 1,0 1 0,0 0 0,1 0-1,0 1 1,1 0 0,-11 13-1,4-5 59,1 2-1,0 0 0,1 0 1,1 2-1,1-1 0,-14 36 1,20-44-175,1 0 0,0 1 0,0-1 0,1 1 0,1-1 0,0 1 0,0 0 0,1 0 0,1-1 0,1 13 0,-1-19-54,0 0-1,0 0 0,0 0 0,1 0 0,-1 0 0,1 0 1,0-1-1,0 1 0,1 0 0,-1-1 0,1 0 0,0 1 0,-1-1 1,1 0-1,1-1 0,-1 1 0,0 0 0,1-1 0,-1 0 1,1 0-1,0 0 0,0 0 0,0-1 0,0 1 0,0-1 1,0 0-1,8 1 0,1 0 133,0-1-1,0-1 1,0 0 0,0-1 0,-1 0-1,1-1 1,0 0 0,0-1 0,-1-1 0,0 0-1,1 0 1,-2-1 0,1-1 0,0 0-1,-1-1 1,0 0 0,15-13 0,-18 13-77,-1 1 1,0-1 0,0 0-1,-1-1 1,0 0 0,0 0 0,-1 0-1,0-1 1,0 1 0,-1-1-1,0 0 1,-1-1 0,0 1 0,0-1-1,-1 1 1,0-1 0,-1 0-1,0 0 1,-1 1 0,0-1-1,0 0 1,-1 0 0,-4-18 0,3 20-78,-1 1 1,0-1 0,0 1 0,0 0 0,-1 0 0,-1 0 0,1 0 0,-1 1 0,0-1 0,-9-7 0,11 11-66,0-1 0,-1 1-1,1 1 1,-1-1 0,0 0 0,1 1 0,-1 0 0,0 0 0,-1 0 0,1 0 0,0 1 0,0 0 0,-1 0 0,1 0 0,-1 0 0,1 1 0,-1-1 0,1 1-1,-1 0 1,-4 1 0,6 1-267,-1-1 0,1 1 0,0-1 0,0 1 0,0 0 0,0 1 0,0-1 0,1 0 0,-1 1 0,1 0 0,-1-1 0,1 1 0,0 0 0,0 0 0,0 0 0,0 0 0,1 1 0,-1-1 0,1 0 0,0 1 0,0-1 0,0 1 0,0-1 0,0 8 0,-3 24-6385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14061,'0'0'9866,"88"10"-8329,-29-10-288,12 0-928,6-8-257,-2 1-1410,-6-4-2049,-10 2-1570,-10-4-7911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7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 17745,'-8'-1'1286,"-11"0"-764,-1-1 2412,47 1-1099,106 0-497,180 5-829,-308-3-510,1-1 0,-1 1 0,1 1 1,-1-1-1,0 1 0,0-1 0,9 5 1,-14-5 2,1-1 0,-1 0 0,1 0 1,-1 1-1,0-1 0,1 0 1,-1 1-1,1-1 0,-1 0 0,0 1 1,1-1-1,-1 1 0,0-1 0,1 0 1,-1 1-1,0-1 0,0 1 0,0-1 1,1 1-1,-1-1 0,0 1 1,0-1-1,0 1 0,0-1 0,0 1 1,0-1-1,0 1 0,0 0 0,0 0 1,-1 0 24,0 1 0,0-1 0,0 0 0,0 1 1,0-1-1,-1 0 0,1 0 0,0 0 0,-1 0 1,1 0-1,0 0 0,-1 0 0,0 0 0,-2 0 1,-90 34 1796,71-29-1440,1 1 1,1 2 0,-38 19 0,58-28-393,0 0 1,1 1-1,-1-1 1,0 1-1,1-1 1,-1 0-1,0 1 1,1-1 0,-1 1-1,0 0 1,1-1-1,-1 1 1,1-1-1,-1 1 1,1 0-1,0-1 1,-1 1-1,1 0 1,0 0-1,-1-1 1,1 1-1,0 0 1,-1 1-1,14 8-115,38-2 46,-41-7 99,34 4-49,-12-2-216,59 14 0,-84-15 221,1 0-1,-1 0 1,0 1-1,-1 0 1,1 0-1,0 0 1,-1 1-1,0 0 1,0 1 0,0-1-1,0 1 1,-1 0-1,9 11 1,-12-13 21,0 0 0,0 0 1,0 0-1,-1 1 1,1-1-1,-1 1 0,0-1 1,0 1-1,0 0 1,0 0-1,-1-1 0,1 1 1,-1 0-1,0 0 1,0-1-1,-1 1 0,1 0 1,-2 6-1,-1-3 71,1-1 0,-1 1 0,0 0 0,-1-1 0,1 0 0,-1 0-1,-1 0 1,1-1 0,-8 8 0,-2 0 369,-1 0-1,-1 0 1,0-1 0,0-1-1,-1-1 1,-23 10 0,17-10-359,0-2 0,-36 9 0,48-15-85,0 0-1,0 0 1,0-1 0,0-1-1,0 0 1,0 0 0,0-1-1,-10-2 1,19 3-47,1 0-1,0 0 1,0-1 0,0 1-1,0 0 1,0 0 0,-1-1-1,1 1 1,0-1 0,0 1 0,0-1-1,0 1 1,0-1 0,0 0-1,1 0 1,-1 1 0,0-1-1,0 0 1,0 0 0,1 0-1,-1 0 1,0 0 0,1 0-1,-1 0 1,1 0 0,-1 0-1,1 0 1,-1 0 0,1 0-1,0 0 1,0 0 0,-1 0 0,1-1-1,0 1 1,0 0 0,0 0-1,0 0 1,0 0 0,1-1-1,-1 1 1,0 0 0,0 0-1,1 0 1,0-2 0,1 0-416,0-1 1,0 0 0,0 1-1,0-1 1,1 1 0,0 0-1,0 0 1,0 0 0,0 0-1,5-4 1,24-12-6350,4 1-2285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28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372 100 16784,'6'-10'2429,"2"-1"-1659,-5 8-489,-1-1 0,1 1 1,-1-1-1,0 0 0,0 0 1,0 0-1,0 0 0,-1 0 1,1 0-1,-1 0 0,0 0 1,-1-1-1,2-7 0,-2 12-180,0-1 0,-1 0 0,1 1 1,0-1-1,0 0 0,0 1 0,0-1 0,-1 0 0,1 1 0,0-1 0,0 0 0,-1 1 0,1-1 0,-1 1 0,1-1 0,-1 0 0,1 1 0,0-1 0,-1 1 0,0 0 1,1-1-1,-1 1 0,1-1 0,-1 1 0,0 0 0,1-1 0,-1 1 0,1 0 0,-1 0 0,0 0 0,0-1 0,1 1 0,-1 0 0,0 0 0,1 0 0,-1 0 0,0 0 0,0 0 1,-32 6 942,15 3-923,0 0-1,1 1 0,0 1 0,0 1 1,1 1-1,-21 20 0,20-18-11,-10 9 155,1 0-1,2 2 1,1 1 0,-21 31 0,36-48-205,1 1-1,1 0 0,0 0 0,1 0 1,0 1-1,0 0 0,1 0 1,1 0-1,0 0 0,1 1 0,0-1 1,1 1-1,0-1 0,3 25 1,-1-32-48,0 1 0,1-1 0,0 0 1,0 0-1,1 0 0,0 0 0,0 0 0,0 0 1,0-1-1,1 1 0,-1-1 0,1 0 1,0 0-1,0-1 0,1 1 0,-1-1 1,1 0-1,0 0 0,0 0 0,0-1 0,0 1 1,0-1-1,0 0 0,1-1 0,10 2 1,-1 1 32,0-2 0,1 0 0,-1-1 0,0 0 0,1-2 0,-1 1 0,1-2 0,21-4 0,-30 4-41,0-1-1,0 1 0,-1-1 0,1-1 0,-1 1 1,0-1-1,0 0 0,0 0 0,0-1 1,-1 1-1,0-1 0,0-1 0,0 1 0,6-9 1,-9 11-4,0 0 1,0 0 0,-1-1 0,1 1 0,-1 0-1,0 0 1,0-1 0,0 1 0,0-1 0,0 1-1,-1-1 1,0 1 0,1-1 0,-1 1 0,-1-1-1,1 1 1,0-1 0,-1 1 0,0-1 0,0 1-1,0-1 1,0 1 0,0 0 0,-1-1-1,1 1 1,-1 0 0,0 0 0,0 0 0,0 0-1,-1 1 1,-2-3 0,-1-2 0,-1 1 0,-1 1 0,1 0 0,-1 0 0,0 0 0,0 1 0,0 0 0,-1 0 0,1 1 0,-18-4 0,11 4 0,0 1 0,0 0 0,0 1 0,0 0 0,-28 3 0,40-1-193,-1-1 1,0 1-1,1 0 0,-1 0 1,1 0-1,-1 0 1,1 1-1,-5 2 0,6-3-120,1 0-1,-1 0 0,1 0 0,-1 1 0,1-1 0,0 1 0,0-1 1,-1 1-1,1-1 0,0 1 0,0 0 0,1-1 0,-1 1 0,0 0 1,1 0-1,-1 0 0,0 3 0,0 8-9087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8904,'36'-25'10497,"4"-7"-5488,13-14-5183,51-61 0,-71 68 2564,-32 38-1568,-2 4-96,-4 16-332,-1-1 0,-1 1 0,-15 26 0,15-32-319,0 1 0,1-1 1,0 1-1,1 0 0,1 1 0,0-1 0,1 1 0,-2 23 1,6-38-177,-1 1 0,0 0 0,0-1 0,0 1-1,1 0 1,-1-1 0,0 1 0,1-1 0,-1 1 0,0-1 0,1 1 0,-1-1 0,1 1 0,-1-1 0,1 1 0,-1-1 0,1 1 0,-1-1 0,1 0 0,0 1 0,-1-1 0,1 0 0,-1 1 0,1-1 0,0 0 0,-1 0 0,1 0 0,0 0 0,-1 0 0,1 0 0,0 1 0,-1-2 0,2 1 0,25-1-7195,-12-5 938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16560,'0'0'3427,"50"0"-1377,5 0-256,17 0-513,14 0-545,5-1-575,-3-2-161,-7 1-1153,-13 2-1506,-19 0-1505,-16 0-608,-14 0-3108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14894,'0'0'11243,"109"-13"-10571,-34-1-576,3 2-31,-3 3-162,-7 4-992,-15 5-1505,-14 0-257,-16 4-736,-9 1-2435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19987,'8'0'1084,"-1"0"-968,288-6 2598,-216 8-3003,142 22 0,-189-13-330,-25-1 346,-7-9 277,0 0 1,-1 0-1,1-1 0,0 1 0,-1 0 1,1 0-1,-1 0 0,0-1 0,1 1 1,-1 0-1,1-1 0,-1 1 0,0-1 1,0 1-1,1-1 0,-1 1 0,0-1 1,-1 1-1,-44 23 1642,-85 30 1,94-42-1340,1 2 1,1 2 0,0 1-1,-60 40 1,61-28-2795,10-5-2927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1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4 103 10666,'0'0'7255,"-1"-9"-5114,0 7-2018,1 0 0,-1 0 1,1 0-1,0 0 0,0 0 1,0 0-1,0 0 0,0 0 0,0 0 1,0 0-1,1 0 0,-1 0 1,1 0-1,0 0 0,-1 0 1,1 0-1,0 0 0,0 0 1,0 0-1,0 1 0,1-1 1,-1 0-1,0 1 0,1-1 1,-1 1-1,1-1 0,-1 1 1,1 0-1,0 0 0,0 0 0,-1 0 1,1 0-1,0 0 0,0 0 1,0 0-1,0 1 0,0-1 1,0 1-1,3-1 0,21-7 316,1 1-1,0 2 0,0 0 1,1 2-1,0 1 0,-1 1 1,1 1-1,49 7 0,-74-7-439,-1 1-1,1-1 1,-1 1-1,0 0 0,1 0 1,-1 0-1,0 0 1,0 0-1,1 0 1,-1 1-1,0-1 0,0 1 1,-1 0-1,1-1 1,0 1-1,0 0 0,1 2 1,-3-2 5,1-1 0,0 1 0,-1-1 0,1 1 0,-1 0 0,0-1 0,0 1 0,0 0 0,0-1 1,0 1-1,0 0 0,0-1 0,0 1 0,0 0 0,-1-1 0,1 1 0,-1-1 0,1 1 0,-2 1 0,-1 3 20,0-1-1,-1 1 1,0-1 0,0 0-1,0 0 1,0 0 0,-1-1-1,0 1 1,0-1-1,0-1 1,-6 5 0,-17 6 97,-1-1 1,-32 11 0,4-3-12,56-20-117,0-1 0,0 0 0,0 0 1,0 0-1,1 1 0,-1-1 0,0 1 0,0-1 0,1 0 1,-1 1-1,0-1 0,0 1 0,1-1 0,-1 1 0,1 0 1,-1-1-1,1 1 0,-1 0 0,1-1 0,-2 3 0,15 3-162,37-1-17,-41-4 215,38 1-49,-2 0 24,47 9 0,-81-10-119,-1 1 0,1 1-1,-1 0 1,0 1 0,1 0 0,-1 0 0,-1 1 0,1 0-1,16 13 1,-24-17 83,0 1-1,0-1 0,0 1 0,0 0 1,0 0-1,-1 0 0,1 0 1,-1 0-1,1 0 0,-1 0 1,0 1-1,0-1 0,0 1 1,0-1-1,0 0 0,0 1 0,-1-1 1,1 1-1,-1 0 0,0-1 1,0 5-1,-1-4 68,0 0 1,0 1-1,0-1 1,0 0-1,-1 0 1,1 0 0,-1 0-1,0 0 1,0 0-1,0-1 1,0 1-1,-1-1 1,1 1-1,-4 2 1,-6 4 404,-1 0 0,0-1 1,0 0-1,-1-1 1,-26 10-1,14-8-74,0-2-1,-1-1 1,0-1 0,0-1-1,-52 1 1,76-5-433,1 0-1,0 0 1,0 0-1,0 0 1,0-1-1,0 1 1,0-1-1,-1 1 1,1-1 0,0 0-1,0 0 1,-2-1-1,3 1-32,1 1-1,-1-1 0,0 0 1,1 1-1,-1-1 0,1 1 1,-1-1-1,1 0 0,-1 0 1,1 1-1,0-1 0,-1 0 1,1 0-1,0 0 1,0 1-1,-1-1 0,1 0 1,0 0-1,0 0 0,0 0 1,0-1-1,1-1-323,0-1-1,0 1 1,0 0-1,0 0 1,1 0 0,-1 0-1,1 0 1,0 0-1,0 0 1,0 0 0,0 1-1,1-1 1,4-3-1,26-24-6963,9-2-4506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22133,'0'0'5119,"12"-3"-4836,138-24-46,86-20-47,-212 43-140,-23 4-52,-1 0-1,0 0 1,1 1 0,-1-1 0,0 0 0,1 0-1,-1 0 1,0 0 0,1 0 0,-1 0 0,0 1-1,0-1 1,1 0 0,-1 0 0,0 0 0,0 1-1,1-1 1,-1 0 0,0 0 0,0 1 0,0-1-1,1 0 1,-1 1 0,0-1 0,0 0 0,0 0-1,0 1 1,0-1 0,0 0 0,0 1 0,0-1-1,0 0 1,0 1 0,-1 4-4,0 0 0,-1-1-1,1 1 1,-1-1 0,0 1 0,-5 7 0,6-12 10,-37 69 353,-4 4 182,2 2 1,-37 105 0,62-114-1282,13-37-4965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2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16688,'0'0'7335,"61"-21"-6118,-19 19-384,11 2-609,2-4-512,-2-5-4261,1-2-8263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16015,'0'0'8339,"7"9"-7928,-3-3-276,0-1 0,0 1 0,0 0 1,-1 1-1,0-1 0,0 0 0,-1 1 1,0 0-1,0-1 0,0 1 0,-1 0 1,0 0-1,-1 0 0,0 13 0,-2 8 179,1-21-111,1 0 0,-1 0 0,1 0 0,0 0 0,2 10 0,0-16-155,-1-1-1,1 0 1,-1 0-1,1 1 0,-1-1 1,1 0-1,0 0 0,-1-1 1,1 1-1,-1 0 1,1 0-1,-1-1 0,1 1 1,-1-1-1,3 0 1,8-5 198,-1-1 0,1 0 0,-1 0 0,0-1 0,-1-1 0,10-9 0,57-64 3,-50 51-90,-27 31-163,1 0 1,-1-1 0,0 1-1,0 0 1,1 0 0,-1 0 0,0 0-1,0 0 1,1 1 0,-1-1 0,0 0-1,0 0 1,1 0 0,-1 0-1,0 0 1,0 0 0,1 0 0,-1 0-1,0 1 1,0-1 0,0 0 0,1 0-1,-1 0 1,0 0 0,0 1-1,0-1 1,0 0 0,1 0 0,-1 0-1,0 1 1,0-1 0,0 0 0,0 0-1,0 0 1,0 1 0,0-1-1,0 0 1,0 0 0,0 1 0,0-1-1,0 0 1,0 0 0,0 1 0,0-1-1,0 0 1,0 0 0,0 1 0,0-1-1,0 0 1,0 0 0,0 1-1,0-1 1,0 0 0,-1 0 0,1 0-1,0 1 1,0 17-29,-15 40 112,11-49-77,1 1 0,0 0-1,1 1 1,0-1-1,1 0 1,0 1-1,0 15 1,2-25-5,-1 0 0,1 0 0,-1-1 0,1 1 0,-1 0 0,1-1-1,0 1 1,-1 0 0,1-1 0,0 1 0,-1-1 0,1 1 0,0-1 0,0 1 0,0-1 0,0 1 0,-1-1-1,1 0 1,0 0 0,0 1 0,0-1 0,0 0 0,0 0 0,0 0 0,0 0 0,0 0 0,-1 0 0,1 0-1,0 0 1,0 0 0,0-1 0,0 1 0,0 0 0,0-1 0,-1 1 0,1 0 0,0-1 0,1 0 0,36-16 104,-20 2-289,-1 0-1,22-24 0,-12 12-2895,-28 31-1616,1 9 3179,1-5 335,-13 36-7036,6-25 507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3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19699,'0'0'5263,"-8"13"-4473,4-7-664,-27 51 974,28-52-1049,2-1 0,-1 1 0,0 0 1,1 0-1,0 0 0,0 0 1,1 0-1,-1 1 0,1-1 0,0 0 1,0 0-1,1 0 0,1 6 1,-1-10-51,0 1 1,0-1 0,0 1 0,0-1 0,0 0 0,0 1 0,1-1 0,-1 0 0,1 0 0,-1 0-1,1 0 1,-1 0 0,1 0 0,-1 0 0,1-1 0,0 1 0,0-1 0,-1 1 0,1-1 0,0 1 0,0-1-1,0 0 1,-1 0 0,1 0 0,0 0 0,0 0 0,1-1 0,5 1 35,0-1 1,0 0-1,0 0 0,16-5 1,-11 0-1,-1-1 0,1 0 0,-1 0 0,-1-1 0,0-1 0,0 0 0,0-1 0,-1 0-1,0 0 1,9-15 0,26-25 91,-45 78-134,-2-19 44,1-5-30,0 1 0,0 0 1,0-1-1,1 1 0,-1-1 0,1 1 0,1 6 1,-1-10-5,1 0-1,-1 0 1,1 0 0,-1 0 0,1 1 0,-1-1 0,1 0 0,0-1 0,0 1-1,-1 0 1,1 0 0,0 0 0,0 0 0,0-1 0,0 1 0,0 0-1,0-1 1,0 1 0,0-1 0,0 1 0,0-1 0,1 1 0,-1-1-1,0 0 1,0 0 0,0 1 0,0-1 0,1 0 0,-1 0 0,0 0 0,0 0-1,0-1 1,2 1 0,7-1 13,0-1-1,-1 0 1,1-1-1,-1 0 1,0 0 0,0-1-1,0 0 1,0-1-1,-1 0 1,13-9 0,-12 7-42,1 1 1,0 0 0,0 1 0,0 0 0,0 1 0,1 0 0,13-3-1,-24 7 17,1 0-1,-1 0 0,0 0 0,1 0 0,-1 0 0,1 0 0,-1 0 0,0 0 0,1 0 0,-1 0 0,1 0 1,-1 0-1,0 0 0,1 0 0,-1 1 0,0-1 0,1 0 0,-1 0 0,1 0 0,-1 1 0,0-1 0,0 0 1,1 0-1,-1 1 0,0-1 0,1 0 0,-1 1 0,0-1 0,0 0 0,0 1 0,1-1 0,-1 0 0,0 1 0,0 0 1,1 20-76,-13 24 278,11-41-147,-1 3-7,0-1 15,0 1-1,0 0 0,0-1 0,1 1 1,0 11-1,1-17-34,0 0 0,0 1 0,0-1 0,0 0 0,1 0 0,-1 1 0,0-1 0,1 0 0,-1 0 0,1 0-1,-1 0 1,1 1 0,0-1 0,-1 0 0,1 0 0,0 0 0,0 0 0,0 0 0,0-1 0,0 1 0,0 0 0,0 0 0,0-1 0,0 1 0,0 0 0,0-1 0,0 1 0,1-1 0,-1 0 0,0 1 0,0-1 0,1 0 0,-1 0 0,0 1 0,0-1 0,3-1 0,7 1 63,0 0 1,0-2-1,0 1 1,0-1-1,0-1 1,0 0-1,-1 0 0,1-1 1,-1-1-1,17-10 1,5-4-471,53-44 0,-85 62 364,0 1 1,0 0-1,0 0 1,0 0 0,0-1-1,0 1 1,0 0-1,0 0 1,0 0-1,0-1 1,1 1-1,-1 0 1,0 0-1,0 0 1,0 0 0,0 0-1,0-1 1,0 1-1,1 0 1,-1 0-1,0 0 1,0 0-1,0 0 1,0 0-1,1 0 1,-1-1-1,0 1 1,0 0 0,0 0-1,1 0 1,-1 0-1,0 0 1,0 0-1,0 0 1,1 0-1,-1 0 1,0 0-1,0 0 1,0 0 0,0 0-1,1 0 1,-1 0-1,0 0 1,0 1-1,0-1 1,1 0-1,-1 0 1,0 0-1,0 0 1,0 0-1,0 0 1,1 0 0,-1 1-1,0-1 1,0 0-1,0 0 1,0 0-1,0 0 1,0 1-1,0-1 1,1 0-1,-1 0 1,0 0 0,0 1-1,-6 18-265,-14 25 434,17-40-138,1 1 1,0 0-1,0 0 0,0 0 0,0 0 0,1 0 0,0 0 1,-1 7-1,2-11-6,0 0 1,0 1 0,1-1 0,-1 0 0,0 0 0,1 0 0,-1 0-1,1 1 1,-1-1 0,1 0 0,-1 0 0,1 0 0,0 0-1,0 0 1,-1 0 0,1 0 0,0-1 0,0 1 0,0 0-1,0 0 1,0-1 0,0 1 0,0 0 0,0-1 0,0 1-1,0-1 1,1 0 0,-1 1 0,0-1 0,0 0 0,0 1-1,1-1 1,-1 0 0,0 0 0,0 0 0,0 0 0,1 0-1,-1-1 1,2 1 0,12 0-538,16 0-3983,-13-4-4266,-11 0 1460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3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21620,'0'0'3385,"-7"14"-1864,-24 44 50,7-16-66,2 0 0,-26 73 0,46-107-1492,0 0 0,0 0 0,0 1 1,1-1-1,1 13 0,0-20-34,0 1 1,0-1-1,0 1 0,0-1 1,0 1-1,1 0 1,-1-1-1,1 1 1,-1-1-1,1 0 0,-1 1 1,1-1-1,0 0 1,0 1-1,0-1 1,0 0-1,0 0 0,0 1 1,0-1-1,0 0 1,0 0-1,0 0 1,1-1-1,-1 1 0,0 0 1,1 0-1,-1-1 1,0 1-1,1 0 1,-1-1-1,1 0 0,-1 1 1,1-1-1,0 0 1,1 0-1,7 0-319,-1 0-1,0-1 1,1-1-1,-1 0 1,0 0 0,0 0-1,0-1 1,14-7-1,-14 5 150,1 2-1,-1-1 1,1 1-1,0 1 1,0 0-1,0 0 0,10 0 1,-19 2 183,0 0 1,0 0-1,0 0 0,-1 0 0,1 0 1,0 0-1,0 0 0,0 0 1,-1 0-1,1 1 0,0-1 1,0 0-1,-1 0 0,1 1 1,0-1-1,-1 1 0,1-1 1,0 1-1,-1-1 0,1 1 0,-1-1 1,1 1-1,0-1 0,-1 1 1,1 0-1,-1-1 0,0 1 1,1 1-1,0 0 25,-1 0 0,0 0 1,0-1-1,0 1 0,0 0 0,0 0 0,0 0 0,0 0 1,-1-1-1,1 1 0,-1 0 0,0 2 0,-1 2 114,-1-1 0,1 0 0,-1 1-1,0-1 1,0 0 0,-1-1-1,-6 8 1,-3-2 178,-1-1-1,0 0 1,-1-1-1,0 0 1,0-2-1,0 1 1,-1-2-1,0 0 1,0-1-1,-1-1 0,1 0 1,-1-1-1,-28 0 1,45-2-366,0-1 0,1 1 0,-1 0 0,0 0 0,1 0 0,-1 0 0,0 0 0,0-1 0,1 1 1,-1 0-1,0 0 0,1 0 0,-1-1 0,0 1 0,0 0 0,0-1 0,1 1 0,-1 0 0,0 0 0,0-1 0,0 1 0,0 0 0,1-1 0,-1 1 0,0 0 0,0-1 0,0 1 1,0 0-1,0-1 0,0 1 0,0 0 0,0-1 0,0 1 0,0 0 0,0-1 0,0 1 0,0 0 0,0-1 0,-1 1 0,1 0 0,0-1 0,0 1 0,0 0 0,0-1 0,-1 1 1,1 0-1,0 0 0,0-1 0,-1 1 0,1 0 0,0 0 0,0-1 0,-1 1 0,1 0 0,0 0 0,-1 0 0,1 0 0,0-1 0,0 1 0,-1 0 0,1 0 0,0 0 1,-1 0-1,1 0 0,-1 0 0,1 0 0,0 0 0,-1 0 0,8-3-1463,0 1 1,1-1-1,-1 1 1,1 1-1,0-1 1,14 1-1,-5-1-1707,20-2-4684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16656,'0'0'13111,"12"-11"-12551,28-22 150,-14 13-133,-1-2-1,38-40 1,-56 47-577,-18 17 0,-19 16 0,23-12 0,-12 10 0,1 0 0,-18 20 0,32-33 0,1 1 0,0 0 0,0 0 0,0 0 0,0 0 0,1 1 0,0-1 0,-1 1 0,2-1 0,-1 1 0,0 0 0,1 0 0,0 0 0,0 0 0,1 0 0,-1 9 0,2-12 0,-1-1 0,1 0 0,0 1 0,-1-1 0,1 0 0,0 0 0,0 0 0,0 1 0,0-1 0,0 0 0,0 0 0,1 0 0,-1-1 0,0 1 0,0 0 0,1 0 0,-1-1 0,0 1 0,1-1 0,-1 1 0,0-1 0,1 1 0,-1-1 0,1 0 0,-1 0 0,3 0 0,47 2 0,-41-2 0,266-13-945,-268 16 1379,-7-3-111,-2-13-135,1 9-188,0-10-15,0 0-1,0 0 0,1 0 1,1 1-1,1-1 1,4-15-1,-6 25-12,1 1 0,0-1 0,0 1 0,0 0-1,0-1 1,0 1 0,1 0 0,-1 0 0,1 1-1,0-1 1,0 0 0,0 1 0,0 0 0,1 0-1,-1 0 1,1 0 0,-1 0 0,1 1-1,-1-1 1,1 1 0,0 0 0,0 0 0,0 0-1,0 1 1,-1-1 0,8 1 0,68 0-6330,-35 0-475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17424,'0'0'10912,"9"0"-10704,-5 0-206,1 1 1,-1-1-1,0 1 0,1 0 0,-1 0 0,0 0 0,0 0 0,0 1 0,0 0 0,0-1 0,0 1 1,0 1-1,-1-1 0,1 1 0,-1-1 0,1 1 0,-1 0 0,0 0 0,0 1 0,0-1 0,-1 1 0,1-1 1,-1 1-1,0 0 0,0 0 0,0 0 0,2 7 0,-1 0 21,0 1 1,-1 0-1,0-1 1,0 1-1,-2 0 1,1 0-1,-2-1 1,1 1-1,-1 0 0,-1 0 1,0-1-1,-1 1 1,-1-1-1,1 0 1,-1 0-1,-10 19 0,5-14 96,-1-1-1,0 0 0,0 0 0,-2 0 0,0-2 0,0 1 0,-1-2 0,-1 0 0,0 0 1,-19 11-1,31-22-351,-1 1 1,0 0-1,0-1 1,0 0-1,0 1 0,0-1 1,0 0-1,-5 0 1,7-1-12,0 0 1,1 0-1,-1 0 0,0 0 1,1 0-1,-1 0 0,0 0 1,1-1-1,-1 1 0,0 0 1,1 0-1,-1-1 0,1 1 1,-1-1-1,1 1 0,-1 0 1,1-1-1,-1 1 0,1-1 1,-1 1-1,1-1 0,-1 1 1,1-1-1,0 0 0,-1 1 1,1-1-1,0 1 0,0-1 1,-1 0-1,1 1 1,0-1-1,0 0 0,0 1 1,0-1-1,0 0 0,0 1 1,0-1-1,0 0 0,0 1 1,0-1-1,0 0 0,0-24-9018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 11883,'0'0'13293,"-11"-1"-11067,-21 2-1881,0 1-1,0 1 1,1 2-1,-1 1 1,1 1 0,0 2-1,1 1 1,-57 28 0,80-35-341,1 1 1,0 0-1,0 0 1,0 1 0,0 0-1,-4 5 1,9-9-26,0-1 0,0 1 1,1 0-1,-1 0 0,0-1 1,1 1-1,-1 0 0,1 0 1,-1 0-1,1 0 0,-1-1 1,1 1-1,0 0 0,-1 0 1,1 0-1,0 0 0,0 0 1,0 0-1,0 0 0,-1 0 1,1 0-1,1 0 0,-1 0 1,0 0-1,0 0 1,0 0-1,0 0 0,1 0 1,-1 0-1,1 0 0,-1 0 1,0 0-1,1 0 0,-1 0 1,1-1-1,0 1 0,-1 0 1,1 0-1,0-1 0,-1 1 1,1 0-1,0-1 0,0 1 1,0-1-1,0 1 0,0-1 1,-1 1-1,1-1 0,0 0 1,0 1-1,0-1 0,0 0 1,2 1-1,26 6-620,1 0-1,0-2 1,0-1 0,1-2 0,45-2-1,19 3-416,-71-1 862,-10-2 158,0 0 0,-1 2-1,1-1 1,-1 2-1,0 0 1,23 8-1,-35-10 39,0-1-1,0 0 1,0 1-1,0-1 0,0 1 1,0-1-1,-1 1 1,1-1-1,0 1 0,0-1 1,-1 1-1,1 0 1,0-1-1,-1 1 0,1 0 1,-1 0-1,1-1 1,-1 1-1,1 0 0,-1 0 1,1 0-1,-1 1 1,0-1 30,0 0 0,0 0 0,-1-1 0,1 1 0,0 0 0,-1 0 0,1-1 1,0 1-1,-1 0 0,1-1 0,-1 1 0,1 0 0,-1-1 0,1 1 1,-1-1-1,0 1 0,1-1 0,-1 1 0,0-1 0,0 1 0,-42 16 1626,-24-3 339,-109 11 0,93-19-3761,3-4-4078,57-1-1133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9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189 209 13613,'-57'6'475,"39"-5"-214,-1 0-1,0 2 1,1 0-1,-36 12 1,50-9 760,16-2-265,40 2 251,1-2 0,81-5-1,-40-1-374,900-42 877,-621 20-1390,1433-109 826,-1050 84 873,-436 44-6257,-210 7-2592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19026,'2'14'4722,"-2"21"-4168,0-32-59,-4 79 1065,2-33-1288,4 64-1,-2-112-267,0 0 0,0 0 0,0 0 0,0 0 0,0 0 0,0-1 0,0 1 0,1 0 0,-1 0 0,0 0 0,1 0 0,-1 0 0,0 0 0,1-1 0,-1 1 0,1 0 0,-1 0 0,1-1 0,0 1 0,-1 0 0,1-1 0,0 1 0,0-1 0,-1 1 0,1-1 0,0 1 0,0-1 0,0 1 1,-1-1-1,1 0 0,0 1 0,0-1 0,0 0 0,0 0 0,0 0 0,0 0 0,0 0 0,0 0 0,0 0 0,-1 0 0,1 0 0,0 0 0,0 0 0,0 0 0,0-1 0,0 1 0,0 0 0,0-1 0,0 0 0,5-1 56,-1-1 1,0 0-1,0 0 1,0 0 0,0 0-1,7-8 1,18-20 111,35-49-1,-37 44 410,34-35 0,-61 70-528,0-1-1,1 1 0,-1 0 1,0-1-1,1 1 1,0 0-1,-1 0 0,1 0 1,-1 0-1,1 0 1,0 1-1,3-2 0,-4 2-18,-1 0 0,1 0 0,-1 0-1,1 0 1,-1 0 0,1 1 0,-1-1 0,1 0-1,-1 0 1,1 0 0,-1 1 0,0-1-1,1 0 1,-1 0 0,1 1 0,-1-1 0,0 0-1,1 1 1,-1-1 0,0 1 0,1-1-1,-1 0 1,0 1 0,0-1 0,1 1-1,-1-1 1,0 1 0,0-1 0,0 0 0,1 2-1,0 5 274,0 0-1,-1 1 1,1-1-1,-1 1 1,-2 7-1,2 1-136,-18 77-800,24-93-7901,4-5 75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51 12844,'2'-2'581,"-1"0"-1,1 0 1,-1-1-1,0 1 1,0 0-1,0-1 1,-1 1 0,1-1-1,0 1 1,0-4-1,-1 5-338,0 0 0,0 0-1,0 0 1,-1 0 0,1 1 0,0-1-1,0 0 1,0 0 0,-1 1 0,1-1-1,0 0 1,-1 0 0,1 1 0,0-1-1,-1 0 1,1 1 0,-1-1 0,1 0-1,-1 1 1,1-1 0,-1 1 0,-1-2-1,1 2-38,0-1 0,0 1-1,0-1 1,0 1-1,-1 0 1,1-1-1,0 1 1,0 0 0,-1 0-1,1 0 1,0 0-1,0 0 1,-1 0-1,1 0 1,-2 1 0,-26 13-774,-30 36 1430,53-45-753,1 0-1,0 0 1,0 1 0,0 0-1,1 0 1,0 1-1,0-1 1,-3 8-1,7-13-104,0 0-1,0 0 0,-1 0 0,1-1 1,0 1-1,0 0 0,0 0 0,0 0 1,0-1-1,1 1 0,-1 0 0,0 0 1,0 0-1,0-1 0,1 1 0,-1 0 1,0 0-1,1-1 0,-1 1 0,1 0 1,-1-1-1,1 1 0,-1 0 0,1-1 1,-1 1-1,1-1 0,-1 1 0,1-1 1,0 1-1,-1-1 0,1 1 0,0-1 0,0 0 1,-1 1-1,1-1 0,0 0 0,0 0 1,-1 0-1,1 0 0,0 1 0,0-1 1,0 0-1,0 0 0,47 2-328,-33-2 90,-6 1 106,1-1 75,-1 0 0,1 1 0,0 0 0,0 0 0,-1 1 0,1 1 1,-1-1-1,1 2 0,-1-1 0,14 9 0,-21-11 82,-1 0 0,0 0 0,0 0 0,0 0 0,1 0 0,-1 1 0,-1-1 0,1 0 0,0 1 0,0-1 0,0 1 0,-1-1 0,1 0 0,-1 1 0,1 0 0,-1-1 0,0 1 0,1-1 1,-1 1-1,0 0 0,0-1 0,0 1 0,0-1 0,0 1 0,-1 0 0,1-1 0,0 1 0,-1-1 0,1 1 0,-1-1 0,0 1 0,1-1 0,-1 1 0,0-1 0,0 0 0,0 1 0,0-1 0,0 0 0,0 0 0,0 0 0,0 0 0,-1 0 0,-1 1 0,-5 6 231,0-1 0,-1 0 0,0-1 0,-18 10 0,18-12-194,0 1 1,0-2-1,-1 1 0,0-1 0,1-1 1,-1 0-1,0 0 0,-20 0 1,29-2-101,1 0 0,-1 1 0,0-1 0,0 0 0,0-1 0,0 1 0,1 0 0,-1 0 0,0 0 0,0 0 0,0-1 1,1 1-1,-1 0 0,0-1 0,0 1 0,1 0 0,-1-1 0,0 1 0,1-1 0,-1 1 0,0-1 0,1 0 0,-1 1 0,1-1 1,-1 0-1,1 1 0,-1-1 0,1 0 0,0 0 0,-1 1 0,1-2 0,-1-1-248,1 1 0,0-1 0,0 1 0,0-1 0,0 1 0,1 0 0,-1-1 0,1 1 0,-1-1 0,3-3 0,29-54-8508,-2 15 210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1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21204,'0'0'2611,"-7"14"-327,-15 28-1294,-50 106 2635,65-130-3332,0 0 0,1 1 1,1 0-1,0 0 0,2 0 1,-3 28-1,6-45-295,0 1-1,1-1 1,-1 0 0,0 0 0,1 0-1,-1 0 1,1 0 0,-1 0-1,1-1 1,0 1 0,0 0-1,0 0 1,0 0 0,0-1 0,1 1-1,-1 0 1,0-1 0,1 1-1,-1-1 1,1 0 0,-1 1 0,1-1-1,0 0 1,0 0 0,-1 0-1,1 0 1,0 0 0,0-1-1,0 1 1,0-1 0,0 1 0,0-1-1,0 0 1,0 1 0,0-1-1,0 0 1,0 0 0,4-1 0,2 1-33,-1-1-1,0 0 1,-1 0 0,1-1 0,0 0 0,0 0 0,-1 0 0,1-1 0,-1 0 0,11-6 0,-10 3-7,0 0-1,0 0 1,0-1 0,-1 0 0,0 0-1,-1 0 1,1-1 0,-1 0 0,-1 0-1,1 0 1,4-16 0,-20 55 332,8-27-246,1 1-1,0 0 0,0 0 0,0 0 0,0 0 1,1 0-1,0 0 0,0 1 0,0-1 1,1 0-1,0 1 0,0-1 0,0 0 1,1 0-1,0 6 0,0-10-43,1 1 0,-1-1 0,0 0 0,0 0 0,1-1 0,-1 1 0,1 0 0,-1 0 0,1-1 0,-1 1 0,1-1 0,-1 1 0,1-1 0,-1 0 0,1 1 0,0-1 0,-1 0 0,1 0 0,-1 0 0,1 0 0,0 0 0,-1-1 0,4 0 0,39-10 0,-32 4 0,0 0 0,0 0 0,0-1 0,12-13 0,31-20 0,-54 41 0,0 1 0,-1-1 0,1 1 0,0 0 0,-1-1 0,1 1 0,0 0 0,-1-1 0,1 1 0,-1 0 0,1-1 0,-1 1 0,0 0 0,1 0 0,-1 0 0,0 0 0,0-1 0,1 1 0,-1 0 0,0 0 0,0 0 0,0 0 0,0 0 0,0 0 0,0 0 0,0-1 0,0 1 0,-1 0 0,1 1 0,0 43 0,0-39 0,0 6 0,0-8 0,0-1 0,0 1 0,0 0 0,0 0 0,0 0 0,1-1 0,0 1 0,2 5 0,-3-7 0,1-2 0,0 1 0,0 0 0,0 0 0,0 0 0,0 0 0,0 0 0,0-1 0,0 1 0,0-1 0,0 1 0,1-1 0,-1 1 0,0-1 0,0 1 0,0-1 0,1 0 0,-1 0 0,0 0 0,1 0 0,-1 0 0,0 0 0,0 0 0,1 0 0,-1 0 0,0 0 0,0-1 0,1 1 0,-1 0 0,2-2 0,4-1-36,1 0 0,-1-1 0,0 0 0,-1 0 0,1-1 0,-1 0 0,0 0 0,0 0 0,0-1-1,5-6 1,14-13-448,-23 45-14010,-4-14 5174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2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134 227 15599,'0'0'3902,"1"-9"-1003,5-30-689,-5 39-2149,-1-1 0,0 0 0,0 1 0,0-1 0,0 0 0,0 1 0,0-1 0,0 0 0,-1 0 0,1 1 0,0-1 0,0 0 0,0 1 0,-1-1 0,1 1 1,0-1-1,-1 0 0,1 1 0,-1-1 0,1 1 0,0-1 0,-1 1 0,1-1 0,-1 1 0,1-1 0,-1 1 0,0 0 0,1-1 0,-1 1 0,1 0 0,-1-1 0,0 1 0,1 0 0,-1 0 0,0 0 0,1-1 0,-1 1 0,0 0 0,1 0 0,-1 0 0,0 0 0,1 0 0,-1 0 1,0 0-1,0 1 0,1-1 0,-1 0 0,1 0 0,-1 0 0,0 1 0,1-1 0,-1 0 0,0 1 0,0 0 0,-34 16 415,28-11-305,0 0 0,0 1 0,0-1 1,1 2-1,0-1 0,1 0 0,0 1 0,0 0 1,0 0-1,1 1 0,0-1 0,1 1 0,0 0 0,-3 14 1,6-22-161,0-1 1,-1 1-1,1 0 1,0-1-1,0 1 1,0-1-1,1 1 1,-1-1-1,0 1 1,0-1-1,0 1 1,0-1-1,0 1 1,1 0-1,-1-1 1,0 1-1,0-1 1,1 0 0,-1 1-1,0-1 1,1 1-1,-1-1 1,1 1-1,-1-1 1,0 0-1,1 1 1,-1-1-1,1 0 1,-1 0-1,1 1 1,-1-1-1,2 0 1,22 1 136,24-18 7,-25 3-202,-1-1-1,-1 0 1,0-2 0,-1-1 0,-1 0-1,0-1 1,-2-1 0,0-1-1,-2-1 1,0 0 0,-1 0 0,-1-2-1,14-37 1,-71 149 432,27-57-233,-20 48 0,33-69-113,1-1 1,1 0 0,0 0 0,0 1 0,0 0-1,1-1 1,1 1 0,0-1 0,0 1 0,2 11-1,-2-20-117,1 0 0,-1 0 0,1 1 0,-1-1 0,1 0 0,-1 0-1,1 0 1,0 0 0,0 0 0,-1 0 0,1 0 0,0 0 0,0 0-1,0-1 1,0 1 0,0 0 0,0 0 0,0-1 0,0 1 0,1-1-1,-1 1 1,0-1 0,0 1 0,0-1 0,1 0 0,-1 1 0,0-1-1,0 0 1,1 0 0,-1 0 0,0 0 0,0 0 0,1 0 0,-1-1-1,0 1 1,0 0 0,1-1 0,-1 1 0,0-1 0,0 1 0,2-2-1,4 0-1071,-1-1 0,0 1 0,0-1 0,0-1-1,0 1 1,8-7 0,13-17-5838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2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188 189 17104,'0'0'4196,"-12"6"-1425,-33 20 1462,-79 62 0,124-88-4232,0 1-1,-1-1 0,1 0 1,0 0-1,-1 0 0,1 0 1,0 1-1,-1-1 0,1 0 1,0 0-1,-1 0 0,1 1 1,0-1-1,0 0 0,-1 1 0,1-1 1,0 0-1,0 1 0,0-1 1,-1 0-1,1 1 0,0-1 1,0 0-1,0 1 0,0-1 1,0 0-1,0 1 0,0-1 1,0 0-1,0 1 0,0-1 0,0 1 1,0-1-1,0 0 0,0 1 1,0-1-1,0 0 0,0 1 1,0-1-1,0 1 0,1-1 1,-1 0-1,0 1 0,1-1 0,21 5-589,50-10-1200,-54 3 1260,-9 2 416,-1-1 173,0 0 0,0 0 0,0 1 0,0 1 0,0-1 0,0 1 0,0 0 0,0 1 0,0 0 0,-1 0 0,1 1 0,10 5 0,-15-6-37,-1 0-1,1-1 0,0 1 0,-1-1 0,1 0 1,0 0-1,0 0 0,0 0 0,0 0 1,0 0-1,0-1 0,0 0 0,0 1 0,1-1 1,-1 0-1,0 0 0,0-1 0,5 0 0,-2-2-429,-1 1-1,1-1 1,0 0-1,-1-1 1,0 1-1,10-9 1,18-12-1044,-30 22 1548,0 1 0,0 0 1,1 0-1,-1 1 0,0-1 0,1 1 0,-1-1 0,1 1 0,-1 0 0,6 1 0,28-4 549,-20-5-731,-1 0 0,0-1 0,0-1 0,-1 0 0,0-1 0,-1 0 1,-1-2-1,20-20 0,-17 15 32,-2 0 1,0-2-1,0 1 1,-2-1-1,-1-1 1,10-25-1,-17 35 262,-7 9 18,-16 21 251,-22 36 322,30-36-498,0 1-1,1-1 1,1 2 0,1-1 0,1 1 0,1 1 0,0-1-1,2 1 1,0 0 0,2 0 0,0 0 0,3 34 0,8-26-664,-8-29 336,-1 0 1,1 0-1,-1 0 1,1 0-1,-1 0 1,1 0-1,0-1 0,-1 1 1,1 0-1,0 0 1,0-1-1,0 1 1,0 0-1,0-1 1,0 1-1,-1-1 0,1 0 1,0 1-1,0-1 1,1 0-1,-1 1 1,0-1-1,0 0 1,0 0-1,0 0 0,1 0 1,-1 0-45,-1 0 0,1-1 0,-1 1 1,1-1-1,-1 1 0,1-1 0,0 1 0,-1-1 1,0 1-1,1-1 0,-1 1 0,1-1 0,-1 1 0,0-1 1,1 0-1,-1 1 0,0-1 0,0 0 0,1 1 1,-1-1-1,0 0 0,0 1 0,0-1 0,0 0 0,0 1 1,0-2-1,0-24-1220,0 20 781,0-5 28,-1 1 0,-1-1 0,0 0 0,0 1 0,-1 0 0,0-1-1,-10-18 1,8 19 616,0 1 0,0 0-1,-1 0 1,0 1 0,0 0-1,-1 0 1,0 0 0,-11-8-1,9 13 2356,21 13-1985,-3-5-848,1-2-1,0 1 1,0-1-1,0-1 1,0 0 0,18 1-1,62-2-9546,-46-4 606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3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 20115,'0'0'3982,"-13"0"-1061,-4 2-2232,0 1 0,0 0 1,0 1-1,-18 8 1,30-11-575,-1 1 0,1 0 0,0 0 0,0 0 0,0 1 0,0 0 1,0 0-1,0 0 0,1 1 0,-1 0 0,1-1 0,0 1 0,0 1 0,1-1 0,-1 1 1,1-1-1,0 1 0,0 0 0,-2 7 0,5-11-118,0 0-1,0 0 1,0 0 0,0 0-1,0 0 1,0 0 0,0 0-1,1 0 1,-1 0 0,0 0-1,1 0 1,-1 0 0,1 0-1,-1 0 1,1 0 0,0 0-1,-1 0 1,1-1 0,0 1-1,-1 0 1,1 0 0,0-1-1,0 1 1,0-1 0,0 1-1,0-1 1,0 1 0,0-1-1,0 1 1,0-1 0,0 0-1,0 1 1,0-1 0,0 0-1,0 0 1,0 0 0,0 0-1,0 0 1,1 0 0,53 2-596,-46-2 322,43-2-2693,-31 0 1599,-1 2-1,1 0 1,30 5-1,-51-5 1399,0 0 0,1 0 0,-1 0 0,1 0-1,-1 0 1,1 0 0,-1 0 0,1 0 0,-1 0 0,0 0 0,1 1 0,-1-1-1,1 0 1,-1 0 0,1 0 0,-1 1 0,0-1 0,1 0 0,-1 1 0,0-1-1,1 0 1,-1 1 0,0-1 0,0 0 0,1 1 0,-1-1 0,0 1 0,0-1-1,0 0 1,1 1 0,-1-1 0,0 1 0,0 0 0,-9 13 1903,-23 9 372,19-17-2068,-73 33 2036,78-36-2801,0-1 1,0 0 0,0 0 0,0-1 0,-11 1-1,8-2-6387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12204,'0'0'15465,"2"10"-13901,3 17-897,-1 1 1,-1 0-1,-1 28 0,-3-55-659,1 1-1,0-1 1,0 1 0,0-1-1,0 1 1,0-1 0,0 1-1,1 0 1,-1-1 0,0 1-1,1-1 1,-1 1 0,1-1-1,0 0 1,-1 1-1,1-1 1,0 0 0,0 1-1,0-1 1,0 0 0,0 0-1,0 0 1,0 0 0,0 0-1,1 0 1,-1 0-1,2 1 1,-1-2 7,1 1 0,-1-1 0,1 0 0,-1 0 0,1 0 0,-1 0 0,1 0 0,0 0-1,-1-1 1,1 1 0,-1-1 0,1 0 0,-1 0 0,4-2 0,8-4 26,-1 0-1,-1-1 1,0 0-1,19-17 1,-11 6-36,-1-1 0,-1-1 1,26-40-1,-39 92 198,-10 21-203,3-41 0,1 0 0,0-1 0,1 1 0,0 0 0,0 0 0,3 14 0,-2-24-137,-1 0 1,1 0-1,0 0 0,-1 0 1,1 0-1,0 0 0,0-1 1,0 1-1,0 0 0,0 0 1,0-1-1,0 1 0,0 0 1,0-1-1,0 1 0,1-1 0,-1 1 1,0-1-1,0 0 0,0 0 1,1 1-1,-1-1 0,0 0 1,0 0-1,0 0 0,1 0 1,-1 0-1,0-1 0,0 1 1,1 0-1,-1 0 0,0-1 1,2 0-1,1 0-890,1 0-1,-1-1 1,0 1 0,1-1-1,-1 0 1,0 0 0,7-4 0,8-14-7184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4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153 252 21717,'0'0'2135,"-10"5"144,10-5-2277,-19 10 1228,-1 1 0,-25 19 0,41-26-1101,-1-1 0,1 1 0,-1 0 1,1 0-1,0 0 0,0 1 0,1-1 0,-1 1 0,1 0 1,0 0-1,0 0 0,1 0 0,0 1 0,0-1 0,0 1 0,0-1 1,0 7-1,2-10-137,0 0 1,0-1-1,0 1 1,1 0-1,-1-1 1,1 1-1,-1 0 1,1-1-1,0 1 1,-1 0 0,1-1-1,0 1 1,0-1-1,0 0 1,0 1-1,1-1 1,-1 0-1,0 0 1,0 1-1,1-1 1,-1 0-1,1 0 1,-1 0-1,1-1 1,-1 1-1,1 0 1,0-1-1,-1 1 1,1-1-1,0 1 1,-1-1-1,1 0 1,0 1 0,1-1-1,10 1-112,0 0 1,0-1-1,19-1 0,-24 0 65,-1 0 25,0 0 1,1 0-1,-1-1 0,0 0 0,0 0 0,0-1 0,0 0 0,-1 0 1,1-1-1,-1 0 0,0 0 0,0 0 0,0-1 0,-1 0 0,1 0 1,-1 0-1,0-1 0,7-11 0,-5 8 82,-2-1 0,1 0 0,-1 0 1,-1 0-1,0-1 0,0 1 0,-1-1 0,0 0 1,-1 0-1,-1 0 0,1-19 0,-1 29-48,-1 1 0,0-1-1,0 0 1,0 1 0,0-1 0,0 1-1,0-1 1,0 0 0,0 1 0,0-1-1,0 0 1,0 1 0,0-1 0,-1 1 0,1-1-1,0 0 1,0 1 0,-1-1 0,1 1-1,0-1 1,-1 1 0,1-1 0,0 1-1,-1-1 1,1 1 0,-1-1 0,1 1-1,-1 0 1,1-1 0,-1 1 0,1 0-1,-1-1 1,0 1 0,1 0 0,-1 0 0,1-1-1,-1 1 1,0 0 0,1 0 0,-1 0-1,1 0 1,-1 0 0,0 0 0,1 0-1,-1 0 1,0 0 0,1 0 0,-1 0-1,1 0 1,-1 1 0,0-1 0,0 0-1,-1 1-20,0 0 0,1 0-1,-1 0 1,0 0-1,0 0 1,1 1-1,-1-1 1,1 0-1,-1 1 1,1-1-1,-1 1 1,1-1-1,0 1 1,0 0-1,-2 2 1,3-2 14,-1 0 0,0 0 0,0 0 0,1 0 0,-1 0 0,1 0 0,-1 1 0,1-1 0,0 0 0,0 0 0,0 0 0,0 0 0,1 1 0,-1-1 0,0 0 0,1 0-1,1 3 1,-2-3-4,1-1 0,0 0 0,0 0-1,0 0 1,0 0 0,0 0 0,1 0-1,-1 0 1,0 0 0,0 0 0,1 0-1,-1-1 1,0 1 0,1-1 0,-1 1-1,1-1 1,-1 1 0,1-1 0,1 1-1,3-1-1,-1 0 1,1 0-1,-1 0 0,1-1 0,-1 0 0,1 0 0,-1 0 0,1-1 0,-1 1 1,0-1-1,0 0 0,8-5 0,14-11 8,-1-2 1,-1-1-1,-1-1 1,0 0-1,-2-2 1,-1-1-1,0-1 1,-2 0-1,17-34 1,-84 204 859,41-121-747,1-1 0,0 1 0,2 0 1,1 1-1,1-1 0,0 0 0,4 38 0,-1-59-123,-1 0 1,1 1-1,0-1 1,-1 0-1,1 0 1,0 0-1,1 0 1,-1 0-1,0-1 1,0 1-1,1 0 1,-1 0-1,1-1 0,0 1 1,-1-1-1,1 1 1,0-1-1,3 2 1,-4-3-2,-1 0-1,1 1 1,0-1 0,0 0 0,-1 0 0,1 1 0,0-1-1,0 0 1,-1 0 0,1 0 0,0 0 0,0 0 0,0 0-1,-1 0 1,1 0 0,0 0 0,0-1 0,0 1 0,-1 0-1,1 0 1,0-1 0,-1 1 0,1 0 0,0-1 0,-1 1 0,1-1-1,0 1 1,-1-1 0,1 1 0,-1-1 0,1 1 0,-1-1-1,1 0 1,-1 1 0,1-1 0,-1 0 0,1 1 0,-1-1-1,0 0 1,0 0 0,1 1 0,-1-1 0,0 0 0,0 0-1,0 1 1,0-1 0,0 0 0,0 0 0,0 0 0,0 1-1,0-2 1,0-6-237,0 0-1,0 0 0,0 0 1,-1 0-1,0 0 1,-1 1-1,1-1 0,-2 0 1,1 1-1,-1-1 1,0 1-1,0 0 0,-1 0 1,0 0-1,-1 1 1,1-1-1,-7-5 0,-4-4 311,-1 1-1,-1 0 1,-1 1-1,-34-21 1,120 32 1028,24 6-5376,-39-3-3187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13261,'0'0'18022,"-2"10"-17264,-11 44-264,4-21-638,2 0 1,1 1-1,-2 42 1,8-64-1203,1 27 411,1-27-3161,2-1-4256</inkml:trace>
  <inkml:trace contextRef="#ctx0" brushRef="#br0" timeOffset="1">1 200 9257,'0'0'16976,"7"-48"-15247,24 41-575,7 1-578,6 0-320,6-2-224,0-1-1281,-1-5-4612,-1-8-10090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19218,'0'0'6273,"0"14"-4341,-13 225 2974,13-236-4888,-1-1 0,1 1 0,0 0 0,1-1 1,-1 1-1,0 0 0,1-1 0,-1 1 0,1-1 0,0 1 0,0-1 0,0 1 0,0-1 0,1 1 0,-1-1 0,3 3 0,-2-3-10,1-1 0,-1 1-1,1-1 1,-1 0 0,1 0-1,-1 0 1,1 0 0,0-1-1,-1 1 1,1-1 0,0 1 0,-1-1-1,1 0 1,0 0 0,0 0-1,3-1 1,6-1-8,-1 0 0,1-1 0,-1 0 0,0-1 0,0-1 0,0 1 0,0-2 0,-1 1 0,0-2 0,14-10 0,39-21 0,-63 38 0,0 0 0,1-1 0,-1 1 0,1 0 0,-1 0 0,0 0 0,1-1 0,-1 1 0,1 0 0,-1 0 0,0 0 0,1 0 0,-1 0 0,1 0 0,-1 0 0,1 0 0,-1 0 0,1 0 0,-1 0 0,0 0 0,1 0 0,-1 0 0,1 0 0,-1 1 0,1-1 0,-1 0 0,0 0 0,1 0 0,-1 1 0,0-1 0,1 0 0,-1 0 0,0 1 0,1-1 0,-1 0 0,0 1 0,1-1 0,-1 0 0,0 1 0,0-1 0,0 1 0,1 0 0,1 26 0,-13 29 0,6-41 0,1-7 0,1 1 0,0 0 0,1 1 0,0-1 0,-1 14 0,3-23-14,0 1-1,0-1 1,0 0-1,0 0 1,0 1-1,0-1 1,0 0-1,0 0 1,0 1-1,0-1 1,1 0-1,-1 0 1,0 1-1,0-1 1,0 0-1,0 0 1,0 0-1,1 1 1,-1-1-1,0 0 1,0 0 0,0 0-1,1 0 1,-1 1-1,0-1 1,0 0-1,0 0 1,1 0-1,-1 0 1,0 0-1,0 0 1,1 0-1,-1 0 1,0 0-1,0 0 1,1 0-1,-1 0 1,0 0-1,0 0 1,1 0-1,15-4-1453,13-12-2219,-13 4-60,-1-2 1,0 0 0,21-25 0,-9 4-3899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6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10602,'0'0'15796,"-7"9"-14023,3-5-1675,-20 24 1214,-26 41 0,45-61-1156,0 0 1,0 1-1,0-1 0,1 1 0,1 0 0,-1 1 0,1-1 0,1 1 1,0-1-1,0 1 0,0 12 0,3-21-156,-1 1 0,1-1 0,0 0 0,-1 0 0,1 0 0,0 1 0,0-1 0,0 0 0,0 0 0,0 0 0,0 0 0,0 0 0,0 0 0,0-1 0,0 1 0,0 0 0,1 0 0,-1-1 0,0 1 0,1-1 0,-1 1 0,0-1 0,1 0 0,-1 1 0,1-1 0,-1 0 0,0 0 0,1 0 0,-1 0 0,1 0 0,-1 0 0,3-1 0,50-6 0,-42 2-17,0 0 0,-1-1-1,0 0 1,0-1 0,-1 0 0,1-1 0,-2 0-1,1-1 1,-1 0 0,0 0 0,-1-1 0,0 0-1,-1 0 1,0-1 0,0 0 0,-1 0 0,5-14-1,-15 38-281,0 0-1,1 1 0,1-1 1,0 1-1,1-1 0,0 20 0,1-32 156,0 0 0,1 0 0,-1 0 0,0 0 0,0 0 0,0 0 0,1 0 0,-1 1 0,1-1 0,-1 0 0,1 0 0,-1 0 0,1 0 0,-1-1 0,1 1 0,0 0 0,0 0 0,-1 0 0,1 0 0,0-1 0,0 1 0,0 0 0,0-1 0,0 1 0,0-1 1,1 1-1,1 0-121,-1-1 0,1 1 0,-1-1 0,1 0 0,0 1 1,-1-1-1,1-1 0,0 1 0,-1 0 0,6-2 1,-1 0-415,-1 0 0,1 0 1,-1-1-1,1 0 1,-1 0-1,0 0 0,0-1 1,6-5-1,23-33-5538,-7-7 3992,-7-3 5360,-8 0 6726,-22 88-2831,4-18-6411,0 0-1,1 1 0,1 0 1,0-1-1,1 33 1,3-48-618,0 0 0,1-1 0,-1 1 0,1-1 1,-1 1-1,1-1 0,0 0 0,-1 1 1,1-1-1,0 0 0,1 0 0,-1-1 0,0 1 1,0 0-1,1-1 0,-1 1 0,1-1 0,0 0 1,-1 0-1,1 0 0,4 1 0,2 1-2,0 0 1,0-1-1,0 0 0,1 0 0,12 0 0,-19-3 1,-1 0 0,1 0 0,0 0 0,-1 0 0,1-1 0,-1 1 0,1-1 0,-1 0 0,0 0 0,0 0 0,1 0 0,-2 0 0,1 0 0,0 0 0,0-1 0,-1 1 0,1-1 0,1-3 0,23-53 0,-18 1 0,-7 54 0,-1 0 0,0 0 0,0 0 0,0 0 0,-1 0 0,1 0 0,-1 1 0,0-1 0,0 0 0,0 1 0,-1-1 0,-2-6 0,4 10 0,0 0 0,-1 0 0,1-1 0,0 1 0,0 0 0,0 0 0,0 0 0,0 0 0,0 0 0,0 0 0,0-1 0,0 1 0,0 0 0,0 0 0,-1 0 0,1 0 0,0 0 0,0 0 0,0 0 0,0 0 0,0 0 0,0 0 0,-1 0 0,1-1 0,0 1 0,0 0 0,0 0 0,0 0 0,0 0 0,-1 0 0,1 0 0,0 0 0,0 0 0,0 0 0,0 0 0,0 0 0,-1 1 0,1-1 0,0 0 0,0 0 0,0 0 0,0 0 0,0 0 0,-1 0 0,1 0 0,0 0 0,0 0 0,0 0 0,0 0 0,0 1 0,0-1 0,0 0 0,0 0 0,0 0 0,-1 0 0,1 0 0,0 0 0,0 1 0,0-1 0,0 0 0,0 0 0,0 0 0,0 0 0,-1 17 0,9 20 0,-5-34 0,0 1 0,0-1 0,0 0 0,0 0 0,0 0 0,1-1 0,0 1 0,-1-1 0,1 0 0,0 0 0,0 0 0,0 0 0,0-1 0,1 1 0,-1-1 0,0 0 0,1-1 0,-1 1 0,0-1 0,1 0 0,-1 0 0,0 0 0,1 0 0,-1-1 0,1 0 0,-1 0 0,5-1 0,2-1 0,0-1 0,-1 0 0,1 0 0,-1-1 0,1-1 0,-2 0 0,1 0 0,-1-1 0,11-8 0,-23 28 0,-13 47 0,15-58 0,1-1 0,-1 1 0,1-1 0,0 1 0,0-1 0,0 1 0,0 0 0,0-1 0,0 1 0,0-1 0,0 1 0,1-1 0,-1 1 0,0-1 0,1 1 0,-1-1 0,1 0 0,0 1 0,-1-1 0,1 0 0,0 1 0,0-1 0,0 0 0,0 0 0,0 0 0,0 0 0,0 0 0,1 0 0,-1 0 0,0 0 0,0 0 0,1 0 0,1 0 0,9 1-33,-1-1 0,0-1 0,0 0-1,1 0 1,-1-1 0,0-1 0,0 0 0,0 0 0,0-1 0,0-1 0,17-7-1,-15 6-3,1 0 1,0 1-1,1 0 0,-1 1 0,29-2 0,-29 7 202,5 1-2571,-8-10-4279,-7-5-1515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25880,'0'0'5894,"54"12"-22582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7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17489,'0'0'6544,"-10"4"-4782,-1 0-1460,0 1 1,1 0-1,-1 1 1,-10 7-1,18-11-250,-1 1 1,1-1-1,0 1 1,0-1 0,0 1-1,0 0 1,1 0-1,-1 0 1,1 0-1,0 1 1,-1-1-1,1 1 1,1-1-1,-1 1 1,1 0-1,-1-1 1,1 1-1,0 0 1,0 5-1,2-8-75,1-1-1,0 1 1,-1-1-1,1 1 0,0-1 1,0 0-1,-1 0 1,1 1-1,0-1 0,0-1 1,-1 1-1,1 0 1,0 0-1,0 0 0,-1-1 1,1 1-1,0-1 1,1 0-1,28-19-292,-28 17 295,0 1 0,0-1 0,0 1 1,1 0-1,-1 0 0,0 0 0,1 1 0,-1-1 0,1 1 0,0 0 1,0 0-1,4-1 0,-7 3 11,0-1 1,0 1 0,0-1-1,0 1 1,0 0-1,0 0 1,0 0-1,0-1 1,0 1 0,0 0-1,0 0 1,0 0-1,-1 0 1,1 1 0,0-1-1,-1 0 1,1 0-1,-1 0 1,1 1-1,-1-1 1,0 0 0,1 3-1,9 40 155,-6-29-68,5 16 231,-2 0-1,-1 0 0,-1 1 1,-1 0-1,-2 0 0,-4 59 1,1-87-207,0 0 1,0 0-1,0 0 1,-1 0-1,1 0 1,-1-1 0,0 1-1,-1 0 1,1-1-1,0 1 1,-1-1-1,0 0 1,0 0 0,0 0-1,0 0 1,0-1-1,-5 4 1,7-5-66,-1-1-1,0 1 1,1 0-1,-1 0 1,0-1 0,0 1-1,1-1 1,-1 1-1,0-1 1,0 0 0,0 0-1,0 0 1,0 0-1,1 0 1,-1 0 0,0 0-1,0 0 1,0-1 0,0 1-1,1-1 1,-1 0-1,0 1 1,0-1 0,1 0-1,-1 0 1,1 0-1,-1 0 1,1 0 0,-1-1-1,1 1 1,0 0-1,-1-1 1,1 1 0,0 0-1,0-1 1,0 0 0,0 1-1,0-1 1,1 0-1,-2-1 1,-3-10-118,0 0 0,0 0 0,2 0 0,-1-1 0,2 1 0,0-1 0,0 1 0,1-1 0,1 0 0,2-19 0,-2 30 8,1 0 1,0 0-1,-1 0 1,1 0-1,0 0 1,1 0-1,-1 0 1,0 0-1,1 1 1,0-1-1,-1 1 1,1-1-1,0 1 1,0-1-1,1 1 1,-1 0-1,0 0 1,1 0-1,3-2 1,6-3-1108,1 1 0,-1 0 0,18-5 0,12-7-4903,0-4-2581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7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 13293,'0'0'10473,"-4"-1"-9661,3 1-1018,-17-5 2146,18 5-1847,-1 0 0,1 0-1,-1 0 1,1 0 0,0 0 0,-1-1-1,1 1 1,0 0 0,-1 0 0,1 0-1,0-1 1,-1 1 0,1 0 0,0 0-1,-1-1 1,1 1 0,0 0 0,0-1-1,-1 1 1,1 0 0,0-1 0,0 1-1,0 0 1,0-1 0,-1 1 0,1-1-1,0 1 1,0 0 0,0-1-1,0 1 1,0 0 0,0-1 0,0 1-1,0-1 1,0 1 0,0 0 0,0-1-1,0 1 1,0-1 0,0 1 0,1 0-1,-1-1 1,0 1 0,0-1 0,0 1-1,1 0 1,-1-1 0,0 1 0,0 0-1,1 0 1,-1-1 0,0 1 0,1-1-1,2 29 480,-13 213-167,10-240-402,-1-1 0,1 1-1,0 0 1,-1 0 0,1 0-1,0 0 1,0 0 0,0 0-1,0 0 1,0 0 0,0 0-1,0 0 1,0 0 0,0 0-1,0 0 1,0-1 0,1 1-1,-1 0 1,0 0 0,1 0-1,-1 0 1,1 0 0,-1-1-1,1 1 1,-1 0 0,1 0-1,0-1 1,-1 1 0,1 0-1,0-1 1,-1 1 0,1 0-1,0-1 1,0 1 0,0-1-1,-1 0 1,1 1 0,0-1-1,0 0 1,2 1 0,1-1-28,1-1-1,0 0 1,-1 0 0,0 0 0,1-1-1,-1 1 1,5-4 0,-1 2-86,1-1-8,2 1-1,-1-1 1,0 2 0,1-1-1,-1 1 1,1 1-1,14-1 1,-23 2 114,0 0 1,0 1-1,0-1 1,0 0-1,0 0 1,0 1-1,0 0 1,0-1-1,0 1 1,0 0-1,0 0 1,0 0-1,0 0 1,-1 0-1,1 0 1,0 0-1,-1 1 1,1-1-1,-1 1 1,1-1-1,-1 1 1,0 0-1,1-1 1,-1 1 0,0 0-1,0 0 1,0 0-1,-1 0 1,1 0-1,0 0 1,-1 0-1,1 0 1,-1 0-1,0 0 1,0 0-1,0 0 1,0 0-1,0 0 1,0 1-1,0-1 1,-1 0-1,1 0 1,-1 2-1,0-1 51,-1 0-1,1 0 1,0 0-1,-1 0 1,0 0-1,1 0 1,-1 0-1,0-1 1,0 1-1,-1-1 1,1 1-1,-1-1 1,1 0-1,-1 0 1,1 0-1,-1 0 1,0-1-1,0 1 1,0-1-1,0 1 1,-5 0-1,-6 3 161,0 0 1,-1-1-1,-21 2 0,34-5-206,-65 3 65,65-4-75,0 0-1,0 0 1,0 0-1,0 0 1,0 0-1,0 0 0,1 0 1,-1-1-1,0 1 1,0-1-1,0 0 1,0 1-1,1-1 1,-1 0-1,0 0 1,1 0-1,-1 0 0,0 0 1,1-1-1,0 1 1,-1 0-1,1-1 1,0 1-1,0-1 1,-1 1-1,1-1 1,0 0-1,1 1 1,-1-1-1,-1-2 0,2 3-141,0 1-1,0-1 0,1 0 1,-1 0-1,0 0 0,0 1 0,1-1 1,-1 0-1,0 1 0,1-1 1,-1 0-1,0 0 0,1 1 0,-1-1 1,1 1-1,-1-1 0,1 1 1,0-1-1,-1 0 0,1 1 0,-1 0 1,1-1-1,0 1 0,0-1 1,-1 1-1,1 0 0,0 0 0,-1-1 1,1 1-1,0 0 0,0 0 1,0 0-1,1 0 0,34-4-4238,-28 4 2972,26-2-2905,3 1-1132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43 18578,'0'0'12545,"-3"9"-12503,1-3-31,-9 42 11,10-46-18,1-1 0,0 0-1,0 1 1,0-1-1,0 0 1,0 1 0,0-1-1,1 0 1,-1 1 0,0-1-1,1 0 1,-1 0 0,0 0-1,1 1 1,0-1-1,-1 0 1,1 0 0,0 0-1,0 0 1,-1 0 0,1 0-1,0 0 1,0 0-1,0 0 1,0 0 0,0-1-1,0 1 1,1 0 0,-1-1-1,0 1 1,0 0 0,0-1-1,1 0 1,-1 1-1,0-1 1,0 0 0,2 1-1,65-3 324,-20-1-339,-44 0 84,0 0 1,0 0-1,0 0 0,-1 0 0,1-1 0,-1 0 1,0 1-1,0-1 0,2-5 0,2-1-30,2 0 16,-2-1 1,1 0 0,-2 0 0,1 0-1,8-24 1,32 83-4410,-36-45 240,-4-3-2951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8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20980,'0'0'3491,"14"58"-5669,4-39-1089,4-3-2370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20083,'0'0'5280,"-9"13"-4186,-14 21-326,1 2 0,2 0 0,-17 43 0,29-60-602,1 2-1,0-1 1,1 1 0,2 0 0,0 0 0,1 1 0,1-1 0,1 35-1,7-40-158,5-17 17,-9-1-20,0 0 0,0 0 0,0 0 0,0 0-1,0-1 1,0 1 0,-1 0 0,0-1 0,2-3 0,9-29-64,-3 0 0,6-41 0,-1 5-102,-14 70 148,1 0 0,-1 1-1,0-1 1,0 0 0,0 1 0,0-1 0,1 0-1,-1 1 1,0-1 0,1 0 0,-1 1 0,0-1-1,1 1 1,-1-1 0,1 1 0,-1-1 0,1 1-1,-1-1 1,1 1 0,-1-1 0,1 1 0,-1 0-1,1-1 1,-1 1 0,1 0 0,0 0 0,-1-1-1,1 1 1,0 0 0,-1 0 0,1 0 0,0 0-1,-1 0 1,1 0 0,0 0 0,0 0 0,-1 0-1,1 0 1,0 0 0,-1 0 0,2 1 0,31 16-152,-12-5 250,-11-10-45,0 1 0,1-1-1,-1-1 1,0 0 0,1 0 0,-1-1-1,0-1 1,1 1 0,-1-2 0,0 1-1,0-1 1,0-1 0,19-7-1,-23 7 20,0 1 0,0-1 0,0 0 0,0 0 0,-1-1 0,1 0 0,-1 0 0,0 0 0,0-1 0,-1 1 0,1-1 0,-1 0-1,0-1 1,0 1 0,-1-1 0,0 0 0,0 1 0,0-1 0,0-1 0,-1 1 0,0 0 0,-1 0 0,2-8 0,-3 13-55,0-1 1,1 0 0,-1 1 0,0-1 0,0 0 0,0 1 0,-1-1-1,1 0 1,0 1 0,-1-1 0,1 1 0,-1-1 0,1 0 0,-1 1-1,0-1 1,1 1 0,-1 0 0,0-1 0,0 1 0,0 0-1,0-1 1,-1 1 0,1 0 0,0 0 0,0 0 0,-1 0 0,1 0-1,0 0 1,-1 0 0,1 1 0,-1-1 0,0 0 0,1 1 0,-1-1-1,1 1 1,-1 0 0,0-1 0,1 1 0,-1 0 0,0 0-1,-2 0 1,-1 0-24,0 1 0,1-1-1,-1 1 1,0 0 0,1 0-1,-1 0 1,0 1 0,1-1-1,0 1 1,-1 0 0,1 1-1,0-1 1,-7 6 0,2 0 23,1 1 0,0-1 0,1 2 0,0-1 0,0 1 0,1 0 0,0 0 0,1 1 0,0-1-1,1 1 1,0 0 0,0 1 0,1-1 0,1 1 0,0-1 0,1 1 0,0 15 0,1-25-2,0 0-1,0 0 1,1 0-1,-1 1 1,1-1-1,0 0 1,-1 0-1,1 0 1,0 0-1,0 0 1,1 0-1,-1-1 1,0 1-1,1 0 1,-1 0-1,1-1 1,-1 1-1,1-1 1,0 1-1,-1-1 1,1 0-1,0 0 1,0 0-1,0 0 1,0 0-1,0 0 1,2 0-1,9 3-456,0-1 0,0-1 0,24 2-1,6 0-3445,-9 7-3304,-13 6 2375,-19-15 4589,0-1-1,-1 1 1,1 0-1,0 0 1,1-1 0,-1 1-1,0-1 1,0 0-1,1 0 1,-1 1-1,0-1 1,1-1 0,-1 1-1,1 0 1,0-1-1,3 1 1,12-1-7034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60 14798,'0'0'13842,"-12"-3"-12971,8 1-844,-1 1 0,0-1 0,0 1 0,1 0 0,-1 1 1,0-1-1,0 1 0,0 0 0,0 0 0,0 1 1,0 0-1,0-1 0,0 2 0,0-1 0,1 0 0,-1 1 1,0 0-1,1 0 0,0 0 0,-1 1 0,-3 3 0,4-4 29,1 0 0,-1 1-1,1-1 1,0 1 0,0 0-1,0 0 1,0 0 0,1 0-1,-1 0 1,1 1-1,0-1 1,0 1 0,0 0-1,0 0 1,0 0 0,1 0-1,0 0 1,-1 5-1,3-8-48,-1 0 0,1 0 0,0 0-1,0 0 1,-1 0 0,1-1-1,0 1 1,0 0 0,0 0-1,0-1 1,0 1 0,0-1 0,0 1-1,1-1 1,-1 1 0,0-1-1,0 0 1,0 1 0,0-1-1,1 0 1,-1 0 0,0 0-1,0 0 1,0 0 0,1 0 0,-1 0-1,2-1 1,41-3-66,-34 0-24,1 0 1,-1 0 0,0-1 0,0 0 0,-1-1 0,1 0 0,-1 0-1,-1-1 1,1 0 0,-1-1 0,0 0 0,-1 0 0,0 0-1,0-1 1,-1 0 0,0-1 0,8-17 0,-14 27 86,0 0 0,0 0 1,1 0-1,-1 0 0,0 0 0,0 0 0,0 0 1,0 0-1,0-1 0,0 1 0,0 0 1,0 0-1,1 0 0,-1 0 0,0 0 0,0 0 1,0 0-1,0 0 0,0-1 0,0 1 1,0 0-1,0 0 0,0 0 0,0 0 0,0 0 1,0 0-1,0-1 0,0 1 0,0 0 1,0 0-1,0 0 0,0 0 0,0 0 1,0 0-1,0-1 0,0 1 0,0 0 0,0 0 1,0 0-1,0 0 0,0 0 0,0 0 1,0-1-1,0 1 0,-1 0 0,1 0 0,0 0 1,0 0-1,0 0 0,0 0 0,0 0 1,0 0-1,0 0 0,0 0 0,-1-1 0,1 1 1,0 0-1,0 0 0,0 0 0,0 0 1,0 0-1,0 0 0,-1 0 0,1 0 0,0 0 1,0 0-1,0 0 0,-11 10 163,-9 16-23,-11 38 65,29-60-189,1 1 0,-1-1 0,1 1-1,0-1 1,1 0 0,-1 1 0,1 0-1,0-1 1,0 1 0,0-1-1,0 1 1,1-1 0,2 8 0,-2-10-116,0-1 1,1 1-1,-1-1 1,1 1-1,0-1 1,-1 0-1,1 0 1,0 0-1,0 0 1,0 0-1,0 0 1,0 0-1,0 0 1,0-1-1,0 1 1,0-1-1,0 0 1,0 1-1,0-1 1,0 0-1,1 0 1,-1-1-1,0 1 1,3-1-1,1 1-1123,0-1 0,1 0 0,-1 0 0,0 0 0,0-1 0,0 0 0,8-4 0,12-13-8187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43 6790,'0'0'14633,"6"1"-13806,19-4 1350,-24 3-2068,-1 0 1,1 0-1,-1 0 1,1-1 0,-1 1-1,1 0 1,-1 0 0,1-1-1,-1 1 1,0 0 0,1-1-1,-1 1 1,1 0 0,-1-1-1,0 1 1,1-1 0,-1 1-1,0-1 1,1 1-1,-1-1 1,0 1 0,0-1-1,1 1 1,-1-1 0,0 1-1,0-1 1,0 1 0,0-1-1,0 1 1,0-1 0,0 1-1,0-1 1,0 1 0,0-1-1,0 0 1,0 1-1,0-1 1,0 1 0,0-1-1,-1 1 1,1-1 0,0 1-1,0-1 1,-1 1 0,1-1-1,0 1 1,-1-1 0,1 1-1,0 0 1,-1-1 0,1 1-1,-1 0 1,1-1-1,0 1 1,-1 0 0,1-1-1,-1 1 1,1 0 0,-2-1-1,-1-1-58,0 0-1,-1 0 0,1 1 0,-1-1 0,1 1 0,-1 0 1,0 0-1,1 0 0,-1 0 0,0 0 0,0 1 0,0 0 1,0 0-1,1 0 0,-1 0 0,0 1 0,0-1 1,0 1-1,-5 2 0,10-4-34,-1 1-18,0 0 9,-1 0 0,1 0 0,0 0 0,0 1 0,-1-1 0,1 0-1,0 0 1,0 0 0,-1 0 0,1 1 0,0-1 0,0 0 0,0 0 0,-1 0 0,1 1-1,0-1 1,0 0 0,0 0 0,0 1 0,0-1 0,-1 0 0,1 0 0,0 1 0,0-1-1,0 0 1,0 1 0,0-1 0,0 0 0,0 0 0,0 1 0,0-1 0,0 0 0,0 1-1,0-1 1,0 0 0,0 0 0,1 1 0,-1-1 0,7 3-2156,-24-5-4713,6 2-415,-2 0-5652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17360,'0'0'10474,"-9"84"-9737,2-42-545,2 1-128,-1-1-64,4-5-32,0-4-416,-1-4-1058,2-6-672,-2-7-256,-1-9-1185,-1-5-2179,-5-2-3106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0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100 213 1441,'0'0'19395,"4"-10"-16876,10-30 28,-14 39-2466,1 1-1,-1-1 1,0 0 0,0 1 0,1-1-1,-1 0 1,0 1 0,0-1 0,0 0-1,0 1 1,0-1 0,0 0 0,0 1-1,0-1 1,0 0 0,0 1 0,0-1 0,-1 0-1,1 1 1,0-1 0,0 0 0,-1 1-1,1-1 1,0 0 0,-1 1 0,1-1-1,0 1 1,-1-1 0,1 1 0,-1-1-1,1 1 1,-1-1 0,0 1 0,1 0-1,-1-1 1,1 1 0,-1 0 0,0-1-1,1 1 1,-1 0 0,1 0 0,-1-1-1,0 1 1,0 0 0,1 0 0,-1 0 0,0 0-1,1 0 1,-1 0 0,0 0 0,1 0-1,-1 0 1,0 1 0,1-1 0,-2 0-1,-33 10 21,28-5-60,1 0-1,0 0 1,0 0 0,1 1-1,0 0 1,-6 8 0,9-12 5,0 0 0,1 0 0,-1 1 0,1-1 0,-1 0 0,1 1 0,0-1 0,0 1 0,0-1 0,0 1 0,1 0 0,-1-1 0,1 1 0,-1 0 0,1-1 0,0 1 0,0 0 0,0 0 0,1-1 0,-1 1 0,2 4 0,-1-6-24,0 0 1,0 0-1,0-1 1,1 1-1,-1 0 0,0 0 1,1-1-1,-1 1 1,1-1-1,-1 1 0,1-1 1,-1 1-1,1-1 1,-1 0-1,1 0 0,-1 0 1,1 0-1,-1 0 1,3 0-1,32-3 316,-35 3-323,11-3-18,0 0 0,0 0-1,-1-1 1,1-1 0,-1 0 0,0 0 0,-1-1 0,1-1 0,-1 1-1,0-2 1,-1 1 0,10-11 0,-5 4-25,-1 0 1,0-1-1,-2-1 0,1 1 0,-2-2 1,16-32-1,-25 47 31,0 0 0,0 0 0,0-1 0,0 1 0,0 0 0,-1-1 0,1 1 0,-1-1 0,0 1 0,0 0 1,0-1-1,0 1 0,0-1 0,-1-3 0,1 6-3,0 0 0,0 0 1,0-1-1,0 1 1,-1 0-1,1 0 0,0 0 1,0-1-1,0 1 1,-1 0-1,1 0 0,0 0 1,0 0-1,-1 0 0,1 0 1,0-1-1,0 1 1,-1 0-1,1 0 0,0 0 1,0 0-1,-1 0 1,1 0-1,0 0 0,0 0 1,-1 0-1,1 0 0,0 0 1,0 0-1,-1 0 1,1 0-1,0 1 0,0-1 1,-1 0-1,1 0 1,0 0-1,0 0 0,-1 1 1,-17 16 23,9-4-3,0 0 0,1 1 0,0 0 0,1 0 0,1 1 0,0-1 0,1 1 0,0 1 0,2-1 0,-1 1 0,2-1 0,0 1 0,1 16 0,1-30-47,0 0 0,0 0 0,0 0-1,0-1 1,0 1 0,1 0 0,-1 0 0,1 0 0,-1-1 0,1 1-1,0 0 1,-1-1 0,1 1 0,0-1 0,0 1 0,0-1 0,0 1-1,1-1 1,-1 1 0,0-1 0,1 0 0,-1 0 0,1 0 0,-1 0 0,2 1-1,1-1-101,-1 0-1,0 0 0,1 0 0,-1-1 0,1 1 0,-1-1 1,1 0-1,-1 0 0,1-1 0,-1 1 0,1-1 1,4 0-1,3-3-390,0 1 1,0-1-1,0-1 1,-1 0-1,0 0 1,0-1-1,11-8 1,51-58-8224,-56 55 6337,9-11-4545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7239,'-9'11'9212,"-3"3"-3417,-7 6-2158,-9 15-2478,25-31-865,0 1 1,0-1-1,0 1 0,0-1 1,1 1-1,0 0 0,0 0 0,0 0 1,1 0-1,-2 7 0,4-12-283,-1 1 0,1-1 0,-1 1 0,1-1 0,-1 1 0,1-1-1,-1 1 1,1-1 0,-1 0 0,1 1 0,-1-1 0,1 0 0,0 1-1,-1-1 1,1 0 0,-1 0 0,1 0 0,0 0 0,-1 1 0,1-1-1,0 0 1,-1 0 0,1 0 0,0 0 0,-1-1 0,1 1 0,0 0-1,0 0 1,23-3 176,-8-3-794,-1-1 1,0 0-1,0-2 1,-1 1-1,0-2 0,0 0 1,-1 0-1,0-2 0,-1 1 1,17-23-1,-43 75 2016,10-32-1378,0 1 0,0 1 0,1-1-1,0 0 1,1 1 0,0 0-1,0-1 1,1 1 0,1 0-1,0 0 1,0 0 0,1-1 0,1 1-1,0 0 1,0-1 0,1 1-1,0-1 1,1 0 0,5 10-1,-5-12-156,-1 1 0,1-1 0,-1 0 0,-1 1 0,1 0 0,-2 0 0,1-1 0,-1 1 0,0 0-1,-1 0 1,0 0 0,-1 0 0,0 0 0,0 0 0,-1 0 0,0-1 0,0 1 0,-4 8 0,2-9 423,1-1 0,-2 1 0,1-1 1,-1 0-1,0 0 0,0-1 0,-1 0 0,0 0 1,0 0-1,-1 0 0,1-1 0,-11 6 0,15-9-235,0-1-1,0 0 0,0 1 1,-1-1-1,1 0 0,0 0 1,-1 0-1,1-1 0,0 1 0,-1 0 1,1-1-1,-1 0 0,1 1 1,-1-1-1,1 0 0,-1 0 1,1-1-1,-1 1 0,-3-1 0,4 0 29,1 0-1,-1-1 1,0 1 0,0 0-1,1-1 1,-1 1-1,1-1 1,-1 1-1,1-1 1,0 0-1,-1 0 1,1 1-1,0-1 1,0 0-1,0 0 1,1 0-1,-2-4 1,-2-9 368,2 0 0,-1-1 0,2 1 0,1-30 0,0 35-418,0 0-167,0-1-1,1 1 1,0-1 0,1 1-1,0 0 1,1 0 0,0 0-1,1 0 1,0 0 0,0 0-1,11-16 1,-10 19-96,0 1 0,1 0-1,0 0 1,0 0 0,0 0 0,0 1 0,1 0 0,0 1 0,0-1 0,0 1-1,1 1 1,-1-1 0,1 1 0,0 1 0,12-4 0,16-2-5201,-1-1-3080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133 215 17168,'0'0'1725,"-9"-2"602,-30-6-496,37 8-1734,-1 0 0,0 0 0,0 0 0,0 0 0,0 1-1,0-1 1,1 1 0,-1 0 0,0 0 0,0 0 0,1 0 0,-1 1 0,1-1 0,-1 0 0,1 1-1,-1 0 1,1 0 0,0 0 0,0 0 0,0 0 0,0 0 0,0 0 0,1 0 0,-1 1-1,0-1 1,1 1 0,0-1 0,-2 5 0,0-1 2,1-1-1,0 1 1,0 1-1,0-1 1,0 0 0,1 0-1,0 1 1,0-1-1,1 0 1,0 1 0,0 6-1,1-11-83,0-1 1,0 1-1,0-1 0,0 1 0,0-1 0,1 0 0,-1 1 1,0-1-1,1 0 0,-1 0 0,0 0 0,1 0 0,0 0 1,-1 0-1,1 0 0,-1-1 0,1 1 0,0-1 1,0 1-1,-1-1 0,1 1 0,0-1 0,0 0 0,-1 0 1,1 0-1,0 0 0,0 0 0,3-1 0,54-7 442,-47 3-413,0 1 0,-1-2 0,0 1 0,0-1 0,0-1 0,0 0 0,-1-1 0,12-12-1,-16 15-22,-1 0-1,0 0 0,0 0 1,-1-1-1,0 0 0,0 0 1,0 0-1,0 0 0,-1-1 1,0 1-1,-1-1 0,1 0 1,-1 0-1,-1 0 0,2-14 1,-2 21-24,-1-1 1,0 1-1,0-1 0,0 1 1,0-1-1,0 0 1,0 1-1,-1-1 0,1 1 1,0-1-1,0 1 1,0-1-1,0 1 1,-1-1-1,1 1 0,0-1 1,0 1-1,-1-1 1,1 1-1,0 0 0,-1-1 1,1 1-1,0-1 1,-1 1-1,1 0 0,-1-1 1,1 1-1,-1 0 1,1 0-1,-1-1 1,1 1-1,-1 0 0,1 0 1,-1 0-1,1 0 1,-1 0-1,1-1 0,-1 1 1,1 0-1,-1 0 1,1 0-1,-1 0 0,0 1 1,1-1-1,-1 0 1,1 0-1,-1 0 0,1 0 1,-1 0-1,1 1 1,-1-1-1,1 0 1,-1 0-1,1 1 0,0-1 1,-1 1-1,-27 20-170,20-12 176,1 0 0,1 1-1,-1 0 1,2 0 0,-1 0-1,1 1 1,1 0 0,0 0 0,1 0-1,0 0 1,-2 16 0,5-26 6,0 0 1,0 0 0,0 0 0,0 0 0,1 0-1,-1 0 1,0-1 0,1 1 0,-1 0 0,1 0-1,-1 0 1,1 0 0,-1-1 0,1 1 0,-1 0-1,1 0 1,0-1 0,0 1 0,-1 0 0,1-1-1,0 1 1,0-1 0,0 1 0,-1-1 0,1 0-1,0 1 1,0-1 0,0 0 0,0 1 0,0-1-1,0 0 1,0 0 0,0 0 0,0 0 0,0 0-1,0 0 1,0 0 0,0 0 0,-1-1 0,1 1-1,2-1 1,43-10 411,-33 4-455,1-1 0,-1 0 0,-1-1 0,0 0 0,0-1 0,-1 0 0,0 0 0,0-2 0,-1 1 0,-1-1 0,0-1 0,-1 0-1,0 0 1,-1 0 0,0-1 0,-2 0 0,1 0 0,-2-1 0,1 0 0,1-19 0,-6 39-67,0-1 1,-1 1-1,1 0 0,1 0 0,-1 0 1,1 0-1,0-1 0,0 1 1,0 0-1,3 5 0,-3-8 143,0-1 0,0 1-1,0-1 1,0 1 0,1-1-1,-1 1 1,0-1 0,1 0 0,-1 0-1,1 0 1,-1 0 0,1 0-1,0 0 1,-1 0 0,1 0 0,0-1-1,0 1 1,0 0 0,0-1 0,-1 0-1,1 1 1,0-1 0,0 0-1,0 0 1,0 0 0,0 0 0,0 0-1,0-1 1,-1 1 0,1-1-1,0 1 1,0-1 0,0 0 0,2-1-1,5-2 41,-1-1 0,0-1 0,0 1 0,0-1 0,-1 0 0,0-1 0,0 0 0,-1 0 0,1-1 0,-2 1 0,1-1 0,-1-1 0,0 1 0,-1-1 0,0 1 0,4-14 0,-10 21-243,-5 10 34,-6 16 14,-4 11 105,2 0-1,2 2 0,1-1 1,2 1-1,1 1 0,2 0 0,-2 66 1,12-90-29,3-17-60,-5 1 73,0-1-1,0 0 1,0 0 0,0 0-1,0 0 1,0 0-1,0 0 1,-1 0-1,1-1 1,-1 1-1,0-3 1,0-29-109,-2 1 1,-2 0 0,0-1-1,-17-53 1,21 84 123,-2-3-13,0 1 0,1-1 0,0 0-1,0 0 1,0 0 0,1-1 0,0 1 0,1-7 0,-1 12-18,1 1 0,0 0-1,-1-1 1,1 1 0,0 0 0,0-1 0,-1 1 0,1 0 0,0 0 0,0 0 0,0-1 0,-1 1 0,1 0 0,0 0 0,0 0 0,0 1 0,-1-1 0,1 0 0,0 0 0,0 0 0,-1 0-1,1 1 1,0-1 0,0 0 0,0 2 0,23 6-1524,36 20-6790,-29-16 101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15535,'0'0'9144,"1"9"-8247,2 52 741,-6 90 1,0 27-362,3-175-1277,0-1 1,0 1 0,0-1-1,0 1 1,1-1-1,-1 0 1,0 1 0,1-1-1,0 1 1,0-1-1,0 0 1,0 1 0,0-1-1,0 0 1,0 0-1,1 0 1,2 3 0,-3-6-217,0-1 0,0 0 0,-1 0 0,1 1 0,-1-1 1,1 0-1,-1 0 0,1 0 0,-1 1 0,0-1 0,0 0 1,0 0-1,-1-3 0,-1-15-128,-1 1 0,-1-1 0,-1 1 0,-1 0 0,0 0-1,-2 0 1,0 1 0,-1 0 0,0 1 0,-18-23 0,18 29 659,8 14 673,18 21-43,-9-18-867,1 0 0,0 0 0,0-1 1,0 0-1,1 0 0,0-1 1,0-1-1,0 0 0,0 0 1,1-1-1,-1 0 0,1-1 0,-1 0 1,1 0-1,-1-1 0,1-1 1,-1 0-1,1 0 0,-1-1 0,1-1 1,-1 1-1,0-2 0,0 1 1,0-1-1,-1-1 0,1 0 1,-1 0-1,0-1 0,-1 0 0,1 0 1,-1-1-1,0 0 0,-1-1 1,0 0-1,0 0 0,-1 0 1,1-1-1,5-12 0,-10 14-59,1 1 0,-1-1 0,-1 1 0,1-1 0,-1 0 0,-1 0 0,1 1 0,-1-9 0,0 14-22,0 0 1,0 0 0,0 0-1,0-1 1,0 1-1,0 0 1,0 0 0,0 0-1,-1 0 1,1 0 0,0 0-1,-1 0 1,1 0-1,-1 0 1,1 0 0,-1 0-1,1 0 1,-1 0 0,0 0-1,1 0 1,-1 0-1,0 0 1,0 1 0,0-1-1,0 0 1,1 1-1,-1-1 1,0 0 0,0 1-1,0-1 1,-1 1 0,1 0-1,0-1 1,0 1-1,0 0 1,0 0 0,0-1-1,0 1 1,0 0 0,-1 0-1,1 0 1,0 0-1,0 1 1,0-1 0,0 0-1,0 0 1,0 1-1,0-1 1,0 1 0,0-1-1,0 1 1,0-1 0,0 1-1,0-1 1,-2 3-1,-1-1-5,0 2-1,1-1 0,-1 0 0,1 1 1,-1-1-1,1 1 0,0 0 0,0 0 1,1 1-1,-1-1 0,1 0 0,0 1 1,-2 6-1,-17 64 67,18-61-10,1 0-1,0 0 0,1 0 0,0 0 0,2 0 0,1 14 0,-2-25-30,0 0-1,1 1 0,0-1 1,0 0-1,0 0 0,0 0 1,0-1-1,0 1 1,1 0-1,-1 0 0,1-1 1,0 1-1,0-1 0,0 1 1,0-1-1,0 0 1,1 0-1,-1 0 0,1 0 1,-1 0-1,1 0 0,0-1 1,0 1-1,0-1 1,-1 0-1,1 0 0,0 0 1,1 0-1,-1 0 0,0-1 1,0 0-1,4 1 1,1-2 2,1 1 1,-1-1 0,0-1 0,0 0 0,1 0-1,-1 0 1,0-1 0,-1 0 0,1-1-1,-1 0 1,1 0 0,-1 0 0,0-1 0,-1 0-1,12-11 1,-9 8-52,0-1 0,-1-1 0,0 1-1,0-1 1,-1-1 0,0 0 0,-1 0 0,0 0 0,-1 0-1,4-13 1,-6 7-32,-3 16 64,0 1-1,0 0 1,1-1 0,-1 1-1,0 0 1,0-1-1,0 1 1,0 0 0,0-1-1,0 1 1,0 0-1,0-1 1,0 1 0,0 0-1,0-1 1,-1 1-1,1 0 1,0-1 0,0 1-1,0 0 1,0-1-1,0 1 1,-1 0 0,1 0-1,0-1 1,0 1-1,0 0 1,-1-1 0,1 1-1,0 0 1,0 0-1,-1 0 1,1-1 0,0 1-1,-1 0 1,1 0-1,0 0 1,-1 0 0,1 0-1,0 0 1,-1 0-1,1 0 1,0-1 0,-1 1-1,1 0 1,0 0-1,-1 0 1,1 0 0,0 1-1,-1-1 1,1 0 0,0 0-1,-1 0 1,1 0-1,0 0 1,-1 0 0,1 0-1,0 1 1,0-1-1,-1 0 1,1 0 0,0 0-1,-1 1 1,1-1-1,0 0 1,0 1 0,-1-1-1,-4 4 17,0 0-1,1 1 0,-1 0 0,1 0 0,0 0 0,0 0 0,0 0 0,1 1 0,0 0 0,0 0 0,0 0 0,1 0 0,-3 10 0,1-1 40,0 1 0,1-1 0,1 1 0,-1 24 0,3-38-62,0 0-1,0-1 0,0 1 1,0 0-1,0 0 1,1-1-1,-1 1 1,1 0-1,0 0 0,-1-1 1,1 1-1,0-1 1,0 1-1,0-1 0,0 1 1,0-1-1,0 1 1,0-1-1,1 0 0,-1 0 1,0 0-1,1 1 1,-1-1-1,1-1 1,-1 1-1,1 0 0,0 0 1,-1 0-1,3 0 1,-1 0-345,0-1 1,1 1 0,-1-1 0,0 0 0,0 0-1,1 0 1,-1 0 0,0 0 0,0-1 0,1 0-1,-1 1 1,0-1 0,0 0 0,0 0 0,0-1 0,3-1-1,17-15-5990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21300,'-10'7'2018,"-7"4"-1197,-8 4 976,1 2-1,1 0 1,-29 28 0,54-42-2170,8-4-19,9-5-295,-9 3 332,1-1 0,-1 1 0,0 1 1,1 0-1,0 0 0,-1 1 0,1 0 1,16 2-1,-24-1 409,-1 0 0,1 0 1,-1 0-1,0 1 0,1 0 0,-1-1 1,1 1-1,-1 0 0,0 0 0,0 0 1,0 0-1,1 1 0,-1-1 1,0 0-1,0 1 0,-1 0 0,1-1 1,0 1-1,-1 0 0,1 0 0,-1 0 1,1 0-1,-1 0 0,0 0 0,0 0 1,0 1-1,0-1 0,0 0 0,0 1 1,-1-1-1,1 0 0,-1 1 0,0-1 1,1 1-1,-1-1 0,0 1 1,-1-1-1,1 1 0,0-1 0,-1 1 1,1-1-1,-2 3 0,1-2-56,0 0 1,0 0-1,0-1 0,0 1 0,-1-1 1,1 1-1,-1-1 0,0 0 0,0 0 1,1 1-1,-1-1 0,-1 0 0,1-1 1,0 1-1,0 0 0,-1-1 0,-4 3 1,-28 7-5829,14-10-2301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42 8360,'0'0'10121,"-9"-5"-8364,8 4-1731,-6-3 520,-1 0 0,1 0-1,-1 1 1,1 0-1,-1 0 1,0 1 0,0 0-1,0 0 1,-17-1-1,18 3-262,0 0-1,0 0 0,0 1 0,0 0 1,0 1-1,0 0 0,1 0 0,-1 0 1,-12 6-1,16-6-257,-1 1 0,1-1 0,0 1 1,0-1-1,0 1 0,0 0 0,1 0 0,-1 0 0,1 0 1,0 1-1,0-1 0,0 1 0,0-1 0,0 1 0,1 0 0,0-1 1,0 1-1,0 0 0,-1 5 0,2-7-15,-1 0-1,1 0 1,0 1-1,0-1 1,0 0-1,0 0 1,0 0-1,1 0 1,-1 0 0,0 0-1,1 0 1,0 0-1,-1 0 1,1-1-1,0 1 1,0 0-1,0 0 1,0 0-1,0-1 1,1 1-1,-1-1 1,0 1-1,1-1 1,2 3 0,1-1 6,-1-1 0,0 0 1,1 0-1,0 0 1,-1-1-1,1 1 1,0-1-1,0 0 1,0-1-1,6 1 0,4 0-5,1-1-1,-1-1 0,0-1 0,1 0 1,-1-1-1,16-5 0,-17 3-159,0 0 0,0-2 0,25-14 1,-36 19 140,1-1 0,0 1 0,-1-1 1,0 0-1,0 0 0,1 0 1,-2 0-1,1 0 0,0-1 1,-1 1-1,1-1 0,-1 0 0,0 0 1,0 0-1,-1 0 0,1 0 1,-1 0-1,1-5 0,-2 8 11,0 1 1,0-1-1,0 1 0,0 0 0,0-1 0,0 1 0,0-1 0,0 1 1,0-1-1,0 1 0,0 0 0,-1-1 0,1 1 0,0-1 1,0 1-1,0 0 0,-1-1 0,1 1 0,0 0 0,-1-1 0,1 1 1,0 0-1,-1 0 0,1-1 0,0 1 0,-1 0 0,1 0 1,0-1-1,-1 1 0,1 0 0,-1 0 0,1 0 0,0 0 0,-1 0 1,1 0-1,-1 0 0,1 0 0,-1 0 0,1 0 0,0 0 1,-1 0-1,1 0 0,-1 0 0,1 0 0,-1 0 0,1 0 0,0 0 1,-1 1-1,1-1 0,-1 0 0,1 0 0,0 0 0,-1 1 1,0-1-1,-23 15 154,17-7-79,0 0 0,1 0 0,0 1 1,0 0-1,1 0 0,0 0 0,0 1 0,1 0 0,1-1 0,-1 2 0,2-1 0,-1 0 0,1 0 0,1 1 0,-1 12 0,3-22-68,-1 0-1,1 0 0,-1 0 1,1 0-1,0 0 1,-1 0-1,1 0 0,0 0 1,-1-1-1,1 1 0,0 0 1,0 0-1,0 0 0,0-1 1,0 1-1,0 0 0,0-1 1,0 1-1,0-1 1,0 0-1,0 1 0,0-1 1,0 0-1,1 1 0,-1-1 1,0 0-1,0 0 0,0 0 1,0 0-1,1 0 0,-1 0 1,0-1-1,0 1 0,0 0 1,0 0-1,2-1 1,47-11 108,-30 1-352,0 0-1,-1-1 1,29-23 0,-31 22-91,0 0 0,1 2 0,0 0 0,26-12-1,-43 23 338,-1 0 0,1 0 0,-1 0 0,0 0 0,1 0 0,-1 0 0,0 0 0,1 0 0,-1 0 0,0 0 0,1 0 0,-1 0 0,0 0 0,1 0 0,-1 0 0,1 0 0,-1 0 0,0 0 0,0 1 0,1-1 0,-1 0 0,0 0 0,1 0 0,-1 1 0,0-1 0,0 0 0,1 0 0,-1 1 0,0-1 0,0 0 0,1 1 0,-1-1 0,0 0 0,0 1 0,0-1 0,0 0 0,0 1 0,0-1 0,1 0 0,-1 1 0,0 0 0,2 24 607,-7 25 47,5-49-632,-1 1 1,0 0 0,1-1-1,0 1 1,-1 0-1,1-1 1,0 1 0,0 0-1,0-1 1,0 1-1,0 0 1,0 0-1,0-1 1,1 1 0,-1 0-1,1-1 1,-1 1-1,1 0 1,-1-1 0,1 1-1,0-1 1,0 1-1,0-1 1,0 0 0,0 1-1,0-1 1,0 0-1,3 3 1,-1-4-9,0 0 1,-1 0-1,1 0 1,-1 0-1,1-1 1,0 1-1,-1-1 0,1 1 1,-1-1-1,1 0 1,-1 0-1,1 0 1,-1 0-1,0-1 0,0 1 1,0-1-1,1 1 1,2-5-1,19-14-66,-19 15 19,-1 1 0,1-1-1,0 1 1,1-1 0,-1 2 0,1-1 0,0 0 0,0 1 0,0 0 0,0 1-1,0 0 1,13-3 0,-19 5 20,1 1 0,0-1-1,-1 1 1,1 0 0,0-1-1,-1 1 1,1 0 0,-1 0 0,1-1-1,-1 1 1,0 0 0,1 0-1,-1 0 1,0 0 0,1 0-1,-1 0 1,0-1 0,0 1 0,0 0-1,0 0 1,0 0 0,0 0-1,0 0 1,0 1 0,-1 34 110,1-27-90,0-8-17,0 0 0,0 0 1,0 0-1,0 0 0,0 1 0,0-1 0,0 0 0,0 0 0,1 0 0,-1 0 0,0 0 0,1 0 0,-1 1 0,1-1 0,-1 0 0,1 0 0,0 0 1,-1-1-1,1 1 0,0 0 0,0 0 0,-1 0 0,1 0 0,0-1 0,0 1 0,0 0 0,0-1 0,2 2 0,0-2-5,-1 1 0,1-1 0,0 0 1,-1 0-1,1 0 0,0 0 0,-1 0 0,1-1 0,-1 1 0,1-1 0,0 0 0,2 0 0,11-6-458,-1 0 0,0 0 0,14-11 0,-27 17 319,1-1 135,7-5-1026,1 0-1,1 1 1,-1 0 0,23-7 0,5 7 4070,-30 4-2905,0-1-1,0 0 0,0-1 0,-1 1 1,1-2-1,-1 1 0,0-1 1,-1 0-1,1-1 0,-1 0 0,0 0 1,-1-1-1,1 1 0,-1-1 0,0-1 1,4-7-1,-4-4 497,-7 18-606,1 1 0,0 0 0,0-1 0,0 1-1,-1 0 1,1 0 0,0-1 0,0 1 0,-1 0 0,1 0-1,0 0 1,0-1 0,-1 1 0,1 0 0,0 0 0,-1 0-1,1 0 1,0 0 0,-1 0 0,1 0 0,0-1 0,-1 1-1,1 0 1,0 0 0,-1 0 0,1 0 0,0 0 0,-1 1-1,1-1 1,0 0 0,-1 0 0,-2 1 8,1 0 0,-1-1 0,1 2 1,-1-1-1,1 0 0,0 0 0,0 1 0,0-1 0,0 1 0,0 0 1,0-1-1,-2 4 0,0 0 39,0 1 0,0 1 0,1-1 0,0 1 0,0-1 1,1 1-1,0 0 0,0 0 0,0 0 0,0 11 0,1-15-215,1 1 0,0-1 0,1 0 0,-1 0 0,0 1 0,1-1 0,0 0 0,0 0 0,0 0 0,0 0 0,2 4 0,-2-5-334,0 0 1,1 0-1,-1-1 0,1 1 1,-1 0-1,1-1 1,0 1-1,0-1 0,-1 1 1,1-1-1,0 0 0,0 0 1,0 0-1,1 0 1,-1 0-1,0-1 0,4 2 1,17-1-11810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62 143 12075,'12'-48'9225,"-11"41"-8622,0 0 0,0-1-1,-1 1 1,0 0-1,0-1 1,0 1 0,-1 0-1,-2-9 1,3 15-549,0 0 0,-1 0 0,1 0 0,0 0 0,-1 0 0,1 0-1,-1 0 1,1 1 0,-1-1 0,0 0 0,1 0 0,-1 0 0,0 0 0,1 1 0,-1-1 0,0 0 0,0 0 0,0 1 0,0-1 0,1 1 0,-1-1-1,0 1 1,0-1 0,0 1 0,0 0 0,0-1 0,0 1 0,0 0 0,-1 0 0,1 0 0,0 0 0,0 0 0,0 0 0,0 0 0,0 0 0,0 0-1,0 0 1,0 1 0,-1-1 0,0 1 18,0 0-1,0 0 1,0 0-1,0 0 0,0 0 1,0 0-1,1 1 1,-1-1-1,0 1 1,1-1-1,-1 1 1,1 0-1,0-1 0,-1 1 1,1 0-1,0 0 1,-2 3-1,1 1 3,1 0 0,-1 0 0,1 0 0,0 0 0,0 0 0,1 0 0,-1 0 0,1 0 0,1 0 0,-1 0 0,3 10 0,-2-13-68,0-1 0,0 1-1,0 0 1,1-1 0,-1 1-1,1-1 1,0 1 0,-1-1-1,1 0 1,0 0 0,0 0-1,1 0 1,-1 0 0,0 0-1,1 0 1,-1-1 0,1 1-1,-1-1 1,1 0 0,0 0-1,-1 0 1,1 0 0,0 0-1,0-1 1,5 2 0,1-2-4,0 1 0,0-1 0,1 0-1,-1-1 1,0 0 0,0 0 0,0-1 0,0 0 0,0-1 0,15-6 0,-20 7-23,1 0 0,0 0-1,-1-1 1,0 0 0,0 0 0,0 0 0,0 0 0,0 0 0,-1-1 0,1 0 0,-1 0 0,0 0 0,0 0-1,0 0 1,-1 0 0,1-1 0,-1 0 0,0 1 0,-1-1 0,1 0 0,1-6 0,-13 54-974,7-33 1079,0 0 1,1 1-1,-2 20 1,4-28-68,0-1 0,0 1 0,0-1 0,0 1 0,0-1 0,0 1 0,1 0 0,-1-1 0,1 1 0,0-1 0,0 1 0,0-1 0,0 0 0,0 1 0,1-1 0,-1 0 0,0 0 0,1 0 0,0 0 0,3 3 0,-1-3 7,-1 0-1,1 0 1,0-1 0,-1 0 0,1 0-1,0 0 1,0 0 0,0-1-1,-1 1 1,1-1 0,0 0-1,0 0 1,7-1 0,-3-1-28,0 0 0,0-1 0,0 0 0,-1 0 0,1 0 0,-1-1 0,1 0 0,-1-1 0,-1 1 0,1-1 0,-1-1 0,1 1 0,-1-1 0,-1 0 0,1-1 0,-1 1 0,-1-1 0,1 0 0,-1 0 0,0-1 0,0 1 0,-1-1 0,2-8 0,-9 32-146,1-1 1,1 1-1,0 0 1,0 24-1,2-40 154,0 1-1,0-1 1,1 1-1,-1-1 1,0 1-1,0-1 1,0 1-1,0-1 1,1 0-1,-1 1 1,0-1-1,0 1 1,1-1-1,-1 1 1,0-1 0,1 0-1,-1 1 1,0-1-1,1 0 1,-1 1-1,1-1 1,-1 0-1,1 1 1,-1-1-1,0 0 1,1 0-1,-1 0 1,1 0-1,-1 1 1,1-1-1,-1 0 1,2 0-1,21-3 115,18-15-256,-24 6-342,-13 9 171,0-1-1,1 1 0,-1 0 1,1 0-1,0 0 0,0 1 1,0 0-1,0 0 0,0 0 1,1 0-1,-1 1 1,0 0-1,7-1 0,-11 3 284,0-1-1,0 1 1,-1-1-1,1 1 0,0-1 1,0 1-1,-1-1 1,1 1-1,0 0 1,-1 0-1,1-1 1,0 1-1,-1 0 1,1 0-1,-1-1 0,0 1 1,1 0-1,-1 0 1,0 0-1,1 0 1,-1 0-1,0 0 1,0 0-1,0 0 1,0 0-1,0 0 0,0-1 1,0 3-1,0 36 597,0-29-525,-1 9 189,0 0 0,-2 0-1,0 1 1,-1-2-1,-1 1 1,-1 0 0,0-1-1,-12 21 1,11-24 160,0-2 1,-1 1 0,-1-1-1,0 0 1,-1-1 0,-1 0-1,1-1 1,-2 0 0,0 0-1,-19 13 1,30-23-384,-1-1 1,1 1 0,0 0-1,-1 0 1,1-1 0,0 1-1,-1 0 1,1-1 0,-1 0-1,1 1 1,-1-1 0,1 0-1,-1 0 1,1 1 0,-1-1-1,1 0 1,-1-1 0,-1 1-1,2 0 7,0-1 0,0 0 0,0 1 0,0-1 0,1 1-1,-1-1 1,0 0 0,0 0 0,0 1 0,1-1 0,-1 0 0,0 0-1,1 0 1,-1 0 0,1 0 0,-1 0 0,1 0 0,0 0 0,-1-2-1,-1-6 108,1 0 0,0 0 0,0 0-1,2-18 1,-1 12-78,0-5-358,1 0 0,1 1 0,0-1 0,2 1 0,8-30 0,-10 42 152,1 0-1,0 1 0,0-1 0,0 1 1,0 0-1,1 0 0,0 0 0,1 0 1,-1 1-1,1-1 0,0 1 0,0 0 1,1 1-1,-1 0 0,1-1 1,0 2-1,1-1 0,11-5 0,43-10-7132,-30 10 1100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5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15407,'0'0'5829,"23"62"-2626,-12-26-1217,-2 5-929,-3-1 32,-4 4-320,-2 0-225,0 3-255,-13 1-161,-7 0-96,-11 1 32,-3-4-1025,-7-9-1730,2-13-4548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15150,'0'0'9609,"51"14"-9064,-11-14-449,5 0-32,-1 0-993,-3 0-1665,-13 0-898,-12 0-1504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15599,'0'0'9192,"87"32"-8231,-25-32-416,7 0-321,2 0-160,-1 0-1153,-15 0-3715,-11-4-4709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12492,'0'0'3267,"1"-11"-363,-1 8-2662,0-1 0,0 0 0,1 0 0,0 1 0,-1-1 0,1 0 0,1 1 0,-1-1 0,0 1 0,1-1 0,0 1 0,0 0 0,0-1 0,0 1 0,0 0 0,1 0 0,-1 1 0,1-1 0,0 0 0,0 1 0,0 0 0,0 0 0,0-1 0,0 2 0,1-1 0,5-2 0,5 0 144,0 0 0,0 2 0,0-1 0,1 2-1,-1 0 1,1 0 0,0 2 0,-1-1 0,22 5 0,-31-3-407,1-1 0,0 1 0,-1-1 0,1 1 0,-1 1 0,0-1 0,0 1 0,0 0 0,0 0 0,0 1 0,7 6 1,-9-7-9,-1 0 1,0 0-1,0 0 1,0 0-1,0 1 1,-1-1-1,1 1 1,-1-1-1,0 1 1,0-1-1,0 1 1,0 0-1,-1 0 1,1-1-1,-1 1 1,0 0-1,0 0 1,0-1-1,-2 8 1,0-6 85,0 1 0,0-1 0,0 0 0,-1 1 1,0-1-1,0 0 0,0-1 0,0 1 0,-1 0 1,0-1-1,0 0 0,0 0 0,-1 0 0,1 0 0,-1-1 1,0 0-1,-6 4 0,-7 3 322,-1-1 1,0 0-1,-29 8 0,5-6-1157,30-11-2731,28-9-1813,8-1-1789,3-2-4964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16816,'0'0'8269,"11"-7"-7799,-8 4-423,4-2 55,-1 1 0,1 0 0,0 0 0,1 0 0,-1 1 0,0 0 0,1 0 0,0 1 0,0 0 0,15-1 0,3 1 62,-3 0-21,1 0 0,-1 2 0,42 5 1,-64-5-144,0 0 1,0 0 0,0 0 0,0 1 0,-1-1-1,1 0 1,0 0 0,0 1 0,0-1 0,0 0-1,0 1 1,0-1 0,-1 1 0,1 0 0,0-1 0,0 1-1,-1-1 1,1 1 0,0 0 0,-1 0 0,1-1-1,-1 1 1,1 0 0,-1 0 0,1 0 0,-1 0-1,1 0 1,-1 1 0,0 0 4,0 0 0,0 0 0,-1-1 0,1 1 1,-1 0-1,1 0 0,-1 0 0,1-1 0,-1 1 0,0 0 0,0-1 0,0 1 0,-2 2 0,-4 4 54,0 0 0,0-1 0,-1 0 0,-9 7 0,-111 64 1772,150-75-2477,0 1 1,25 6-1,-38-7 628,61 21-264,-67-23 272,0 0 1,-1 0-1,1 1 1,0-1 0,-1 1-1,0 0 1,1 0-1,-1 0 1,0 0-1,0 0 1,0 0 0,0 1-1,0-1 1,-1 0-1,1 1 1,-1 0 0,1-1-1,-1 1 1,0 0-1,0 0 1,0 3-1,-1-4 68,0 1 0,-1-1-1,0 0 1,0 0 0,1 0-1,-1 0 1,0 0 0,-1 0-1,1 0 1,0-1 0,0 1-1,-1 0 1,1-1 0,-1 1-1,0-1 1,1 1 0,-1-1-1,0 0 1,0 0 0,0 1-1,0-1 1,0-1 0,0 1-1,0 0 1,0 0 0,0-1-1,0 1 1,-4-1 0,-65 13 1958,64-12-1907,-54 0 1077,60-1-1244,-1 1-1,0-1 1,1 0 0,-1-1 0,0 1-1,1 0 1,-1 0 0,0-1 0,1 1-1,-1-1 1,1 1 0,-1-1-1,0 0 1,1 1 0,0-1 0,-1 0-1,1 0 1,-1 0 0,1 0 0,0 0-1,0-1 1,0 1 0,0 0 0,0 0-1,0-1 1,0 1 0,0-1-1,-1-2 1,2 4-129,1-1 0,-1 0 0,0 1-1,0-1 1,1 0 0,-1 1 0,0-1-1,1 0 1,-1 1 0,1-1 0,-1 1-1,1-1 1,-1 1 0,1-1 0,-1 1-1,1-1 1,-1 1 0,1-1 0,0 1 0,-1 0-1,1-1 1,0 1 0,-1 0 0,1 0-1,0 0 1,0-1 0,-1 1 0,2 0-1,26-5-3837,-22 4 2553,29-5-5575,4 0-4420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 13325,'0'0'15513,"-11"-2"-14953,6 1-520,1 0-16,1 0-1,-1 0 0,0 0 0,1 1 1,-1 0-1,1 0 0,-1 0 0,0 0 1,1 0-1,-1 1 0,1-1 0,-1 1 1,0 0-1,1 0 0,0 0 0,-1 1 1,1-1-1,0 1 0,0 0 0,0 0 1,0 0-1,0 0 0,-3 4 0,-8 8 107,0 2 0,1 0 0,-12 19 0,21-28-97,0 1 1,0-1-1,1 1 0,0-1 1,0 1-1,1 0 0,0 0 1,0 1-1,1-1 0,0 13 1,1-20-21,0 1 0,0 0 0,1 0 0,-1-1 1,1 1-1,-1 0 0,1-1 0,0 1 0,0-1 1,-1 1-1,1-1 0,0 1 0,0-1 0,1 0 1,-1 1-1,0-1 0,0 0 0,1 0 0,-1 0 1,0 0-1,1 0 0,-1 0 0,1 0 1,0-1-1,-1 1 0,1 0 0,-1-1 0,1 1 1,0-1-1,0 0 0,-1 0 0,1 1 0,0-1 1,0 0-1,-1-1 0,1 1 0,0 0 0,-1 0 1,3-1-1,-1 1 6,-1-1-1,1 1 1,-1 0 0,1-1-1,-1 0 1,1 1 0,-1-1-1,1 0 1,-1 0 0,0-1-1,1 1 1,-1 0 0,0-1 0,0 1-1,0-1 1,0 0 0,0 0-1,-1 0 1,1 0 0,0 0-1,-1 0 1,1 0 0,-1 0-1,0-1 1,0 1 0,0 0-1,1-5 1,-1 6-72,-1 0-1,0-1 0,0 1 1,1 0-1,-1 0 1,0-1-1,0 1 1,0 0-1,0-1 0,-1 1 1,1 0-1,0 0 1,0-1-1,-1 1 1,1 0-1,-1 0 0,1 0 1,-1 0-1,0-1 1,1 1-1,-1 0 0,0 0 1,0 0-1,1 0 1,-1 0-1,0 1 1,0-1-1,0 0 0,0 0 1,0 1-1,-1-1 1,1 0-1,0 1 1,0-1-1,0 1 0,0 0 1,-1-1-1,1 1 1,0 0-1,0 0 0,-1-1 1,1 1-1,0 0 1,-1 0-1,1 1 1,0-1-1,0 0 0,-1 0 1,1 1-1,0-1 1,0 0-1,0 1 1,-1 0-1,-1 0 0,-4 10-3740,8 3-3884,7-9 573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49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18610,'0'0'12892,"-3"9"-12844,3-7-51,-1 0 5,0 0 0,0 0 0,1 1-1,-1-1 1,1 0 0,0 1 0,-1-1 0,1 1 0,0-1-1,0 0 1,1 1 0,0 3 0,0-5-25,0 1-1,1-1 1,-1 1-1,0-1 1,1 0 0,-1 1-1,1-1 1,0 0 0,-1 0-1,1 0 1,0 0-1,0 0 1,0 0 0,0-1-1,0 1 1,0-1 0,-1 1-1,1-1 1,0 0-1,4 0 1,0 1-196,11 2-520,0 0 0,-1 1 1,28 10-1,-41-13 714,-1 0 0,1 0-1,-1 0 1,1 0 0,-1 0 0,0 0 0,0 1-1,0-1 1,0 1 0,0-1 0,0 1 0,0 0 0,0 0-1,0 0 1,-1 0 0,1 0 0,-1 0 0,0 0-1,0 0 1,1 1 0,-1-1 0,-1 1 0,1-1-1,0 1 1,-1-1 0,1 1 0,-1-1 0,0 1 0,1-1-1,-1 1 1,0-1 0,-1 1 0,0 3 0,0-3 147,0 0 1,-1 0 0,0-1-1,0 1 1,0 0-1,0-1 1,0 1 0,0-1-1,-1 0 1,1 1 0,-1-1-1,1 0 1,-1-1 0,0 1-1,0 0 1,0-1-1,-4 2 1,-56 18 936,59-20-1000,-10 4 113,0-1-1,0-1 1,0-1-1,-1 0 1,1-1-1,-1 0 1,-27-3-1,41 2-332,0 0-1,0 0 0,-1-1 0,1 1 1,0-1-1,0 1 0,0-1 1,0 1-1,0-1 0,-1 0 0,1 0 1,0 1-1,1-1 0,-1 0 1,0 0-1,0 0 0,0 0 0,0 0 1,1 0-1,-1 0 0,0-2 1,-5-26-7631,6 2-2036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19090,'0'0'9994,"63"-27"-9386,-45 23-480,1 4-288,-4 0-2338,-4 0-3300,-3 0-4996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0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14990,'0'0'13581,"58"2"-19122,-32-7-2275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16 21749,'0'0'5082,"10"-2"-4564,-7 1-473,43-10 446,-43 11-480,-1-1 0,1 1 0,-1 0 0,1-1-1,-1 1 1,1 0 0,-1 1 0,1-1 0,-1 0-1,1 1 1,-1-1 0,1 1 0,-1 0 0,0 0-1,1 0 1,-1 0 0,0 0 0,3 2 0,-4-2-15,0 1 0,0-1 1,0 1-1,0-1 1,-1 1-1,1 0 1,0-1-1,-1 1 0,1 0 1,-1 0-1,0 0 1,1-1-1,-1 1 0,0 0 1,0 0-1,0 0 1,-1-1-1,1 1 1,0 0-1,-1 0 0,1-1 1,-1 1-1,1 0 1,-1 0-1,0-1 0,0 1 1,0-1-1,1 1 1,-2-1-1,1 1 1,-2 2-1,-5 4 56,1 0 0,-1-1 1,-17 13-1,21-16-45,-21 13 82,18-14-54,1 2-1,0-1 1,0 1-1,0-1 1,0 2-1,-7 8 1,13-14-51,-1 1 1,1-1-1,0 1 0,0-1 1,0 1-1,0-1 0,0 1 1,0-1-1,0 1 0,0-1 1,0 1-1,0-1 0,0 1 1,0-1-1,0 1 0,0-1 1,1 1-1,-1-1 0,0 1 1,0-1-1,0 1 0,1-1 1,-1 1-1,0-1 0,1 0 1,-1 1-1,0-1 0,1 1 1,-1-1-1,1 0 0,-1 0 1,0 1-1,1-1 0,-1 0 1,1 1-1,-1-1 0,1 0 1,-1 0-1,1 0 0,-1 0 1,1 0-1,-1 1 0,1-1 1,-1 0-1,1 0 0,0 0 1,34 6-973,-28-6 694,3 2-71,4 0 140,0 0-1,-1 1 0,1 0 1,-1 1-1,14 6 1,-25-9 311,0 0 1,0 0-1,0 0 1,0 0 0,0 0-1,-1 1 1,1-1-1,0 0 1,-1 1-1,1-1 1,-1 1 0,1 0-1,-1-1 1,0 1-1,0 0 1,0 0-1,0 0 1,0 0 0,0 0-1,0 0 1,-1 0-1,1 0 1,-1 0-1,1 0 1,-1 1 0,0-1-1,0 0 1,0 0-1,0 0 1,0 1-1,-1-1 1,1 0 0,-1 0-1,1 0 1,-1 0-1,0 0 1,0 0-1,1 0 1,-2 0 0,-1 3-1,0-1 56,0 0-1,0 0 1,0-1 0,0 1-1,-1-1 1,0 0 0,1 0-1,-1 0 1,0 0-1,-1-1 1,1 1 0,0-1-1,-1 0 1,1 0 0,-1-1-1,-5 2 1,1-1 111,-1 0 0,1-1-1,0 0 1,-1 0 0,1-1 0,-1 0 0,-13-2 0,23 2-290,-1 0 0,1 0 0,-1 0 0,1 0 0,0 0 0,-1 0 0,1 0 0,0 0 0,-1 0 0,1 0 0,0 0 0,-1 0 0,1 0 0,0 0-1,-1-1 1,1 1 0,0 0 0,-1 0 0,1 0 0,0 0 0,-1-1 0,1 1 0,0 0 0,0 0 0,-1-1 0,1 1 0,0 0 0,0-1 0,0 1 0,-1 0 0,1-1 0,0 1 0,0 0 0,0-1 0,0 1 0,0 0 0,0-1 0,0 1 0,0 0 0,0-1 0,0 0 0,12-13-3865,25-8-6352,-8 10-1357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84 16496,'0'0'2712,"3"-10"31,1-1-1835,-2 7-561,0 0 0,-1-1 0,0 1 0,0 0 0,0-1 0,0 1 0,-1-1 0,0 1 0,0-6 0,0 9-236,-1 0 1,1 0-1,-1 0 1,1 0-1,-1 1 1,0-1-1,1 0 1,-1 1-1,0-1 1,1 0-1,-1 1 1,0-1-1,0 1 1,0-1-1,0 1 1,0-1-1,1 1 1,-1 0-1,0-1 1,0 1-1,0 0 0,0 0 1,0 0-1,0 0 1,0 0-1,0 0 1,0 0-1,0 0 1,0 0-1,-1 1 1,-36 5 334,23 2-245,1 2-1,0 0 1,0 0-1,1 1 0,0 1 1,1 0-1,1 1 1,0 1-1,0-1 1,-15 29-1,23-37-175,0 0-1,0 1 1,1 0-1,-1-1 1,1 1-1,1 0 1,-1 0-1,1 0 1,0 1-1,0 10 1,1-14-23,0-1 0,1 1 0,-1-1 0,1 0 0,-1 1 0,1-1 0,0 0 0,0 0 0,0 0 0,0 1 0,1-1 0,-1 0 0,0 0 0,1-1 0,-1 1 0,1 0 0,0 0 0,0-1 0,0 1 1,-1-1-1,1 0 0,1 1 0,-1-1 0,0 0 0,0 0 0,0 0 0,0-1 0,1 1 0,3 0 0,4 2-2,1-2 0,-1 1 0,1-1 0,0-1 0,-1 0 0,1 0 0,20-4 0,-28 3 0,0 1 0,0-1 0,0 1 0,0-1 0,0 0 0,0 0 0,-1-1 0,1 1 0,0 0 0,-1-1 0,1 0 0,-1 1 0,1-1 0,-1 0 0,0-1 0,0 1 0,0 0 0,0 0 0,0-1 0,0 1 0,-1-1 0,1 0 0,-1 1 0,1-1 0,-1 0 0,0 0 0,0 0 0,-1 0 0,1 0 0,-1 0 0,1-4 0,-1 5-21,-1 0 0,1 1 0,-1-1-1,1 1 1,-1-1 0,1 1 0,-1 0 0,0-1 0,0 1 0,0 0-1,0-1 1,0 1 0,0 0 0,0 0 0,0 0 0,0 0 0,0 0 0,-1 0-1,1 0 1,0 0 0,-1 0 0,1 1 0,-1-1 0,1 0 0,-1 1-1,1 0 1,-1-1 0,1 1 0,-1 0 0,-3-1 0,-51-1-1411,56 2 1271,-1 0 1,0 0-1,0 0 0,1 1 1,-1-1-1,0 0 1,0 0-1,0 0 1,1 1-1,-1-1 0,0 1 1,1-1-1,-1 0 1,0 1-1,1-1 1,-1 1-1,1-1 0,-1 1 1,1 0-1,-1-1 1,1 1-1,-1 1 1,0-1-307,1-1 1,-1 1 0,1 0-1,0 0 1,0 0 0,0 1 0,-1-1-1,1 0 1,0 0 0,0 0 0,1 0-1,-1 0 1,0 0 0,0 0-1,0 0 1,1 0 0,-1 1 0,4 2-5604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11627,'0'0'17627,"-8"6"-16292,-6 4-1050,0 0 0,2 1 0,-1 1 0,-10 12 0,18-18-235,1-1 1,-1 1-1,1-1 0,1 1 0,-1 0 0,1 0 1,0 1-1,1-1 0,-1 1 0,1-1 0,0 1 0,1 0 1,0 0-1,-1 9 0,2-14-55,0 0 1,1-1-1,-1 1 1,0-1-1,1 1 0,-1 0 1,1-1-1,-1 1 1,1-1-1,0 1 1,-1-1-1,1 0 0,0 1 1,0-1-1,0 0 1,0 0-1,0 1 0,0-1 1,1 0-1,-1 0 1,2 1-1,0 0-39,1 0 1,0 0-1,0-1 1,0 1-1,1-1 1,-1 0-1,8 2 0,6-2-527,-1 0 0,34-2 0,-50 1 529,5-1-721,-1 0 1,1 0-1,-1-1 0,1 1 0,-1-1 0,0 0 0,0-1 0,6-3 1,-9 5 478,1 0 0,-1 0 1,0-1-1,0 1 0,0-1 1,-1 1-1,1-1 0,0 0 1,-1 0-1,1 0 1,-1 0-1,1 0 0,-1 0 1,0 0-1,0 0 0,0-1 1,0 1-1,0 0 0,-1-1 1,1 1-1,0-3 1,-4 14 4526,-7 8-2300,2-2-682,-18 62 3053,24-71-4483,1 0 0,0 0 0,0 1 0,0-1 0,1 0 0,0 1 0,0-1 0,1 0 0,-1 1 0,4 10 0,1-11-5730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2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20948,'0'0'8648,"58"0"-11082,-33 0-2851,-1-7-5157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2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26041,'0'0'5060,"78"-9"-10761,-29 3-641,2 2-4420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21428,'0'0'5739,"-8"5"-4004,-5 4-1509,1 1 0,1 0-1,-1 0 1,2 1 0,-1 1 0,2 0 0,0 0 0,0 1-1,1 0 1,0 0 0,-8 23 0,7-15-138,1 0 1,1 1-1,2 0 0,0 0 1,1 1-1,1 0 0,0 36 1,3-56-133,0 0 1,0 1-1,1-1 1,0 0-1,0 0 1,0 0-1,0 0 1,0 0-1,1 0 1,-1-1-1,1 1 1,-1 0-1,1-1 1,0 1-1,0-1 1,1 1-1,-1-1 1,0 0 0,1 0-1,-1 0 1,1 0-1,0-1 1,-1 1-1,5 1 1,35 12-3484,-1-8-3705,-9-4-109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3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19571,'0'0'5893,"69"-8"-5701,-31 3-704,7-1-2531,8-1-1473,3 1-4709</inkml:trace>
  <inkml:trace contextRef="#ctx0" brushRef="#br0" timeOffset="1">476 26 18417,'0'0'12332,"34"3"-12396,-14-5-1634,1-9-4003,2-5-9898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14734,'0'0'9593,"9"-8"-8611,-2 2-892,0 1 0,1 0 0,-1 0 0,1 0 0,0 1 0,1 1 0,-1-1 0,0 1 0,1 0 0,0 1 0,-1 0-1,18-1 1,-3 1 71,0 1-1,30 2 0,-52-1-151,0 0 1,0 0 0,0 0-1,-1 1 1,1-1-1,0 0 1,0 0 0,0 1-1,-1-1 1,1 1-1,0-1 1,0 0 0,-1 1-1,1-1 1,0 1-1,-1 0 1,1-1 0,-1 1-1,1-1 1,-1 1-1,1 0 1,-1 0 0,1-1-1,-1 1 1,0 0-1,1 0 1,-1-1 0,0 1-1,1 0 1,-1 0-1,0 0 1,0 0 0,0-1-1,0 1 1,0 0-1,0 0 1,0 0 0,0 0-1,0-1 1,0 1-1,-1 0 1,1 0 0,0 0-1,-1-1 1,1 1-1,0 0 1,-1 0 0,1-1-1,-1 1 1,0 1-1,-2 3 73,0 0 0,0 0 0,0 0 0,-1 0 0,1-1-1,-6 6 1,-17 11 437,-50 30 0,-10 8 226,130-59-1471,10-1-551,-27 0 651,1 0 0,40 6 0,-66-5 624,0 0-1,0 0 1,1 1-1,-1-1 1,0 1-1,0-1 1,0 1-1,0 0 1,0-1-1,0 1 1,0 0-1,0 1 0,0-1 1,0 0-1,-1 0 1,1 1-1,-1-1 1,1 1-1,-1-1 1,1 1-1,-1 0 1,0 0-1,1 0 1,-1-1-1,0 1 1,0 0-1,-1 0 1,1 1-1,0-1 1,-1 0-1,1 3 1,-1-2 112,-1-1-1,1 0 1,-1 1 0,0-1 0,0 0 0,0 1 0,0-1-1,0 0 1,0 0 0,-1 0 0,1 0 0,-1 0 0,1 0-1,-1 0 1,0-1 0,0 1 0,0-1 0,0 1 0,0-1-1,0 1 1,0-1 0,0 0 0,0 0 0,-1 0 0,1-1-1,0 1 1,-5 0 0,-22 6 408,1-1 0,-1-2 0,0-1-1,0-1 1,0-2 0,-31-3 0,68-6-4442,103-27-10746,-61 14 2835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4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22838,'0'0'1633,"-13"3"-69,-1 2-1410,1 0 0,0 1 0,0 0 0,0 1 0,1 0 0,0 1 0,0 0 0,1 1 0,0 0 0,0 1 0,1 0 0,-15 20 0,19-21 40,0 0 1,0 1-1,1 0 0,0 0 0,1 0 1,-6 20-1,9-28-181,0 1 0,0-1 1,1 1-1,-1-1 0,1 0 0,0 1 0,0-1 1,0 1-1,0-1 0,0 1 0,0-1 1,1 1-1,-1-1 0,1 0 0,0 1 1,-1-1-1,1 0 0,0 1 0,1-1 1,-1 0-1,0 0 0,1 0 0,-1 0 1,1 0-1,-1 0 0,1 0 0,0-1 1,0 1-1,0-1 0,0 1 0,0-1 1,0 0-1,0 1 0,0-1 0,5 1 1,1 0-28,1 1 0,0-2 1,0 1-1,-1-2 1,1 1-1,0-1 0,0 0 1,17-3-1,-23 3 30,-1-1 0,0 1-1,1 0 1,-1-1 0,0 0 0,1 0-1,-1 1 1,0-1 0,0-1-1,1 1 1,-1 0 0,0 0 0,0-1-1,-1 1 1,1-1 0,0 0-1,0 1 1,-1-1 0,1 0 0,-1 0-1,1 0 1,-1 0 0,0-1-1,0 1 1,0 0 0,0 0 0,0-1-1,-1 1 1,1 0 0,-1-1-1,1 1 1,-1 0 0,0-1 0,0 1-1,0-1 1,-1-3 0,0 3 33,1 1 1,-1 0 0,0 0-1,0 0 1,0 0-1,0 0 1,-1 0 0,1 1-1,-1-1 1,1 0 0,-1 1-1,1-1 1,-1 1 0,0-1-1,0 1 1,0 0-1,1 0 1,-1-1 0,-1 2-1,1-1 1,0 0 0,0 0-1,0 1 1,0-1-1,0 1 1,-5-1 0,-65-4-224,63 5 118,9 0 1,-1 0-1,1 0 1,-1 0-1,1 0 1,-1 0-1,1 0 1,0 0-1,-1 0 1,1 0 0,-1 0-1,1 0 1,-1 0-1,1 0 1,-1 0-1,1 0 1,-1 0-1,1 0 1,-1 0 0,1 1-1,0-1 1,-1 0-1,1 0 1,-1 1-1,1-1 1,0 0-1,-1 1 1,1-1-1,0 0 1,-1 1 0,1-1-1,0 0 1,0 1-1,-1-1 1,1 1-1,0-1 1,0 0-1,0 1 1,-1-1-1,1 1 1,0 0 0,1 0-131,-1 0 1,1-1-1,-1 1 0,1 0 1,-1-1-1,1 1 1,0 0-1,-1-1 1,1 1-1,0-1 1,0 1-1,-1-1 1,1 0-1,0 1 1,0-1-1,0 0 0,0 1 1,-1-1-1,1 0 1,0 0-1,0 0 1,0 0-1,1 0 1,62 0-8576,-27-6 620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21845,'0'0'8696,"-10"10"-7532,-1-1-774,4-3-315,-1 0-1,1 1 1,0 0 0,0 0-1,1 0 1,0 1 0,1 0-1,-9 15 1,14-22-88,0-1 0,0 1-1,0 0 1,-1 0 0,1-1 0,0 1 0,0 0 0,0 0-1,1-1 1,-1 1 0,0 0 0,0 0 0,0-1-1,0 1 1,1 0 0,-1-1 0,0 1 0,1 0 0,-1-1-1,0 1 1,1 0 0,-1-1 0,1 1 0,-1-1 0,1 1-1,-1-1 1,1 1 0,0-1 0,-1 1 0,1-1-1,-1 0 1,1 1 0,0-1 0,-1 0 0,1 1 0,1-1-1,36 10-950,-4 0 259,-32-9 713,-1 0 0,1 1 0,0-1 0,-1 1 0,1-1-1,0 1 1,-1 0 0,0 0 0,0-1 0,1 1 0,-1 0 0,0 0-1,0 0 1,-1 0 0,1 1 0,0-1 0,-1 0 0,1 0 0,-1 0 0,0 1-1,0-1 1,1 0 0,-1 0 0,-1 0 0,1 1 0,0-1 0,-1 0-1,1 0 1,-1 0 0,0 1 0,1-1 0,-3 3 0,1 0 83,-1-1 0,0 1-1,0-1 1,0 0 0,0 0 0,-1 0 0,1 0 0,-1 0 0,0-1 0,0 0 0,-1 1 0,-7 3 0,1-2-69,-1-1 1,1 0 0,-1 0 0,0-1 0,0-1 0,0 0-1,0-1 1,-1 0 0,1-1 0,-12-1 0,22 1-134,0 0 1,1 0 0,-1-1 0,1 1 0,-1 0 0,1-1-1,-1 0 1,1 1 0,-1-1 0,1 0 0,0 1-1,-1-1 1,1 0 0,0 0 0,0 0 0,0 0 0,0-1-1,-1 1 1,1 0 0,1 0 0,-1-1 0,0 1 0,0 0-1,0-1 1,1 1 0,-1-1 0,0-1 0,0-1-741,1 0 1,-1 0 0,1 0-1,0 0 1,0 0 0,0 0-1,0 0 1,1-1 0,-1 1-1,3-4 1,11-27-8124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13869,'0'0'14734,"62"-4"-13965,-40 4-321,5 0-224,-2 4-320,4 1-1922,-1-3-2658,3-2-3748</inkml:trace>
  <inkml:trace contextRef="#ctx0" brushRef="#br0" timeOffset="1">306 150 18578,'0'0'11498,"68"-36"-11401,-32 27-1,0 2-128,-1 4-705,-3 3-2178,-7 0-2338,-7 0-2306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17264,'0'0'2253,"0"8"993,-2 20-891,0-1 1,-2 0 0,-11 40-1,15-65-2337,-1-1-1,0 1 1,1 0-1,0-1 1,-1 1-1,1 0 1,0-1-1,0 1 1,0 0-1,0-1 1,0 1-1,0 0 1,0-1-1,1 1 1,-1 0-1,0-1 1,1 1-1,0 0 1,-1-1-1,1 1 1,0-1-1,0 1 1,0-1-1,0 0 1,1 2-1,0-2-10,0 0 0,0 0-1,1-1 1,-1 1 0,0 0-1,1-1 1,-1 0 0,0 1-1,1-1 1,-1 0 0,0 0-1,1-1 1,-1 1 0,0 0-1,1-1 1,-1 1 0,0-1-1,4-1 1,1-2-7,0 0 0,0 0 0,0-1 0,0 1 0,-1-1 0,0-1 0,0 1 0,0-1 0,-1 0 0,0-1 0,0 1 0,-1-1 0,1 0 0,2-8 0,13-15 0,-21 69 0,-11 3-495,6-24-452,1 0 0,0 0 1,2 0-1,0 0 1,1 0-1,0 21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15791,'0'0'12043,"27"69"-10441,-26-33 31,-1 3-608,-3 3-512,-15 4-353,-6-1-160,-3-2 0,-7-2 0,-2-6-1537,-1-8-3268,0-12-6598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91 11531,'-13'0'1938,"-3"-1"-1401,2 0 239,0 0 0,1 1 1,-1 1-1,0 0 0,-16 4 0,29-6-739,1 1 0,0 0 1,-1 0-1,1 0 0,-1 0 0,1 0 0,-1 0 0,1 0 1,0 0-1,-1 1 0,1-1 0,-1 0 0,1 0 1,-1 0-1,1 0 0,0 0 0,-1 1 0,1-1 1,0 0-1,-1 0 0,1 1 0,0-1 0,-1 0 1,1 1-1,0-1 0,-1 0 0,1 1 0,0-1 0,0 0 1,0 1-1,-1-1 0,1 1 0,0-1 0,0 0 1,0 1-1,0-1 0,0 1 0,0-1 0,0 1 1,0-1-1,0 0 0,0 1 0,0-1 0,0 1 0,0-1 1,0 1-1,0-1 0,0 0 0,0 1 0,0-1 1,1 1-1,-1-1 0,0 1 0,23 10 240,46-4 503,0-4 1,92-5-1,-94-1-340,451-22 753,-17-1-1783,181 15 13,436-20 1651,553-2 3149,-1566 33-4181,465 13 962,-570-12-1386,3 5-1274,1-3-2899,4-3-3511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15214,'0'0'6908,"-2"11"-5733,-2 29-643,1-1 0,2 1 0,2-1 0,2 0 0,15 75 0,-14-92-934,-1 0 0,1 32 0,-4-53 205,0-1 1,0 0-1,0 1 1,-1-1-1,1 1 0,0-1 1,0 0-1,0 1 1,-1-1-1,1 0 1,0 0-1,-1 1 1,1-1-1,0 0 1,-1 0-1,1 1 1,0-1-1,-1 0 1,1 0-1,0 0 1,-1 1-1,1-1 1,-1 0-1,1 0 1,0 0-1,-1 0 1,1 0-1,-1 0 1,1 0-1,0 0 0,-1 0 1,1 0-1,-1 0 1,1 0-1,-1 0 1,1-1-1,0 1 1,-1 0-1,1 0 1,0 0-1,-1 0 1,1-1-1,0 1 1,-1 0-1,1 0 1,0-1-1,-1 0 1,-19-11-7262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11 288 14574,'0'0'1452,"-2"-11"982,0 2-1817,1 5-446,0 0-1,0 0 1,0 0 0,0 0-1,0 0 1,1-1 0,0 1-1,0 0 1,0 0 0,1-1-1,-1 1 1,1 0 0,0 0-1,0 0 1,0 0-1,4-7 1,2 1 128,1-1 0,0 1-1,1 1 1,0 0 0,1 0 0,0 0-1,0 1 1,1 1 0,18-10-1,-2 2-112,2 2 0,55-19 0,-58 24-168,1 1 0,-1 2 0,2 0 1,-1 2-1,0 1 0,1 1 0,32 3 0,-51-1-15,-1 0 0,0 1 0,0 0 0,1 1-1,-1-1 1,-1 1 0,1 1 0,0-1-1,-1 2 1,0-1 0,13 11 0,-15-11 11,-1 1 0,0 0 0,0 0 0,0 1 0,-1-1 0,0 1 0,0-1 0,0 1 0,-1 0 1,1 0-1,-2 1 0,1-1 0,-1 0 0,0 1 0,0-1 0,0 0 0,-1 11 0,-1-13 104,1 0-1,0-1 0,-1 1 1,0-1-1,1 1 0,-2-1 1,1 0-1,0 1 0,-1-1 1,1 0-1,-1 0 1,0 0-1,0 0 0,0 0 1,0 0-1,-1 0 0,-3 3 1,0-1 89,-1 0 0,0 0 0,0-1 0,0 1 0,-1-2 0,1 1 0,-12 3 0,4-2-57,-1-1 1,0 0-1,0-1 0,0-1 0,-1-1 0,1 0 0,-24-2 0,39 1-224,0 0 0,0 0 0,0-1 0,0 1 0,0 0 0,0-1 1,0 1-1,0 0 0,0-1 0,0 0 0,0 1 0,0-1 0,0 1 0,0-1 0,1 0 0,-1 0 0,0 0 0,0 1 0,0-3 0,0 2-236,1 1 0,0-1 0,0 0-1,-1 1 1,1-1 0,0 0 0,0 0 0,0 1 0,0-1 0,0 0-1,0 0 1,0 0 0,0 1 0,0-1 0,1 0 0,-1 1 0,0-1-1,0 0 1,1 0 0,-1 1 0,0-1 0,1 0 0,-1 1 0,1-1-1,-1 1 1,1-1 0,-1 0 0,1 1 0,0-1 0,15-9-9710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 19090,'0'0'11606,"10"-2"-11291,31-8-166,-39 10-145,-1 0 0,0 0 0,0 0 0,0 0 0,0 1 0,0-1 0,1 0 0,-1 0 0,0 1 0,0-1 0,0 0 0,0 1 0,0-1 0,0 1 0,0 0 0,0-1 0,0 1 0,0 0 0,-1-1 0,1 1 0,0 0 0,0 0 0,-1 0 0,1 0 0,0 0 0,-1 0 1,1 0-1,-1 0 0,1 0 0,-1 0 0,1 0 0,-1 0 0,0 0 0,0 0 0,0 0 0,1 1 0,-1-1 0,0 0 0,0 0 0,-1 0 0,1 0 0,0 2 0,-1 1 41,1 1 1,-1-1 0,0 0 0,0-1-1,0 1 1,0 0 0,-1 0 0,1 0-1,-5 6 1,-2-2 46,0-1 1,0 0-1,-1 0 0,0-1 0,0 0 1,-12 6-1,11-7-37,0 1 0,1 0 0,0 0 1,0 1-1,-14 14 0,65-18-55,-40-3-2,61-1-2150,-27 1-1746,-1-3 0,41-7 0,-40 1-4323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8904,'0'0'16619,"-10"8"-15728,-13 15-542,0 1 1,2 0-1,0 2 0,2 0 0,1 1 0,-15 30 0,22-35-254,1-1-1,1 1 1,0 1 0,2-1-1,1 1 1,1 1-1,1-1 1,0 1 0,1 35-1,3-54-102,0-1-1,0 0 1,1 1 0,0-1-1,-1 0 1,2 1 0,-1-1-1,0 0 1,1 0-1,0 0 1,0 0 0,0 0-1,0-1 1,1 1 0,-1 0-1,1-1 1,0 0-1,0 0 1,0 0 0,0 0-1,1 0 1,-1-1 0,1 1-1,6 2 1,0-1-678,0 0 0,0-1 0,0-1 0,0 0 0,1 0 1,-1-1-1,0 0 0,1-1 0,14-1 0,22-4-5747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18097,'0'0'6732,"-4"9"-5510,-20 35-568,-1-1 1,-3-1-1,-1-2 0,-48 51 0,-35 48-2174,117-146-4281,-1-4 2901,2-4-293,13-18-6437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16047,'0'0'2061,"-1"10"133,-20 97 3097,12-71-4357,2 0 0,-3 43 0,9-67-1019,1-1 0,0 1 0,1 0 0,1 0 0,0-1 0,0 1 0,1-1 0,0 0 0,1 1 0,0-2 0,7 13 0,4 2-764,-1-3-1262,-12-16-3218,-18-25-11611</inkml:trace>
  <inkml:trace contextRef="#ctx0" brushRef="#br0" timeOffset="1">137 346 3619,'0'0'5414,"-63"-54"-2436,36 33 129,3 5-448,9 5-545,8 4 96,7 4 929,21 2-2659,10 0 97,8 1-161,9 0-288,8 0-64,-1 0-768,1-6-3780,-5-4-7528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24 11691,'0'0'2450,"11"-4"6,-7 2-2277,5-1 390,0-1 0,0 2 0,0-1 0,16-2 0,-22 5-428,1 0 1,-1 0-1,1 0 1,-1 0 0,1 0-1,-1 1 1,1 0 0,-1-1-1,0 1 1,1 1 0,-1-1-1,0 0 1,0 1-1,0-1 1,0 1 0,0 0-1,0 0 1,0 0 0,3 4-1,1 3 134,1 1 1,-1 0-1,-1 0 0,1 0 1,-2 1-1,0 0 0,0 0 0,-1 1 1,0-1-1,-1 1 0,0 0 0,1 20 1,-1 6 497,-1 0 1,-6 66-1,-1-67-656,-2 1 0,-2-1 0,-1-1 0,-2 0 0,-1 0 0,-2-1 0,-1-1 0,-2-1 0,-1 0 0,-36 46 0,48-70-718,0 0 1,0-1-1,-1 0 0,0 0 1,0-1-1,-1 0 1,-15 10-1,-12-3-6520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6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20820,'0'0'4804,"97"7"-3458,-34-7-834,14 0-384,6-5-64,7 3-192,-8 1-1409,0 1-834,-14 0-1024,-16-1-1217,-16-4-2947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15503,'0'0'3630,"12"-5"-2707,3 0-761,0 0-1,1 1 1,0 0-1,0 1 1,0 1-1,0 1 1,0 0-1,0 2 1,0-1-1,0 2 1,28 5-1,-34-5-161,-1 1 0,0 0 0,1 0 0,-1 1 0,0 0 0,-1 0 0,1 1 0,-1 0 0,0 0 0,0 1 0,-1 0 0,12 13 0,-15-14 5,-1 0 1,0 0 0,0 1 0,0-1 0,0 1 0,-1 0 0,0 0-1,-1 0 1,1 0 0,-1 0 0,0 0 0,-1 1 0,1-1-1,-1 0 1,0 0 0,-1 1 0,0-1 0,0 0 0,0 0 0,0 0-1,-3 6 1,-3 7 332,0-2 0,-1 1 1,-1-1-1,0 0 0,-1-1 0,-22 27 0,-87 87 1867,61-70-1257,37-38-991,-8 9-280,11-10-5717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302 78 12844,'0'0'9540,"-9"-5"-7421,2 1-1956,1 1 0,-1 0 0,1 0 1,-1 0-1,0 1 0,0 0 0,-1 0 0,1 1 0,0 0 0,0 0 0,-1 1 0,1 0 0,0 0 0,-1 1 0,1-1 1,0 2-1,0-1 0,-1 1 0,-8 4 0,6-1-107,1 1 0,0 0 1,0 0-1,1 1 0,0 0 0,0 1 0,1 0 0,0 0 1,0 1-1,1 0 0,0 0 0,0 0 0,-4 11 1,4-8 37,1 1 0,1-1 1,0 1-1,0 0 1,1 0-1,1 0 1,0 1-1,1-1 1,0 1-1,2 14 1,-1-25-92,0 1 1,1-1 0,-1 1 0,1-1-1,0 1 1,0-1 0,0 1 0,1-1 0,-1 0-1,1 0 1,0 0 0,0 0 0,0 0-1,0 0 1,0 0 0,1-1 0,-1 1-1,1-1 1,0 1 0,3 1 0,-1-1 5,0-1 1,1 0 0,-1 0 0,1 0 0,-1 0-1,1-1 1,0 0 0,-1 0 0,1-1-1,0 1 1,8-2 0,2 0 95,0-1 0,0-1 0,0-1 0,0 0 1,0-1-1,-1 0 0,0-1 0,15-10 0,-12 6 65,-1-1 0,-1-1 0,0-1 0,0 0-1,-2-1 1,25-29 0,-33 36-125,-1 0-1,0-1 1,0 1-1,-1-1 1,0 0-1,-1 0 0,1 0 1,-2-1-1,1 1 1,-1-1-1,0 0 1,-1 1-1,0-1 1,0 0-1,-1 0 1,0 0-1,-1 0 1,-1-10-1,0 14-54,1 1 0,-1-1-1,0 0 1,0 1 0,-1-1 0,1 1 0,-1 0-1,0-1 1,0 1 0,-1 1 0,1-1-1,-1 0 1,1 1 0,-1 0 0,0 0 0,-1 0-1,1 0 1,0 1 0,-1 0 0,1-1 0,-1 2-1,-5-3 1,7 3-17,0 1 0,0-1 1,0 0-1,0 1 0,-1 0 0,1-1 0,0 1 0,0 0 1,0 1-1,-1-1 0,1 1 0,0-1 0,0 1 0,0 0 0,0 0 1,0 0-1,0 1 0,0-1 0,0 1 0,1 0 0,-1-1 1,0 1-1,1 0 0,0 0 0,-1 1 0,1-1 0,0 1 0,0-1 1,0 1-1,0-1 0,1 1 0,-1 0 0,1 0 0,-2 5 1,0 1-742,0 1 0,1 0 1,0 0-1,-1 18 1,3 18-5485,5-15-1318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7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15 150 21652,'0'0'1276,"-2"10"-107,1 0-916,-4 22 1553,-1 56 0,6-85-1796,1-1 0,-1 1 0,1-1 0,0 0-1,0 1 1,0-1 0,0 1 0,1-1-1,-1 0 1,0 0 0,1 0 0,0 0-1,-1 0 1,1 0 0,0 0 0,0-1 0,0 1-1,0-1 1,0 1 0,1-1 0,-1 0-1,0 0 1,1 0 0,-1 0 0,1 0 0,-1 0-1,1-1 1,-1 1 0,1-1 0,-1 0-1,1 0 1,4 0 0,-2 1 9,0-1 1,0 0-1,0 0 0,0-1 1,0 1-1,0-1 0,0 0 1,0 0-1,0-1 0,-1 0 1,1 1-1,0-2 0,-1 1 1,1 0-1,-1-1 0,6-4 1,-6 2 49,-1 0 1,1 0 0,-1 0 0,0 0 0,-1-1-1,1 1 1,-1-1 0,0 0 0,0 1-1,-1-1 1,2-7 0,1-67 1137,-4 79-1201,-3-13-24,-5 21-129,-4 23 18,12-26 127,-1-1-1,0 0 1,1 1-1,0-1 1,0 1-1,0-1 1,0 0 0,1 1-1,-1-1 1,1 0-1,0 1 1,0-1-1,0 0 1,0 0-1,1 0 1,-1 0-1,1 0 1,4 5 0,-3-6 4,1 1 1,-1-1-1,1 0 1,0-1-1,0 1 1,-1-1 0,1 1-1,0-1 1,1 0-1,-1-1 1,0 1-1,0-1 1,0 0 0,0 0-1,5 0 1,1-1 11,-1 0-1,1 0 1,-1-1 0,0 0 0,0-1 0,0 0 0,0 0-1,0-1 1,0 0 0,-1-1 0,0 0 0,0 0 0,0-1-1,9-8 1,-10 8 6,-1 0-1,-1 0 1,1 0-1,-1 0 1,0-1-1,-1 0 1,1 0-1,-1 0 1,-1 0-1,1-1 1,-2 0-1,1 0 1,-1 1-1,0-1 1,0-1-1,1-15 1,-3 23-17,0 0 1,0 0-1,0 0 1,0 0-1,0 0 1,-1 0-1,1 0 1,0 0-1,0 0 1,-1 0-1,1 0 1,-1 0-1,1 0 1,0 0-1,-1 1 1,0-1-1,1 0 1,-1 0-1,0 0 0,1 1 1,-1-1-1,0 0 1,0 1-1,1-1 1,-1 1-1,0-1 1,0 1-1,0-1 1,0 1-1,0-1 1,0 1-1,0 0 1,0 0-1,0-1 1,0 1-1,0 0 1,0 0-1,0 0 1,0 0-1,0 0 1,0 0-1,0 0 0,0 1 1,0-1-1,0 0 1,0 1-1,0-1 1,0 0-1,1 1 1,-1-1-1,-1 2 1,-4 0-4,0 0 0,1 1 0,-1 0 0,1 0 0,0 0 0,0 1 0,-7 6 0,5-4 37,0 1 0,1 1 0,0-1 0,0 1 0,1 0 0,0 0 0,0 0 0,1 1 0,0 0 0,1-1 0,0 2 0,-4 16 0,7-24-34,0 0 1,0 0-1,1 0 1,-1 0-1,0 0 1,1 0-1,0-1 1,-1 1-1,1 0 1,0 0-1,0 0 1,0-1-1,0 1 1,0 0-1,0-1 1,1 1-1,-1-1 0,0 1 1,1-1-1,0 0 1,-1 0-1,1 1 1,-1-1-1,1 0 1,0-1-1,0 1 1,0 0-1,0 0 1,-1-1-1,1 1 1,0-1-1,0 0 1,4 1-1,9 2-33,1-1 0,-1-1 0,20-1 0,-21 0-86,257 5-791,-271-5 933,1 0-1,-1 0 1,1-1-1,-1 1 1,0 0 0,1 0-1,-1-1 1,0 1-1,1 0 1,-1-1 0,0 1-1,0 0 1,1-1 0,-1 1-1,0-1 1,0 1-1,1 0 1,-1-1 0,0 1-1,0-1 1,0 1 0,0 0-1,0-1 1,0 1-1,0-1 1,0 1 0,0-1-1,0 1 1,0-1 0,0 1-1,0 0 1,0-1-1,0 1 1,0-1 0,0 1-1,-1-1 1,1 1 0,0 0-1,0-1 1,0 1-1,-1 0 1,1-1 0,0 1-1,-1-1 1,1 1 0,-1 0-1,-11-24 996,12 24-1020,-11-16-1,0-1 0,2 0 0,0-1 0,0 1 0,2-2 0,1 1 0,0-1 0,1 0 0,-3-25 0,8 43 0,0 0 0,0 1 0,0-1 0,0 0 0,0 1 0,0-1 0,0 1 0,0-1 0,0 0 0,0 1 0,1-1 0,-1 1 0,0-1 0,0 0 0,1 1 0,-1-1 0,1 1 0,-1-1 0,0 1 0,1-1 0,-1 1 0,1 0 0,-1-1 0,1 1 0,-1-1 0,1 1 0,-1 0 0,1-1 0,-1 1 0,1 0 0,0 0 0,-1 0 0,2-1 0,27 3 0,28 19 0,4 10-2829,5-6-4549,-20-14-3363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9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152 100 18449,'0'0'9166,"-12"-6"-8199,6 2-826,-29-14 180,33 18-309,0-1 0,1 1 0,-1 0 0,0-1 0,1 1 0,-1 0 0,0 0 0,1 0 0,-1 0 0,0 1 0,1-1 0,-1 0 0,0 1 0,1-1 0,-1 1 1,0 0-1,1-1 0,-1 1 0,1 0 0,-1 0 0,1 0 0,0 0 0,-1 0 0,-1 2 0,-2 3 59,-1-1 0,1 2 0,0-1 0,0 1 0,1 0 0,0 0 0,0 0 0,1 0 0,0 1 0,0-1 0,1 1 0,-1 0 0,2 0 0,-1 0 0,1 0 0,0 12 0,1-19-67,0 0 1,1-1-1,-1 1 1,0 0 0,0-1-1,1 1 1,-1 0 0,0 0-1,1-1 1,-1 1-1,0-1 1,1 1 0,-1 0-1,1-1 1,-1 1 0,1-1-1,0 1 1,-1-1-1,1 0 1,-1 1 0,1-1-1,0 1 1,-1-1-1,1 0 1,0 0 0,0 1-1,-1-1 1,2 0 0,26-2 104,-20 0-70,0 0 0,0-1 0,0 0-1,13-8 1,-11 4-36,0-1 0,-1 0-1,0-1 1,0 1-1,0-2 1,-1 1-1,11-19 1,-15 22 7,-1 0 1,1-1-1,-1 0 1,0 0-1,-1 0 0,0 0 1,0 0-1,0 0 0,-1-1 1,0 1-1,-1-1 0,1 1 1,-1 0-1,-2-9 0,2 15-10,0 1-1,0 0 0,0-1 1,0 1-1,0 0 0,0-1 1,-1 1-1,1 0 0,0 0 1,0-1-1,0 1 0,0 0 1,-1-1-1,1 1 0,0 0 1,0 0-1,-1 0 0,1-1 0,0 1 1,0 0-1,-1 0 0,1 0 1,0 0-1,-1-1 0,1 1 1,0 0-1,-1 0 0,1 0 1,0 0-1,-1 0 0,1 0 1,0 0-1,-1 0 0,1 0 1,0 0-1,-1 0 0,1 0 1,0 0-1,-1 0 0,1 0 0,0 0 1,0 1-1,-1-1 0,1 0 1,0 0-1,-1 0 0,1 0 1,0 1-1,0-1 0,-1 0 1,1 0-1,0 1 0,0-1 1,0 0-1,-1 0 0,1 1 1,0-1-1,0 0 0,0 1 0,0-1 1,-1 0-1,1 0 0,0 1 1,0 0-1,-15 19-99,5 2 125,1 1-1,-8 31 0,15-44-243,0-1 1,0 1-1,1-1 0,0 1 1,1-1-1,0 1 0,0 0 1,1-1-1,2 10 0,-3-16-186,1-1 0,0 0 0,0 0 0,0 0 0,0 0 0,0 0 0,0 0 0,1 0 0,-1-1 0,0 1 0,1 0 0,0-1 0,-1 1 0,1-1 0,0 1 0,0-1-1,0 0 1,0 0 0,0 0 0,0 0 0,0 0 0,0 0 0,4 1 0,26 0-7763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1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16303,'0'0'3529,"-5"10"-2403,-4 10-827,1 0-1,0 1 1,2 0-1,0 1 1,2-1-1,0 1 1,1 0-1,2 0 1,0 0-1,3 31 1,-2-49-326,1 0 0,-1 0 0,1 0 0,0 0 0,1 0 0,-1 0 0,0 0 0,1 0 0,0-1 0,0 1 0,0-1 0,1 1 0,-1-1 0,1 0 0,0 0 0,-1 0 0,2 0 0,-1 0 0,0-1 0,0 1 0,1-1 0,-1 0 0,1 0 0,0 0 0,0-1 0,-1 1 0,1-1 0,0 0 0,0 0 0,0 0 0,1-1 0,-1 1 0,0-1 0,0 0 1,0 0-1,0-1 0,0 1 0,0-1 0,0 0 0,0 0 0,0 0 0,0 0 0,0-1 0,0 0 0,-1 1 0,1-2 0,-1 1 0,1 0 0,-1-1 0,0 1 0,0-1 0,0 0 0,0 0 0,0 0 0,-1 0 0,5-7 0,7-16 484,-2 0 1,0-1-1,-2 0 0,0-1 1,-2 0-1,-1 0 0,-2-1 1,4-54-1,-56 223 605,44-127-1006,1 0 0,0 1 1,0-1-1,2 1 0,0-1 0,2 22 0,-1-32-118,-1 0 1,1 0 0,0 0 0,-1 0-1,2 0 1,-1 0 0,0-1-1,0 1 1,1 0 0,0 0-1,0-1 1,-1 1 0,1-1-1,1 0 1,-1 0 0,0 0-1,0 0 1,1 0 0,-1 0-1,1 0 1,0-1 0,-1 1 0,1-1-1,0 0 1,0 0 0,0 0-1,0 0 1,0 0 0,0-1-1,0 1 1,0-1 0,0 0-1,6 0 1,-6-1 45,1 0 0,0 0 0,0 0 0,0 0 0,0-1 0,-1 1 0,1-1 0,-1 0 0,1 0 0,-1-1 0,0 1 0,0-1 0,0 1 0,0-1 0,0 0 0,0 0 0,-1 0 0,0-1 0,1 1 0,-1 0 0,-1-1 0,1 0 0,0 1 0,-1-1 0,0 0 0,0 0 0,0 0 0,1-6 0,-2 10-147,-1 0 0,1-1 1,0 1-1,0 0 0,-1 0 0,1 0 1,0 0-1,-1 0 0,1 0 1,0-1-1,0 1 0,-1 0 1,1 0-1,0 0 0,-1 0 0,1 0 1,0 0-1,-1 0 0,1 0 1,0 0-1,-1 0 0,1 0 0,0 0 1,-1 1-1,1-1 0,0 0 1,0 0-1,-1 0 0,1 0 1,0 0-1,-1 1 0,1-1 0,0 0 1,0 0-1,0 1 0,-1-1 1,1 0-1,0 0 0,0 1 1,0-1-1,-1 0 0,1 0 0,0 1 1,0-1-1,0 1 0,-11 12-6675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10873 176 11915,'-249'3'3850,"-124"14"-3376,-947 123 1256,6 127-1449,9 57 262,-205 46-182,775-206-270,-375 84 176,779-165 535,-527 205 1,661-205-749,3 10 0,5 7-1,-317 227 1,436-274-58,3 3 0,3 2 0,2 4 1,4 2-1,-90 127 0,119-148 0,2 1 1,3 2 0,1 0-1,2 2 1,3 0-1,1 1 1,3 1 0,2 0-1,2 1 1,2 0 0,0 53-1,6-74 46,3 0 0,0 0 0,2 0 0,1 0 0,1-1-1,2 1 1,1-1 0,1-1 0,1 0 0,2 0 0,1-1 0,24 39 0,-2-19-23,1-2 0,2-2 0,2-1 0,2-2 0,1-2 0,3-2 0,89 56 0,2-15 20,238 97-1,-207-110 228,3-8-1,349 67 0,370-14 1192,276-72-1340,-1006-47-20,-2-6-1,0-8 1,-1-6-1,268-88 0,-260 57-1,-3-7 0,-3-7-1,-3-7 1,163-115 0,-121 66-95,214-156 0,-367 250 159,-1-3 0,51-61 0,67-101 666,-44 52-525,-65 85-283,-4-3 1,49-85 0,-73 106-53,-2 0-1,-2-2 1,-2 0 0,19-84 0,-11 5 69,-10 38-111,33-97 1,-40 158 45,2-1 1,1 2-1,1 0 1,1 0-1,2 1 1,0 1-1,25-27 1,3 6-158,1 2 1,71-53-1,115-67-387,-170 124 666,14-9-69,3 3 1,1 4-1,3 3 0,1 4 0,101-28 0,-83 36-17,1 5 1,2 4 0,-1 5-1,128 0 1,-93 11-6,237-8 32,-261 2-19,145-30 0,-87 0 25,-2-8-1,-3-7 0,-2-7 1,287-151-1,-308 134-46,237-140 370,-356 202-357,-2-2 0,0 0 0,-1-2 0,0 0 0,24-31 0,-38 40 12,0-1-1,-1 0 1,0-1-1,-1 0 0,-1 0 1,0 0-1,0-1 1,-2 0-1,0 0 0,0 0 1,-1-1-1,2-26 1,-5 34 2,0 0-1,0 0 1,0 0 0,-1 0 0,0 0 0,0 0 0,-1 1 0,1-1 0,-2 0 0,1 1 0,-1-1 0,0 1 0,-5-9-1,2 8-21,0 1 0,0-1-1,-1 1 1,0 0 0,0 1-1,0 0 1,-1 0 0,1 0-1,-1 1 1,-12-4 0,-33-14 1,-1 3 1,0 3 0,-71-13 0,-175-14 454,227 35-212,-79-10-138,-269-38-821,145 4-8199,180 28-1742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9225,'0'0'16773,"-3"10"-15017,0 3-1341,1 0-1,0 0 1,0 0-1,1 0 1,1 0-1,0 0 0,1 0 1,1 0-1,0 0 1,5 19-1,-5-25-374,3 4 25,-1 1 1,-1 0-1,0 0 1,3 22-1,-6-30-61,0-1 0,0 1 1,-1-1-1,1 1 0,-1 0 0,0-1 0,0 1 0,0-1 0,0 1 0,0-1 1,-1 0-1,0 1 0,1-1 0,-1 0 0,-1 0 0,1 0 0,0 0 1,-1-1-1,1 1 0,-5 3 0,-58 43-2524,52-40 1141,-1 0 0,0-1 0,-1 0 0,0-1 0,-24 8 0,25-14-6757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7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1 293 11499,'0'0'15220,"12"-3"-14292,0-1-821,0-1 0,0 0 0,0-1 0,-1 0-1,0-1 1,0 0 0,0-1 0,-1 0-1,0-1 1,13-14 0,-17 16-85,57-72 579,-59 73-533,1-1 1,-1 0-1,-1-1 0,1 1 0,-1-1 0,0 0 0,-1 1 0,0-1 0,0 0 0,0-10 0,-2 17-60,0 0-1,1 0 1,-1 1 0,0-1-1,0 0 1,0 0 0,0 0 0,0 0-1,-1 0 1,1 0 0,0 1 0,0-1-1,-1 0 1,1 0 0,0 0-1,-1 0 1,1 1 0,-1-1 0,1 0-1,-1 1 1,1-1 0,-1 0-1,1 1 1,-1-1 0,0 0 0,1 1-1,-1-1 1,-1 0 0,0 1-3,1 0-1,-1-1 1,0 1 0,1 0 0,-1 0-1,0 0 1,1 0 0,-1 1 0,0-1 0,1 0-1,-1 1 1,1-1 0,-1 1 0,-1 0-1,-4 2-6,1 0-1,0 1 1,0 0-1,0 0 1,1 0-1,-8 7 1,6-4 8,0 1 0,0 1 0,1-1 0,0 1 0,1 0 0,0 0 0,0 1 0,1-1 0,1 1 0,-1 0 0,1 0 0,1 0 0,0 1 0,-1 18 0,3-28-6,0 0 1,0 0-1,0 0 0,0 0 0,0 0 0,0 0 1,0 0-1,1 0 0,-1 0 0,0 0 0,1 0 1,-1 0-1,1 0 0,-1 0 0,1 0 0,0 0 1,-1 0-1,1 0 0,0-1 0,-1 1 0,1 0 1,0 0-1,0-1 0,0 1 0,0-1 0,0 1 1,-1 0-1,1-1 0,2 1 0,1 0 5,-1-1-1,1 1 0,-1-1 1,1 0-1,-1 0 1,1 0-1,0-1 0,-1 1 1,6-2-1,6-2 21,0-1 0,-1-1 0,21-10 0,191-120-1653,-195 125 1535,-30 11 85,0 0 0,-1 0-1,1 1 1,0-1 0,-1 0 0,1 0 0,0 0 0,-1 0 0,1 1-1,-1-1 1,1 0 0,0 1 0,-1-1 0,1 1 0,-1-1-1,1 0 1,-1 1 0,1-1 0,-1 1 0,0-1 0,1 1-1,-1-1 1,0 1 0,1 0 0,-1-1 0,0 1 0,1-1 0,-1 1-1,0 0 1,0-1 0,0 1 0,0 0 0,0-1 0,0 1-1,0 0 1,0-1 0,0 1 0,0 0 0,0-1 0,0 2-1,-6 68 223,4-52-15,0 1 0,1 0 0,2 25-1,-1-43-193,1 0-1,-1 0 0,0-1 0,1 1 1,-1 0-1,1-1 0,-1 1 0,1 0 1,-1-1-1,1 1 0,0 0 1,-1-1-1,1 1 0,0-1 0,-1 1 1,1-1-1,0 0 0,-1 1 0,1-1 1,0 0-1,0 1 0,0-1 0,-1 0 1,1 0-1,0 0 0,0 1 0,0-1 1,0 0-1,0 0 0,-1-1 0,1 1 1,0 0-1,0 0 0,0 0 0,-1 0 1,1-1-1,0 1 0,0 0 1,0-1-1,0 0 0,33-14 142,-26 9-169,0 0 0,-1-1 1,0 0-1,-1 0 0,1-1 1,-1 0-1,-1 0 0,0 0 1,0-1-1,0 0 0,3-11 0,-10 28 62,0 0 0,0 0 0,1 0 0,0 1 0,1-1 0,-1 0-1,2 1 1,-1-1 0,3 10 0,-3-16-10,1 1-1,0-1 1,0 0-1,0 1 1,0-1 0,0 0-1,0 0 1,1 0 0,-1 0-1,1 0 1,-1 0 0,1-1-1,0 1 1,0 0 0,0-1-1,0 1 1,0-1 0,0 0-1,0 0 1,0 0 0,0 0-1,1 0 1,-1 0 0,0 0-1,1-1 1,-1 1 0,1-1-1,-1 0 1,1 0 0,-1 0-1,0 0 1,1 0-1,-1 0 1,1-1 0,4 0-1,-4 0 8,1-1-1,-1 1 0,1-1 0,-1 0 0,1 0 0,-1 0 0,0 0 0,0 0 0,0-1 1,0 1-1,-1-1 0,1 0 0,0 0 0,-1 0 0,0 0 0,0 0 0,0 0 0,0-1 1,-1 1-1,1-1 0,-1 1 0,0-1 0,0 0 0,0 1 0,0-6 0,2 0 37,-2-1 0,1 1 1,-1-1-1,-1 1 0,0-1 0,0 0 0,-1 1 0,0-1 0,-3-11 0,-17-8-72,21 28 0,-1 0 0,1 0 0,-1 1 0,1-1 0,-1 0 0,0 1 0,0-1 0,1 0 0,-1 1 0,0-1 0,0 1 0,1-1 0,-1 1 0,0 0 0,0-1 0,0 1 0,0 0 0,0-1 0,0 1 0,0 0 0,0 0 0,0 0 0,0 0 0,1 0 0,-1 0 0,0 0 0,0 0 0,0 0 0,0 1 0,0-1 0,0 0 0,0 1 0,0-1 0,0 0 0,0 1 0,0 0-3,1-1 0,0 0 0,-1 1 0,1-1 0,0 0 0,0 0 0,-1 1 0,1-1 0,0 1 0,0-1 0,0 0 0,-1 1 0,1-1 0,0 0 0,0 1 0,0-1 0,0 1 0,0-1 0,0 0 0,0 1 0,0-1 0,0 1 0,0-1 0,0 0 0,0 1 0,0-1 0,0 1 0,0-1 0,0 0 0,1 1 0,-1-1 0,0 1 0,0-1 0,0 0 0,1 1 0,-1-1 0,0 0 0,1 1 0,19 11-276,23 0-334,58-5-1159,-101-8 1777,1 1 1,0-1-1,0 1 1,-1-1-1,1 1 1,0-1-1,-1 1 1,1-1-1,0 1 1,-1-1-1,1 0 1,-1 1-1,1-1 1,-1 0-1,1 0 1,-1 1-1,0-1 1,1 0-1,-1 0 1,0 0-1,0 0 1,1 1-1,-1-1 1,0 0-1,0 0 1,0 0-1,0 0 1,0 0-1,0 0 1,0 1-1,-1-1 1,1 0-1,0 0 1,0 0-1,-1 0 1,1 1-1,0-1 1,-1 0 0,1 0-1,-1 1 1,1-1-1,-1 0 1,1 1-1,-1-1 1,0 0-1,1 1 1,-1-1-1,0 1 1,1-1-1,-1 1 1,0-1-1,0 1 1,1 0-1,-1-1 1,0 1-1,0 0 1,0 0-1,0-1 1,1 1-1,-1 0 1,0 0-1,-2 0 1,-2 1 2,0 0-1,0 0 1,1 1 0,-1-1 0,0 1 0,0 0-1,1 0 1,0 1 0,-1-1 0,1 1 0,0 0-1,0 0 1,0 1 0,1-1 0,-1 1 0,1-1-1,-6 9 1,5-6 5,-1 0 0,2 0 0,-1 0 0,1 0 0,-1 0 0,2 1 0,-1 0 0,1-1 0,0 1 0,0 0 0,1 0 0,-1 9 0,3-14-17,-1-1 0,1 0 1,-1 0-1,1 1 0,-1-1 0,1 0 0,0 0 0,0 0 0,0 0 0,0 0 0,0 0 0,0 0 0,0 0 0,0 0 0,0 0 1,0-1-1,0 1 0,0 0 0,1-1 0,-1 1 0,0-1 0,0 0 0,1 1 0,-1-1 0,0 0 0,1 1 0,-1-1 0,0 0 1,1 0-1,-1 0 0,0 0 0,1-1 0,2 0 0,3 1 11,0 0 0,1-1 0,-1 0 0,0-1 0,10-3 1,-8 1-9,-1-1 1,0 1 0,-1-2 0,12-8 0,-15 10 19,0 0-1,1 0 1,0 0 0,0 1 0,0 0-1,0 0 1,1 0 0,-1 0 0,1 1-1,0 0 1,-1 0 0,1 1-1,7-2 1,-12 4-10,1-1 0,-1 1-1,1-1 1,-1 1 0,0-1 0,1 1-1,-1 0 1,0-1 0,1 1-1,-1 0 1,0 0 0,0 0 0,0 0-1,1 2 1,18 10 26,-19-13-29,0 1 0,1-1 0,-1 0 0,1 1 0,-1-1 0,0 0 0,1 0 0,-1 0 0,0 0 0,1 0 0,-1 0 0,1 0 0,-1-1 0,0 1 0,1 0 0,-1-1 0,0 1 0,1-1 0,-1 1 0,0-1 0,0 0 0,0 0 0,1 1 0,-1-1 0,0 0 0,0 0 0,0 0 0,0 0 0,-1 0 0,1 0 0,0-1 0,0 1 0,-1 0 0,1 0 0,0-1 0,0-1 0,0-3 22,0 0 0,0-1 1,-1 1-1,0 0 0,0 0 0,0-1 1,-3-8-1,3 13-21,0 0 0,-1 0 0,1 0 0,-1 0-1,1 0 1,-1 0 0,0 0 0,0 0 0,0 0 0,0 0 0,0 0-1,0 1 1,-1-1 0,1 0 0,-1 1 0,1-1 0,-1 1 0,1-1-1,-1 1 1,0 0 0,0 0 0,0 0 0,1 0 0,-1 0 0,0 0 0,0 1-1,-3-2 1,5 3-17,0 0-1,0 0 1,0 0 0,0 0-1,0-1 1,0 1-1,1 0 1,-1 0-1,0 0 1,1-1 0,-1 1-1,0 0 1,1 0-1,-1-1 1,1 1-1,-1 0 1,1-1 0,0 1-1,-1 0 1,2 0-1,6 4-207,0-1 0,1 0-1,0-1 1,-1 0 0,1 0-1,0-1 1,0 0 0,1-1 0,17 1-1,4-1-2164,51-5-1,-32-8 477,-47 11 1889,-1 0 0,1 0 0,-1 0 1,1 0-1,-1 0 0,0-1 0,1 1 0,-1-1 0,0 1 1,0-1-1,0 0 0,0 0 0,0 0 0,-1 0 0,1 0 1,1-4-1,-3 6 40,1 0 0,-1-1 1,0 1-1,0 0 0,0 0 0,0 0 1,0 0-1,0 0 0,0-1 1,0 1-1,0 0 0,0 0 1,0 0-1,0 0 0,0-1 0,0 1 1,0 0-1,0 0 0,0 0 1,-1 0-1,1 0 0,0-1 1,0 1-1,0 0 0,0 0 0,0 0 1,0 0-1,0 0 0,0 0 1,0 0-1,-1-1 0,1 1 1,0 0-1,0 0 0,0 0 0,0 0 1,0 0-1,0 0 0,-1 0 1,1 0-1,0 0 0,0 0 1,0 0-1,0 0 0,0 0 0,-1 0 1,1 0-1,0 0 0,0 0 1,0 0-1,0 0 0,-1 0 1,-13 3 704,-12 9 214,24-10-875,0-1 0,0 1 0,0 0 0,1 0 0,-1 0 0,1 0 0,-1 0 0,1 0 0,0 0 0,0 0 0,0 0 0,0 1 0,0-1 0,0 1 0,1-1 0,-1 0 0,1 1-1,-1-1 1,1 1 0,0-1 0,1 6 0,-1-6-75,1-1 0,0 1 0,0 0 0,0-1 0,0 1 0,0-1-1,0 1 1,1-1 0,-1 1 0,0-1 0,1 0 0,-1 0 0,1 0 0,-1 0 0,1 0 0,0 0-1,-1 0 1,1 0 0,0-1 0,0 1 0,0 0 0,-1-1 0,1 0 0,0 1 0,0-1-1,0 0 1,3 0 0,6 0-27,-5 0 6,-1 0 0,0 0 0,0 1 0,1 0 0,-1 0 0,0 0 0,0 0 0,7 4 0,-10-4 23,0 1 0,0 0 0,0 0 0,0 0 0,0 0 0,-1 0 0,1 0 0,-1 0 0,0 0 0,0 0 0,1 1 0,-1-1 0,-1 1 1,1-1-1,0 1 0,-1-1 0,1 1 0,-1-1 0,0 1 0,1-1 0,-2 4 0,3 12 319,-1 0-1,-1 0 0,0 0 1,-2 0-1,0 0 1,-1 0-1,-1-1 0,0 1 1,-2-1-1,0 0 1,0 0-1,-2-1 0,0 0 1,-13 19-1,19-33-284,1 1 0,-1-1-1,0 0 1,1 0 0,-1 0 0,0 0 0,0-1-1,-1 1 1,1 0 0,0-1 0,-4 2-1,5-3-16,1 1 0,-1-1 0,0 0 0,0 0 0,0 1 0,0-1 0,0 0 0,0 0 0,0 0 1,0 0-1,0-1 0,0 1 0,0 0 0,0 0 0,0 0 0,0-1 0,0 1 0,0-1 0,1 1 0,-1 0 0,-1-2 0,-1-1-1,0 1 1,1-1 0,0 0 0,0 0-1,0 0 1,0-1 0,0 1 0,0 0-1,1-1 1,0 1 0,0-1 0,0 1-1,-1-8 1,0 3-13,0-1 1,1 0-1,1 1 0,-1-1 0,1 0 0,1 0 0,0 1 1,0-1-1,4-16 0,-2 19-59,-1 0-1,1 1 1,0-1 0,0 1 0,1 0 0,0-1 0,0 2-1,0-1 1,0 0 0,1 1 0,0 0 0,0 0 0,0 0-1,8-4 1,39-20-2707,5-3-5469,-18 6-4180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82 17104,'1'-10'1456,"1"4"-444,-1 0 0,0-1 0,0 1 0,0 0 0,-1-1 0,0 1 1,-1-1-1,-1-8 0,0 14-886,0 0-1,0 1 1,0-1 0,0 0 0,0 1-1,-1-1 1,1 1 0,0 0 0,0 0-1,-1 0 1,1 0 0,0 0 0,0 1-1,-1-1 1,1 1 0,0-1 0,-4 2-1,-5 4-114,1-1 0,0 1 0,1 0 0,-1 1 0,1 0 0,1 1 0,-10 10 0,12-13-13,1 1 0,0 0 0,0 0 0,0 0 0,1 1 0,0 0 0,0-1 0,1 1 0,0 1 0,0-1 0,-3 14 0,6-20-1,0 0 0,0 1 0,0-1-1,1 0 1,-1 0 0,0 1 0,1-1-1,-1 0 1,0 0 0,1 0 0,0 0-1,-1 0 1,1 1 0,0-1 0,-1 0 0,1 0-1,0-1 1,0 1 0,0 0 0,0 0-1,0 0 1,0-1 0,0 1 0,0 0-1,0-1 1,0 1 0,0-1 0,0 1-1,1-1 1,-1 1 0,0-1 0,0 0-1,1 0 1,-1 0 0,0 0 0,2 0-1,58 1 15,-41-2-35,59-4-300,-57 2 112,0 2-1,1 0 0,35 4 0,-57-3 197,0 0 0,-1 0-1,1 0 1,0 0-1,0 1 1,0-1-1,-1 0 1,1 0-1,0 1 1,0-1-1,-1 0 1,1 1-1,0-1 1,-1 1 0,1-1-1,0 1 1,-1 0-1,1-1 1,-1 1-1,1-1 1,-1 1-1,1 0 1,-1-1-1,0 1 1,1 0-1,-1 0 1,0-1 0,1 1-1,-1 0 1,0 0-1,0 0 1,0-1-1,0 1 1,0 0-1,0 0 1,0 0-1,0 0 1,0-1 0,0 1-1,0 0 1,0 0-1,-1-1 1,1 2-1,-1 1 27,0 0-1,-1 0 1,1 0-1,0 0 0,-1-1 1,0 1-1,0 0 1,0-1-1,-3 4 1,-56 38 808,56-40-703,-1-1 0,0 0 0,0 0 1,0 0-1,0-1 0,0 0 0,-1 0 0,1 0 0,-8 0 0,26-13-131,36-23-2155,1 2 0,1 3-1,104-45 1,-130 71 2447,-24 3-199,1 0 0,-1 1 1,1-1-1,-1 0 0,1 0 1,-1 1-1,1-1 0,-1 0 1,1 1-1,-1-1 0,1 1 1,-1-1-1,0 1 0,1-1 1,-1 1-1,0-1 0,1 1 1,-1-1-1,0 1 0,0-1 1,0 1-1,1-1 1,-1 2-1,0 3 464,0-1 1,0 1-1,0 0 1,-1 0-1,0 0 1,-2 7-1,2-8-436,-8 52 2890,9-55-2977,0-1 1,1 1 0,-1-1 0,0 1 0,1-1-1,-1 1 1,1-1 0,-1 1 0,0-1-1,1 1 1,-1-1 0,1 0 0,-1 1-1,1-1 1,0 0 0,-1 0 0,1 1-1,-1-1 1,1 0 0,-1 0 0,1 0 0,0 0-1,-1 1 1,1-1 0,-1 0 0,1 0-1,0 0 1,-1 0 0,1-1 0,0 1-1,-1 0 1,1 0 0,-1 0 0,2-1-1,24-4 217,-16 0-197,1-1 0,-1 0 0,0-1 0,0 0 0,10-9-1,-14 9-108,1 1 0,0 1-1,1-1 1,0 1 0,-1 0 0,1 1-1,1 0 1,-1 0 0,14-3-1,-22 7 58,1 1 0,0-1 0,-1 1 0,1 0 0,-1-1 0,1 1-1,-1-1 1,1 1 0,-1 0 0,0-1 0,1 1 0,-1 0 0,0 0-1,1-1 1,-1 1 0,0 0 0,0 0 0,0-1 0,0 1 0,0 0-1,1 0 1,-1-1 0,-1 1 0,1 0 0,0 0 0,0 0 0,0-1 0,0 1-1,-1 1 1,-3 28 54,-1-3 184,6-15-2001,7-16-4891,0-24-1057,-5 7 2462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11275,'0'0'7559,"61"45"-20628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9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232 227 14414,'-5'8'2589,"-4"7"-1444,0 1 1,2 1 0,0 0 0,1-1-1,-6 28 1,4 19-717,8-50-415,-2 1-1,0 0 1,0-1 0,-1 0 0,-1 0 0,0 0 0,-1 0 0,-9 18-1,11-25 0,0-1-1,0 0 0,-1 0 1,1 0-1,-1 0 0,0-1 0,0 1 1,-1-1-1,1 0 0,-1 0 1,0-1-1,0 1 0,-1-1 0,1 0 1,0-1-1,-1 1 0,0-1 1,0 0-1,1-1 0,-1 1 0,-8 0 1,14-2 0,-1 0-1,0 0 1,0 1 0,1-1 0,-1 0 0,0 0 0,0 0 0,1 0-1,-1-1 1,0 1 0,1 0 0,-1 0 0,0 0 0,0-1 0,1 1 0,-1 0-1,0 0 1,1-1 0,-1 1 0,0-1 0,1 1 0,-1-1 0,1 1-1,-1-1 1,1 1 0,-1-1 0,1 1 0,-1-1 0,1 0 0,0 1-1,-1-1 1,1 1 0,0-1 0,-1-1 0,1 0-11,0-1 1,0 1-1,0-1 1,0 1-1,0 0 0,1-1 1,-1 1-1,1-1 1,-1 1-1,3-4 1,2-6-34,0 1-1,1 0 1,10-15 0,175-194-29,-130 156 306,-4-3 0,54-79 0,-97 118-181,-12 16-30,-10 14-18,-9 14 176,1 2 0,1 0 0,1 1 0,0 0 0,1 1 0,1 1-1,-14 33 1,21-44 47,1 0-1,0 1 0,1-1 1,0 1-1,-3 21 1,6-30-228,-1 0 0,1 1 0,0-1 1,0 0-1,0 1 0,0-1 0,1 0 1,-1 1-1,0-1 0,1 0 0,0 0 1,-1 1-1,1-1 0,0 0 0,0 0 0,1 0 1,-1 0-1,0 0 0,1 0 0,-1 0 1,1-1-1,-1 1 0,1-1 0,0 1 1,0-1-1,-1 1 0,1-1 0,0 0 1,1 0-1,-1 0 0,0 0 0,0 0 0,5 1 1,4-1 0,0 1 1,1-2 0,-1 0-1,0 0 1,1-1 0,-1 0-1,0-1 1,0-1 0,0 0-1,0 0 1,0-1 0,0 0-1,-1-1 1,0 0 0,0 0-1,0-1 1,-1-1 0,0 0-1,0 0 1,-1-1 0,0 0-1,0 0 1,0-1 0,9-15-1,-16 23-4,0 0-1,0-1 1,0 1-1,0 0 1,0-1 0,0 1-1,-1 0 1,1-1-1,-1 1 1,1-1-1,-1 1 1,1-1-1,-1 1 1,0-1-1,0 1 1,0-1 0,0 1-1,0-1 1,0 0-1,0 1 1,-1-3-1,0 3 10,0 1-1,0-1 1,1 0-1,-1 1 1,0-1 0,0 1-1,0 0 1,0-1-1,0 1 1,0 0-1,0 0 1,0-1-1,0 1 1,0 0 0,0 0-1,0 0 1,0 0-1,0 0 1,-1 1-1,1-1 1,0 0-1,0 0 1,-1 1 0,-5 1 31,0 0 0,-1 1 0,1 0 1,0 0-1,1 0 0,-1 1 1,-9 7-1,8-4 142,0 1-1,0 0 1,1 1 0,0 0-1,1 0 1,-7 11 0,12-18-187,0 0 0,0 1 1,-1-1-1,1 0 1,1 0-1,-1 1 0,0-1 1,0 0-1,1 1 1,0-1-1,-1 1 0,1-1 1,0 1-1,0-1 1,0 1-1,1-1 0,-1 0 1,0 1-1,1-1 1,0 1-1,-1-1 0,1 0 1,0 0-1,0 1 1,1-1-1,-1 0 0,0 0 1,1 0-1,-1 0 0,1 0 1,-1-1-1,1 1 1,3 2-1,0 0-646,1-1-1,0 0 1,-1 0-1,1 0 1,0-1 0,0 0-1,0 0 1,11 2 0,22 0-7169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0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6598,'0'0'15914,"12"9"-13816,-11-8-2067,6 5 301,1-1 1,0 0 0,0 0 0,0 0-1,1-1 1,-1 0 0,1-1-1,0 0 1,0 0 0,0-1 0,0 0-1,14 0 1,-12-2-243,0 0 0,0-1-1,0-1 1,0 1 0,0-2-1,14-4 1,-22 6-82,1-1 0,0 1 0,-1-1 0,1 0-1,-1 0 1,1 0 0,-1 0 0,0 0 0,0-1 0,0 0 0,-1 1-1,1-1 1,0 0 0,-1-1 0,0 1 0,0 0 0,0 0-1,0-1 1,0 0 0,-1 1 0,2-6 0,-3 8-3,0 0-1,1 1 1,-1-1 0,0 0 0,0 0 0,0 0 0,0 0-1,0 0 1,0 0 0,0 0 0,-1 0 0,1 0 0,0 0-1,-1 0 1,1 0 0,0 1 0,-1-1 0,1 0 0,-1 0-1,1 0 1,-1 1 0,1-1 0,-1 0 0,0 0 0,1 1-1,-1-1 1,-1 0 0,-31-9 8,22 9-30,-1 1 0,0 1 0,-20 2 0,22 0 5,1 0 0,-1 1 1,1 0-1,0 0 0,1 1 0,-1 0 1,1 0-1,0 1 0,0 0 0,1 0 1,-13 14-1,15-15 29,1-1 0,0 1 0,0 0 0,1 0 1,-1 0-1,1 0 0,0 1 0,1-1 0,-1 1 0,1-1 0,0 1 1,1 0-1,-1 0 0,1 0 0,0 0 0,1 1 0,-1-1 0,1 0 1,0 0-1,2 7 0,-1-10-9,0-1 0,0 0 0,0 0 0,1 1 0,-1-1 1,1 0-1,-1-1 0,1 1 0,0 0 0,0 0 0,0-1 0,0 1 1,0-1-1,0 1 0,0-1 0,0 0 0,0 0 0,1 0 0,-1 0 1,0 0-1,1-1 0,-1 1 0,1-1 0,-1 1 0,5-1 0,6 1 28,0 0-1,1-1 0,20-3 0,-12-1-28,0 0 0,0-2 0,0 0 0,-1-2 0,25-11 0,99-60-249,-104 56 223,-41 22 15,0 1 0,0 0 0,0 0 1,1-1-1,-1 1 0,0 0 0,0-1 0,0 1 0,1 0 0,-1 0 0,0 0 0,0-1 0,1 1 0,-1 0 0,0 0 0,1 0 0,-1 0 0,0-1 1,0 1-1,1 0 0,-1 0 0,0 0 0,1 0 0,-1 0 0,0 0 0,1 0 0,-1 0 0,0 0 0,1 0 0,-1 0 0,0 0 0,1 0 1,-1 0-1,0 0 0,1 0 0,-1 1 0,0-1 0,1 0 0,-1 0 0,0 0 0,0 0 0,1 1 0,-1-1 0,0 0 0,0 0 0,1 1 0,-1-1 1,0 0-1,0 0 0,0 1 0,1-1 0,-10 23 6,-29 39 250,32-54-206,2-3-2,0 1 0,0 0 0,1 0-1,0 0 1,0 0 0,1 0 0,-1 0 0,2 1-1,-3 10 1,4-16-35,0-1 1,0 1-1,1 0 0,-1 0 1,0 0-1,1 0 0,-1-1 1,1 1-1,-1 0 1,1 0-1,-1-1 0,1 1 1,0 0-1,-1-1 0,1 1 1,0-1-1,-1 1 0,1-1 1,0 1-1,0-1 0,0 1 1,-1-1-1,1 0 0,0 1 1,0-1-1,0 0 0,0 0 1,0 0-1,0 1 0,-1-1 1,1 0-1,0 0 0,0-1 1,0 1-1,0 0 1,0 0-1,0 0 0,0 0 1,-1-1-1,2 0 0,41-8 270,-30 3-245,-1 0-1,1-1 1,-1 0 0,-1-1-1,0 0 1,11-10 0,-15 12-22,0 0 1,-1-1-1,0 0 1,0 0-1,-1 0 1,0-1-1,0 0 1,-1 0 0,0 0-1,4-11 1,-7 7-50,-8 14-37,-8 16 25,14-17 48,0 0 0,1 0 0,-1 0 0,0 1 0,1-1 0,-1 1 0,1-1 0,-1 0 0,1 1 0,0-1 0,-1 1 0,1-1 1,0 1-1,0-1 0,0 0 0,0 1 0,0-1 0,1 1 0,-1-1 0,0 1 0,1-1 0,-1 0 0,1 1 0,-1-1 0,1 1 1,1 0-1,-1 0 5,1-1 1,0 0-1,-1 0 1,1 0 0,0-1-1,0 1 1,0 0-1,0-1 1,0 1 0,0-1-1,0 0 1,0 1-1,0-1 1,0 0 0,0 0-1,3-1 1,6 0 41,0 0 0,-1-1 1,1-1-1,0 0 0,19-9 1,-15 6-5,-1-1 1,0-1 0,-1 0-1,0-1 1,0 0 0,-1-1 0,12-12-1,-24 22-41,1-1 0,-1 1 0,1 0-1,-1-1 1,1 1 0,-1-1 0,0 1 0,1 0-1,-1-1 1,0 1 0,1-1 0,-1 1 0,0-1-1,0 1 1,1-1 0,-1 1 0,0-1-1,0 0 1,0 1 0,0-1 0,0 1 0,0-1-1,0 1 1,0-1 0,0 0 0,0 1 0,0-1-1,0 1 1,0-1 0,0 1 0,-1-1 0,-16 1-13,-23 17-23,34-13 38,-48 41-20,51-42 25,-1 1 0,1-1 0,0 1-1,0 0 1,0 1 0,0-1 0,1 0 0,0 1 0,0-1-1,0 1 1,-2 7 0,4-11-7,0 0 0,0-1-1,0 1 1,0 0 0,0 0 0,0-1 0,0 1 0,0 0-1,1 0 1,-1-1 0,0 1 0,0 0 0,1-1 0,-1 1-1,0 0 1,1-1 0,-1 1 0,1-1 0,-1 1 0,1 0-1,-1-1 1,1 1 0,-1-1 0,1 1 0,0-1 0,-1 0-1,1 1 1,0-1 0,-1 0 0,1 1 0,0-1 0,-1 0-1,1 0 1,0 0 0,-1 1 0,1-1 0,0 0 0,1 0-1,38 0 38,-26 0-12,3-2-277,0 1 1,0-2-1,32-9 0,-33 7-222,1 1 1,-1 1-1,35-3 1,-51 6 490,1 0 1,0 1 0,-1-1 0,1 0 0,0 0 0,-1 1 0,1-1 0,0 0 0,-1 1-1,1-1 1,-1 1 0,1-1 0,-1 1 0,1-1 0,-1 1 0,1-1 0,-1 1 0,1 0-1,-1-1 1,0 1 0,1 0 0,-1-1 0,0 1 0,0 0 0,0-1 0,1 1 0,-1 0-1,0-1 1,0 1 0,0 0 0,0 0 0,0-1 0,0 1 0,0 0 0,0 0 0,0-1-1,-1 1 1,1 0 0,0-1 0,0 1 0,-1 0 0,1-1 0,0 1 0,-1 0-1,0 0 1,-18 46 1356,13-33-1184,5-13-185,1 0 0,-1 0 0,1-1 0,-1 1 0,1 0 0,0 0 0,0 0 0,0 0 0,-1 0 0,1 0 0,0 0 0,0 0 0,0 0 0,1 0 0,-1 0 0,0 0 0,0 0 0,0 0 0,1 0 0,-1 0 0,0 0 0,1 0 0,-1 0 0,1 0 0,-1 0 0,1 0 0,0-1 0,-1 1 0,1 0 0,1 1 0,0-1 15,0 0-1,1-1 0,-1 1 1,0 0-1,1-1 1,-1 1-1,1-1 0,-1 0 1,0 0-1,1 0 0,-1 0 1,4-1-1,7 0 48,-1-2 0,0 0-1,0 0 1,15-8 0,92-44-3751,-119 55 3637,0 0 0,0 0 0,0 0 1,1 0-1,-1-1 0,0 1 1,0 0-1,0 0 0,0 0 0,0 0 1,1 0-1,-1 0 0,0 0 1,0 0-1,0 0 0,0 0 0,1 0 1,-1 0-1,0 0 0,0 0 1,0 0-1,0 0 0,1 0 0,-1 0 1,0 0-1,0 0 0,0 1 1,0-1-1,0 0 0,1 0 1,-1 0-1,0 0 0,0 0 0,0 0 1,0 0-1,0 1 0,0-1 1,1 0-1,-1 0 0,0 0 0,0 0 1,0 0-1,0 1 0,0-1 1,0 0-1,0 0 0,0 0 0,0 0 1,0 0-1,0 1 0,0-1 1,0 0-1,-3 14-472,-9 10-1074,6-11-850,18-10-10955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45 9865,'3'-9'6470,"9"-27"-2343,-20 53 2111,-8 8-4639,-19 36-1252,30-48-257,-1 0 1,2 1-1,0 0 0,0 0 1,1 0-1,1 1 1,1-1-1,0 0 0,0 1 1,2-1-1,0 1 1,0-1-1,2 0 0,5 24 1,-5-33-415,-1 0 0,-1 1 0,1-1 0,-1 1 0,0 0-1,0-1 1,-1 1 0,1 0 0,-2 10 0,1-16 199,0 1-1,-1-1 0,1 0 0,0 1 1,0-1-1,0 0 0,-1 0 0,1 1 0,0-1 1,-1 0-1,1 0 0,0 1 0,0-1 1,-1 0-1,1 0 0,0 0 0,-1 0 1,1 0-1,0 1 0,-1-1 0,1 0 1,0 0-1,-1 0 0,1 0 0,0 0 1,-1 0-1,1 0 0,0 0 0,-1 0 1,1 0-1,-1 0 0,1-1 0,0 1 1,-1 0-1,1 0 0,0 0 0,0 0 1,-1 0-1,1-1 0,0 1 0,-1 0 0,1 0 1,0-1-1,0 1 0,-1 0 0,1 0 1,0-1-1,0 1 0,0 0 0,-1-1 1,1 1-1,-13-15-2223,-34-61-3014,-5 3 8065,29 41 434,22 31-2881,0 0 0,0 0 0,0 0 0,0 0-1,0-1 1,0 1 0,0 0 0,1 0 0,-1-1 0,0 1 0,1 0 0,-1-1 0,1 1 0,-1-1-1,1 1 1,0-1 0,0 1 0,0-1 0,0 1 0,0-1 0,0 1 0,0-1 0,0 1-1,0 0 1,1-1 0,-1 1 0,1-1 0,0-1 0,1 1-39,1 0 0,-1 1 0,1-1 0,-1 1 0,1-1 0,-1 1 0,1 0 0,0 0-1,0 0 1,0 0 0,0 1 0,-1-1 0,7 1 0,37-4 393,75 2 1,-59 3-3236,-2-3-4946,-20-2-7600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143 154 11659,'0'0'1997,"6"-12"795,0 3-2202,0-1 307,0 0-1,-1 0 1,0-1-1,-1 1 1,0-1-1,-1 0 0,0-1 1,3-19-1,-6 30-832,-1 1-1,1-1 0,0 0 1,0 0-1,-1 0 0,1 0 0,-1 1 1,1-1-1,-1 0 0,1 1 1,-1-1-1,1 0 0,-1 1 1,0-1-1,1 0 0,-1 1 0,0-1 1,0 1-1,1-1 0,-1 1 1,0 0-1,0-1 0,0 1 0,1 0 1,-1-1-1,0 1 0,0 0 1,0 0-1,0 0 0,0 0 0,0 0 1,0 0-1,1 0 0,-1 0 1,0 0-1,0 0 0,0 1 0,-1 0 1,-39 11 574,31-7-604,1 2 0,0-1 1,1 1-1,0 0 0,0 1 0,-11 13 0,16-17-34,-1 1 1,1-1-1,0 1 1,0-1-1,0 1 0,1 0 1,0 0-1,0 0 1,0 0-1,0 0 1,1 1-1,0-1 1,0 0-1,1 1 0,-1 6 1,2-10-6,0-1 1,0 1-1,0-1 0,0 0 0,0 1 1,1-1-1,-1 0 0,0 0 1,1 0-1,-1 0 0,1 0 0,-1 0 1,1-1-1,-1 1 0,1 0 1,0-1-1,-1 1 0,1-1 0,0 0 1,0 1-1,-1-1 0,1 0 1,0 0-1,-1 0 0,1 0 0,0 0 1,0-1-1,1 1 0,57-7 67,-2-8-125,-43 10-167,-1 1 1,2 1-1,-1 0 0,0 0 1,1 2-1,29 0 0,-44 1 218,0 0-1,-1 0 0,1 0 0,0 0 1,0 0-1,-1 0 0,1 1 1,0-1-1,0 0 0,-1 0 1,1 1-1,0-1 0,-1 1 1,1-1-1,0 0 0,-1 1 0,1 0 1,-1-1-1,1 1 0,-1-1 1,1 1-1,-1-1 0,1 1 1,-1 0-1,1-1 0,-1 1 0,0 0 1,1 0-1,-1 0 0,-6 25-90,3-20 188,-1 0 0,0 0 1,0 0-1,0 0 0,-10 8 0,-3-1 296,0-1-1,-1-2 1,-1 1 0,1-2-1,-2-1 1,1 0 0,-1-1-1,0-1 1,-1-1 0,1-1-1,-1-1 1,-34 1 0,54-3-392,1-1 1,-1 0 0,1 0-1,0 0 1,-1 0 0,1 0-1,-1 0 1,1 0-1,-1 1 1,1-1 0,-1-1-1,1 1 1,-1 0 0,1 0-1,-1 0 1,1 0 0,-1 0-1,1 0 1,-1 0 0,1-1-1,-1 1 1,1 0 0,0 0-1,-1-1 1,1 1-1,-1 0 1,1-1 0,0 1-1,-1 0 1,1-1 0,0 1-1,-1-1 1,1 1 0,0 0-1,0-1 1,-1 1 0,1-1-1,0 1 1,0-1 0,0 1-1,0-1 1,0 1-1,0-1 1,0 1 0,0-1-1,0 1 1,0-1 0,0 1-1,0-1 1,0 1 0,0-1-1,0 1 1,0-1 0,1-1-121,0 0 1,0 1-1,0-1 1,1 1-1,-1-1 0,0 1 1,1-1-1,-1 1 1,0 0-1,1 0 1,0 0-1,-1 0 1,3-2-1,11-2-1189,0 1 0,1 1 0,-1 0 0,1 1 0,-1 0 0,1 2 0,24 1 0,-16-1-1871,14 0-3520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51 17040,'0'0'5392,"-14"-2"-3775,7 0-1509,-1 1-1,0 0 0,1 0 0,-1 1 0,0 0 0,0 1 0,1-1 0,-1 1 0,0 1 0,1-1 0,-1 2 0,1-1 0,0 1 1,0 0-1,0 0 0,-7 5 0,4-1-71,1 0 0,1 0 1,-1 1-1,-13 16 0,19-20-10,0 0 0,0 0 0,0 0 0,1 1 0,-1 0 0,1-1 0,0 1 0,1 0 0,-1 0 0,1 0-1,0 0 1,0 0 0,0 5 0,1-9-24,0-1 0,0 1 0,0-1 0,0 1-1,0 0 1,1-1 0,-1 1 0,0-1 0,0 1-1,0-1 1,1 1 0,-1-1 0,0 1 0,1-1 0,-1 0-1,0 1 1,1-1 0,-1 1 0,0-1 0,1 0-1,-1 1 1,1-1 0,-1 0 0,1 1 0,-1-1 0,1 0-1,-1 0 1,1 0 0,-1 1 0,1-1 0,-1 0-1,2 0 1,25-1 77,25-16 71,-24 1-170,-1 0 0,27-23 0,-43 30-6,0 0-1,0-1 1,-1-1-1,0 0 0,0 0 1,13-22-1,-20 23 77,-9 13-8,-10 13 106,-18 45 581,32-58-695,1 1 1,-1-1 0,1 1-1,0 0 1,0 0-1,0 0 1,1 0-1,-1 0 1,1 0-1,0-1 1,0 1-1,1 0 1,-1 0-1,1 0 1,1 5-1,-1-7-27,1 0-1,0 0 0,-1-1 1,1 1-1,0-1 0,0 1 0,0-1 1,0 0-1,0 1 0,1-1 1,-1 0-1,0-1 0,0 1 0,1 0 1,-1-1-1,0 1 0,1-1 0,-1 0 1,1 0-1,-1 0 0,5 0 1,53-5 148,-37-2-263,0 0 0,-1-2 0,33-17 0,-61 32 434,-4 3 220,13-16 7,15-21-180,-14 20-322,1-1 0,0 1 0,1 1 0,0-1 0,11-11 0,-16 18-57,1 0-1,-1 0 0,1 0 0,0 0 1,-1 0-1,1 0 0,0 0 0,0 1 1,-1-1-1,1 1 0,0-1 0,0 1 1,0 0-1,0-1 0,-1 1 0,1 0 1,0 0-1,0 0 0,0 1 0,0-1 1,0 0-1,-1 1 0,1-1 0,0 1 1,0 0-1,0-1 0,-1 1 0,1 0 1,-1 0-1,1 0 0,0 0 0,-1 0 1,0 1-1,2 0 0,6 6 5,1-1 0,0-1 0,0 0-1,0 0 1,0-1 0,14 4 0,-18-6-29,0-2 0,0 1 0,0-1 0,0 0 0,0 0 0,0 0 0,0-1 0,0 0 0,0 0 0,0-1 0,0 0 0,0 0 0,0 0 0,5-2 0,-9 2 35,0 1 1,0-1 0,-1 0 0,1 0-1,-1 0 1,1 0 0,-1 0 0,1 0-1,-1 0 1,1 0 0,-1 0 0,0-1-1,0 1 1,0 0 0,0-1 0,0 1-1,0-1 1,0 0 0,0 1 0,0-1-1,-1 0 1,1 1 0,-1-1 0,1 0-1,-1 0 1,0 1 0,0-1 0,0 0-1,0 0 1,0 0 0,0 0 0,0 1-1,0-1 1,-1 0 0,1 0 0,-1 1-1,1-1 1,-2-2 0,1 2 19,0-1 0,-1 0-1,1 1 1,-1-1 0,0 1 0,0 0 0,0 0 0,0-1 0,0 1-1,0 0 1,0 1 0,-1-1 0,1 0 0,-1 1 0,1-1 0,-1 1 0,0 0-1,1 0 1,-1 0 0,0 0 0,0 0 0,0 1 0,-4-1 0,4 0-12,0 1 1,0 0-1,0 0 1,0 1-1,0-1 0,0 1 1,0-1-1,0 1 1,0 0-1,0 0 1,0 0-1,0 0 1,1 1-1,-1-1 1,0 1-1,1 0 0,0 0 1,-1 0-1,1 0 1,0 0-1,0 0 1,0 0-1,0 1 1,0-1-1,0 1 1,1 0-1,-1-1 0,1 1 1,0 0-1,0 0 1,0 0-1,0 0 1,0 0-1,1 0 1,-1 0-1,1 0 1,0 0-1,0 0 1,0 0-1,0 0 0,1 0 1,-1 0-1,1 0 1,1 4-1,-1-4-77,0 0 1,0 0-1,0-1 0,0 1 0,1 0 0,-1-1 1,1 1-1,0-1 0,-1 0 0,1 1 0,0-1 1,0 0-1,1 0 0,-1 0 0,0-1 0,1 1 1,2 1-1,1 1-434,0-1 1,0 0 0,0-1-1,0 0 1,1 0 0,10 2-1,13-2-5277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14286,'0'0'8493,"1"8"-6678,-1-3-1586,1 9 237,1 1 1,1-1 0,0 1-1,0-1 1,9 20 0,-10-30-454,0 0 1,0 0 0,0 0-1,1-1 1,-1 1 0,1-1-1,0 0 1,0 0 0,0 0-1,0 0 1,1 0 0,-1-1 0,1 1-1,0-1 1,0 0 0,-1 0-1,1 0 1,0-1 0,1 0-1,-1 1 1,0-1 0,0-1-1,1 1 1,-1-1 0,5 1-1,4-2 22,0 1-1,0-2 0,0 0 1,0 0-1,0-1 0,0-1 1,0 0-1,-1-1 0,21-11 1,4-5 68,57-44 0,-93 64-92,0 0 0,1 0 0,-1 0 0,0 0 0,1 0 0,-1 1 0,0-1 0,1 0 0,-1 1 0,1-1 0,-1 1 0,1 0 0,0-1 0,-1 1 0,3 0 1,-3 0 1,-1 0 1,1 1 0,-1-1-1,1 0 1,-1 0 0,1 1 0,-1-1-1,1 0 1,0 1 0,-1-1 0,0 1-1,1-1 1,-1 1 0,1-1-1,-1 1 1,0-1 0,1 1 0,-1-1-1,0 1 1,1 0 0,-1-1 0,0 1-1,0-1 1,0 1 0,1 1-1,-1 6 174,1 0-1,-1 0 0,0 0 1,-3 15-1,1-6 116,2-10-259,-1-2 25,1-1 0,-1 1 0,1-1 0,0 1 0,1-1 0,-1 1 0,1-1-1,2 9 1,-2-12-48,0 1-1,0-1 0,0 0 0,0 0 1,0 0-1,0 0 0,1 0 0,-1-1 1,0 1-1,1 0 0,-1 0 1,1-1-1,-1 1 0,0-1 0,1 0 1,-1 1-1,1-1 0,-1 0 0,1 0 1,0 0-1,-1 0 0,1 0 0,-1 0 1,1 0-1,-1 0 0,1-1 1,-1 1-1,1-1 0,-1 1 0,0-1 1,2 0-1,10-3-58,0 0 1,-1-1-1,0-1 0,0 0 1,13-8-1,2-11-4422,-26 25 4201,-1-1-1,0 1 0,0 0 1,0 0-1,0 0 0,0-1 0,0 1 1,0 0-1,0 0 0,0-1 1,0 1-1,0 0 0,0 0 0,0-1 1,0 1-1,0 0 0,0 0 0,0 0 1,0-1-1,0 1 0,0 0 1,0 0-1,0-1 0,0 1 0,0 0 1,0 0-1,-1 0 0,1-1 1,0 1-1,0 0 0,0 0 0,0 0 1,-1 0-1,1-1 0,0 1 1,0 0-1,0 0 0,-1 0 0,1 0 1,0 0-1,0 0 0,0 0 1,-1-1-1,1 1 0,0 0 0,-2 0-942,-6-6-10232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18321,'0'0'7495,"57"-5"-9480,-21 20-1987,1-1-2658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18802,'0'0'5669,"0"68"-4996,-6-28 192,-1 6 160,2 1-673,2-4-256,1-5-32,2-7-64,0-8-641,3-9-255,4-8-578,0-6-1056,-7-13-14446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4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119 164 15887,'0'0'1917,"-10"2"367,1 0-1612,0 1-1,0 1 0,1-1 0,-1 1 0,1 1 0,-13 8 1,19-11-548,-1-1 0,0 1 1,1 0-1,0 0 0,0 0 1,-1 0-1,1 1 0,0-1 1,1 0-1,-1 1 1,0 0-1,1-1 0,-1 1 1,1 0-1,0 0 0,0-1 1,0 1-1,0 0 1,1 0-1,-1 0 0,1 0 1,0 0-1,0 1 0,0-1 1,0 0-1,0 0 1,1 0-1,-1 0 0,2 3 1,-1-5-122,0 1 0,1 0 1,-1-1-1,1 1 0,-1-1 1,1 0-1,0 1 0,-1-1 1,1 0-1,0 0 0,0 0 1,0 0-1,0 0 0,0-1 1,0 1-1,0-1 0,0 1 1,0-1-1,0 0 0,0 1 1,0-1-1,0 0 0,1 0 1,2-1-1,54-7 127,-48 4-111,-1-1 0,0 1 0,0-2 0,0 1 0,-1-1 0,0-1 0,0 0 0,0 0 0,-1 0 0,0-1 0,-1-1 0,0 1 0,12-19 0,-11 14 8,-1 1 1,0-1 0,-1 0 0,-1 0 0,0-1-1,0 0 1,-2 1 0,0-2 0,0 1 0,0-19-1,-7 17 207,-6 18 85,-11 23-82,14-13-230,2 1 0,-1 0-1,2 0 1,0 0-1,0 0 1,1 1 0,1 0-1,-1 20 1,3-30-5,0 0-1,0 1 1,0-1 0,1 1 0,0-1-1,0 0 1,0 0 0,0 1 0,0-1-1,1 0 1,0 0 0,0 0 0,0-1-1,0 1 1,1 0 0,0-1 0,-1 1-1,1-1 1,0 0 0,1 0 0,-1 0-1,0-1 1,1 1 0,0-1 0,-1 1 0,1-1-1,0-1 1,0 1 0,9 2 0,-8-2 7,0-1 1,1 1 0,-1-1-1,1 0 1,0-1 0,-1 1 0,1-1-1,0-1 1,-1 1 0,1-1 0,-1 1-1,1-2 1,-1 1 0,1-1-1,-1 1 1,0-1 0,1-1 0,-1 1-1,-1-1 1,1 0 0,0 0 0,-1-1-1,1 1 1,-1-1 0,0 0 0,0 0-1,0 0 1,-1-1 0,1 1-1,-1-1 1,0 0 0,-1 0 0,1 0-1,-1 0 1,0 0 0,0 0 0,-1-1-1,1 1 1,-1-1 0,-1 0-1,1 1 1,-1-1 0,0 1 0,-1-11-1,2 16-10,-1-1 1,0 1-1,0 0 0,0-1 0,0 1 0,-1 0 0,1-1 0,0 1 0,0 0 0,0-1 0,0 1 1,0 0-1,0-1 0,0 1 0,-1 0 0,1-1 0,0 1 0,0 0 0,-1-1 0,1 1 0,0 0 1,0 0-1,-1-1 0,1 1 0,0 0 0,0 0 0,-1 0 0,1-1 0,0 1 0,-1 0 0,1 0 1,0 0-1,-1 0 0,1 0 0,-1 0 0,1 0 0,-15 6-34,-11 17 39,22-17 66,0 1-1,0 0 1,1 0-1,-1 0 1,2 1-1,-1-1 0,1 1 1,-3 15-1,5-20-55,0-1-1,-1 1 1,1 0-1,0-1 0,0 1 1,1 0-1,-1-1 1,1 1-1,-1 0 1,1-1-1,0 1 0,0-1 1,0 1-1,0-1 1,0 0-1,0 1 0,1-1 1,-1 0-1,1 0 1,0 0-1,-1 0 1,1 0-1,0 0 0,0 0 1,0-1-1,1 1 1,-1-1-1,0 0 0,1 1 1,2 0-1,8 2-122,0-1 0,0 0 0,0-1-1,1 0 1,-1-1 0,1 0 0,24-3 0,7-5-3310,-8-7-3996,1-10-8749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12139,'0'0'9487,"2"9"-7208,4 33-644,-1 1 0,-2 49 0,-4-46-958,-3 0 0,-1 1 0,-23 87 0,22-105-447,6-30-224,0 1 0,0 0 0,0 0-1,0 0 1,0 0 0,0 0 0,1 0 0,-1 0 0,0 0-1,0 0 1,0 0 0,0 0 0,0 0 0,0 0 0,0 0 0,0 0-1,0-1 1,1 1 0,-1 0 0,0 0 0,0 0 0,0 0-1,0 0 1,0 0 0,0 0 0,0 0 0,0 0 0,1 0-1,-1 0 1,0 0 0,0 1 0,0-1 0,0 0 0,0 0 0,0 0-1,0 0 1,0 0 0,0 0 0,0 0 0,1 0 0,-1 0-1,0 0 1,0 0 0,0 0 0,0 0 0,0 0 0,0 1-1,0-1 1,0 0 0,0 0 0,0 0 0,0 0 0,0 0 0,0 0-1,24-41 425,-15 25-488,75-151-457,16-32-694,-99 197 1197,0 0 1,0 0-1,0 0 1,1 1-1,-1-1 1,0 0-1,1 0 1,-1 1-1,1-1 0,0 1 1,-1 0-1,1-1 1,0 1-1,0 0 1,0 0-1,0 0 0,4-1 1,-5 1 4,1 1 1,-1 1 0,1-1 0,-1 0-1,0 0 1,1 0 0,-1 1-1,0-1 1,0 0 0,1 1-1,-1 0 1,0-1 0,0 1-1,0 0 1,1-1 0,-1 1-1,0 0 1,0 0 0,0 0-1,0 0 1,1 1 0,1 3 3,0 0 0,0 0 0,0 0 0,0 0 1,-1 0-1,0 0 0,0 1 0,0-1 0,-1 1 0,0-1 0,0 1 1,0 6-1,-1-5 50,-1-1 0,0 0 1,0 1-1,-1-1 1,0 0-1,0 1 0,0-1 1,-1 0-1,0-1 0,0 1 1,0 0-1,-1-1 1,0 0-1,0 0 0,0 0 1,0 0-1,-1 0 0,0-1 1,0 0-1,0 0 1,-1-1-1,1 1 0,-1-1 1,0 0-1,0-1 1,0 1-1,0-1 0,0 0 1,-1-1-1,1 1 0,-9-1 1,14-1-230,-1 0 0,1 0 0,-1 0 0,1 0 0,0 0 0,-1-1 1,1 1-1,-1 0 0,1-1 0,0 0 0,-1 1 0,1-1 0,0 0 0,-2 0 0,-8-19-6287,8 1-1256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16 119 19186,'0'0'3433,"9"-1"-65,0 1-2819,0-2 0,0 1 0,-1-1 0,1 0 1,0-1-1,14-6 0,-20 8-520,-1-1 1,1 1-1,0-1 1,-1 0-1,1 0 1,-1 1 0,1-2-1,-1 1 1,0 0-1,0 0 1,0-1-1,0 1 1,0-1-1,-1 1 1,1-1 0,-1 0-1,0 0 1,0 0-1,0 0 1,0 0-1,0 0 1,0 0 0,-1 0-1,0 0 1,1 0-1,-1 0 1,-1-4-1,1 6-30,0 0-1,-1-1 0,1 1 1,0 0-1,-1 0 0,0-1 1,1 1-1,-1 0 0,0 0 1,1 0-1,-1 0 0,0 0 1,0 0-1,0 0 0,0 0 1,0 0-1,0 1 0,0-1 1,0 0-1,0 0 0,-1 1 1,1-1-1,0 1 0,0-1 1,0 1-1,-1 0 0,1-1 1,0 1-1,-1 0 0,1 0 1,0 0-1,-1 0 0,1 0 1,0 0-1,-1 0 0,1 1 1,0-1-1,-2 1 0,-2 0-10,0 0-1,0 0 0,1 0 0,-1 1 1,1-1-1,-1 1 0,1 0 1,-1 1-1,-5 4 0,4-1 7,0 0 1,1 0-1,0 0 0,1 1 1,-1 0-1,1 0 0,-6 13 0,9-18 4,1-1 0,-1 1 0,0 0 0,0-1 0,1 1 0,-1 0-1,1-1 1,-1 1 0,1 0 0,0 0 0,0 0 0,0-1 0,0 1-1,0 0 1,0 0 0,0-1 0,1 1 0,-1 0 0,1 0 0,-1-1-1,1 1 1,-1 0 0,1-1 0,0 1 0,0-1 0,0 1 0,0-1-1,0 1 1,0-1 0,1 0 0,-1 1 0,0-1 0,1 0 0,-1 0 0,0 0-1,1 0 1,-1 0 0,1 0 0,0-1 0,1 2 0,9 1-40,-1-1 0,1 0 1,-1-1-1,1 0 1,0-1-1,0 0 0,-1 0 1,1-1-1,0-1 1,-1 0-1,22-8 0,-13 4-102,-1-2-1,0 0 1,0-2-1,-1 0 1,31-23-1,-49 33 152,1-1 1,-1 1-1,0 0 0,0 0 1,0-1-1,1 1 1,-1 0-1,0 0 0,1-1 1,-1 1-1,0 0 0,0 0 1,1 0-1,-1-1 0,0 1 1,1 0-1,-1 0 0,0 0 1,1 0-1,-1 0 0,0 0 1,1 0-1,-1 0 0,0 0 1,1 0-1,-1 0 1,1 0-1,-1 0 0,0 0 1,1 0-1,-1 0 0,0 0 1,1 0-1,-1 0 0,0 1 1,1-1-1,-1 0 0,0 0 1,0 0-1,1 1 0,-1-1 1,0 0-1,0 0 0,1 1 1,-1-1-1,0 0 0,0 0 1,0 1-1,1 0 1,3 25 228,0 7-118,-4-32-118,0 1 0,1-1 0,-1 0 0,0 0 0,1 0-1,-1 0 1,1-1 0,-1 1 0,1 0 0,-1 0 0,1 0 0,0 0 0,-1 0 0,1-1 0,0 1 0,0 0 0,0-1 0,0 1 0,-1 0 0,1-1 0,0 1 0,0-1 0,2 1 0,40 2-1852,-1-9-6743,-23-1 1174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169 141 16848,'-9'-1'2194,"5"0"-1939,-2 0 151,0 1 1,-1-1 0,1 1-1,0 0 1,-1 0-1,1 1 1,0 0 0,0 0-1,0 1 1,0-1-1,0 1 1,0 0-1,-8 5 1,9-5-238,1 1 0,0-1 0,0 1 1,0 0-1,0 0 0,0 0 0,1 1 0,-1-1 0,1 1 0,0 0 1,0 0-1,0 0 0,1 0 0,0 0 0,-1 1 0,1-1 0,1 1 1,-3 7-1,5-11-164,-1 0 0,0 0 0,1 0 0,0 0 0,-1 0-1,1 1 1,0-2 0,-1 1 0,1 0 0,0 0 0,0 0 0,0 0 0,0 0 0,0-1 0,0 1 0,0 0 0,0-1 0,0 1 0,0-1 0,0 1 0,0-1 0,0 0 0,1 1 0,-1-1 0,0 0 0,0 0 0,0 0 0,1 0 0,-1 0 0,0 0 0,0 0 0,2 0 0,47-4 103,-41 1-106,-1 0 1,1-1 0,-1 0-1,0 0 1,0 0-1,0-1 1,-1-1-1,1 1 1,-1-1 0,0-1-1,-1 1 1,0-1-1,0 0 1,5-8-1,2-4 0,-1 0 0,-1-1 0,0 0 0,11-33 0,-17 33-76,-4 13-33,-5 10-96,-6 13 318,0 0 1,2 0 0,-1 1 0,2 0 0,1 0-1,0 0 1,1 1 0,1 0 0,0 0 0,2 1-1,0-1 1,1 27 0,1-43-185,0 0 1,0-1-1,0 1 1,1 0-1,-1-1 0,1 1 1,-1-1-1,1 1 1,0-1-1,0 1 1,-1-1-1,1 1 0,0-1 1,0 1-1,1-1 1,-1 0-1,0 0 0,0 0 1,1 0-1,-1 0 1,0 0-1,1 0 0,-1 0 1,3 1-1,1-1-903,-1 1 0,1-1 0,0 0 0,0 0 0,0 0 0,0-1-1,6 0 1,16 0-6720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26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96 284 17777,'-9'2'2584,"8"-1"-2412,-46 17 3433,44-16-3386,1-1 0,-1 0-1,1 1 1,-1-1 0,1 1-1,-1 0 1,1 0 0,0 0-1,0 0 1,0 0 0,0 1-1,1-1 1,-1 1 0,1-1 0,-1 1-1,1-1 1,-2 5 0,3-7-208,0 1 1,0-1 0,0 1 0,0-1 0,0 1 0,0-1 0,0 1 0,0-1-1,0 1 1,0-1 0,0 1 0,0-1 0,1 1 0,-1-1 0,0 1 0,0-1-1,0 1 1,1-1 0,-1 1 0,0-1 0,1 0 0,-1 1 0,0-1 0,1 1-1,-1-1 1,0 0 0,1 1 0,-1-1 0,1 0 0,-1 0 0,1 1-1,-1-1 1,0 0 0,1 0 0,-1 0 0,1 1 0,-1-1 0,2 0 0,23 1-77,-19-1 30,21-2-875,0-2 1,0 0-1,-1-1 1,1-2-1,-1-1 1,-1-1-1,31-15 1,-35 16 1122,-20 7-229,27-7 498,-28 8-432,1 0 0,-1 0-1,1 0 1,-1 0 0,0 0 0,1 0 0,-1 0 0,1 0-1,-1 1 1,0-1 0,1 0 0,-1 0 0,1 0 0,-1 1-1,0-1 1,1 0 0,-1 0 0,0 1 0,1-1 0,-1 0-1,0 1 1,1-1 0,-1 0 0,0 1 0,0-1-1,0 1 1,1-1 0,-1 0 0,0 1 0,0-1 0,0 1-1,0-1 1,0 0 0,0 1 0,0-1 0,0 1 0,0-1-1,0 1 1,0-1 0,0 1 0,0-1 0,0 0 0,0 1-1,0-1 1,0 1 0,0-1 0,-1 0 0,1 1 0,0-1-1,0 1 1,0-1 0,-1 1 0,-8 21 1170,7-20-1045,1 1-1,0 0 1,0-1-1,0 1 0,0 0 1,0 0-1,1 0 1,-1-1-1,0 7 0,2-8-152,-1 0 0,1 0 0,-1 0 0,1 0 0,0 0 0,0-1 0,-1 1 0,1 0 0,0 0 0,0 0 0,0-1 0,0 1 0,0 0 0,0-1 0,0 1 0,0-1 0,0 1 0,0-1 0,0 0 0,0 1 0,0-1 0,0 0 0,0 0 0,0 0 0,1 0-1,-1 1 1,0-2 0,0 1 0,0 0 0,0 0 0,2-1 0,14 0-100,-1-1 0,1-1 0,-1 0-1,0-1 1,0-1 0,0-1 0,-1 0-1,0-1 1,0 0 0,0-2 0,-1 1-1,0-2 1,-1 0 0,15-14 0,-4 2-153,-1-1 1,-1-1-1,-1-1 1,-1-1-1,-2-1 1,21-38 0,-20 19-336,-19 46 576,0 0 1,0 0 0,0 0-1,-1-1 1,1 1-1,0 0 1,0 0-1,0-1 1,0 1 0,0 0-1,0 0 1,-1 0-1,1-1 1,0 1 0,0 0-1,0 0 1,0 0-1,-1 0 1,1 0 0,0-1-1,0 1 1,-1 0-1,1 0 1,0 0-1,0 0 1,0 0 0,-1 0-1,1 0 1,0 0-1,0 0 1,-1 0 0,1 0-1,0 0 1,0 0-1,-1 0 1,1 0-1,0 0 1,0 0 0,-1 0-1,1 0 1,0 0-1,0 0 1,0 1 0,-1-1-1,1 0 1,0 0-1,0 0 1,0 0-1,-1 0 1,1 1 0,0-1-1,0 0 1,0 0-1,0 0 1,-1 1 0,1-1-1,0 0 1,-6 5 63,0 1 0,0-1 0,0 1 0,0 0 0,1 0 0,0 1 0,1 0 0,0 0 0,0 0 0,0 0 0,1 0 0,-1 1-1,2 0 1,-1-1 0,0 10 0,-1-3 31,2 0 0,0 0-1,0 0 1,2 0-1,-1 0 1,2 1-1,0-1 1,3 14-1,-3-23-117,0 0 0,1 0 1,-1 0-1,1 0 0,0 0 0,0 0 0,1-1 0,0 1 0,-1-1 0,1 0 0,1 0 0,-1 0 0,1 0 0,-1-1 0,1 1 0,0-1 0,0 0 0,1 0 0,5 3 0,-4-3-866,0-1 0,1 0-1,-1 0 1,1 0 0,-1-1-1,1 0 1,0 0 0,10 0-1,-88-3 14,54 1 1549,-1 0 0,1-2 1,0 0-1,-21-7 0,32 8-399,-1 0-1,1 0 1,0-1 0,1 0-1,-1 0 1,0-1-1,1 0 1,0 0 0,-1 0-1,2 0 1,-1-1 0,0 0-1,1 0 1,0 0-1,0 0 1,1-1 0,-1 0-1,1 1 1,1-1 0,-1 0-1,1-1 1,0 1 0,0 0-1,1-1 1,-2-8-1,2 10-231,1 0-1,-1 0 0,1 0 0,0 0 0,0 0 0,0 1 1,0-1-1,1 0 0,0 0 0,0 0 0,1 1 0,-1-1 1,5-7-1,-4 9-11,0 0 1,0 1-1,1-1 0,-1 1 1,1 0-1,0-1 0,0 1 1,0 1-1,0-1 0,0 0 1,0 1-1,0-1 1,0 1-1,1 0 0,-1 0 1,0 1-1,1-1 0,-1 1 1,1-1-1,4 1 1,41 0-51,0 2 0,0 2 0,78 16 0,-19-2-3052,2-8-4780,-13-9-6844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3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12716,'0'0'5445,"-23"75"-5157,4-27 321,2 8 608,7-1-352,2-1-128,8-4-385,0-8-256,2-7-64,9-9 0,-3-9-64,0-7-384,-3-10-994,-5-13-9768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15631,'0'0'2146,"-1"-8"144,0 6-2155,1 0 0,0-1 0,-1 1 1,1 0-1,0-1 0,0 1 0,0 0 0,0-1 0,1 1 0,-1 0 1,1-1-1,-1 1 0,1 0 0,0 0 0,2-4 0,-1 3-3,1 0 0,0 0 0,-1 0-1,1 1 1,0-1 0,1 1 0,-1 0 0,0 0-1,1 0 1,-1 1 0,1-1 0,4-1 0,26-8 17,2 1 1,-1 2-1,1 2 1,0 1-1,1 1 1,-1 2-1,71 6 0,-95-3-160,1 1-1,-1 0 1,1 1-1,-1 1 0,0-1 1,0 2-1,-1 0 1,1 0-1,12 9 0,-21-12 24,1 0-1,-1 0 1,0 1-1,0-1 1,0 1-1,0 0 1,0 0-1,0 0 0,-1 0 1,1 0-1,-1 1 1,0-1-1,0 1 1,0 0-1,-1-1 1,1 1-1,-1 0 0,0 0 1,0 0-1,0 0 1,-1 0-1,0 0 1,1 0-1,-1 0 0,0 0 1,-1 0-1,1 0 1,-1 0-1,0 0 1,0 0-1,0 0 1,-3 6-1,0-3 229,0 1 1,-1-1-1,0-1 0,0 1 0,-1-1 1,1 0-1,-1 0 0,-1 0 0,1-1 1,-1 0-1,0 0 0,0-1 0,0 0 1,-1 0-1,-9 3 0,2-1-81,-1-1-1,1 0 1,-1-1-1,0 0 1,0-2-1,-31 2 1,45-4-233,0 0 0,-1 0 0,1 0 0,-1 0-1,1-1 1,-1 1 0,1-1 0,0 0 0,-1 1 0,-3-3 0,6 2-201,-1 1 1,0-1 0,0 0 0,1 0 0,-1 0 0,0 1-1,1-1 1,-1 0 0,1 0 0,-1 0 0,1 0 0,0 0 0,-1 0-1,1 0 1,0 0 0,-1 0 0,1 0 0,0-1 0,0 1-1,0 0 1,0 0 0,0 0 0,0 0 0,1 0 0,-1-2 0,4-15-7563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5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14029,'0'0'5013,"-9"4"-4404,-7 3-383,2 1 1,-1 1 0,1 0-1,0 1 1,1 0 0,0 1 0,1 1-1,0 0 1,1 1 0,0 0-1,1 0 1,0 1 0,1 1-1,-10 21 1,5-7 71,1 1 0,1 0 1,2 0-1,1 1 0,1 1 0,-7 63 0,13-71-138,1 0 0,1 0 0,1 1 0,1-1 0,10 44 0,-10-61-297,0 0 1,1 0-1,-1 0 0,2-1 0,-1 1 1,1-1-1,0 0 0,0 0 0,1 0 1,6 6-1,-7-8-376,0-1 0,1 0 1,-1 0-1,1 0 0,0 0 0,0-1 0,0 0 0,0 0 1,1 0-1,-1 0 0,0-1 0,1 0 0,-1 0 0,1-1 1,6 1-1,28-1-12705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127 176 1441,'0'0'2467,"9"-10"-1085,38-34 829,57-59 9431,-103 103-11438,-1 0 0,1-1 0,0 1 0,-1 0 0,1-1-1,-1 1 1,1-1 0,-1 1 0,1-1 0,-1 0 0,0 1-1,1-1 1,-1 1 0,0-1 0,1 0 0,-1 1 0,0-1-1,0 0 1,1 1 0,-1-1 0,0 0 0,0 1 0,0-1-1,0 0 1,0 0 0,0 1 0,0-1 0,0 0 0,0 1-1,-1-2 1,-19 5 1495,-32 22-1576,37-17-89,-11 7 57,0 0-1,1 2 1,0 1-1,2 1 1,0 1-1,-24 26 1,46-44-105,-1-1 1,1 1-1,0-1 1,0 1 0,0 0-1,0-1 1,0 1-1,0 0 1,1 0-1,-1 0 1,1-1-1,-1 1 1,1 0 0,-1 0-1,1 0 1,0 3-1,0-4-9,1 0 0,-1 0 0,0-1 0,1 1-1,-1 0 1,1 0 0,0 0 0,-1-1 0,1 1 0,-1 0-1,1-1 1,0 1 0,0 0 0,-1-1 0,1 1 0,0-1-1,0 1 1,0-1 0,-1 0 0,1 1 0,0-1 0,0 0-1,2 1 1,8 0-239,0 1-1,0-2 1,0 0-1,19-2 1,-4 1-70,-19 1 196,1-1 49,0 1 0,0 0-1,0 1 1,-1 0 0,1 0 0,0 0-1,10 5 1,-17-6 83,0 1-1,1 0 1,-1 0 0,0-1-1,1 1 1,-1 0 0,0 0-1,0 1 1,0-1 0,0 0-1,0 0 1,0 0 0,0 1-1,0-1 1,-1 1 0,1-1-1,0 2 1,0 0-1,0 0 1,-1 0-1,0 1 1,0-1-1,0 0 1,0 0-1,0 0 1,0 0-1,-1 0 1,0 0-1,-1 6 1,-2-1 164,1 0-1,-1 1 1,-1-1 0,1 0 0,-1-1 0,-1 1 0,-10 10 0,-51 47 1341,58-57-1463,7-3-377,1-1-1,0 1 1,0 0-1,1 0 1,0-1-1,0 1 1,0 0-1,0 0 1,0-1-1,3 8 0,-2 6-420,-1-1 778,-1-14 12,1 0 0,0 0 0,0 0-1,0 0 1,0 0 0,1 0 0,-1 0 0,1 0 0,1 3 0,-2-5-77,1 0 0,0 1 0,0-1 1,0-1-1,0 1 0,0 0 0,1 0 0,-1 0 0,0 0 1,0-1-1,0 1 0,1-1 0,-1 1 0,0-1 1,1 1-1,-1-1 0,1 0 0,-1 0 0,0 1 0,1-1 1,-1 0-1,0 0 0,1 0 0,1-1 0,0 1-555,1 0 1,-1 0-1,1-1 0,-1 0 1,1 1-1,-1-1 0,1-1 0,-1 1 1,0 0-1,0-1 0,0 1 1,0-1-1,4-3 0,20-15-9317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7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16 7239,'0'0'9465,"-8"-4"-7810,5 2-1547,0 0 1,0 1 0,0 0 0,0 0-1,0 0 1,0 0 0,0 0-1,-1 0 1,1 1 0,0-1 0,0 1-1,-1 0 1,1 0 0,-4 1-1,2 0 26,0 1-1,0 0 0,0 0 0,0 0 1,1 0-1,-1 1 0,1 0 0,-1 0 1,1 0-1,-6 6 0,-5 5 249,0 0 0,2 1 0,-1 1 0,-16 26 0,25-34-192,0 0 0,0 1 0,1 0 0,0 0 0,1 0 0,0 0 0,1 1 0,-1-1 0,2 1 0,-1 0 1,1 14-1,1-22-182,1 0 1,-1 0 0,1 0 0,-1 0-1,1 0 1,0 0 0,0 0 0,0 0-1,0-1 1,0 1 0,0 0 0,0-1-1,0 1 1,1-1 0,-1 1-1,1-1 1,-1 0 0,1 1 0,0-1-1,-1 0 1,1 0 0,0 0 0,0 0-1,0 0 1,0-1 0,0 1 0,0-1-1,0 1 1,0-1 0,0 0 0,0 1-1,0-1 1,0 0 0,4-1 0,2 1 10,1 0 0,-1-1 0,1 0 0,-1 0 0,1-1 0,-1 0 1,12-5-1,-10 2-15,0 0 1,-1-1 0,0 0 0,0 0-1,-1-1 1,0 0 0,0 0-1,0-1 1,6-9 0,-10 12-1,-1 1 0,1-1 1,-1 0-1,0 0 0,-1 0 0,1-1 1,-1 1-1,0-1 0,0 1 0,-1-1 1,0 0-1,0 1 0,0-1 1,-1 0-1,1 0 0,-1 0 0,-1 0 1,-1-8-1,2 12-8,-1 1 0,1 0 1,-1 0-1,1 0 0,-1-1 0,0 1 0,0 0 1,0 0-1,1 0 0,-1 0 0,0 0 1,0 0-1,-1 0 0,1 0 0,0 1 1,0-1-1,0 0 0,0 1 0,-1-1 0,1 1 1,0-1-1,-1 1 0,1 0 0,0-1 1,-1 1-1,1 0 0,0 0 0,-1 0 1,1 0-1,0 0 0,-1 0 0,1 0 0,-1 1 1,-1 0-1,-1-1-132,0 1 1,0 0-1,0 1 1,0-1-1,0 1 1,1-1-1,-1 1 1,0 0-1,1 0 0,-6 6 1,-19 30-3648,16-10-3725,7-9-4370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17649,'0'0'7271,"75"0"-5766,-37 0-704,6-3-673,-1 1-1217,3 1-1442,-7 1-2369,-4 0-3588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8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18802,'0'0'2979,"-29"75"-1986,21-40-481,-2 0-256,7 0-256,3-4-736,0-7-2948,5-8-2946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28 11339,'0'0'6694,"9"-4"-4954,11-2-738,1 0 1,-1 2-1,1 1 0,0 0 0,0 2 0,33 1 0,-51 0-967,52 4 210,-32 7-190,-23-11-54,1 1-1,-1-1 1,1 1-1,-1-1 1,1 1 0,-1 0-1,0-1 1,0 1-1,1 0 1,-1-1 0,0 1-1,0 0 1,0 0-1,1-1 1,-1 1 0,0 0-1,0-1 1,0 1-1,0 0 1,-1 0 0,1-1-1,0 1 1,0 0-1,0-1 1,0 1 0,-1 0-1,1-1 1,-1 2-1,-1 1 16,0-1-1,0 0 1,0 1-1,0-1 1,0 0-1,0 0 1,-1 0-1,1-1 1,-1 1-1,1 0 1,-1-1-1,-5 2 1,-41 15 334,34-13-256,-31 5 303,36-8-275,0 0-1,0 0 0,0 1 1,-11 5-1,27-9-116,0 1-1,0 0 1,0 1 0,0-1 0,0 1-1,0 1 1,6 1 0,8 1 0,-2-2-18,1 1 0,-1 1 0,0 1 0,24 9 1,-39-13 5,1 0 1,-1 1-1,0-1 1,0 1 0,0 0-1,1 0 1,-2 0-1,1 1 1,0-1 0,0 1-1,-1-1 1,1 1-1,-1 0 1,0 0-1,0 0 1,0 0 0,0 0-1,-1 0 1,1 1-1,-1-1 1,0 1 0,0-1-1,0 1 1,0-1-1,-1 1 1,1-1 0,-1 1-1,0 0 1,0 4-1,-1-5 58,0 0 0,0 0 0,0-1 0,-1 1 0,1 0 0,-1-1 0,1 1 0,-1-1-1,0 1 1,0-1 0,0 0 0,0 0 0,0 0 0,-1 0 0,1 0 0,-1-1 0,1 1 0,-1-1 0,1 1-1,-1-1 1,0 0 0,0 0 0,0 0 0,-5 1 0,-6 1 418,0 0 0,-1 0 1,-24 0-1,21-2-312,5 0-69,-1 0 1,1-1-1,-1 0 0,1-1 1,-1 0-1,1-1 1,-1-1-1,1 0 1,-23-8-1,28 3-879,14 4-1263,22 1-3945,-18 2 3109,17-3-5235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7:5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 10474,'-6'-2'1297,"1"1"1,-1 0-1,1 1 1,-1 0-1,1 0 1,-6 0-1,10 0-1183,0 0 1,1 0-1,-1 0 0,1 1 0,-1-1 0,1 0 1,-1 0-1,1 0 0,-1 1 0,1-1 1,-1 0-1,1 1 0,-1-1 0,1 0 0,-1 1 1,1-1-1,0 0 0,-1 1 0,1-1 0,0 1 1,-1-1-1,1 1 0,0-1 0,0 1 1,-1-1-1,1 1 0,0 1-22,0-1 0,0 1 0,0-1 0,1 1 0,-1-1 1,0 1-1,1-1 0,0 0 0,-1 1 0,1-1 0,-1 0 0,1 1 0,0-1 0,0 0 0,1 2 0,34 38 358,-25-29-414,0 0 0,-1 1 0,0 0 1,13 23-1,-21-33-41,-1 1-1,1 0 1,-1-1 0,0 1 0,0 0 0,0 0 0,0 0 0,-1 0 0,1 0-1,-1 0 1,0 0 0,0 0 0,-1 0 0,1 0 0,-1 0 0,0-1 0,0 1-1,0 0 1,-1 0 0,1-1 0,-1 1 0,0 0 0,-4 5 0,-4 5-73,5-8 117,0 1 1,1 0-1,0-1 0,0 2 1,-5 13-1,8-19-103,1 0 1,-1 0-1,1 0 0,0 0 0,0 0 0,0 0 1,0 0-1,0 0 0,0 0 0,1 0 0,-1 0 0,1 0 1,-1 0-1,1 0 0,0 0 0,-1 0 0,1 0 1,0-1-1,0 1 0,1 0 0,-1-1 0,0 1 1,1 0-1,-1-1 0,0 0 0,1 1 0,3 1 0,8 7-179,-7-6 151,1 1-1,-1 0 1,0 0-1,0 1 1,9 10 0,-14-15 126,-1 1 0,1-1 1,0 0-1,0 1 1,-1-1-1,1 1 1,-1-1-1,1 1 1,-1-1-1,0 1 1,1-1-1,-1 1 1,0-1-1,0 1 1,0 0-1,0-1 1,0 1-1,-1-1 1,1 1-1,0-1 0,-1 1 1,1-1-1,-1 1 1,0-1-1,1 1 1,-1-1-1,0 0 1,0 1-1,0-1 1,0 0-1,0 0 1,0 1-1,0-1 1,0 0-1,-2 1 1,-10 9 737,8-9-584,1 1 1,0 0 0,0 0 0,0 1 0,1-1 0,-1 1 0,1 0 0,0 0 0,0 0-1,0 0 1,1 0 0,-1 1 0,-2 6 0,6-10-343,-1-1 0,1 1-1,-1-1 1,1 0 0,-1 1 0,1-1-1,0 0 1,-1 0 0,1 0 0,-1 1-1,1-1 1,0 0 0,-1 0 0,1 0 0,0 0-1,-1 0 1,1 0 0,0 0 0,-1 0-1,1 0 1,0 0 0,-1-1 0,2 1-1,11-5-7503,-3-6-5848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0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3459,'9'4'11570,"5"10"-11152,-6-7 529,34 27 456,-13-11-257,0 2 0,41 44 0,-62-59-946,-1 0 0,0 0 0,0 0 0,-1 1 0,0 0 0,-1 0 0,-1 1 0,1 0 1,-2-1-1,0 1 0,0 0 0,1 15 0,-3-7-18,-2 0 1,0 0-1,-1 0 0,-1 0 1,0 0-1,-2 0 1,0-1-1,-2 0 1,0 0-1,-1 0 0,-1-1 1,0 0-1,-15 20 1,-18 21-68,-3-2 1,-67 66 0,104-114-118,-2 2-171,-72 71-1032,22-38-4928,27-27-4026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2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16239,'0'0'6374,"48"49"-5509,-2-46 256,14-3-544,10 0-449,3-3-64,-2-5-64,-7 1-1185,-17 4-1121,-24 2-865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8:02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7976,'0'0'9481,"89"6"-7624,-27-10-672,12-6-704,11 1-97,-6 2-224,-5 4-128,-12 0-1697,-14-1-4965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2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19058,'13'-8'1287,"16"-9"-662,1 0 0,1 3 1,0 0-1,1 2 0,0 1 1,61-11-1,-57 18-502,43 2-1,-72 2-116,-6 0-8,0 0 0,-1 0 1,1 0-1,-1 0 0,1 0 0,-1 0 0,1 0 0,0 0 1,-1 0-1,1 0 0,-1 0 0,1 0 0,0 0 1,-1 0-1,1 1 0,-1-1 0,1 0 0,-1 0 1,1 1-1,-1-1 0,1 0 0,-1 1 0,1-1 1,-1 0-1,1 1 0,-1-1 0,1 1 0,-1-1 1,0 1-1,1-1 0,-1 2 0,-9 14-61,-30 15 104,-45 15 118,48-28 419,1 2 0,1 1 0,1 1-1,-48 43 1,79-64-539,0 1 1,0-1-1,1 1 0,-1-1 0,1 1 0,0 0 1,-1 0-1,1 0 0,0 0 0,0 0 1,0 0-1,0 0 0,0 0 0,1 0 1,-1 0-1,1 1 0,-1-1 0,1 4 0,0-5-28,1 1-1,-1-1 0,1 0 0,-1 1 0,1-1 0,0 0 1,0 0-1,0 0 0,-1 0 0,1 0 0,0 0 0,0 0 0,1 0 1,-1 0-1,0 0 0,0 0 0,0-1 0,1 1 0,-1 0 1,0-1-1,3 1 0,9 3 2,0-1 0,0 0 0,0-2 1,23 2-1,-34-3 4,282 2-1754,-164-3-9106,-98 1 2062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17168,'0'0'2467,"91"4"-65,-18-10-737,17-8-351,10-3-546,5 2-672,-6 1-63,-9 1-674,-18 4-1761,-17 1-2115,-16-3-1632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3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44 13389,'0'0'1825,"9"-3"-122,28-9 755,49-9 0,-72 18-2077,1 1-1,-1 0 1,0 2-1,1-1 1,-1 2-1,1 0 0,20 4 1,-33-5-374,1 1 1,-1 0-1,0-1 0,0 1 1,1 0-1,-1 0 0,0 0 1,0 1-1,0-1 0,0 1 1,0-1-1,-1 1 0,1-1 1,0 1-1,-1 0 1,1 0-1,-1 0 0,0 0 1,1 0-1,-1 0 0,0 0 1,0 0-1,0 0 0,-1 1 1,1-1-1,0 0 0,-1 1 1,0-1-1,1 0 1,-1 1-1,0-1 0,0 1 1,0-1-1,-1 0 0,1 1 1,-2 4-1,0 0 38,0 0 0,0 0 0,-1 0 1,0 0-1,0-1 0,0 1 0,-1-1 0,0 0 0,-1 0 0,-8 9 1,-22 12 117,11-9-58,19-13-98,8-3-48,3-1 31,0 0-1,-1 0 0,1 0 1,0 1-1,-1-1 0,1 1 0,-1 1 1,0-1-1,0 1 0,0 0 1,0 0-1,0 0 0,-1 1 0,1-1 1,-1 1-1,0 0 0,0 1 0,0-1 1,-1 1-1,1 0 0,-1-1 1,3 9-1,-3-9 85,-1 0 0,0 1-1,0-1 1,0 1 0,-1-1 0,0 1 0,0 0-1,0-1 1,0 1 0,-1 0 0,0 0 0,0 0 0,0-1-1,0 1 1,-1 0 0,0 0 0,0-1 0,0 1-1,0 0 1,-1-1 0,0 0 0,0 1 0,0-1 0,0 0-1,-1 0 1,0 0 0,-4 5 0,-10 7 497,-1 0 1,0-1-1,-2-1 1,-31 18-1,42-26-401,-1-1 0,1 0 0,-1-1 0,0-1 0,-1 1 0,1-1 0,-1-1-1,1 0 1,-1-1 0,0 1 0,1-2 0,-16-1 0,24 1-231,0-1 0,0 1 1,0-1-1,0 0 0,0 0 0,1 0 1,-1 0-1,0 0 0,1 0 0,-1 0 0,1-1 1,-1 1-1,1 0 0,0-1 0,-1 0 0,1 1 1,0-1-1,0 1 0,0-1 0,0 0 1,0 0-1,1 0 0,-1 0 0,1 0 0,-1 1 1,1-1-1,-1 0 0,1 0 0,0 0 1,0 0-1,0 0 0,0 0 0,1 0 0,-1-3 1,1-1-304,-1 0 0,1 0 0,1 0 1,-1 0-1,1 0 0,0 0 0,0 0 1,1 0-1,0 1 0,3-7 1,47-46-9417,-23 27 1057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4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19699,'0'0'2146,"10"-1"-305,70-9-1053,-30 5-106,57-13 0,-92 14-612,0 0 0,-1-1 0,0 0 0,0-1 0,-1-1 0,0 0 0,0-1 0,18-14 0,-13 2 78,-15 10 10,-12 11 32,1 3-51,-1 1-1,1 0 0,1 0 1,-1 1-1,1 0 0,0 0 1,-10 11-1,-44 58 755,45-54-565,-16 21 781,-52 92 1,74-116-992,1 1 0,1 0 0,1 0 1,0 1-1,2 0 0,0 0 0,1 0 1,-1 24-1,5-39-141,0 0-1,1 0 1,-1 0 0,1 0 0,0 0-1,0 0 1,4 9 0,10 3-1700,-14-16 1461,0-1-1,0 0 1,0 1-1,0-1 1,0 0-1,0 1 1,1-1-1,-1 0 1,0 0-1,0 0 1,0 0-1,0 0 1,1-1-1,-1 1 1,0 0-1,0 0 1,0-1-1,0 1 1,1-1-1,2-6-6357,-4-10-3944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47 11627,'0'0'6470,"-26"49"-5285,5-14 833,-1 6-1441,0 5-545,4-1 32,6 0 0,4-4-64,3-5-320,4-4-802,1-7-1024,0-5-96,-1-7-288,-2-9-513,-4-4-2979</inkml:trace>
  <inkml:trace contextRef="#ctx0" brushRef="#br0" timeOffset="1">1 137 6854,'1'-12'4143,"0"4"-3329,0-1 0,1 0 0,0 1-1,0 0 1,1-1 0,6-12 0,-7 17-404,0 1 0,0-1 0,0 1 0,1 0 0,-1 0 0,1 0 0,0 0 0,0 0 0,0 1 0,0 0 0,1-1 0,-1 1 0,0 0 0,1 1 0,0-1 0,-1 0 0,1 1 0,0 0 0,0 0 0,7-1 0,3 1 333,-1 0 0,1 1 0,-1 0 0,1 2 0,19 3 1,-17-2-600,1 2 0,-1 0 0,0 1-1,0 0 1,-1 1 0,30 19 0,-43-25-148,-1 0 0,1 0-1,0 0 1,0 0 0,-1 0 0,1 1-1,-1-1 1,1 0 0,-1 1-1,1-1 1,-1 1 0,0 0-1,0 0 1,0-1 0,0 1-1,0 0 1,0 0 0,0 0-1,-1 0 1,1 0 0,-1 0-1,1 0 1,-1 0 0,0 2 0,-1-2 11,1 0 0,-1 0 0,0 0 1,-1 0-1,1 0 0,0 0 1,0 0-1,-1 0 0,1 0 0,-1-1 1,0 1-1,1-1 0,-1 1 1,0-1-1,0 1 0,0-1 0,-3 1 1,-13 7 110,0-2 1,0 0-1,-34 7 0,49-13-102,-17 3-95,-25 7 156,23 1-2851,22-12 2649,0 0 0,0-1 0,0 1-1,0 0 1,0 0 0,0 0 0,0 0 0,1 0 0,-1 0-1,0 0 1,0 0 0,0-1 0,0 1 0,0 0 0,0 0 0,1 0-1,-1 0 1,0 0 0,0 0 0,0 0 0,0 0 0,0 0 0,1 0-1,-1 0 1,0 0 0,0 0 0,0 0 0,0 0 0,0 0 0,0 0-1,1 0 1,-1 0 0,0 0 0,0 0 0,0 1 0,0-1-1,0 0 1,0 0 0,1 0 0,-1 0 0,0 0 0,0 0 0,0 0-1,0 0 1,0 0 0,0 1 0,0-1 0,0 0 0,0 0 0,1 0-1,-1 0 1,0 0 0,0 0 0,0 1 0,0-1 0,0 0 0,0 0-1,0 0 1,0 0 0,0 0 0,0 1 0,0-1 0,0 0-1,0 0 1,0 0 0,0 0 0,0 0 0,0 1 0,-1-1 0,2 0-153,17 0-7692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4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18449,'0'0'4901,"51"-4"-2050,6-12-673,14-1-673,7-3-672,4 2-673,-5 4-384,-5 1-2370,-9-1-4421,-9-4-7687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8 9737,'10'-7'11192,"-20"28"-7571,-34 50-4639,33-54 2219,-38 62-515,-3 3-439,-47 99 0,92-163-1493,12-21-3150,15-30-2646,0-5-966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0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 14990,'0'0'4068,"-17"68"-2915,6-29 192,2 3-127,5 0-738,4 2-288,0-1-160,13-4-32,2-4-160,3-5-481,-3-2 33,-1-9-1,-7-2-1088,-4-7-738,-3-3-1312</inkml:trace>
  <inkml:trace contextRef="#ctx0" brushRef="#br0" timeOffset="1">56 291 6246,'0'0'9161,"-53"-38"-6279,50 35 802,17 3-3012,11 0 33,13 0-192,11 0-417,4 0-64,2-9-3171,-4-6-6502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0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58 6951,'11'-7'2427,"25"-17"2222,-35 23-4203,1 0 1,-1 0 0,1 0-1,-1 0 1,1-1 0,-1 1-1,0 0 1,0-1 0,0 1 0,0-1-1,0 1 1,0-1 0,0 0-1,0 1 1,-1-1 0,2-2-1,-42 5 1257,25 3-1671,1 1 0,0 1-1,0 0 1,1 1 0,0 1-1,0 0 1,0 0-1,1 1 1,0 1 0,1 0-1,0 1 1,-10 13-1,21-24-35,-1 1-1,0 0 0,1 0 1,-1-1-1,1 1 0,-1 0 0,1 0 1,-1 0-1,1 0 0,0 0 0,-1-1 1,1 1-1,0 0 0,0 0 1,0 0-1,0 0 0,0 0 0,0 0 1,0 0-1,0 0 0,0 0 0,0 0 1,0 0-1,0 0 0,1 0 1,-1 0-1,1 1 0,1-1 2,-1 1 1,0-1-1,1 0 0,-1 0 0,1 0 1,0 0-1,-1 0 0,1-1 0,0 1 1,-1 0-1,1-1 0,0 1 1,0-1-1,1 0 0,14 2 6,0-1 0,29-2 0,-27 1-25,-15 0 20,10 0-1,0 0 0,0 2-1,24 4 1,-36-6-2,0 0-1,0 1 1,-1-1-1,1 1 1,0-1 0,0 1-1,0 0 1,-1-1 0,1 1-1,0 0 1,-1 0-1,1 0 1,-1 0 0,1 0-1,-1 1 1,0-1 0,1 0-1,-1 1 1,0-1-1,0 1 1,0-1 0,0 1-1,0 0 1,0-1 0,0 1-1,-1 0 1,1 0 0,-1 0-1,1-1 1,-1 1-1,0 0 1,0 0 0,1 0-1,-1 0 1,0 0 0,-1-1-1,1 1 1,-1 2-1,0-1 30,-1 0-1,0 0 1,0 0-1,0-1 1,0 1-1,-1 0 1,1-1-1,-1 0 1,1 0-1,-1 0 1,0 0-1,0 0 0,0 0 1,0-1-1,0 1 1,-1-1-1,1 0 1,-4 1-1,-65 16 1879,70-17-1789,-81 11 2583,46-7-2354,30-4-1423,12 0-1217,5-2 924,-1-1 0,1 1-1,0-1 1,13-6 0,15-4-4706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1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22 8168,'0'0'13180,"-9"-5"-12502,4 3-580,2 0-29,0 0 0,1 1 0,-1-1 0,0 1 0,0 0 0,0-1 1,0 2-1,-1-1 0,1 0 0,0 1 0,0-1 0,0 1 0,-1 0 0,1 0 0,0 0 0,0 0 0,-1 1 0,1-1 0,0 1 1,0 0-1,-5 2 0,-17 8 797,16-7-616,0 0 0,0 0 0,0 1 0,1 0 0,0 0 0,0 1 0,-8 8 0,15-14-248,0 1-1,1-1 0,-1 1 0,1-1 0,0 1 0,-1-1 1,1 1-1,-1-1 0,1 1 0,0-1 0,-1 1 0,1 0 1,0-1-1,0 1 0,0-1 0,-1 1 0,1 0 0,0-1 0,0 1 1,0 0-1,0-1 0,0 1 0,0 0 0,0-1 0,0 1 1,0 0-1,0-1 0,1 1 0,-1 0 0,18 8 40,37-7 19,-48-2-57,38-1-438,55 3-1153,-98-2 1578,-1 0 0,1 0 0,-1 0-1,1 1 1,0-1 0,-1 1 0,1-1 0,-1 1 0,1-1 0,-1 1 0,1 0-1,-1 0 1,0 0 0,1 0 0,-1 0 0,0 0 0,0 0 0,0 0-1,1 0 1,-1 1 0,0-1 0,-1 0 0,1 1 0,0-1 0,0 1 0,-1-1-1,1 1 1,-1-1 0,1 1 0,-1 0 0,1-1 0,-1 1 0,0-1-1,0 4 1,0-2 57,0 0 0,-1-1-1,1 1 1,-1 0-1,0-1 1,0 1 0,0-1-1,0 1 1,0-1 0,0 1-1,-1-1 1,1 0-1,-1 0 1,1 1 0,-1-1-1,0 0 1,0 0 0,0-1-1,0 1 1,-4 2 0,-10 3 427,0-1 0,-1 0 1,1-1-1,-1-1 0,-1 0 1,1-1-1,0-1 0,-1-1 1,1-1-1,-24-2 0,21 2-273,3-2-306,23-4-1627,29-4-1796,62 3-8270,-63 0 3257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10474,'0'0'10506,"-8"10"-9449,2-3-789,-1 1 0,2 0 0,-1 1 0,1-1 1,1 1-1,0 0 0,0 0 0,0 0 0,1 1 0,1-1 1,0 1-1,-2 19 0,4-27-255,0-1 1,1 0 0,-1 0-1,1 0 1,-1 0 0,1 0-1,-1 1 1,1-1 0,0 0-1,0 0 1,-1 0-1,1-1 1,0 1 0,0 0-1,0 0 1,0 0 0,0-1-1,0 1 1,0 0 0,0-1-1,1 1 1,-1-1-1,0 0 1,0 1 0,0-1-1,1 0 1,-1 1 0,0-1-1,0 0 1,1 0 0,-1 0-1,0 0 1,0 0 0,1-1-1,1 1 1,4-1 12,0 1-1,0-1 1,-1 0 0,1-1 0,10-3 0,-4-1-41,0-2 1,0 0 0,-1 0 0,0-1-1,0-1 1,12-13 0,22-18-84,-47 72 376,1-31-271,-2 6 126,1-1 0,0 1 1,0-1-1,0 1 0,1-1 1,0 1-1,1 11 0,-1-16-116,0-1 0,0 1 0,1 0-1,-1 0 1,0-1 0,1 1 0,-1 0-1,1-1 1,-1 1 0,1-1 0,-1 1 0,1-1-1,-1 1 1,1 0 0,-1-1 0,1 0-1,0 1 1,-1-1 0,1 1 0,0-1 0,0 0-1,-1 0 1,1 1 0,1-1 0,1 0-5,0 0 0,-1 0 1,1 0-1,0 0 0,0 0 0,0-1 1,0 0-1,0 1 0,-1-1 1,4-2-1,8-3-11,0-1 0,0-1 0,21-15 0,-26 15-131,1 1 1,0 1 0,0 0 0,1 0 0,0 1 0,0 0 0,0 1 0,16-4 0,-27 8 132,1 1 0,0-1 1,0 0-1,0 1 1,0-1-1,-1 0 1,1 1-1,0-1 1,0 1-1,-1-1 0,1 1 1,0-1-1,-1 1 1,1 0-1,-1-1 1,1 1-1,-1 0 1,1-1-1,-1 1 0,1 0 1,-1 0-1,0 0 1,1-1-1,-1 1 1,0 0-1,0 0 1,1 0-1,-1 0 0,0-1 1,0 1-1,0 0 1,0 0-1,0 0 1,0 0-1,0 0 1,-1 0-1,1 1 0,-5 47 880,3-38-604,2-11-274,0 1 1,0 0 0,0-1 0,0 1 0,0 0 0,0-1 0,0 1-1,0 0 1,0-1 0,0 1 0,0 0 0,0-1 0,0 1 0,1 0 0,-1-1-1,0 1 1,0-1 0,1 1 0,-1 0 0,1-1 0,-1 1 0,0-1-1,1 1 1,-1-1 0,1 1 0,-1-1 0,1 0 0,-1 1 0,1-1 0,-1 0-1,1 1 1,0-1 0,25-2 268,34-24 154,-53 22-411,3-1-60,0 0 0,0 0 0,1 1-1,-1 1 1,1-1 0,0 2 0,0-1-1,0 2 1,19-2 0,-29 3 43,-1 0-1,1 1 1,0-1 0,-1 0-1,1 0 1,0 1 0,-1-1-1,1 0 1,0 0 0,-1 1-1,1-1 1,-1 1 0,1-1 0,-1 1-1,1-1 1,-1 1 0,1-1-1,-1 1 1,0-1 0,1 1-1,-1-1 1,0 1 0,1 0-1,-1-1 1,0 1 0,0-1-1,1 1 1,-1 0 0,0-1-1,0 2 1,0 27 672,1-8 113,0-20-754,1 0 1,0 0-1,0-1 1,0 1-1,0 0 1,0-1-1,0 1 1,0-1-1,0 0 1,1 1 0,-1-1-1,0 0 1,0 0-1,0-1 1,0 1-1,0 0 1,3-2-1,-3 2-11,17-4-110,0-2 1,-1 0-1,1-1 1,-1-1-1,-1-1 0,25-15 1,24-11-811,-51 27 749,-11 5 146,-1 1 0,1 0-1,0 0 1,0 0 0,0 0 0,0 1 0,0 0-1,0 0 1,0 0 0,0 0 0,5 0 0,-26 32 949,5-13-1032,-9 13 59,8-20-7973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0:13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11755,'0'0'12455,"11"4"-11564,-11-3-887,4 1 60,-1 0-1,1-1 0,0 1 1,0-1-1,0 0 1,0 0-1,0 0 1,0 0-1,0 0 0,0-1 1,0 0-1,0 0 1,0 0-1,0-1 0,0 1 1,1-1-1,-1 0 1,0 0-1,-1 0 1,1-1-1,0 1 0,5-4 1,19-10 103,-1-2 0,38-32 0,-54 40-142,0-1 1,-1 0 0,0-1-1,-1 0 1,0 0-1,0-1 1,-2-1 0,8-13-1,-14 24-13,0 0 0,0 0 0,0-1 0,0 1 0,-1 0 0,1-1 0,-1 1 0,1-1 0,-1 1 0,0-1 0,0 1 0,0-1 0,0 1 0,-1-5 0,0 6-7,1 0 0,-1 0 0,1 0 0,-1 0 0,0 0 0,1 0 0,-1 0 0,0 0 0,0 0 0,0 1 0,1-1 0,-1 0 0,0 0-1,0 1 1,0-1 0,0 1 0,0-1 0,0 1 0,-1-1 0,1 1 0,0 0 0,-1-1 0,-2 1-3,-1-1-1,1 1 1,0 0 0,0 1-1,0-1 1,0 1 0,-1 0-1,1 0 1,0 0 0,1 0-1,-1 1 1,0 0 0,0 0-1,0 0 1,-5 4-1,-3 4 58,0 0-1,0 0 0,1 1 0,1 1 1,-10 13-1,16-19 27,-1 0 1,1 1 0,0 0-1,1 0 1,0 0 0,0 0-1,0 0 1,1 1 0,0-1-1,0 1 1,0 14 0,2-21-79,0 1 1,0 0-1,1-1 1,-1 1-1,0-1 1,1 1-1,-1-1 0,1 0 1,0 1-1,0-1 1,-1 1-1,1-1 1,0 0-1,0 0 1,0 1-1,0-1 1,0 0-1,0 0 1,1 0-1,-1 0 1,0 0-1,1-1 0,-1 1 1,0 0-1,1 0 1,-1-1-1,1 1 1,-1-1-1,1 0 1,-1 1-1,3-1 1,58 4 27,-47-5-32,9 1-756,1-2-1,27-4 0,14-11-6327,-15-2-4871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0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68 15150,'2'-9'1479,"9"-49"1692,-8 67 118,4 44-2980,-1 40 128,2 131 218,-8-184-182,-3 0 0,-1-1 0,-16 63 0,19-97-252,1-3-139,0 0-1,-1 0 1,1 0-1,0 0 1,-1-1-1,1 1 1,-1 0-1,0 0 1,1-1-1,-1 1 1,0 0-1,0-1 1,0 1-1,0-1 1,-1 1-1,1-1 1,0 0-1,-1 1 1,1-1-1,-3 2 1,4-5-15,-1 1 0,0 0 0,1 0-1,-1 0 1,1 0 0,0-1 0,-1 1 0,1 0 0,0-1 0,-1 1 0,1 0 0,0-1 0,0 1 0,0 0 0,0 0 0,1-1 0,-1-1 0,0-1 78,0-36-97,1 0-1,1 0 1,3 0-1,1 0 1,2 1-1,2 0 1,1 0-1,2 1 1,31-62 0,-40 95-52,-1-1 1,1 1-1,1 0 1,-1 0-1,1 1 1,0-1-1,0 1 1,0 0-1,0 0 1,1 1-1,0-1 1,0 1-1,0 1 1,11-5-1,-13 6-45,0 0 0,0 0 0,-1 0 0,1 0 0,0 1 0,0-1 0,0 1-1,0 0 1,0 1 0,0-1 0,0 1 0,0-1 0,0 1 0,-1 0 0,1 1 0,0-1-1,-1 1 1,1-1 0,0 1 0,-1 0 0,0 0 0,0 1 0,1-1 0,-2 1-1,5 4 1,-5-5 14,0 0 0,0 0 0,-1 0 0,1 0 0,-1 1 0,1-1 0,-1 1 0,0-1 0,0 1 0,0-1 0,0 1 0,-1 0 0,1-1 0,-1 1 0,0 0 0,1 0 0,-1-1 0,0 1-1,-1 0 1,1 0 0,-1 4 0,-1-2 65,0-1 0,0 0-1,0 1 1,-1-1-1,0 0 1,1 0-1,-1-1 1,0 1-1,-1-1 1,1 1 0,-7 4-1,-2 0 184,1 0 0,-1-1 0,0 0-1,-1-1 1,1-1 0,-1 0 0,-24 6 0,27-9-132,0-1 0,0 0 1,0-1-1,0 0 0,-15-2 0,23 2-166,1 0 0,0 0 0,0 0 0,-1 0 1,1-1-1,0 1 0,-1 0 0,1 0 0,0-1 0,0 1 0,0-1 0,-1 1 0,1-1 0,0 0 0,0 0 0,0 1 0,0-1 0,0 0 0,0 0 0,0 0 0,0 0 0,0 0 0,1 0 0,-1 0 0,0 0 0,1 0 0,-1 0 0,1-1 0,-1 1 0,1 0 0,-1 0 0,1-1 0,0 1 0,0 0 0,-1-1 1,1 1-1,0 0 0,0 0 0,0-1 0,1 1 0,-1 0 0,0-1 0,0 1 0,1 0 0,-1 0 0,1-1 0,-1 1 0,1 0 0,-1 0 0,1 0 0,0 0 0,0 0 0,-1 0 0,1 0 0,1-1 0,2-3-959,1 0-1,0 1 1,-1-1 0,1 1-1,1 0 1,-1 1 0,9-5 0,21-10-5667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10442,'0'0'14648,"-4"12"-12955,1-6-1502,-33 102 2355,32-94-2486,1 1-1,0 0 1,1 0 0,1 0-1,0 0 1,2 21 0,-1-35-81,0 0 1,0 0-1,0 0 1,0 0-1,0 1 1,0-1-1,1 0 1,-1 0-1,0 0 1,1 0-1,-1 0 1,1 0-1,0 0 1,-1 0-1,1 0 1,0-1 0,-1 1-1,1 0 1,0 0-1,0 0 1,0-1-1,-1 1 1,1 0-1,0-1 1,0 1-1,0-1 1,0 1-1,0-1 1,0 0-1,1 1 1,-1-1-1,0 0 1,0 0-1,0 0 1,0 1-1,0-1 1,0 0-1,0-1 1,1 1 0,-1 0-1,0 0 1,0 0-1,1-1 1,1 0 27,0 0 1,0 0 0,0-1 0,0 1-1,0-1 1,0 1 0,-1-1 0,1 0-1,-1 0 1,1 0 0,-1 0 0,0-1-1,0 1 1,3-4 0,1-8 35,0 0 0,-1-1 0,-1 0 1,0 0-1,-1 0 0,-1 0 0,0 0 0,-1-1 0,0 1 0,-2-1 1,-3-27-1,4 41-26,0 0 1,-1 0-1,1 0 1,-1 0-1,1 0 0,-1 0 1,0 0-1,0 1 1,0-1-1,0 0 1,0 1-1,-1-3 1,-5 4 0,4 14-76,3-10-7,0-1 0,0 1 0,0-1 0,1 1 0,-1-1 0,1 1 0,0-1 0,0 1 0,0-1 0,0 0 0,1 1 0,-1-1 0,1 0 0,3 5 0,-2-5-263,-1-1 0,1 1 0,0-1-1,0 1 1,1-1 0,-1 0 0,0-1 0,1 1 0,-1 0 0,1-1 0,0 0 0,-1 0 0,8 2 0,61 0-6853,-66-3 6407,38-2-5728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 15471,'-11'8'2546,"-8"7"-1111,1 0-1,0 1 1,-29 36-1,40-45-1088,1 1-1,0 0 0,1 1 0,0-1 0,0 1 0,1 0 0,0 0 0,0 1 0,1-1 1,1 1-1,-1 0 0,2-1 0,-2 20 0,3-28-340,0 1 0,0-1 1,0 0-1,0 0 0,0 1 0,1-1 1,-1 0-1,0 0 0,1 0 0,-1 1 0,1-1 1,-1 0-1,1 0 0,0 0 0,-1 0 0,1 0 1,0 0-1,0 0 0,0 0 0,0 0 1,0-1-1,0 1 0,0 0 0,0-1 0,0 1 1,1 0-1,1 0 6,1 0 1,-1 0-1,0-1 1,0 1-1,0-1 0,0 0 1,1 0-1,-1 0 1,0-1-1,4 0 1,2-1 15,0 0 1,-1 0-1,1-1 1,-1-1-1,1 1 1,13-10-1,-13 7-28,-1-2 0,0 1 0,-1-1 0,1 0 1,-2-1-1,1 1 0,-1-1 0,-1-1 0,1 1 0,-2-1 0,1 0 0,-1 0 0,-1 0 0,0-1 0,0 1 0,-1-1 0,0 1 0,-1-1 1,0 0-1,-1 0 0,0 0 0,-2-12 0,2 22-27,0 0 0,0 0 0,-1 0 0,1 0 0,0 1 0,0-1 1,0 0-1,-1 0 0,1 0 0,0 0 0,-1 1 0,1-1 0,0 0 0,-1 0 0,1 1 1,-1-1-1,0 0 0,1 1 0,-1-1 0,1 0 0,-1 1 0,0-1 0,0 1 0,1-1 1,-1 1-1,0-1 0,0 1 0,0 0 0,1-1 0,-1 1 0,0 0 0,0 0 0,0 0 1,0-1-1,0 1 0,1 0 0,-1 0 0,0 0 0,0 0 0,0 1 0,0-1 1,0 0-1,0 0 0,1 0 0,-1 1 0,0-1 0,0 0 0,0 1 0,0-1 0,1 1 1,-1-1-1,0 1 0,1-1 0,-1 1 0,0 0 0,1-1 0,-1 1 0,1 0 0,-1-1 1,1 1-1,-1 0 0,1 0 0,-1 0 0,1-1 0,0 1 0,-1 2 0,-1 3-309,-1 0-1,1 1 0,0-1 0,1 1 0,0 0 0,-1 12 1,2-15-233,0-1 0,0 0 1,0 1-1,1-1 0,-1 1 1,1-1-1,0 0 1,0 0-1,2 5 0,10 5-6193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15054,'0'0'14014,"-12"5"-12696,-1 1-1137,1 2 0,0-1 0,0 2 0,0-1 0,1 2 0,0 0-1,1 0 1,-14 19 0,7-7-105,1 0 0,1 2-1,-15 31 1,25-44-88,0 1 1,1 0-1,0 0 1,1 0-1,0 1 0,1-1 1,1 1-1,0-1 1,1 20-1,0-29-42,1 1 0,-1 0 0,1-1 0,0 1 1,1-1-1,-1 0 0,0 1 0,1-1 0,0 0 0,0 0 0,0 0 0,0 0 0,0 0 0,1-1 0,-1 1 0,1 0 1,0-1-1,-1 0 0,1 0 0,0 0 0,0 0 0,1 0 0,-1-1 0,0 1 0,1-1 0,-1 0 0,4 1 0,49 8-3981,-4-13-5111,-14-5-1542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16496,'0'0'7415,"-8"14"-6412,0-2-762,1-1 0,0 2 0,1-1-1,0 1 1,1 0 0,0 0 0,1 1-1,1-1 1,-3 23 0,6-28-298,-1 1 0,2 0 0,-1-1 1,1 1-1,0 0 0,1-1 0,0 1 0,1-1 1,0 0-1,4 11 0,-5-16-254,1 1-1,-1-1 1,0 0-1,1 0 1,0 0 0,0 0-1,0 0 1,0 0-1,0-1 1,0 1 0,1-1-1,-1 0 1,1 0-1,-1 0 1,1-1 0,0 1-1,0-1 1,0 0-1,0 0 1,0 0 0,0-1-1,0 1 1,8-1 0,-4-1-899,15 2-48,-19 4 2531,-12 5 1774,-84 54 4376,84-59-7210,0 0 0,-1 0-1,1-1 1,-1 0 0,0-1-1,0 0 1,0 0 0,-1-1 0,-14 2-1,24-4-307,-1-1 0,1 1 0,-1 0 0,0 0 1,1 0-1,-1 0 0,0-1 0,1 1 0,-1 0 0,1-1 0,-1 1 0,1 0 0,-1-1 0,1 1 0,-1-1 0,1 1 0,-1-1 0,1 1 0,0-1 0,-1 1 0,1-1 0,0 1 0,-1-1 0,1 1 0,0-1 0,0 0 0,-1 1 0,1-1 0,0 1 0,0-1 0,0 0 1,0 1-1,0-1 0,0 0 0,0 1 0,0-1 0,0 0 0,0 1 0,0-1 0,0 0 0,1 1 0,-1-1 0,0 0 0,13-31-6468,10 7-408,8 0-4534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20 17489,'0'0'3000,"-8"6"208,-7 2-2069,1 2 0,0 0 0,-24 22 0,34-28-1024,-1 1 0,1 0 0,0 0 0,0 0 0,0 0 0,1 0 0,-1 1 0,1 0 0,1 0 0,-1-1 0,1 1 0,0 1 0,1-1 0,-1 0 0,0 11-1,2-16-147,0 1 0,1-1 0,-1 1 0,1-1 0,-1 1 0,1-1 0,-1 0 0,1 1-1,0-1 1,-1 0 0,1 0 0,0 0 0,0 1 0,0-1 0,0 0 0,0 0-1,0 0 1,0 0 0,1-1 0,-1 1 0,0 0 0,0 0 0,1-1 0,-1 1 0,0-1-1,1 1 1,-1-1 0,1 0 0,-1 1 0,1-1 0,-1 0 0,0 0 0,1 0-1,-1 0 1,1 0 0,-1 0 0,4-1 0,1 1-144,0-1 0,1 0 0,-1 0 0,0-1 0,1 1 0,-1-1 0,11-6 0,-6 0 40,0 0 0,0-1 0,-1 0-1,-1-1 1,1 0 0,-2-1 0,1 0 0,-2 0 0,1 0 0,-1-1 0,-1-1-1,0 1 1,-1-1 0,0 0 0,4-21 0,-9 34 148,0 1-1,0-1 1,0 0 0,-1 0 0,1 0-1,0 0 1,0 0 0,0 0-1,0 0 1,0 0 0,0 0 0,0 0-1,0 0 1,-1 0 0,1 0 0,0 0-1,0 0 1,0 0 0,0 0-1,0 0 1,0 0 0,0 0 0,-1 0-1,1 0 1,0 0 0,0 0 0,0 0-1,0 0 1,0 0 0,0 0 0,0 0-1,-1 0 1,1 0 0,0 0-1,0 0 1,0-1 0,0 1 0,0 0-1,0 0 1,0 0 0,0 0 0,0 0-1,0 0 1,0 0 0,0 0-1,0 0 1,0-1 0,-1 1 0,1 0-1,0 0 1,0 0 0,0 0 0,0 0-1,0 0 1,0 0 0,0-1-1,0 1 1,0 0 0,1 0 0,-14 14 454,-11 24 145,18-27-608,1 1 1,0 0-1,1 0 0,0 1 1,0-1-1,2 1 0,-1 0 1,0 21-1,3-34-207,0 1 0,0 0-1,-1 0 1,1 0 0,0 0 0,0-1-1,0 1 1,0 0 0,0 0 0,1 0-1,-1 0 1,0 0 0,0-1 0,0 1-1,1 0 1,-1 0 0,0 0 0,1-1-1,-1 1 1,1 0 0,-1 0 0,1-1-1,-1 1 1,1 0 0,0-1 0,-1 1-1,1-1 1,0 1 0,-1-1 0,1 1 0,0-1-1,0 0 1,-1 1 0,1-1 0,0 0-1,0 1 1,0-1 0,19 1-6628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13741,'0'0'3598,"-6"8"-833,-11 18-1342,1 0 0,-14 35 0,26-52-1173,0 0-1,1 0 0,0 0 1,0 1-1,1 0 1,0-1-1,1 1 0,0 0 1,0 0-1,1 0 1,0-1-1,3 15 0,-2-22-385,0 0 0,0 0 0,0 0 0,0 0 0,0-1-1,1 1 1,-1 0 0,0-1 0,1 1 0,0 0-1,-1-1 1,1 0 0,0 1 0,0-1 0,0 0-1,0 0 1,0 0 0,0 0 0,0 0 0,0-1 0,0 1-1,0-1 1,0 1 0,0-1 0,4 0 0,66 2-7860,-44-3 3234,-27 1 4818,-1 0 0,1 0 0,-1 0 0,0 0 0,1 0 0,-1 0 0,0 0 1,1 0-1,-1 0 0,0 0 0,1 1 0,-1-1 0,0 0 0,1 0 0,-1 0 0,0 0 0,0 1 0,1-1 0,-1 0 0,0 0 0,0 1 0,1-1 0,-1 0 0,0 1 0,0-1 0,0 0 0,1 0 0,-1 1 0,0-1 0,0 0 0,0 1 0,0-1 0,0 0 0,0 1 0,0-1 0,0 1 0,0-1 0,0 0 0,0 1 0,0-1 0,0 0 0,0 1 0,0-1 0,0 0 0,0 1 0,0-1 0,0 0 0,-1 1 0,1-1 0,0 0 0,0 1 0,0-1 0,-1 0 0,1 0 0,0 1 0,-1-1 0,-13 18 4658,-4-5-2467,0-1 0,-1-1 1,-25 11-1,36-18-2004,0 0 0,-1-1 0,1 0 1,-1-1-1,0 0 0,1 0 0,-1-1 0,0 0 1,0-1-1,-15 0 0,23-1-364,1 1-1,0 0 1,-1 0 0,1 0-1,-1-1 1,1 1 0,0 0-1,-1 0 1,1-1 0,0 1-1,-1 0 1,1-1 0,0 1-1,0 0 1,-1-1 0,1 1 0,0-1-1,0 1 1,0 0 0,-1-1-1,1 1 1,0-1 0,0 1-1,0-1 1,0 1 0,0 0-1,0-1 1,0 1 0,0-1-1,0 1 1,0-1 0,0 1-1,0-1 1,0 1 0,1 0 0,-1-1-1,0 1 1,0-1 0,0 1-1,1 0 1,-1-1 0,10-18-4847,11-1-2116</inkml:trace>
  <inkml:trace contextRef="#ctx0" brushRef="#br0" timeOffset="1">367 212 21396,'0'0'2659,"-34"58"1248,18-27-1857,4 0-704,4-7-738,7-5-512,1-6-1089,0-6-1441,8-7-2338,2 0-2756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18802,'0'0'2012,"-5"11"348,-64 180 4410,60-158-6412,1 0-1,2 0 1,1 1-1,0 45 0,4-78-352,1 1-1,0 0 1,0 0-1,0-1 1,0 1 0,1 0-1,-1-1 1,0 1-1,1 0 1,-1-1-1,1 1 1,0 0-1,0-1 1,-1 1-1,1-1 1,0 1-1,0-1 1,0 0 0,0 1-1,1-1 1,-1 0-1,0 0 1,0 0-1,1 0 1,-1 0-1,1 0 1,-1 0-1,1 0 1,-1-1-1,1 1 1,0 0 0,-1-1-1,1 1 1,0-1-1,-1 0 1,1 0-1,0 0 1,0 1-1,1-2 1,2 1-21,-1 0 0,1-1 0,0 0 0,-1 0 0,1 0 0,-1-1 0,1 0 0,-1 1 0,0-1 0,0-1 0,1 1 0,-2-1 0,8-5 0,7-12-98,-1 0 0,-1-2 1,-1 0-1,0 0 0,-2-2 1,18-42-1,-40 88 238,-27 71 917,33-84-962,1 0 0,0 0-1,1 0 1,0 0 0,0 0 0,1 0-1,0 0 1,3 18 0,-3-25-203,1-1 0,0 1 0,0-1 0,0 1 0,0-1 0,0 1 0,0-1-1,0 0 1,0 1 0,1-1 0,-1 0 0,0 0 0,1 0 0,-1 0 0,1 0 0,-1 0 0,1 0 0,0-1 0,-1 1 0,1-1 0,0 1-1,-1-1 1,1 1 0,0-1 0,0 0 0,-1 0 0,4 0 0,-1 0-397,-1 0 0,0 0 0,1 0 0,-1 0 0,1 0 0,-1-1 0,0 0 0,1 0 0,-1 0 0,0 0 0,0 0 0,0-1 0,6-3 0,7-10-8217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23126,'0'0'1815,"-5"10"726,-3 9-1908,2-1-1,0 1 1,1 0-1,1 0 1,1 0 0,1 1-1,0 22 1,2-10-495,2 82-201,-1-101-220,1-1-1,0 0 0,0 0 0,2 0 0,-1 0 0,10 20 1,-13-32 209,0 1 0,0-1 0,0 1 1,0-1-1,0 1 0,0-1 1,0 1-1,0-1 0,1 1 0,-1-1 1,0 1-1,0-1 0,1 0 1,-1 1-1,0-1 0,1 1 0,-1-1 1,0 0-1,1 1 0,-1-1 1,0 0-1,1 1 0,-1-1 0,1 0 1,-1 0-1,1 1 0,-1-1 0,1 0 1,-1 0-1,1 0 0,-1 0 1,1 0-1,-1 0 0,1 1 0,-1-1 1,1 0-1,-1 0 0,1-1 1,-1 1-1,1 0 0,-1 0 0,1 0 1,-1 0-1,1 0 0,-1 0 1,0-1-1,1 1 0,-1 0 0,1 0 1,-1-1-1,1 1 0,-1 0 0,0-1 1,1 1-1,-1 0 0,0-1 1,1 1-1,-1-1 0,0 1 0,0-1 1,1 1-1,-1 0 0,0-1 1,0 1-1,0-1 0,1 0 0,9-33-3747,-6-35 752,-3 38 5639,-1 30-506,0 3-1979,1 1 0,-1-1 1,1 1-1,0 0 0,0-1 1,0 1-1,0-1 0,0 1 1,1-1-1,-1 0 0,0 0 1,1 1-1,0-1 0,0 0 1,0 0-1,0-1 0,0 1 1,0 0-1,0-1 0,0 1 1,0-1-1,1 1 1,-1-1-1,1 0 0,-1 0 1,1 0-1,-1-1 0,1 1 1,0-1-1,3 1 0,0 0-97,0 0-1,0-1 0,0 1 0,0-1 0,0-1 0,-1 1 1,1-1-1,0 0 0,0 0 0,0-1 0,-1 1 0,1-1 1,6-4-1,21-21 25,7-3 51,-38 75 364,16 246 2685,-16-275-3123,-1 0 0,0 0 0,-1 0 1,0 1-1,-2-1 0,-3 18 0,4-30 27,0 0 0,0 0 1,0 0-1,-1 0 0,1 0 0,-1 0 1,0-1-1,0 1 0,0-1 0,-1 1 1,1-1-1,-1 0 0,0 0 0,0 0 1,0 0-1,0 0 0,0-1 0,-1 1 1,1-1-1,-1 0 0,0 0 0,1 0 1,-1-1-1,0 1 0,0-1 0,0 0 0,0 0 1,-7 0-1,8-1 33,0 0 0,0 0 0,0-1 0,0 1 0,0-1 0,1 0 0,-1 0 0,0 0 0,0 0 0,1-1 0,-1 1 0,1-1 0,-1 1 0,1-1 0,0 0 0,0 0 0,0 0 0,0 0 0,0 0 0,0 0 0,0-1 0,1 1 0,-1-1 0,1 1 0,0-1 0,-1 0 0,1 1 0,0-1 0,1 0 0,-1 0 0,0-3 0,-3-10 273,0-1 0,2 0 0,-2-33 0,4 39-464,0 0-1,1 1 1,0-1-1,1 0 1,0 0 0,0 0-1,1 1 1,1 0-1,5-11 1,3-3-869,2 0 1,23-29-1,-25 37 524,8-14-4291,-4-1-2990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424 140 16496,'0'0'11178,"48"8"-14285,-43 2-4292</inkml:trace>
  <inkml:trace contextRef="#ctx0" brushRef="#br0" timeOffset="1">1 0 20307,'0'0'7976,"1"5"-13742,19 9-1665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16912,'0'0'10410,"-15"95"-9609,4-36-449,1 4-256,5 0-64,5-7-96,0-8-1121,5-8-1506,0-10-992,2-13-1154,-7-9-4804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5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33 121 15727,'0'0'2525,"-6"-8"315,-17-28-336,23 35-2457,-1 1 0,1-1 0,0 1 1,-1-1-1,1 0 0,0 1 0,0-1 1,-1 0-1,1 1 0,0-1 0,0 0 1,0 1-1,0-1 0,0 0 0,0 1 1,0-1-1,0 0 0,0 1 0,0-1 1,1 0-1,-1 1 0,0-1 0,0 0 1,1 1-1,-1-1 0,0 0 0,1 1 1,-1-1-1,0 1 0,1-1 0,-1 1 1,1-1-1,-1 1 0,2-1 0,19-8 280,-15 7-124,29-8 57,-1 1 0,1 2 0,61-5 0,107 7-232,-161 6-143,80 12-1,-105-10-137,0 1 0,-1 0-1,1 2 1,-1 0-1,0 0 1,0 2-1,19 12 1,-32-18 193,0 0 1,0 0 0,0 0 0,0 1-1,0 0 1,-1-1 0,0 1 0,1 0-1,-1 0 1,0 0 0,0 1 0,-1-1-1,1 0 1,2 7 0,-4-8 97,0 0 0,0 0 1,1 0-1,-1 0 0,0 0 0,-1 0 1,1 0-1,0 0 0,-1 0 0,1 0 1,-1 0-1,1 0 0,-1 0 0,0 0 1,0 0-1,0-1 0,0 1 0,0 0 1,0-1-1,-1 1 0,1 0 0,0-1 1,-1 0-1,1 1 0,-1-1 0,-3 2 1,-9 6 312,-1-1 1,0 0-1,0-2 1,-1 0-1,0 0 1,0-1-1,0-1 1,-20 2-1,-12-1 331,-74 0 0,118-5-639,-17-2-1116,21 2 905,0 0 1,-1 0-1,1 0 1,-1 0-1,1-1 1,0 1-1,-1 0 1,1 0-1,0-1 1,-1 1-1,1 0 1,0-1-1,-1 1 1,1 0-1,0-1 1,0 1-1,-1 0 1,1-1 0,0 1-1,0 0 1,0-1-1,0 1 1,0-1-1,-1 1 1,1-1-1,0 1 1,0 0-1,0-1 1,0 1-1,0-1 1,0 1-1,0-1 1,0 1-1,0 0 1,1-1-1,-1 1 1,0-1-1,0 1 1,0 0-1,0-1 1,1 1-1,-1-1 1,10-14-9779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64 8808,'0'0'5184,"11"-9"-1954,3-2-2194,33-33 3341,-50 45 40,-29 21-4142,-1 8-37,1 1-1,2 2 1,-44 63 0,61-77-94,1 0 0,1 0 0,1 1 0,1 0 0,1 1 0,0 0 0,2 0 1,0 1-1,-3 30 0,8-49-163,1 0-1,-1 0 1,1 0 0,0 1 0,0-1 0,0 0 0,1 0-1,-1 0 1,1 0 0,0 0 0,-1 0 0,2-1-1,-1 1 1,0 0 0,0 0 0,1 0 0,-1-1 0,1 1-1,0-1 1,0 0 0,0 1 0,3 2 0,0-3-230,0 1 1,0-1-1,0 1 1,0-1 0,1-1-1,-1 1 1,1-1-1,-1 0 1,1 0 0,-1-1-1,9 1 1,0-1-1322,0 0 1,0 0-1,1-1 1,-1-1-1,22-6 1,22-14-8553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0 21076,'0'0'6406,"-70"75"-5669,31-26-257,-4 6-320,-4 0-96,3 2-32,4-8 32,7-8-32,10-12-32,14-11 33,9-13-482,4-5-1345,21-18-992,6-14-1570,5-14-2979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18610,'0'0'7879,"10"-7"-6112,-4 3-1476,1-1 0,0 1 0,0 0 0,0 1 0,1 0 0,-1 0 0,1 0 0,0 1 0,0 0-1,0 1 1,9-1 0,4 1 112,-15 0-354,0 0 0,1 1 0,-1 0 0,0 0 0,1 0 0,-1 1 1,12 3-1,-17-4-49,-1 0 0,1 0 0,-1 1 0,1-1 0,-1 0 0,1 1 0,-1-1 0,1 0 0,-1 1 0,0-1 0,1 0 0,-1 1 0,0-1 0,1 1 0,-1-1 0,0 1 0,1-1 0,-1 1 0,0-1 0,0 1 0,1-1 0,-1 1 0,0-1 0,0 1 0,0-1 0,0 1 0,0-1 0,0 1 0,0 0 0,0-1 0,0 1 0,0-1 0,0 1 0,-14 19 44,-24 8 115,24-20-140,-24 14-12,36-21-8,1 0 1,-1 0 0,1 0 0,-1 0-1,1 0 1,0 0 0,-1 0 0,1 1-1,0-1 1,0 1 0,0-1 0,0 0-1,0 1 1,0 0 0,1-1-1,-1 1 1,0 2 0,3-3 0,1 0 0,0 0 0,-1 0 0,1-1 0,0 1 0,0-1 0,0 0 0,-1 0 0,1 0 0,0 0 0,5-1 0,-3 1 0,3 0-24,0 0 1,0 1-1,0 0 1,0 1-1,0-1 1,-1 1-1,15 6 1,-20-7 18,-1 0 1,1 0 0,0 0-1,-1 0 1,1 0-1,-1 0 1,1 0 0,-1 0-1,0 1 1,1-1-1,-1 1 1,0-1 0,0 1-1,0-1 1,0 1 0,0 0-1,0-1 1,-1 1-1,1 0 1,0 0 0,-1-1-1,1 1 1,-1 0-1,0 0 1,0 0 0,0 0-1,0 0 1,0-1-1,0 1 1,0 0 0,0 0-1,-1 0 1,1 0-1,-1 0 1,0-1 0,1 1-1,-1 0 1,0-1-1,0 1 1,-1 1 0,-2 3 19,0-1 1,0 0 0,0 0-1,-1-1 1,0 1 0,0-1-1,0 0 1,0-1 0,-1 1-1,1-1 1,-12 5 0,2-1 29,-1-1 0,-1 0 0,-20 4 0,35-10-45,-3 2 0,-1-1 0,1 0 0,-1 0 0,1-1 0,-1 0 0,0 0 0,-8-1 0,13 1-10,1-1 0,0 1 0,0 0-1,-1 0 1,1-1 0,0 1 0,0 0 0,0-1 0,0 1 0,-1 0 0,1-1-1,0 1 1,0 0 0,0-1 0,0 1 0,0 0 0,0-1 0,0 1 0,0-1-1,0 1 1,0 0 0,0-1 0,0 1 0,0 0 0,0-1 0,0 1-1,0 0 1,1-1 0,-1 1 0,0 0 0,0-1 0,0 1 0,1 0 0,-1-1-1,0 1 1,0 0 0,1 0 0,-1-1 0,0 1 0,0 0 0,1 0 0,-1 0-1,1-1 1,12-12-1989,39-26-8603,-21 15 1548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6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14478,'0'0'2530,"-47"67"129,18-23-513,3 2-353,4 3 65,9-5-32,7-2-1154,6-6-543,12-9-97,12-5-961,2-7-1762,-4-7-960,-4-4-1538,-9-4-5189</inkml:trace>
  <inkml:trace contextRef="#ctx0" brushRef="#br0" timeOffset="1">1 247 14350,'0'0'8488,"83"-35"-8232,-36 35-224,2 0-769,-3 0-2370,-1-5-4932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15407,'0'0'2461,"6"10"-1025,9 9-739,1 0 1,33 31 0,-30-32-631,0 1 1,-2 0-1,0 2 0,22 33 1,-36-48 137,1 1 0,-1-1 0,0 1 0,-1 0 0,0 0 0,0 0 0,0 0 0,-1 0 0,0 1 0,0-1 0,-1 0 0,0 0 0,0 1 0,-1-1 0,0 0 0,0 0 0,-1 0 0,0 1 0,0-2 0,0 1-1,-5 8 1,0-3 23,1-1 0,-2 0 0,0-1-1,0 0 1,-1 0 0,0-1-1,-1 0 1,0-1 0,0 0-1,0 0 1,-13 6 0,9-6-354,-1 0-1,-1-1 1,1 0 0,-1-2 0,0 1-1,0-2 1,-1 0 0,-18 1 0,12-6-3152,9-8-2963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3716,'0'0'23798,"75"7"-22869,-32-7-833,6-3-96,-3-3-3171,-6-5-5349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29308,'0'0'64,"82"-42"-8712,-31 24 160</inkml:trace>
  <inkml:trace contextRef="#ctx0" brushRef="#br0" timeOffset="1">599 90 21524,'0'0'1853,"9"-3"-828,47-13 849,3 2-3320,-8 4-3459,1 2 0,0 3 0,84 1 0,-119 7 10373,-16-2-4787,0 0 0,0-1 0,0 1 0,0 0-1,-1 0 1,1 0 0,0 0 0,-1-1 0,1 1 0,-1 0 0,1 0 0,-1 0 0,1 0 0,-1 0-1,0 0 1,1 1 0,-1-1 0,0 0 0,0 0 0,0 0 0,0 0 0,0 0 0,0 0-1,0 0 1,0 0 0,-1 2 0,23-4 643,-19-1-1810,1 0 0,-1 0-1,1 0 1,-1 0 0,0-1-1,0 1 1,0-1 0,0 0 0,0 0-1,3-4 1,16-21-9817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8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15278,'0'0'9610,"2"59"-9482,-2-13 32,0 7-96,0 0-32,0-3-192,0-5-929,2-7-833,-2-11-833,0-9-864,-8-11-2467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8 254 13068,'-3'-12'544,"2"1"-1,-1-1 1,1 0 0,1 1-1,0-1 1,0 0-1,2 0 1,3-19-1,-3 25-280,1 0-1,0 0 0,0 1 1,0-1-1,0 1 0,1 0 1,0 0-1,0 0 1,0 0-1,1 1 0,-1-1 1,1 1-1,0 0 0,1 1 1,-1-1-1,1 1 0,9-4 1,4-1 105,0 1 1,0 1-1,1 0 1,0 2-1,0 0 1,0 2-1,22-1 1,-11 2-41,0 2 0,0 1 0,60 12 0,-74-11-263,-1 2 0,0 0 0,25 12-1,-37-16-64,0 1-1,-1 0 1,1 1 0,0-1-1,-1 1 1,1-1-1,-1 1 1,1 0-1,-1 0 1,0 1-1,-1-1 1,1 1-1,-1-1 1,1 1 0,-1 0-1,0 0 1,0 0-1,2 6 1,-4-7 77,0 0 0,0 0 1,0 0-1,-1 1 0,1-1 0,-1 0 1,0 0-1,0 0 0,0 0 0,0-1 1,0 1-1,0 0 0,-1 0 0,1-1 1,-1 1-1,0-1 0,0 1 1,0-1-1,0 0 0,0 1 0,-1-1 1,1-1-1,-1 1 0,1 0 0,-1 0 1,0-1-1,1 0 0,-1 1 0,-3 0 1,-11 5 322,-1 0 0,0-1 0,-23 6 0,-3-5-165,1-1 0,-1-2 0,-63-3 0,87-1-614,25 0-5518,46-2-4953,-9 0 248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0 13100,'0'0'7159,"-10"5"-4596,-7 6-2042,0 0 1,0 1 0,1 1 0,1 1 0,0 0 0,1 1 0,-17 22 0,0 4 561,2 1 1,-24 46-1,45-73-840,1 1-1,0 0 0,0 0 1,2 1-1,0-1 0,-4 30 1,8-40-232,1 0 1,-1 0-1,1-1 0,0 1 1,1 0-1,-1 0 0,1 0 1,0-1-1,1 1 1,-1 0-1,1-1 0,0 1 1,1-1-1,-1 0 1,1 1-1,0-1 0,0 0 1,1-1-1,0 1 1,-1-1-1,2 0 0,-1 1 1,5 2-1,0-1-306,1 0 0,-1 0-1,1-1 1,0-1 0,0 0-1,1 0 1,15 3 0,44 1-7336,-26-7-660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15535,'0'0'12267,"15"77"-10473,-47-35-545,-7 5-544,-3-1-417,1-1-224,5-5-32,6-3-32,4-8-576,13-11-770,8-11-1248,11-14-5798,14-22 2562,3-7-7302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2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17457,'0'0'5957,"-20"73"-4419,2-37 319,6 2-415,3 2-545,6-2-449,3-1-352,0-4-32,14-5-769,-1-6-544,1-1-576,-4-8-898,-5-6-1793</inkml:trace>
  <inkml:trace contextRef="#ctx0" brushRef="#br0" timeOffset="1">0 224 14189,'0'0'9642,"82"-29"-9130,-43 29-416,0 0-833,-4 0-3683,-4 0-6630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24215,'0'0'8200,"74"12"-11948,-42-12-2338,-4-8-4612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19186,'0'0'10394,"7"10"-9241,2 1-983,-1 0-1,0 1 1,-1 0-1,0 0 1,-1 0-1,-1 1 1,0 0-1,0 0 1,-1 0-1,-1 0 1,2 21-1,-4-23-205,-2 0-1,1 0 1,-1 0-1,-1 0 1,0 0-1,-1 0 1,0-1 0,0 1-1,-9 16 1,4-11-138,-2 0 0,0-1 0,-1 0 1,-26 27-1,36-41 111,-6 7-933,-1 0 1,0 0 0,0-1 0,-16 10-1,3-9-5095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21204,'0'0'5125,"69"-1"-9673,-36-20-8136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0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28219,'0'0'4548,"60"-14"-4548,-34 9-192,-4-3-5702,4-5-10986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1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69 17809,'0'0'619,"-8"10"-464,-23 31-123,31-41-46,-1 1 0,1-1 0,-1 1 0,1-1 0,0 1 1,-1-1-1,1 1 0,0-1 0,0 1 0,-1 0 0,1-1 0,0 1 0,0 0 0,0-1 1,0 1-1,0 0 0,0-1 0,0 1 0,0-1 0,0 1 0,0 0 0,0-1 0,0 1 0,1 0 1,-1-1-1,0 1 0,0-1 0,1 1 0,-1 0 0,0-1 0,1 1 0,-1-1 0,0 1 1,1-1-1,-1 1 0,1-1 0,-1 0 0,1 1 0,-1-1 0,1 1 0,-1-1 0,1 0 1,-1 0-1,1 1 0,0-1 0,-1 0 0,1 0 0,-1 0 0,1 1 0,0-1 0,0 0 0,37 4-1044,-34-4 837,185 8-2756,15 0 3296,-46 1-1063,1-7 0,202-22 0,-306 13 849,440-45 1973,-360 44 242,229 17 0,-243 0-1672,0-5 0,0-5 0,1-5 0,129-25 0,-129 9-1676,127-20-1169,-198 37 4053,0 1 0,98 7 0,-70 6 109,127 7-839,-17-14-1644,257 8-7058,-253 6 8528,-158-12 337,104 8 3166,-47-15-6596,-59-4-3571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2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262 119 10090,'9'-5'6795,"-3"1"-5881,30-23 2793,-34 26-3347,-1-1 0,0 1 0,1-1 0,-1 0 0,0 1-1,0-1 1,0 0 0,0 0 0,-1 0 0,1 0 0,0 0 0,-1 0 0,0 0 0,1-3 0,-1 5-297,0-1-1,0 0 0,0 1 1,0-1-1,-1 0 0,1 1 0,0-1 1,0 0-1,-1 1 0,1-1 1,0 0-1,-1 1 0,1-1 0,-1 1 1,1-1-1,0 0 0,-1 1 1,0 0-1,1-1 0,-1 1 0,1-1 1,-1 1-1,1-1 0,-1 1 1,0 0-1,1 0 0,-2-1 0,-28-4 483,-30 9-474,45-2-73,0 2 0,0 0 1,0 1-1,0 1 0,1 0 0,0 1 1,0 0-1,0 1 0,1 1 0,1 0 0,-1 1 1,1 0-1,1 1 0,-13 14 0,23-24 0,0 1 0,1-1 0,-1 0 0,0 0 0,0 0-1,1 0 1,-1 1 0,1-1 0,-1 0 0,1 0 0,0 1-1,-1-1 1,1 0 0,0 1 0,0-1 0,0 0 0,0 1-1,0-1 1,0 1 0,1 1 0,-1-3 1,1 1 0,0 0 0,-1 0 0,1 0 0,0 0 0,-1-1 0,1 1 0,0 0 0,0-1 0,0 1-1,0 0 1,0-1 0,0 1 0,0-1 0,0 0 0,0 1 0,0-1 0,0 0 0,2 1 0,6 0 11,1 0 0,0-1-1,0 0 1,13-2 0,-18 1 2,13-2-32,0 0-1,0-1 1,-1-1 0,1-1 0,-1-1-1,-1 0 1,1-1 0,-1-1-1,-1 0 1,0-1 0,0-1 0,-1 0-1,0-1 1,15-17 0,-26 25 26,0 0-1,-1 0 1,1 0 0,-1 0 0,0 0 0,0 0 0,0-1-1,-1 1 1,2-10 0,-3 14-6,1-1-1,-1 1 1,0-1 0,0 1-1,0-1 1,0 1 0,0-1-1,0 1 1,0-1 0,0 0-1,-1 1 1,1-1-1,0 1 1,0-1 0,0 1-1,0-1 1,-1 1 0,1-1-1,0 1 1,-1-1 0,1 1-1,0 0 1,-1-1 0,1 1-1,0-1 1,-1 1 0,1 0-1,-1-1 1,1 1-1,-1 0 1,-1-1-5,0 1 1,0 0-1,1 1 1,-1-1-1,0 0 0,1 0 1,-1 1-1,0-1 0,0 1 1,1 0-1,-1-1 1,1 1-1,-1 0 0,1 0 1,-3 1-1,-5 5 63,0 1-1,1 0 1,0 0 0,0 1-1,1 0 1,0 0 0,0 0-1,1 1 1,0 0 0,1 1-1,0-1 1,1 1 0,0 0-1,0 0 1,2 0-1,-1 1 1,1-1 0,1 0-1,-1 17 1,2-25-43,1 1-1,-1-1 1,0 0-1,1 1 1,0-1 0,0 1-1,0-1 1,0 0-1,0 1 1,1-1-1,-1 0 1,1 0 0,0 0-1,0 0 1,0-1-1,0 1 1,1 0 0,-1-1-1,1 0 1,-1 1-1,1-1 1,0 0-1,0 0 1,5 2 0,6 2-4,0-1 1,0 0 0,0-1 0,23 4-1,-11-2-124,-25-6 109,-1 0-1,0 0 1,0 0 0,1 0 0,-1 0 0,0 0-1,0 0 1,1 0 0,-1 0 0,0 0 0,0 0 0,1 0-1,-1 0 1,0 0 0,0 0 0,0 0 0,1 1 0,-1-1-1,0 0 1,0 0 0,0 0 0,1 0 0,-1 1-1,0-1 1,0 0 0,0 0 0,0 0 0,0 0 0,1 1-1,-1-1 1,0 0 0,0 0 0,0 1 0,0-1 0,0 0-1,0 0 1,0 1 0,0-1 0,0 0 0,0 0-1,0 1 1,0-1 0,0 0 0,-11 10-4,-24 6-359,31-14 98,-3 1-979,-26 12-409,18-5-2687,10 2-5837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55 8040,'0'0'15662,"-8"-2"-14215,-1-2-970,7 2-304,-1 1 0,0 0 0,0 0 1,0 0-1,0 0 0,-1 0 0,1 0 0,0 1 0,0 0 0,-4 0 0,6 0-102,0 0-1,-1 1 1,1-1-1,0 1 1,0-1-1,0 1 1,-1-1-1,1 1 1,0 0-1,0 0 1,0 0 0,0 0-1,0 0 1,1-1-1,-1 2 1,0-1-1,0 0 1,1 0-1,-1 0 1,0 0-1,1 0 1,-1 0 0,1 1-1,0-1 1,-1 0-1,1 1 1,0 1-1,27-2 42,2-7-43,55-18-1,-55 15-51,57-11 0,20 11-332,-140 24-1761,2-8 1653,0-2-1,-63 2 1,-13 2 411,94-4-199,6 4-3305,7-8 3302,1 0-1,0-1 0,0 1 1,0-1-1,0 1 0,0-1 1,0 1-1,0 0 1,0-1-1,0 1 0,0-1 1,0 1-1,0 0 0,0-1 1,1 1-1,-1-1 0,0 1 1,0-1-1,1 1 1,-1-1-1,0 1 0,1-1 1,-1 1-1,0-1 0,1 1 1,-1-1-1,1 0 1,-1 1-1,1-1 0,-1 0 1,1 1-1,-1-1 0,1 0 1,-1 0-1,1 1 1,-1-1-1,1 0 0,0 0 1,-1 0-1,1 0 0,-1 0 1,2 0-1,16 4-4968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1 17008,'0'0'8456,"-79"27"-6790,32 1-257,-4 8-352,-5-1-128,3 2-192,5-3-289,10-4-352,13-6-32,9-9-352,14-6-1282,2-6-1569,7-14-7238,-1-9-4005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8872,'0'0'12620,"75"48"-8968,-33-30-1186,3 1-992,4 0-642,-3 2-704,-4-4-768,-7-6-3460,-8-7-6406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17232,'0'0'2467,"65"-18"-161,-16 9-352,15 4-481,9 1 32,1 4-672,1 0-673,-9 0-800,-15 7-2275,-18 3-1537,-16-5-2691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10954,'0'0'6022,"78"3"-5285,-14-4 1505,16-7-833,7-2-384,0 1-32,-2-3-737,-13-1-768,-14 0-2275,-16-1-2177,-14-2-7528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9865,'0'0'10277,"9"13"-9268,18 28-486,-1 0-1,-2 2 1,-2 1 0,33 91 0,-49-116-506,-1 1-1,-1-1 0,-1 1 1,0 0-1,-2 1 1,0-1-1,-1 0 1,-1 0-1,-1 0 0,-1 0 1,-1 0-1,0 0 1,-2-1-1,0 1 1,-15 30-1,2-13-40,-3-1 1,0-1-1,-3-1 1,-30 34-1,36-47-1892,-1-1-1,-1-2 1,-45 33 0,13-22-7410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15887,'0'0'13261,"0"60"-12397,-2-30-511,-1 3-321,3-1-128,0 5-1057,0-7-1506,0-2-2145,0-7-2499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15567,'0'0'2178,"0"67"-609,-3-8 33,-5 14-545,-2 9-641,-1 4-256,2-5-128,4-7-416,5-13-673,0-13-673,7-19 1,4-14 63,2-15-63,-6-15-2852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59 207 8488,'0'0'5483,"-9"-10"-2174,-28-34-682,35 43-2507,1 0 1,0 0 0,0 0-1,0 0 1,1 0-1,-1-1 1,0 1 0,0 0-1,1-1 1,-1 1-1,1 0 1,-1-1 0,1 1-1,-1-1 1,1 1-1,0-1 1,0 1 0,0-1-1,0 1 1,0-1 0,0 1-1,0-1 1,1 1-1,-1-1 1,0 1 0,1 0-1,-1-1 1,1 1-1,-1-1 1,1 1 0,0 0-1,0-1 1,1 0-1,2-2-49,0 1 0,0-1-1,0 1 1,0 0 0,1 1-1,0-1 1,5-1 0,-2 0 153,27-11 4,0 2 1,1 1-1,0 2 1,1 2-1,0 1 1,0 2-1,0 1 1,1 2-1,59 5 1,-89-3-237,1 1 1,-1 0 0,0 1-1,0-1 1,0 2 0,0-1-1,0 1 1,0 0 0,-1 1-1,1 0 1,-1 0 0,0 0 0,12 11-1,-16-12 5,1 1 1,-1-1-1,0 1 0,-1 0 0,1 0 0,0 1 0,-1-1 1,0 0-1,0 1 0,-1-1 0,1 1 0,-1 0 0,0-1 0,0 1 1,0 0-1,-1 0 0,0 0 0,0-1 0,0 1 0,0 0 1,-1 0-1,0 0 0,0-1 0,0 1 0,-3 5 0,0 0 69,-1 0-1,0 0 1,0 0-1,-2-1 0,1 0 1,-1 0-1,0 0 0,-1-1 1,1 0-1,-2-1 1,1 0-1,-1 0 0,-14 8 1,6-5 272,-1 0 0,0-1 1,-1-1-1,1 0 0,-2-2 0,-29 7 1,-4-9 100,53-4-461,-1 0 0,0 0 0,1 0 0,-1 0 0,0 0 0,1 0-1,-1 0 1,0 0 0,1-1 0,-1 1 0,1 0 0,-1 0 0,0-1 0,1 1 0,-1 0 0,1-1 0,-1 1 0,1-1 0,-1 1 0,1-1 0,-1 1 0,1-1 0,0 1 0,-1-1 0,1 0 0,0 0-67,0 0 0,0 0 0,1-1 0,-1 1 0,1 0 0,-1 0 1,1 0-1,-1 0 0,1 0 0,0 0 0,-1 0 0,1 0 0,0 0 1,0 0-1,0 0 0,0 0 0,-1 0 0,1 1 0,2-2 0,7-5-1142,0 0 0,0 0-1,1 2 1,0-1-1,16-5 1,-8 3-1401,22-10-4446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21781,'0'0'4153,"-10"3"-2765,1 2-1259,-1 1 0,1 0 0,0 1 0,0 0 0,0 0 0,1 1-1,1 0 1,-1 0 0,1 1 0,0 0 0,1 0 0,-5 11 0,-13 14 13,-78 129 64,92-145-184,1 1 0,1 1 0,0 0 0,1 0 0,2 0 0,-7 39 0,11-54-76,1 0-1,-1 0 1,1 0 0,0 0 0,0 1-1,1-1 1,0 0 0,-1 0 0,2 0-1,-1 0 1,0-1 0,1 1 0,0 0-1,0-1 1,1 1 0,-1-1 0,1 1-1,0-1 1,0 0 0,1 0 0,-1-1-1,1 1 1,-1-1 0,1 1 0,0-1-1,1 0 1,-1-1 0,0 1 0,1-1-1,0 0 1,-1 0 0,1 0 0,0-1-1,0 1 1,0-1 0,7 0 0,5 2-1395,-1 0 0,32-1 1,7-8-4216,-10-9-2018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6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7944,'0'0'12267,"-54"62"-10089,23-21-993,-5 9-320,0 2-128,1-1 256,1-3-385,5-5-191,6-9-97,8-9-96,7-9-224,8-12-416,2-4-1730,17-14-1281,9-19-1538,0-13-3043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0 10186,'0'0'8167,"-32"51"-6405,14-17-385,0 5 97,3 3 223,3 0 65,6-2-545,6-5-704,0-3-353,5-7-96,6-3-545,2-6-1537,-5-5-832,-4-3-1058</inkml:trace>
  <inkml:trace contextRef="#ctx0" brushRef="#br0" timeOffset="1">0 200 12748,'0'0'9193,"66"-24"-7656,-18 24-416,2 0-672,4 0-353,0 1-320,-5 0-2115,-6-1-2369,-10 0-5766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13293,'0'0'4073,"-1"12"-1479,0-7-2265,0 0 0,1 1-1,0-1 1,0 1 0,1-1-1,-1 0 1,1 1 0,0-1-1,1 0 1,-1 0 0,1 1 0,0-1-1,0 0 1,1-1 0,-1 1-1,1 0 1,0-1 0,1 1-1,-1-1 1,7 6 0,17 17 115,-5-5 190,37 48-1,-53-61-578,0 0 1,-1 0-1,0 1 0,0 0 0,-1 0 0,-1 0 1,1 1-1,-2-1 0,3 16 0,-4-15-49,0 1 1,0-1-1,-1 1 0,-1-1 0,0 1 0,-1-1 0,0 1 1,-1-1-1,0 0 0,0 0 0,-1 0 0,-8 14 0,3-11-22,0-1 0,0 1 0,-1-2 0,-1 1 0,0-1 0,-1-1 0,0 0 0,-17 11 0,7-6-1044,-44 23-1,2-13-3341,18-16-1001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7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348 192 10954,'3'-9'1666,"2"-5"-1143,2 0 576,-2 0 0,0-1 0,0 1 0,-2-1 0,0 0 0,0-1 0,0-18 0,-4 32-1012,1 1 0,-1-1-1,1 0 1,-1 1 0,0-1 0,1 1-1,-1-1 1,0 1 0,0-1-1,0 1 1,0 0 0,0 0-1,-1-1 1,1 1 0,0 0-1,-1 0 1,1 0 0,0 0-1,-1 0 1,1 1 0,-1-1-1,1 0 1,-1 1 0,0-1 0,1 1-1,-1-1 1,0 1 0,1 0-1,-1 0 1,0 0 0,1 0-1,-1 0 1,0 0 0,1 0-1,-1 0 1,-3 2 0,-3-1 52,-1 0 1,1 1 0,-1 0 0,1 0-1,0 1 1,-10 4 0,-9 10 193,0 1 1,2 1 0,0 1-1,1 1 1,1 1 0,1 1-1,1 2 1,2 0 0,-19 30-1,35-51-332,1 0 1,-1 1-1,1-1 0,0 1 1,0-1-1,1 1 0,0 0 1,-1 0-1,2 0 0,-1 0 0,1 0 1,-1 0-1,1 0 0,0 0 1,1 0-1,0 0 0,-1 0 1,2 0-1,-1 0 0,0-1 0,1 1 1,3 5-1,4 6-206,1 0 0,0-1 0,1 0 1,24 23-1,20 28-1080,-47-53 1122,-1-1 0,0 2 0,-1-1 0,0 1 1,-1 0-1,0 0 0,-1 0 0,-1 0 0,-1 1 1,0 0-1,0-1 0,-2 1 0,-1 29 0,-6-1 320,-1 0 0,-2 0 0,-21 53-1,-11 47 883,41-139-978,0 1-1,0-1 1,0 1 0,0-1 0,1 1-1,0 0 1,0-1 0,0 1 0,1-1 0,0 1-1,0-1 1,0 1 0,0-1 0,3 7-1,-2-8-47,0-1 0,0 1 0,0 0 0,1-1 0,-1 1 0,1-1 0,0 0-1,0 0 1,-1 0 0,1 0 0,1 0 0,-1-1 0,0 1 0,0-1 0,0 0-1,1 0 1,-1 0 0,1 0 0,5 0 0,12 1-18,1 0 1,0-1-1,0-1 1,0 0-1,38-8 1,-39 4-1433,0-1-1,-1-1 1,27-12 0,13-12-8381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38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7 179 13453,'0'0'1665,"-2"-8"369,1 6-1888,0 0 1,1 0-1,-1-1 0,1 1 0,-1 0 0,1 0 0,0-1 0,0 1 1,0 0-1,0 0 0,0-1 0,0 1 0,1-3 0,1 3-50,-1 0-1,0 1 1,1-1-1,0 0 1,-1 1-1,1-1 1,0 1-1,0 0 1,0-1-1,0 1 1,0 0-1,0 0 1,0 0-1,0 0 1,0 1-1,0-1 1,0 0-1,1 1 0,1-1 1,219-54 2732,-1-3-3339,-217 61-1312,-10 10 1086,-18 25 949,6-10-192,6-4 98,2-1-1,0 2 0,2-1 1,0 1-1,2 0 1,1 0-1,1 0 0,0 38 1,4-19-71,1 0 0,3-1 0,1 0 0,14 48 0,-9-52-109,-2 1-1,-2 0 1,-2 0-1,2 76 1,-8-102 179,-1 0-1,0 0 1,0 0-1,-1-1 1,-1 1-1,0-1 1,-11 22-1,10-26 230,0-1 0,0 0 0,-1 0 1,0 0-1,0-1 0,-1 0 0,0 0 0,-1 0 0,1-1 0,-1 0 0,0-1 1,-11 6-1,10-7-56,0-1 0,0 0-1,0 0 1,-1-1 0,1 0 0,-1 0 0,-17 0 0,22-2-351,1 0 0,-1 1 0,0-2 0,0 1 0,1-1 0,-1 1 1,0-1-1,0-1 0,1 1 0,-1-1 0,1 1 0,0-1 0,-1-1 0,1 1 0,0 0 0,0-1 0,-5-4 0,9 6-315,-1 0-1,0 0 0,0-1 1,0 1-1,1 0 0,-1 0 1,1-1-1,-1 1 0,1 0 1,-1-1-1,1 1 0,0 0 1,-1-1-1,1 1 0,0 0 1,0-1-1,0-1 0,2-10-5687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0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156 319 11339,'9'-14'566,"19"-31"432,-1 3 1482,-1-1 1,24-58 0,-49 99-2372,0 0 0,0 0 0,0 0 0,0 0 1,0 0-1,-1 0 0,1 0 0,-1 0 0,1-1 1,-1 1-1,0 0 0,0 0 0,0 0 1,0-1-1,-1 1 0,1 0 0,0 0 0,-1 0 1,0 0-1,1 0 0,-1-1 0,0 1 0,0 0 1,0 1-1,0-1 0,-1 0 0,1 0 0,0 0 1,-3-1-1,1 1-36,-1 0 0,0 1-1,0-1 1,0 1 0,0 0 0,0 0 0,0 1-1,0-1 1,0 1 0,0 0 0,0 0 0,0 0 0,0 1-1,0-1 1,-6 3 0,-3 0-33,0 1 1,-1 1-1,2 0 1,-1 1-1,1 1 0,-1 0 1,2 0-1,-19 16 1,21-17 2,2 1 1,-1 0-1,1 0 1,0 0-1,0 1 1,1 0-1,0 1 1,1-1-1,-1 1 1,2 0-1,-1 0 1,-4 15-1,9-23-34,0 0 1,-1 0-1,1 1 1,0-1-1,0 0 1,0 0-1,0 0 1,0 0-1,0 0 0,0 0 1,0 1-1,1-1 1,-1 0-1,0 0 1,1 0-1,-1 0 0,1 0 1,-1 0-1,1 0 1,-1 0-1,1 0 1,0 0-1,-1 0 1,1-1-1,0 1 0,0 0 1,2 1-1,-1 0 4,1-1 0,0 0 0,1 0 0,-1 0 0,0 0 0,0 0 0,0-1 0,0 1 0,7-1 0,8 0 36,-1-1 1,31-6 0,-47 7-48,41-11-188,0-1 1,-1-2 0,0-2 0,-1-1 0,66-41 0,-86 43-1020,-44 29 333,6 2 1014,0 1 0,1 1 0,1 1 0,0 0 0,2 1-1,0 0 1,1 1 0,1 1 0,-13 35 0,17-36 458,1 0 1,1 0-1,0 1 0,2 0 1,1 0-1,-1 33 1,4-53-297,-29-27 1917,13 12-1917,-1 2 0,-1 0 0,-26-13 0,36 21-307,1-1 1,-1 1-1,0 1 1,-1-1-1,1 2 0,0-1 1,0 1-1,-1 0 1,1 0-1,-1 1 1,-8 1-1,16-1-22,1 0 0,-1 1-1,1-1 1,0 0 0,-1 0 0,1 0 0,0 0-1,-1 1 1,1-1 0,0 0 0,-1 0 0,1 0 0,0 1-1,-1-1 1,1 0 0,0 1 0,0-1 0,-1 0-1,1 1 1,0-1 0,0 0 0,0 1 0,-1-1-1,1 0 1,0 1 0,0-1 0,0 1 0,0-1 0,0 0-1,0 1 1,0-1 0,0 1 0,0-1 0,0 0-1,0 1 1,0-1 0,0 1 0,0-1 0,0 0-1,0 1 1,1-1 0,-1 1 0,0-1 0,0 1-1,12 16-1963,-4-13 865,0 0-1,0 0 1,0-1-1,0 0 1,1 0-1,-1-1 1,1 0-1,0 0 1,-1-1-1,11 0 1,26 0-8101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19859,'-13'0'224,"-5"0"577,9 0-769,1 0-32,8 6-128,0 0-1314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17649,'0'0'9417,"45"-52"-7880,-19 42-608,2 7-609,4 3-384,0 0-1281,-2 3-2403,0 5-3042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20115,'0'0'3491,"83"-17"-3523,-37 3-96,0-1-1441,2-1-161,-7 5-352,-10 2-1377,-15 7-385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13741,'0'0'5573,"64"17"-4420,-13-33-352,14-6-288,7-4-321,-1 2-128,-4 1-1057,-13 6-3267,-11 1-9321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16 7111,'0'0'8872,"-8"-2"-5413,7 2-3412,-2-1 97,1 1 0,-1-1 0,0 1 1,1-1-1,-1 1 0,0 0 0,0 0 0,1 0 1,-1 0-1,0 0 0,1 1 0,-1-1 0,0 1 0,1 0 1,-1 0-1,1 0 0,-1 0 0,1 0 0,-1 1 1,1-1-1,0 1 0,0-1 0,0 1 0,0 0 1,0 0-1,0 0 0,0 0 0,0 0 0,1 0 0,-3 5 1,-2 6 128,0 0 0,1 0 1,1 0-1,0 1 0,1-1 1,1 1-1,0 0 0,0 0 1,2 0-1,1 23 0,-1-32-231,0 0 0,1 0 0,0 0 0,0-1 0,0 1 0,0 0 0,1-1 0,0 1-1,0-1 1,0 0 0,1 1 0,-1-1 0,1 0 0,0 0 0,0-1 0,0 1-1,1-1 1,-1 1 0,1-1 0,0 0 0,0 0 0,0-1 0,0 1 0,1-1 0,-1 0-1,0 0 1,1 0 0,0-1 0,-1 0 0,1 1 0,0-2 0,0 1 0,5 0 0,-1-1 15,0 0 0,-1-1 0,1 0 0,0-1 0,-1 0 0,1 0 0,-1 0 0,0-1 0,0 0 0,0-1 0,0 0 0,0 0 0,-1-1 0,0 0 1,0 0-1,0-1 0,0 0 0,-1 0 0,0 0 0,7-11 0,-8 11-15,0-1-1,-1 0 1,0 0 0,0 0-1,-1-1 1,0 1 0,0-1-1,0 0 1,-1 0 0,-1 1-1,1-1 1,-1-1 0,-1 1-1,1 0 1,-1 0 0,-1 0-1,1 0 1,-1 0 0,-1 0-1,0 0 1,0 0 0,-4-11-1,4 16-101,1 0 0,0-1 0,-1 1 0,0 0-1,0 0 1,0 0 0,0 0 0,0 0 0,0 1-1,-1-1 1,1 1 0,-1-1 0,0 1 0,0 0 0,0 0-1,0 0 1,0 0 0,0 1 0,0-1 0,-1 1-1,-4-1 1,7 2-153,0 1 0,1-1 0,-1 1 0,0 0-1,0-1 1,0 1 0,1 0 0,-1-1 0,0 1-1,1 0 1,-1 0 0,1 0 0,-1 0 0,1 0-1,-1 0 1,1 0 0,-1-1 0,1 1 0,0 0-1,0 0 1,0 0 0,-1 1 0,1-1 0,0 0-1,0 0 1,0 0 0,1 0 0,-1 0 0,0 0-1,1 2 1,-1 0-934,0 16-5201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18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18001,'0'0'5637,"2"61"-3042,3-33-1282,2 1-512,2 0-609,7 2-128,2-1-128,2-2-1730,-2-4-2914,-2-6-4197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16271,'0'0'11409,"3"2"-11356,52 21 150,-55-23-202,0 0 1,0 0-1,0 0 1,-1 0-1,1 0 0,0 0 1,0 0-1,0 0 1,0 0-1,0 0 1,0-1-1,0 1 1,-1 0-1,1 0 0,0 0 1,0 0-1,0 0 1,0 0-1,0 0 1,0 0-1,-1 0 1,1 0-1,0 0 0,0 1 1,0-1-1,0 0 1,0 0-1,0 0 1,-1 0-1,1 0 1,0 0-1,0 0 0,0 0 1,0 0-1,0 0 1,0 0-1,0 0 1,0 1-1,0-1 0,-1 0 1,1 0-1,0 0 1,0 0-1,0 0 1,0 0-1,0 0 1,0 1-1,0-1 0,0 0 1,0 0-1,0 0 1,0 0-1,0 0 1,0 0-1,0 1 1,0-1-1,0 0 0,0 0 1,0 0-1,0 0 1,0 0-1,0 1 1,-7-1-3602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16688,'0'0'8264,"3"11"-6951,4 29-603,-2 0 0,-2 1 1,-2 0-1,-5 63 0,1 2-295,3-104-408,0-1-1,0 0 0,0 0 0,0 1 1,0-1-1,0 0 0,0 0 0,0 0 1,0 1-1,1-1 0,-1 0 0,1 0 1,-1 0-1,1 1 0,-1-1 0,1 0 1,-1 0-1,1 0 0,0 0 0,0 0 1,0 0-1,1 1 0,-1-2 2,0 1 0,1-1 0,-1 0 0,0 0 0,0 0 0,0 0 0,0 0 0,1 0 0,-1 0 0,0 0-1,0-1 1,0 1 0,0 0 0,1-1 0,-1 1 0,0-1 0,0 1 0,0-1 0,1 0 0,10-7 46,-1-1 1,-1 0 0,14-14-1,-10 11-52,-11 8 0,1 1-1,0 0 1,-1 0-1,1 0 1,1 1-1,-1 0 1,0-1-1,1 1 1,-1 1-1,1-1 1,-1 1-1,1 0 1,0 0-1,-1 0 0,1 0 1,0 1-1,7 0 1,-8 1 2,-1 0 0,0 0 1,1 0-1,-1 1 0,0-1 0,0 1 1,0 0-1,0 0 0,0 0 0,0 0 0,0 1 1,-1-1-1,1 1 0,-1-1 0,0 1 1,0 0-1,0 0 0,0 0 0,0 0 1,-1 0-1,1 1 0,-1-1 0,2 7 1,1 2 59,-1 1 0,-1 0 0,0 0 0,0 0 0,-2 0 0,1 1 1,-2-1-1,0 0 0,0 0 0,-1 0 0,-1 0 0,0 0 1,-1 0-1,-9 22 0,4-16 38,0-1 1,-1 0-1,-1-1 1,-1 0-1,0 0 1,-1-1-1,-1-1 1,-29 26-1,40-38-102,-1 0 0,0 0 0,1 0 0,-1-1 0,-1 1 0,1-1 0,0 0 0,0 0 0,-1 0 0,1-1 0,-1 0 0,0 0 0,1 0 0,-1 0 0,0 0 0,1-1 0,-1 0 0,0 0 0,0-1 0,1 1 0,-1-1 0,0 0 0,1 0 0,-1-1 0,0 1 0,1-1 0,0 0 0,-1 0 0,1 0 0,0-1 0,0 0 0,1 1 0,-1-1 0,0-1 0,1 1 0,0 0 0,0-1 0,-4-5 0,-2-1-223,2 0 0,0 0 0,0 0 0,1-1 0,0 0 0,-8-20 0,13 25 32,-1 1 0,1 0 0,0 0 0,0 0 0,1-1 0,-1 1 0,1 0 0,0-1 0,1 1 0,-1 0 0,1-1 1,0 1-1,1 0 0,-1 0 0,1 0 0,0 0 0,0 0 0,4-6 0,26-44-11532,-16 22 1249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5 347 15983,'0'0'2712,"-1"-11"651,0 7-3126,0-1 129,0 0 0,1 0 0,0 0 0,0 0 0,0 0 0,0 0 0,1 0 0,-1 0 0,1 0 0,1 1 0,-1-1 0,1 0 0,-1 1 0,1-1 0,1 1 0,-1-1 0,1 1 0,5-7 0,17-11 39,1 1-1,1 1 1,1 1-1,1 2 1,31-14 0,-24 13-42,-1-3 1,59-42-1,-91 60-2207,-10 11-2749,-21 25-9267,17-11 1390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5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19506,'0'0'12129,"3"11"-11472,1 11-589,0-1 0,-1 1 0,-2 0-1,0 0 1,-1 0 0,-6 37 0,5-49-68,-10 50 0,-4 113 0,15-172 0,-1 1 0,1-1 0,0 1 0,0-1 0,0 1 0,0-1 0,1 1 0,-1-1 0,0 1 0,1-1 0,-1 1 0,1-1 0,-1 0 0,1 1 0,-1-1 0,1 0 0,0 1 0,0-1 0,0 0 0,0 0 0,0 0 0,0 1 0,0-1 0,0-1 0,0 1 0,3 2 0,-2-3 0,0 1 0,1-1 0,-1 0 0,1 0 0,-1 0 0,0 0 0,1 0 0,-1-1 0,1 1 0,-1 0 0,0-1 0,0 0 0,1 0 0,3-2 0,7-3 0,-1-1 0,1-1 0,-2 0 0,16-13 0,-12 7-228,52-50-4014,-63 60 3686,0-1 1,0 0-1,0-1 1,-1 1-1,0-1 1,0 1-1,0-1 1,0 0 0,-1 0-1,0 0 1,2-10-1,-4-1-7622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15054,'0'0'11697,"-2"13"-10389,-19 305 3286,20-283-4480,0 52-114,1-87-28,1-1 0,-1 1 0,0 0 1,0 0-1,0 0 0,0-1 0,1 1 0,-1 0 0,0 0 0,0 0 1,0 0-1,1 0 0,-1-1 0,0 1 0,0 0 0,1 0 0,-1 0 1,0 0-1,0 0 0,1 0 0,-1 0 0,0 0 0,1 0 0,-1 0 1,0 0-1,0 0 0,1 0 0,-1 0 0,0 0 0,0 0 0,1 0 1,-1 0-1,0 1 0,0-1 0,1 0 0,-1 0 0,0 0 0,0 0 1,0 0-1,1 1 0,-1-1 0,0 0 0,0 0 0,0 0 0,0 1 1,1-1-1,-1 0 0,0 0 0,0 1 0,0-1 0,0 0 0,0 0 1,0 1-1,0-1 0,0 0 0,0 0 0,0 1 0,0-1 0,0 0 1,0 0-1,0 1 0,0-1 0,12-19-3945,-9-6-1979,-3-4-3412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15246,'0'0'12999,"1"12"-11765,-2 5-1056,0 0 1,-1 0 0,0 0 0,-2 0 0,0 0 0,-6 16 0,-46 102 856,36-93-831,2 1-1,-18 64 1,34-86-2083,11-35-1329,12-34-4383,-13 7-289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12524,'0'0'11050,"-46"55"-10217,38-28-673,2 4-64,3 1-96,1 1-576,2-1-193,0-3-128,0-4-224,0-5-897,0-5-1665,0-10-1282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6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17264,'-9'3'2408,"2"-1"-2014,0 1-1,0 0 1,1 1 0,-1-1-1,1 1 1,0 0 0,0 1 0,0 0-1,1 0 1,-1 0 0,1 0-1,0 1 1,1 0 0,-1 0 0,1 0-1,1 0 1,-1 1 0,1 0-1,-4 9 1,3-3-108,0 0 0,1 0 0,0 0-1,1 1 1,1-1 0,0 1 0,1 18 0,0-29-265,0 0 0,0 0 1,1 0-1,-1 0 0,1 0 1,-1-1-1,1 1 0,0 0 1,0 0-1,1-1 0,-1 1 1,0-1-1,1 1 0,0-1 0,-1 0 1,1 1-1,0-1 0,0 0 1,0 0-1,1 0 0,-1-1 1,0 1-1,1 0 0,-1-1 1,1 1-1,-1-1 0,1 0 0,0 0 1,-1 0-1,1-1 0,0 1 1,0 0-1,0-1 0,0 0 1,0 0-1,-1 0 0,1 0 0,0 0 1,0 0-1,4-2 0,3 0 51,-1-1 0,1 0 0,-1 0-1,0-1 1,0 0 0,-1-1 0,1 0-1,-1 0 1,0-1 0,0 0-1,0 0 1,-1-1 0,0 0 0,7-10-1,-7 9-25,0-1 0,0 0 0,-1-1-1,0 1 1,-1-1 0,0 0 0,-1 0 0,0-1-1,0 1 1,-1-1 0,-1 0 0,3-15-1,-5 23-37,0 0 0,-1 0 0,1 0-1,0 0 1,-1 1 0,1-1 0,-1 0-1,0 0 1,0 1 0,0-1 0,0 0-1,-1 1 1,1-1 0,-1 1 0,1 0-1,-1-1 1,0 1 0,0 0 0,0 0-1,0 0 1,0 0 0,-1 0 0,1 1-1,0-1 1,-1 1 0,1 0-1,-1-1 1,0 1 0,1 0 0,-1 0-1,0 1 1,0-1 0,0 1 0,1-1-1,-6 1 1,2-1-1,0 1-1,0 0 1,0 0-1,0 0 1,0 1-1,0 0 1,0 0-1,0 1 1,0 0-1,0 0 1,1 0-1,-1 0 1,1 1-1,-1 0 1,1 0-1,-7 6 1,5-1-208,0 0 1,1 1-1,0 0 0,0 0 0,1 0 1,0 1-1,1 0 0,0 0 0,0 0 1,1 0-1,0 1 0,1-1 1,0 1-1,1 0 0,0 0 0,1-1 1,0 1-1,1 0 0,2 16 1,-1-22-485,-1-1 0,1 1 1,0-1-1,0 0 1,1 0-1,-1 1 0,1-2 1,0 1-1,0 0 1,0 0-1,1-1 0,-1 0 1,1 0-1,0 0 1,-1 0-1,1 0 0,1-1 1,-1 0-1,0 0 1,1 0-1,-1 0 0,1-1 1,-1 1-1,8 0 1,24 2-6918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19 8488,'0'0'14809,"-5"9"-12242,-3 4-2080,1 0-1,0 0 0,1 0 1,1 1-1,0 0 0,1 0 0,1 0 1,0 0-1,1 1 0,-1 22 1,3-36-476,0 0 1,0 1 0,0-1 0,0 0 0,0 0 0,0 0-1,0 0 1,0 1 0,1-1 0,-1 0 0,0 0 0,1 0 0,-1 0-1,1 0 1,-1 0 0,1 0 0,0 0 0,-1 0 0,1 0-1,0 0 1,0 0 0,-1-1 0,1 1 0,0 0 0,0 0 0,0-1-1,0 1 1,0-1 0,0 1 0,0-1 0,0 1 0,0-1-1,1 1 1,-1-1 0,0 0 0,0 0 0,0 0 0,0 0-1,0 1 1,1-2 0,-1 1 0,0 0 0,0 0 0,0 0 0,0 0-1,0-1 1,2 0 0,2 0 60,-1 0-1,0-1 1,0 0 0,0 0-1,0 0 1,0 0 0,-1 0-1,1-1 1,-1 1 0,1-1-1,-1 0 1,3-4 0,-3 2-69,1 0 0,-1 0 0,0 0 0,0-1 0,-1 1 0,0-1 0,0 0 0,0 0 0,0 0 0,-1 0 0,0 0 0,-1 0 0,1 0 0,-1 0 0,0 0 0,0 0 0,-1 0 0,0 0 0,-3-10 0,3 12-4,-1 0 0,0 0-1,0 0 1,0 0 0,0 0 0,-1 0-1,0 0 1,0 1 0,0-1 0,0 1-1,0 0 1,-1 0 0,1 0 0,-1 0-1,0 1 1,0-1 0,0 1 0,0 0-1,0 0 1,0 1 0,-1-1 0,1 1-1,-1 0 1,1 0 0,-1 0 0,-4 1-1,3-1-289,-1 1 0,1 0 0,0 0 0,0 0 0,0 1 0,0 0 0,0 0 0,0 1 0,0-1 0,0 1 0,1 1-1,-1-1 1,-5 4 0,2 0-1029,1 0 0,0 1-1,1 0 1,0 0 0,0 1-1,1 0 1,-7 10-1,-12 17-6563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2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7719,'0'-9'3331,"3"-72"3443,-1 42-981,-1 32-2301,-1 14 394,15 274-3182,-15-280-699,0-1-1,0 1 0,0-1 0,0 1 1,0-1-1,-1 1 0,1-1 0,0 1 0,1 0 1,-1-1-1,0 1 0,0-1 0,0 1 1,0-1-1,0 1 0,0-1 0,1 1 1,-1-1-1,0 1 0,0-1 0,1 0 1,-1 1-1,0-1 0,1 1 0,-1-1 1,0 0-1,1 1 0,-1-1 0,1 0 1,-1 1-1,1-1 0,-1 0 0,0 0 0,2 1 1,9-16 218,7-32 62,-5 1-261,-3-1 0,-1-1 0,3-85 0,-13 358-93,1-225 69,0 0 1,0 1-1,0-1 1,0 1-1,0-1 0,-1 1 1,1-1-1,0 1 1,1-1-1,-1 0 1,0 1-1,0-1 1,0 1-1,0-1 1,0 1-1,0-1 1,0 1-1,1-1 1,-1 0-1,0 1 1,0-1-1,1 0 1,-1 1-1,0-1 1,0 0-1,1 1 1,-1-1-1,0 0 0,1 1 1,-1-1-1,1 0 1,-1 0-1,0 1 1,1-1-1,-1 0 1,1 0-1,-1 0 1,0 0-1,1 0 1,-1 0-1,1 0 1,-1 1-1,1-1 1,-1 0-1,1-1 1,-1 1-1,0 0 1,1 0-1,-1 0 0,1 0 1,-1 0-1,1 0 1,-1 0-1,0-1 1,1 1-1,-1 0 1,1 0-1,-1-1 1,0 1-1,1 0 1,-1 0-1,0-1 1,1 1-1,-1 0 1,0-1-1,0 1 1,1-1-1,-1 1 1,0-1-1,23-26 57,-15 11-91,-1-1 0,0 1 0,-1-1 0,-1 0 0,-1-1-1,0 1 1,-1-1 0,-1 0 0,-1-21 0,-1 39 22,0 0 0,0 0 0,0 0-1,0 0 1,0 0 0,0 0 0,0 0 0,0 0 0,0 0 0,0 0 0,0 0 0,-1 0 0,1 0 0,0 0 0,0 0 0,0 0 0,0 0 0,0 0 0,0 0-1,0 0 1,0 0 0,0 0 0,0 0 0,0-1 0,0 1 0,0 0 0,0 0 0,0 0 0,-1 0 0,1 0 0,0 0 0,0 0 0,0 0 0,0 0 0,0 0-1,0 0 1,0 0 0,0-1 0,0 1 0,0 0 0,-5 15-189,-4 21 101,-1 23-274,-1 68 0,9-47-7638,2-67-2008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1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15407,'0'0'4676,"102"30"-2978,-32-23-641,11-2-641,10-3-224,0-2-128,-10 0-1153,-15 2-1794,-16-2-1409,-25 0-1633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2:42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19282,'0'0'4677,"103"11"-3877,-21-11 65,18-9-64,7-1-513,-1 1-288,-6-1-2370,-13 0-6374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78 20179,'0'0'1788,"11"-9"-293,-1 1-1200,2 0-1,-1 1 1,1 0-1,0 1 1,1 0-1,-1 1 1,1 0-1,0 1 1,0 0-1,1 2 1,14-3-1,-15 4-116,0 0-1,0 1 1,0 1-1,0 0 0,0 0 1,19 5-1,-30-5-175,1 0 0,-1 0 0,0 0 0,1 0 0,-1 0-1,0 0 1,0 1 0,0-1 0,0 1 0,0-1 0,0 1-1,0 0 1,0 0 0,-1 0 0,1 0 0,2 4 0,-3-3-2,-1 0 1,1 0-1,0 0 0,-1-1 1,0 1-1,0 0 1,0 0-1,0 0 0,0 0 1,0 0-1,-1 0 1,1 0-1,-1 0 0,0 0 1,0 0-1,0 0 1,0 0-1,-2 2 0,-1 2 24,0-1 0,0 1-1,0-1 1,-1 0 0,0 0-1,0-1 1,-1 1 0,1-1-1,-12 7 1,-66 37 285,4-1 384,77-42-687,13-3-11,19-2 14,-27-1 2,14 0-38,1 0 0,-1 2 0,0 0-1,0 1 1,26 7 0,-38-8 5,-1-1 1,0 1 0,0 0-1,0 0 1,0 0-1,-1 1 1,1-1-1,-1 1 1,1 0 0,-1 0-1,0 0 1,0 0-1,0 1 1,0-1-1,-1 1 1,0 0 0,1 0-1,-1 0 1,-1 0-1,1 0 1,0 0-1,-1 0 1,0 1 0,0-1-1,0 0 1,-1 1-1,1 4 1,-1-1 65,0 0 0,-1 0 0,0 0 0,0 0 0,0 0-1,-1 0 1,-1 0 0,1-1 0,-1 1 0,0-1 0,-1 1 0,0-1 0,-5 7 0,2-4 128,-2 0-1,1 0 1,-1-1 0,-1 0-1,0 0 1,0-1 0,-18 11-1,9-9 30,1 0-1,-2-1 1,1-1-1,-1-1 1,0 0-1,-1-2 1,1 0-1,-1-2 1,-40 3-1,61-6-207,-1 0 1,1 0-1,0 0 0,0 0 0,-1 0 1,1 0-1,0 0 0,-1 0 0,1 1 1,0-1-1,0 0 0,-1-1 0,1 1 1,0 0-1,-1 0 0,1 0 0,0 0 1,-1 0-1,1 0 0,0 0 0,0 0 1,-1 0-1,1-1 0,0 1 0,0 0 1,-1 0-1,1 0 0,0-1 0,0 1 1,-1 0-1,1 0 0,0 0 0,0-1 1,0 1-1,0 0 0,0-1 0,-1 1 1,1 0-1,0 0 0,0-1 0,0 1 1,0-1-1,10-11-824,21-9-2212,44-5-8109,-30 17 2605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19827,'0'0'5765,"-18"76"-3266,6-39-1410,0 3-321,5 1-415,2-2-289,5-6-160,0-8-1474,12-12-1857,8-13-1634,-1-3-2050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75 15631,'0'-9'3262,"0"7"-3148,0-2 370,0 0-1,0 0 0,0 0 1,-1 0-1,1 0 0,-1 0 1,0 1-1,0-1 0,-2-4 1,2 7-308,0-1 1,-1 1-1,1-1 1,0 1 0,-1-1-1,1 1 1,-1 0 0,0-1-1,1 1 1,-1 0-1,0 0 1,0 0 0,0 0-1,0 1 1,0-1 0,0 1-1,0-1 1,0 1-1,0-1 1,0 1 0,0 0-1,0 0 1,0 0-1,-2 1 1,-5 0-68,0 0 0,1 1-1,-1 0 1,1 1 0,0-1-1,-1 2 1,1-1 0,1 1 0,-1 1-1,1-1 1,-1 1 0,1 0 0,1 1-1,-10 8 1,5-3 60,0 1 0,0 0 1,1 0-1,1 1 0,0 1 0,1-1 0,-9 19 0,15-27-146,0 0-1,1-1 1,-1 1 0,1 0-1,0 0 1,0 0-1,0 0 1,1 1 0,0-1-1,0 0 1,1 8 0,0-11-21,-1 0 1,1 0 0,0 1 0,0-2 0,0 1-1,0 0 1,0 0 0,0 0 0,1 0-1,-1-1 1,1 1 0,-1 0 0,1-1 0,0 0-1,-1 1 1,1-1 0,0 0 0,0 0 0,0 0-1,0 0 1,0 0 0,0 0 0,0-1 0,0 1-1,0-1 1,1 1 0,-1-1 0,4 0 0,5 1-24,1-1 0,0-1 0,-1 1 1,1-2-1,-1 0 0,1 0 1,-1-1-1,0-1 0,0 0 1,0 0-1,0-1 0,19-12 1,-18 9-93,-1 0 0,0 0 0,0-1 0,0-1 0,-1 0 0,-1 0 0,1-1 0,-2 0 1,0-1-1,10-18 0,-17 28 97,1-1-1,-1 1 1,0 0 0,0-1 0,-1 1 0,1-1 0,-1 1 0,1-1-1,-1 0 1,0 1 0,0-5 0,0 7 12,0 0 0,0 0 0,0 0 0,0 0 0,0-1 0,0 1 0,0 0 1,0 0-1,0 0 0,0 0 0,0 0 0,0-1 0,-1 1 0,1 0 0,0 0 0,0 0 0,0 0 0,0 0 0,0 0 0,0 0 0,-1 0 0,1 0 1,0 0-1,0-1 0,0 1 0,0 0 0,0 0 0,-1 0 0,1 0 0,0 0 0,0 0 0,0 0 0,0 0 0,-1 0 0,1 0 0,0 0 1,0 0-1,0 0 0,0 0 0,0 1 0,-1-1 0,1 0 0,0 0 0,0 0 0,0 0 0,0 0 0,0 0 0,-1 0 0,1 0 0,-13 16-75,6-4 144,0 0-1,1 0 1,1 0 0,0 1-1,0-1 1,2 1 0,-1 1-1,2-1 1,0 0 0,0 1-1,1-1 1,1 1 0,0-1-1,1 1 1,1-1-1,0 1 1,1-1 0,0 0-1,1 0 1,0 0 0,1-1-1,0 1 1,1-1 0,1 0-1,0-1 1,16 20 0,-15-21-55,0 0 0,-1 0 0,0 1 0,-1-1 1,0 2-1,5 12 0,-10-21 26,0 0 0,0 0 0,0 0 0,-1 0 0,1 0 0,-1 0 0,0 0 0,0-1 0,0 1 0,-1 0 0,1 0 0,0 0 0,-1 0 0,0 0 0,0 0 0,0 0 0,0-1 0,0 1 0,-1 0-1,1-1 1,-1 1 0,1-1 0,-1 1 0,0-1 0,0 0 0,0 0 0,0 0 0,-1 0 0,1 0 0,0 0 0,-4 1 0,-6 4-15,-1 0-1,1-1 1,-1-1 0,-1 0-1,1-1 1,-1 0-1,1-1 1,-19 2 0,-6-1-21,-70-4 1,96 0-1,0-1 0,0-1 0,-17-4 0,26 5 0,0 0 0,0 1 0,1-1 0,-1 0 0,1 0 0,-1-1 0,1 1 0,-1 0 0,1-1 0,0 0 0,-1 1 0,1-1 0,0 0 0,0 0 0,0 0 0,1 0 0,-1-1 0,0 1 0,1 0 0,-2-4 0,3 4-35,0 1-1,0 0 1,0 0-1,0-1 1,0 1-1,0 0 1,0 0-1,1 0 1,-1 0-1,1-1 1,-1 1 0,1 0-1,-1 0 1,1 0-1,-1 0 1,1 0-1,0 0 1,0 0-1,-1 0 1,1 0-1,0 1 1,0-1-1,0 0 1,0 0 0,0 1-1,0-1 1,0 0-1,0 1 1,0-1-1,1 1 1,0-1-1,47-16-3564,-32 12 1059,23-10-6711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27546,'0'0'3587,"54"-10"-13292,-35-5-5125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4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1 547 15407,'0'0'7676,"10"-12"-6581,170-179-342,-13 15-668,-135 141-70,-12 14-26,0-1 1,-2 0-1,28-46 1,-117 154 549,-35 85 270,97-154-783,0 1 0,2 0 0,0 0-1,1 1 1,1-1 0,0 1 0,2 0-1,-2 26 1,5-44-70,0 1-1,0-1 0,0 0 1,0 1-1,0-1 1,0 0-1,0 0 0,0 1 1,1-1-1,-1 0 1,1 0-1,-1 1 0,1-1 1,-1 0-1,1 0 1,0 0-1,-1 0 0,1 0 1,0 0-1,0 0 1,0 0-1,0 0 0,0 0 1,0 0-1,0-1 1,0 1-1,0 0 0,0-1 1,2 2-1,0-2-324,-1 1-1,1-1 0,0 0 1,0 0-1,-1 0 0,1 0 1,0 0-1,0-1 1,-1 1-1,1-1 0,0 0 1,-1 0-1,5-2 0,36-23-7386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22 7399,'0'0'3379,"-8"-2"-2503,-5-1-579,8 2 45,-1 0 1,1 0 0,0-1 0,0 0-1,-1 0 1,-8-5 0,40 8 3435,0 0-3259,36 5 178,121-4 0,-30-2-276,959 28 59,26-24-58,-240 31 181,-644-14-605,413 17 111,-443-37 24,237-3 684,-394-4-781,131-29 0,-52 7 154,-131 27-150,-12 5 190,-17 14-85,-2-1-1430,14-13 707,-7 7-4722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16528,'0'0'3790,"10"-10"-731,-1 2-2507,0 1 0,0-1 0,1 1 0,0 1 0,0 0 0,0 0 0,1 1 0,0 1 0,0-1 1,0 2-1,22-5 0,1 3 182,0 2 0,48 1 0,-69 3-776,0 0 0,0 0 0,0 1 0,0 1 0,0 0 0,0 1 1,0 0-1,-1 1 0,14 7 0,-24-10-12,1-1 1,0 1-1,0 0 0,-1 0 1,1 0-1,-1 0 1,1 0-1,-1 1 0,0-1 1,0 1-1,0-1 1,0 1-1,-1 0 0,1 0 1,-1-1-1,0 1 1,2 4-1,-3-4 41,0 0 1,1 0-1,-1 0 0,-1 0 1,1-1-1,0 1 1,-1 0-1,1 0 0,-1-1 1,0 1-1,0 0 0,0-1 1,0 1-1,-1-1 0,1 1 1,-2 1-1,-4 6 106,-1-1-1,0-1 1,-1 0 0,1 0 0,-1-1-1,-1 0 1,-19 12 0,5-7-120,0 0-1,-1-2 1,0 0-1,0-2 1,-1-1-1,-41 6 1,105-28-10025,-26 9 5829,17-9-8557</inkml:trace>
  <inkml:trace contextRef="#ctx0" brushRef="#br0" timeOffset="1">785 1 12043,'0'0'16085,"-9"1"-15210,1 2-768,0-1-1,0 2 1,0-1-1,1 1 0,-1 0 1,1 1-1,0 0 0,0 0 1,1 0-1,0 1 1,0 0-1,-8 9 0,-16 21 632,-24 38-1,50-69-653,1 0-45,-14 19 241,-25 47 0,38-63-260,1 0 1,-1 1-1,2-1 0,-1 1 0,1-1 1,0 1-1,1 0 0,0-1 0,1 1 1,0 14-1,0-20-54,1 0-1,0 0 1,0 0-1,0-1 1,0 1-1,1 0 1,-1-1-1,1 1 1,0-1-1,-1 1 0,1-1 1,0 0-1,0 1 1,1-1-1,-1 0 1,0-1-1,1 1 1,-1 0-1,1-1 1,-1 1-1,1-1 1,0 0-1,0 0 1,-1 0-1,1 0 1,0 0-1,0-1 1,4 1-1,11 2-685,1-1 0,-1-1 0,26-1 0,-37 0 362,32-4-5124,-4-8-2318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4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84 19955,'-11'12'1367,"-14"13"8,-40 55 0,57-69-1137,0 0-1,1 1 0,0 1 1,1-1-1,1 1 1,0 0-1,0 0 1,2 0-1,-4 20 0,6-31-228,1 0 0,0 0 0,-1 1 0,1-1-1,0 0 1,0 0 0,1 1 0,-1-1 0,0 0 0,1 0-1,-1 1 1,1-1 0,0 0 0,0 0 0,0 0 0,0 0-1,0 0 1,0 0 0,1 0 0,-1-1 0,0 1 0,1 0-1,0-1 1,-1 1 0,1-1 0,0 1 0,0-1 0,0 0-1,-1 0 1,1 0 0,1 0 0,-1 0 0,0 0 0,0 0-1,0-1 1,0 1 0,1-1 0,-1 0 0,0 0 0,0 0-1,1 0 1,-1 0 0,2 0 0,7-1 3,-1 0 0,1-1 0,-1 0 0,0 0 0,0-1 0,0-1 0,0 1 0,11-7 0,0-2 67,-1 0-1,0-2 1,0 0 0,-2-2 0,0 0 0,19-21 0,-29 29 149,-1-2 1,0 1 0,0-1-1,-1 0 1,0 0 0,0-1 0,-1 0-1,-1 0 1,0 0 0,-1 0-1,0-1 1,0 1 0,-1-1 0,1-16-1,-3 24-196,-1 1-1,1 0 1,-1 0-1,1 0 1,-1 0-1,0 0 1,0 0-1,0 0 1,0 0-1,-1 0 0,1 0 1,-1 1-1,0-1 1,1 0-1,-1 1 1,0-1-1,-1 1 1,1 0-1,-5-4 1,3 3 24,-1 0 1,0 1-1,0-1 0,0 1 1,0 0-1,0 0 1,-1 0-1,1 1 0,0 0 1,-1 0-1,-6 0 1,6 1-174,1-1 0,-1 2 0,1-1 0,0 1 0,-1 0 0,1 0 0,-1 0 0,1 1-1,0-1 1,0 2 0,-7 2 0,9-3-163,0 0-1,0 0 0,1 0 1,-1 0-1,0 1 0,1-1 0,0 1 1,0 0-1,0-1 0,0 1 1,0 0-1,0 0 0,1 0 0,-1 0 1,1 1-1,0-1 0,0 0 1,0 0-1,0 5 0,0 16-5468,3-5-3433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7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17360,'0'0'9802,"79"13"-8681,-33-23-737,0-1-320,3 3-96,-3 6-1954,-10 2-2402,-5 0-2146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7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18930,'0'0'7709,"9"-5"-6722,13-6-817,-1-1-1,0 0 0,-2-2 1,1-1-1,-2 0 0,29-31 1,-19 16-149,-2-1 0,-1-1 0,30-51 1,-33 33 68,-23 50-91,1 0 0,-1 0 0,1 0-1,-1 0 1,1 0 0,0 0-1,-1 0 1,1 0 0,-1 0-1,1 0 1,-1 0 0,1 0 0,0 0-1,-1 0 1,1 0 0,-1 1-1,1-1 1,0 0 0,-1 0 0,1 0-1,-1 1 1,1-1 0,0 0-1,-1 0 1,1 1 0,0-1-1,0 0 1,-1 1 0,1-1 0,0 0-1,0 1 1,-1 0 0,-11 17 0,0 1 0,1 0-1,1 1 1,1 0 0,-9 28 0,-27 111 18,41-141-27,0 1-1,2-1 0,0 1 1,1 35-1,1-54-47,-1 1-1,1 0 1,0 0-1,1 0 1,-1 0 0,0 0-1,0 0 1,0 0-1,0 0 1,1 0-1,-1 0 1,1 0 0,-1-1-1,0 1 1,1 0-1,-1 0 1,1 0 0,0-1-1,-1 1 1,1 0-1,0-1 1,-1 1 0,1 0-1,0-1 1,0 1-1,-1-1 1,1 1 0,0-1-1,0 0 1,0 1-1,0-1 1,0 0-1,0 0 1,-1 1 0,1-1-1,0 0 1,0 0-1,0 0 1,0 0 0,0 0-1,0 0 1,2-1-1,0 1-336,0-1 0,-1 0 0,1 0-1,0 0 1,0-1 0,-1 1 0,1 0-1,0-1 1,-1 0 0,0 0 0,1 0-1,2-3 1,16-25-5974,-3-6-4542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3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71 10826,'0'0'5595,"11"-9"-2744,3-1-1451,0 0 0,1 1 0,30-15 0,-42 23-1126,1-1 1,0 1-1,0 0 0,-1 0 0,1 0 1,0 0-1,0 1 0,0-1 0,0 1 0,0 0 1,0 0-1,5 2 0,-7-2-242,0 1-1,0 0 0,0 0 1,0 0-1,-1 0 1,1 0-1,0 1 1,-1-1-1,1 0 1,-1 1-1,1-1 1,-1 1-1,0 0 0,0-1 1,1 1-1,-1 0 1,0 0-1,-1 0 1,1 0-1,0 0 1,-1 0-1,1 0 1,-1 0-1,1 0 0,-1 0 1,0 2-1,1 4 64,-1 0 0,0 0-1,0 0 1,-1 1-1,0-1 1,0 0-1,-1 0 1,0-1 0,0 1-1,-1 0 1,0-1-1,-1 1 1,1-1-1,-10 13 1,-5 6 440,-2-1 0,-33 33 1,34-38-326,-29 27-35,25-25-151,1 2-1,-37 48 1,58-71-24,1-1 0,-1 1 0,0 0 0,1 0 0,-1 0 0,1-1 0,-1 1 0,1 0 0,-1 0 0,1 0 0,0 0 0,0 0 0,-1 0 0,1 0 0,0 0 0,0 0 0,0 0 0,0 0 0,0 0 0,0 0 0,0 0 0,0 0 0,0 0 0,1 0 0,-1 0 0,1 2 0,0-2 0,0 0 0,1-1 0,-1 1 0,0 0 0,0-1 0,1 1 0,-1-1 0,0 1 0,1-1 0,-1 0 0,0 1 0,1-1 0,-1 0 0,0 0 0,1 0 0,2 0 0,11-2 0,0 0 0,27-7 0,-34 7 0,62-14-942,1 3 0,0 4-1,116-1 1,-126 10-6628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1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66 11915,'2'-9'3561,"5"-47"1142,-10 55-1112,-3 12-2751,-6 14-787,3 18 775,1 0-1,2 0 1,1 1-1,3 55 1,2-96-788,0 1 1,0 0 0,0 0 0,1 0 0,-1 0 0,1-1 0,0 1 0,0 0-1,0-1 1,1 1 0,-1 0 0,1-1 0,0 0 0,0 1 0,0-1-1,3 3 1,-3-4-32,1 0-1,-1-1 1,0 1-1,1-1 0,-1 0 1,1 0-1,0 0 1,-1 0-1,1 0 1,0-1-1,-1 1 0,1-1 1,0 0-1,0 1 1,-1-1-1,1-1 0,0 1 1,0 0-1,-1-1 1,1 1-1,0-1 1,-1 0-1,5-1 0,3-2 12,-1-1-1,-1 0 0,1 0 0,-1 0 1,1-1-1,-2-1 0,1 1 0,-1-1 0,0 0 1,10-14-1,-1 1 7,-2-1 0,-1 0 0,13-28-1,-10 5 22,-15 41-39,0 0-1,-1 1 1,1-1 0,-1 0-1,1 1 1,-1-1-1,0 0 1,0 0-1,-1 1 1,1-1-1,0 0 1,-1 1-1,0-1 1,-1-5 0,1 8-9,1-1 1,0 1 0,-1-1 0,1 1-1,-1-1 1,1 1 0,-1-1 0,1 1-1,-1-1 1,0 1 0,1 0 0,-1-1 0,1 1-1,-1 0 1,0 0 0,1-1 0,-1 1-1,0 0 1,1 0 0,-1 0 0,0 0 0,1 0-1,-1 0 1,0 0 0,0 0 0,1 0-1,-1 0 1,0 0 0,1 1 0,-1-1-1,0 0 1,1 0 0,-1 1 0,1-1 0,-1 0-1,0 1 1,1-1 0,-1 0 0,1 1-1,-1-1 1,1 1 0,-1-1 0,1 1-1,-1-1 1,1 1 0,-1 1 0,-17 28-54,17-27 55,0 1 0,0-1-1,1 1 1,-1 0-1,0-1 1,1 1-1,0 0 1,0-1-1,0 1 1,1 0 0,-1-1-1,1 1 1,0-1-1,0 1 1,0-1-1,0 1 1,1-1-1,-1 0 1,1 1 0,0-1-1,0 0 1,0 0-1,0 0 1,4 3-1,-1-2 9,1-1-1,-1 0 0,1 0 0,-1-1 0,1 1 0,0-1 0,0 0 1,0-1-1,0 0 0,0 0 0,0 0 0,0-1 0,12 0 1,-6 0 6,1-2 0,-1 1 0,0-1 1,0-1-1,0-1 0,0 1 0,-1-2 1,13-5-1,-17 6-2,1 1 1,-1-1-1,-1-1 1,1 0-1,0 1 1,-1-2-1,0 1 0,0-1 1,-1 0-1,0 0 1,0-1-1,0 1 1,5-11-1,-9 15-6,0 1-1,0-1 1,-1 1-1,1-1 0,-1 1 1,1-1-1,-1 1 1,1-1-1,-1 1 1,0-1-1,1 1 1,-1-1-1,0 0 0,0 1 1,0-1-1,-1 1 1,1-1-1,0 0 1,-1 1-1,1-1 1,-1-1-1,0 2-4,0 1-1,0-1 1,0 1 0,1-1-1,-1 1 1,0-1 0,0 1-1,0-1 1,0 1-1,0 0 1,0-1 0,0 1-1,-1 0 1,1 0 0,0 0-1,0 0 1,0 0 0,0 0-1,0 0 1,0 0 0,0 0-1,-2 1 1,-3 1-8,0 0 0,1 0 1,-1 0-1,1 0 0,-1 1 1,1 0-1,0 0 0,0 0 1,-7 6-1,3 2-2,0-1-1,1 1 1,-11 19 0,16-27 8,1 1 0,0 0 0,0 0 0,1 0 0,-1 0 0,1 0 0,0 1 0,0-1 0,0 0 1,0 1-1,1-1 0,0 1 0,0-1 0,1 8 0,-1-12 0,1 1 0,-1 0 0,1 0 0,0 0 0,0 0 0,-1 0 0,1-1 0,0 1 0,0 0 0,0 0 0,0-1 0,0 1 0,0-1 0,0 1 0,0-1 0,0 0 0,0 1 0,0-1 0,0 0 0,0 1 0,1-1 0,-1 0 0,0 0 0,2 0 0,34-1 3,-31 0-1,117-16 20,-95 11-17,1 1 0,-1 1 1,1 2-1,43 2 0,-70 0 4,-1 0-1,1 0 1,-1 0-1,1 0 1,-1 1-1,1-1 1,-1 0-1,1 1 1,-1-1-1,1 1 1,-1-1-1,0 1 1,1 0-1,-1 0 1,0-1-1,0 1 1,1 0-1,-1 0 1,0 0-1,0 1 1,0-1-1,0 0 1,0 0-1,-1 0 1,1 1-1,1 1 1,-3-3 125,-1 0 0,0-1 0,1 1-1,-1-1 1,1 1 0,-1-1 0,1 1 0,0-1 0,-1 0 0,1 0 0,0 0-1,-3-2 1,-5-8-125,0-1 0,1 0 0,1-1 1,0 0-1,0 0 0,1 0 0,1-1 0,0 0 0,-4-21 0,14 31-9,7 8 0,12 10 0,-23-13 0,11 5-76,0 0 1,0-1-1,1 0 0,-1-1 1,1-1-1,0 1 1,0-2-1,0 0 0,1-1 1,-1 0-1,18-1 0,-26 0 46,1-1 0,-1 1 0,1-1-1,-1 0 1,1 0 0,-1 0 0,0-1-1,1 0 1,-1 0 0,0 0 0,0-1-1,-1 0 1,1 0 0,0 0 0,-1 0-1,0-1 1,0 1 0,0-1 0,0 0-1,0-1 1,-1 1 0,0 0 0,0-1-1,0 0 1,0 0 0,-1 0 0,0 0-1,0 0 1,2-9 0,-3 1 46,-1 13-18,0 0 1,-1 0-1,1 0 1,0 1-1,0-1 0,0 0 1,-1 0-1,1 0 1,0 0-1,0 0 0,-1 1 1,1-1-1,0 0 1,0 0-1,-1 0 0,1 0 1,0 0-1,0 0 1,-1 0-1,1 0 0,0 0 1,-1 0-1,1 0 1,0 0-1,0 0 1,-1 0-1,1 0 0,0 0 1,0 0-1,-1-1 1,1 1-1,0 0 0,0 0 1,-1 0-1,1 0 1,0 0-1,0-1 0,0 1 1,-1 0-1,1 0 1,0 0-1,0-1 0,0 1 1,0 0-1,0 0 1,-1 0-1,1-1 0,0 1 1,0 0-1,0-1 1,0 1-1,0 0 0,0 0 1,0-1-1,0 1 1,0 0-1,0 0 1,0-1-1,0 1 0,0 0 1,0 0-1,0-1 1,0 1-1,0 0-3,-6 8 41,1 0-1,-1 1 1,2-1 0,-1 1-1,1 0 1,1 1-1,-1-1 1,2 1-1,-1-1 1,1 1 0,1 0-1,0 0 1,0 0-1,1 0 1,0 0 0,1 0-1,2 11 1,-3-19-31,1 0 0,0 1 0,-1-1 0,1 0 0,0 0 0,1 0-1,-1 0 1,0 0 0,1 0 0,-1-1 0,1 1 0,-1 0 0,1-1 0,0 1 0,0-1 0,-1 1 0,1-1 0,0 0 0,0 0 0,0 0 0,1 0 0,-1 0 0,0-1 0,0 1 0,0 0 0,1-1 0,-1 0 0,4 1 0,6-1 6,0-1 1,0 1 0,0-2 0,18-4 0,10-1-391,-38 7 372,-1 1 0,0-1 0,0 0 0,1 0 0,-1 0 0,0 1 0,0-1 0,0 1 0,0-1 0,1 1 0,-1-1 0,0 1 0,0 0 0,0-1 1,0 1-1,0 0 0,0 0 0,0 0 0,-1 0 0,1 0 0,0 0 0,0 0 0,-1 0 0,1 0 0,-1 0 0,1 0 0,-1 0 0,1 0 0,-1 1 0,0-1 0,1 0 1,-1 0-1,0 1 0,0 0 0,2 54-198,-3-39 183,1-6 28,0 33 465,-9 79 1,7-112-401,0 1-1,0-1 1,-1 0 0,-1-1 0,1 1-1,-2 0 1,0-1 0,0 0-1,-1 0 1,0-1 0,0 1 0,-12 12-1,17-21-68,0 0 0,0 1-1,0-1 1,-1 0-1,1 0 1,0 0 0,-1 0-1,1 0 1,-1 0 0,1 0-1,-1 0 1,1-1 0,-1 1-1,0 0 1,1-1 0,-1 1-1,0-1 1,0 0-1,1 0 1,-1 0 0,0 1-1,1-2 1,-1 1 0,-2 0-1,2-1 0,0 0 0,1-1-1,-1 1 1,0 0 0,1-1 0,-1 1-1,1-1 1,-1 1 0,1-1-1,0 0 1,0 0 0,0 1 0,0-1-1,0 0 1,0 0 0,-1-4 0,-2-11-4,0-1 1,1 1-1,-2-31 1,4 39 1,-3-194 1,4 200-220,0 0 0,0-1 0,0 1 0,0 0 0,1 0-1,0 0 1,-1 0 0,1 0 0,0 0 0,0 0 0,1 0 0,-1 0 0,1 1 0,-1-1 0,1 0 0,0 1-1,0-1 1,0 1 0,0 0 0,1-1 0,-1 1 0,5-3 0,2 1-1083,-1 0 0,1 1-1,1 0 1,-1 0 0,0 1 0,13-2 0,13-2-8408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1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23 21620,'-7'-4'349,"0"1"-1,-1 0 0,1 0 1,-1 1-1,1 0 0,-1 0 1,0 1-1,1 0 0,-1 0 1,0 1-1,0 0 0,0 0 1,0 1-1,0 0 0,1 0 1,-1 1-1,0 0 0,1 0 1,-1 1-1,1 0 0,0 0 1,0 1-1,0 0 0,0 0 1,1 0-1,0 1 0,0 0 1,0 0-1,0 1 0,1 0 1,-6 7-1,10-12-350,0 1 0,0-1 0,0 0 0,0 1 0,0-1 0,0 1 0,0 0 0,1-1 0,-1 1-1,0 0 1,1-1 0,0 1 0,-1 0 0,1 0 0,0-1 0,0 1 0,0 2 0,0-3-3,1 0 1,-1 0-1,0 0 0,1 0 0,0 0 1,-1-1-1,1 1 0,-1 0 1,1 0-1,0-1 0,0 1 0,-1 0 1,1-1-1,0 1 0,0 0 0,0-1 1,0 1-1,0-1 0,0 0 1,-1 1-1,3 0 0,7 1-68,0-1-1,0 1 1,0-2-1,20 0 1,-8 0-124,-10 1-32,79 9-1327,-82-9 1409,-1 1-1,0 0 1,0 1 0,0 0-1,0 0 1,0 1-1,-1-1 1,12 9-1,-18-11 156,0-1 0,0 1 1,0 0-1,0 0 0,0 0 0,0 0 0,0 0 0,0 1 0,0-1 1,-1 0-1,1 0 0,0 1 0,-1-1 0,1 0 0,-1 1 1,0-1-1,1 0 0,-1 1 0,0-1 0,0 0 0,0 1 0,0-1 1,0 1-1,0-1 0,0 1 0,0-1 0,0 0 0,-1 1 1,1-1-1,-1 0 0,1 1 0,-1-1 0,1 0 0,-1 1 0,0-1 1,0 0-1,1 0 0,-1 0 0,-2 2 0,-4 4 221,0 0 0,0 0 0,0 0 0,-13 7 0,14-9-93,-15 10 404,10-5-381,-2-1 1,1 0-1,-1 0 1,0-1-1,-1-1 1,0-1-1,0 0 1,-19 6-1,33-12-226,-1 0 0,1 0 0,0 0 0,0 0 0,-1 0 0,1-1 0,0 1 0,0 0 0,-1 0 0,1 0 0,0 0 0,0 0 0,-1 0 0,1 0 0,0-1-1,0 1 1,0 0 0,-1 0 0,1 0 0,0-1 0,0 1 0,0 0 0,0 0 0,-1 0 0,1-1 0,0 1 0,0 0 0,0 0 0,0-1 0,0 1 0,0 0 0,0 0 0,0-1 0,0 1 0,0 0 0,0 0 0,0-1 0,0 1 0,0 0 0,0 0 0,0-1-1,0 1 1,0 0 0,0 0 0,0-1 0,0 1 0,0 0 0,1 0 0,-1-1 0,0 1 0,0 0 0,0 0 0,0 0 0,0-1 0,1 1 0,-1 0 0,0 0 0,0 0 0,1 0 0,-1-1 0,11-16-4124,12-8-3710,8-5-4542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19282,'0'0'9422,"-5"10"-7815,1-1-1355,-2 2-66,1 0 0,0 0-1,0 0 1,1 0 0,1 1-1,0 0 1,0-1 0,1 1-1,0 20 1,2-32-184,1 1 0,-1 0 1,1 0-1,-1-1 0,1 1 0,0-1 0,-1 1 0,1 0 1,0-1-1,0 1 0,-1-1 0,1 1 0,0-1 1,0 0-1,0 1 0,-1-1 0,1 0 0,0 0 0,0 1 1,0-1-1,0 0 0,0 0 0,0 0 0,-1 0 0,1 0 1,0 0-1,0 0 0,0 0 0,0-1 0,0 1 1,0 0-1,-1-1 0,1 1 0,0 0 0,0-1 0,1 0 1,32-13 7,-18 2-144,-1 0-1,0-1 1,17-20 0,20-19 68,-52 52 68,0 0 0,0 0 1,1-1-1,-1 1 1,0 0-1,0 0 0,0-1 1,0 1-1,1 0 1,-1 0-1,0-1 0,0 1 1,0 0-1,1 0 1,-1 0-1,0-1 0,0 1 1,1 0-1,-1 0 1,0 0-1,0 0 0,1 0 1,-1 0-1,0 0 1,1-1-1,-1 1 0,0 0 1,0 0-1,1 0 1,-1 0-1,0 0 0,1 0 1,-1 0-1,0 1 1,0-1-1,1 0 0,-1 0 1,0 0-1,1 0 1,-1 0-1,0 0 0,0 0 1,1 1-1,-1-1 1,0 0-1,0 0 1,0 0-1,1 1 0,-1-1 1,0 0-1,0 0 1,0 1-1,1-1 0,-3 23 294,-14 28 138,11-39-434,1-5 0,1-1 0,0 1 0,0 0 0,1 0 0,0 0 0,0 1 0,1-1 0,0 0 0,0 11 0,1-18 0,1 1 0,0 0 0,-1-1 0,1 1 0,-1 0 0,1-1 0,0 1 0,0-1 0,-1 1 0,1-1 0,0 0 0,0 1 0,-1-1 0,1 0 0,0 0 0,0 1 0,0-1 0,0 0 0,0 0 0,-1 0 0,1 0 0,0 0 0,0 0 0,0 0 0,0 0 0,1-1 0,24-2 0,-11-3-123,0 0 0,-1-1 1,0 0-1,0-1 0,-1-1 0,0 0 0,13-12 0,-13 10-17,1 1-1,0 0 1,1 0-1,0 2 1,23-10-1,-38 18 148,1 0 0,-1-1 0,0 1 0,1 0 0,-1 0 0,1 0-1,-1 0 1,1 0 0,-1 0 0,0 0 0,1 1 0,-1-1 0,1 0-1,-1 0 1,0 0 0,1 0 0,-1 0 0,1 1 0,-1-1 0,0 0 0,1 0-1,-1 1 1,0-1 0,1 0 0,-1 1 0,0-1 0,0 0 0,1 1 0,-1-1-1,0 0 1,0 1 0,1-1 0,-1 0 0,0 1 0,0-1 0,0 1 0,0-1-1,0 0 1,0 1 0,0-1 0,0 1 0,0-1 0,0 1 0,0-1 0,0 0-1,0 1 1,0-1 0,0 1 0,0-1 0,0 0 0,0 1 0,-1-1 0,1 1-1,0-1 1,0 0 0,0 1 0,-1-1 0,1 1 0,-11 28 388,-5-1-112,11-22-221,1 0-1,0 0 1,0 0 0,0 1 0,1 0 0,0-1 0,1 1 0,-1 1-1,1-1 1,1 0 0,-2 11 0,3-18-117,1 1-1,-1-1 1,1 1-1,-1-1 1,1 0 0,-1 0-1,1 1 1,-1-1-1,1 0 1,-1 0 0,1 1-1,-1-1 1,1 0-1,0 0 1,-1 0 0,1 0-1,-1 0 1,1 0-1,-1 0 1,1 0-1,0 0 1,-1 0 0,1 0-1,-1-1 1,1 1-1,-1 0 1,1 0 0,0-1-1,-1 1 1,1 0-1,-1 0 1,1-1 0,-1 1-1,1-1 1,19-10-5239,-4-4-2623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2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64 16496,'0'0'3197,"1"-8"-84,4-26-321,-5 33-2685,-1 0 1,1 0 0,0 0-1,0 0 1,0 0 0,-1 0-1,1 0 1,-1 0 0,1 1-1,-1-1 1,1 0 0,-1 0 0,1 0-1,-1 0 1,0 1 0,1-1-1,-1 0 1,0 1 0,1-1-1,-1 0 1,0 1 0,0-1 0,0 1-1,0-1 1,0 1 0,0 0-1,0-1 1,0 1 0,1 0-1,-1 0 1,0 0 0,0-1-1,0 1 1,0 0 0,0 0 0,0 0-1,0 1 1,0-1 0,0 0-1,-2 1 1,-39 10 495,30-5-546,1 2 0,0-1 0,1 2 0,0-1 1,1 1-1,-14 16 0,17-18 62,0 1 0,0-1 0,1 1 0,0 0-1,1 0 1,0 1 0,0-1 0,1 1 0,0 0 0,-2 11 0,5-19-114,-1-1 0,1 1 0,0 0 0,0 0 0,0 0 0,0 0 0,0-1 0,0 1 0,0 0 0,1 0 0,-1 0 0,0-1 0,0 1 0,1 0 0,-1 0 0,0 0 0,1-1 0,-1 1 0,1 0 0,-1-1 0,1 1 0,-1 0 0,1-1 0,-1 1 0,1-1 0,0 1 0,-1-1 0,1 1 0,0-1 0,0 1 0,2 0 8,-1 0 0,0-1 0,1 1 0,-1-1 0,1 0 0,-1 0 0,1 1 0,-1-2 0,1 1 0,3-1 0,2 0 11,0-1 0,0 0 0,0 0 1,0-1-1,13-6 0,-1-7-180,0 0 0,-2 0 0,0-2 0,0-1 0,-2 0 0,0-1 0,-2 0 0,15-27 0,-35 58 183,-1-1-15,0 1 0,1-1 0,0 1 0,1 0 0,0 0 0,1 1 0,0-1 0,1 1 0,1 0 0,-1 0 0,0 17 0,4-28-107,-1 1 0,1-1 0,-1 0 1,1 0-1,-1 0 0,1 0 0,0 0 0,-1 0 0,1 0 1,0 0-1,0 0 0,0-1 0,0 1 0,0 0 0,0 0 1,0-1-1,0 1 0,0 0 0,0-1 0,0 1 0,0-1 1,0 0-1,0 1 0,1-1 0,-1 0 0,0 0 0,0 1 1,0-1-1,1 0 0,-1 0 0,0-1 0,0 1 1,1 0-1,-1 0 0,2-1 0,3 0-626,0 0 0,0 0 0,0 0 0,0-1 0,0 0 0,6-3-1,23-20-4787,3-8-3374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18289,'-12'14'2226,"-24"34"908,-38 67 0,62-96-2422,2 1 1,0 0 0,2 0-1,0 1 1,1 0 0,1 0-1,-6 43 1,12-61-711,0 0-1,0 0 1,0 0-1,0 0 1,0 0-1,1 0 1,-1 0-1,1 0 0,0 0 1,0 0-1,0 0 1,0 0-1,0 0 1,1-1-1,-1 1 1,1 0-1,0-1 1,-1 1-1,1-1 1,0 0-1,1 0 1,-1 0-1,3 2 1,-2-2-71,0-1-1,0 0 1,0 0 0,0 0-1,0 0 1,0 0 0,0-1-1,1 1 1,-1-1 0,0 0-1,0 0 1,1 0 0,-1-1-1,0 1 1,0-1 0,1 0-1,-1 1 1,0-1 0,0-1-1,0 1 1,0 0 0,3-3-1,3-1-210,-1-1 0,0 0 0,0-1 0,-1 0 0,1 0 0,-2 0-1,1-1 1,-1 0 0,0 0 0,6-11 0,7-17-463,18-45 0,-24 51 575,74-157-1252,-148 289 3022,34-60 435,-35 71 0,57-101-1826,0 1 0,0 0 0,1 0 0,0 0 0,1 0 0,1 1 0,0-1 0,1 1 0,1 0 0,1 23 0,0-34-326,-1 0 0,1 0-1,0 1 1,0-1 0,0 0 0,0 0 0,1 0-1,-1 0 1,1-1 0,0 1 0,0 0 0,0-1-1,0 1 1,0-1 0,0 1 0,1-1 0,-1 0-1,1 0 1,-1 0 0,1-1 0,0 1-1,0-1 1,0 1 0,0-1 0,0 0 0,0 0-1,0 0 1,1 0 0,-1-1 0,4 1 0,32 0-8005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23959,'0'0'5349,"-8"49"-3748,-9 0-95,-11 15-1154,-2 8-352,3 2 0,4 0 0,7-8 0,10-5 0,6-12 0,0-9-3331,0-8-4901,1-5-12299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18161,'0'0'13912,"2"9"-13298,-1-2-609,0-1 0,-1 1 0,0-1 0,0 1 0,0-1 0,-1 1 0,0-1 0,0 0 0,-1 1 0,1-1 0,-1 0 0,-1 0 0,1 0 0,-1 0 0,-6 8 0,-5 11-5,8-16 0,0 0 0,1 1 0,0 0 0,0-1 0,1 2 0,1-1 0,0 0 0,0 1 0,-2 20 0,5-30 0,1 0 0,-1 1 0,1-1 0,0 0 0,-1 0 0,1 1 0,0-1 0,0 0 0,0 0 0,0 0 0,0 0 0,0 0 0,0 0 0,1 0 0,-1 0 0,0-1 0,0 1 0,1 0 0,-1-1 0,0 1 0,1-1 0,-1 1 0,1-1 0,-1 0 0,1 0 0,-1 1 0,0-1 0,1 0 0,-1 0 0,1-1 0,-1 1 0,3-1 0,5 1 0,0 0 0,0-1 0,0 0 0,13-4 0,20-16-2440,-36 17 1365,0-1-1,0 1 0,-1-1 1,1 0-1,-1-1 0,-1 1 1,9-12-1,-2-7-7546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3:43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14574,'0'0'11467,"-29"50"-7560,19-30-1088,5-4-2819,2 0 0,3-3 0,0-6 0,11-4 0,1-3 0,-1-3-8136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74 249 13229,'6'-8'2364,"-1"0"-1697,0 0-1,0-1 0,-1 1 0,0-1 0,0 0 0,-1 0 0,0 0 1,-1-1-1,0 1 0,0-1 0,-1 1 0,-1-1 0,0-15 1,0 24-625,0 0 0,0 0 0,0 0 0,-1 0 1,1 0-1,0 0 0,-1 0 0,1 0 0,-1 0 0,1 0 1,-1 1-1,0-1 0,1 0 0,-1 0 0,0 1 1,1-1-1,-1 0 0,0 1 0,0-1 0,0 1 1,1-1-1,-1 1 0,0-1 0,0 1 0,0-1 0,0 1 1,0 0-1,0 0 0,0 0 0,0-1 0,0 1 1,0 0-1,0 0 0,0 0 0,0 0 0,-1 1 1,-1-1-17,0 1 1,1-1-1,-1 1 1,1 0-1,-1-1 1,1 1-1,-1 0 1,1 1-1,0-1 1,-1 0-1,1 1 1,0 0 0,-2 1-1,-3 5-20,1 1 0,0-1 0,0 1 0,1 0 1,0 1-1,-4 12 0,6-18-6,2 1 1,-1-1 0,0 1-1,1 0 1,0 0 0,0 0-1,0 0 1,1 0 0,0 0-1,0 0 1,0 0 0,0 0-1,1 0 1,0 0 0,2 6-1,-1-9-4,-1 0-1,1 0 1,0 0-1,0-1 1,0 1-1,0-1 1,1 1-1,-1-1 1,0 0-1,0 1 1,1-1-1,-1 0 1,1-1-1,-1 1 1,1 0 0,0-1-1,-1 0 1,1 1-1,-1-1 1,1 0-1,0 0 1,-1 0-1,1-1 1,-1 1-1,1-1 1,3-1-1,5 0-17,0 0 1,0-1-1,0 0 1,-1-1-1,12-6 1,-4-1-111,0 0 1,0-1 0,-1-2-1,0 1 1,19-23-1,-29 29 116,-1 0-1,0 0 0,0-1 0,0 0 0,-1 0 0,0-1 0,-1 0 1,0 1-1,0-1 0,-1-1 0,0 1 0,-1 0 0,0-1 0,1-10 1,-3 20 15,0-1 1,0 1 0,0 0-1,0-1 1,0 1 0,0-1 0,0 1-1,0-1 1,0 1 0,0-1-1,0 1 1,0-1 0,0 1 0,0 0-1,0-1 1,0 1 0,-1-1 0,1 1-1,0 0 1,0-1 0,-1 1-1,1-1 1,0 1 0,0 0 0,-1-1-1,1 1 1,0 0 0,-1 0-1,1-1 1,-1 1 0,1 0 0,0 0-1,-1-1 1,1 1 0,-1 0 0,1 0-1,0 0 1,-1 0 0,1 0-1,-1 0 1,1-1 0,-1 1 0,1 0-1,-1 0 1,1 1 0,0-1-1,-1 0 1,1 0 0,-1 0 0,1 0-1,-1 0 1,1 0 0,0 0-1,-1 1 1,1-1 0,-1 0 0,1 0-1,0 1 1,-1-1 0,1 0 0,0 1-1,-1-1 1,1 0 0,0 1-1,-1-1 1,1 0 0,0 1 0,-26 24 344,15-8-166,0 0-1,0 1 1,2 0-1,0 0 1,1 1-1,1 0 1,1 1-1,1 0 1,1-1-1,0 2 1,-1 22-1,5-41-162,0-1 0,0 1-1,0-1 1,0 0 0,0 1-1,0-1 1,0 1 0,0-1-1,1 1 1,-1-1 0,1 1-1,-1-1 1,1 0 0,-1 1-1,1-1 1,0 0 0,0 0-1,-1 1 1,1-1 0,0 0-1,0 0 1,0 0 0,1 0-1,-1 0 1,0 0 0,0 0 0,0-1-1,1 1 1,-1 0 0,0 0-1,1-1 1,-1 1 0,0-1-1,1 0 1,-1 1 0,1-1-1,-1 0 1,1 0 0,-1 0-1,1 0 1,-1 0 0,1 0-1,-1 0 1,0 0 0,1-1-1,1 0 1,5-1 7,0 0 0,0 0 0,0-1 0,-1-1-1,1 1 1,-1-1 0,9-6 0,2-3-564,0 0 0,0-1-1,-2-1 1,0-1 0,0 0 0,22-34-1,-44 59 401,-27 45 1099,30-49-818,1 0 0,0 0 0,0 0 0,0 0 0,1 0 0,-1 0 0,1 1 0,0-1 0,1 1 0,0-1 0,0 9 0,1-12-108,0-1 0,0 0-1,0 0 1,0 1 0,0-1 0,0 0 0,0 0 0,1 0 0,-1 0 0,0 0-1,1-1 1,-1 1 0,1 0 0,-1-1 0,1 1 0,-1-1 0,1 1 0,-1-1-1,1 1 1,0-1 0,-1 0 0,1 0 0,0 0 0,-1 0 0,1 0 0,-1-1-1,1 1 1,0 0 0,-1-1 0,2 0 0,54-12 410,-38 5-399,0-1-1,-1 0 1,0-2-1,21-16 1,-33 22-43,1 0 0,-1 0 1,0 0-1,-1-1 0,1 0 1,-1 0-1,-1-1 0,1 1 1,-1-1-1,0 0 1,0 0-1,-1 0 0,0-1 1,2-8-1,-4 15-1,-1 0 0,0 0 0,0 1 0,0-1 0,1 0 0,-1 0 0,0 1 1,0-1-1,0 0 0,0 0 0,0 0 0,-1 1 0,1-1 0,0 0 0,0 0 0,0 1 0,-1-1 0,1 0 0,0 1 0,-1-1 0,1 0 1,-1 1-1,1-1 0,-1 0 0,1 1 0,-1-1 0,1 1 0,-1-1 0,0 0 0,0 1 0,-1-1 0,1 1 0,-1 0 0,1 0 0,-1-1-1,1 1 1,-1 0 0,1 1 0,-1-1 0,1 0 0,-1 0 0,1 0 0,0 1-1,-3 0 1,-2 1 11,-1 1 0,1 0-1,-1 1 1,1-1 0,-9 8 0,-2 3 86,1 1 0,0 1 1,-17 23-1,28-32 32,0-1 0,1 1-1,0 0 1,0 1 0,1-1-1,0 0 1,0 1 0,1 0-1,0 0 1,0-1 0,0 1 0,1 12-1,1-18-118,0 0 0,0 0 0,1-1 1,-1 1-1,1 0 0,0-1 0,-1 1 0,1-1 0,0 1 0,0-1 0,0 1 0,0-1 0,0 1 0,0-1 1,1 0-1,-1 0 0,0 1 0,1-1 0,-1 0 0,1 0 0,-1 0 0,1-1 0,-1 1 0,1 0 0,0-1 1,-1 1-1,1-1 0,0 1 0,0-1 0,-1 0 0,1 1 0,2-1 0,11 1-311,1 0 1,29-1-1,-24-1-1138,-20 1 1364,5 0-1261,1 0-1,-1 0 0,1-1 1,-1 0-1,11-3 0,1-4-5521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0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13997,'1'0'6312,"-2"14"-2368,-10 41-1012,-19 71-1845,10-51-442,-3-1-1,-4-1 1,-35 69 0,57-134-545,2-9-52,5-19-82,10-34-390,-2 16-17,-2-2 0,-2 0 0,-2 1 0,0-54 0,-4 113 413,-1-5 66,1 0-1,1 0 0,0 0 0,1 0 1,4 18-1,-5-29-25,0-1 1,1 1-1,-1 0 0,1-1 1,0 1-1,0-1 0,0 1 0,1-1 1,-1 0-1,1 0 0,-1 0 1,1 0-1,0 0 0,0-1 1,0 1-1,1-1 0,-1 0 1,1 0-1,-1 0 0,1 0 1,0-1-1,-1 0 0,1 1 1,0-1-1,0-1 0,5 2 1,0-2 48,1-1 1,-1 1 0,1-1 0,-1-1 0,0 0 0,0 0-1,0-1 1,0 0 0,0-1 0,0 0 0,-1 0-1,0-1 1,0 0 0,0 0 0,0-1 0,-1 0-1,0 0 1,10-12 0,3-3-3,-1-1 0,-1 0-1,-2-2 1,28-49 0,-38 62-57,0 0 0,-1-1 0,0 1-1,-1-1 1,0-1 0,-1 1 0,-1 0 0,1-1 0,-2 1 0,0-23 0,-1 34-6,0 1-1,0-1 1,0 0-1,0 1 1,0-1 0,0 1-1,-1-1 1,1 0-1,0 1 1,0-1 0,-1 1-1,1-1 1,0 1 0,-1-1-1,1 1 1,0-1-1,-1 1 1,1 0 0,-1-1-1,1 1 1,-1-1-1,1 1 1,-1 0 0,1 0-1,-1-1 1,0 1-1,1 0 1,-1 0 0,1-1-1,-1 1 1,1 0-1,-1 0 1,0 0 0,1 0-1,-1 0 1,1 0-1,-1 0 1,0 0 0,1 0-1,-1 0 1,1 1-1,-1-1 1,0 0 0,1 0-1,-1 1 1,1-1-1,-2 1 1,-24 16-57,9 0 156,0 1 0,2 0 1,0 1-1,1 1 0,2 1 1,0-1-1,0 2 0,2 0 1,1 0-1,1 0 0,1 1 1,0 1-1,-4 40 0,10-60-83,1 1-1,0 0 1,0-1-1,0 1 0,0 0 1,1-1-1,0 1 0,0-1 1,0 1-1,0-1 1,1 1-1,0-1 0,0 0 1,0 0-1,0 0 1,1 0-1,-1 0 0,1 0 1,0-1-1,1 1 0,-1-1 1,0 0-1,8 6 1,-2-4 2,1-1 0,0 1 1,-1-2-1,1 1 0,1-1 0,-1-1 1,0 0-1,1 0 0,15 0 1,-9 0-1,-1-1 0,1-1 0,0-1 0,0 0 0,21-5 0,-31 4-4,0 0 0,0-1-1,0 1 1,-1-2 0,1 1-1,-1-1 1,0 0 0,0 0-1,0 0 1,-1-1 0,0 0-1,0 0 1,0-1 0,8-10-1,-9 9-6,1 1-1,-1-1 0,0 0 0,-1 0 0,1 0 1,-1-1-1,-1 1 0,1-1 0,-2 1 0,1-1 1,-1 0-1,0 0 0,0 0 0,-1 1 0,0-1 0,-2-13 1,1 19-12,0 0 1,1 0-1,-1 1 1,-1-1-1,1 0 0,0 0 1,0 1-1,-1-1 1,1 1-1,-1-1 1,1 1-1,-1 0 1,0 0-1,1-1 0,-1 1 1,0 0-1,0 1 1,0-1-1,0 0 1,0 0-1,0 1 1,0-1-1,0 1 1,0 0-1,0-1 0,0 1 1,0 0-1,0 0 1,0 1-1,-4-1 1,1 1 0,0-1 0,0 1 1,0 0-1,-1 0 0,1 1 0,0-1 1,1 1-1,-1 0 0,0 1 0,0-1 1,-5 5-1,0 2 23,2 0 0,-1 0 0,1 1 0,1 0 0,-1 1 0,2 0 0,0 0 0,-8 18 0,10-20 49,1 0-1,0 0 1,1 0-1,0 0 1,0 1-1,1-1 1,0 1-1,1-1 1,0 1-1,0-1 1,1 1-1,2 10 1,-1-16-53,0 1 0,0-1 0,0 0 0,0 0 0,1 0 0,0 0 1,0 0-1,0-1 0,0 1 0,0-1 0,1 0 0,0 1 0,-1-2 0,1 1 0,0 0 0,1-1 0,-1 0 0,0 0 0,1 0 1,-1-1-1,1 1 0,-1-1 0,8 1 0,7 2-532,0-2 0,0 0 0,0 0 1,28-3-1,-14-5-4668,-6-9-3940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3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 14029,'0'0'9417,"-1"10"-6764,-3 11-1443,1-9-533,1 0 1,0 0 0,0 0-1,1 0 1,1 0-1,0 1 1,3 20 0,-3-32-676,1 0-1,0 0 1,0-1 0,0 1 0,0 0 0,0 0 0,0 0 0,1-1-1,-1 1 1,0 0 0,0-1 0,0 1 0,1-1 0,-1 0 0,0 1 0,0-1-1,1 0 1,-1 0 0,0 0 0,1 0 0,-1 0 0,0 0 0,1 0-1,1 0 1,33-6-11,-6-4 9,0-2 0,-1-2 0,-1 0 0,39-28 0,-6 6 0,-50 30 0,-5 2 0,1 0 0,-1 0 0,1 1 0,0 0 0,0 1 0,12-4 0,-18 9 0,0 0 0,-1 0 0,0 0 0,0 0 0,0 0 0,0 0 0,0 0 0,-1 0 0,1 0 0,-1 0 0,-1 4 0,-18 40 0,15-39 0,1 0 0,0 1 0,1-1 0,-1 1 0,2 0 0,-1 0 0,2 0 0,-2 12 0,7-11-1467,3-9-2789,0-2-5684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189 123 16560,'6'-9'2754,"-6"9"-2752,4-7 851,0 0-1,0 0 1,-1 0-1,0-1 1,0 1 0,1-11-1,-3 17-677,-1-1-1,0 0 1,0 0 0,0 0-1,0 1 1,0-1 0,0 0-1,0 0 1,-1 0 0,1 1-1,-1-1 1,1 0 0,-1 0-1,0 1 1,1-1 0,-1 1-1,0-1 1,0 0 0,0 1-1,-1 0 1,1-1 0,0 1-1,0 0 1,-1-1 0,1 1-1,-1 0 1,1 0 0,-1 0-1,1 0 1,-1 1 0,0-1-1,1 0 1,-1 1 0,0-1-1,0 1 1,1-1 0,-1 1-1,0 0 1,-2 0 0,-6-1-129,1 0 0,-1 0 0,0 1 0,0 1 0,0 0 0,1 0 0,-1 1 0,0 0 0,-12 5 0,18-6-45,0 0 1,1 1-1,-1-1 1,0 1-1,1 0 0,0 0 1,-1 0-1,1 0 0,0 0 1,0 1-1,0 0 1,0-1-1,1 1 0,-1 0 1,1 0-1,-1 1 1,1-1-1,0 0 0,1 1 1,-1 0-1,0-1 0,1 1 1,0 0-1,0 0 1,-1 7-1,2-10-2,0 0 0,0 0 1,1 0-1,-1 0 0,0 0 0,1 0 0,-1 0 0,0 0 1,1 0-1,0 0 0,-1 0 0,1 0 0,-1 0 0,1 0 1,0 0-1,0 0 0,0-1 0,-1 1 0,1 0 1,0-1-1,0 1 0,0 0 0,0-1 0,0 1 0,0-1 1,0 0-1,0 1 0,2-1 0,36 9-89,-26-7 28,12 3-87,-3-3-47,-1 2 0,0 1 0,-1 1-1,1 0 1,-1 2 0,0 0-1,23 14 1,-41-21 191,-1 0 0,0 0 0,1 0 0,-1 0 0,0 0 0,1 0 0,-1 0 0,0 0 0,0 0 0,0 0 0,0 1 0,0-1 0,0 1 0,-1-1 0,1 1 0,0-1 0,-1 1 0,1-1 0,-1 1 0,1-1 0,-1 1 0,1 3 0,-2-4 26,1 1 0,-1 0 0,0-1 0,0 1 0,1-1 0,-1 1 0,0 0 0,0-1 0,0 0 0,0 1 0,-1-1 0,1 0 0,0 1 0,-1-1 0,1 0-1,0 0 1,-3 1 0,-7 4 202,-1 0 0,0 0 0,0-2 0,-16 5 0,7-2-149,0-2 0,0 0 0,0-1 0,-1-1 0,0-1 0,-32-2 0,53 0-94,0 0 0,1 0 0,-1 0 0,0 0 0,1 0 0,-1 0-1,0 0 1,1 0 0,-1 0 0,1-1 0,-1 1 0,0 0 0,1 0 0,-1-1 0,1 1 0,-1 0 0,0-1 0,1 1 0,-1-1-1,1 1 1,-1-1 0,1 1 0,0-1 0,-1 1 0,1-1 0,-1 1 0,1-1 0,0 1 0,0-1 0,-1 0 0,1 1 0,0-1-1,-1-1 1,11-22-1691,29-18-2782,-7 14-498,3-3-1837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5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19154,'0'0'7250,"-8"11"-4917,-14 21-1998,2 1 1,2 1 0,1 0 0,2 1 0,1 1 0,2 1 0,1-1 0,2 2-1,1-1 1,3 1 0,-2 50 0,7-87-336,-1 0 0,1-1 0,0 1 0,0 0 0,0 0 0,0-1 0,0 1 0,0 0 0,0 0 0,0-1 0,0 1 0,1 0 0,-1 0 0,0-1 0,0 1 0,1 0 0,-1 0 0,0-1 0,1 1 0,-1 0 0,1-1 0,-1 1 0,1-1 0,-1 1 0,1-1 0,-1 1 0,2 0 0,14-10 0,14-33 0,-23 27-101,-1-1-1,0 0 1,-1 0-1,-1-1 1,0 0-1,-1 0 1,-1 0 0,0-29-1,-5 33 14,-4 21-3,-4 22 14,9-18 92,0 0 1,1 0-1,0 1 1,1-1-1,0 1 0,1-1 1,3 15-1,-3-23-10,0-1 1,0 1-1,0-1 0,1 0 0,-1 1 0,1-1 0,0 0 0,0 0 1,0 0-1,0 0 0,0 0 0,1 0 0,-1-1 0,1 1 0,0-1 0,0 1 1,0-1-1,0 0 0,0 0 0,0-1 0,0 1 0,1-1 0,-1 1 1,1-1-1,-1 0 0,1 0 0,-1-1 0,6 1 0,-2-1 12,1 0 0,-1 0 0,0-1-1,0 0 1,0 0 0,0-1 0,0 0 0,0 0-1,0-1 1,-1 0 0,1 0 0,-1 0 0,0-1 0,0 0-1,0 0 1,0-1 0,-1 1 0,1-1 0,7-10-1,-6 7 8,0-1-1,0 0 1,-1 0-1,0-1 1,-1 0-1,0 0 0,-1 0 1,1-1-1,-2 0 1,0 0-1,0 1 0,1-13 1,-4 23-25,0 0 1,0-1 0,0 1 0,0 0-1,0 0 1,0 0 0,1 0-1,-1-1 1,0 1 0,0 0-1,0 0 1,0 0 0,0 0-1,0-1 1,0 1 0,0 0 0,0 0-1,0 0 1,0 0 0,0-1-1,0 1 1,0 0 0,0 0-1,0 0 1,0-1 0,0 1 0,-1 0-1,1 0 1,0 0 0,0 0-1,0 0 1,0-1 0,0 1-1,0 0 1,0 0 0,-1 0-1,1 0 1,0 0 0,0 0 0,0-1-1,0 1 1,0 0 0,-1 0-1,1 0 1,0 0 0,0 0-1,0 0 1,0 0 0,-1 0 0,1 0-1,0 0 1,0 0 0,0 0-1,-1 0 1,1 0 0,-11 10-27,-10 19 87,-15 50 112,34-73-167,0 0 0,0-1 1,1 1-1,0 0 0,0 0 0,0 0 1,1 0-1,0 0 0,0 1 0,0-1 1,1 0-1,1 7 0,-1-11-5,0-1 0,0 1 0,0-1 0,0 0 0,0 0 0,0 1 0,1-1 0,-1 0 0,0 0 0,1 0 0,-1 0 0,1-1 0,-1 1 0,1 0 0,-1 0 0,1-1 0,-1 1 0,1-1 0,0 0 0,-1 1 0,1-1 0,0 0 0,-1 0 0,1 0 0,0 0 0,-1 0 0,1 0 0,2-1 0,3 0 0,-1 0 0,1 0 0,-1-1 0,0 0 0,1 0 0,7-4 0,-3-1 0,-1 1 0,0-2 0,0 1 0,-1-2 0,0 1 0,13-16 0,-17 17 0,0 1 0,0-1 0,-1 0 0,0 0 0,0 0 0,0-1 0,-1 0 0,0 1 0,-1-1 0,3-15 0,-41 105 0,28-35-2282,7-44 1653,1 1-1,0-1 1,-1 0 0,1 1 0,1-1-1,-1 1 1,0-1 0,1 0-1,0 1 1,0-1 0,1 5 0,10-3-12728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163 278 11659,'0'0'13197,"-11"-6"-10987,7 4-2021,1 0-118,0 0 1,1 1-1,-1-1 1,0 1 0,0-1-1,0 1 1,0 0-1,0 0 1,0 1 0,0-1-1,0 0 1,0 1-1,0 0 1,0 0 0,0 0-1,0 0 1,-1 0-1,1 1 1,0-1 0,0 1-1,0 0 1,0 0-1,0 0 1,0 0 0,1 1-1,-1-1 1,0 1-1,0 0 1,1-1 0,-1 1-1,1 1 1,-3 2-1,-2 4-6,0 1 0,1 0 0,1 0 0,-1 0 0,2 0-1,-6 16 1,9-23-56,0 1-1,0-1 1,1 1 0,-1-1-1,1 1 1,0-1 0,0 1-1,0-1 1,0 1-1,1-1 1,0 5 0,0-6-6,0-1 0,0 1 0,-1 0 1,1-1-1,0 0 0,0 1 0,0-1 1,1 1-1,-1-1 0,0 0 0,0 0 1,1 0-1,-1 0 0,1 0 0,-1 0 1,1 0-1,-1 0 0,1 0 0,-1-1 1,1 1-1,0-1 0,0 1 0,2 0 1,8 0 24,0-1 1,0 0-1,1 0 1,-1-1-1,0-1 1,-1 0-1,1 0 1,0-1-1,-1-1 1,1 0 0,-1-1-1,0 0 1,0 0-1,-1-1 1,11-8-1,-1 0-3,0 0 0,-2-2 0,1 0-1,-2-1 1,0-1 0,22-30 0,-30 36 56,-2-1 1,1 1 0,-1-1 0,-1-1 0,-1 1 0,1-1 0,-2 0-1,0 0 1,-1 0 0,0-1 0,-1 1 0,-1-1 0,0 0 0,-2-19-1,1 33-80,0 0 0,0 1 0,0-1-1,0 0 1,-1 1 0,1-1 0,0 1-1,0-1 1,0 1 0,0-1-1,-1 0 1,1 1 0,0-1 0,-1 1-1,1-1 1,0 1 0,-1-1 0,1 1-1,-1-1 1,1 1 0,0 0 0,-1-1-1,1 1 1,-1 0 0,1-1-1,-1 1 1,0 0 0,1-1 0,-1 1-1,1 0 1,-1 0 0,1 0 0,-1 0-1,0-1 1,1 1 0,-1 0 0,0 0-1,1 0 1,-1 0 0,1 0-1,-1 1 1,0-1 0,1 0 0,-1 0-1,1 0 1,-1 0 0,1 1 0,-1-1-1,0 1 1,-25 19 117,11-2-76,1 1 0,1 1 0,0 0-1,1 0 1,2 2 0,0-1 0,1 1 0,1 0 0,1 1-1,1 0 1,-4 32 0,10-52-137,0 0 0,-1 0 0,1 0-1,1 0 1,-1 0 0,0 0 0,1 0 0,-1 0 0,1 0-1,0 0 1,0 0 0,0-1 0,0 1 0,0 0 0,1-1-1,-1 1 1,1-1 0,0 1 0,0-1 0,0 0 0,0 1 0,0-1-1,0 0 1,1 0 0,-1-1 0,1 1 0,-1 0 0,1-1-1,4 2 1,1-1-630,-1 0 0,2 0 0,-1-1 0,0 0 0,0 0 0,0-1 0,1 0 0,-1-1 0,15-2-1,10-6-10212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17104,'0'0'7645,"9"5"-6054,-3-1-1402,0-1-1,0-1 1,0 1 0,1-1 0,-1 0 0,1 0 0,-1-1 0,1 0 0,0 0 0,-1-1 0,1 0 0,0 0 0,0 0-1,-1-1 1,1 0 0,0 0 0,6-3 0,1-1-73,1-1 1,-1-1-1,0-1 0,20-13 0,-30 18-97,0 0 0,0 0 0,0-1 0,0 1 0,0-1 0,0 0-1,-1 0 1,0 0 0,0-1 0,0 1 0,0-1 0,-1 0 0,0 1 0,0-1 0,0 0-1,2-10 1,-4 14-18,0 0 0,0 1 0,0-1 0,0 0 0,0 0 1,0 0-1,0 1 0,0-1 0,0 0 0,-1 0 0,1 1 0,0-1 0,0 0 0,-1 1 0,1-1 0,0 0 0,-1 1 0,1-1 0,-1 0 0,1 1 0,-1-1 0,1 1 0,-1-1 0,1 1 0,-1-1 0,0 1 0,1 0 0,-1-1 0,0 1 0,-1-1 0,-28 0-10,23 2 7,0 1 0,-1 0 1,1 0-1,0 1 0,1 0 1,-10 5-1,2 3 45,0 0 1,1 1-1,-21 23 0,29-29 34,0 0 0,1 0-1,-1 1 1,1-1 0,1 1 0,-1 0 0,1 0-1,0 0 1,1 1 0,0-1 0,-2 9-1,4-15-64,0 0-1,0 0 0,0-1 0,0 1 1,0 0-1,0 0 0,0 0 0,0 0 0,1-1 1,-1 1-1,0 0 0,0 0 0,1-1 1,-1 1-1,0 0 0,1 0 0,-1-1 1,1 1-1,-1 0 0,1-1 0,-1 1 0,1 0 1,-1-1-1,1 1 0,0-1 0,-1 1 1,1-1-1,0 0 0,1 1 0,29 3 106,-21-6-112,0 0 1,-1 0-1,1 0 0,12-6 1,-3 0-71,0-1-1,0-1 1,-1-1 0,0 0 0,-1-1-1,0-1 1,-1-1 0,21-22 0,-42 41 158,1 1 1,0 0 0,1 0 0,-1 0 0,1 0 0,0 0 0,1 1 0,-1-1-1,1 1 1,1 0 0,-2 9 0,3-15-94,1-1 0,0 1 0,-1 0 0,1-1 0,0 1 0,0-1 0,-1 1 0,1-1 0,0 0 0,0 1 0,0-1 0,0 0 0,-1 1 0,1-1 0,0 0 0,0 0 0,0 0 0,0 0 0,0 0 0,0 0 0,0 0 0,0 0 0,1-1 0,25 0 0,-18-1 0,0 0 0,0 0 0,0-1 0,12-5 0,-14 4 0,0 1 0,1 1 0,0-1 0,-1 1 0,1 1 0,14-2 0,-21 7 0,0 0 0,0 0 0,0 0 0,0 0 0,-1 0 0,0 0 0,0 0 0,0 0 0,-1 7 0,1-5 0,-2 2-1941,2-7 1299,-1 0 0,1 1 1,-1-1-1,1 0 0,-1 0 1,1 1-1,0-1 0,0 1 0,-1-1 1,1 0-1,0 1 0,0-1 1,1 0-1,-1 1 0,0-1 0,0 0 1,1 1-1,-1-1 0,0 0 0,2 2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7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14830,'0'0'11542,"-2"14"-10117,-9 33 428,-28 80 1,6-28-644,27-79-1200,2 0 1,0 1 0,1 0-1,-1 37 1,5-62-219,-1 1 0,1-1 1,-1 1-1,0-1 0,0 1 0,-1-1 0,1 1 1,-1-1-1,1 1 0,-1-1 0,0 1 1,-2-4-1,-30-34-861,28 37 1081,1-1-1,-1 0 1,1 0-1,0 0 1,0-1-1,0 1 0,-4-12 1,8 16 42,0 0 0,0 0 1,0 0-1,0 0 0,0 1 1,0-1-1,1 0 0,-1 0 1,0 0-1,0 1 0,1-1 0,-1 0 1,1 0-1,-1 1 0,1-1 1,-1 0-1,1 1 0,-1-1 1,1 0-1,0 1 0,-1-1 0,1 1 1,0-1-1,-1 1 0,1 0 1,0-1-1,0 1 0,-1 0 1,1-1-1,0 1 0,0 0 0,0 0 1,0 0-1,-1-1 0,1 1 1,0 0-1,1 0 0,41-4 322,-35 3-274,73-2-517,-26 4-3319,-4-1-5570,-21 0 31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7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5958,'0'0'22661,"-12"4"-20835,3-1-1388,-2-1-203,1 2 1,0-1-1,-1 1 1,1 1-1,0 0 1,1 0-1,-18 14 1,26-19-240,1 0 0,0 1-1,0-1 1,-1 0 0,1 0 0,0 0 0,0 1-1,0-1 1,0 0 0,-1 0 0,1 1 0,0-1-1,0 0 1,0 1 0,0-1 0,0 0 0,0 1-1,0-1 1,0 0 0,0 0 0,0 1 0,0-1 0,0 0-1,0 1 1,0-1 0,0 0 0,0 1 0,0-1-1,0 0 1,0 0 0,0 1 0,0-1 0,0 0-1,1 1 1,-1-1 0,0 0 0,0 0 0,0 1-1,1-1 1,15 9-414,31 2-664,-37-9 764,10 2-325,3 1 113,0 1 1,24 10 0,-46-15 562,-1-1 0,1 0 1,0 0-1,-1 0 0,1 0 1,0 1-1,-1-1 0,1 0 1,-1 1-1,1-1 0,0 0 1,-1 1-1,1-1 1,-1 1-1,1-1 0,-1 1 1,1-1-1,-1 1 0,0-1 1,1 1-1,-1-1 0,0 1 1,1 0-1,-1-1 0,0 1 1,0-1-1,1 1 0,-1 0 1,0-1-1,0 1 0,0 0 1,0 0-1,0-1 0,0 1 1,0 0-1,0-1 0,0 1 1,0 0-1,-1-1 1,1 1-1,0 0 0,0-1 1,0 1-1,-1-1 0,1 1 1,0 0-1,-1-1 0,1 1 1,-1-1-1,1 1 0,-1-1 1,1 1-1,-1-1 0,1 0 1,-1 1-1,1-1 0,-2 1 1,-35 21 1742,-7-3-1488,-86 25 0,53-25-5183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15951,'0'0'8168,"-34"64"-5253,34-43-1474,0-4-480,3-2-641,7 3-256,5-2-1345,-1-4-2595,-1 0-1537,-1-6-1826</inkml:trace>
  <inkml:trace contextRef="#ctx0" brushRef="#br0" timeOffset="1">228 1 17681,'0'0'7271,"9"0"-5547,-5-1-1583,0 1 1,0 1-1,0-1 0,0 0 1,0 1-1,0 0 1,0 0-1,-1 0 0,1 0 1,0 1-1,-1-1 1,1 1-1,-1 0 0,1 0 1,-1 1-1,0-1 1,0 1-1,0-1 0,0 1 1,0 0-1,-1 0 0,1 0 1,-1 0-1,0 1 1,0-1-1,0 0 0,0 1 1,-1 0-1,1-1 1,-1 1-1,0 0 0,0 0 1,0 0-1,0 6 1,-1 3-88,0-1 0,-1 1 1,-1 0-1,0 0 1,0-1-1,-1 1 0,-1-1 1,0 0-1,-1 0 1,0 0-1,-1-1 1,0 0-1,-1 0 0,0 0 1,-9 10-1,-10 10-927,-1 0 0,-2-2 0,-46 37 0,32-34-3141,7-10-3070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60 17072,'0'0'8488,"10"-7"-7239,-2 1-1087,1 0 1,-1 0-1,1 1 0,0 0 0,0 1 0,0 0 0,1 1 0,0 0 0,-1 0 0,16-2 0,-15 4-101,-4 0-49,1 1 0,0-1-1,-1 1 1,1 1-1,0-1 1,8 3-1,-14-3-2,1 0 0,-1 1-1,0 0 1,1-1-1,-1 1 1,0 0 0,0 0-1,0 0 1,1 0-1,-1 0 1,0 0 0,0 0-1,0 0 1,-1 0-1,1 0 1,0 0 0,0 1-1,-1-1 1,1 0-1,0 1 1,-1-1 0,1 0-1,-1 1 1,0-1-1,0 1 1,1-1 0,-1 1-1,0-1 1,0 0-1,0 1 1,0-1 0,-1 1-1,1-1 1,-1 3-1,0 2 112,-1 0-1,0 0 0,-1 0 0,1 0 0,-1-1 0,0 1 0,0-1 0,-1 0 0,0 1 0,0-2 0,0 1 0,0 0 0,-7 4 1,-12 10 631,-36 25 1,40-31-522,-15 8 85,44-17-325,8-4-44,-6-1 20,0 1 0,0 0 0,-1 1 0,1 0-1,0 1 1,0 0 0,0 1 0,20 8 0,-28-9-6,1 1-1,-1 0 1,1-1 0,-1 2 0,0-1-1,0 0 1,0 1 0,-1 0 0,1 0-1,-1 0 1,0 0 0,0 1-1,0-1 1,-1 1 0,1-1 0,-1 1-1,0 0 1,-1 0 0,1 0 0,-1 0-1,0 0 1,1 10 0,-2-9 75,1-1 0,-1 1 0,0 0 0,0 0 0,-1 0 1,1 0-1,-1 0 0,-1 0 0,1-1 0,-1 1 0,0 0 0,0-1 1,-1 1-1,1-1 0,-1 0 0,-1 0 0,-5 7 0,2-4 33,0-2 0,-1 1 1,1-1-1,-1 0 0,-1-1 0,1 0 0,-1 0 0,0-1 0,-18 6 0,13-5-68,1-2 0,-1 0 0,1 0 0,-1-2 0,0 1 0,-15-2 0,24 0 0,0 0 0,-1 0 0,1 0 0,0-1 0,0 0 0,0 0 0,0-1 0,0 1 0,0-1 0,0 0 0,0-1 0,1 1 0,-1-1 0,1 0 0,-1 0 0,1 0 0,0 0 0,-7-8 0,10 8-214,35 2-8332,-11 0 1643,2-2-4436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92 13645,'0'0'2963,"5"-10"-289,2-2-1762,-4 8-578,-1 1 0,0-1 0,0-1-1,0 1 1,0 0 0,-1 0-1,1-1 1,-1 1 0,0-1-1,-1 1 1,1-7 0,-1 11-240,0-1-1,0 0 1,0 1 0,0-1 0,-1 1 0,1-1-1,0 0 1,-1 1 0,1-1 0,0 1-1,-1-1 1,1 1 0,0-1 0,-1 1 0,1-1-1,-1 1 1,1 0 0,-1-1 0,1 1-1,-1 0 1,0-1 0,1 1 0,-1 0-1,1-1 1,-1 1 0,0 0 0,1 0 0,-1 0-1,1 0 1,-1 0 0,0 0 0,1 0-1,-1 0 1,0 0 0,1 0 0,-1 0 0,0 0-1,1 0 1,-1 0 0,1 1 0,-1-1-1,0 0 1,1 0 0,-1 1 0,0-1-1,-31 13 201,13 0-132,1 0 0,1 1 1,1 1-1,0 0 0,0 1 0,2 1 0,-25 37 1,16-19 90,2 2 1,2 0-1,-19 52 0,32-72-212,0 1-1,1 1 0,-5 33 0,10-47-38,-1 0-1,1 0 0,0 0 0,1 0 0,-1 0 1,1 0-1,0 0 0,3 8 0,-3-11 1,-1 0 0,1 0 0,1 0 0,-1 0 0,0 0 0,0-1 0,1 1 0,-1 0 0,1-1 0,-1 1 0,1-1 0,0 1 0,0-1 0,-1 0 0,1 0 0,0 0 0,0 0 0,0 0 0,0 0 0,4 0 0,3 1 20,0-1 0,0 0-1,0-1 1,0 0 0,0 0 0,0-1 0,0 0-1,0-1 1,0 0 0,0 0 0,0-1 0,0 0 0,-1-1-1,0 1 1,10-7 0,-13 7 4,-1 1-1,1-1 1,-1 0-1,0 0 1,0-1-1,-1 1 1,1-1-1,-1 1 1,0-1 0,0 0-1,0-1 1,0 1-1,-1 0 1,1-1-1,-1 1 1,0-1-1,-1 0 1,1 0 0,-1 0-1,0 0 1,0 0-1,0 0 1,-1 0-1,0 0 1,0 0-1,0 0 1,-1 0 0,1 0-1,-2-6 1,0 8-16,1 0 0,-1 0 0,0 0 0,0 0 0,0 1 0,0-1 0,0 0 0,-1 1 0,1-1 0,-1 1 0,1 0 0,-1 0 0,0 0 0,0 0 0,0 1 0,0-1 0,0 1 0,-1-1 0,1 1 0,0 0 0,-1 1 0,1-1 0,-4 0 0,-4-1 1,0 1 1,0 0-1,0 0 1,1 1-1,-1 1 1,-13 2-1,21-3-98,1 1 0,-1-1-1,0 1 1,1 0 0,0 0 0,-1 0 0,1 0-1,-1 0 1,1 1 0,0-1 0,0 1 0,0 0-1,0-1 1,0 1 0,0 0 0,0 0 0,1 0 0,-1 0-1,1 1 1,-1-1 0,1 0 0,0 1 0,0-1-1,0 1 1,0-1 0,0 1 0,1-1 0,-1 1-1,0 3 1,2-5-87,-1 0-1,0-1 0,0 1 1,0 0-1,0-1 1,1 1-1,-1 0 0,0-1 1,1 1-1,-1 0 1,0-1-1,1 1 0,-1-1 1,1 1-1,-1-1 1,1 1-1,-1-1 0,1 1 1,-1-1-1,1 1 1,0-1-1,-1 0 1,1 1-1,0-1 0,-1 0 1,1 0-1,0 1 1,-1-1-1,1 0 0,0 0 1,-1 0-1,1 0 1,1 0-1,29-1-4698,-28 1 4146,32-6-6645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18546,'0'0'10703,"-1"11"-9870,-3 7-421,0 0 0,-2 0 0,0 0 0,-10 18 0,9-9-219,7-26-190,0 0-1,1-1 1,-1 1-1,0-1 0,0 1 1,0-1-1,1 1 1,-1-1-1,0 1 0,1-1 1,-1 1-1,0-1 1,1 1-1,-1-1 0,0 0 1,1 1-1,-1-1 1,1 0-1,-1 1 0,1-1 1,-1 0-1,1 1 1,-1-1-1,1 0 0,-1 0 1,2 1-1,3-1 10,0 0 0,-1 0-1,1-1 1,0 1 0,0-1-1,-1 0 1,1 0 0,6-3-1,15-4-29,-16 4-71,-1 1 0,1 0 0,0 0 0,1 1 0,-1 0 1,0 1-1,1 0 0,-1 1 0,11 1 0,-19-1 76,-1 1-1,1 0 1,-1 0-1,1 0 1,-1 0 0,1 0-1,-1 0 1,0 1 0,0-1-1,1 0 1,-1 1 0,0-1-1,0 0 1,0 1 0,-1-1-1,1 1 1,0 0 0,-1-1-1,1 1 1,-1 0-1,1-1 1,-1 1 0,0 0-1,1 0 1,-1-1 0,0 1-1,0 0 1,0 0 0,-1-1-1,1 1 1,0 0 0,-2 2-1,1 6 31,0-1-1,-1 1 1,-1-1 0,-5 17-1,-2-6 140,-1 0 0,0-1 0,-2 0 0,-21 25 0,30-38-112,-1 0 0,0-1 0,-1 1-1,1-1 1,-1 0 0,0-1 0,0 1 0,-1-1 0,1 0 0,-1-1 0,0 0 0,0 0 0,0 0 0,0-1 0,0 0 0,-15 2 0,19-4-178,1-1 1,0 1-1,-1-1 0,1 1 1,0-1-1,0 0 0,-1 0 1,1 0-1,0 0 0,0 0 0,0 0 1,0-1-1,0 1 0,1-1 1,-1 1-1,0-1 0,1 0 1,-1 0-1,1 1 0,-1-1 1,1 0-1,0 0 0,0-1 1,0 1-1,0 0 0,0 0 1,1 0-1,-1-1 0,1 1 0,-1-4 1,-2-10-2138,1 1 0,1 0 0,0-24 1,1 30 768,0-41-11219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0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16656,'0'0'12556,"55"1"-10058,-26 3-1441,-1-2-1057,1 1 0,-1-2 0,-2 1 0,3-2-609,-4-2-4227,-5-9-5190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154 316 14414,'1'-14'2170,"-1"2"-737,0 1 0,0 0 1,-1 0-1,0 0 1,-5-19-1,5 29-1356,0-1 1,1 0-1,-1 0 1,0 1-1,0-1 0,0 0 1,0 1-1,0-1 1,0 1-1,-1-1 0,1 1 1,0-1-1,-1 1 1,1 0-1,-1 0 0,1 0 1,-1 0-1,0 0 1,0 0-1,1 0 0,-1 1 1,0-1-1,0 1 1,0-1-1,1 1 1,-1 0-1,0-1 0,0 1 1,0 0-1,0 0 1,0 0-1,0 1 0,0-1 1,0 0-1,1 1 1,-1-1-1,0 1 0,0 0 1,0-1-1,-3 3 0,0 0-49,1 0-1,-1 0 1,0 0-1,1 1 1,0 0-1,0 0 1,0 0-1,0 0 1,0 0-1,1 1 1,0 0-1,0-1 1,0 1-1,1 0 1,0 1-1,-3 6 1,2-4 39,0 0 1,1 0 0,0 1-1,0-1 1,1 1 0,0-1-1,0 1 1,1 0 0,0-1 0,2 11-1,-2-17-60,1 0 0,0 0 0,-1 0 0,1-1 0,0 1 0,0 0 0,0 0 0,0 0 0,1-1 0,-1 1 0,0-1 0,1 1 0,-1-1 0,1 1 0,-1-1 0,1 0 0,0 0 0,0 0 0,-1 0 0,1 0 0,0 0 0,0 0 0,0-1 0,0 1 0,0-1 0,0 1 0,0-1-1,0 0 1,0 0 0,0 0 0,0 0 0,4 0 0,1-1 16,1 0-1,-1 0 1,0 0-1,1-1 1,-1 0-1,0-1 1,0 0-1,8-4 1,7-7 16,-1-1 0,0-1 0,0-1 0,-2-1 0,0-1 0,-1 0 0,-2-1 0,1-1 0,-2-1 0,-1 0 0,-1-1 0,20-47 0,-30 62 116,-1 0-1,1 0 1,-1 1 0,-1-2 0,0 1 0,0 0 0,0 0-1,-2-12 1,1 20-143,1 0 0,-1-1 0,0 1-1,-1 0 1,1 0 0,0-1 0,0 1-1,0 0 1,0 0 0,0-1 0,0 1 0,0 0-1,0 0 1,0-1 0,0 1 0,-1 0-1,1 0 1,0 0 0,0-1 0,0 1-1,0 0 1,-1 0 0,1 0 0,0 0 0,0-1-1,0 1 1,-1 0 0,1 0 0,0 0-1,0 0 1,-1 0 0,1 0 0,0 0 0,0 0-1,-1-1 1,1 1 0,0 0 0,0 0-1,-1 0 1,1 1 0,-13 5 99,-8 13-102,9-3 38,0 1-1,2 0 1,0 1-1,1 0 0,-10 27 1,15-34-57,0 0 0,1 0 1,0 1-1,1-1 0,1 1 0,-1 0 0,2-1 1,0 1-1,0 0 0,4 20 0,-4-30-82,1 0 0,0 0 0,-1 0-1,1 0 1,0-1 0,0 1 0,0 0 0,1 0-1,-1-1 1,0 1 0,1-1 0,-1 1-1,1-1 1,-1 0 0,1 0 0,-1 1 0,1-1-1,0 0 1,0 0 0,0-1 0,0 1 0,-1 0-1,1-1 1,3 1 0,1 1-1131,1-1 1,-1-1-1,1 1 0,-1-1 1,1 0-1,9-2 1,15-5-7875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1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13 20563,'-9'7'3033,"7"-6"-2915,-10 8 907,1 0 0,0 0 0,-10 11 0,18-16-817,0 0 0,0 0 0,0 0 0,0 0 1,0 1-1,1-1 0,0 1 0,0 0 0,0-1 0,0 1 0,1 0 1,0 0-1,0 0 0,0 8 0,1-12-216,0 1 0,1-1 0,-1 0-1,1 0 1,-1 1 0,1-1 0,-1 0 0,1 0 0,0 0-1,-1 0 1,1 0 0,0 0 0,0 0 0,0 0 0,0 0 0,0 0-1,0 0 1,0-1 0,0 1 0,0 0 0,0-1 0,0 1 0,1-1-1,-1 1 1,0-1 0,0 0 0,1 1 0,-1-1 0,0 0 0,1 0-1,-1 0 1,0 0 0,1 0 0,-1 0 0,0 0 0,0 0 0,2-1-1,3 1-73,-1-1-1,1 0 1,0 0 0,-1 0-1,1 0 1,-1-1-1,0 0 1,6-3-1,-4 1 54,0-1 0,0 0 0,0-1 1,0 0-1,-1 0 0,0 0 0,0-1 0,-1 1 0,0-2 0,0 1 0,-1 0 0,0-1 0,0 0 0,0 0 0,-1 0 0,-1 0 0,1 0 0,1-15 0,-5 23 106,0 0-1,0 1 1,0-1-1,0 0 1,0 1-1,0-1 0,1 1 1,-1-1-1,0 1 1,0-1-1,0 1 1,0 0-1,1-1 0,-1 1 1,0 0-1,1 0 1,-1-1-1,0 2 0,-28 49 689,28-48-740,-1 0 0,1 1 0,0-1 0,0 1 0,0-1-1,0 1 1,0-1 0,1 1 0,0 0 0,0-1-1,0 1 1,0 0 0,0-1 0,2 5 0,-1-7-37,0 0 1,0 0 0,0 0 0,0 0 0,0 0-1,0 0 1,0-1 0,0 1 0,0 0-1,1-1 1,-1 1 0,0 0 0,0-1 0,1 0-1,-1 1 1,0-1 0,1 0 0,-1 0 0,1 0-1,-1 1 1,0-2 0,1 1 0,-1 0 0,0 0-1,1 0 1,-1-1 0,0 1 0,3-1-1,38-14-906,-24 3-152,-1-2 0,-1 0 1,0-1-1,-1 0 1,0-1-1,12-19 0,-25 32 902,-7 30 1893,-2-12-1020,1-2-188,0 1 0,1-1 0,0 1 0,1 0 0,1 0 0,0 0 1,-1 19-1,4-32-514,0 0 1,-1-1 0,1 1 0,0 0-1,1-1 1,-1 1 0,0 0-1,0-1 1,0 1 0,0-1 0,0 1-1,1 0 1,-1-1 0,0 1 0,0-1-1,1 1 1,-1 0 0,1-1-1,-1 1 1,0-1 0,1 1 0,-1-1-1,1 1 1,-1-1 0,1 0-1,-1 1 1,1-1 0,0 0 0,-1 1-1,1-1 1,0 0 0,23-3 32,19-23-335,-4-20-503,-33 37 700,0 1 0,1 0 0,0 0 0,0 0 0,1 1 0,0 0 0,13-8 0,-19 56 983,-21 57 91,10-60-707,2 0 0,-3 47 0,12-13-192,-1-37-45,-3 41 1,2-67-3,-1 0 0,-1 0 0,0-1 0,0 1 0,-1-1 0,0 0 0,0 0 0,-1 0 0,-8 14 0,11-20 4,0 0 1,0 0-1,0 0 1,0 0-1,-1-1 1,1 1-1,-1 0 1,1-1-1,-1 1 1,0-1-1,1 1 1,-1-1 0,0 0-1,0 0 1,0 0-1,0 0 1,0 0-1,0 0 1,0-1-1,0 1 1,0-1-1,0 1 1,-1-1-1,1 0 1,0 0 0,0 0-1,0 0 1,0 0-1,-1 0 1,1-1-1,0 1 1,0-1-1,-3-1 1,1 0 20,1 0-1,-1-1 1,1 0 0,0 0-1,0 0 1,0 0 0,0-1 0,1 1-1,-1-1 1,1 1 0,0-1-1,0 0 1,0 0 0,1 0 0,-1 0-1,0-5 1,-1 0-51,1 0 0,-1 0 0,2 0 0,0 0 0,0 0 0,0 0 0,1-1 0,0 1 0,1 0 0,0 0 0,1 0 0,0 0 0,0 0 0,1 0 0,0 1 0,0-1 0,1 1 0,0-1 0,1 1 0,0 1 0,0-1 0,0 1 0,1 0 0,0 0 0,1 0 0,0 1 0,0 0 0,0 0 0,11-6 0,53-26-2626,-20 12-2595,-10 3-5446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57 8072,'0'0'7954,"0"-9"-3966,0 6-3665,0 0 0,0 0 0,0 1 0,0-1 0,0 0 0,-1 0 0,0 0 0,1 1 0,-1-1 0,-2-4 1,2 6-208,0 0 1,0 0 0,0 0 0,0 0 0,0 0-1,0 0 1,0 0 0,-1 1 0,1-1 0,0 0-1,-1 1 1,1-1 0,0 1 0,-1-1 0,1 1-1,-1 0 1,1-1 0,-1 1 0,1 0 0,0 0-1,-1 0 1,1 0 0,-1 0 0,1 1 0,-1-1-1,1 0 1,-1 1 0,1-1 0,0 1 0,-3 1-1,-4 1-11,1 0-1,0 1 0,0 0 0,0 1 1,0-1-1,1 1 0,-1 1 0,2-1 1,-1 1-1,0 0 0,1 0 0,-5 8 1,3-4-37,0 0 1,1 1 0,0-1 0,1 1 0,0 0 0,1 1-1,-5 17 1,9-27-65,-1 0-1,0 1 0,1-1 1,-1 0-1,1 0 0,0 0 1,0 1-1,0-1 0,0 0 1,0 0-1,0 0 0,1 1 1,-1-1-1,1 0 0,-1 0 1,1 0-1,0 0 0,0 0 1,0 0-1,0 0 0,0 0 1,0 0-1,0 0 0,1-1 1,-1 1-1,1 0 0,-1-1 1,1 1-1,0-1 0,0 0 1,0 1-1,-1-1 0,4 1 1,1-1-12,0 1 0,-1-2 1,1 1-1,0-1 0,0 1 1,0-2-1,0 1 0,0-1 1,0 0-1,-1 0 0,10-3 1,1-1-165,-1-2 0,0 1 1,-1-2-1,0 0 1,0 0-1,0-2 0,-1 1 1,-1-2-1,0 0 1,0 0-1,-1-1 0,0 0 1,11-19-1,-23 32 260,-32 52 748,29-47-710,1-1-1,1 1 0,-1 0 1,1 0-1,0 0 1,0 0-1,1 0 1,-1 1-1,2-1 0,-1 0 1,1 10-1,0-16-99,0 1-1,1 0 0,-1 0 1,1-1-1,-1 1 0,1 0 1,0 0-1,-1-1 1,1 1-1,0-1 0,-1 1 1,1-1-1,0 1 0,0-1 1,0 1-1,-1-1 0,1 0 1,0 1-1,0-1 1,0 0-1,0 0 0,0 1 1,0-1-1,-1 0 0,1 0 1,0 0-1,0 0 0,0 0 1,0 0-1,0-1 1,0 1-1,1 0 0,31-7 302,-13-1-217,0-2 0,-1 1 0,-1-2 0,24-18 1,-27 18-177,0 0 0,1 2 0,0 0 1,1 0-1,-1 1 0,32-9 1,-48 17 61,0 0 1,1 0 0,-1 0-1,0 0 1,1 0 0,-1 0-1,1 0 1,-1 0 0,0 0-1,1 0 1,-1 0 0,1 0-1,-1 0 1,0 0 0,1 0-1,-1 1 1,0-1 0,1 0-1,-1 0 1,0 0 0,1 1-1,-1-1 1,0 0 0,0 0-1,1 1 1,-1-1 0,0 0-1,0 0 1,1 1 0,-1-1-1,0 0 1,0 1 0,0-1-1,1 0 1,-1 1 0,0-1-1,0 1 1,0-1 0,0 1-1,-1 22 298,-12 21 827,12-42-1103,1-1-1,-1 1 1,0-1-1,1 1 1,-1-1-1,1 1 1,0 0-1,-1-1 1,1 1 0,0 0-1,0-1 1,0 1-1,0-1 1,0 1-1,0 0 1,1-1-1,0 3 1,-1-3-6,1-1 0,-1 0 1,1 1-1,0-1 0,-1 0 0,1 1 0,0-1 1,-1 0-1,1 0 0,-1 0 0,1 0 1,0 1-1,0-1 0,-1 0 0,1 0 0,0 0 1,-1 0-1,1-1 0,0 1 0,-1 0 0,1 0 1,0 0-1,-1 0 0,1-1 0,-1 1 0,1 0 1,0-1-1,53-32 415,-51 30-423,13-9-54,-8 5-54,0 0 0,0 1 0,1 0 0,0 0 1,1 1-1,-1 0 0,1 0 0,0 1 0,0 1 0,0 0 0,18-4 0,-27 8 98,0 0 0,-1 0-1,1-1 1,0 1 0,-1 0 0,1 0 0,0 0 0,-1 0 0,1 0 0,-1 0 0,0 0 0,1 0 0,-1 0-1,0 0 1,1 0 0,-1 0 0,0 0 0,0 0 0,0 0 0,0 0 0,0 0 0,0 0 0,0 0 0,0 0-1,-1 0 1,1 0 0,0 0 0,-1 1 0,-5 34-170,3-19-1714,2-11-1633,1-1-3982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13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230 249 16560,'0'0'4697,"0"-12"-1776,1 6-2629,0-3 315,-1 0 1,0 0-1,0-1 1,-2-11-1,2 19-486,-1 0-1,1-1 1,-1 1-1,1 0 1,-1 0-1,0 0 1,0 0-1,1 0 1,-2-1 0,1 2-1,0-1 1,0 0-1,-1 0 1,1 0-1,-1 0 1,1 1-1,-1-1 1,0 1 0,0-1-1,1 1 1,-1 0-1,0 0 1,0 0-1,0 0 1,-1 0-1,1 0 1,-2 0 0,-3 1-76,1-1 1,0 2 0,0-1 0,0 1-1,0 0 1,-1 0 0,1 1 0,0 0-1,1 0 1,-1 0 0,0 1 0,1 0 0,-1 0-1,1 0 1,0 1 0,0-1 0,0 1-1,1 1 1,-1-1 0,1 1 0,0-1-1,0 1 1,-4 7 0,1-3 19,0 1 1,1 0-1,0 1 1,1-1-1,0 1 1,1 0-1,0 0 1,0 0-1,2 1 1,-1-1 0,-1 20-1,4-30-65,0 0 0,0 0 0,0 0 0,0 0 0,1 1 0,-1-1 0,0 0 0,0 0 0,1 0 0,-1 0 0,0 0 0,1-1 0,-1 1 0,1 0 0,0 0 0,-1 0 0,1 0 0,0 0 0,-1-1 0,1 1 0,0 0 0,0-1 0,0 1 0,0 0 0,-1-1 0,2 1 0,1 0 0,0 0 0,0 0 0,0-1 0,-1 1 0,1-1 0,0 0 0,0 1 0,0-1 0,5-1 0,2-1 0,1 0 0,-1 0 0,0-1 0,19-8 0,-3-2-109,-1-2 1,0-1-1,-1-1 0,-1-1 1,0-1-1,-2-1 0,0-1 1,-1-1-1,-2-1 0,0 0 1,-1-1-1,-2-1 0,24-49 1,-33 53 81,-14 32 96,-15 32 209,15-25-113,1 0 0,1 0-1,1 1 1,-5 29 0,10-41-335,-1 0 1,1 0-1,0-1 1,0 1-1,1 0 0,0 0 1,2 9-1,-2-13-275,0 0 1,1 0-1,-1 0 0,0-1 0,1 1 1,0 0-1,-1-1 0,1 1 1,0-1-1,1 1 0,-1-1 0,0 0 1,0 0-1,1 0 0,0 0 1,4 2-1,25 8-11625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1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190 168 17681,'-9'2'1222,"-2"1"-894,0 1-1,0 0 0,1 1 1,0 0-1,0 1 0,0 0 1,0 0-1,1 1 0,0 1 1,-12 12-1,14-13-168,2 0 0,-1 0 0,1 0 0,0 0 0,1 1 0,-1 0 0,2 0 0,-1 0 0,1 0 0,0 1 0,1-1 0,0 1 0,0 0 0,1 0 0,0 11 0,0-18-122,1-1-1,0 0 1,0 1 0,0-1 0,0 0 0,0 0-1,1 1 1,-1-1 0,0 0 0,1 1 0,-1-1-1,0 0 1,1 0 0,0 0 0,-1 1 0,1-1 0,0 0-1,-1 0 1,1 0 0,0 0 0,0 0 0,0 0-1,0-1 1,0 1 0,0 0 0,0 0 0,0-1 0,2 2-1,0-2-12,-1 1 0,1-1 0,0 0-1,0 0 1,0 0 0,-1 0 0,1 0 0,0 0-1,0-1 1,-1 0 0,1 1 0,4-3 0,5-2 19,0-1 1,0 0 0,-1 0 0,19-15 0,-7 3-146,-2-2 0,-1-1 1,0 0-1,-2-2 0,20-29 0,-29 39 54,-1-1 0,0-1-1,-1 1 1,0-1 0,-2 0-1,1-1 1,-2 1 0,0-1-1,-1 0 1,2-30-1,-5 46 56,0 0-1,0-1 0,1 1 0,-1-1 1,0 1-1,0-1 0,0 1 0,0-1 1,0 1-1,0-1 0,0 1 0,0-1 1,0 1-1,0-1 0,0 1 0,0-1 1,0 1-1,0-1 0,0 1 0,0-1 1,-1 1-1,1-1 0,0 1 0,0-1 0,-1 1 1,1-1-1,0 1 0,-1 0 0,1-1 1,0 1-1,-1-1 0,1 1 0,0 0 1,-1 0-1,1-1 0,-1 1 0,1 0 1,-1 0-1,1-1 0,-1 1 0,1 0 1,-1 0-1,1 0 0,-1 0 0,1 0 1,-1 0-1,1 0 0,-1 0 0,1 0 0,-1 0 1,1 0-1,-1 0 0,1 0 0,-1 0 1,1 0-1,-1 0 0,1 1 0,-1-1 1,1 0-1,-1 0 0,1 1 0,0-1 1,-1 0-1,0 1 0,-24 26 234,15-3-109,0 1-1,1 0 0,1 0 0,2 1 1,0 0-1,2 0 0,1 1 0,1-1 1,2 37-1,0-60-113,0 1 1,0-1-1,0 0 0,1 0 1,-1 0-1,1 0 0,-1 0 0,1 0 1,0 0-1,0 0 0,1 0 1,-1 0-1,1-1 0,-1 1 1,1 0-1,0-1 0,0 1 1,0-1-1,0 0 0,0 0 1,1 0-1,2 3 0,-2-4-6,1 0 0,-1 0 0,0 0 0,0 0 0,1 0 0,-1-1 0,0 0 0,1 1 0,-1-1 0,0 0 0,1-1 0,-1 1 0,0 0 0,1-1 0,-1 0 0,0 0 0,0 0 0,1 0 1,-1-1-1,0 1 0,3-3 0,8-5-168,0-1 1,0 0 0,-1-1 0,0-1-1,-1 0 1,0-1 0,-1 0 0,-1-1-1,0 0 1,-1 0 0,0-1 0,-1 0-1,-1-1 1,6-17 0,-61 162 2505,32-46-1167,15-75-1075,0 0 1,0 0 0,1 0 0,0 0-1,1 0 1,0 0 0,0 0 0,4 11-1,-5-17-137,1 0-1,0-1 0,-1 1 0,1 0 1,0-1-1,0 1 0,0-1 1,1 0-1,-1 1 0,0-1 0,0 0 1,1 0-1,-1 1 0,1-1 1,-1 0-1,1-1 0,-1 1 0,1 0 1,0 0-1,-1-1 0,1 1 1,0-1-1,-1 1 0,1-1 0,0 0 1,0 1-1,0-1 0,-1 0 1,1 0-1,0-1 0,3 1 0,24-12-3379,-7-9-3786,-4-14-6401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1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22709,'0'0'3748,"-17"54"-3524,30-40-192,5-5-1057,7-5-3331,1-4-3043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 17264,'-2'1'4613,"19"-1"-2307,13 0-769,9 0 65,8-2-737,5-6-577,2 0-224,1 1-32,-6 1 0,-9 5-32,-9 1-224,-11 0-961,-14 4-1378,-6 6-1665,-17-2-2690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2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13357,'0'0'2776,"-5"10"-91,1-5-2512,-1 1 263,1 1-1,0 0 1,0 0-1,0 0 1,1 1-1,0-1 1,0 1-1,1 0 1,0 0-1,0 0 1,1 0-1,-1 15 1,2-22-531,0-1 0,0 1 0,1 0 0,-1 0 0,0 0 0,1 0 1,-1 0-1,1-1 0,-1 1 0,0 0 0,1 0 0,0-1 0,-1 1 0,1 0 1,-1-1-1,1 1 0,0-1 0,0 1 0,-1-1 0,1 1 0,0-1 0,0 1 1,0-1-1,-1 0 0,1 1 0,0-1 0,0 0 0,1 1 0,34 1-3072,-33-3 3054,0 1 0,0 0-1,0-1 1,0 1 0,-1 1 0,1-1 0,0 0-1,0 1 1,0-1 0,0 1 0,-1 0-1,1 0 1,0 0 0,-1 0 0,6 4 0,-7-3 387,0 0 0,0 0 1,0 1-1,0-1 0,0 1 0,0-1 1,-1 1-1,1-1 0,-1 1 0,1 0 1,-1-1-1,0 1 0,0-1 1,0 1-1,-1 0 0,1-1 0,-1 1 1,1-1-1,-1 1 0,0-1 1,0 1-1,0-1 0,0 0 0,0 1 1,-1-1-1,1 0 0,-1 0 1,1 0-1,-1 0 0,-3 3 0,-5 7 497,-2-1-1,1 1 1,-19 12-1,25-19-685,-1-1-1,1-1 1,-1 1-1,1 0 1,-1-1 0,0 0-1,0-1 1,0 1-1,-1-1 1,1-1 0,0 1-1,-13 1 1,18-3-170,0-1 0,1 1 1,-1 0-1,1-1 1,-1 1-1,1 0 0,-1-1 1,1 1-1,-1 0 0,1-1 1,-1 1-1,1-1 1,-1 1-1,1-1 0,0 1 1,-1-1-1,1 1 0,0-1 1,-1 0-1,1 1 1,0-1-1,0 1 0,0-1 1,0 0-1,-1 1 0,1-1 1,0 0-1,0 1 1,0-1-1,0 1 0,0-1 1,1 0-1,-1 1 1,0-1-1,0 0 0,1 0 1,5-29-3309,12-7-920,4-7-1389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17136,'0'0'3849,"0"8"-1543,-11 67 1635,7-57-3705,0-1-1,2 1 1,0 0 0,1 0-1,2 27 1,0-43-373,-1-1 1,1 1 0,0 0-1,0-1 1,0 1-1,0-1 1,1 1-1,-1-1 1,0 0 0,1 1-1,-1-1 1,1 0-1,-1 0 1,1 0-1,-1 0 1,1 0 0,0-1-1,-1 1 1,1 0-1,0-1 1,0 1-1,0-1 1,-1 0 0,4 1-1,-2-1 80,-1 1 0,1-1 0,0 1 0,-1 0 0,0 0 0,1 0 0,-1 0 0,1 0 0,-1 0 0,0 1 0,0-1 0,0 1 0,0 0 0,0-1 1,0 1-1,0 0 0,1 2 0,-2 0 131,0-1 0,0 1 0,-1 0 0,1-1 0,-1 1 0,0 0 0,0-1 0,0 8 0,-1-8 22,1 0-1,0 1 1,-1-1 0,2 0 0,-1 0-1,0 0 1,1 0 0,-1 0-1,1 0 1,2 5 0,-3-8-105,0 0 1,1 1 0,-1-1-1,0 0 1,1 1 0,-1-1 0,1 0-1,-1 0 1,1 1 0,-1-1-1,1 0 1,-1 0 0,1 0-1,-1 0 1,1 0 0,-1 0 0,1 0-1,-1 0 1,1 0 0,-1 0-1,1 0 1,-1 0 0,1 0 0,-1 0-1,1 0 1,-1-1 0,1 1-1,-1 0 1,0 0 0,1 0 0,-1-1-1,1 1 1,-1 0 0,1-1-1,-1 1 1,0 0 0,1-1 0,-1 1-1,0-1 1,1 1 0,-1 0-1,0-1 1,1 0 0,13-17-620,-3-6-127,-1 0 0,-1 0 1,7-31-1,-10 37 6886,-7 20-6114,1 1 0,1-1 0,-1 1 0,0-1 0,0 1 0,1-1 0,0 1 0,-1-1 0,1 0 0,0 1 0,0-1 0,0 0 0,1 0 0,-1 1 0,0-1 0,1 0 1,-1 0-1,1 0 0,0-1 0,0 1 0,0 0 0,0-1 0,0 1 0,0-1 0,0 0 0,0 1 0,0-1 0,1 0 0,-1-1 0,1 1 0,-1 0 0,0-1 0,1 1 0,-1-1 0,1 1 0,-1-1 0,1 0 0,-1 0 0,5-1 0,1 0 15,0 0-1,-1 0 0,1 0 1,-1-1-1,1 0 0,-1-1 1,0 1-1,0-2 0,0 1 1,0-1-1,-1 0 1,8-5-1,-2-4-28,-10 9-20,1 1 1,-1 0 0,1 0 0,0 0-1,0 0 1,0 0 0,1 1-1,-1-1 1,5-1 0,-20 45-43,8-28 42,1 0 0,0 0 1,0 0-1,2 1 0,0-1 0,1 27 1,0-40-88,0 1 1,0 0 0,0-1-1,0 1 1,0 0 0,0-1-1,0 1 1,1-1 0,-1 1-1,0 0 1,1-1 0,-1 1-1,0-1 1,1 1 0,-1-1-1,0 1 1,1-1-1,-1 1 1,1-1 0,-1 1-1,1-1 1,-1 0 0,1 1-1,0-1 1,0 1 0,12-3-4834,-3-5-1987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20115,'0'0'5445,"-18"49"-3747,18-29-1154,0 0-480,0 0-192,0 4-1345,0-1-321,0-2-768,0-3-1122,0-7-2369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11851,'0'0'16421,"0"3"-16234,3 8-8,-1 1-1,-1 0 1,0 0 0,-1-1 0,0 1 0,-1 0-1,-4 21 1,-26 87 1619,10-46-1054,18-60-677,-1 4 0,0 0 1,1 0-1,-1 22 0,8-35-67,5-11 0,6-10 0,18-37-526,-26 39 324,0 2-1,1-1 1,1 1-1,0 0 1,0 1-1,14-12 1,-22 21 193,0 1 0,0 0 0,0 0 0,0 0 0,0 1 0,1-1 0,-1 0 0,0 0 0,1 1 0,-1-1 0,0 1 0,1-1 0,-1 1 0,1-1-1,-1 1 1,1 0 0,-1 0 0,1 0 0,-1 0 0,1 0 0,-1 0 0,1 0 0,2 1 0,-2 0-5,-1 0-1,0 0 1,1 0 0,-1 0-1,0 0 1,0 1-1,0-1 1,0 0 0,0 1-1,0-1 1,-1 1-1,1-1 1,0 1-1,-1-1 1,1 1 0,-1-1-1,1 4 1,1 2 27,-2 0 1,1 0-1,-1 1 1,1-1-1,-2 0 0,1 0 1,-1 0-1,0 0 1,-3 8-1,-1-3 178,0 0-1,0 0 0,-2 0 1,1-1-1,-1 1 1,-1-2-1,0 1 0,-1-1 1,0 0-1,0-1 1,-15 12-1,23-21-268,0 1-1,0 0 1,0 0-1,0-1 1,0 1 0,0 0-1,0-1 1,0 1 0,0-1-1,0 1 1,0-1-1,0 0 1,0 1 0,0-1-1,0 0 1,0 0 0,0 0-1,-1 0 1,1 0-1,0 0 1,0 0 0,0 0-1,0 0 1,0-1 0,0 1-1,0 0 1,0-1-1,-1 1 1,1-1 0,0 1-1,0-1 1,1 1 0,-1-1-1,0 0 1,0 0-1,0 1 1,0-1 0,1 0-1,-1 0 1,0 0-1,0 0 1,1 0 0,-1 0-1,1 0 1,-1 0 0,1 0-1,0 0 1,-1 0-1,1 0 1,0 0 0,0 0-1,-1 0 1,1 0 0,0-1-1,0 1 1,0 0-1,1 0 1,-1-2 0,0-4-862,0 0 0,1 0 0,-1 0 0,2 1 0,-1-1 0,1 0 0,-1 1 0,6-11 0,10-9-7789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66 246 20563,'0'0'8163,"-9"10"-6765,-29 34-138,36-42-1221,0 0 0,0 1 0,0-1 0,1 1 0,-1-1 0,1 1 0,0 0 0,0 0 0,0 0 0,0-1-1,0 1 1,0 0 0,1 4 0,0-7-23,0 1 1,0 0-1,0 0 0,0 0 0,0 0 1,1 0-1,-1 0 0,0 0 0,1 0 1,-1-1-1,1 1 0,-1 0 0,1 0 1,-1 0-1,1-1 0,0 1 0,-1 0 1,1-1-1,0 1 0,-1 0 0,1-1 1,0 1-1,0-1 0,0 0 0,0 1 1,0 0-1,3 0 7,-1-1 1,1 1-1,0-1 1,-1 1-1,1-1 1,-1 0-1,1 0 1,0-1-1,-1 1 1,1-1-1,-1 0 1,1 0-1,-1 0 1,0 0-1,1 0 1,5-4-1,3-3-335,0 0 0,-1-1 0,-1 0 0,1-1 0,-1 0-1,-1-1 1,0 0 0,0 0 0,-1-1 0,-1 0 0,0 0 0,7-18 0,-36 76 896,17-38-469,1 0 1,0 0-1,0 0 0,0 0 0,-3 15 1,6-17-42,0 0 0,0 0 1,0 0-1,0 0 0,1 0 0,1 9 1,-1-14-75,1 0-1,-1 1 1,0-1 0,1 0 0,-1 0 0,1 0-1,0 0 1,-1 0 0,1 0 0,0 0 0,0 0-1,-1 0 1,1 0 0,0 0 0,0 0 0,0-1-1,0 1 1,0 0 0,0 0 0,1-1-1,-1 1 1,0-1 0,0 1 0,0-1 0,0 0-1,1 0 1,-1 1 0,0-1 0,0 0 0,1 0-1,-1 0 1,0 0 0,0 0 0,1 0 0,-1-1-1,3 0 1,2 0-74,0-1 0,0 0 0,-1 0 0,1 0 0,0-1 0,-1 0 0,1 0 0,-1-1 0,0 1 0,0-1 0,0 0 0,7-8 0,52-64-1646,-54 63 1477,18-24-54,0-2 0,-3 0 0,-1-2 1,21-49-1,-68 145 934,-29 82 3010,47-121-3305,1 0 0,1 0 0,0 0 0,1 0 0,1 0 0,2 32 0,-1-47-341,0 0-1,0 0 1,-1 0 0,2 0-1,-1-1 1,0 1 0,0 0-1,0 0 1,0 0 0,0 0-1,1 0 1,-1 0 0,0-1-1,1 1 1,-1 0 0,1 0-1,-1-1 1,1 1 0,-1 0-1,1-1 1,0 1 0,-1 0-1,1-1 1,0 1 0,-1-1-1,1 1 1,0-1 0,0 1-1,-1-1 1,1 1 0,0-1-1,0 0 1,0 0 0,0 1-1,-1-1 1,1 0 0,0 0-1,0 0 1,0 0 0,0 0-1,0 0 1,0 0 0,0 0-1,-1 0 1,1-1 0,0 1-1,0 0 1,0 0 0,0-1-1,-1 1 1,1-1 0,0 1-1,1-1 1,2-2-21,0 1 0,1-1 0,-1 0 0,0 0 0,-1-1 0,1 1 0,0-1 0,2-4 0,2-4-279,0 0 1,-1 0-1,-1-1 1,0 1-1,-1-2 1,0 1-1,-1 0 1,-1-1-1,0 0 1,0 0-1,0-22 1,-3 35 299,0 1 1,0 0 0,0 0-1,0-1 1,0 1-1,0 0 1,1 0-1,-1-1 1,0 1 0,0 0-1,0 0 1,0-1-1,0 1 1,0 0-1,-1 0 1,1-1 0,0 1-1,0 0 1,0 0-1,0-1 1,0 1-1,0 0 1,0 0-1,0-1 1,-1 1 0,1 0-1,0 0 1,0 0-1,0-1 1,0 1-1,-1 0 1,1 0 0,0 0-1,0 0 1,-1-1-1,1 1 1,0 0-1,0 0 1,-1 0 0,1 0-1,0 0 1,-1 0-1,-9 9 323,-7 17 336,14-18-494,1-1 0,0 1 0,0 0 0,0 0 0,1 0 0,0 0-1,0 1 1,2 15 0,-1-22-146,1 0 0,-1 1 1,1-1-1,-1 0 0,1 0 0,0 1 0,0-1 1,0 0-1,0 0 0,0 0 0,1 0 0,-1 0 1,1 0-1,-1-1 0,1 1 0,0 0 0,-1-1 1,1 1-1,0-1 0,0 0 0,0 0 0,0 1 1,0-1-1,0 0 0,1-1 0,-1 1 0,0 0 1,0-1-1,1 1 0,-1-1 0,0 0 0,1 0 1,-1 0-1,3 0 0,4 0-82,-1-1 1,0 0-1,1 0 0,-1-1 1,0 0-1,1-1 1,-1 0-1,-1 0 0,1 0 1,0-1-1,-1-1 0,12-8 1,5-6-489,-1 0 0,24-29 0,-39 41 540,-4 6 433,-5 9-182,-5 13 179,-5 3-189,1 0 1,1 1-1,1 0 1,1 1-1,1-1 1,2 1-1,-2 30 1,5-55-261,1 0 1,0-1-1,0 1 0,0 0 1,-1 0-1,1 0 0,0-1 1,0 1-1,0 0 0,0 0 1,1 0-1,-1 0 0,0-1 1,0 1-1,0 0 0,1 0 1,-1-1-1,0 1 0,1 0 1,-1 0-1,0-1 0,1 1 1,-1 0-1,1-1 0,0 1 1,-1-1-1,1 1 0,-1 0 1,1-1-1,0 0 0,-1 1 1,1-1-1,0 1 0,0-1 1,-1 0-1,1 1 0,0-1 1,0 0-1,-1 0 0,1 0 1,0 1-1,0-1 0,0 0 1,0 0-1,-1 0 0,1 0 1,0-1-1,0 1 0,0 0 1,-1 0-1,3-1 0,0 0-361,0-1-1,0 0 1,1 1-1,-1-1 1,0-1-1,-1 1 1,1 0-1,0-1 1,-1 1-1,1-1 1,1-3-1,17-26-7525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19987,'0'0'4740,"-8"60"-7462,21-48-2980,5 0-9448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4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11147,'0'0'6219,"-4"10"-2135,-11 22-1480,8-20-1749,1 0 0,0 0 0,1 1 0,1-1 0,0 1 0,-5 26 0,10-39-872,-1 1 1,0 0-1,1-1 0,-1 1 1,1 0-1,-1-1 0,1 1 1,-1-1-1,1 1 1,-1-1-1,1 1 0,-1-1 1,1 1-1,0-1 0,-1 0 1,1 1-1,0-1 0,-1 0 1,1 1-1,0-1 0,0 0 1,-1 0-1,1 0 0,0 0 1,0 0-1,-1 0 0,1 0 1,0 0-1,0 0 0,-1 0 1,1 0-1,0 0 0,0 0 1,-1-1-1,2 1 0,31-9-1540,24-23-2977,-7 2 2159,-45 27 2548,0 1 0,1 0-1,-1 0 1,1 1 0,-1 0 0,1 0-1,-1 0 1,8 0 0,-12 1-44,0 0-1,0 1 1,-1-1 0,1 0 0,0 1 0,0-1-1,0 1 1,-1-1 0,1 1 0,0-1-1,-1 1 1,1-1 0,0 1 0,-1 0-1,1-1 1,-1 1 0,1 0 0,-1 0-1,1-1 1,-1 1 0,1 0 0,-1 0-1,0 0 1,0 0 0,1-1 0,-1 1 0,0 0-1,0 0 1,0 0 0,0 0 0,0 0-1,0 1 1,0 39 5063,-1-28-4394,2-13-805,-1 1 0,1 0 0,0-1 0,0 1 0,0-1 1,0 1-1,-1-1 0,1 0 0,0 1 0,0-1 0,0 0 0,0 1 0,0-1 0,0 0 0,0 0 1,0 0-1,0 0 0,0 0 0,0 0 0,0 0 0,0-1 0,2 1 0,25-4-672,10-11-1212,-32 12 1655,-1 0 1,1 1-1,-1-1 0,1 1 1,0 0-1,0 1 0,0 0 1,0 0-1,1 0 0,-1 0 0,12 2 1,-17 3 468,1 0 1,-1 0-1,-1 0 0,1 0 1,-1 0-1,0 1 1,0-1-1,0 0 1,0 0-1,-2 5 1,-2 8-819,0-8-2941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101 267 14990,'0'0'10463,"-9"-2"-9213,7 0-1224,-1 1 1,0 1 0,1-1 0,-1 0 0,0 0-1,0 1 1,1 0 0,-1-1 0,0 1 0,0 0 0,1 1-1,-1-1 1,0 0 0,0 1 0,0-1 0,1 1-1,-1 0 1,1 0 0,-1 0 0,0 0 0,1 1-1,0-1 1,-1 1 0,1-1 0,0 1 0,0 0 0,0 0-1,0 0 1,0 0 0,0 0 0,0 0 0,1 1-1,-1-1 1,1 0 0,0 1 0,0 0 0,0-1 0,0 1-1,0-1 1,0 1 0,1 0 0,-1 0 0,1 4-1,-1-6-24,1-1 0,0 1 0,0 0-1,0-1 1,1 1 0,-1 0 0,0 0 0,0-1-1,0 1 1,0 0 0,1-1 0,-1 1-1,0 0 1,1-1 0,-1 1 0,0-1-1,1 1 1,-1-1 0,1 1 0,-1 0 0,1-1-1,-1 0 1,1 1 0,-1-1 0,1 1-1,-1-1 1,1 0 0,0 1 0,1-1 0,27 4 65,-20-5-32,0 0-1,0-1 1,0 0-1,12-4 1,-8 0-177,1-1 0,-2 0 0,1-1 0,-1 0 0,15-14 1,-22 18 71,1-1 1,-1 0 0,0 0 0,-1-1 0,1 1-1,-1-1 1,0 0 0,0 0 0,-1 0 0,0-1-1,0 1 1,4-14 0,-7 19 68,0 1-1,0 0 1,0 0-1,0 0 1,0 0 0,0 0-1,0 0 1,0-1-1,0 1 1,0 0 0,0 0-1,0 0 1,0 0-1,0 0 1,0 0 0,0-1-1,0 1 1,0 0-1,0 0 1,0 0 0,0 0-1,0 0 1,0 0-1,-1-1 1,1 1 0,0 0-1,0 0 1,0 0-1,0 0 1,0 0 0,0 0-1,0 0 1,0 0-1,0 0 1,-1-1 0,1 1-1,0 0 1,0 0-1,0 0 1,0 0 0,0 0-1,0 0 1,-1 0-1,1 0 1,0 0-1,0 0 1,0 0 0,0 0-1,0 0 1,0 0-1,-1 0 1,1 0 0,0 0-1,0 0 1,0 0-1,0 0 1,0 0 0,0 0-1,-1 1 1,-11 6-183,-9 12-76,-16 39 377,35-55-79,1 0-1,-1 1 0,1-1 1,-1 0-1,1 1 0,0-1 1,0 1-1,0-1 0,1 1 1,0-1-1,-1 1 1,1-1-1,0 1 0,1 0 1,-1-1-1,2 7 0,-1-9-2,0 0-1,-1 0 0,1-1 1,0 1-1,0 0 0,0-1 1,0 1-1,0-1 0,1 1 1,-1-1-1,0 1 0,0-1 1,0 0-1,0 0 0,0 1 1,1-1-1,-1 0 0,0 0 1,0 0-1,0 0 0,1-1 1,-1 1-1,0 0 1,0 0-1,0-1 0,2 0 1,31-10 382,-14-1-421,-1 0-1,0-1 0,-1-1 1,-1-1-1,0-1 0,-1 0 1,-1-1-1,0 0 0,-1-1 1,-1-1-1,-1-1 0,-1 1 1,0-2-1,-2 0 0,10-27 1,-14 22-74,-12 30-41,-17 40 102,5 7 234,2 1 0,3 1 0,2 0 0,2 1 0,3 0-1,2 1 1,3 81 0,4-75-219,0-42 268,-1 0 0,-1 0 0,0 0-1,-2-1 1,0 1 0,-1 0 0,-8 25 0,11-42-241,-1 0 0,0 0 1,0 0-1,-1 0 0,1 0 0,0 0 1,-1 0-1,1-1 0,-1 1 0,1 0 1,-1-1-1,0 0 0,1 1 0,-4 0 1,5-1-21,-1-1 1,0 0 0,1 0-1,-1 0 1,0 0 0,0 0-1,1 0 1,-1 0 0,0 0-1,1 0 1,-1 0 0,0 0 0,1-1-1,-1 1 1,0 0 0,1 0-1,-1-1 1,0 1 0,1 0-1,-1-1 1,1 1 0,-1-1-1,1 1 1,-1-1 0,1 1-1,-1-1 1,1 1 0,-1-1-1,1 1 1,0-1 0,-1 0-1,1 1 1,0-1 0,-1 1-1,1-1 1,0 0 0,0 1-1,0-1 1,0 0 0,0 1-1,0-1 1,0 0 0,0 0-1,0 1 1,0-1 0,0 0-1,0 0 1,-3-29-112,1 0-1,1 0 1,1 1-1,6-40 1,-3 50-142,0 0 0,1 0 0,1 1 1,1 0-1,1 0 0,0 0 1,19-32-1,-21 44 50,0-1 1,1 1-1,0 0 1,0 0-1,0 1 1,0 0-1,1 0 1,8-4-1,35-18-4405,-41 22 3184,27-13-6615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14830,'0'0'10271,"-1"15"-9315,-4 22-197,-15 55 0,-7 34 1641,27-123-2365,-1-1 1,0 1-1,1 0 0,0-1 0,-1 1 1,1-1-1,0 1 0,0 0 1,1-1-1,-1 1 0,0-1 1,1 1-1,0 0 0,0-1 0,-1 0 1,1 1-1,1-1 0,-1 1 1,0-1-1,1 0 0,2 4 0,-1-5-64,1 1-1,-1-1 0,0 0 0,1 0 0,-1 0 0,1 0 1,0-1-1,-1 1 0,1-1 0,-1 0 0,1 0 0,0-1 0,-1 1 1,1-1-1,6-1 0,36-9-1056,-33 7 884,1 1 0,-1 1-1,27-3 1,-40 5 198,1 0 0,0 0 1,-1 0-1,1 0 0,-1 0 0,1 0 1,0 1-1,-1-1 0,1 0 0,-1 0 1,1 0-1,-1 1 0,1-1 0,-1 0 1,1 1-1,-1-1 0,1 0 0,-1 1 1,1-1-1,-1 0 0,1 1 0,-1-1 1,0 1-1,1-1 0,-1 1 0,0-1 1,1 1-1,-1-1 0,0 1 0,1 0 1,-3 23 256,1-19-144,-1 1 0,0-1 1,0 0-1,-1 0 0,0 0 1,-5 7-1,-6 3 197,0-1 0,-2 0 0,1-2-1,-2 0 1,-20 12 0,28-19-179,0 0 0,0 0 0,-1-1 0,1-1 0,-1 0 0,0 0 0,0-1 0,0 0 0,0 0 0,-1-1 0,1-1 0,-11 0 0,19-1-232,0 1 1,0 0-1,0-1 0,1 0 0,-1 1 1,0-1-1,0 0 0,1 0 1,-1 0-1,0 0 0,1 0 0,-1 0 1,1 0-1,-1-1 0,1 1 1,0-1-1,-1 1 0,1-1 0,0 1 1,0-1-1,0 0 0,0 1 1,0-1-1,1 0 0,-1 0 0,1 0 1,-1 0-1,1 1 0,-1-1 1,1 0-1,0 0 0,0 0 1,0 0-1,0 0 0,0 0 0,1-3 1,-1 1-208,1 0 0,0 0 0,-1 1 1,1-1-1,0 0 0,1 0 0,-1 1 0,1-1 1,0 1-1,-1-1 0,2 1 0,-1 0 1,0-1-1,1 1 0,-1 1 0,1-1 0,5-4 1,43-16-10163,-22 12-315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7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22037,'0'0'7239,"-28"50"-5926,15-25-64,6 2-544,-4 1-481,8-5-224,3 0-96,0-7-288,0-2-449,0-3-448,0-3-449,2-5-1249,1-3-1761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19026,'0'0'4100,"71"-1"-1474,-27-5-832,7-2-417,1 0-960,-1 3-385,-3-3-1410,-5-1-2850,-4-9-5797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8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7847,'0'0'15311,"10"-8"-14393,34-25-320,-43 32-515,1-1 1,-1 1-1,1 0 1,0 0-1,0 0 0,-1 0 1,1 0-1,0 0 1,0 1-1,0-1 0,0 1 1,0-1-1,0 1 1,0 0-1,0-1 1,0 1-1,0 0 0,0 1 1,4-1-1,-5 1-24,1 0 0,-1 0 0,0 0-1,0 0 1,0-1 0,0 2 0,0-1 0,0 0-1,0 0 1,0 0 0,-1 0 0,1 0 0,0 1-1,-1-1 1,1 0 0,-1 1 0,1-1 0,-1 0 0,0 1-1,1 2 1,0 3 117,-1 1-1,1 0 1,-2 0 0,1 0-1,-1-1 1,0 1-1,-4 13 1,-2-4 12,-5 18 398,39-67 493,-20 18-1064,-1-1 0,-1 0 0,0-1 0,0 1 0,-2-1 0,0 1 0,-1-1 0,1-24 0,-1 16-12,-2 23-3,0 1 0,0-1-1,0 1 1,0 0 0,0-1 0,0 1-1,0 0 1,0-1 0,0 1 0,1-1-1,-1 1 1,0 0 0,0-1-1,0 1 1,0 0 0,1 0 0,-1-1-1,0 1 1,0 0 0,1-1 0,-1 1-1,0 0 1,1 0 0,-1 0-1,0-1 1,1 1 0,-1 0 0,0 0-1,1 0 1,-1 0 0,0-1-1,1 1 1,-1 0 0,0 0 0,1 0-1,-1 0 1,0 0 0,1 0 0,-1 0-1,1 0 1,-1 0 0,0 0-1,1 0 1,-1 1 0,0-1 0,1 0-1,-1 0 1,0 0 0,1 0 0,-1 1-1,0-1 1,1 0 0,25 17-87,-9-5 12,-13-10-272,1 0 0,-1 0 0,1 0 0,0-1 0,-1 1 0,1-1 0,0 0 0,0-1 0,0 1 0,0-1 0,0 0-1,0 0 1,0-1 0,-1 0 0,1 1 0,0-2 0,0 1 0,0 0 0,-1-1 0,1 0 0,-1 0 0,1 0 0,-1-1 0,0 1 0,0-1 0,0 0 0,0-1 0,-1 1-1,1 0 1,-1-1 0,0 0 0,0 0 0,0 0 0,0 0 0,3-8 0,1-2-450,-1 1 0,0-1 0,-1 0 0,0 0 0,5-29 1,-4-29 3892,-6 73-3037,0-1 0,0 0-1,-1 0 1,1 1-1,0-1 1,-1 0-1,1 1 1,0-1-1,0 0 1,-1 0 0,1 0-1,0 1 1,-1-1-1,1 0 1,-1 0-1,1 0 1,0 0-1,-1 0 1,1 0 0,0 0-1,-1 1 1,1-1-1,-1 0 1,1 0-1,0-1 1,-1 1 0,1 0-1,-1 0 1,1 0-1,0 0 1,-1 0-1,1 0 1,0 0-1,-1-1 1,1 1 0,0 0-1,-1 0 1,1 0-1,0-1 1,-1 1-1,1 0 1,0-1-1,0 1 1,-1 0 0,1 0-1,0-1 1,0 1-1,-1 0 1,1-1-1,0 1 1,0-1 0,0 1-1,0 0 1,0-1-1,0 1 1,0 0-1,0-1 1,0 1-1,0-1 1,0 1 0,0 0-1,0-1 1,0 1-1,0-1 1,0 1-1,0 0 1,0-1 0,0 1-1,1-1 1,-22 25 1367,9 2-1089,1 1 1,0 0 0,2 1-1,1 0 1,2 0 0,1 0-1,0 1 1,3 0-1,0 0 1,2 0 0,3 35-1,8-23 269,-5-34 485,-1-27-305,-3 9-768,-1 1 0,2 0 0,-1-1 0,1 1 0,1 0 0,0 1 0,0-1 0,1 0 1,7-10-1,7-7-4,37-40 1,-33 42-48,25-38 0,-42 54 21,0 0-1,-1 0 1,0-1-1,-1 0 1,0 0-1,-1 0 1,0 0-1,2-16 1,-6-3 23,0 29-4,1-1 1,0 1 0,0-1 0,-1 1-1,1-1 1,0 1 0,-1-1-1,1 1 1,0 0 0,-1-1-1,1 1 1,-1 0 0,1-1 0,-1 1-1,1 0 1,-1-1 0,1 1-1,-1 0 1,1 0 0,-1 0 0,1-1-1,-1 1 1,1 0 0,-1 0-1,1 0 1,-1 0 0,0 0-1,-2 1 18,1 0-1,-1 0 1,1 0-1,0 0 0,0 0 1,-1 0-1,1 1 0,0-1 1,0 1-1,0 0 0,0-1 1,1 1-1,-1 0 0,0 0 1,1 0-1,-3 5 0,-7 10 270,2 0-1,0 1 0,1 0 0,1 1 0,0-1 0,2 1 0,0 1 0,1-1 0,-3 40 0,7-58-284,0 1 0,0 0 0,0-1 0,0 1 0,0 0 0,0-1 0,0 1 0,1 0 0,-1-1 0,0 1 0,1 0 0,0-1 0,-1 1 0,1-1 0,0 1 0,0-1 0,0 0 0,0 1 0,0-1 0,0 0 0,0 1 0,0-1 0,0 0 0,1 0 0,-1 0 0,2 1 0,1-1-33,-1 0 1,0 0 0,0 0 0,1-1-1,-1 0 1,1 1 0,-1-1-1,0 0 1,1-1 0,-1 1 0,1-1-1,3 0 1,13-5-854,-1 0 1,0-2-1,24-12 0,-38 18 419,-1 0 350,0 0-1,0 0 0,0 0 1,0 1-1,0-1 1,1 1-1,-1 0 1,6 0-1,-9 3 233,-1 0 0,1-1 1,-1 1-1,1 0 0,-1 0 0,1 0 0,-1 1 0,0-1 0,0 0 0,0 0 0,0 0 1,0 0-1,-1 0 0,1 0 0,-2 3 0,-9 23 337,-1-1 1,-1-1-1,-28 42 1,39-65-461,2-2-177,-1 0 1,1 0-1,-1 0 0,1 0 0,-1-1 0,0 1 1,1 0-1,-1-1 0,0 1 0,0 0 0,1-1 0,-1 1 1,0-1-1,0 1 0,0-1 0,0 0 0,0 1 1,-1-1-1,1 0-399,0 0-1,0 0 1,0 0 0,0 0-1,1 0 1,-1-1 0,0 1 0,0 0-1,0-1 1,0 1 0,0 0-1,1-1 1,-1 1 0,0-1 0,0 0-1,1 1 1,-1-1 0,0 0-1,0 0 1,-14-17-14634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9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18834,'0'0'6470,"71"0"-16271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49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188 205 17969,'0'0'3667,"2"-10"-1585,3-31-427,-5 40-1583,0 0 0,0 0 0,-1 0 0,1 0 0,0 1 0,-1-1 0,1 0 0,-1 0 0,1 0 0,-1 1 0,0-1 0,1 0 0,-1 1 0,0-1-1,1 0 1,-1 1 0,0-1 0,0 1 0,1-1 0,-1 1 0,0 0 0,0-1 0,0 1 0,0 0 0,0-1 0,0 1 0,0 0 0,1 0 0,-1 0 0,0 0 0,0 0 0,-2 0-1,-32 3 636,32-3-681,-5 2 46,-1 0 0,1 1 0,0 0 0,0 0 0,1 1-1,-1 0 1,1 1 0,-1-1 0,-6 8 0,10-10 49,0 1 1,1 0-1,-1 0 1,1 0-1,0 1 1,0-1-1,0 1 1,0 0-1,1-1 1,0 1-1,-1 1 1,1-1-1,1 0 1,-1 0-1,1 1 1,-1-1-1,1 0 1,0 9-1,1-12-112,0 0-1,0 0 1,0-1-1,0 1 0,1 0 1,-1 0-1,0-1 1,1 1-1,-1 0 1,0 0-1,1-1 1,-1 1-1,1-1 1,-1 1-1,1 0 1,0-1-1,-1 1 0,1-1 1,-1 1-1,1-1 1,0 0-1,-1 1 1,1-1-1,0 0 1,0 1-1,0-1 1,30 4 80,30-13 4,-44 2-264,0 0 1,0-1-1,-1 0 0,0-1 0,-1-1 0,0-1 0,0 0 1,-1-1-1,-1 0 0,0-1 0,-1-1 0,0 0 0,-1-1 1,-1 0-1,0 0 0,-1-1 0,-1 0 0,9-25 0,-16 41 175,-1-1 0,0 1-1,1-1 1,-1 1-1,0-1 1,1 0-1,-1 1 1,0-1 0,0 1-1,0-1 1,0 0-1,0 1 1,1-1-1,-1 0 1,0 1 0,0-1-1,-1 0 1,1 1-1,0-1 1,0 0 0,0 1-1,0-1 1,0 1-1,-1-1 1,1 0-1,0 1 1,-1-1 0,1 0-1,-15 11 278,-15 29 237,22-24-423,-1 1 0,2 1 1,0 0-1,-7 29 1,11-35-57,1-1 0,0 1 1,1-1-1,0 1 0,1 0 1,0 0-1,1-1 0,0 1 1,3 13-1,-3-21-122,0-1-1,0 1 1,0-1 0,0 0 0,0 1 0,1-1-1,-1 0 1,1 0 0,-1 0 0,1 0 0,0 0-1,0 0 1,0-1 0,0 1 0,0-1 0,0 1-1,3 1 1,-1-1-585,1 0-1,-1-1 0,0 0 1,0 0-1,0 0 1,1 0-1,-1 0 0,0-1 1,8 0-1,15-1-5577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4 14382,'0'0'9577,"-11"12"-7180,3-3-1966,-36 42 1584,40-47-1750,1 1 0,0 0 0,0 0 0,0 1 0,0-1 0,1 0 0,0 1 0,1 0 0,-1-1 0,1 1 0,-1 7 0,2-12-267,0 0 0,1 0-1,-1 0 1,0 0 0,1 0-1,-1 0 1,0 0 0,1-1-1,-1 1 1,1 0 0,0 0-1,-1 0 1,1 0 0,0-1-1,-1 1 1,1 0 0,0 0-1,0-1 1,0 1 0,0-1-1,-1 1 1,1-1 0,0 1-1,0-1 1,0 1 0,0-1-1,0 0 1,0 0 0,0 0-1,0 1 1,1-1 0,-1 0-1,0 0 1,0 0 0,0 0-1,0-1 1,0 1 0,0 0-1,0 0 1,0-1 0,1 0-1,4 0-176,0 0-1,0 0 0,0-1 0,0 0 1,0 0-1,6-4 0,-1-1-380,-1 0 1,1-2-1,-1 1 0,10-13 0,-16 18 515,-1-1-1,1 0 0,-1 0 1,0 0-1,-1 0 0,1 0 1,-1-1-1,0 1 1,0-1-1,0 0 0,0 0 1,-1 1-1,2-11 0,-14 17 756,6 2-548,1 1 0,-1-1 0,1 1 0,0 1 0,0-1 0,0 0 0,1 1 0,0 0 0,0 0 0,0 0 0,1 0 0,0 0-1,0 1 1,1-1 0,0 0 0,0 1 0,-1 13 0,3-19-163,0 0-1,0-1 1,-1 1-1,1 0 1,0 0-1,0 0 1,0-1-1,0 1 1,0 0-1,0-1 1,0 1 0,0 0-1,0-1 1,0 0-1,0 1 1,0-1-1,0 0 1,0 1-1,1-1 1,-1 0-1,0 0 1,0 0-1,0 0 1,1 0-1,-1 0 1,0 0-1,0-1 1,1 1 0,36-8-790,-23 1-113,0-2 0,0 1 0,-1-2-1,-1 0 1,0-1 0,0 0 0,17-20-1,10-20 388,-72 109 4811,30-54-4177,0-1 0,0 1 0,1 0 0,0 0 0,0 1 0,0-1 0,0 0 0,1 0-1,-1 0 1,1 1 0,0-1 0,1 0 0,0 8 0,0-10-130,0-1-1,1 1 1,-1-1-1,0 0 1,1 0-1,-1 1 1,1-1-1,-1 0 1,1 0-1,-1 0 1,1-1-1,0 1 1,0 0-1,-1-1 1,1 1-1,0-1 1,0 1 0,0-1-1,-1 0 1,1 0-1,0 0 1,0 0-1,0 0 1,0 0-1,0 0 1,2-1-1,50-10-1261,-10-14-304,-36 19 1440,0 2 0,0-1 0,0 1 0,0 0 0,10-3 0,-18 7 191,1 0 0,-1 1-1,0-1 1,1 0 0,-1 0-1,0 0 1,1 1 0,-1-1 0,0 0-1,0 0 1,1 1 0,-1-1-1,0 0 1,0 1 0,0-1-1,1 0 1,-1 1 0,0-1 0,0 0-1,0 1 1,0-1 0,0 0-1,0 1 1,0-1 0,1 0 0,-1 1-1,0-1 1,0 1 0,-1-1-1,1 0 1,0 1 0,0-1 0,0 0-1,0 1 1,0-1 0,0 0-1,0 1 1,0-1 0,-1 0 0,1 1-1,0-1 1,-1 1 0,-4 18 489,-10 28 933,-12 76-1,-5 17-1158,25-117-298,-2 0-1,0 0 0,-14 22 1,17-35 4,0 1 0,-1-2 0,0 1 0,0-1 1,-1 0-1,0-1 0,-1 0 0,-13 11 0,21-18-10,-1 0 0,1-1 0,0 1 0,0 0 0,-1 0 0,1-1 0,0 1 0,-1-1 0,1 1 0,-1-1 0,1 0 0,-1 1 0,1-1 0,-1 0 0,1 0 0,0 0 0,-3 0 0,3-1-4,0 1 0,0 0-1,1-1 1,-1 1 0,0-1 0,0 0 0,1 1 0,-1-1 0,0 1 0,1-1 0,-1 0-1,1 0 1,-1 1 0,1-1 0,-1 0 0,1 0 0,-1 0 0,1 1 0,0-1-1,0 0 1,-1-1 0,0-7 16,0 1 0,0-1 1,1 1-1,1-17 0,0 11-44,0-4-165,2 1 0,0-1 1,1 0-1,0 1 1,2-1-1,0 1 1,1 1-1,0-1 1,2 1-1,0 1 1,0-1-1,23-25 1,8-1-3972,5 8-3816,-31 25-4476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0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12364,'0'0'12326,"-10"5"-11952,6-3-371,-45 26 806,46-27-728,1 1 0,-1 1 0,0-1 0,1 0 0,0 0 0,-1 1 0,1 0 0,0-1-1,0 1 1,1 0 0,-1 0 0,0 0 0,1 0 0,0 0 0,0 0 0,0 1 0,-1 5 0,2-8-79,0 0 1,1 0-1,0 0 1,-1-1 0,1 1-1,-1 0 1,1 0 0,0-1-1,-1 1 1,1-1-1,0 1 1,0 0 0,0-1-1,-1 0 1,1 1-1,0-1 1,0 1 0,0-1-1,0 0 1,0 0 0,0 1-1,0-1 1,0 0-1,0 0 1,0 0 0,-1 0-1,1 0 1,0 0 0,1-1-1,40 1-1061,-32 0 395,25-2-1310,-25 1 1492,1 0 1,-1 1-1,1 0 1,-1 1-1,16 3 1,-25-4 594,0 0-1,0 0 1,-1 1-1,1-1 1,0 0-1,-1 1 1,1-1-1,0 0 1,-1 1-1,1-1 1,-1 1-1,1-1 1,-1 1-1,1-1 1,-1 1-1,1-1 1,-1 1-1,1 0 1,-1-1-1,0 1 1,1 0-1,-1-1 1,0 1-1,0 0 1,1-1-1,-1 1 1,0 0-1,0 0 1,0-1-1,0 1 1,0 0-1,0 0 1,0-1-1,0 1 1,0 0-1,0 0 1,-1-1-1,1 1 1,0 0-1,0-1 1,-1 1-1,1 0 1,0-1-1,-1 1 1,1 0-1,-1-1 1,1 1-1,-1-1 1,1 1-1,-1-1 1,0 1-1,-29 28 3279,10-16-2727,-1-1 0,-1-1 1,-31 11-1,43-18-939,-1-1 0,0 0 1,0-1-1,0 0 0,-18 0 1,15-4-5727,5-10-7702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1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6 16752,'0'0'14867,"-1"9"-14440,0 5-357,0-9-55,0 0-1,1 1 1,-1-1-1,1 1 0,1-1 1,1 11-1,-1-15-14,0 0 0,0 0 0,0 0 0,0 0 0,0 0 0,0-1 0,0 1 0,1 0 0,-1-1 0,0 1 0,1 0 0,-1-1 0,0 0 0,1 1 0,-1-1 0,0 0 0,1 0 0,-1 1 0,1-1 0,-1 0 0,1 0-1,-1-1 1,1 1 0,2-1 0,39-5-154,-25 0-186,1-1 0,-1-1 0,20-12 0,-18 10-2,0 0 0,23-8 0,-43 18 355,1 0-1,-1 0 0,0 0 1,0 0-1,0-1 1,1 1-1,-1 0 1,0 0-1,0 0 1,1 0-1,-1 0 0,0 0 1,0 0-1,1 0 1,-1 0-1,0 0 1,0 0-1,1 0 1,-1 0-1,0 0 0,0 0 1,0 0-1,1 0 1,-1 0-1,0 0 1,0 1-1,1-1 1,-1 0-1,0 0 0,0 0 1,0 0-1,1 0 1,-1 1-1,0-1 1,0 0-1,0 0 1,0 0-1,1 1 1,-1-1-1,0 0 0,0 0 1,0 0-1,0 1 1,0-1-1,0 0 1,-3 15 479,-13 14 290,-4 7 17,24-23-518,17-9-208,-4-6-308,0-1-1,-1-1 1,1 0 0,-1-1-1,0-1 1,23-12-1,-20 10-510,0 0-1,1 1 1,38-9 0,-58 16 744,1 0 0,-1 0 0,0 0 0,1 0 0,-1 0 0,1-1 0,-1 1 0,1 0 0,-1 0 0,0 0 0,1 0 0,-1 0 0,1 0 0,-1 1 0,1-1 0,-1 0 0,1 0 0,-1 0 0,0 0 0,1 0 0,-1 1 0,1-1 0,-1 0 0,0 0 0,1 1 0,-1-1 0,0 0 0,1 0 0,-1 1 0,0-1 0,1 1 0,-1-1 0,0 0 0,0 1 0,1-1 0,-6 18 476,-18 15 528,16-25-1198,-31 34 995,35-40-1296,1-1-1,0 1 1,0 0-1,-1-1 0,1 1 1,-1-1-1,1 0 1,-1 1-1,-3 0 0,0-3-7547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1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20403,'0'0'4837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93 12268,'5'-4'907,"35"-36"4368,-39 39-4929,1-1 1,-1 1-1,1-1 1,-1 0-1,0 1 1,0-1-1,0 0 1,0 0-1,0 0 1,0 0-1,0 0 1,-1 1-1,1-2 1,-1 1-1,1 0 1,-1 0-1,0 0 1,0 0-1,0 0 1,0 0-1,0-3 1,-2 4-239,1 1 0,0-1 0,-1 0 1,1 1-1,0 0 0,-1-1 0,1 1 1,0 0-1,-1 0 0,1-1 0,-1 1 1,1 0-1,0 0 0,-1 1 1,1-1-1,-1 0 0,1 0 0,-2 1 1,-28 6-63,18-1-33,-1 1-1,1 0 1,1 0-1,-1 1 1,1 1 0,-17 15-1,23-19 65,0 1-1,0 0 1,1 0-1,0 0 0,0 0 1,0 1-1,1 0 1,-1 0-1,2 0 1,-1 1-1,1-1 1,0 1-1,-2 10 0,5-17-70,1 0-1,-1 0 0,0 0 0,1 0 1,-1 0-1,1 0 0,-1 0 0,1 0 1,-1-1-1,1 1 0,0 0 0,0 0 1,-1 0-1,1-1 0,0 1 0,0 0 1,0-1-1,0 1 0,0-1 0,0 1 1,0-1-1,-1 1 0,2-1 0,-1 0 1,0 0-1,0 1 0,0-1 0,0 0 1,0 0-1,0 0 0,0 0 0,0 0 1,0 0-1,0 0 0,0 0 0,2-1 1,45-5-83,-30-1-46,-1-1-1,1 0 1,-1-1 0,-1 0 0,0-2-1,0 0 1,-1-1 0,-1 0 0,0-1 0,0-1-1,22-30 1,-26 24 184,-7 12 176,-8 11 501,-4 9-507,1-1 0,0 1 0,0 1 0,-5 13 0,11-21-193,-1 1-1,1 0 1,0-1 0,1 1-1,-1 0 1,1 0-1,0 0 1,1 0 0,-1 0-1,1 1 1,0-1-1,2 10 1,-1-15-78,0 1 0,0 0 1,0 0-1,0-1 0,1 1 0,-1 0 1,0-1-1,1 0 0,-1 1 0,1-1 0,-1 0 1,1 0-1,0 1 0,-1-1 0,1 0 0,0-1 1,0 1-1,0 0 0,0-1 0,0 1 1,0-1-1,0 1 0,0-1 0,0 0 0,0 0 1,2 0-1,5 1-1081,0-1 0,0 0 0,0-1 0,16-3 1,15-10-6263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3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 17617,'0'0'8274,"-9"9"-7041,6-6-1086,-26 32 840,28-34-929,0 1 0,0 0 1,0-1-1,0 1 0,0 0 0,1-1 1,-1 1-1,1 0 0,-1 0 0,1 0 1,-1-1-1,1 1 0,0 0 0,0 0 1,0 0-1,0 0 0,0 0 0,1 0 0,-1-1 1,1 1-1,-1 0 0,1 0 0,-1 0 1,1-1-1,2 4 0,-1-2-31,1-1-1,0 0 1,0 0 0,0 0-1,0 0 1,1 0 0,-1-1-1,0 0 1,1 1 0,-1-1-1,1 0 1,-1-1 0,1 1-1,0-1 1,-1 1 0,1-1-1,6-1 1,3 1 2,1-1 1,-1 0 0,22-5-1,-21 2-253,-1 0 0,1-1-1,-1-1 1,1 0 0,-2-1 0,1 0 0,-1-1-1,0 0 1,0-1 0,-1 0 0,-1-1 0,1-1-1,13-17 1,-45 63 575,3 0 0,1 1 0,2 1-1,1 1 1,2 0 0,-11 55 0,10 23 567,11-86-612,-1 1 1,-1-1 0,-1 0-1,-2 0 1,-1 0-1,-14 31 1,20-56-305,-1-1-1,0 0 1,0 0-1,0 0 1,0 0-1,-1 0 1,1-1-1,-1 1 1,0-1-1,0 0 1,0-1-1,-9 5 1,12-6-2,0 0 0,-1-1 0,1 1 0,-1-1 0,1 0-1,-1 1 1,1-1 0,-1 0 0,0 0 0,1 0 0,-1 0 0,1 0 0,-1 0 0,1-1 0,-1 1 0,1 0 0,-1-1-1,1 1 1,-1-1 0,1 0 0,-1 1 0,1-1 0,0 0 0,-1 0 0,1 0 0,0 0 0,0 0 0,0 0 0,0 0-1,0 0 1,0-1 0,0 1 0,0 0 0,0 0 0,1-1 0,-1 1 0,0-1 0,1 1 0,-1-1 0,1 1-1,0-1 1,-1 1 0,1-1 0,0 1 0,0-3 0,-3-11-353,1-1 0,0 0 0,1 0 0,1 0 0,0 0 0,2 0 0,0 0 0,0 0 0,1 1 0,1-1 0,1 1 0,0 0 0,1 0 0,1 1 0,0-1 0,1 1 0,0 1 0,1 0 0,1 0 0,0 1 0,0 0 0,2 0 0,22-17 0,-5 7-7558,1 1-7224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2 170 13421,'0'0'14670,"12"5"-13507,-5-2-1087,-1-1-1,1 0 0,1 0 1,-1 0-1,0-1 0,0 0 0,0 0 1,1-1-1,-1 0 0,0 0 1,1-1-1,-1 0 0,0 0 1,0-1-1,0 0 0,0 0 0,0 0 1,12-7-1,0-1-66,-1 0 0,0-2 0,18-15-1,-32 25-5,0-1 0,-1 1-1,0-1 1,0 0 0,0 0-1,0 0 1,0-1 0,-1 1-1,1-1 1,-1 1-1,0-1 1,0 0 0,0 0-1,-1 0 1,1 0 0,-1 0-1,0 0 1,0-1 0,0 1-1,-1 0 1,0-1-1,0-6 1,-1 10-3,0-1 0,0 1 0,0 0 0,0-1 0,0 1 1,-1 0-1,1 0 0,0 0 0,-1 0 0,1 0 0,-1 0 0,1 0 0,-1 0 0,0 0 0,1 1 0,-1-1 0,0 1 0,1-1 1,-1 1-1,0 0 0,0 0 0,1-1 0,-1 1 0,0 0 0,0 1 0,1-1 0,-1 0 0,-2 1 0,-5 0-11,0 0 0,0 0 0,-1 1 0,-11 4 0,7 0 11,1 1 0,-1 1 0,1 0 0,0 1 0,1 0 0,0 1-1,-18 19 1,22-21 55,1 0-1,0 0 0,0 1 1,1 0-1,0 0 0,0 0 1,1 1-1,1 0 0,0 0 0,0 0 1,-4 20-1,8-29-48,-1 1 0,1-1 1,0 1-1,1-1 0,-1 1 0,0 0 0,0-1 0,1 1 1,-1-1-1,1 1 0,-1-1 0,1 0 0,-1 1 1,1-1-1,0 1 0,0-1 0,0 0 0,0 0 0,0 1 1,0-1-1,0 0 0,0 0 0,0 0 0,1 0 1,-1 0-1,0-1 0,1 1 0,-1 0 0,0 0 0,1-1 1,-1 1-1,1-1 0,-1 0 0,1 1 0,2-1 1,7 2-168,0-1 0,1 0 1,-1-1-1,11-1 0,-5 1-577,36-6-4016,-19-5-2375,11-12-9382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15471,'0'0'13057,"7"8"-12032,-4-5-972,-1 0-1,1 1 1,0-1-1,-1 1 1,0-1-1,0 1 1,0 0 0,0 0-1,-1 0 1,1 0-1,-1 0 1,0 0-1,0 0 1,-1 0-1,1 0 1,-1 1-1,0-1 1,0 0-1,0 0 1,-1 1-1,1-1 1,-1 0-1,0 0 1,-3 8 0,-7 19 17,7-23-59,0 1 1,1-1 0,0 1-1,1 0 1,0 0-1,0 0 1,1 0-1,0 0 1,1 0-1,1 16 1,0-23 11,1-1 0,0-1 0,0 1 0,0 0 0,0 0 0,0-1 0,0 1 0,0-1 0,0 1 0,0-1 1,0 0-1,0 0 0,0 0 0,0 0 0,0 0 0,0 0 0,3-2 0,2 2 85,5-1-56,-1-1-1,1 0 0,-1 0 0,0-2 1,0 1-1,0-1 0,0-1 1,16-9-1,8-10-2204,-8-3-3459,-14 6-1568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98 12332,'1'-2'326,"-1"1"1,-1 0 0,1-1 0,0 1 0,0 0 0,0 0-1,-1-1 1,1 1 0,-1 0 0,1 0 0,-1 0 0,1 0-1,-1 0 1,0-1 0,1 1 0,-1 0 0,0 0 0,0 1-1,0-1 1,0 0 0,0 0 0,0 0 0,0 1 0,0-1-1,-1 0 1,-1-1-149,0 1-1,-1 0 0,1 0 1,0 1-1,-1-1 0,1 1 0,0 0 1,-1-1-1,-5 2 0,1 0-87,1 0 0,0 0 0,-1 1-1,1 0 1,0 0 0,0 0-1,0 1 1,1 1 0,-9 4 0,11-6 105,0 1 1,0 0-1,0 0 1,0 0-1,1 1 1,0-1 0,-1 1-1,1 0 1,1 0-1,-1 0 1,0 0 0,1 1-1,0-1 1,0 1-1,0-1 1,1 1-1,-1 0 1,1-1 0,0 1-1,1 0 1,-1 9-1,2-13-183,0 0 0,0 1 1,0-1-1,0 0 0,0 1 0,1-1 0,-1 0 0,0 0 0,1 0 0,-1 0 0,1 0 0,-1-1 0,1 1 0,0 0 0,-1-1 1,1 1-1,-1-1 0,1 0 0,0 1 0,0-1 0,-1 0 0,1 0 0,0 0 0,-1 0 0,1 0 0,0 0 0,2-1 0,52-6 88,-42 3-231,0 0 1,1-1-1,-2-1 1,1 0-1,-1-1 1,1 0-1,-2-1 0,1-1 1,-1 0-1,-1 0 1,0-2-1,16-17 0,-23 19 136,-11 10-1,-11 11 25,-58 62 1139,69-67-963,0 1-1,1 0 1,0 1 0,0 0 0,1-1-1,0 2 1,1-1 0,-4 13 0,7-21-170,1-1 1,0 1-1,0 0 0,0 0 1,0 0-1,-1 0 1,1-1-1,0 1 1,1 0-1,-1 0 0,0 0 1,0 0-1,0 0 1,0-1-1,1 1 1,-1 0-1,0 0 0,1-1 1,-1 1-1,0 0 1,1 0-1,-1-1 1,1 1-1,-1 0 0,1-1 1,0 1-1,0 0 1,26 6 311,34-12-259,-59 5-74,95-23-523,-69 15 335,0 1-1,1 2 1,55-4 0,-84 9 225,0 1 1,1-1-1,-1 1 1,0 0-1,0-1 1,0 1-1,0-1 1,0 1 0,0-1-1,0 1 1,0 0-1,0-1 1,0 1-1,0-1 1,0 1 0,0-1-1,0 1 1,0 0-1,0-1 1,-1 1-1,1-1 1,0 1-1,0-1 1,-1 1 0,1-1-1,0 1 1,-1-1-1,1 0 1,-1 2-1,-5 2 913,5-16-533,9-35-431,8-77 0,-16 118 1,0 2-2,0-1-1,0 1 1,1 0 0,0-1 0,-1 1 0,2 0 0,1-7 0,-2 10-7,-1 0 0,1 0 1,0 0-1,0 0 0,0 0 0,0 0 1,0 0-1,0 0 0,0 1 1,0-1-1,0 0 0,1 1 0,-1-1 1,0 1-1,0-1 0,1 1 0,-1-1 1,0 1-1,1 0 0,-1 0 0,0 0 1,1 0-1,-1 0 0,0 0 0,1 0 1,-1 0-1,0 0 0,1 0 0,1 2 1,103 33-6906,-58-24-348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9961,'0'0'10250,"77"38"-9481,-37-35-417,4 0-224,-1-3-96,-1 0-256,-6 0-320,-10-3-513,-12 1-1057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13645,'0'0'7047,"50"14"-5350,-5-14-127,9 0-641,2-1-705,3-4-160,-8-2-993,-5 0-2338,-11-5-3235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 10282,'0'0'4126,"9"-2"-2113,10-1-1384,1 0 1,-1 1-1,1 2 0,-1 0 0,1 0 1,-1 2-1,36 8 0,-26-3-479,0 1-1,0 1 1,-1 2-1,47 25 0,-73-35-148,-1 0-1,1 0 0,0 1 0,-1-1 0,1 0 0,-1 1 1,1-1-1,-1 1 0,0-1 0,0 1 0,0 0 1,1 0-1,-2-1 0,1 1 0,0 0 0,0 0 1,-1 0-1,1 0 0,-1 0 0,1 0 0,-1 0 0,0 0 1,0 0-1,0 0 0,0 0 0,0 0 0,0 0 1,-1 0-1,1 0 0,-1 0 0,1 0 0,-1 0 1,0 0-1,0 0 0,0 0 0,0 0 0,0-1 0,-2 4 1,-7 10 226,0 0 1,-1 0 0,-21 20 0,13-13 663,-41 43 939,35-39-1282,-28 36-1,52-61-601,0-1-1,1 1 0,-1 0 1,0 0-1,1-1 0,-1 1 0,0 0 1,1 0-1,-1 0 0,1 0 1,-1 0-1,1 0 0,0 0 0,-1 0 1,1 0-1,0 0 0,0 0 0,0 0 1,0 0-1,0 0 0,0 0 1,0 0-1,0 0 0,0 0 0,0 0 1,0 1-1,1-1 0,-1 0 0,1 0 1,-1 0-1,1 1 0,1-1-232,-1-1 0,0 1 0,1-1 0,-1 1 0,1-1 0,-1 0 0,1 1 0,-1-1 0,1 0 0,-1 0 0,1 0 0,-1 0 0,1 0 0,-1-1 0,1 1-1,-1 0 1,1-1 0,-1 1 0,1-1 0,-1 1 0,3-2 0,21-14-7277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7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27 14189,'0'0'6796,"14"-4"-5888,-10 3-821,21-5 462,45-6 0,-64 10-517,0 2 0,0-1 1,0 1-1,0 0 1,1 0-1,-1 1 0,0 0 1,0 0-1,0 0 0,0 1 1,0 0-1,0 0 1,-1 0-1,1 1 0,6 4 1,-11-6-30,0-1-1,0 1 1,0 0 0,0 0 0,0 0 0,0 0 0,0 0 0,-1 1 0,1-1-1,0 0 1,-1 0 0,1 0 0,-1 1 0,1-1 0,-1 0 0,1 0 0,-1 1-1,0-1 1,0 0 0,0 1 0,0-1 0,0 0 0,0 3 0,-1-1 32,0-1 1,0 1-1,0-1 1,0 1-1,0-1 1,-1 0-1,1 1 1,-1-1-1,0 0 1,0 0-1,-3 2 0,-7 6 276,0-1 0,0 0 0,-21 10 0,23-14-69,-1 1 44,7-4-181,1-1 0,0 1 0,-1-1-1,1 1 1,0 0 0,0 1 0,1-1 0,-1 0 0,0 1 0,1-1 0,-1 1 0,-2 4 0,5-6-103,0-1 0,0 1 0,0-1 1,0 1-1,0-1 0,0 0 0,1 1 1,-1-1-1,0 0 0,0 1 0,0-1 1,0 1-1,1-1 0,-1 0 0,0 1 1,0-1-1,1 0 0,-1 0 0,0 1 1,1-1-1,-1 0 0,0 0 0,1 1 1,-1-1-1,1 0 0,-1 0 0,0 0 0,1 1 1,-1-1-1,1 0 0,-1 0 0,0 0 1,1 0-1,-1 0 0,1 0 0,-1 0 1,1 0-1,22 2-2,-19-2 22,44 2 35,37 4-543,-78-5 464,0 0-1,-1 0 1,1 1 0,-1 0 0,1 0-1,-1 1 1,0-1 0,0 2 0,9 5-1,-13-7 23,0 0 0,0 0-1,-1 0 1,1 0 0,-1 0-1,1 0 1,-1 1 0,0-1-1,0 0 1,0 1 0,0-1-1,0 1 1,-1-1 0,1 1-1,-1-1 1,0 1 0,1-1-1,-1 1 1,0 0 0,-1-1-1,1 1 1,0-1 0,-1 1-1,1 0 1,-1-1 0,0 1-1,0-1 1,0 0 0,0 1-1,0-1 1,-1 0 0,-2 4-1,-4 7 221,0-1 0,-1-1 0,0 1 0,-15 12 0,13-13 58,-1 0-1,-1-1 1,0 0 0,0-2-1,0 1 1,-1-2-1,0 1 1,-1-2 0,0 0-1,0-1 1,0 0-1,0-2 1,-1 1 0,0-2-1,0 0 1,1-1-1,-26-1 1,41 0-287,-1 0 0,1 0-1,0 0 1,-1 0 0,1 0 0,-1 0 0,1-1 0,0 1-1,-1 0 1,1 0 0,-1 0 0,1 0 0,0 0 0,-1-1-1,1 1 1,0 0 0,-1 0 0,1-1 0,0 1 0,-1 0-1,1-1 1,0 1 0,0 0 0,-1-1 0,1 1 0,0 0-1,0-1 1,0 1 0,0 0 0,-1-1 0,1 1 0,0-1-1,0 1 1,0 0 0,0-1 0,0 1 0,0-1-1,0 1 1,0-1 0,0 1 0,0 0 0,0-1 0,0 1-1,0-1 1,1 1 0,-1 0 0,0-1 0,0 1 0,0 0-1,0-1 1,1 1 0,-1 0 0,0-1 0,1 0 0,15-18-1377,13 2-2000,18-13-7214,-17 9-2415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7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1 14862,'-9'-1'3433,"-1"1"-2935,0 1 0,0 0 0,0 0 0,0 1 0,0 0 1,0 1-1,1 0 0,-1 0 0,1 1 0,0 0 0,0 1 1,0 0-1,1 1 0,-16 11 0,1 2 67,0 2 0,1 0 0,2 1 0,-20 25 0,32-36-386,0 0-1,1 0 1,0 1-1,1 0 1,0 0-1,1 0 0,0 1 1,-3 15-1,7-24-156,0 0 1,1 0-1,-1 0 0,1 0 0,0 0 1,0 0-1,0 0 0,1 0 0,-1 0 0,1 0 1,0-1-1,0 1 0,0 0 0,1 0 1,-1-1-1,1 1 0,0 0 0,0-1 0,0 0 1,1 1-1,-1-1 0,1 0 0,0 0 0,0-1 1,0 1-1,0 0 0,0-1 0,0 0 1,1 0-1,-1 0 0,5 2 0,0-1-19,1 1 0,-1-1-1,1-1 1,0 0 0,0 0 0,0 0-1,0-1 1,0-1 0,0 0 0,1 0-1,-1 0 1,0-1 0,14-4 0,-19 4-8,0 0 0,0 0 0,-1 0 0,1-1 0,0 0 0,-1 1 0,1-1 1,-1-1-1,1 1 0,-1 0 0,0-1 0,0 0 0,0 0 0,-1 0 0,1 0 0,-1 0 1,1 0-1,-1-1 0,0 1 0,0-1 0,-1 1 0,1-1 0,-1 0 0,1 0 1,-1 0-1,-1 0 0,1 0 0,0 0 0,-1 0 0,0 0 0,0 0 0,-1-5 0,1 7 5,-1-1 0,0 1 0,0 0 0,0 0 0,0 0 0,-1 0-1,1 0 1,-1 0 0,1 0 0,-1 1 0,1-1 0,-1 0-1,0 1 1,0-1 0,0 1 0,0 0 0,0 0 0,0 0 0,0 0-1,-1 0 1,1 0 0,0 0 0,0 1 0,-1-1 0,1 1-1,0 0 1,-5-1 0,5 1-41,0-1-1,0 1 1,0 0-1,0-1 1,-1 1-1,1 0 1,0 0-1,0 0 1,0 1-1,0-1 1,0 0-1,-1 1 1,1-1-1,0 1 1,0 0-1,0 0 1,0 0-1,0 0 1,1 0-1,-1 0 1,0 0-1,0 1 1,1-1-1,-1 1 1,1-1-1,-1 1 1,1 0-1,0-1 1,-2 4-1,3-5-91,-1 1-1,1 0 0,0-1 0,0 1 1,0 0-1,0-1 0,0 1 0,0 0 0,0-1 1,0 1-1,0-1 0,1 1 0,-1 0 1,0-1-1,0 1 0,0 0 0,1-1 1,-1 1-1,0-1 0,1 1 0,-1-1 1,0 1-1,1-1 0,-1 1 0,1-1 1,-1 1-1,1-1 0,-1 1 0,2 0 1,23 5-2889,26-9-3028,-17-8-57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8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13965,'0'0'6054,"-10"6"-3967,-4 1-1376,0 2-1,1-1 1,0 2-1,1-1 1,0 2-1,0 0 1,1 0 0,1 1-1,-14 19 1,23-30-708,1 0 0,-1 0 1,1 0-1,0 0 0,-1 0 0,1-1 1,0 1-1,-1 0 0,1 0 1,0 0-1,0 0 0,0 0 0,0 0 1,0 0-1,0 0 0,0 0 1,0 0-1,1 0 0,-1 0 0,0 0 1,0 0-1,1 0 0,-1 0 1,1 0-1,-1-1 0,1 1 1,-1 0-1,1 0 0,-1 0 0,1-1 1,0 1-1,-1 0 0,1-1 1,0 1-1,0 0 0,0-1 0,-1 1 1,1-1-1,0 0 0,0 1 1,0-1-1,0 1 0,0-1 1,0 0-1,0 0 0,0 0 0,0 0 1,0 0-1,1 0 0,59 3-342,-48-4 17,12 1-14,-11-1 116,0 1 1,0 0-1,0 1 0,-1 0 1,1 1-1,20 7 0,-32-9 234,-1 1-1,0-1 1,1 1-1,-1-1 1,0 1-1,1 0 1,-1 0-1,0-1 0,0 1 1,0 0-1,0 0 1,0 0-1,0 0 1,0 1-1,0-1 1,0 0-1,-1 0 1,1 0-1,0 1 0,-1-1 1,1 0-1,-1 1 1,1-1-1,-1 3 1,0-1 50,0 0 1,0 0-1,0 0 0,-1-1 1,1 1-1,-1 0 0,0 0 1,0 0-1,0-1 1,0 1-1,-3 4 0,-3 3 224,0 1-1,-1-1 1,0 0-1,-14 12 1,2-4 411,0-1 1,-27 17-1,40-29-624,-1 0 1,0-1-1,0 0 0,0 0 0,0 0 0,0-1 0,-1-1 1,1 0-1,-1 0 0,-12 1 0,20-3-215,0 0 1,0-1-1,1 1 0,-1 0 0,0-1 0,0 1 0,0-1 1,0 1-1,0-1 0,1 1 0,-1-1 0,0 0 0,0 1 1,1-1-1,-1 0 0,1 0 0,-1 0 0,1 1 1,-1-1-1,1 0 0,-1 0 0,1 0 0,-1 0 0,1 0 1,0 0-1,0 0 0,0 0 0,-1 0 0,1 0 0,0 0 1,0 0-1,1-1 0,-1-43-6728,1 29 3563,-1-24-6566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15375,'0'0'9160,"69"-21"-7558,-28 17 159,4-1-1216,2 1-449,-5 2-192,-6-1-2274,-6-1-2275,-1-5-3971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29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11018,'0'0'7864,"-6"9"-6156,0-1-1312,0 1 0,0 1 0,1-1 0,0 1 0,1 0 0,0 0 0,1 0 0,0 0 0,0 1-1,1-1 1,-1 21 0,2-28-345,1-1 1,0 1-1,0 0 0,0-1 0,0 1 0,1 0 0,-1-1 0,1 1 0,-1-1 1,1 1-1,0-1 0,0 1 0,0-1 0,0 1 0,1-1 0,-1 0 0,1 0 1,-1 1-1,1-1 0,4 3 0,-3-3-23,0-1 0,0 0 1,1 0-1,-1-1 0,1 1 0,-1-1 1,1 1-1,-1-1 0,1 0 0,-1 0 0,1-1 1,-1 1-1,0-1 0,1 0 0,-1 1 1,6-4-1,13-3 19,-1-2 0,0 0 1,0-2-1,-1 0 0,19-14 1,91-74 31,-111 84-33,-26 21 129,-31 31 324,32-30-383,-11 14 337,-25 38-1,39-54-413,0-1 0,0 1-1,1 0 1,0 0 0,-1 1 0,2-1-1,-1 0 1,1 1 0,0-1-1,0 1 1,0-1 0,1 1 0,0-1-1,1 12 1,-1-16-56,1 1 1,0-1-1,-1 1 0,1-1 1,0 0-1,0 1 0,0-1 1,0 0-1,0 0 0,1 0 1,-1 0-1,0 1 0,0-2 1,1 1-1,-1 0 0,1 0 1,-1 0-1,1-1 0,-1 1 1,1-1-1,-1 1 0,1-1 0,-1 1 1,1-1-1,0 0 0,-1 0 1,1 0-1,0 0 0,2 0 1,1-1-554,-1 1 0,1 0 1,-1-1-1,0 0 0,1 0 0,-1 0 0,0 0 1,0-1-1,8-4 0,11-14-7309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15375,'0'0'4996,"-3"8"-4078,-21 110 952,-11 145 0,17-114-1168,21-175-32,5-35-514,20-79 0,-20 107-262,2 2 0,1-1 0,1 1 0,1 1 0,2 0 0,22-33 0,-35 61 102,0-1 0,0 1 0,0 0-1,0-1 1,0 1 0,0 0 0,1 0-1,-1 1 1,1-1 0,-1 0 0,1 1-1,0 0 1,-1-1 0,1 1 0,0 0-1,0 0 1,0 1 0,0-1 0,0 0-1,3 1 1,-3 0-3,-1 1 1,1 0-1,-1-1 0,0 1 0,1 0 1,-1 0-1,0 0 0,1 1 0,-1-1 1,0 0-1,0 1 0,0 0 0,-1-1 1,1 1-1,0 0 0,0 0 1,-1 0-1,1 0 0,-1 0 0,0 0 1,0 0-1,0 1 0,2 4 0,0-2-12,-1 1-1,0-1 1,0 1-1,0 0 1,-1 0-1,0 0 0,0 0 1,0 0-1,-1 0 1,0 0-1,0 0 1,0 0-1,-1 0 0,0 0 1,0 0-1,-3 8 1,1-9 45,0 0 1,0 0-1,0 0 1,0-1-1,-1 1 1,0-1-1,0 0 1,0 0-1,0 0 1,-1-1-1,1 1 1,-1-1-1,0 0 1,0-1-1,0 1 1,0-1-1,-9 3 0,-4 1 122,-1-1-1,-1-1 0,1 0 0,-1-1 0,1-2 1,-31 0-1,50-1-158,-1 0 0,1 0 0,0 0 1,0 1-1,0-1 0,-1 0 0,1 0 1,0 0-1,0 0 0,0 0 0,0 0 0,-1 0 1,1 0-1,0 0 0,0 0 0,0 0 1,-1 0-1,1 0 0,0-1 0,0 1 0,0 0 1,-1 0-1,1 0 0,0 0 0,0 0 1,0 0-1,0 0 0,-1 0 0,1-1 0,0 1 1,0 0-1,0 0 0,0 0 0,0 0 1,0-1-1,0 1 0,-1 0 0,1 0 0,0 0 1,0 0-1,0-1 0,0 1 0,0 0 1,0 0-1,0 0 0,0-1 0,0 1 0,0 0 1,0 0-1,0 0 0,0-1 0,0 1 1,10-11-1446,18-7-2566,3 3-2261,2-1-6678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21012,'0'0'5573,"-26"70"-3427,22-38-1121,1 3-128,3-3-385,0 2-383,0-5-97,9-2-577,5-2-864,-5-3-1794,0-6-1346,-2-5-3202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1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54 11627,'0'0'5814,"2"-8"-3615,-2 4-2055,1 1 3,-1 1-1,1 0 1,-1 0 0,0-1-1,0 1 1,0 0 0,0-1 0,0 1-1,0 0 1,-2-4 0,2 5-79,-1 0 0,0 0 1,0 0-1,1 0 0,-1 1 0,0-1 1,0 0-1,0 0 0,0 1 0,0-1 1,0 0-1,0 1 0,-1-1 0,1 1 0,0 0 1,0-1-1,0 1 0,0 0 0,-1-1 1,1 1-1,0 0 0,0 0 0,0 0 1,-1 0-1,1 0 0,0 1 0,0-1 1,-2 1-1,-3 0 35,1 1 1,-1-1-1,1 1 1,-1 1-1,1-1 0,0 1 1,0 0-1,0 0 1,1 0-1,-1 1 1,1 0-1,-1-1 0,1 2 1,1-1-1,-1 0 1,0 1-1,-3 7 1,1-4 157,1 1 0,0-1 0,1 1 0,0 0 0,0 1 1,1-1-1,0 1 0,1-1 0,-2 14 0,4-21-240,0-1 0,0 1 0,0-1 0,0 1 0,0-1 0,1 1 0,-1-1 0,0 1 0,1-1 0,-1 1 0,1-1 0,-1 0 0,1 1 0,0-1 0,-1 0 0,1 1 0,0-1 0,0 0 0,0 0 0,0 0 0,0 0 0,0 0 0,0 0 0,2 1 0,0 0 0,0-1 0,1 0 0,-1 1 0,0-1 0,1-1 0,-1 1 0,0 0 0,1-1 0,-1 0 0,6 0 0,0 0 6,0-1 0,0 0 0,0 0 0,0-1 0,0-1 0,0 1 0,12-7 0,-12 4-10,0 0 0,0-1 0,-1 0 0,0 0 0,0-1 0,-1 0 0,7-8 0,-11 11-6,-1 1 1,1 0 0,-1-1 0,0 1 0,0-1 0,0 1-1,-1-1 1,1 0 0,-1 0 0,0 0 0,0 0 0,0 0 0,0 0-1,-1 0 1,0 0 0,0 0 0,0 0 0,0 0 0,-1 0-1,0-5 1,0 7-9,0 0-1,0 0 1,0 0 0,0 1-1,0-1 1,0 0-1,-1 1 1,1-1-1,0 1 1,-1 0 0,1-1-1,-1 1 1,0 0-1,1 0 1,-1 0-1,0 0 1,1 0-1,-1 0 1,0 0 0,0 1-1,0-1 1,0 1-1,0-1 1,0 1-1,0 0 1,0 0 0,0 0-1,0 0 1,0 0-1,0 0 1,0 1-1,0-1 1,0 1-1,0-1 1,-2 2 0,-2-1-15,0 1 1,0-1 0,0 2-1,0-1 1,0 1-1,1 0 1,-1 0 0,1 0-1,-9 8 1,12-9-61,-1 0 1,1 0 0,0 0-1,1 0 1,-1 1-1,0-1 1,1 0-1,-1 1 1,1-1-1,0 1 1,0 0-1,0 0 1,0-1-1,0 1 1,1 0-1,-1 0 1,1 5 0,0-7-230,1 1 1,-1-1 0,1 0 0,0 0 0,0 1 0,0-1 0,0 0 0,0 0 0,0 0 0,0 0 0,0 0 0,0 0 0,1 0 0,-1-1 0,0 1 0,0 0 0,1-1 0,-1 1 0,0-1-1,1 1 1,-1-1 0,1 0 0,-1 1 0,1-1 0,-1 0 0,1 0 0,-1 0 0,1 0 0,-1 0 0,0-1 0,1 1 0,-1 0 0,3-1 0,21-3-8236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13 15246,'0'0'6497,"-9"-4"-5264,2 2-1077,0 0-1,0 1 1,-1-1-1,1 2 0,0-1 1,0 1-1,-1 0 0,1 0 1,0 1-1,0 0 1,-1 0-1,1 1 0,0-1 1,0 2-1,0-1 0,1 1 1,-1 0-1,-9 6 1,12-7-70,-30 18 653,33-20-715,-1 1 1,1-1-1,0 1 0,0 0 1,0 0-1,0-1 1,0 1-1,0 0 1,0 0-1,0 0 1,0 0-1,0 0 1,1 0-1,-1 0 1,0 1-1,1-1 1,-1 0-1,1 0 1,-1 0-1,1 1 1,0-1-1,-1 2 1,5-2-37,0 1 1,0-2-1,-1 1 1,1 0-1,0-1 1,0 0 0,0 0-1,0 0 1,8-1-1,-5 1-60,70-4-1179,-48 2 872,0 1 1,57 6-1,-83-5 356,0 1 0,0 0-1,0-1 1,0 1 0,0 0 0,0 1-1,-1-1 1,1 0 0,-1 1-1,1 0 1,-1-1 0,1 1-1,-1 0 1,0 0 0,3 3-1,-5-4 38,1 0-1,-1 0 0,1 0 1,-1 0-1,0 0 0,1 0 0,-1 0 1,0 1-1,0-1 0,0 0 0,0 0 1,0 0-1,0 0 0,0 1 0,0-1 1,0 0-1,0 0 0,-1 0 0,1 0 1,0 0-1,-1 0 0,1 0 1,-1 0-1,1 0 0,-1 0 0,0 0 1,1 0-1,-1 0 0,0 0 0,0 0 1,1 0-1,-1-1 0,0 1 0,0 0 1,0-1-1,0 1 0,0 0 0,0-1 1,0 0-1,-2 1 0,-21 12 535,0-2 0,-1-1-1,0-1 1,0-1 0,-1-1 0,1-1-1,-2-2 1,1 0 0,-44-1-1,71-3-600,-1 0-1,0 0 0,0 0 0,0 0 1,1 0-1,-1 0 0,0 0 1,0 0-1,0 0 0,0 0 0,1 0 1,-1-1-1,0 1 0,0 0 0,0 0 1,0 0-1,1 0 0,-1 0 0,0-1 1,0 1-1,0 0 0,0 0 0,0 0 1,0-1-1,0 1 0,1 0 1,-1 0-1,0 0 0,0-1 0,0 1 1,0 0-1,0 0 0,0 0 0,0-1 1,0 1-1,0 0 0,0 0 0,0 0 1,0-1-1,0 1 0,-1 0 0,1 0 1,0 0-1,0-1 0,0 1 1,0 0-1,0 0 0,0 0 0,0 0 1,0-1-1,-1 1 0,1 0 0,0 0 1,0 0-1,0 0 0,0 0 0,-1 0 1,1-1-1,0 1 0,0 0 0,0 0 1,-1 0-1,1 0 0,0 0 1,0 0-1,0 0 0,-1 0 0,17-12-3125,14-2-2148,7-2-2494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 20147,'0'0'2050,"-11"-2"-101,10 2-1930,-11-1 443,-1 0 0,1 0 0,-1 2 0,-14 1 0,24-2-444,1 0 1,-1 0-1,1 1 0,-1-1 1,1 1-1,0-1 0,-1 1 1,1 0-1,0 0 0,-1 0 1,1 0-1,0 1 0,0-1 0,0 0 1,0 1-1,0 0 0,0-1 1,1 1-1,-1 0 0,0 0 1,1 0-1,0 0 0,-1 0 1,1 0-1,0 1 0,0-1 0,0 0 1,0 0-1,0 1 0,1-1 1,-1 1-1,1-1 0,0 3 1,1-3-152,1-1 0,0 0 0,0 0 0,0 0 1,0-1-1,0 1 0,0 0 0,0-1 0,0 1 1,0-1-1,0 0 0,0 1 0,4-1 0,1 1-116,11 3 2,0 2-1,0 0 1,-1 2 0,1-1-1,18 13 1,-36-20 292,1 1 0,0-1 0,0 1 0,0-1 0,-1 1 0,1 0 0,0-1 0,-1 1 0,1 0 0,-1-1 0,1 1 0,0 0 1,-1 0-1,1-1 0,-1 1 0,0 0 0,1 0 0,-1 0 0,0 0 0,0 0 0,1 0 0,-1-1 0,0 1 0,0 0 0,0 0 0,0 0 0,0 0 0,0 0 0,0 0 0,0 0 0,-1 0 0,1 0 1,0 0-1,0-1 0,-1 1 0,1 0 0,-1 0 0,1 0 0,-1 0 0,1-1 0,-1 1 0,1 0 0,-1-1 0,0 1 0,1 0 0,-1-1 0,-1 2 0,-39 29 2344,37-29-2306,-5 4 302,-51 27 1121,56-30-1446,-1-2-1,1 1 1,-1-1-1,1 1 1,-1-1-1,0 0 0,1-1 1,-1 1-1,0-1 1,1 0-1,-10-1 1,14 1-109,-1 0 0,1-1 1,-1 1-1,1 0 1,-1-1-1,1 1 0,-1 0 1,1-1-1,-1 1 0,1-1 1,-1 1-1,1 0 0,0-1 1,-1 1-1,1-1 1,0 1-1,-1-1 0,1 0 1,0 1-1,0-1 0,0 1 1,-1-1-1,1 1 0,0-1 1,0 0-1,0 1 0,0-1 1,0 0-1,0 1 1,0-1-1,0 1 0,0-1 1,0 0-1,1 1 0,-1-1 1,0 1-1,0-1 0,0 1 1,1-1-1,-1 1 1,0-1-1,1 0 0,15-22-6326,-1 14 914,4 0-2867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14990,'0'0'12268,"-43"52"-11115,30-28-384,5-2-577,5-3-128,1-1-32,2-2-449,0-7-1344,0-4-2147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18770,'0'0'1196,"-8"14"651,-9 15 361,-23 61 0,34-76-1857,2 0 0,-1 1 0,2 0-1,0 0 1,1 0 0,0 0 0,2 31-1,0-44-341,0 1 0,0-1 0,1 1 0,-1-1 0,1 1-1,0-1 1,-1 0 0,1 1 0,0-1 0,1 0-1,-1 0 1,0 0 0,1 0 0,-1 0 0,1 0-1,-1 0 1,1 0 0,0 0 0,0-1 0,4 3 0,-3-2-86,1 0 0,0-1 1,0 0-1,0 0 0,0 0 1,-1 0-1,1-1 1,0 1-1,0-1 0,0 0 1,8-1-1,-1 0-452,-1-1 0,0-1-1,1 0 1,-1 0 0,0-1-1,-1 0 1,1 0 0,-1-1 0,10-7-1,18-21 258,-36 32 747,-14 27 1901,2-10-1784,-1-2-1,-1 1 1,0-2 0,-21 18-1,30-27-544,-1-1-1,1 0 1,-1 1 0,0-1-1,-1-1 1,1 1-1,0-1 1,-1 0 0,1 0-1,-1-1 1,1 0-1,-1 1 1,0-2 0,0 1-1,1-1 1,-1 0-1,0 0 1,-11-2 0,10-7-2719,8-3-5520,2 6 836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17328,'0'0'8136,"48"-32"-8552,-45 31-3652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4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9129,'0'0'18930,"-36"58"-18738,26-30-128,2 0-32,5-3 0,3-5-32,0-2-577,4-6-1345,7-9-1889,-1-3-3108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16784,'0'0'6732,"-1"11"-5654,-7 47-308,-4-1 1,-18 58-1,13-55-524,2 1 0,-8 74-1,53-208-565,-23 26-442,-6 39 694,-1-1-1,2 0 0,-1 0 0,1 1 0,1 0 0,3-9 0,-5 18 66,1 0-1,0 0 1,0 0-1,0 0 1,-1 0-1,1 0 1,0 1-1,-1-1 1,1 1-1,-1-1 1,0 1-1,0 0 1,1-1-1,-1 1 1,1 3-1,1 0 44,0-2-26,0 0-1,1 0 1,-1-1-1,0 1 1,1-1 0,0 1-1,-1-1 1,1 0-1,0-1 1,0 1 0,0-1-1,0 1 1,0-1-1,1-1 1,-1 1 0,0 0-1,0-1 1,1 0-1,-1 0 1,0 0 0,0-1-1,1 1 1,-1-1-1,0 0 1,0 0 0,0 0-1,0-1 1,0 0-1,0 0 1,0 0 0,4-3-1,-2 2 50,-1 0-1,1-1 0,-1 0 1,0 0-1,0-1 0,-1 1 0,1-1 1,-1 0-1,0 0 0,0 0 1,0-1-1,-1 0 0,0 1 1,0-1-1,-1 0 0,1-1 1,-1 1-1,-1 0 0,3-13 1,-4 19-58,0 0 0,0-1 1,0 1-1,0 0 0,0 0 1,0 0-1,0-1 0,0 1 1,0 0-1,0 0 0,0-1 0,0 1 1,0 0-1,0 0 0,0-1 1,0 1-1,0 0 0,0 0 1,0 0-1,0-1 0,0 1 1,0 0-1,-1 0 0,1 0 1,0-1-1,0 1 0,0 0 1,0 0-1,0 0 0,-1 0 1,1 0-1,0-1 0,0 1 1,0 0-1,-1 0 0,1 0 1,0 0-1,0 0 0,0 0 1,-1 0-1,1 0 0,0 0 1,-11 6 4,-8 15-31,11-12 82,1 2-1,1-1 0,0 1 0,0 0 0,1 0 0,1 1 0,0 0 0,0-1 0,1 1 0,0 1 0,0 14 0,3-26-41,0 0 0,0 0 0,0 0 0,0 0 0,0 0 1,0 0-1,0 0 0,1 0 0,-1-1 0,0 1 0,1 0 0,-1 0 0,1 0 0,-1 0 0,1 0 0,-1 0 0,1-1 0,0 1 0,-1 0 0,1-1 0,0 1 1,0 0-1,0-1 0,-1 1 0,1-1 0,2 2 0,-1-2 11,1 1 0,-1 0 0,1-1 0,0 1 0,-1-1 1,1 0-1,0 0 0,0 0 0,4-1 0,2 0 1,-1-1 1,-1 0-1,1 0 1,0-1-1,0 0 0,7-4 1,-2-2-123,0 0-1,-1 0 1,0-1 0,-1-1 0,14-15 0,-20 20 34,0 1 0,-1-1 1,0 0-1,0-1 1,0 1-1,-1-1 0,0 1 1,0-1-1,-1 0 0,0 0 1,0 0-1,0 0 0,0-11 1,-20 38 29,12-11 265,0-1 0,1 2 0,0-1-1,0 0 1,1 1 0,0 0 0,1 0 0,0 0-1,1 0 1,-3 20 0,5-29-226,0-1 0,0 1-1,0 0 1,1 0 0,-1-1 0,0 1 0,0 0 0,1 0-1,-1-1 1,0 1 0,1 0 0,-1-1 0,0 1-1,1-1 1,-1 1 0,1 0 0,-1-1 0,1 1 0,-1-1-1,1 1 1,0-1 0,-1 0 0,1 1 0,0-1-1,-1 0 1,1 1 0,0-1 0,-1 0 0,1 0 0,1 1-1,29 2 192,0 2-1199,-31-5 745,0 1-1,0-1 1,0 0-1,0 0 1,0 1 0,0-1-1,0 0 1,0 0 0,0 1-1,0-1 1,0 0 0,0 0-1,0 0 1,0 1-1,0-1 1,0 0 0,0 0-1,0 1 1,0-1 0,0 0-1,0 0 1,0 1 0,0-1-1,-1 0 1,1 0-1,0 0 1,0 1 0,0-1-1,0 0 1,-1 0 0,1 0-1,0 0 1,0 1 0,0-1-1,-1 0 1,1 0-1,0 0 1,0 0 0,0 0-1,-1 0 1,1 0 0,0 0-1,0 0 1,-1 0 0,1 0-1,0 0 1,0 0-1,-1 0 1,1 0 0,0 0-1,0 0 1,-1 0 0,1 0-1,0 0 1,0 0 0,0 0-1,-1 0 1,-6 0-8408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19763,'0'0'5605,"49"20"-5573,-35-10-1281,-2-3-2979,-1 0-3395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17681,'0'0'2898,"-11"3"273,9-3-2861,-51 14 2132,51-14-2363,0 1 1,0 0-1,-1-1 1,1 1-1,0 0 1,0 0-1,0 0 1,0 1-1,0-1 1,0 0 0,0 1-1,0-1 1,1 1-1,-1 0 1,0 0-1,1 0 1,0-1-1,-1 1 1,1 0-1,0 1 1,0-1-1,-1 3 1,2-4-137,0 1 1,1-1 0,-1 0-1,1 0 1,-1 0 0,1 0-1,-1 0 1,1 0 0,0 0-1,-1 0 1,1 0 0,0 0-1,0 0 1,0 0 0,0 0-1,0 0 1,0-1 0,0 1-1,0-1 1,0 1 0,0 0-1,0-1 1,2 1 0,36 14-1555,-20-9 762,5 5 19,-16-8 740,1 0 0,-1 0 0,0 1 1,0 1-1,-1-1 0,1 1 0,-1 0 0,9 9 0,-15-12 202,-1-1 0,1 0-1,0 0 1,-1 1 0,1-1-1,-1 0 1,0 0 0,1 1-1,-1-1 1,0 1-1,0-1 1,0 0 0,0 1-1,0-1 1,0 0 0,0 1-1,0-1 1,-1 0 0,1 1-1,0-1 1,-1 0 0,1 1-1,-1-1 1,0 0 0,1 0-1,-1 0 1,0 1 0,0-1-1,0 0 1,0 0-1,0 0 1,0 0 0,0-1-1,0 1 1,-1 1 0,-48 32 1828,40-28-1526,-5 3-291,-43 25 1269,55-32-1945,-1-1 0,0 1 0,0-1 0,0 0 0,-1 0 0,1 0 0,-6 0 0,6-2-6798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25016,'0'0'7399,"64"-21"-20468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6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206 360 9385,'0'0'8712,"2"-9"-6972,6-28-346,-8 35-1299,0 1-1,0-1 1,0 0 0,0 1 0,0-1 0,-1 1 0,1-1 0,0 0-1,-1 1 1,1-1 0,-1 1 0,1-1 0,-1 1 0,0-1 0,0 1-1,0-1 1,0 1 0,0 0 0,0 0 0,0-1 0,0 1 0,0 0-1,0 0 1,-1 0 0,1 0 0,-1 0 0,1 1 0,0-1 0,-1 0 0,1 1-1,-1-1 1,0 1 0,-2-1 0,-49-6 769,47 8-761,0 0-1,-1 1 1,1-1-1,0 1 1,0 0-1,0 1 1,0-1 0,0 1-1,0 1 1,1-1-1,0 1 1,-1 0-1,1 0 1,1 0 0,-1 1-1,1-1 1,-1 1-1,1 0 1,1 1-1,-1-1 1,1 1 0,0-1-1,0 1 1,0 0-1,1 0 1,0 0-1,-1 8 1,3-12-97,0-1 0,0 1 0,0-1 0,0 1 0,0-1 0,0 1 0,1-1 0,-1 1 0,1-1-1,-1 0 1,1 1 0,0-1 0,-1 0 0,1 1 0,0-1 0,0 0 0,0 0 0,0 0 0,0 0 0,0 0 0,0 0 0,0 0 0,1 0 0,-1 0 0,0 0 0,0 0 0,1-1 0,-1 1-1,1-1 1,-1 1 0,0-1 0,1 1 0,-1-1 0,1 0 0,-1 0 0,1 0 0,-1 0 0,1 0 0,1 0 0,10 0 22,0 0 1,0 0 0,17-4-1,-12 1-35,1-1-1,-1-1 0,0-1 1,-1-1-1,1 0 0,-1-1 1,-1-1-1,0-1 0,0 0 1,0-1-1,-2 0 0,1-2 1,-1 0-1,-1 0 0,18-24 1,-30 35 1,1 0 1,-1 0 0,0-1 0,1 1 0,-1 0 0,0 0 0,-1-1-1,1 1 1,0-1 0,-1 1 0,1-5 0,-1 7 1,0-1 0,0 1 0,0-1 0,0 1 0,0-1 0,0 1 0,-1-1 0,1 1 0,0-1 0,0 1 0,-1-1 0,1 1 0,0 0 0,0-1 0,-1 1 0,1-1 0,0 1 0,-1 0 0,1-1 0,-1 1 0,1 0 0,0-1 0,-1 1 0,1 0 0,-1 0 0,1 0 0,-1-1 0,1 1 0,-1 0 0,1 0 0,-1 0 0,1 0 0,-1 0 0,-2 0-7,0 0 0,0 1 0,0-1 0,0 1 0,0 0 0,1 0 0,-1 0 0,0 0 0,1 1 0,-1-1 0,1 0 0,-1 1 0,1 0 0,0 0 0,-1 0 0,1 0 1,-2 3-1,1-3 6,1 1 1,0-1 0,0 1 0,0 0 0,0 0-1,1 0 1,-1 0 0,1 0 0,0 0 0,0 0-1,0 0 1,0 0 0,-1 6 0,2-9 3,0 1 0,1-1-1,-1 1 1,0 0 0,0-1 0,0 1 0,0-1 0,0 1 0,1-1 0,-1 1-1,0-1 1,0 1 0,1-1 0,-1 1 0,1-1 0,-1 1 0,0-1 0,1 1-1,-1-1 1,1 0 0,-1 1 0,1-1 0,-1 0 0,1 1 0,-1-1 0,1 0 0,0 1-1,1-1 3,0 1-1,1-1 1,-1 0-1,0 0 0,0 0 1,1 0-1,-1 0 1,0-1-1,0 1 0,0-1 1,4 0-1,8-5-7,1 0 0,-1 0 0,0-2 0,0 1 0,-1-2 0,17-13 0,71-67-1121,-98 87 1083,10-10-91,-2 2 51,0 1 1,0-2-1,-1 1 1,-1-1-1,1-1 0,-2 0 1,0 0-1,11-23 1,-38 62-303,5-10 469,-13 25 149,2 1 0,3 0-1,1 2 1,1 0-1,3 2 1,2 0-1,3 0 1,1 2-1,2-1 1,-4 88-1,13-109-213,0-10-20,1-1-1,-2 0 0,0 0 1,-1 0-1,-1 0 0,0 0 1,-1 0-1,-10 23 0,13-37 24,0 0 0,0 0 0,0 0 0,-1 0 0,1-1 1,0 1-1,-1-1 0,0 1 0,1-1 0,-1 1 0,0-1 0,0 0 0,0 0 0,1 0 0,-1 0 0,0 0 0,-1 0 0,1-1 0,-3 2 0,3-2 23,1 0 0,0 0-1,-1 0 1,1 0 0,-1-1-1,1 1 1,0 0 0,-1-1-1,1 1 1,0-1 0,-1 1-1,1-1 1,0 0 0,0 1 0,-1-1-1,1 0 1,0 0 0,0 0-1,0 0 1,0 0 0,0 0-1,0 0 1,0 0 0,1 0-1,-1-1 1,0 1 0,1 0-1,-1 0 1,1-1 0,-2-2-1,-2-11 0,0-1 0,1 0 0,0-1 0,2 1 0,-1 0 0,2-1 0,1 1 0,3-28 0,1 17-205,0 0 0,2 1 0,0 0 0,18-37 0,-23 57 36,0 1 0,0 0 1,1 0-1,0 0 0,0 1 1,0-1-1,1 1 1,-1 0-1,1-1 0,0 2 1,0-1-1,1 0 0,-1 1 1,1 0-1,0 0 0,0 0 1,0 1-1,0-1 0,0 1 1,0 0-1,1 1 0,-1-1 1,0 1-1,1 0 1,0 1-1,-1-1 0,1 1 1,9 1-1,73-1-7341,-40-1-1394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0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10570,'0'0'9972,"0"10"-7911,-6 35 215,-19 75 0,15-79-3078,1 1 1,2 0-1,-2 54 0,8-91-2184,-5-6-3973,-4-6-1759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18417,'0'0'9866,"89"-27"-8681,-43 21-801,9 1-320,0 0-32,0 4-448,-7 1-1410,-8 0-1953,-8 1-2147,-9 4-6181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17681,'0'0'3032,"1"12"-1281,-6 117 709,0-56-1998,7 82 0,-2-153-449,0 0 0,0 0 0,0 0 0,0 0 0,1-1 0,-1 1 0,1 0-1,-1 0 1,1 0 0,0-1 0,-1 1 0,1 0 0,0-1 0,0 1 0,0-1-1,1 1 1,-1-1 0,0 1 0,0-1 0,1 0 0,-1 0 0,1 1 0,-1-1-1,3 1 1,-1-1 10,0-1-1,-1 1 1,1-1 0,0 0-1,0 1 1,0-1-1,0-1 1,0 1-1,-1 0 1,1-1-1,0 1 1,0-1-1,0 0 1,2-1-1,7-3 27,-1 0-1,-1-1 0,1 0 1,-1 0-1,0-1 0,12-11 1,36-52 442,-59 107 1383,-6-11-1435,5-19-371,0 0-1,0 1 1,1-1-1,0 0 1,0 1 0,0-1-1,1 1 1,0-1 0,2 10-1,-1-16-57,0 0 0,0 0 0,0-1 0,0 1 1,0 0-1,0 0 0,0 0 0,0-1 0,0 1 0,1 0 0,-1-1 0,0 0 0,1 1 0,-1-1 0,0 0 0,1 1 0,-1-1 0,0 0 0,1 0 0,-1 0 0,0 0 0,1 0 0,-1 0 0,0-1 0,3 0 0,35-6 151,-28 2-154,-1 0 1,0 0-1,18-14 1,-21 14-44,0 0 0,1 0 0,-1 1 1,1 0-1,1 0 0,-1 1 1,10-3-1,-17 6 36,0 1 1,-1-1-1,1 1 1,0-1-1,0 1 1,-1 0-1,1-1 1,0 1-1,-1 0 1,1 0-1,-1 0 1,1-1 0,-1 1-1,1 0 1,-1 0-1,1 0 1,-1 0-1,0 0 1,0 0-1,1 0 1,-1 0-1,0 0 1,0 0-1,0 0 1,0 0-1,0 0 1,0 0-1,0 0 1,-1 1-1,1 45 548,0-36-455,0-10-112,0 0-1,0 0 0,0 1 1,0-1-1,1 0 0,-1 0 1,0 0-1,1 0 1,-1 1-1,1-1 0,0 0 1,-1 0-1,1 0 0,0 0 1,-1 0-1,1 0 0,0 0 1,0-1-1,0 1 0,0 0 1,0 0-1,2 0 0,9 0-3830,-4-13-6074,-5-1-1810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1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11883,'0'0'4452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2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152 209 9321,'10'-14'2552,"0"0"-1957,10-15 1780,2 0 0,1 1 0,36-33-1,-58 60-2171,0 0 1,0 0-1,0 0 0,1 0 0,-1 0 0,0 0 0,1 1 0,-1-1 0,1 0 0,-1 1 0,1-1 0,-1 1 0,1 0 0,0-1 0,1 1 0,-2 0-126,0 0 0,-1 0 0,1 1 0,-1-1 0,1 0 1,-1 0-1,1 1 0,-1-1 0,1 0 0,-1 1 0,1-1 0,-1 1 0,0-1 0,1 1 0,-1-1 1,1 0-1,-1 1 0,0 0 0,0-1 0,1 1 0,-1-1 0,0 1 0,0-1 0,0 1 0,1-1 1,-1 1-1,0 0 0,0 5 136,1-1 1,-1 0 0,-1 1-1,1-1 1,-1 1-1,0-1 1,-3 10 0,-6 15 38,-2 0 1,-1 0 0,-31 50 0,-64 79 114,67-102 6,-9 14 224,4-5-2588,160-256-3574,7-12 1829,12 10 4731,-131 188-898,16-16 1124,-10 18-419,-5 14-88,-7 42 38,-2 1 0,-2-1-1,-18 59 1,-8 50 63,30-139-671,1 1 0,2-1 1,0 1-1,4 29 0,-11-97-301,-24-78 0,7 34 712,27 93-551,1-1 1,-1 0 0,1 0-1,0 0 1,0 0 0,0 0 0,1 0-1,0-1 1,0 0 0,0 0-1,0 0 1,1 0 0,-1-1 0,11 6-1,-7-4-168,0 0-1,1-1 1,0 0-1,0 0 1,0-1 0,0 0-1,0-1 1,12 2-1,-14-4-191,1 0-1,-1 0 1,1 0-1,-1-1 1,0 0-1,0 0 1,1-1 0,-1 1-1,0-2 1,0 1-1,-1-1 1,1 0-1,8-5 1,-5 1-1578,0-1 0,-1 1 1,1-2-1,8-10 0,3-5-6746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2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7271,'0'0'12652,"-8"1"-10987,-7 4-898,0 0 0,0 1 0,1 1 0,0 0 0,0 1 0,0 0 0,1 1 0,1 1 0,-1 0 0,2 1 0,-21 23 0,31-34-764,0 1-1,1 0 1,-1-1 0,0 1 0,1-1-1,-1 1 1,0 0 0,1 0 0,-1-1 0,1 1-1,-1 0 1,1 0 0,0 0 0,-1 0-1,1 0 1,0-1 0,-1 1 0,1 0-1,0 0 1,0 0 0,0 0 0,0 0 0,0 0-1,0 0 1,0 0 0,0 0 0,0 0-1,1 0 1,-1 0 0,0-1 0,1 1 0,-1 0-1,0 0 1,1 0 0,-1 0 0,1-1-1,-1 1 1,1 0 0,0 0 0,-1-1 0,1 1-1,0 0 1,-1-1 0,1 1 0,0-1-1,0 1 1,0-1 0,-1 1 0,1-1-1,0 0 1,0 1 0,0-1 0,0 0 0,0 0-1,0 0 1,0 0 0,1 1 0,10 1-11,0 0 1,1-1-1,19-1 1,-17 1 57,17 0-159,-16-2-15,0 2 0,0 0 0,0 1 0,0 1-1,15 4 1,-30-7 131,-1 0 1,1 0-1,0 0 0,0 1 0,-1-1 1,1 0-1,0 0 0,-1 1 1,1-1-1,0 0 0,-1 1 0,1-1 1,0 1-1,-1-1 0,1 1 0,-1-1 1,1 1-1,-1 0 0,1-1 0,-1 1 1,1 0-1,-1-1 0,0 1 0,1 0 1,-1-1-1,0 1 0,0 0 0,0 0 1,1-1-1,-1 1 0,0 0 1,0 0-1,0-1 0,0 1 0,0 0 1,0 0-1,0-1 0,-1 1 0,1 0 1,0 0-1,0-1 0,0 1 0,-1 0 1,1-1-1,-1 1 0,1 0 0,0-1 1,-1 1-1,1 0 0,-1-1 1,1 1-1,-1-1 0,1 1 0,-1-1 1,0 1-1,1-1 0,-1 1 0,0-1 1,1 0-1,-2 1 0,-40 26 1264,24-18-798,3 0-448,-1-1 1,0 0 0,0-1-1,0-1 1,-1-1-1,0 0 1,-33 4 0,68-14-7303,12-11 1791,-12 6 1454,18-8-4413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24 19058,'0'0'9988,"-10"-6"-8408,8 4-1525,0 0-1,-1 0 0,1 1 0,-1-1 0,0 1 0,0-1 1,1 1-1,-1 0 0,0 0 0,0 0 0,0 1 1,0-1-1,0 1 0,0-1 0,0 1 0,-1 0 1,1 0-1,0 1 0,0-1 0,0 0 0,0 1 1,0 0-1,0 0 0,0 0 0,1 0 0,-1 0 0,0 1 1,0-1-1,1 1 0,-1 0 0,1-1 0,-3 3 1,-41 44 19,43-45-95,0 1 0,0 0-1,1-1 1,0 1 0,0 1-1,0-1 1,0 0 0,1 0-1,0 1 1,0-1-1,0 1 1,-1 6 0,3-10-27,-1 0-1,1 0 1,0 0 0,-1 0 0,1 0-1,0 0 1,0 0 0,0 0 0,0-1 0,-1 1-1,1 0 1,0-1 0,0 1 0,0 0-1,1-1 1,-1 1 0,0-1 0,0 0-1,0 1 1,0-1 0,0 0 0,0 0 0,1 0-1,-1 0 1,0 0 0,0 0 0,0 0-1,0 0 1,1 0 0,-1 0 0,1-1 0,43-5-641,-31 1 412,-1 0 0,1 0 0,16-10 0,22-9 243,-52 24 46,1 0-1,-1 1 1,1-1 0,-1 0 0,0 1-1,1-1 1,-1 0 0,0 1 0,1-1-1,-1 1 1,0-1 0,0 0 0,1 1-1,-1-1 1,0 1 0,0-1 0,0 1-1,0-1 1,0 1 0,1-1 0,-1 1-1,0-1 1,0 1 0,0-1 0,0 1-1,-1-1 1,1 1 0,0-1 0,0 1-1,0-1 1,0 2 0,-3 19 237,-4 1 118,-1-2 0,-1 1 0,-1-1 0,-1-1 0,0 0 1,-2 0-1,0-1 0,-27 27 0,39-43-366,0-1 1,-1 1-1,1-1 0,-1 1 1,1-1-1,-1 0 0,0 0 1,1 0-1,-1 0 0,0 0 1,0 0-1,0-1 0,-2 2 1,3-2-5,0 0 1,1-1 0,-1 1-1,0 0 1,1 0-1,-1-1 1,1 1 0,-1 0-1,0-1 1,1 1-1,-1-1 1,1 1 0,-1 0-1,1-1 1,-1 1-1,1-1 1,0 1 0,-1-1-1,1 0 1,-1 1-1,1-1 1,0 1 0,0-1-1,-1 0 1,1 1-1,0-1 1,0 0 0,0 1-1,0-1 1,0 0-1,0 1 1,0-1 0,0 0-1,0 1 1,0-1-1,0 0 1,0 1 0,1-2-1,-2-4-483,1-1-1,1 1 0,-1-1 0,1 1 1,0 0-1,1 0 0,-1-1 1,1 1-1,0 0 0,1 0 0,0 1 1,3-8-1,-2 10-183,-1-1 0,0 0-1,1 1 1,-1 0 0,1 0 0,0 0 0,0 1-1,1-1 1,-1 1 0,0 0 0,1 0 0,-1 0-1,1 1 1,0-1 0,-1 1 0,1 0 0,5 0 0,17-1-4487,0-1-2386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7 15375,'0'0'16276,"-7"9"-16041,-23 32-85,29-41-150,1 1 0,-1-1 1,1 0-1,-1 1 1,1-1-1,0 1 0,-1-1 1,1 1-1,-1-1 0,1 1 1,0-1-1,0 1 1,-1 0-1,1-1 0,0 1 1,0-1-1,0 1 0,-1 0 1,1-1-1,0 1 1,0 0-1,0-1 0,0 1 1,0 0-1,0-1 0,0 1 1,1-1-1,-1 1 1,0 0-1,0-1 0,0 1 1,1 0-1,-1-1 0,0 1 1,1-1-1,-1 1 1,0-1-1,1 1 0,-1-1 1,1 1-1,-1-1 0,0 1 1,1-1-1,-1 0 1,1 1-1,0-1 0,-1 0 1,1 1-1,0-1 0,31 1 8,-27-1-18,6-1-224,0-1-1,0-1 1,0 0 0,0 0 0,0-1 0,-1 0 0,0-1-1,0 0 1,12-9 0,-8 6 59,0 0-1,0 1 1,25-8 0,-38 15 187,-1-1-1,1 1 1,-1 0 0,1 0 0,-1 0 0,1 0 0,-1 0 0,1 0-1,-1 0 1,1 0 0,-1 0 0,1 0 0,-1 0 0,1 0-1,-1 1 1,0-1 0,1 0 0,-1 0 0,1 0 0,-1 1 0,1-1-1,-1 0 1,0 0 0,1 1 0,-1-1 0,0 0 0,1 1 0,-1-1-1,0 0 1,1 1 0,-1 0 0,5 20 852,-11 38 1112,3-33-1437,3-24-539,0-1 1,1 0-1,-1 0 1,0 0-1,1 0 1,-1 0-1,1 1 0,-1-1 1,1 0-1,0 0 1,-1 0-1,1 0 0,0 0 1,0-1-1,0 1 1,0 0-1,0 0 1,-1 0-1,2-1 0,-1 1 1,0-1-1,0 1 1,0-1-1,0 1 1,0-1-1,0 1 0,0-1 1,1 0-1,-1 0 1,0 1-1,0-1 1,0 0-1,1 0 0,-1 0 1,0-1-1,0 1 1,0 0-1,1 0 0,-1-1 1,2 0-1,6 0-17,-1-1 0,1 0-1,-1-1 1,15-6 0,24-18-730,-38 20 662,0 1-1,1 0 1,0 1-1,0 0 1,0 1-1,1 0 1,-1 0-1,1 1 1,17-3-1,-15 40 1293,-9-32-1371,-1 0 0,1 0 0,0 0 1,-1-1-1,1 1 0,0-1 0,0 0 1,0 0-1,0 0 0,0 0 0,0-1 1,0 0-1,0 0 0,0 0 1,0 0-1,1-1 0,3 0 0,68-17-4154,-71 16 3901,6-1 133,-1-1 0,1 2 0,0-1 1,21-1-1,-31 5 463,0-1 1,-1 1 0,1-1 0,-1 1 0,0 0 0,1-1 0,-1 1 0,1-1-1,-1 1 1,0 0 0,1-1 0,-1 1 0,0 0 0,0-1 0,0 1-1,0 0 1,1 0 0,-1-1 0,0 1 0,0 0 0,0 0 0,-1-1 0,1 1-1,0 0 1,0-1 0,0 1 0,0 0 0,-1-1 0,1 1 0,0 0-1,-1-1 1,1 2 0,-9 23-302,4-17-3214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0 0 23190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18866,'0'0'5749,"9"-4"-3496,41-27-799,90-72 0,-116 82-1230,0 0 1,-2-1-1,-1-2 1,-1 0-1,28-44 1,-44 62-202,0 0 0,-1 0 0,0 0 0,-1-1 0,1 1 0,-1-1-1,0 1 1,-1-1 0,2-10 0,-3 17-26,0 1 0,0-1 0,0 0 0,0 0 0,0 0-1,0 1 1,-1-1 0,1 0 0,0 0 0,0 1 0,0-1 0,0 0 0,0 0-1,0 0 1,0 0 0,-1 1 0,1-1 0,0 0 0,0 0 0,0 0-1,-1 0 1,1 1 0,0-1 0,0 0 0,0 0 0,-1 0 0,1 0-1,0 0 1,0 0 0,0 0 0,-1 0 0,1 0 0,0 0 0,0 0-1,-1 0 1,1 0 0,0 0 0,0 0 0,-1 0 0,1 0 0,0 0 0,0 0-1,0 0 1,-1 0 0,1 0 0,0 0 0,0 0 0,-1-1 0,1 1-1,0 0 1,0 0 0,0 0 0,0 0 0,-1-1 0,1 1 0,0 0-1,0 0 1,0 0 0,0 0 0,0-1 0,0 1 0,-1 0 0,1 0-1,0-1 1,0 1 0,0 0 0,0 0 0,0 0 0,0-1 0,-13 17-45,3 3 55,0 0-1,2 1 0,0 0 0,1 0 1,-7 43-1,11-50-8,1 0 0,1 0 0,0 0 0,1 1 0,1-1 0,0 0 0,0 0 0,2 0 0,-1 0 0,10 25 0,-10-33-22,0-1 0,0 1 0,1-1 0,-1 1 0,1-1-1,0 0 1,1 0 0,-1-1 0,1 1 0,-1 0 0,1-1-1,0 0 1,1 0 0,-1 0 0,0-1 0,1 0 0,-1 1-1,1-1 1,6 1 0,36 1-6294,-43-6 1578,-4-8-1912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19795,'0'0'3267,"-1"8"-2306,-9 51 489,-4 17 1308,-8 150 0,22-226-2736,0 1-1,0 0 1,-1 0-1,1-1 0,0 1 1,0 0-1,0 0 1,0 0-1,0-1 0,0 1 1,0 0-1,1 0 1,-1 0-1,0-1 1,0 1-1,1 0 0,-1-1 1,0 1-1,1 0 1,-1 0-1,0-1 0,1 1 1,-1-1-1,1 1 1,-1 0-1,1-1 0,0 1 1,-1-1-1,1 1 1,-1-1-1,1 0 1,0 1-1,0-1 0,-1 1 1,1-1-1,0 0 1,-1 0-1,1 0 0,0 1 1,0-1-1,0 0 1,-1 0-1,1 0 0,0 0 1,0 0-1,0 0 1,-1 0-1,1-1 1,0 1-1,0 0 0,-1 0 1,1 0-1,0-1 1,-1 1-1,2-1 0,3-1 38,-2-1 0,1 1 0,0 0 0,0-1 0,-1 0 0,1 0 0,-1 0 0,5-7 0,2-6-94,-1-1 0,0 0 0,-2 0 0,0-1 0,-1 0-1,0-1 1,-2 1 0,0-1 0,-1 0 0,-1 0 0,-1 0 0,-1 0 0,-2-29 0,-3 33-285,-5 21 12,-5 25 44,9-4 260,1 1 0,1-1 0,1 1-1,1 40 1,2-64 12,0-1 0,1 1 0,-1-1 0,1 1 0,0-1 1,0 0-1,0 1 0,0-1 0,0 0 0,1 0 0,-1 0 0,1 0 0,0 0 0,0 0 0,0 0 1,1-1-1,-1 1 0,1-1 0,-1 1 0,1-1 0,0 0 0,0 0 0,0 0 0,0-1 0,0 1 1,0-1-1,0 1 0,1-1 0,-1 0 0,0-1 0,1 1 0,-1 0 0,1-1 0,-1 0 0,6 0 1,1 0-5,-1 0 1,1-1 0,-1 0-1,1 0 1,-1-1 0,0 0-1,1-1 1,-1 0 0,-1-1-1,1 0 1,0 0 0,9-7-1,-11 6-32,-1 1 0,1-1-1,-1-1 1,-1 1 0,1-1 0,-1 0-1,0-1 1,0 1 0,-1-1-1,0 0 1,0 0 0,0 0-1,-1-1 1,0 1 0,-1-1 0,0 0-1,0 0 1,0 1 0,0-13-1,-2 19 29,0 1-1,0 0 1,0-1-1,0 1 0,0 0 1,-1 0-1,1-1 1,0 1-1,0 0 0,0-1 1,0 1-1,0 0 1,-1 0-1,1-1 0,0 1 1,0 0-1,-1 0 1,1 0-1,0-1 0,0 1 1,-1 0-1,1 0 1,0 0-1,0 0 0,-1 0 1,1 0-1,0-1 1,-1 1-1,1 0 0,0 0 1,-1 0-1,1 0 1,0 0-1,-1 0 1,1 0-1,0 0 0,0 0 1,-1 0-1,1 1 1,0-1-1,-1 0 0,1 0 1,0 0-1,-1 0 1,1 0-1,0 0 0,-1 1 1,-14 7-52,8 0 79,1 0 0,0 0 0,0 0-1,1 1 1,0-1 0,-5 15 0,8-18 5,0 0 1,-1 1-1,2-1 0,-1 1 1,1 0-1,0 0 1,0-1-1,0 1 0,1 0 1,0 0-1,0 0 1,2 9-1,-1-14-33,0 1 0,0-1 0,0 1 0,0-1 1,0 0-1,1 0 0,-1 0 0,0 1 0,1-1 0,-1 0 0,1 0 0,-1-1 0,1 1 1,0 0-1,-1 0 0,1-1 0,0 1 0,-1-1 0,1 0 0,0 1 0,0-1 1,-1 0-1,1 0 0,2 0 0,48-2 74,-49 2-60,5-2-62,0 1 0,-1-1 0,1-1 0,0 1-1,-1-1 1,15-8 0,-19 9 28,-1 1 0,1 0 0,-1-1 0,1 0 0,-1 0 0,1 0 0,-1 0 0,0 0 0,0 0 0,0 0 0,0-1 0,0 1 0,-1-1 0,1 1 0,-1-1 0,1 0 0,-1 0 0,0 0 0,0 1 0,-1-1 0,2-4 0,-2 6 35,0 1 1,0 0-1,-1-1 1,1 1 0,0-1-1,0 1 1,0-1-1,0 1 1,-1 0-1,1-1 1,0 1-1,0 0 1,-1-1-1,1 1 1,0-1-1,-1 1 1,1 0-1,0 0 1,-1-1-1,1 1 1,-1 0-1,1 0 1,0-1-1,-1 1 1,1 0-1,-1 0 1,1 0 0,-1 0-1,1 0 1,0 0-1,-1 0 1,1 0-1,-1 0 1,1 0-1,-1 0 1,1 0-1,-1 0 1,1 0-1,-1 0 1,1 0-1,0 0 1,-1 0-1,1 1 1,-1-1-1,1 0 1,0 0-1,-1 1 1,1-1 0,-1 0-1,1 1 1,-24 13 157,21-11-138,-1 1 0,1 0 1,0-1-1,0 2 0,0-1 1,0 0-1,1 0 1,0 1-1,-1 0 0,2-1 1,-1 1-1,1 0 0,-2 7 1,3-10-158,0 0-1,0 0 1,0 0 0,0 0 0,0 0 0,0 0 0,1 0 0,-1-1 0,1 1 0,0 0 0,-1 0 0,1 0 0,0 0-1,0-1 1,0 1 0,0 0 0,0-1 0,1 1 0,-1-1 0,0 1 0,1-1 0,-1 0 0,1 1 0,-1-1 0,1 0-1,0 0 1,-1 0 0,1 0 0,0-1 0,0 1 0,0 0 0,0-1 0,0 1 0,0-1 0,0 0 0,2 1 0,30 1-7490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5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16111,'0'0'3924,"3"9"-2205,3 19-494,-1 0 1,-1 0-1,0 48 1,-10 94 1143,1-85-1003,7-67-1159,6-18 15,-6-2-200,0 0-1,0 0 0,0 0 0,0-1 0,0 1 0,-1-1 1,0 0-1,1 1 0,0-5 0,6-27-55,-2-1-1,-1 0 1,0-47-1,-3 58-297,0 30 350,-1-1-1,1 1 1,0-1 0,0 1-1,0-1 1,1 0-1,0 0 1,0 0 0,0 0-1,1 0 1,0-1-1,0 0 1,0 0 0,0 0-1,1 0 1,-1 0-1,11 5 1,-12-7 4,1-1 1,0 1-1,0-1 0,0 0 0,0 0 1,0 0-1,0 0 0,0-1 1,0 1-1,0-1 0,0-1 0,0 1 1,0 0-1,0-1 0,1 0 0,-2 0 1,1 0-1,0 0 0,0-1 1,0 1-1,0-1 0,-1 0 0,1 0 1,-1-1-1,0 1 0,6-5 0,-4 2 5,0-1-1,-1 0 1,1 0-1,-1 0 0,-1 0 1,1-1-1,-1 1 1,0-1-1,0 0 0,-1 0 1,0 0-1,0 0 1,0-1-1,-1 1 0,-1 0 1,1-1-1,-1-13 1,-16 62-65,13-33 52,-6 22 153,0 0 0,2 1 0,1 0 0,-3 46 0,9-76-316,1 1 1,-1-1-1,1 1 1,-1-1-1,1 1 1,-1-1-1,1 1 1,0-1-1,0 0 1,0 1-1,0-1 1,0 0-1,0 0 1,0 1-1,0-1 1,0 0-1,0 0 1,1 0-1,-1-1 1,0 1-1,1 0 1,-1 0-1,1-1 0,-1 1 1,1-1-1,-1 1 1,3-1-1,-1 1-555,0 0 0,0 0 0,0-1-1,0 1 1,0-1 0,1 0-1,-1 0 1,0 0 0,0 0 0,0-1-1,1 1 1,-1-1 0,3-1-1,6-8-13687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15887,'0'0'14221,"39"21"-30556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8680,'0'0'15909,"-1"-9"-14361,1 6-1478,0-1 1,0 0 0,0 1-1,1-1 1,-1 1 0,1-1-1,0 1 1,0-1 0,0 1-1,0-1 1,0 1 0,1 0-1,0 0 1,0-1 0,-1 1-1,2 1 1,-1-1 0,0 0-1,1 0 1,-1 1 0,1-1-1,0 1 1,0 0 0,-1 0-1,2 0 1,-1 0 0,0 1-1,0-1 1,0 1 0,1 0-1,-1 0 1,1 0 0,-1 0-1,1 0 1,-1 1 0,1 0-1,4 0 1,-6-1-62,0 1 1,1 0-1,-1-1 1,0 1 0,0 0-1,0 0 1,0 1-1,1-1 1,-1 0-1,0 1 1,0-1-1,0 1 1,0 0-1,0 0 1,0 0-1,0 0 1,0 0-1,0 0 1,-1 0-1,1 0 1,0 1-1,-1-1 1,1 1-1,-1-1 1,1 1-1,1 3 1,-1 0 5,0 1 0,0 0 1,-1 0-1,0 0 1,0-1-1,0 1 0,-1 0 1,0 11-1,0 32 695,18-87 1516,-13 13-2144,-1 1 0,-1-1 0,-2 0 0,-1-39 0,0 32-108,0 32-17,0-1 0,0 0 0,1 1 0,-1-1 0,0 1-1,1-1 1,-1 0 0,0 1 0,1-1 0,-1 1 0,0-1-1,1 1 1,-1-1 0,1 1 0,-1 0 0,1-1 0,-1 1-1,1 0 1,0-1 0,-1 1 0,1 0 0,-1-1-1,1 1 1,0 0 0,-1 0 0,1 0 0,0 0 0,-1 0-1,1 0 1,-1 0 0,1 0 0,0 0 0,-1 0 0,1 0-1,0 0 1,-1 0 0,1 0 0,0 0 0,-1 1 0,1-1-1,-1 0 1,1 1 0,0-1 0,0 1 0,36 13-3352,-31-11 2230,44 10-9410,-24-12 1777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6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14734,'0'0'6513,"-9"2"-4063,2 0-2070,-1 0-1,1 0 1,0 1 0,0 0-1,0 1 1,0 0 0,1 0-1,-1 0 1,-7 7 0,10-8-236,1 1 0,-1-1 1,0 1-1,1 0 1,0 0-1,0 0 0,0 0 1,0 0-1,1 1 0,0-1 1,0 1-1,0 0 1,0 0-1,1-1 0,0 1 1,0 0-1,-1 9 0,2-13-180,1 0 1,-1 0-1,1 0 0,-1 0 0,1 0 0,0-1 0,-1 1 0,1 0 0,0 0 0,-1-1 0,1 1 0,0 0 0,0-1 0,0 1 0,0-1 0,-1 1 0,1-1 0,0 0 0,0 1 0,0-1 0,0 0 0,0 0 0,0 1 0,0-1 0,0 0 0,0 0 0,0 0 0,0 0 0,2-1 0,42 1-1983,-32 0 783,58-2-4938,-34 1 4245,0 1 3663,-45 3 2880,-7 9-2643,2-3-922,-97 50 3423,75-42-4114,-44 14 1,86-37-6265,29-26-1032,0-3-451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18898,'0'0'5968,"-5"12"-3816,-3 11-1580,0 0 0,1 1-1,2 0 1,0 0 0,2 0 0,-1 25 0,4-19-838,2 0 0,7 36 0,-6-49-492,1 0 1,1 0-1,1-1 1,0 1-1,11 18 1,-17-33 217,-6-32-751,-3 12 1197,-1 1 1,-1 0-1,-1 1 0,-16-20 1,12 17 506,-26-41-1,41 59-384,0-1 0,0 0 0,0 1 0,1-1-1,-1 0 1,0 0 0,1 0 0,-1 1 0,1-1 0,0 0-1,-1 0 1,1 0 0,0-3 0,1 4-8,-1 0 1,0 0-1,1 0 0,-1 0 0,0 0 1,1 1-1,-1-1 0,1 0 1,-1 0-1,1 1 0,0-1 1,-1 0-1,1 1 0,0-1 1,-1 1-1,1-1 0,0 1 1,0-1-1,-1 1 0,3-1 0,3-1-154,0 0 0,1 1-1,-1 0 1,1 0 0,-1 1-1,10 0 1,-3 0-799,20 0-4181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7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21 19186,'0'0'5888,"-11"-4"-3507,3 1-2038,3 0-242,1 1 1,0 1-1,-1-1 0,0 1 1,1 0-1,-1 0 0,0 0 1,1 0-1,-1 1 1,0 0-1,0 0 0,0 0 1,1 1-1,-1-1 0,-8 3 1,0 3-9,0 0 0,1 0 0,0 1 1,0 0-1,1 1 0,0 0 0,0 1 1,1 0-1,0 1 0,1 0 0,0 1 0,-8 11 1,17-21-125,0-1 1,-1 0-1,1 0 1,0 1-1,0-1 1,0 0-1,0 1 1,-1-1-1,1 0 1,0 0-1,0 1 1,0-1-1,0 0 1,0 1-1,0-1 1,0 0-1,0 1 1,0-1 0,0 0-1,0 1 1,0-1-1,0 0 1,0 1-1,0-1 1,0 0-1,1 1 1,-1-1-1,0 0 1,0 1-1,0-1 1,0 0-1,1 0 1,-1 1-1,0-1 1,0 0-1,1 0 1,-1 1-1,0-1 1,0 0-1,1 0 1,-1 0 0,1 1-1,19-1-732,23-12 29,-43 12 728,1-1-11,114-33-2082,-103 32 1982,0-1 0,1 2-1,-1-1 1,0 2 0,0 0 0,1 0 0,20 4 0,-32-4 118,-1 0-1,1 0 1,0 0 0,-1 0 0,1 1-1,0-1 1,-1 0 0,1 0 0,-1 1-1,1-1 1,0 0 0,-1 1 0,1-1-1,-1 1 1,1-1 0,-1 0 0,1 1 0,-1-1-1,0 1 1,1 0 0,-1-1 0,1 1-1,-1-1 1,0 1 0,0-1 0,1 1-1,-1 0 1,0-1 0,0 1 0,0 0-1,1-1 1,-1 2 0,-11 22 301,-25 16 764,0-9-125,-1-3-1,-1-1 1,-2-2 0,-75 36-1,115-61-948,-1 1 0,1-1-1,-1 0 1,1 0 0,-1 1-1,1-1 1,-1 0 0,1 0-1,-1 1 1,1-1 0,-1 0-1,1 0 1,-1 0 0,1 0-1,-1 0 1,1 0 0,-1 0-1,1 0 1,-1 0 0,1 0-1,-1 0 1,1 0 0,-1 0-1,1-1 1,-1 1 0,1 0-1,-1 0 1,0-1 0,10-14-1101,24-16-1851,49-36 1,3-2-2333,-19 10-548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45 6598,'0'0'7768,"4"-9"-2894,12-25-1399,-16 34-3415,0 0 1,0 0-1,0 0 1,0 0-1,0 0 1,0 0-1,0 0 1,-1 0 0,1 0-1,0 1 1,0-1-1,0 0 1,0 0-1,0 0 1,-1 0-1,1 0 1,0 0-1,0 0 1,0 0-1,0 0 1,0 0-1,0 0 1,-1 0-1,1 0 1,0 0-1,0 0 1,0 0-1,0 0 1,0 0-1,-1 0 1,1 0 0,0 0-1,0-1 1,0 1-1,0 0 1,0 0-1,0 0 1,-1 0-1,1 0 1,0 0-1,0 0 1,0 0-1,0 0 1,0-1-1,0 1 1,0 0-1,0 0 1,0 0-1,0 0 1,0 0-1,0-1 1,-1 1-1,1 0 1,-12 11 413,-5 9-237,2 2-1,0 0 1,1 0 0,1 2-1,1-1 1,2 2 0,0-1-1,1 1 1,2 1 0,0-1-1,2 1 1,1 1 0,1-1-1,1 50 1,2-74-240,0-1 0,0 1-1,0 0 1,0 0 0,0 0 0,1 0-1,-1 0 1,0-1 0,1 1 0,0 0-1,-1 0 1,1-1 0,0 1 0,0 0 0,0-1-1,0 1 1,0-1 0,0 1 0,1-1-1,-1 0 1,0 1 0,1-1 0,-1 0-1,1 0 1,-1 0 0,1 0 0,0 0-1,-1 0 1,4 0 0,-4-1-2,1 0 1,0 0-1,0 0 1,0 0-1,0-1 1,0 1-1,0-1 0,-1 1 1,1-1-1,0 0 1,0 0-1,-1 1 1,1-1-1,0-1 0,-1 1 1,1 0-1,-1 0 1,0 0-1,1-1 1,-1 1-1,0-1 0,0 1 1,0-1-1,0 1 1,0-1-1,0 0 1,0 0-1,1-2 1,4-15-77,0-1 0,-1 1 0,0-1 0,-2 0 0,-1 0 0,0 0 0,-3-40 0,1 51 67,-3-5-103,-4 17-3,-5 21 15,10-15 115,0 1-1,1 0 1,0-1 0,1 1-1,0 0 1,1 0 0,2 12-1,-2-19-1,0 1 0,0-1-1,0 0 1,0 0 0,1 0 0,-1 0-1,1-1 1,0 1 0,0 0-1,0-1 1,0 1 0,0-1-1,1 0 1,-1 1 0,1-1 0,-1 0-1,1-1 1,0 1 0,0 0-1,0-1 1,0 0 0,0 1-1,0-1 1,0 0 0,5 0-1,1 1 1,-1-1 0,1 0 0,-1-1 0,1 0-1,-1-1 1,1 1 0,0-1 0,-1-1-1,0 0 1,1 0 0,-1-1 0,0 0-1,0 0 1,0-1 0,-1 0 0,1 0-1,-1-1 1,0 0 0,0 0 0,-1 0 0,0-1-1,1 0 1,-2-1 0,1 1 0,-1-1-1,0 0 1,-1-1 0,1 1 0,-1-1-1,-1 1 1,1-1 0,2-13 0,-6 21-7,0 0 0,0 0 1,0 0-1,0 0 0,0 0 0,0 0 1,0 0-1,0 0 0,0 0 1,-1 0-1,1 0 0,0 0 0,0 0 1,0 0-1,0 0 0,0 0 0,0 0 1,0 0-1,0 0 0,0 0 1,0 0-1,0 0 0,-1 0 0,1 0 1,0 0-1,0 0 0,0 0 0,0 0 1,0 0-1,0 0 0,0 0 1,0 0-1,0 0 0,0 0 0,0 0 1,0 0-1,0 0 0,0 0 1,0 0-1,0 0 0,-1 0 0,1-1 1,0 1-1,0 0 0,0 0 0,0 0 1,0 0-1,0 0 0,0 0 1,0 0-1,0 0 0,0 0 0,0 0 1,0 0-1,0 0 0,0-1 1,0 1-1,0 0 0,0 0 0,-9 9 71,-9 15 153,11-11-65,-27 51 525,32-60-635,1 1 0,-1-1 0,1 1 0,-1-1 0,1 1 0,1 0 0,-1-1 0,1 1 0,-1 0 0,2 0 0,-1-1 0,1 8 0,0-11-45,-1 0 0,1 0 0,0 0 1,0 0-1,-1-1 0,1 1 0,0 0 0,0 0 0,0 0 0,0-1 0,0 1 0,0 0 0,0-1 1,0 1-1,0-1 0,0 0 0,1 1 0,-1-1 0,0 0 0,0 1 0,0-1 0,0 0 0,1 0 1,-1 0-1,0 0 0,0 0 0,0 0 0,1-1 0,-1 1 0,0 0 0,0-1 0,0 1 1,0 0-1,0-1 0,2 0 0,40-19 35,-21 3-438,0-1-1,-2 0 0,0-2 1,32-42-1,-48 57 407,-4 5-10,0 0 0,0 0 0,0 0 0,0 0 0,0 0 0,0-1 0,0 1 0,0 0 0,0 0 0,0 0 0,0 0 0,0 0 0,1 0 0,-1-1 0,0 1 0,0 0 0,0 0 0,0 0 0,0 0 0,0 0 0,1 0 0,-1 0 0,0 0 0,0 0 1,0 0-1,0 0 0,0 0 0,1 0 0,-1 0 0,0 0 0,0 0 0,0 0 0,0 0 0,0 0 0,1 0 0,-1 0 0,0 0 0,0 0 0,0 0 0,0 0 0,0 0 0,1 0 0,-1 0 0,0 0 0,0 0 0,0 0 0,0 0 0,0 0 1,0 0-1,1 1 0,-1-1 0,0 0 0,0 0 0,0 0 0,0 0 0,0 1 0,2 14-18,-4 34 84,1-26-87,1-22-51,0 0 1,1 0-1,-1 0 1,0 0-1,1 0 1,-1 0-1,0-1 0,1 1 1,-1 0-1,1 0 1,-1 0-1,1-1 1,0 1-1,-1 0 1,1-1-1,0 1 1,-1-1-1,1 1 1,0 0-1,0-1 0,0 0 1,-1 1-1,1-1 1,0 1-1,0-1 1,0 0-1,0 0 1,0 0-1,0 1 1,0-1-1,-1 0 1,1 0-1,2 0 0,33-4-6266,-6-9-1427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178 163 17232,'-15'7'3743,"-1"0"-2881,-59 28 3555,66-30-3712,1-1 1,-1 1-1,1 1 1,1 0-1,-1 0 1,-12 14-1,20-20-703,-1 0 1,1 0-1,0 1 0,0-1 0,0 0 0,-1 0 1,1 1-1,0-1 0,0 0 0,0 0 0,0 1 0,-1-1 1,1 0-1,0 1 0,0-1 0,0 0 0,0 1 1,0-1-1,0 0 0,0 0 0,0 1 0,0-1 1,0 0-1,0 1 0,0-1 0,0 0 0,0 1 1,0-1-1,1 0 0,-1 0 0,0 1 0,0-1 0,0 0 1,0 1-1,1-1 0,-1 0 0,0 0 0,0 0 1,0 1-1,1-1 0,-1 0 0,0 0 0,0 0 1,1 1-1,-1-1 0,0 0 0,0 0 0,1 0 1,-1 0-1,1 0 0,25 4-264,30-11-565,-38 1 338,-1 0-1,0-2 1,0 0-1,-1-1 0,0-1 1,0 0-1,-1-1 1,-1-1-1,0 0 0,0-1 1,-2-1-1,23-29 1,-27 32 459,-1-1 1,0 1-1,0-2 0,-2 1 1,1-1-1,4-17 1,-11 31 91,1-1-1,0 0 1,0 0 0,-1 0 0,1 1 0,0-1 0,-1 0 0,1 0 0,0 0-1,-1 0 1,1 0 0,0 0 0,-1 0 0,1 0 0,0 0 0,-1 0-1,1 0 1,0 0 0,-1 0 0,1 0 0,0 0 0,-1 0 0,1 0 0,0 0-1,-1-1 1,1 1 0,0 0 0,-1 0 0,1 0 0,0 0 0,0-1 0,-1 1-1,1 0 1,0 0 0,0-1 0,-1 1 0,1 0 0,0-1 0,0 1-1,0 0 1,0 0 0,-1-1 0,1 1 0,0 0 0,0-1 0,0 1 0,0 0-1,0-1 1,0 1 0,0 0 0,0-1 0,0 1 0,0 0 0,0-1 0,0 1-1,0 0 1,0-1 0,-23 22 925,5 2-447,1 1-1,-25 48 1,37-62-494,0 0 0,1 0 0,1 1 0,-1-1 0,2 1 0,-1 0 0,2-1 0,-1 1 0,2 0-1,0 21 1,0-30-299,1-1 0,-1 1 0,1-1 0,0 0 0,-1 1 0,1-1 0,0 0 0,0 0 0,0 0 0,0 1 0,0-1 0,0 0 0,0 0 0,0-1 0,1 1 0,-1 0 0,0 0 0,0 0 0,1-1 0,-1 1 0,1-1 0,-1 1 0,0-1 0,1 0 0,-1 1 0,1-1 0,-1 0 0,1 0 0,-1 0 0,1 0 0,-1 0 0,1 0 0,-1 0 0,1-1 0,-1 1 0,1-1 0,1 0 0,19-7-7280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19795,'0'0'4591,"-5"10"-2467,-12 29-1141,17-38-972,0 0 1,0-1-1,0 1 1,0-1-1,0 1 1,0 0-1,0-1 0,0 1 1,1-1-1,-1 1 1,0 0-1,0-1 1,0 1-1,1-1 1,-1 1-1,0-1 1,1 1-1,-1-1 1,0 1-1,1-1 1,-1 1-1,1-1 1,-1 1-1,1-1 0,-1 0 1,1 1-1,-1-1 1,1 0-1,-1 1 1,1-1-1,-1 0 1,1 0-1,-1 0 1,1 1-1,0-1 1,-1 0-1,1 0 1,0 0-1,-1 0 1,1 0-1,-1 0 1,1 0-1,0 0 0,-1 0 1,1-1-1,0 1 1,28-3-103,-28 3 38,0-1 0,1 0 0,-1 1-1,0-1 1,0 0 0,0 0 0,0 0 0,0 0-1,0 0 1,0 0 0,0 0 0,0 0 0,0 0-1,0 0 1,-1 0 0,1-1 0,-1 1 0,1 0-1,-1-1 1,1 1 0,-1 0 0,0-1 0,1 1-1,-1-1 1,0 1 0,0 0 0,0-3 0,-24 5-353,21 2 433,0-1-1,0 0 1,1 1-1,0 0 1,-1 0 0,1-1-1,0 1 1,0 1-1,0-1 1,-2 5 0,4-7-9,-1 0 0,1-1 0,-1 1 0,1 0 0,-1 0 0,1-1 1,0 1-1,-1 0 0,1 0 0,0 0 0,0 0 0,-1-1 0,1 1 1,0 0-1,0 0 0,0 0 0,0 0 0,0 0 0,0-1 1,0 1-1,0 0 0,1 0 0,-1 0 0,0 0 0,0-1 0,1 1 1,-1 0-1,1 0 0,-1-1 0,0 1 0,1 0 0,0 0 1,-1-1-1,1 1 0,-1 0 0,1-1 0,0 1 0,-1-1 0,1 1 1,0-1-1,-1 1 0,1-1 0,0 0 0,0 1 0,0-1 0,-1 0 1,2 1-1,10-1-241,-1-1 0,0 0 0,0 0 0,0-1 0,0 0 0,0-1 0,0 0 0,0-1 0,-1 0 0,0-1 0,16-10 0,-12 8-208,0 0 0,1 1-1,0 0 1,-1 1-1,18-3 1,-32 8 466,1-1 0,0 1 0,-1 0 0,1 0 0,0 0 0,-1 0 0,1 1 0,0-1 0,-1 0 0,1 0 0,0 0 0,-1 0 0,1 1 0,0-1 0,-1 0 0,1 1 0,-1-1 0,1 0 0,-1 1 0,1-1 0,-1 1 0,1-1 0,-1 1 0,1-1 0,-1 1 0,1-1 0,-1 1 0,0-1 0,1 1 0,-1 0 0,0-1 0,0 1 0,1-1 0,-1 1 0,0 0 0,0-1 0,0 1 0,0 0 0,0-1 0,0 1-1,0 0 1,0-1 0,0 1 0,0 0 0,0-1 0,0 1 0,-1 0 0,1-1 0,0 1 0,0 0 0,-1-1 0,1 1 0,-1 0 0,-18 52 1290,9-27-487,10-25-819,-1 0 0,1 0 0,0 0 0,0 1 0,-1-1 0,1 0 1,0 0-1,0 0 0,0 0 0,0 1 0,0-1 0,1 0 0,-1 0 0,0 0 0,0 0 0,1 0 0,-1 1 1,1-1-1,-1 0 0,1 0 0,1 2 0,-1-3-35,0 1 1,0-1 0,-1 1-1,1-1 1,0 0-1,0 1 1,0-1-1,0 0 1,1 0 0,-1 0-1,0 0 1,0 0-1,0 0 1,0 0-1,0 0 1,0 0-1,0 0 1,0 0 0,1-1-1,6-2-319,0 0 0,-1 0 0,0 0 0,14-10 0,0-1-2015,0-2-1,34-35 1,2-11-5440,-16 14-650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19474,'0'0'5510,"74"-5"-2019,-30-10-2018,11-2-191,0-4-578,6 2-480,-4 2-192,-3 3-384,-6 5-673,-6 4-1794,-10 5-2209,-10 0-2307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9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9577,'0'0'14275,"-7"11"-12647,-3 6-1234,0-1 0,1 1 0,1 1 0,1 0-1,0 0 1,2 0 0,0 1 0,-5 31 0,12 6-1009,-1-40-395,-1 0 0,0-1 0,-3 25 0,2-39 936,1-1 0,0 0 0,0 0 0,0 0 0,-1 0 0,1 0 0,0 0 0,0 0 0,-1 1 0,1-1 0,0 0 0,0 0 0,-1 0 0,1 0 0,0 0 0,-1 0 0,1 0 0,0 0 0,0 0 0,-1 0 0,1-1 0,0 1 0,0 0 0,-1 0 0,1 0 0,0 0 0,0 0 0,-1 0 0,1 0 0,0-1 0,0 1 0,0 0 0,-1 0 0,1 0 0,0-1 0,0 1 0,0 0 0,0 0 0,0 0 0,-1-1 0,1 1 0,0 0 0,0 0 0,0-1 0,0 1 0,-10-11-398,-41-67 14,47 71 907,0-1-1,0 1 0,1-1 0,0 0 1,1 0-1,-1 0 0,2 0 1,-3-16-1,12 20 2186,27 6-2412,2 7-521,37 5-6299,-31-13-5392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1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8808,'0'0'8035,"-8"13"-5243,-12 17-1942,2 2 0,1 0 0,1 1 0,2 0 0,2 2 0,1-1 1,-11 57-1,22-89-836,0 0 1,-1 1 0,1-1-1,0 0 1,0 0-1,1 0 1,-1 0 0,0 0-1,1 0 1,-1 0 0,1 0-1,-1-1 1,1 1-1,0 0 1,0 0 0,0 0-1,0 0 1,0-1 0,0 1-1,1-1 1,-1 1-1,3 2 1,-1-3 1,0 1-1,0-1 1,0 1-1,0-1 0,0 0 1,0 0-1,0-1 1,0 1-1,0 0 1,1-1-1,-1 0 1,7 0-1,3-2 16,1 1-1,0-2 1,-1 0-1,1-1 1,21-9-1,-13 4 9,-1-1 0,0-1 0,0-1 0,-2-1 0,1 0 0,-2-2 0,0 0 0,0-1 0,27-33 0,-56 66 997,1 0 0,-13 31 0,10-20-807,9-21-213,1 0 0,0 1 0,0-1 0,0 1 0,1 0 0,0-1 0,0 1 0,0 14 0,2-21-61,0 0 1,1 0 0,-1 0 0,0 0 0,1 0-1,-1 0 1,1 0 0,-1 0 0,1-1 0,-1 1-1,1 0 1,0 0 0,-1 0 0,1-1-1,0 1 1,0 0 0,0-1 0,-1 1 0,1-1-1,0 1 1,0-1 0,0 1 0,0-1-1,0 0 1,0 1 0,0-1 0,0 0 0,0 0-1,0 0 1,0 0 0,0 1 0,0-2 0,0 1-1,0 0 1,0 0 0,0 0 0,1-1-1,44-8-4109,-12-13-3064,1-7-5599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0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27 21012,'-12'11'2322,"-3"3"-1516,-47 49 2109,55-56-2401,1 0-1,0 1 1,0 0 0,1 0 0,0 1 0,0-1 0,-3 13-1,7-21-486,1 1 0,0-1-1,0 1 1,-1-1 0,1 1-1,0-1 1,0 1-1,0 0 1,0-1 0,0 1-1,0-1 1,0 1 0,0-1-1,0 1 1,0 0-1,0-1 1,0 1 0,1-1-1,-1 1 1,0-1 0,0 1-1,0-1 1,1 1-1,-1-1 1,0 1 0,1-1-1,-1 1 1,0-1 0,1 1-1,-1-1 1,1 0-1,-1 1 1,1-1 0,-1 0-1,1 1 1,-1-1 0,1 0-1,-1 0 1,1 1-1,-1-1 1,1 0 0,-1 0-1,1 0 1,0 0 0,-1 0-1,2 0 1,28-3 29,-11-3-133,0-1 0,0-1-1,0-1 1,-1-1-1,0 0 1,-1-1 0,0-1-1,-1-1 1,0 0-1,-1-1 1,-1-1 0,0 0-1,21-31 1,-25 28 71,-30 40-175,1 9 271,-21 51 0,35-70-53,0 0 1,2 0-1,-1 0 1,2 1-1,-1-1 1,2 1 0,0-1-1,0 14 1,1-24-59,0 0 1,0-1 0,1 1-1,-1 0 1,0-1-1,1 1 1,-1 0 0,1-1-1,-1 1 1,1-1-1,0 1 1,-1-1 0,1 1-1,0-1 1,0 0 0,0 1-1,0-1 1,1 0-1,-1 0 1,0 0 0,0 0-1,1 0 1,-1 0 0,0 0-1,3 1 1,-1-1-169,1 0 0,-1 0 0,1-1-1,0 1 1,-1-1 0,1 1 0,0-1 0,0 0 0,-1-1 0,1 1 0,3-2 0,4 0-1540,0-1 1,0 0-1,0-1 0,-1 0 1,0-1-1,19-11 0,10-15-9647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15214,'-8'3'2606,"-16"8"-1210,0 1 0,1 1 0,1 2 1,0 0-1,1 1 0,1 1 1,0 1-1,-32 38 0,51-54-1378,0-1-1,0 0 1,0 0 0,0 1-1,0-1 1,0 0 0,1 1-1,-1-1 1,0 1-1,1-1 1,-1 1 0,1-1-1,0 1 1,-1-1 0,1 4-1,0-5-13,1 1-1,-1 0 0,0-1 1,0 1-1,1-1 0,-1 1 1,0 0-1,1-1 0,-1 1 1,1-1-1,-1 1 1,1-1-1,-1 1 0,1-1 1,-1 0-1,1 1 0,-1-1 1,1 0-1,0 1 0,-1-1 1,1 0-1,0 0 0,-1 1 1,1-1-1,0 0 0,7 1-68,0 0 0,0-1-1,0 0 1,15-2-1,-10 1-109,76-12-2594,-71 8 1693,0 2 0,0 0-1,0 1 1,1 1-1,-1 0 1,28 4 0,-45-3 1151,-1 0 0,1 0 0,0 1 0,-1-1 0,1 0 0,0 1 0,-1-1 0,1 0 0,-1 1 0,1-1 1,-1 0-1,1 1 0,-1-1 0,1 1 0,-1-1 0,1 1 0,-1-1 0,1 1 0,-1 0 0,0-1 1,1 1-1,-1-1 0,0 1 0,0 0 0,0-1 0,1 1 0,-1 0 0,0-1 0,0 1 0,0 0 0,0-1 1,0 1-1,0 0 0,0-1 0,0 1 0,0 0 0,0-1 0,-1 1 0,1 0 0,0-1 0,0 1 1,-1 0-1,1-1 0,0 1 0,-1-1 0,1 1 0,-1-1 0,1 1 0,0-1 0,-1 1 0,1-1 0,-1 1 1,1-1-1,-2 1 0,-26 29 3807,3-13-2803,-1 0 0,-44 20 0,57-32-1264,0 1 0,0-2 0,-1 0 0,-21 3 0,17-6-4502,8-4-5109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79 308 16432,'0'0'11627,"-6"9"-10608,-42 81 160,44-83-1170,0 1-1,1 0 1,0 0-1,0 1 1,1-1-1,0 0 1,1 1-1,0-1 1,0 1-1,1-1 1,0 12-1,1-19-14,0 0 0,-1-1-1,1 1 1,-1-1 0,1 1-1,0 0 1,0-1-1,-1 0 1,1 1 0,0-1-1,0 1 1,-1-1 0,1 0-1,0 1 1,0-1 0,0 0-1,0 0 1,0 0-1,-1 0 1,1 0 0,0 0-1,0 0 1,0 0 0,0 0-1,0 0 1,0 0 0,-1 0-1,2-1 1,27-6-162,-13 0-38,1-1-1,-1 0 1,0-2 0,-1 0 0,0 0-1,21-21 1,-3-1-169,43-52 0,-54 58 390,-1-2-1,0 0 1,-3-1 0,0-1-1,-2-1 1,-1 0 0,17-54-1,-31 84-9,0-1-1,-1 0 1,0 1 0,1-1-1,-1 1 1,0-1-1,0 0 1,0 1-1,0-1 1,0 1-1,0-1 1,-1 0-1,1 1 1,-1-3-1,1 4 2,0 0-1,-1-1 1,1 1-1,0 0 0,-1 0 1,1-1-1,0 1 1,-1 0-1,1 0 1,-1 0-1,1 0 1,0 0-1,-1-1 1,1 1-1,-1 0 0,1 0 1,0 0-1,-1 0 1,1 0-1,-1 0 1,1 0-1,0 0 1,-1 0-1,1 1 1,-1-1-1,1 0 0,0 0 1,-1 0-1,1 0 1,-1 0-1,1 1 1,0-1-1,-1 0 1,-3 3 15,0 0 0,0 0 0,0 0 0,0 1 0,1-1 0,-1 1 0,1 0 0,-3 4 1,-28 47 511,2 2 1,2 1 0,3 1 0,-35 113 0,58-159-494,0 0 1,1 0-1,0 1 0,1-1 1,1 0-1,0 27 1,1-39-40,0 0 0,0-1 0,0 1 1,0 0-1,0 0 0,0 0 1,1-1-1,-1 1 0,0 0 0,1 0 1,-1-1-1,0 1 0,1 0 0,-1-1 1,1 1-1,-1 0 0,1-1 1,-1 1-1,1-1 0,-1 1 0,1-1 1,0 1-1,-1-1 0,1 1 0,0-1 1,-1 0-1,1 1 0,0-1 1,0 0-1,-1 0 0,1 1 0,0-1 1,0 0-1,-1 0 0,1 0 0,0 0 1,0 0-1,0 0 0,-1 0 1,1 0-1,0 0 0,1-1 0,0 1-9,0-1-1,0 0 1,0 0-1,0 1 0,0-1 1,0-1-1,0 1 0,0 0 1,-1 0-1,1-1 0,0 1 1,-1-1-1,1 1 1,1-3-1,1-4-325,0 0 1,0-1-1,-1 1 1,0-1-1,0 0 1,-1 0-1,0 0 1,-1 0-1,0 0 1,0 0 0,-1-1-1,-1 1 1,1 0-1,-3-12 1,0 2-412,-1 1 1,-1 0 0,-1 0-1,0 1 1,-1 0 0,-10-17 0,11 23-12,-3-9 3100,9 19-2242,1 1 1,-1-1-1,1 1 0,-1-1 1,0 1-1,1-1 0,-1 1 1,1-1-1,0 1 0,-1 0 1,1-1-1,-1 1 0,1 0 1,-1 0-1,1-1 0,0 1 1,-1 0-1,1 0 0,0 0 1,-1 0-1,1 0 0,0-1 1,-1 1-1,1 1 0,0-1 1,-1 0-1,1 0 0,0 0 1,-1 0-1,1 0 0,1 1 1,78 7 2051,-8 0-3007,-23-6-4153,-40-4-1539,-7-7-5359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18353,'0'0'3396,"56"19"-4614,-18-11-2049,6-2-4164</inkml:trace>
  <inkml:trace contextRef="#ctx0" brushRef="#br0" timeOffset="1">380 0 17392,'0'0'8969,"-36"55"-9482,27-24-1344,0 3-706,-3 0-512,1-2-992,2-2-1923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2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13997,'0'0'12892,"-7"11"-11109,-100 116 1575,89-100-3267,18-26-113,0-1 1,0 1-1,0 0 0,0-1 1,0 1-1,1-1 1,-1 1-1,0-1 0,1 1 1,-1-1-1,0 1 1,1-1-1,-1 1 0,0-1 1,1 1-1,-1-1 1,1 0-1,-1 1 0,1-1 1,-1 0-1,1 1 1,-1-1-1,1 0 0,-1 1 1,1-1-1,-1 0 1,1 0-1,0 0 1,-1 0-1,1 0 0,-1 1 1,1-1-1,0 0 1,-1 0-1,1-1 0,-1 1 1,1 0-1,-1 0 1,1 0-1,0 0 0,-1 0 1,2-1-1,71-7-4146,-59 5 3204,1 1-1,0 1 1,0 0 0,24 2-1,-39-2 1003,1 1 0,-1 0-1,1 0 1,-1 0 0,1 0-1,0 0 1,-1 0 0,1 0-1,-1 0 1,1 0 0,-1 0 0,1 0-1,0 0 1,-1 0 0,1 0-1,-1 1 1,1-1 0,-1 0-1,1 0 1,-1 1 0,1-1-1,-1 0 1,1 1 0,-1-1-1,0 0 1,1 1 0,-1-1-1,1 1 1,-1-1 0,0 1 0,1-1-1,-1 1 1,0-1 0,0 1-1,1-1 1,-1 1 0,0-1-1,0 1 1,0-1 0,0 1-1,0 0 1,0-1 0,0 1-1,0-1 1,0 1 0,0-1-1,0 1 1,0-1 0,0 1-1,0 0 1,0-1 0,-1 1 0,1-1-1,0 1 1,0-1 0,-1 1-1,1-1 1,0 1 0,-1 0-1,-27 22 3697,8-13-2583,-1-1-1,-34 10 1,39-15-1125,0-1 0,-1 0 0,1-1 0,-20 0 0,36-2-134,0 0 1,0 1-1,-1-1 0,1 0 0,0 0 0,0 0 0,0 0 0,-1 0 0,1 0 0,0 0 0,0 0 0,0 0 0,-1 0 0,1 0 0,0 0 0,0 0 1,0-1-1,-1 1 0,1 0 0,0 0 0,0 0 0,0 0 0,0 0 0,-1 0 0,1 0 0,0 0 0,0-1 0,0 1 0,0 0 0,-1 0 0,1 0 1,0 0-1,0-1 0,0 1 0,0 0 0,0 0 0,0 0 0,0 0 0,0-1 0,0 1 0,0 0 0,0 0 0,0 0 0,0-1 0,0 1 0,0 0 0,0 0 1,0 0-1,0-1 0,0 1 0,0 0 0,0-1 0,0-1-1656,0-12-6516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2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 17745,'0'0'8573,"0"14"-7462,1 0-931,-2 1 1,1-1 0,-2 0 0,0 1-1,-1-1 1,-5 17 0,-2-4-115,3-9 204,1-1 0,1 1 0,0 0 1,1 1-1,-2 32 0,6-51-270,0 1 1,1 0-1,-1 0 1,1 0-1,-1-1 1,1 1-1,-1 0 1,1-1-1,0 1 1,-1 0-1,1-1 1,0 1-1,0-1 1,-1 1-1,1-1 1,0 0-1,0 1 1,0-1-1,0 0 1,-1 1-1,1-1 1,0 0-1,0 0 1,0 0-1,0 0 1,0 0-1,0 0 1,0 0-1,0 0 1,-1 0-1,1 0 1,0 0-1,0-1 1,0 1-1,0 0 1,0-1-1,1 0 1,38-10-330,-12-4-286,-22 11 530,0 0 1,0 0-1,1 1 0,-1 0 0,1 0 0,0 1 0,0 0 0,0 0 0,0 0 0,0 1 0,1 0 0,9 0 0,-16 2 78,-1-1 0,1 0 0,-1 1 0,1-1-1,-1 1 1,1-1 0,-1 1 0,1-1 0,-1 1 0,1-1 0,-1 1 0,0 0-1,1-1 1,-1 1 0,0 0 0,0-1 0,1 1 0,-1-1 0,0 1-1,0 0 1,0 0 0,0-1 0,0 1 0,0 0 0,0-1 0,0 1-1,0 0 1,0-1 0,0 1 0,-1 1 0,-5 22 89,0-14 88,0 0 0,-1 0 0,0 0 0,0-1 0,-1 0 0,-1-1 0,1 0 0,-20 14 0,3-5 391,0 0 1,-38 17-1,58-31-505,-1-1 0,0 1 1,0-1-1,0 0 0,0-1 0,0 1 0,0-1 0,0 0 1,-7-1-1,12 0-105,0 0 0,0 0 0,0 0 0,0 0 0,0 0 0,0-1 0,0 1 0,0 0 0,0-1 0,0 1 0,0-1 0,1 1 0,-1-1 0,0 1 0,0-1 0,0 0 0,1 1 0,-1-1 0,0 0 0,1 0 0,-1 1 0,1-1 0,-2-2 0,2 1-148,-1 0-1,1-1 1,0 1 0,-1-1 0,1 1 0,0-1 0,1 1 0,-1 0-1,0-1 1,1 1 0,-1-1 0,1 1 0,0 0 0,1-3 0,1-2-892,0 1 1,1-1-1,0 1 1,0 0-1,0 0 0,1 0 1,0 1-1,0 0 1,1 0-1,11-9 1,12-4-5890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3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13 16239,'0'0'6882,"-11"-1"-6546,2 0-110,0 1-1,0 0 1,0 1 0,0 0 0,0 1 0,0 0 0,0 0-1,0 1 1,-15 7 0,11-5 675,-14 7 2117,27-12-2949,-1 0 0,1 1 0,-1-1 0,1 1 0,-1-1 0,1 0 0,-1 1 0,1-1 0,0 1-1,-1-1 1,1 1 0,0 0 0,-1-1 0,1 1 0,0-1 0,-1 1 0,1 0 0,0-1 0,0 1 0,0-1 0,0 1-1,0 0 1,0-1 0,0 1 0,0 0 0,0-1 0,0 1 0,0 0 0,0-1 0,0 1 0,0-1 0,1 1 0,-1 0-1,1 0 1,-1 1-58,1 0-1,-1 1 1,1-1 0,-1 0-1,0 0 1,1 0-1,-1 1 1,-1-1-1,1 0 1,0 0-1,0 1 1,-1-1-1,1 0 1,-1 0 0,0 0-1,1 0 1,-1 0-1,0 0 1,-2 2-1,-28 43 324,16-25-174,10-15-158,0 1-1,1 0 1,0 0-1,0 0 1,1 0 0,0 0-1,0 1 1,1 0-1,-3 15 1,6-23-2,-1-1 0,0 0 0,1 1 0,-1-1 0,1 0 0,-1 0 0,0 1 0,1-1 0,-1 0 0,1 0 0,-1 0 0,1 0 0,-1 0 0,1 1 0,-1-1 0,1 0 0,-1 0 0,1 0 0,-1 0 0,1 0 0,-1 0 0,1-1 0,-1 1 0,1 0 0,-1 0 0,1 0 0,-1 0 0,0-1 0,1 1 0,-1 0 0,1 0 0,-1-1 0,1 1 0,17-8 0,16-17 0,37-33 0,-52 40 0,0 1 0,1 1 0,1 1 0,0 1 0,1 1 0,41-18 0,-61 30 0,0 0 0,0 0 0,1 0 0,-1 1 0,0-1 0,1 0 0,-1 1 0,0 0 0,1 0 0,-1-1 0,0 1 0,1 1 0,-1-1 0,0 0 0,1 0 0,-1 1 0,0 0 0,4 1 0,-5-1 0,0 0 0,0 0 0,-1 0 0,1 0 0,0 0 0,-1 0 0,1 0 0,-1 0 0,1 0 0,-1 1 0,0-1 0,0 0 0,1 0 0,-1 0 0,0 1 0,0-1 0,0 0 0,0 0 0,0 0 0,-1 1 0,1-1 0,0 0 0,0 0 0,-2 2 0,-1 7 0,-1-1 0,0 0 0,0 0 0,-1 0 0,0-1 0,-1 0 0,-7 9 0,-26 25 0,53-59 0,0 0 0,-1-1 0,14-23 0,-21 31 0,-1-1 0,0 1 0,0-1 0,-1 0 0,0-1 0,-1 1 0,-1 0 0,2-16 0,-4 27-2,0-1 0,1 1-1,-1 0 1,0-1 0,0 1 0,1-1 0,-1 1-1,0 0 1,0-1 0,1 1 0,-1-1 0,0 1-1,1 0 1,-1 0 0,1-1 0,-1 1 0,0 0-1,1 0 1,-1-1 0,1 1 0,-1 0-1,1 0 1,-1 0 0,1 0 0,-1-1 0,1 1-1,-1 0 1,1 0 0,-1 0 0,1 0 0,-1 0-1,1 0 1,-1 1 0,0-1 0,1 0 0,-1 0-1,1 0 1,-1 0 0,1 1 0,-1-1 0,1 0-1,-1 0 1,0 1 0,1-1 0,-1 0 0,1 1-1,32 17-317,-20-11 29,34 5-2149,-16-12-3977,-24-3-101,-5-8-5226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15855,'0'0'4997,"63"37"-5606,-34-19-2017,1-3-4773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4 10602,'-41'28'1742,"3"2"0,-69 68-1,75-62-1301,1 2 0,1 1-1,2 1 1,3 2 0,-30 61-1,33-53-321,2 2 0,2 0 0,3 1 0,2 1 0,2 0 0,3 1-1,-3 91 1,11-103-167,1 1-1,3-1 0,1 0 0,2 0 0,2 0 1,2-1-1,1 0 0,3-1 0,1-1 0,26 46 1,-33-70 28,0-1 1,1 0 0,1-1 0,0 0 0,1-1 0,0 0 0,27 21 0,-33-30 35,1 0 0,-1 0 0,1 0 0,0-1 0,0 0 0,0-1 0,0 1 0,0-1 1,0-1-1,1 1 0,-1-1 0,1-1 0,-1 1 0,1-1 0,-1-1 0,0 1 0,1-1 0,-1 0 0,1-1 0,-1 0 0,10-4 0,0-2 100,-1 0 0,0-1 1,-1-1-1,0-1 0,-1 0 0,0-1 0,-1 0 0,0-1 0,11-15 0,13-18 868,46-76 1,-44 57 9,-4-2-1,-2-1 1,-3-2 0,37-137-1,-51 144-666,-3-1 0,-3-1 0,-3 0 0,-2 0 0,-9-129 0,2 171-310,-1 1 0,-1 0 0,-1 0 0,-1 0 0,-1 0 0,-1 1 0,-1 0 0,-1 1 0,-22-35 0,26 46-59,0 1 0,-1 0 0,0 1 1,0-1-1,-1 1 0,1 1 0,-2-1 0,1 1 0,-1 1 0,0 0 0,0 0 0,0 0 0,-1 2 0,0-1 0,0 1 0,0 0 0,0 1 0,0 0 0,0 1 0,0 0 0,-1 0 0,1 1 0,-14 2 0,11 0-201,0 1-1,0 0 0,0 0 0,1 1 1,0 1-1,0 0 0,0 1 1,-18 12-1,3 0-2073,1 2 1,-30 29-1,44-37-3335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16784,'-9'3'2600,"-8"5"-1415,-1 0 1,1 1-1,0 1 0,1 0 1,0 2-1,1 0 1,-19 18-1,28-25-1091,1 1 1,0-1-1,0 1 0,0 0 1,1 1-1,-1-1 1,1 1-1,1 0 0,0 0 1,0 0-1,0 0 0,1 0 1,0 1-1,0-1 0,1 1 1,0 0-1,0-1 1,1 1-1,0 0 0,0-1 1,1 1-1,2 11 0,-1-14-82,0-1 0,0 1 0,0-1 0,1 0 0,0 0 0,0-1 0,0 1 0,0 0 0,0-1 0,1 0 0,0 0 0,-1 0 0,1 0 0,0 0 0,1-1 0,-1 0-1,0 0 1,1 0 0,-1 0 0,1-1 0,0 0 0,-1 0 0,1 0 0,0 0 0,5-1 0,-2 2 12,0-2 1,0 1-1,0-1 1,0-1-1,0 1 1,0-1-1,0-1 1,0 0-1,0 0 1,0 0-1,-1-1 1,1 0-1,-1 0 1,9-6-1,-13 6 11,1 1 0,-1-1-1,0 0 1,0 0-1,0 0 1,-1 0 0,1-1-1,-1 1 1,0-1 0,0 1-1,0-1 1,0 0-1,-1 0 1,1 0 0,1-7-1,-3 9-20,0 0 1,0 0-1,0 0 0,-1 0 0,1 0 1,-1 0-1,1 1 0,-1-1 0,1 0 0,-1 0 1,0 0-1,0 0 0,0 1 0,0-1 1,0 0-1,0 1 0,0-1 0,-1 1 0,1 0 1,-1-1-1,1 1 0,-1 0 0,1 0 1,-1 0-1,0 0 0,1 0 0,-1 0 0,0 0 1,0 0-1,0 1 0,0-1 0,0 1 1,0-1-1,-2 1 0,-13-3-14,0 0 0,-1 1 0,-33 1 0,45 0 0,0 2 0,0-1 0,0 1 0,0 0 0,0 0 0,0 0 0,0 1 0,1 0 0,-1 0 0,0 0 0,1 1 0,0 0 0,-1 0 0,-6 6 0,11-8-49,0-1 1,1 0-1,-1 1 1,1-1-1,-1 1 1,1-1-1,-1 1 1,1 0-1,-1-1 1,1 1-1,0-1 1,-1 1-1,1 0 1,0-1-1,0 1 1,-1 0-1,1-1 1,0 1-1,0 0 1,0-1-1,0 1 1,0 0-1,0 0 1,0-1-1,0 1 1,0 0-1,0-1 1,0 1-1,0 0 1,0-1-1,1 1 1,-1 0-1,0-1 1,1 1-1,-1 0 1,0-1-1,1 1 1,-1-1-1,1 1 1,-1 0-1,1-1 1,-1 1-1,1-1 1,-1 0-1,1 1 1,-1-1-1,1 1 1,0-1-1,-1 0 1,1 1-1,0-1 1,-1 0-1,1 0 1,0 0-1,-1 0 1,1 1-1,0-1 1,0 0-1,-1 0 1,1 0-1,0 0 1,0-1-1,54 5-5790,-50-4 5072,38 0-5682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15 13741,'0'0'10954,"-6"13"-9486,-29 57 265,8-18-1220,1 1 0,3 1 0,-31 112 0,54-139-1198,0-27 664,0 0 0,1 0 0,-1 0 0,0 0 0,0 0 0,1 1 0,-1-1 0,0 0 0,1 0 0,-1 0 0,0 0 0,0 0 0,1 0 0,-1 0 0,0 0 0,1 0 0,-1 0 0,0 0 0,0 0-1,1 0 1,-1 0 0,0 0 0,1 0 0,-1 0 0,0 0 0,0-1 0,1 1 0,-1 0 0,0 0 0,0 0 0,1 0 0,-1-1 0,0 1 0,0 0 0,1 0 0,-1 0 0,0-1 0,0 1 0,1-1 0,29-38-1409,-25 33 1295,5-9 425,1 1-1,1 0 0,1 0 1,0 1-1,0 1 0,1 0 1,1 1-1,0 1 0,18-10 1,3-1-214,-2-1 0,37-31 0,-60 44-66,0 0-1,-1-1 0,-1 0 0,1-1 0,-2 0 0,1 0 1,-2-1-1,1 0 0,10-26 0,-17 36-7,0 0-1,-1 0 1,1 0-1,-1 0 1,1 0-1,-1 0 1,0 0 0,0 0-1,0-1 1,0 1-1,0-4 1,-1 6-5,1-1 1,0 1 0,0-1 0,-1 1-1,1-1 1,0 1 0,0-1 0,-1 1-1,1 0 1,0-1 0,-1 1-1,1-1 1,-1 1 0,1 0 0,-1-1-1,1 1 1,0 0 0,-1 0 0,1-1-1,-1 1 1,1 0 0,-1 0-1,0 0 1,1-1 0,-1 1 0,1 0-1,-1 0 1,0 0 0,-2 1-8,0-1 1,-1 1-1,1 0 0,0 0 1,0 0-1,0 0 1,0 0-1,0 1 1,0-1-1,1 1 0,-1 0 1,1 0-1,-5 4 1,-14 12 34,1 2 1,1 0-1,1 2 1,1 0 0,1 1-1,0 0 1,2 1 0,1 1-1,-10 26 1,22-49-19,1 0 0,-1 0 0,0 0 0,1 0 1,0 0-1,-1 1 0,1-1 0,0 0 0,0 0 0,0 0 0,1 0 0,-1 1 1,1-1-1,0 2 0,-1-2-6,1-1 0,0 0 1,-1 0-1,1 0 0,0-1 0,0 1 1,-1 0-1,1 0 0,0 0 0,0 0 1,0-1-1,0 1 0,0 0 0,0-1 1,0 1-1,0-1 0,1 1 0,-1-1 1,1 0-1,5 1-50,-1 0 1,1-1-1,-1 0 1,1 0-1,-1-1 1,1 1 0,-1-2-1,7-1 1,6-3-1015,0 0 0,0-2 0,34-19 0,24-9-979,-74 40 2786,-8 9-343,-6 10-121,1-8-427,-29 49-683,21-18-6500,16-34 529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15631,'0'0'9150,"-10"-1"-6668,4 1-2340,0 1 1,1-1-1,-1 1 1,0 0-1,0 1 0,1-1 1,-1 1-1,0 0 0,1 0 1,0 1-1,-1 0 0,1 0 1,0 0-1,1 1 0,-1-1 1,1 1-1,-1 0 1,1 0-1,0 1 0,1-1 1,-1 1-1,1 0 0,0 0 1,0 0-1,0 0 0,-2 8 1,4-12-153,1 0 1,-1 0-1,1 0 1,-1 0-1,1 0 0,-1 0 1,1 0-1,0 0 1,-1 1-1,1-1 1,0 0-1,0 0 1,0 0-1,0 0 1,0 1-1,0-1 1,0 0-1,1 0 0,-1 0 1,0 0-1,1 0 1,-1 0-1,0 0 1,1 1-1,-1-1 1,1 0-1,0 0 1,-1-1-1,1 1 0,0 0 1,0 0-1,-1 0 1,1 0-1,0-1 1,0 1-1,0 0 1,0-1-1,0 1 1,0-1-1,0 1 0,0-1 1,0 1-1,1-1 1,-1 0-1,0 1 1,0-1-1,0 0 1,0 0-1,0 0 1,1 0-1,-1 0 0,0 0 1,0 0-1,0-1 1,0 1-1,0 0 1,2-1-1,5 0-273,0-1 0,0 0 0,-1 0 0,1-1 0,-1 0-1,1 0 1,8-6 0,-1-2-632,0 0 0,0-1 0,-1 0-1,-1-2 1,0 1 0,12-18 0,-54 64 636,-1 3-1105,14-9-3226,9-11-1006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5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195 217 14029,'0'0'11398,"-12"-7"-10197,5 4-1050,3 0-84,1 0 0,-1 1 1,0 0-1,0 0 1,0 0-1,0 0 1,0 1-1,0 0 0,-1-1 1,1 2-1,0-1 1,-1 0-1,1 1 1,-1 0-1,1 0 0,0 0 1,-1 0-1,1 1 1,-1 0-1,1 0 1,0 0-1,0 0 0,-1 1 1,-5 3-1,4-1 4,0 1 0,0 0 0,0 0 0,1 0 0,0 1 0,0-1 0,-4 8 0,7-10-33,0 1 1,0-1-1,0 0 0,1 1 0,-1-1 0,1 1 0,0-1 1,0 1-1,0-1 0,0 1 0,1 0 0,0-1 1,0 1-1,0 0 0,0 0 0,1 4 0,0-6-34,0-1 0,0 1 0,0-1-1,0 1 1,0-1 0,1 0 0,-1 0-1,0 0 1,1 1 0,-1-1 0,1-1-1,-1 1 1,1 0 0,-1 0 0,1-1 0,0 1-1,0 0 1,-1-1 0,1 0 0,0 1-1,0-1 1,-1 0 0,1 0 0,0 0-1,0 0 1,-1 0 0,1-1 0,2 1-1,54-11 43,-42 5-193,-1-1 0,0-1 0,0 0 0,0-1 0,-1-1-1,-1 0 1,0 0 0,0-2 0,20-23 0,-19 19 94,-1-1 0,-1 0 0,-1 0 0,0-1 0,-1-1 0,-1 1 0,10-33 0,-15 24 168,-4 27-104,0 0 1,0 0 0,0-1 0,0 1 0,0 0 0,-1 0 0,1 0 0,0-1 0,0 1 0,0 0 0,0 0 0,0 0 0,-1-1 0,1 1 0,0 0 0,0 0 0,0 0-1,-1 0 1,1 0 0,0 0 0,0 0 0,0-1 0,-1 1 0,1 0 0,0 0 0,0 0 0,-1 0 0,1 0 0,0 0 0,0 0 0,-1 0 0,1 0 0,0 0 0,0 0-1,0 0 1,-1 0 0,1 1 0,0-1 0,0 0 0,-1 0 0,1 0 0,0 0 0,0 0 0,0 0 0,-1 0 0,1 1 0,-4 2 115,-1 0 1,1 1 0,1 0 0,-1 0-1,0 0 1,-4 8 0,-4 2 85,2 1 1,0 1-1,0 0 1,2 0-1,0 1 1,0 0-1,2 1 1,0-1-1,1 1 1,1 0-1,-3 33 1,7-50-214,0 1 0,0-1 0,0 1 0,0-1 0,0 0 0,1 1 0,-1-1 0,0 1 0,1-1 0,-1 0 0,1 0 0,0 1 0,-1-1 0,1 0 0,0 0 0,0 0 0,-1 1 0,1-1 0,0 0 0,0 0 0,0 0 0,1-1 0,-1 1 0,0 0 0,2 1 0,0-1-36,0 0 0,0 0 0,0 0 0,0-1 0,0 1 0,1-1 0,-1 0 0,0 0 0,0 0 0,6-1 0,3-1-419,-1 0-1,1-1 1,-1 0 0,0-1-1,16-8 1,39-33-2930,-24 14 3188,-43 61 4638,1-11-4035,0-18-404,1 0 1,0 0-1,-1 0 1,1 0-1,0 0 1,-1 0-1,1 0 0,0-1 1,0 1-1,0 0 1,0 0-1,0-1 1,0 1-1,0 0 0,0-1 1,0 1-1,0-1 1,0 1-1,0-1 1,0 0-1,0 1 0,1-1 1,-1 0-1,0 0 1,0 0-1,0 0 1,1 0-1,-1 0 1,0 0-1,2-1 0,42-3-1230,-36 1 746,0 0 0,0-1 0,0 0 0,0 0 0,0 0 0,-1-2 0,0 1 1,0-1-1,-1 0 0,9-9 0,-33 36 1625,-15 22-380,26-30-476,0 0-1,1 0 1,0 1 0,1 0 0,1 0 0,-3 28 0,3-2 9,5 46-1,-1-44-327,-4 49 0,3-87 110,-1-1-1,0 1 0,0-1 0,0 1 1,0-1-1,-1 1 0,1-1 0,-1 0 1,0 0-1,0 0 0,0 0 1,0 0-1,0 0 0,-1 0 0,0-1 1,1 1-1,-1-1 0,0 0 0,0 0 1,0 0-1,0 0 0,-1 0 0,1-1 1,0 1-1,-1-1 0,1 0 1,-1 0-1,0 0 0,1-1 0,-1 1 1,1-1-1,-1 0 0,0 0 0,0 0 1,1 0-1,-1-1 0,-6-1 0,8 1-19,0 0-1,0 0 0,-1 0 0,1-1 0,0 1 0,0-1 1,0 1-1,1-1 0,-1 0 0,0 1 0,0-1 0,1 0 1,0 0-1,-1 0 0,1-1 0,0 1 0,0 0 0,0 0 1,0-1-1,0 1 0,0 0 0,1-1 0,-1-2 0,-6-61-47,7 66-9,-1-15-322,2 0 1,-1 0-1,2-1 0,0 1 1,1 0-1,0 0 0,1 1 0,1-1 1,7-16-1,-6 21-570,-1-1 0,2 1 0,0 0 0,0 1 0,1 0 0,0 0 0,16-14 0,10-2-5819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58 12524,'1'-2'331,"1"0"1,-1 0-1,0 0 1,0 0-1,0 0 1,0 0-1,0 0 1,-1 0 0,1 0-1,-1-1 1,1 1-1,-1 0 1,0 0-1,0 0 1,0-1-1,0 1 1,0 0-1,-1-5 1,0 6-128,0 0 0,0 0 0,1 1 0,-1-1 0,0 0 0,0 0 1,0 0-1,0 1 0,0-1 0,0 0 0,-1 1 0,1-1 0,0 1 0,0-1 1,0 1-1,0 0 0,-1-1 0,1 1 0,0 0 0,0 0 0,-1 0 0,1 0 0,-2 0 1,-5 1 168,0 0 0,1 0 1,-1 1-1,1 0 0,-1 0 1,1 1-1,0-1 1,0 2-1,-10 5 0,4 0-75,1 0 0,1 1 0,-18 18-1,25-23-245,0 0 0,0-1 0,1 1 0,-1 1 0,1-1 0,0 0 0,1 1 0,-1 0 0,1-1 0,0 1 0,-2 10 0,4-15-48,0 0-1,0 0 0,0-1 0,0 1 0,0 0 0,0-1 0,0 1 1,1 0-1,-1 0 0,0-1 0,0 1 0,1 0 0,-1-1 1,0 1-1,1 0 0,-1-1 0,0 1 0,1-1 0,-1 1 1,1-1-1,-1 1 0,1-1 0,-1 1 0,1-1 0,0 1 0,-1-1 1,2 1-1,25 4 35,28-11 6,-38 1-110,0-1 0,0-1 0,-1 0 0,0-2 0,0 1-1,-1-2 1,0 0 0,-1-1 0,0 0 0,-1-1 0,0-1 0,21-28 0,-23 24 132,-11 17-62,0 0 1,0 0-1,0 0 1,0 1-1,-1-1 1,1 0-1,0 0 0,0 0 1,0 0-1,0 0 1,0 0-1,0 0 1,0 0-1,0 0 0,0 0 1,0 0-1,0 0 1,0 0-1,-1-1 1,1 1-1,0 0 1,0 0-1,0 0 0,0 0 1,0 0-1,0 0 1,0 0-1,0 0 1,0 0-1,0 0 0,0 0 1,0 0-1,0 0 1,0 0-1,0 0 1,0 0-1,0 0 1,-1 0-1,1-1 0,0 1 1,0 0-1,0 0 1,0 0-1,0 0 1,0 0-1,0 0 1,0 0-1,0 0 0,0 0 1,0 0-1,0 0 1,0 0-1,0-1 1,0 1-1,0 0 0,0 0 1,0 0-1,1 0 1,-1 0-1,-24 24 555,18-16-366,-56 87 882,58-88-987,0 0 1,1 1 0,-1-1 0,2 1 0,-1 0-1,1 0 1,0 0 0,0 0 0,1 0-1,1 0 1,-1 11 0,2-18-82,-1 0 1,1 0-1,0 0 1,-1 0-1,1-1 0,0 1 1,0 0-1,0-1 1,0 1-1,0 0 1,-1-1-1,1 1 0,0-1 1,0 1-1,1-1 1,-1 0-1,0 1 0,0-1 1,0 0-1,0 0 1,0 0-1,0 0 0,0 0 1,0 0-1,0 0 1,1 0-1,-1 0 0,0 0 1,0-1-1,2 0 1,36-8-612,-34 6-336,0 0 0,1 0 0,-2 0 0,1-1-1,0 0 1,-1 0 0,5-5 0,10-13-7116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6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46 9065,'3'-8'9566,"7"-26"-4758,-8 30-1460,-9 30-2007,-35 108-564,27-97-417,3 0 0,1 1 0,2 0 0,1 1-1,-4 64 1,12-102-375,0 0-1,0 0 1,0-1 0,0 1-1,0 0 1,0 0 0,0 0-1,0-1 1,1 1 0,-1 0-1,0 0 1,0-1 0,1 1-1,-1 0 1,0 0 0,1-1-1,-1 1 1,1 0 0,-1-1-1,1 1 1,-1-1-1,1 1 1,-1-1 0,1 1-1,-1-1 1,1 1 0,0-1-1,-1 1 1,1-1 0,0 0-1,0 1 1,0-1 0,0 0-67,0 0 0,-1 0 1,1 0-1,-1 0 0,1-1 1,0 1-1,-1 0 0,1 0 1,-1-1-1,1 1 0,0-1 0,-1 1 1,1 0-1,-1-1 0,1 1 1,-1-1-1,0 1 0,1-1 1,-1 1-1,1-1 0,-1 1 1,0-1-1,1 0 0,-1 1 1,0-1-1,0 1 0,0-1 1,1 0-1,-1 1 0,0-1 0,0 0 1,0 1-1,0-1 0,0 0 1,0 1-1,0-2 0,0-6-304,-1 0-1,0 0 0,0 1 0,0-1 0,-1 0 1,0 1-1,0-1 0,-1 1 0,0-1 0,-1 1 1,-4-7-1,-5-7 1144,-2 1 1,-20-22 0,30 37-493,5 4-170,-1 1 0,1 0 0,0 0 0,-1-1-1,1 1 1,0-1 0,-1 1 0,1 0 0,0-1 0,-1 1 0,1-1 0,0 1-1,0-1 1,0 1 0,-1-1 0,1 1 0,0 0 0,0-1 0,0 1-1,0-1 1,0 1 0,0-1 0,0 1 0,0-1 0,0 1 0,0-1 0,0 1-1,0-1 1,1 1 0,-1-2 0,16-4 996,39 6-1248,-36 1 409,19-1-478,13 0-1389,-1-1-3516,-7-5-4420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7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16303,'0'0'4634,"-3"14"-2664,-8 33-398,-31 78-1,-14 57-353,57-171-1068,8-19-140,11-22-324,-13 12 183,-1 1 0,-1-1 0,-1 0 0,0 0 1,-2 0-1,0 0 0,0-21 0,-2 44 162,0 0 0,0 0-1,0 0 1,1-1-1,0 1 1,0 0-1,0-1 1,1 1 0,-1 0-1,1-1 1,0 0-1,0 1 1,1-1 0,-1 0-1,1 0 1,0 0-1,5 5 1,-3-6 43,-1 0 1,1 0-1,0 0 0,0 0 1,0-1-1,1 1 0,-1-1 1,0-1-1,1 1 0,-1-1 1,1 0-1,0 0 1,-1 0-1,1-1 0,6 0 1,-1-1 15,0-1 1,1 0 0,-1 0 0,0-1-1,0-1 1,0 0 0,-1 0 0,1-1-1,-1-1 1,0 0 0,-1 0 0,1 0-1,-1-1 1,-1-1 0,1 0 0,-1 0-1,0 0 1,-1-1 0,0 0 0,-1-1-1,0 1 1,0-1 0,-1-1 0,0 1-1,-1-1 1,0 1 0,0-1 0,-2-1-1,1 1 1,-1 0 0,0-14 0,-1 24-92,-1 0-1,0 0 1,0 0 0,0 0 0,1 0 0,-1 0 0,0 0-1,0 0 1,0 0 0,-1 0 0,1 0 0,0-1 0,0 1-1,0 0 1,-1 1 0,1-1 0,-1 0 0,1 0-1,-1 0 1,1 0 0,-1 0 0,1 0 0,-1 0 0,0 1-1,1-1 1,-1 0 0,0 0 0,0 1 0,0-1 0,0 1-1,1-1 1,-1 1 0,0-1 0,0 1 0,0-1 0,0 1-1,0 0 1,0 0 0,0-1 0,0 1 0,0 0 0,0 0-1,0 0 1,0 0 0,0 0 0,0 0 0,0 0 0,0 1-1,0-1 1,0 0 0,0 1 0,0-1 0,0 0 0,0 1-1,0-1 1,0 1 0,0-1 0,-1 2 0,-4 1-9,0 1-1,1 0 1,-1 0 0,1 0 0,0 0 0,0 1 0,1 0 0,-5 6 0,-1 4 37,0 2 0,1-1 0,0 1 0,2 1 0,0-1 1,1 1-1,1 0 0,0 1 0,1-1 0,-1 34 1,4-49-15,1-1 1,1 1-1,-1-1 1,0 1-1,1-1 1,-1 1-1,1-1 1,0 0-1,-1 1 1,1-1-1,0 0 1,1 0-1,-1 0 1,0 1-1,1-1 1,-1 0-1,1-1 1,-1 1-1,1 0 1,0 0-1,3 2 1,0-2-3,-1 0 0,1 0 0,-1 0 0,1 0 0,0-1 0,-1 0 0,1 0 1,0 0-1,0 0 0,8-1 0,0 0 0,1-1 0,0 0 0,-1-1 0,1-1 0,-1 0 0,0 0 0,18-9 0,-16 5-31,0-1 1,0 0 0,-1-1-1,0-1 1,19-17 0,-28 23 16,0-2 0,0 1 0,0 0 1,-1-1-1,0 0 0,0 0 0,0-1 1,-1 1-1,0-1 0,0 1 0,-1-1 1,1 0-1,-2 0 0,1 0 0,0-9 1,-1 16 3,-1-1 1,0 0-1,0 1 1,0-1 0,0 0-1,0 0 1,0 0 0,0 1-1,0-1 1,0 0-1,0 0 1,0 1 0,0-1-1,0 0 1,-1 0 0,1 1-1,0-1 1,-1 0-1,1 1 1,0-1 0,-1 0-1,1 1 1,-1-1 0,1 1-1,-1-1 1,1 1-1,-1-1 1,1 1 0,-1-1-1,0 1 1,0-1 0,-1 1 9,1 0 0,-1 0 1,1 0-1,-1 0 0,1 0 1,-1 1-1,1-1 1,-1 1-1,1-1 0,-1 1 1,1 0-1,0-1 0,-1 1 1,-1 1-1,-4 3 101,0 1-1,1-1 0,-1 1 1,-9 11-1,9-6 4,0 0 0,0 0 0,1 1-1,0 0 1,1 0 0,-6 22 0,10-31-121,1-1 1,-1 1-1,0-1 0,1 1 1,0-1-1,-1 1 0,1-1 1,0 1-1,0-1 0,1 1 1,-1 0-1,1-1 0,-1 1 0,1-1 1,0 1-1,-1-1 0,1 0 1,1 1-1,-1-1 0,0 0 1,0 0-1,1 1 0,0-1 1,-1 0-1,1-1 0,0 1 1,0 0-1,0 0 0,0-1 1,0 1-1,0-1 0,0 0 1,1 0-1,-1 1 0,0-1 1,1-1-1,-1 1 0,1 0 0,-1-1 1,4 1-1,37 3-2440,-13-5-2074,9-6-5880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1 438 16944,'0'0'9011,"17"-15"-7367,125-93 606,-61 49-1909,-3-3 0,93-95 0,-149 130-296,-16 18-39,-12 16-73,-31 49 80,2 0 1,3 2-1,-34 87 0,63-138-99,0-3-96,1 1 0,0 0-1,0-1 1,0 1 0,1 0-1,-1 0 1,1 0 0,1 0-1,-1 0 1,1 0-1,0 8 1,0-13-149,1 1 0,-1-1 0,1 1 0,0-1 0,-1 0 0,1 1 0,0-1 0,0 0 0,-1 1 0,1-1 0,0 0 0,0 0 0,-1 1 0,1-1 0,0 0 0,0 0 0,0 0 0,0 0 0,-1 0 0,1 0 1,0-1-1,0 1 0,-1 0 0,1 0 0,0 0 0,0-1 0,1 0 0,18-9-9076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9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9 17296,'1'0'130,"-1"0"1,0 0-1,0 0 0,0-1 0,0 1 0,0 0 0,0 0 0,0-1 0,0 1 0,0 0 1,0 0-1,0-1 0,0 1 0,0 0 0,0 0 0,0 0 0,0-1 0,0 1 0,-1 0 1,1 0-1,0-1 0,0 1 0,0 0 0,0 0 0,0 0 0,0 0 0,-1-1 0,1 1 1,0 0-1,0 0 0,0 0 0,-1 0 0,1-1 0,0 1 0,0 0 0,0 0 0,-1 0 1,1 0-1,0 0 0,0 0 0,-1 0 0,1 0 0,0 0 0,0 0 0,-1 0 0,1 0 1,0 0-1,0 0 0,0 0 0,-1 0 0,1 0 0,0 0 0,0 0 0,-1 0 0,-28-2 1817,-30 6-1638,46 2-450,19 2 59,34 11 7,-12-5-1,-25-12 106,1 1 0,-1 0 0,0 0 0,0 0 0,0 0 0,0 1 0,0-1 0,-1 1 0,0 0 0,0 0 0,0 0 0,0 0 0,0 0 0,-1 0 0,0 0 0,0 0 1,0 1-1,0-1 0,-1 0 0,1 1 0,-1-1 0,0 1 0,-1-1 0,1 0 0,-1 1 0,0-1 0,0 0 0,0 1 0,0-1 0,-1 0 0,0 0 0,0 0 0,0 0 0,0 0 0,-5 6 0,2-4 85,1 0 0,-1 0 0,0 0 1,-1 0-1,1-1 0,-1 0 0,0 0 0,-1 0 1,1-1-1,-1 0 0,0 0 0,1-1 0,-2 1 1,1-2-1,0 1 0,-1-1 0,1 0 0,-1-1 1,-13 2-1,20-3-147,0-1 1,0 1-1,0 0 1,0-1-1,0 1 1,0-1-1,0 1 1,0-1-1,0 1 1,1-1-1,-1 0 1,0 0-1,0 1 1,1-1 0,-1 0-1,0 0 1,1 0-1,-1 1 1,1-1-1,-1 0 1,1 0-1,-1 0 1,1 0-1,0 0 1,0 0-1,-1 0 1,1 0-1,0 0 1,0 0-1,0 0 1,0-1-1,0 1 1,0 0-1,0 0 1,1 0-1,-1-1 1,9-44-4303,12 7-1383,7-7-2568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2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16207,'0'0'7047,"-29"58"-5702,12-21-160,2 4-96,4 2-608,1 2-417,7-3 0,3-4-224,0-4-481,3-8-63,7-7-642,-2-6-479,0-8-610,-3-5-1280,-5-17-8553</inkml:trace>
  <inkml:trace contextRef="#ctx0" brushRef="#br0" timeOffset="1">65 306 6342,'0'0'4805,"-33"-60"-1474,18 35-128,3 5-801,7 5-224,5 4-416,14 4-673,11 2-545,11 4-384,5 1-160,6 0-512,-1 0-2659,0-4-5285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0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151 180 18289,'0'0'1730,"-1"-8"-225,0 5-1433,0 1 0,1-1-1,-1 0 1,1 1-1,0-1 1,-1 0-1,1 0 1,0 1-1,1-1 1,-1 0 0,0 0-1,1 1 1,0-1-1,-1 1 1,1-1-1,0 0 1,1 1 0,-1-1-1,0 1 1,1 0-1,-1-1 1,1 1-1,0 0 1,-1 0 0,1 0-1,0 0 1,0 0-1,1 1 1,-1-1-1,0 1 1,3-2 0,154-92-1829,-158 96 1752,-1-1 1,1 0-1,-1 0 0,0 0 1,1 0-1,-1 1 0,0-1 0,1 0 1,-1 0-1,0 1 0,1-1 1,-1 0-1,0 0 0,1 1 0,-1-1 1,0 0-1,0 1 0,1-1 1,-1 0-1,0 1 0,0-1 0,0 1 1,0-1-1,0 0 0,1 1 1,-1-1-1,0 1 0,0-1 0,0 0 1,0 1-1,0-1 0,0 1 0,0-1 1,0 0-1,0 1 0,-1-1 1,1 1-1,0-1 0,0 0 0,0 1 1,0-1-1,-1 1 0,-1 22 171,-9 39 992,-38 264 3129,47-310-4029,1 0-1,-2-1 1,0 1 0,-1-1-1,-1 0 1,-11 27 0,13-37-159,0 0 0,1 0 0,-2-1 1,1 0-1,0 1 0,-1-1 0,0-1 1,0 1-1,0 0 0,0-1 0,-1 0 0,0 0 1,1 0-1,-1-1 0,0 0 0,0 1 1,0-2-1,0 1 0,-1-1 0,1 1 1,0-1-1,-1-1 0,-6 1 0,6-1-71,0 0 0,1 0 0,-1-1 0,0 0 0,1 0 0,-1 0 0,0-1-1,1 0 1,0 0 0,-1 0 0,1-1 0,0 1 0,0-1 0,0 0 0,1-1 0,-1 1-1,1-1 1,0 0 0,0 0 0,0-1 0,0 1 0,1-1 0,0 0 0,0 1 0,0-1 0,0-1-1,1 1 1,0 0 0,0-1 0,0 1 0,1-1 0,0 1 0,0-1 0,0 0 0,1 0-1,0 1 1,0-1 0,0 0 0,2-9 0,-1 11-153,0 0-1,0-1 1,1 1-1,-1 0 1,1 0-1,0 0 1,0 0-1,0 0 1,1 0-1,-1 0 1,1 1-1,0-1 1,0 1-1,4-3 1,0-1-513,1 1 1,1 1 0,-1-1-1,1 1 1,-1 1 0,11-4 0,10-2-1748,1 1 0,0 1 1,33-3-1,-6 2-4955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20211,'0'0'6406,"92"-23"-5541,-44 12-96,6-1-225,-3 3-384,1 3-160,-8 3-896,-10-1-2147,-9 3-2627,-10-2-5220</inkml:trace>
  <inkml:trace contextRef="#ctx0" brushRef="#br0" timeOffset="1">56 135 19506,'0'0'4869,"72"5"-2082,-13-5-1186,4-9-288,6 0-512,-4 0-641,-2 3-160,-9-2-1633,-6-1-2819,-5-5-4389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1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31 18642,'0'0'8675,"-11"-4"-7501,-37-14-443,46 18-703,0 0-1,1 0 0,-1 0 0,0 0 0,0 1 1,0-1-1,0 0 0,1 1 0,-1 0 1,0-1-1,0 1 0,1 0 0,-1 0 0,1-1 1,-1 1-1,0 1 0,1-1 0,0 0 1,-1 0-1,1 0 0,0 1 0,0-1 0,-1 1 1,1-1-1,0 1 0,0-1 0,1 1 1,-1 0-1,0-1 0,0 4 0,-2 1-12,1 0 1,0 0-1,1 1 0,0-1 0,0 0 0,-1 12 1,3-17-15,-1 1 1,1-1 0,-1 0-1,1 0 1,0 0 0,-1 0-1,1 0 1,0 0 0,0 0-1,0 0 1,-1 0 0,1 0 0,0 0-1,0-1 1,1 1 0,-1 0-1,0-1 1,0 1 0,0-1-1,0 1 1,0-1 0,1 1-1,-1-1 1,0 0 0,0 0 0,1 1-1,-1-1 1,0 0 0,1 0-1,-1 0 1,2-1 0,46-2 66,-34-1-85,0-1 0,-1 0 0,1-1-1,20-11 1,-21 9-41,1 1-1,0 1 1,30-9-1,-45 15 76,1 0-1,-1-1 1,1 1-1,0 0 1,-1 0-1,1 0 1,-1-1-1,1 1 1,-1 0-1,1 0 1,-1 0-1,1 0 1,0 0-1,-1 0 1,1 1-1,-1-1 1,1 0-1,-1 0 1,1 0-1,-1 0 1,1 1-1,0-1 1,-1 0-1,1 0 1,-1 1-1,0-1 1,1 0-1,-1 1 1,1-1-1,-1 1 1,0-1-1,1 0 1,-1 1-1,0-1 1,1 1-1,-1-1 1,0 1-1,1-1 1,-1 1-1,0-1 1,0 1-1,0 0 1,0-1-1,0 1 1,0-1-1,0 1 1,0 0-1,-7 34 1265,1-15-760,9-19-505,-1-1-1,0 0 0,1 0 0,-1 0 0,0-1 1,1 1-1,-1 0 0,0-1 0,0 1 0,1-1 1,-1 0-1,3-1 0,67-39-15,-59 33 0,0-1 0,0 2 0,1 0 0,0 0 0,0 1 0,1 1 0,-1 0 0,17-2 0,-31 7 0,1 1 0,0-1 0,0 0 0,-1 0 0,1 1 0,0-1 0,0 1 0,-1-1 0,1 1 0,-1-1 0,1 1 0,0-1 0,-1 1 0,1 0 0,-1-1 0,1 1 0,-1 0 0,0-1 0,1 1 0,-1 0 0,0-1 0,1 1 0,-1 0 0,0 0 0,0-1 0,0 1 0,0 0 0,0 0 0,1 0 0,-1-1 0,-1 1 0,1 0 0,0 0 0,0 0 0,0-1 0,0 1 0,-1 0 0,1 0 0,0-1 0,-1 3 0,-10 36 0,4-11 122,5-22-242,1 1 0,-1-1 0,0 1 0,-1-1 0,-5 11 0,4-16-3942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3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19955,'0'0'929,"59"17"384,-17-15-512,11-2-97,3 0-223,-2 0-417,-3-3-256,-10-5-897,-12 6 0,-13 0-385,-13 2-736,-5 0-512,-23 0-2179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13036,'0'0'7079,"84"31"-6278,-21-31-321,6 0-224,0-5-223,-7-2-770,-9-1-2306,-14-3-4004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4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15022,'0'0'3780,"60"1"-2787,-28 12 416,4 2-640,-3 2 32,-5 2-417,-10 2-384,-5 3 96,-13 3-96,-6 3 128,-22 6 32,-8 2-96,-7 5 96,-11 4-95,1-3-642,4-8-1921,10-10-4229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5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0 535 16848,'0'0'8125,"10"-4"-6694,6-3-1117,-1-1 0,0 0 0,0-2 0,-1 0 0,16-14 0,73-71-97,-78 71-151,-12 11-50,39-34 50,-3-3-1,-2-2 0,72-101 1,-105 124 34,-14 29-99,0 0 1,0 0 0,0 1 0,0-1 0,0 0-1,0 0 1,0 0 0,0 0 0,0 1-1,0-1 1,0 0 0,0 0 0,0 0-1,0 0 1,0 0 0,-1 0 0,1 1 0,0-1-1,0 0 1,0 0 0,0 0 0,0 0-1,0 0 1,0 0 0,-1 0 0,1 1-1,0-1 1,0 0 0,0 0 0,0 0 0,0 0-1,-1 0 1,1 0 0,0 0 0,0 0-1,0 0 1,0 0 0,-1 0 0,1 0-1,0 0 1,0 0 0,0 0 0,0 0-1,0 0 1,-1 0 0,1 0 0,0 0 0,0 0-1,0 0 1,0-1 0,0 1 0,-1 0-1,1 0 1,0 0 0,0 0 0,0 0-1,0 0 1,0 0 0,0 0 0,0-1 0,0 1-1,-1 0 1,1 0 0,0 0 0,0 0-1,0 0 1,0-1 0,0 1 0,-38 48 240,-15 51 202,5 4 0,-38 114 0,41-98-222,39-105-169,2-4-14,0 0 0,0 0 0,1 0-1,0 1 1,1-1 0,-2 21 0,5-30-68,-1 0 0,0 0-1,1 0 1,-1 0 0,1 0 0,-1-1-1,1 1 1,0 0 0,-1 0 0,1-1-1,0 1 1,0 0 0,-1-1 0,1 1-1,0-1 1,0 1 0,0-1 0,0 1-1,0-1 1,-1 0 0,1 1 0,0-1-1,0 0 1,0 0 0,0 1 0,0-1-1,0 0 1,0 0 0,0 0 0,0 0-1,0-1 1,0 1 0,0 0 0,0 0-1,0 0 1,0-1 0,0 1 0,1-1-1,2 0-569,0 0 0,0 0 0,0 0 0,-1 0 0,1-1 0,0 1-1,-1-1 1,1 0 0,3-3 0,7-13-6191,2-6-3754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5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179 115 16752,'0'0'10981,"-9"-7"-10453,6 5-499,0 0-18,0 0 0,1 0 0,-1 0 1,0 0-1,0 1 0,0-1 0,0 1 0,0 0 0,0 0 1,0 0-1,-1 0 0,1 0 0,0 1 0,-1-1 0,1 1 1,0 0-1,-1 0 0,1 0 0,0 1 0,-1-1 0,1 1 1,0-1-1,-1 1 0,1 0 0,0 1 0,0-1 0,0 0 1,-5 4-1,2-1 90,1 0 1,0 0-1,0 0 0,0 0 1,0 1-1,0 0 1,1 0-1,0 0 1,0 1-1,1-1 0,-1 1 1,1 0-1,1 0 1,-1 0-1,1 0 1,0 1-1,-2 8 0,4-14-98,1 0-1,-1 0 0,1-1 1,-1 1-1,1 0 0,-1 0 1,1-1-1,-1 1 0,1 0 1,0-1-1,-1 1 0,1-1 1,0 1-1,-1-1 0,1 1 1,0-1-1,0 1 0,0-1 0,-1 0 1,1 0-1,0 1 0,0-1 1,0 0-1,0 0 0,0 0 1,-1 0-1,1 0 0,0 0 1,0 0-1,2 0 0,35-2 49,-31 2-29,28-5 16,0-1 1,44-14-1,-50 12-40,0 1 1,1 1-1,-1 1 0,33 0 0,-63 5 33,-1 0 0,1 1 0,0-1 0,0 0 0,0 1 0,-1-1 0,1 1 0,0-1 0,0 1 0,0-1 0,0 1 0,0 0 0,0-1 0,0 1 0,0 0 0,0 0 0,1 0 0,-1 0 0,0 0 0,0 0 0,1 0 0,-1 0 0,1 0 0,-1 0 0,1 0 0,-1 0 0,1 1 0,0-1 0,-1 0 0,1 0 0,0 0 0,0 1 0,0-1 0,0 0 0,0 0 0,0 1 0,0-1 0,1 0 0,-1 0 0,0 0 0,1 1 0,-1-1 0,0 0 0,1 0 0,0 0 0,-1 0 0,1 0 0,0 0 0,-1 0 0,1 0 0,0 0 0,0 0 0,0 0 0,0-1 0,0 1 0,0 0 0,0-1 0,0 1 0,0 0 0,0-1 0,0 1 0,0-1 0,1 0 0,-1 1 0,0-1 0,2 0 0,-4 0-31,1-1 0,-1 1 0,1-1 0,-1 0 0,1 1 0,-1-1 0,1 0 0,-1 1 0,1-1 0,-1 0 0,1 1 0,0-1 0,-1 0 0,1 0 0,0 0 0,0 1 0,0-1 0,-1 0 0,1 0 0,0 0 0,0 0 0,0 1 0,1-1 0,-1-1 0,0-31 0,0 23 0,-6-127 0,9 136-247,0-1 0,0 1 0,0 0 0,1 0-1,-1 1 1,1-1 0,-1 1 0,0-1 0,1 1 0,-1 0 0,1 0 0,-1 1-1,4 0 1,1-1-1204,32 0-6552,9 0-9063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4036,'0'0'12668,"1"8"-8819,0 9-2808,-1 0 1,-1 0 0,-4 25-1,-31 103 740,22-100-1170,-13 82 0,28-128-600,-1 1-1,0 0 1,0-1-1,1 1 1,-1 0-1,0 0 1,1-1-1,-1 1 1,1 0-1,-1 0 1,0 0-1,1 0 1,-1 0-1,1-1 0,-1 1 1,0 0-1,1 0 1,-1 0-1,1 0 1,-1 0-1,0 0 1,1 0-1,-1 0 1,1 0-1,-1 1 1,0-1-1,1 0 1,-1 0-1,1 0 1,-1 0-1,0 0 1,1 1-1,-1-1 1,0 0-1,1 0 1,-1 1-1,0-1 1,1 0-1,-1 1 1,0-1-1,0 0 1,1 1-1,-1-1 1,0 0-1,0 1 0,0-1 1,1 0-1,-1 1 1,0-1-1,0 1 1,0-1-1,0 0 1,0 1-1,0-1 1,0 1-1,0-1 1,0 1-1,0-1 1,0 0-1,0 1 1,0-1-1,0 1 1,0-1-1,-1 1 1,27-27 167,-13 4-280,0-1 0,-1 0 0,-1-1 0,-2 0 0,0 0 0,-1-1 0,-2 0 0,-1-1 0,3-29 0,-8 56 107,0 11 66,0 1 1,1-1-1,0 1 0,1-1 0,3 14 1,-4-23-58,0 1 0,1-1 0,-1 0 1,1 0-1,0 0 0,-1 0 0,1 0 1,0-1-1,1 1 0,-1 0 0,0-1 0,1 0 1,0 1-1,-1-1 0,1 0 0,0-1 1,0 1-1,0 0 0,0-1 0,1 0 0,-1 1 1,0-1-1,6 1 0,-1-1 16,1 0 0,-1 0 0,1-1 0,0 0 0,-1 0-1,1-1 1,-1 0 0,1-1 0,-1 0 0,0 0 0,0-1 0,0 0 0,0 0 0,0-1-1,11-6 1,-10 4-15,0-1 0,0 0 0,0 0 0,-1 0 0,0-1 0,-1 0-1,0-1 1,0 0 0,-1 0 0,0 0 0,7-16 0,-7 3 39,-6 22-55,0 0 0,0-1 0,-1 1 0,1 0 0,0 0 0,0 0 0,-1 0 1,1 0-1,0 0 0,0-1 0,-1 1 0,1 0 0,0 0 0,0 0 0,-1 0 0,1 0 0,0 0 0,0 0 1,-1 0-1,1 0 0,0 0 0,0 0 0,-1 0 0,1 0 0,0 1 0,0-1 0,0 0 0,-1 0 0,1 0 1,0 0-1,0 0 0,-1 0 0,1 1 0,0-1 0,0 0 0,0 0 0,0 0 0,-1 0 0,1 1 0,0-1 1,-30 33-44,16-10 172,1 0-1,2 2 1,-11 27-1,18-42-18,1 1 0,0-1 0,1 0 0,0 1 0,0 0 0,1-1 0,0 1 0,1 0-1,1-1 1,2 20 0,-2-28-101,0-1-1,-1 1 0,2 0 0,-1 0 0,0 0 0,0-1 0,0 1 1,1-1-1,-1 1 0,1-1 0,-1 0 0,1 1 0,0-1 1,0 0-1,-1 0 0,1 0 0,0 0 0,0 0 0,0-1 1,0 1-1,0-1 0,0 1 0,0-1 0,0 1 0,0-1 1,0 0-1,0 0 0,0 0 0,3-1 0,4 1 16,-1-1 0,1 0 0,-1 0 0,1-1 0,14-5 0,-14 3-37,0 0 1,0 0-1,0-1 1,-1 0-1,1 0 1,-1-1 0,0 0-1,-1-1 1,0 1-1,0-1 1,0-1-1,-1 0 1,0 0-1,0 0 1,-1 0-1,0-1 1,-1 0 0,1 0-1,-2 0 1,1 0-1,-2-1 1,1 0-1,-1 1 1,1-15-1,-3 23 23,0 0-1,0 0 0,0 0 0,0 0 0,0 0 0,0 0 1,0 0-1,0 0 0,0 0 0,0 0 0,-1 0 1,1 0-1,0 0 0,-1 0 0,1 0 0,-1 0 0,1 0 1,-1 1-1,0-1 0,1 0 0,-1 0 0,0 0 1,1 1-1,-1-1 0,0 1 0,0-1 0,-1 0 1,0 0 20,0 1 1,0 0-1,1 0 1,-1 0-1,0 0 1,0 0-1,1 0 1,-1 0 0,0 1-1,0-1 1,1 1-1,-1-1 1,0 1-1,-2 1 1,-3 2 66,0 0 0,0 0 0,0 1 0,1 0 0,-1 0 1,-5 7-1,3-1-24,0 1 1,1 0 0,0 0-1,1 0 1,1 1 0,-8 22-1,12-30-84,1-1-1,0 1 0,0 0 1,0 0-1,0 0 1,1 0-1,0 0 1,0 0-1,0 0 0,2 5 1,-2-7-50,1-1 1,0 0-1,0 1 0,0-1 1,0 0-1,0 0 1,1 1-1,-1-1 0,1 0 1,-1 0-1,1 0 1,0-1-1,-1 1 0,1 0 1,0-1-1,0 1 1,1-1-1,-1 1 0,0-1 1,4 1-1,33 7-3317,5-8-3054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66 19154,'0'0'2034,"-3"-9"635,2 6-2489,1 0-32,-1 0 1,1 1 0,-1-1-1,0 1 1,0-1 0,0 1 0,0-1-1,0 1 1,-1 0 0,1-1-1,-1 1 1,1 0 0,-1 0 0,0 0-1,0 0 1,0 1 0,0-1-1,0 0 1,0 1 0,-1-1-1,1 1 1,-1 0 0,1 0 0,0 0-1,-1 0 1,0 0 0,1 1-1,-1-1 1,1 1 0,-1-1 0,-5 1-1,2 0-2,0 0-1,0 1 0,-1 0 0,1 0 1,0 0-1,0 1 0,0 0 1,0 0-1,0 0 0,1 1 1,-1 0-1,-10 7 0,13-8-139,-1 1 0,1 0-1,0-1 1,0 1-1,0 1 1,1-1 0,-1 0-1,1 1 1,0-1 0,0 1-1,0 0 1,0 0-1,1-1 1,-1 1 0,1 0-1,0 1 1,0-1 0,0 0-1,1 0 1,0 7-1,0-9-49,0-1 0,1 1 0,0 0 0,-1 0 0,1-1-1,0 1 1,0-1 0,0 1 0,0-1 0,0 1 0,0-1-1,1 0 1,-1 1 0,0-1 0,1 0 0,-1 0 0,1 0-1,-1 0 1,1 0 0,0 0 0,-1 0 0,1-1 0,0 1-1,-1-1 1,1 1 0,0-1 0,0 0 0,3 1-1,62 5-1314,-52-5 1095,29 0-469,-33-2 595,0 0 1,1 1-1,-1 1 1,0 0-1,0 1 1,1 0-1,-1 0 1,0 1-1,19 8 1,-29-10 159,-1-1 0,1 1 0,0-1 0,-1 0-1,1 1 1,-1-1 0,1 1 0,-1 0 0,1-1 0,-1 1 0,1-1 0,-1 1 0,0 0 0,1-1 0,-1 1 0,0 0 0,1-1 0,-1 1 0,0 0 0,0 0 0,0-1 0,0 1 0,0 0-1,0 0 1,0-1 0,0 1 0,0 0 0,0 0 0,0-1 0,0 1 0,0 0 0,-1-1 0,1 1 0,0 0 0,-1-1 0,1 1 0,0 0 0,-1-1 0,1 1 0,-1 0 0,1-1 0,-1 1 0,1-1-1,-1 1 1,1-1 0,-1 1 0,0-1 0,0 1 0,-34 21 1732,33-20-1674,-5 1 137,-125 63 2472,111-57-2638,1-1 0,-1-1 0,-1-1 0,-34 5-1,47-13-4850,17-7 1402,27-12-2087,-29 18 3751,36-23-8943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54 12588,'0'0'11312,"-11"-3"-8926,6 1-2266,0 1 0,0-1 0,0 1 0,0 0 0,0 0 0,-1 1 0,1 0 0,0 0 0,0 0 0,-1 0 0,1 1 0,0 0 0,0 0 0,0 0 0,0 1 0,0-1 0,0 1 0,0 1 0,1-1 0,-1 1 0,1-1 0,-5 5 0,-2 1 162,2 1 0,-1 0 0,-11 14 0,19-21-256,0 0 0,0 0 0,1 1 0,-1-1 0,0 1-1,1-1 1,-1 1 0,1 0 0,0-1 0,0 1 0,0 0 0,0 0 0,1 0 0,-1 0-1,1 0 1,0 0 0,-1 0 0,2 0 0,-1 0 0,0 0 0,1 3 0,0-5-23,0 0-1,0 1 1,1-1 0,-1 0 0,0 0-1,1-1 1,-1 1 0,1 0 0,-1 0-1,1-1 1,0 1 0,-1 0 0,1-1 0,-1 0-1,1 1 1,0-1 0,-1 0 0,1 0-1,0 0 1,-1 0 0,1 0 0,0 0 0,-1-1-1,3 0 1,43-9-51,-37 6-125,0-1 0,0 0 0,-1 0 0,0-1 0,0 0 0,0-1 0,9-9 0,-14 12 176,-1 1 0,1-1 1,-1 0-1,0 0 0,-1 0 0,1 0 0,0 0 0,-1-1 1,0 1-1,0-1 0,-1 1 0,1-1 0,-1 0 0,0 1 1,0-1-1,-1 0 0,1 0 0,-1-7 0,0 10 20,-1 0 0,1 1 0,-1-1 0,0 0 0,1 1 0,-1-1-1,0 1 1,0-1 0,0 1 0,0 0 0,0-1 0,0 1 0,-1 0 0,1-1-1,0 1 1,-1 0 0,1 0 0,0 0 0,-1 0 0,1 1 0,-1-1 0,0 0 0,1 1-1,-1-1 1,0 1 0,-2-1 0,-3-1 55,0 1-1,0 0 1,-1 0 0,1 1-1,-8 0 1,14 0-84,1 0-1,0 0 1,-1 0 0,1 0 0,-1 0-1,1 0 1,0 0 0,-1 0-1,1 1 1,-1-1 0,1 0 0,0 0-1,-1 0 1,1 0 0,-1 1 0,1-1-1,0 0 1,-1 0 0,1 1 0,0-1-1,0 0 1,-1 1 0,1-1 0,0 0-1,0 1 1,-1-1 0,1 0-1,0 1 1,0-1 0,0 0 0,0 1-1,-1-1 1,1 1 0,0-1 0,0 1-1,0-1 1,0 0 0,0 1 0,0-1-1,0 1 1,0-1 0,0 0 0,0 1-1,0-1 1,1 1 0,-1-1-1,0 0 1,0 1 0,1 1-71,-1-1-1,1 0 1,-1 0-1,1 0 1,0 0-1,-1 0 1,1 0 0,0 0-1,0 0 1,0 0-1,0 0 1,0 0 0,0-1-1,0 1 1,0 0-1,1 0 1,19 3-4034,-6-3-2487,5-1-8776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7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91 9161,'0'0'15470,"-6"10"-13719,4-7-1686,0 0 77,0-1 1,0 1-1,0 0 0,1 0 0,-1 1 0,1-1 0,0 0 0,0 0 0,-1 7 0,2-9-94,0 0 1,0 0-1,0 0 0,0 0 1,0 0-1,0 0 1,1 0-1,-1-1 0,0 1 1,1 0-1,-1 0 0,1 0 1,-1 0-1,1-1 1,-1 1-1,1 0 0,-1-1 1,1 1-1,1 1 0,0-1 47,1 1 0,-1-1 0,1 0-1,-1 0 1,1 0 0,-1 0 0,1 0-1,0-1 1,5 2 0,10-1-11,0 0 0,0-1 0,-1 0 0,1-2-1,0 0 1,0-1 0,-1 0 0,1-2 0,-1 0 0,0-1 0,-1-1 0,1 0 0,-1-1 0,-1-1 0,0-1 0,0 0 0,24-21 0,-36 28-87,-1 0 1,1 0 0,-1 0 0,0 0 0,0 0 0,0 0 0,0-1 0,0 1 0,2-7-1,-4 9-2,0 1 0,0-1-1,1 0 1,-1 0 0,0 0-1,0 0 1,0 0 0,0 1-1,0-1 1,-1 0 0,1 0-1,0 0 1,0 0 0,0 1-1,-1-1 1,1 0 0,0 0-1,-1 0 1,1 1 0,-1-1-1,1 0 1,-1 1 0,1-1-1,-1 0 1,0 1 0,1-1-1,-1 1 1,0-1 0,1 1-1,-1-1 1,0 1-1,0-1 1,1 1 0,-1 0-1,0-1 1,0 1 0,0 0-1,1 0 1,-1 0 0,0-1-1,0 1 1,0 0 0,0 0-1,-1 1 1,-10-2-17,0 2-1,0-1 1,0 2 0,0 0-1,0 0 1,1 1 0,-1 0-1,1 1 1,0 0 0,0 1-1,0 0 1,1 1 0,-1 0-1,-17 15 1,20-15 19,0 1 0,0 0 0,1 0 0,0 0 0,0 1 0,0 0 0,1 1 0,1-1 0,0 1 0,0 0 0,0 0 0,1 1 0,0-1-1,1 1 1,0 0 0,1 0 0,-2 21 0,4-29-74,0 0-1,0 0 0,0 0 0,0 0 1,1 0-1,-1 0 0,1 0 0,-1-1 1,1 1-1,0 0 0,0 0 1,0 0-1,0 0 0,0-1 0,0 1 1,0-1-1,1 1 0,-1-1 0,1 1 1,-1-1-1,1 0 0,-1 1 1,1-1-1,0 0 0,-1 0 0,1 0 1,0-1-1,0 1 0,0 0 0,0-1 1,4 2-1,4-1-1549,1 1 0,-1-1-1,1-1 1,19-1 0,12-3-5932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15791,'0'0'2247,"10"-9"-10,6-1-1522,0 1 0,0 0 0,1 0-1,0 2 1,1 0 0,0 2 0,0 0 0,0 0-1,37-3 1,-37 7-283,-6-1-235,0 0 1,0 1 0,1 1-1,-1 0 1,0 1 0,1 1-1,15 3 1,-27-5-198,0 0 0,1 1 0,-1-1 0,0 1 0,0 0 0,0-1 0,1 1-1,-1 0 1,0 0 0,0 0 0,0 0 0,0 0 0,0 0 0,0 0 0,-1 0 0,1 0 0,0 0 0,0 0 0,-1 0 0,1 1 0,-1-1 0,1 0 0,-1 0 0,0 1 0,1-1 0,-1 0 0,0 1-1,0-1 1,0 0 0,0 1 0,0-1 0,0 1 0,0-1 0,0 0 0,-1 1 0,1-1 0,-1 0 0,1 0 0,-1 1 0,1-1 0,-2 2 0,0 2-1,-1 1 1,-1-1 0,1 1-1,-1-1 1,0 0-1,0 0 1,-9 7 0,-20 13 85,0-1 0,-55 28 0,47-30-23,-57 43 0,96-64-61,1 0 0,-1 0 1,1 1-1,-1-1 0,1 0 0,-1 1 1,1 0-1,0-1 0,-1 1 1,1-1-1,0 1 0,0 0 1,0 0-1,0 2 0,1-4 0,0 1 1,0-1-1,0 1 0,0 0 0,0-1 0,1 1 0,-1-1 0,0 1 0,0-1 0,0 1 0,1-1 0,-1 1 0,0-1 0,1 1 0,-1-1 1,0 0-1,1 1 0,-1-1 0,1 1 0,-1-1 0,0 0 0,1 1 0,-1-1 0,1 0 0,-1 0 0,1 1 0,0-1 0,-1 0 0,1 0 0,0 0 1,8 2 18,0 0 1,0-1 0,0 0-1,14-1 1,-19 0-12,289-15 36,-170 0-8824,-108 11 1695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17 13677,'0'0'14697,"-11"-4"-13859,4 2-774,4 0-52,-1 1 0,-1-1 0,1 1 1,0 0-1,0 0 0,0 0 0,-1 0 0,1 1 0,0 0 0,-1 0 0,1 0 0,0 0 0,0 1 0,-1 0 0,1 0 0,0 0 0,0 0 0,-8 4 0,-7 5 93,0 1 0,1 1 0,-20 17 0,35-26-101,-1-1-1,1 1 0,0 0 0,0 0 1,0 0-1,0 0 0,1 0 1,-1 0-1,1 1 0,0 0 0,0-1 1,0 1-1,0 0 0,1 0 0,0 0 1,0 0-1,0 0 0,0 0 0,0 0 1,1 0-1,0 1 0,0-1 1,0 0-1,1 5 0,0-7-115,0 0-1,0-1 1,0 1 0,0-1-1,1 1 1,-1-1 0,1 0-1,-1 1 1,1-1 0,-1 0-1,1 0 1,0 0 0,-1 0-1,1 0 1,0-1 0,0 1-1,0 0 1,-1-1 0,1 1-1,0-1 1,0 0 0,0 0-1,0 0 1,3 0 0,50-2-5178,-18-8-1357,1-9-5284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8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54 5894,'0'0'8968,"4"-8"-6293,0 2-1888,-2 3-482,0 1 1,-1 0 0,1-1 0,-1 1-1,0-1 1,1 1 0,-1-1 0,0 0-1,-1 1 1,1-1 0,0 0 0,-1-4-1,-5 6 2764,-18 9-1760,11 0-878,1 0 0,0 1 0,1 1 0,0 0 0,-10 12 0,15-17-336,0 2 0,0-1 0,1 0 0,-1 1 0,2 0-1,-1 0 1,1 0 0,0 1 0,0-1 0,-2 12 0,5-19-93,0 1 1,0-1-1,0 1 0,0 0 0,0-1 1,0 1-1,0-1 0,0 1 1,0-1-1,0 1 0,0-1 1,1 1-1,-1-1 0,0 1 0,0-1 1,1 1-1,-1-1 0,0 1 1,1-1-1,-1 1 0,0-1 1,1 0-1,-1 1 0,1-1 0,-1 0 1,0 1-1,1-1 0,-1 0 1,1 1-1,-1-1 0,1 0 1,-1 0-1,1 0 0,0 1 0,26-2 36,25-16-97,-14-3-384,-24 11 210,1 1 1,0 0 0,1 1 0,-1 1 0,1 1-1,1 0 1,22-3 0,-38 8 246,0 0-1,-1 0 1,1 0 0,0 0 0,0 0-1,-1 0 1,1 0 0,0 0 0,-1 0-1,1 1 1,0-1 0,-1 0 0,1 0-1,0 1 1,-1-1 0,1 1 0,-1-1-1,1 0 1,-1 1 0,1-1 0,-1 1-1,1-1 1,-1 1 0,1 0-1,-1-1 1,0 1 0,1-1 0,-1 1-1,0 0 1,1-1 0,-1 1 0,0 0-1,0-1 1,0 1 0,0 0 0,1-1-1,-1 1 1,0 0 0,0-1 0,0 1-1,-1 0 1,1 0 0,0-1 0,0 1-1,0 0 1,-1 0 0,-12 45 991,5-22-649,11-23-400,1-1 0,-1 1 0,0-1 1,1-1-1,-1 1 0,0 0 0,0-1 0,6-1 0,14-6-4160,42-21-1,-57 24 3032,28-14-4379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39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145 133 16528,'0'0'7078,"-10"-3"-5460,6 2-1521,0-1 0,0 1-1,-1 0 1,1 0 0,0 0 0,0 1 0,-1 0 0,1 0 0,0 0-1,0 0 1,-1 0 0,1 1 0,0 0 0,0 0 0,-1 0 0,1 1-1,0-1 1,1 1 0,-1 0 0,0 0 0,0 0 0,1 0 0,-1 1-1,1 0 1,0 0 0,0-1 0,0 2 0,0-1 0,0 0-1,1 1 1,-1-1 0,1 1 0,0 0 0,-2 5 0,3-8-65,0 1 0,0-1 0,1 1 1,-1 0-1,1-1 0,-1 1 0,1 0 1,-1-1-1,1 1 0,0 0 0,0 0 0,0-1 1,0 1-1,0 0 0,1 0 0,-1-1 1,0 1-1,1 0 0,-1 0 0,1-1 0,0 1 1,-1-1-1,1 1 0,0 0 0,0-1 1,2 3-1,-1-2-21,1-1 0,0 1 0,0 0 1,-1-1-1,1 1 0,0-1 0,0 0 1,0 0-1,1 0 0,-1-1 0,0 1 1,0-1-1,5 0 0,5 1-117,0-2-1,0 0 1,-1 0 0,1-1-1,-1-1 1,22-7 0,-18 3 11,0-1-1,0-1 1,-1 0 0,-1-1 0,1-1 0,-2 0 0,0-1 0,0 0 0,-1-1 0,0-1 0,-1 0 0,-1 0 0,0-1-1,-1 0 1,11-27 0,-20 42 141,1 0-1,-1-1 1,0 1-1,0 0 1,1-1-1,-1 1 1,0 0-1,0-1 1,0 1-1,0 0 1,1-1-1,-1 1 1,0-1-1,0 1 1,0 0-1,0-1 1,0 1-1,0-1 1,0 1-1,0 0 1,0-1 0,0 1-1,0 0 1,-1-1-1,1 1 1,0-1-1,0 1 1,0 0-1,0-1 1,0 1-1,-1 0 1,1-1-1,0 1 1,0 0-1,-1-1 1,1 1-1,-1 0 1,-13 7 899,-17 22-203,25-20-613,-1 0 1,1 0 0,0 0-1,1 1 1,0 0-1,1 0 1,0 0 0,0 1-1,-3 17 1,7-25-187,-1 0 0,1 1 0,-1-1 0,1 0 0,1 0 0,-1 1 1,0-1-1,1 0 0,-1 0 0,1 1 0,0-1 0,0 0 0,0 0 0,0 0 0,1 0 0,0 0 0,-1-1 1,1 1-1,0 0 0,0-1 0,0 1 0,0-1 0,1 0 0,-1 1 0,1-1 0,-1 0 0,1-1 0,0 1 0,0 0 1,0-1-1,0 0 0,0 1 0,0-1 0,0 0 0,7 0 0,22 4-3781,2-4-3657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61 1153,'0'0'14553,"-2"-9"-11820,1 5-2541,1 2-2,0-1-1,-1 1 1,1 0 0,-1 0 0,1 0 0,-1 0 0,0 0 0,1 0 0,-1 0 0,0 0 0,-1 0-1,1 0 1,0 1 0,0-1 0,-1 0 0,1 1 0,-1-1 0,1 1 0,-1 0 0,0-1 0,0 1 0,0 0-1,1 0 1,-1 0 0,0 0 0,0 0 0,0 1 0,0-1 0,-1 0 0,1 1 0,0 0 0,0-1-1,0 1 1,-3 0 0,-2 0 57,0 1 0,0-1 1,0 1-1,0 1 0,1-1 0,-1 1 0,0 0 0,1 1 0,-1 0 0,1 0 0,0 0 1,0 1-1,0-1 0,0 2 0,1-1 0,-7 7 0,9-8-199,0 0-1,0 0 1,0 1 0,1-1 0,-1 1-1,1-1 1,0 1 0,0 0-1,0 0 1,1 0 0,0 0-1,-1 0 1,1 0 0,1 0 0,-1 0-1,0 0 1,1 1 0,0-1-1,0 0 1,0 0 0,1 0-1,-1 1 1,1-1 0,0 0-1,0 0 1,1 0 0,-1 0 0,3 4-1,4 6 26,-2 1 0,0 0 0,0 0 0,-2 0 0,0 0 0,0 1 0,-2 0 0,2 31 0,-4-47-68,0 1 1,0-1 0,0 0-1,-1 1 1,1-1-1,0 0 1,0 1 0,-1-1-1,1 0 1,0 0-1,0 0 1,-1 1 0,1-1-1,0 0 1,-1 0-1,1 0 1,0 1 0,-1-1-1,1 0 1,0 0-1,-1 0 1,1 0-1,0 0 1,-1 0 0,1 0-1,-1 0 1,1 0-1,0 0 1,-1 0 0,1 0-1,0 0 1,-1 0-1,1 0 1,0 0 0,-1 0-1,1-1 1,0 1-1,-1 0 1,1 0 0,0 0-1,-1-1 1,1 1-1,0 0 1,0 0 0,-1-1-1,0 1-2,0-1 0,0 1 1,0-1-1,0 0 0,0 1 0,0-1 1,0 0-1,0 1 0,0-1 0,1 0 0,-1 0 1,0 0-1,0 0 0,1 0 0,-1 0 0,1 0 1,-2-2-1,2 1-200,1 0 0,-1 0 0,0-1 1,1 1-1,-1 0 0,1 0 0,0 0 1,0 0-1,0 0 0,0 0 0,0 0 1,0 1-1,0-1 0,1 0 0,-1 0 0,1 1 1,-1-1-1,1 1 0,-1 0 0,1-1 1,0 1-1,0 0 0,0 0 0,0 0 1,0 0-1,3-1 0,23-19-9411,-19 10 2657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35 10730,'0'0'13875,"-8"-6"-12007,3 2-1708,1 1 0,-1 0 0,0 0 0,0 0 0,-1 1 0,1 0-1,0 0 1,-1 0 0,1 1 0,-1 0 0,0 0 0,1 0 0,-1 1 0,0 0 0,0 0 0,1 0 0,-1 1-1,0-1 1,1 1 0,-1 1 0,-10 3 0,4-1-111,0 2 0,0-1 1,0 1-1,1 1 0,-13 10 0,20-14-21,0 0-1,0 0 1,0 0-1,1 1 1,-1 0-1,1 0 1,0 0-1,0 0 1,0 0 0,1 1-1,-1-1 1,1 1-1,0 0 1,1-1-1,-1 1 1,0 7-1,2-10-25,0 0-1,0 0 0,1 0 0,-1 0 0,1 0 0,0 0 1,-1 0-1,1 0 0,0-1 0,0 1 0,0 0 0,0 0 0,1-1 1,-1 1-1,0-1 0,1 1 0,-1-1 0,1 1 0,-1-1 1,1 0-1,0 0 0,0 0 0,-1 0 0,3 1 0,57 25-4,-36-18 9,-11-3-7,0 1-1,-1 0 0,0 1 0,0 1 0,14 11 0,-25-18 10,-1-1-1,1 1 1,0 0-1,-1 0 1,1 0-1,-1 0 1,0 0-1,1 0 0,-1 0 1,0 0-1,-1 1 1,1-1-1,0 0 1,0 1-1,-1-1 0,0 1 1,1 2-1,-2-3 25,1 1 0,-1-1 0,0 1 0,0-1 0,0 1 0,0-1 0,0 1 0,0-1 1,-1 0-1,1 0 0,-1 0 0,0 0 0,0 0 0,1 0 0,-1 0 0,0 0 0,-1-1 0,1 1 0,-3 1 0,-9 6 49,1-1 0,-1-1 0,-1 0 0,1-1 1,-1 0-1,0-1 0,0-1 0,-1-1 0,1 0 0,-1 0 0,0-2 1,1 0-1,-1-1 0,-22-2 0,37 1-106,-1 1 1,0 0-1,1-1 0,-1 1 1,1-1-1,-1 1 0,1-1 1,-1 0-1,1 1 0,-1-1 1,1 0-1,0 0 1,-1 0-1,1 0 0,0-1 1,0 1-1,0 0 0,0 0 1,0-1-1,0 1 0,0 0 1,0-1-1,0 1 0,1-1 1,-1 1-1,1-1 0,-1 0 1,1 1-1,-1-1 0,1 1 1,0-1-1,0 0 0,0 1 1,0-1-1,0-2 0,1 0-114,0 0-1,-1 0 0,1 1 0,1-1 1,-1 0-1,1 1 0,-1-1 0,1 1 1,0-1-1,0 1 0,0 0 0,1 0 0,-1 0 1,4-3-1,16-12-3283,1 2-1,1 1 1,36-17 0,-10 5-5364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0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3940,'0'0'23718,"-6"8"-22586,-8 11-888,1 0 1,1 1-1,1 1 1,1 0-1,0 1 1,2 0-1,1 0 1,0 0-1,-5 40 1,11-61-245,1 0 0,0 0 0,0 1 0,0-1 0,-1 0 0,1 0 0,0 0 0,0 1 0,0-1 1,1 0-1,-1 0 0,0 0 0,0 1 0,1-1 0,-1 0 0,1 0 0,-1 0 0,1 0 0,-1 0 0,1 0 0,0 0 0,-1 0 0,1 0 0,0 0 1,0 0-1,0 0 0,0-1 0,0 1 0,0 0 0,0 0 0,0-1 0,0 1 0,0-1 0,0 1 0,0-1 0,0 0 0,0 1 0,0-1 0,1 0 1,-1 0-1,0 1 0,0-1 0,0 0 0,1 0 0,-1-1 0,0 1 0,2 0 0,3-2-57,-1 1-1,0-1 1,0 0-1,0 0 1,-1 0-1,1-1 1,0 1 0,-1-1-1,8-7 1,63-72-979,-74 81 1089,-2 4-18,1-1-1,-1 0 0,0 0 1,1 1-1,-1-1 0,1 0 1,0 1-1,0-1 0,0 0 1,0 1-1,0-1 0,0 0 1,1 1-1,-1-1 0,1 0 1,0 0-1,0 1 0,-1-1 1,1 0-1,1 0 0,-1 0 1,0 0-1,3 3 0,-2-4-19,1 1-1,-1-1 0,1 1 1,0-1-1,-1 0 0,1 0 1,0 0-1,0-1 1,0 1-1,0-1 0,-1 1 1,1-1-1,0 0 1,0 0-1,6-1 0,9-2-136,0 0 0,-1-2 0,1 0 0,27-12-1,-37 13 42,0 0 0,1 1-1,0 1 1,-1-1-1,1 1 1,0 1 0,12-1-1,-20 2 44,0 1-1,0-1 0,0 1 1,0 0-1,0-1 1,0 1-1,-1 0 1,1 0-1,0 0 0,0-1 1,0 1-1,-1 0 1,1 0-1,0 0 0,-1 0 1,1 0-1,-1 1 1,0-1-1,1 0 1,-1 0-1,1 1 0,14 23-1834,-8-23 786,0 1 1,1-1-1,-1-1 0,1 0 1,0 0-1,0 0 1,-1-1-1,1 0 1,0 0-1,0-1 0,-1 0 1,11-3-1,18-6-8463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1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157 222 17232,'0'0'3337,"-10"4"-620,-11 4-1665,1 1-1,-23 14 1,39-21-882,0 0 1,0 1 0,0-1-1,0 1 1,0 0-1,0 0 1,1 0-1,0 1 1,-1-1 0,1 1-1,0 0 1,1 0-1,-1 0 1,1 0-1,0 0 1,0 0 0,0 1-1,0-1 1,-1 9-1,3-12-183,1 0-1,0 0 1,-1-1-1,1 1 1,0 0-1,0-1 1,0 1-1,-1-1 1,1 1 0,0-1-1,0 1 1,0-1-1,0 1 1,0-1-1,0 0 1,0 0-1,0 1 1,0-1-1,0 0 1,0 0-1,0 0 1,0 0-1,0 0 1,0 0-1,0-1 1,1 1-1,32-3-444,-20-1 62,1-1-1,-1 0 1,0-1-1,0 0 1,-1-1-1,1-1 1,-1 0-1,-1-1 1,19-16-1,-6 2 93,-1-1-1,-1 0 0,23-35 1,-32 40 1703,-23 32 1675,-6 7-2844,-3 5 470,-27 49 1,41-66-560,0 0-1,1 0 1,0 0 0,0 0 0,1 1 0,0 0 0,0-1-1,1 1 1,0 0 0,1 0 0,0 11 0,1-18-140,0-1 1,0 1 0,-1 0 0,1 0 0,0-1-1,0 1 1,1 0 0,-1-1 0,0 1 0,0-1-1,1 1 1,-1-1 0,1 0 0,-1 0 0,1 0-1,0 0 1,-1 0 0,1 0 0,0 0 0,0 0 0,0 0-1,-1-1 1,1 1 0,0-1 0,0 0 0,0 1-1,0-1 1,0 0 0,0 0 0,0 0 0,0 0-1,0-1 1,3 0 0,3 1-71,1-1 0,0-1 0,-1 1 0,1-1 0,-1-1 0,13-5 0,-3-1-314,-1-1 0,0-1 0,-1-1 0,22-19 0,-31 25 321,0-1 0,-1 0 0,1 0 0,-2 0 0,1-1 0,-1 0 0,0 0 0,-1 0 0,0 0 0,0-1 0,4-15 0,-7 23 87,-1 0 0,1 0 0,-1 1 0,0-1 0,1 0 0,-1 0 0,0 0 0,0 0 0,0 0 0,0 0 0,0 0 0,0 0 0,0 0 0,0 0 0,0 1 0,0-1 0,0 0 0,0 0 0,-1 0 0,1 0 0,0 0 0,-1 0 0,1 0 0,-1 1 0,1-1 0,-1 0 0,1 0 0,-1 1 0,0-1 0,1 0 0,-1 1 0,0-1 0,1 0 0,-1 1 0,0-1 0,0 1 0,0 0 0,0-1 0,1 1 0,-1-1 0,0 1 0,0 0-1,0 0 1,0 0 0,0-1 0,0 1 0,0 0 0,0 0 0,0 0 0,0 0 0,1 1 0,-1-1 0,0 0 0,0 0 0,0 1 0,0-1 0,0 0 0,0 1 0,0-1 0,-1 1 0,-6 2 135,1 1 0,-1-1-1,0 1 1,1 1 0,-10 7 0,10-7-45,0 0 0,0 1 0,0 1 0,1-1-1,-1 1 1,2 0 0,-1 0 0,1 1 0,0-1 0,1 1 0,0 0 0,0 1 0,0-1 0,-1 10 0,4-17-115,1 0 0,0 1 0,0-1 1,0 0-1,0 0 0,0 0 0,0 0 0,0 0 0,1 0 1,-1 0-1,0 0 0,1 0 0,-1 0 0,0 0 0,1 0 0,-1 0 1,1 0-1,0 0 0,-1 0 0,1 0 0,0 0 0,-1 0 1,1-1-1,0 1 0,1 0 0,0 1-2,1-1 1,0 0-1,-1 1 1,1-1-1,0-1 0,0 1 1,-1 0-1,1-1 1,5 1-1,3-1-50,1 0 0,-1 0 0,0-2 0,14-2 0,-9-1-484,0 0 1,-1-1-1,0-1 1,0-1-1,20-13 1,-19 11 241,1 0 0,-1 2 0,32-12 1,-48 29 1275,-13 12 21,-8 16-86,20-35-891,1 0 0,-1 0 0,0 0 0,1 0 1,-1 0-1,1-1 0,0 1 0,0 0 1,0 0-1,0 0 0,0 0 0,0 0 0,0 0 1,0 0-1,1 0 0,-1 0 0,2 3 0,-1-4-23,0 0 0,0-1-1,0 1 1,0 0 0,1 0-1,-1 0 1,0-1-1,1 1 1,-1-1 0,0 1-1,1-1 1,-1 1-1,0-1 1,1 0 0,-1 1-1,1-1 1,-1 0 0,1 0-1,-1 0 1,2-1-1,31-2-83,-22 0-119,0-1 1,0 0-1,-1 0 0,1-1 1,-1-1-1,-1 0 1,19-13-1,66-60-1238,-90 75 1419,95-92-325,-87 82 268,-1 0 0,-1 0 0,0-1 0,-2-1 0,13-23-1,-21 27 1923,-13 18-990,-16 18-322,14-9-274,0 1 0,1 0 0,1 1 0,1 0 0,-14 27 1,21-37-258,1 0 0,0 1 0,0-1 0,0 1 0,1 0 0,0 0 0,1 0 0,-1 0 0,2 0 0,-1 0 0,1 0 0,0 1 0,1-1 0,0 0 0,0 0 0,5 14 0,-5-19-284,1 0 0,-1 0 0,1 0 1,0 0-1,-1-1 0,1 1 0,1 0 0,-1-1 1,0 0-1,1 0 0,-1 1 0,1-1 0,-1-1 1,1 1-1,0 0 0,0-1 0,0 1 0,0-1 1,0 0-1,0 0 0,0 0 0,0 0 0,1-1 1,5 1-1,-9-1 258,0-1 0,1 1 0,-1 0 0,0-1 0,0 1 0,0-1 0,0 1 0,1 0 0,-1-1 0,0 1 0,0 0 0,0-1 0,0 1 0,0-1 0,0 1 0,0 0 0,0-1 0,0 1 0,0-1 1,0 1-1,0 0 0,0-1 0,-1 1 0,1-1 0,0 1 0,0 0 0,0-1 0,-1 1 0,1 0 0,0-1 0,0 1 0,-1 0 0,1-1 0,-1 1 0,-8-14-145,-27-18-205,18 17 1313,-30-34 0,45 46-720,-1-2 1,1 1 0,0 0-1,0-1 1,1 1 0,-1-1 0,1 0-1,0 0 1,1 0 0,-1 0-1,1 0 1,0 0 0,-1-10-1,2 14-200,1 1-1,-1-1 1,1 0 0,-1 1-1,1-1 1,0 1-1,-1 0 1,1-1-1,0 1 1,-1-1-1,1 1 1,0 0-1,0-1 1,-1 1-1,1 0 1,0 0-1,0 0 1,-1 0-1,1 0 1,0 0-1,0 0 1,0 0-1,-1 0 1,1 0-1,0 0 1,1 0-1,24 2 111,34 10-182,-5-1-2328,-16-7-3596,-1-4-7284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159 258 9801,'1'-3'1542,"14"-29"8117,-15 31-9568,0 1 1,1-1-1,-1 1 1,0-1-1,0 1 1,0-1-1,0 1 0,0-1 1,0 1-1,0-1 1,0 1-1,0-1 1,0 1-1,0-1 1,-1 1-1,1-1 1,0 1-1,0-1 1,0 1-1,-1 0 1,1-1-1,0 1 0,-1-1 1,1 1-1,0-1 1,-1 1-1,1 0 1,0-1-1,-1 1 1,1 0-1,-1 0 1,1-1-1,0 1 1,-1 0-1,1 0 1,-1-1-1,1 1 0,-1 0 1,1 0-1,-1 0 1,1 0-1,-1 0 1,1 0-1,-1 0 1,1 0-1,-1 0 1,1 0-1,-1 0 1,1 0-1,-1 0 1,1 0-1,-1 0 0,1 1 1,-1-1-1,1 0 1,-1 0-1,1 1 1,-1-1-1,-7 3 126,0 0 0,0 1 0,0-1 0,0 1 0,1 1-1,0 0 1,0 0 0,0 0 0,0 1 0,1 0 0,0 0-1,-8 11 1,7-9-175,1 0 1,0 1-1,1-1 0,-1 1 0,2 1 0,-1-1 1,1 1-1,1 0 0,0 0 0,-2 11 0,4-19-41,1 0 0,0-1 1,0 1-1,0 0 0,0 0 0,0 0 0,0-1 0,0 1 0,0 0 0,1 0 0,-1-1 0,1 1 0,-1 0 0,1-1 0,0 1 0,0 0 0,0-1 0,0 1 0,0-1 0,0 0 0,0 1 0,0-1 0,0 0 0,1 1 0,1 0 0,1 0-1,-1 0 0,0-1 0,1 0 0,-1 0-1,1 0 1,0 0 0,-1-1 0,1 1 0,0-1-1,-1 0 1,8-1 0,0 0-30,0 0 0,1-1 1,-1-1-1,-1 0 0,1-1 0,0 0 1,14-8-1,-13 4-28,0 0 0,-1-1 0,0 0-1,0-1 1,-1-1 0,16-21 0,-22 26 74,1 0-1,-1-1 0,-1 1 1,1-1-1,-1 0 0,0 0 1,-1-1-1,1 1 0,-2 0 1,1-1-1,-1 0 1,0 1-1,0-1 0,-1-10 1,0 18-14,0-1 1,-1 0 0,1 1 0,0-1 0,0 1-1,0-1 1,0 1 0,-1-1 0,1 1-1,0-1 1,0 1 0,-1-1 0,1 1-1,0 0 1,-1-1 0,1 1 0,-1-1-1,1 1 1,0 0 0,-1-1 0,1 1-1,-1 0 1,1-1 0,-1 1 0,1 0-1,-1 0 1,1 0 0,-1-1 0,1 1-1,-1 0 1,1 0 0,-1 0 0,0 0-1,1 0 1,-1 0 0,1 0 0,-1 0-1,1 0 1,-1 0 0,1 0 0,-1 1-1,1-1 1,-1 0 0,1 0 0,-1 0-1,1 1 1,-1-1 0,1 0 0,-2 1-1,-22 17 250,23-16-238,-1 0-1,1 0 0,-1 0 0,1 0 0,0 0 0,0 0 0,0 0 0,0 1 0,0-1 1,0 0-1,1 1 0,-1-1 0,1 0 0,-1 1 0,1-1 0,0 1 0,0-1 0,0 1 0,0-1 1,1 0-1,-1 1 0,2 2 0,-1-3 0,0-1 1,1 1-1,0 0 1,-1-1-1,1 1 1,0-1-1,0 0 1,0 1-1,0-1 1,0 0-1,0 0 0,0 0 1,0-1-1,0 1 1,1 0-1,-1-1 1,0 1-1,0-1 1,1 0-1,-1 0 1,0 0-1,1 0 1,1 0-1,9-2 47,-1 0 0,1 0 0,-1-1 0,0 0 0,0-1 0,0-1 0,-1 0 0,1 0 1,-1-1-1,0-1 0,-1 0 0,15-12 0,5-6 18,-2-1-1,46-53 1,-63 67-32,-6 8-36,-1-1 1,1 0-1,-1 0 1,0-1-1,0 1 1,-1-1-1,1 0 0,-1 0 1,-1 0-1,1 0 1,-1-1-1,3-10 1,-23 24-91,0 10 100,2 1 0,0 1 1,1 0-1,1 1 0,-14 26 0,7-11 94,11-21-12,3-4-11,0-1 1,1 1 0,0 1-1,0-1 1,1 1 0,0 0-1,1 0 1,1 1 0,0-1-1,-2 14 1,5-24-92,0-1 0,0 0 0,0 1 0,0-1 0,0 0 0,0 1 0,0-1 0,0 1 0,0-1 0,0 0 0,1 1 0,-1-1 0,0 0 0,0 1 0,0-1 0,1 0 0,-1 1 0,0-1 0,0 0 0,1 0 0,-1 1 0,0-1 0,1 0 0,-1 0 0,0 1 0,1-1 0,-1 0 0,0 0 0,1 0 0,-1 0 0,0 0 0,1 1 0,-1-1 0,0 0 0,1 0 0,-1 0 0,1 0 0,-1 0 0,0 0 0,1 0 0,-1 0 0,1-1 0,-1 1 0,0 0 0,1 0 0,-1 0 0,0 0 0,1 0 0,-1 0 0,0-1 0,1 1 0,-1 0 0,0 0 0,1-1 0,-1 1 0,1-1 0,19-14 0,-14 9 0,0-1 0,-1 0 0,0 0 0,0-1 0,0 1 0,-1-1 0,0 0 0,-1 0 0,1 0 0,-2-1 0,1 1 0,1-12 0,-7 29 0,0-1 0,-1 1 0,0-1 0,-1 0 0,-6 10 0,-4 8 0,12-22 0,1 0 0,0 0 0,-1 0 0,0-1 0,0 1 0,0-1 0,-1 1 0,1-1 0,-1 0 0,1 0 0,-1-1 0,0 1 0,0-1 0,-7 3 0,-2 3 0,13-5 0,25-14 0,-7 0 0,92-51 0,-98 56 0,1 1 0,-1 0 0,1 1 0,0 0 0,0 1 0,0 0 0,16 0 0,-28 3 0,-1 0 0,1-1 0,-1 1 0,1 0 0,-1 0 0,1 0 0,-1 1 0,1-1 0,-1 0 0,1 0 0,-1 0 0,1 0 0,-1 0 0,1 0 0,-1 1 0,1-1 0,-1 0 0,1 0 0,-1 1 0,0-1 0,1 0 0,-1 1 0,1-1 0,-1 1 0,0-1 0,1 0 0,-1 1 0,0-1 0,0 1 0,1-1 0,-1 1 0,0-1 0,0 1 0,0-1 0,1 2 0,-6 21 0,-21 20 0,1-15 0,19-23 0,1 0 0,-1 1 0,1 0 0,0 0 0,1 0 0,-1 1 0,1-1 0,0 1 0,-3 10 0,7-16 0,1-1 0,-1 1 0,1-1 0,-1 1 0,1-1 0,0 1 0,-1-1 0,1 0 0,0 1 0,-1-1 0,1 0 0,0 0 0,-1 1 0,1-1 0,0 0 0,0 0 0,-1 0 0,1 0 0,0 0 0,0 0 0,-1 0 0,1 0 0,0 0 0,0-1 0,-1 1 0,1 0 0,0 0 0,0-1 0,26-4 0,-1-5-211,0-2-1,-2 0 1,33-21-1,-28 16-117,47-22-1,-76 39 329,0 0 0,0 0 0,0 0 0,0 0 0,1-1 0,-1 1 0,0 0 0,0 0 0,0 0 1,0 0-1,1 0 0,-1 0 0,0 0 0,0 0 0,0 0 0,1 0 0,-1 0 0,0 0 0,0 0 0,0 0 1,1 0-1,-1 0 0,0 0 0,0 0 0,0 0 0,1 0 0,-1 0 0,0 0 0,0 0 0,0 0 0,1 0 1,-1 0-1,0 0 0,0 1 0,0-1 0,0 0 0,1 0 0,-1 0 0,0 0 0,0 0 0,0 1 1,0-1-1,0 0 0,0 0 0,0 0 0,1 0 0,-1 1 0,-4 12 41,-17 23 2,15-27-150,-1 10 14,8-5-3672,-1-13 3350,1-1 0,0 1 0,-1 0 0,1-1-1,0 1 1,0-1 0,0 1 0,-1-1-1,1 1 1,0-1 0,0 1 0,0-1 0,0 0-1,0 1 1,0-1 0,0 0 0,0 0 0,0 0-1,0 0 1,0 0 0,0 0 0,0 0-1,0 0 1,0 0 0,0 0 0,0-1 0,-1 1-1,1 0 1,0-1 0,1 0 0,21-8-11388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13325,'0'0'7505,"-10"12"-5460,1-1-1910,-7 7 469,2 1 1,-15 24-1,25-37-480,0 1-1,1 0 1,0-1 0,0 1-1,1 1 1,-1-1 0,2 0-1,-1 1 1,1-1-1,0 1 1,0-1 0,2 13-1,-1-18-186,0-1-1,0 0 1,0 1-1,1-1 1,-1 0-1,1 1 1,-1-1-1,1 0 1,-1 1-1,1-1 1,0 0-1,0 0 1,-1 0-1,1 0 1,0 1-1,0-1 1,0 0-1,0-1 1,1 1-1,-1 0 1,0 0-1,0 0 1,0-1-1,3 2 1,-1-1-49,0-1 0,1 1 0,-1 0 1,1-1-1,-1 0 0,1 0 0,-1 0 0,0 0 1,1-1-1,3 0 0,2-1-289,0 0-1,0-1 1,0-1 0,0 1-1,0-1 1,14-10 0,-5 1 415,-2 0 0,30-31 0,-54 54 1329,0 0 0,1 1 0,1 0-1,-11 23 1,11-18-911,1 1 0,0 0 0,-4 22 0,6-15-633,1 1-1,1 0 1,1-1 0,1 1-1,8 45 1,-7-58-103,0 0 0,0 0 0,-1 0 0,0 1 0,-1-1 0,-2 14 1,2-23 234,-1 0 0,0 0 0,0 1 1,0-1-1,-1 0 0,1 0 1,-1 0-1,0 0 0,1 0 0,-1-1 1,-1 1-1,1 0 0,0-1 1,-1 1-1,1-1 0,-1 0 1,1 0-1,-1 0 0,0 0 0,0-1 1,0 1-1,0-1 0,0 0 1,-1 1-1,1-1 0,-4 0 0,0 1 324,0 0 0,0-1 0,0 0 0,1 0-1,-1-1 1,0 0 0,0 0 0,0 0 0,0-1-1,-12-3 1,16 3-137,0 0-1,0 0 1,1-1 0,-1 1-1,0-1 1,0 0 0,1 0-1,-1 0 1,1 0 0,-1 0-1,1 0 1,0-1 0,0 1-1,0-1 1,0 0 0,1 1-1,-1-1 1,1 0-1,-1 0 1,1 0 0,0 0-1,0 0 1,1 0 0,-1-1-1,0-3 1,0-1-94,0 0 1,1-1-1,0 1 0,0-1 1,1 1-1,0 0 0,1-1 1,0 1-1,0 0 0,0 0 0,1 0 1,1 0-1,-1 0 0,1 1 1,0 0-1,1 0 0,0 0 1,0 0-1,0 1 0,1-1 1,0 1-1,0 1 0,1-1 1,10-6-1,2-1-646,2 0-1,40-19 1,46-11-6709,-87 36 4844,37-16-13576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22101,'0'0'1148,"15"-9"597,5-2-1262,1 1 0,0 1 0,0 0-1,1 2 1,0 1 0,36-6 0,-39 9 157,1 1 1,0 1-1,36 3 1,-56-2-637,1 0 0,-1 0 1,0 0-1,1 0 0,-1 0 1,1 0-1,-1 0 0,1 0 0,-1 0 1,1 0-1,-1 0 0,1 0 1,-1 0-1,0 1 0,1-1 0,-1 0 1,1 0-1,-1 1 0,0-1 0,1 0 1,-1 0-1,0 1 0,1-1 1,-1 0-1,0 1 0,1-1 0,-1 0 1,0 1-1,0-1 0,1 1 0,-1-1 1,0 0-1,0 1 0,0-1 1,0 1-1,1-1 0,-1 1 0,0-1 1,0 0-1,0 1 0,0-1 1,0 1-1,0-1 0,0 1 0,0-1 1,0 1-1,-1-1 0,1 1 0,0-1 1,0 0-1,0 1 0,0-1 1,-1 1-1,1-1 0,-1 1 0,-18 18 189,-41 14 134,46-27-311,1 0 0,0 1-1,0 1 1,1 0 0,0 1 0,-13 13 0,24-22-33,0 1 0,0-1 0,0 1 0,1-1 0,-1 1 0,0 0 0,1-1-1,-1 1 1,1 0 0,-1-1 0,1 1 0,-1 0 0,1 0 0,-1 0 0,1-1 0,0 1 0,-1 0 0,1 0 0,0 0-1,0 0 1,0 0 0,0 0 0,0 0 0,0 0 0,0-1 0,0 1 0,0 0 0,0 0 0,0 0 0,0 0 0,1 0 0,-1 0-1,0 0 1,1-1 0,-1 1 0,1 0 0,-1 0 0,1 0 0,-1-1 0,1 1 0,-1 0 0,1-1 0,0 1 0,-1 0-1,1-1 1,0 1 0,0-1 0,0 1 0,-1-1 0,1 0 0,0 1 0,0-1 0,0 0 0,1 1 0,7 2-320,1-1 1,0 0 0,-1 0 0,13 0-1,-9-1 27,17 3-577,55 9-836,-79-11 1692,-1-1-1,0 1 1,0 0 0,0 0 0,0 0 0,0 1-1,0 0 1,0 0 0,-1 0 0,1 1 0,-1-1-1,6 7 1,-9-8 100,0-1 0,0 1 0,1 0 0,-1-1 0,0 1-1,0 0 1,-1 0 0,1 0 0,0 0 0,-1 0 0,1 0 0,-1 0 0,1 0 0,-1 0 0,0 1-1,0-1 1,0 0 0,0 0 0,-1 0 0,1 0 0,0 0 0,-2 3 0,0-1 177,1 0 0,-2 0 0,1 0 0,0-1 1,-1 1-1,0-1 0,0 1 0,0-1 0,0 0 1,-4 3-1,-7 4 274,0-1-1,0 0 1,0 0 0,-25 8 0,23-10-518,0-1 1,0-1-1,-1 0 0,0-1 0,0-1 1,-34 1-1,50-3-11,1-1-1,-1 0 1,1 0-1,-1 0 1,0 0-1,1 0 1,-1 0-1,1 0 1,-1 0-1,0 0 1,1 0-1,-1 0 1,1 0-1,-1-1 1,0 1-1,1 0 1,-1 0-1,1-1 1,-1 1-1,1 0 1,-1-1-1,1 1 1,-1 0-1,1-1 1,-1 1-1,1-1 1,-1 0-1,9-12-786,26-9-2381,-1 6-2038,5-2-1634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17200,'0'0'1858,"57"-10"160,-9-5 384,14-4-960,12-2 319,4 2-448,3 1-960,-4 2-257,-2 4-128,-11 4-1826,-13-1-1793,-15 3-2435,-11-2-4997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345 36 15535,'0'0'10356,"-11"-8"-9470,4 3-712,5 3-113,0 0-1,-1 0 0,1 0 0,-1 0 0,1 0 0,-1 0 0,0 1 0,1 0 1,-1-1-1,0 1 0,0 0 0,0 0 0,0 1 0,0-1 0,0 1 1,-1-1-1,1 1 0,0 0 0,0 0 0,0 0 0,0 1 0,0-1 0,0 1 1,0 0-1,0 0 0,0 0 0,-3 1 0,-15 11 258,1 0 0,0 2 0,1 0-1,1 1 1,0 1 0,1 1 0,1 0 0,1 1 0,0 1-1,2 0 1,0 1 0,-14 32 0,25-48-318,0 0 0,0 0 0,0 0 0,1 1 0,0-1 0,0 0 0,1 0 0,-1 1 0,1-1 0,0 0 0,1 1 0,-1-1 0,1 0 0,0 1 0,0-1 0,3 7 0,-2-9 0,0 0 0,1 1 0,-1-1 0,1 0 0,0 0 0,-1-1 0,1 1 0,1 0 0,-1-1 0,0 0 0,1 0 0,-1 0 0,1 0 0,0 0 0,-1-1 0,1 0 0,0 0 0,0 0 0,0 0 0,0 0 0,7 0 0,4 0 0,0 0 0,0-1 0,-1-1 0,1 0 0,0-1 0,-1 0 0,1-2 0,21-6 0,-32 8 0,1 1 0,0-1 0,-1 0 0,0 0 0,0-1 0,1 1 0,-1-1 0,-1 0 0,1 0 0,0 0 0,-1-1 0,1 1 0,-1-1 0,0 0 0,-1 0 0,1 0 0,0 0 0,-1 0 0,0 0 0,0-1 0,0 1 0,-1-1 0,0 0 0,0 1 0,0-1 0,0 0 0,-1 0 0,1 0 0,-2-7 0,1 9-15,-1 1 0,0-1-1,0 0 1,0 1 0,-1-1 0,1 1-1,0-1 1,-1 1 0,0 0 0,0 0-1,1-1 1,-1 1 0,-1 0 0,1 1-1,0-1 1,0 0 0,-1 1 0,1-1 0,0 1-1,-1 0 1,0 0 0,1 0 0,-1 0-1,0 0 1,1 0 0,-1 1 0,0-1-1,-4 1 1,-7-2-203,0 0 0,-1 1 0,1 1 0,-19 2 0,33-2 95,-1 0 1,0 0-1,0 0 1,1 0-1,-1 0 0,0 0 1,0 0-1,1 0 1,-1 0-1,0 1 0,1-1 1,-1 0-1,0 0 1,1 1-1,-1-1 0,0 1 1,1-1-1,-1 0 1,0 1-1,1-1 0,-1 1 1,1 0-1,-1-1 1,1 1-1,0-1 0,-1 1 1,1 0-1,-1-1 1,1 1-1,0 0 0,-1 1 1,1-1-90,1-1 1,-1 1-1,0 0 1,1 0-1,-1-1 1,1 1-1,-1 0 1,0-1-1,1 1 1,0-1-1,-1 1 1,1 0-1,-1-1 1,1 1 0,0-1-1,-1 1 1,1-1-1,0 0 1,-1 1-1,1-1 1,0 0-1,0 1 1,-1-1-1,1 0 1,0 0-1,0 0 1,0 0-1,-1 0 1,1 0-1,1 0 1,26 1-5811,7-1-3203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14638,'0'0'13565,"-6"9"-12017,-41 41-312,29-32-791,0 0 0,2 2 0,-27 39 0,42-58-466,0 0 1,0 0-1,1 0 1,-1 0-1,0 0 1,1 0-1,-1 0 1,1 0-1,-1 0 0,1 0 1,0 0-1,-1 0 1,1 0-1,0 0 1,0 0-1,0 0 0,0 0 1,0 0-1,0 1 1,0-1-1,0 0 1,0 0-1,0 0 1,1 0-1,-1 0 0,0 0 1,1 0-1,-1 0 1,1 0-1,-1 0 1,1 0-1,0 0 0,-1 0 1,1 0-1,0 0 1,0-1-1,-1 1 1,1 0-1,0-1 1,0 1-1,0 0 0,0-1 1,0 1-1,0-1 1,0 1-1,0-1 1,0 0-1,0 1 0,0-1 1,0 0-1,1 0 1,-1 0-1,0 0 1,0 0-1,0 0 1,0 0-1,0 0 0,2 0 1,5-1-317,1 1 0,0-1 0,-1-1 0,1 1 0,-1-1 1,12-5-1,-4-1-873,0-1 1,0-1 0,-1 0-1,0-1 1,20-19-1,-1 1 512,-35 35 5272,-18 31-2229,6-16-1316,1 1-1,-10 24 1,19-40-922,1-1 1,0 1-1,0 0 1,0 1-1,1-1 1,0 0-1,0 0 1,0 1-1,1-1 1,0 0-1,0 0 1,1 1-1,2 11 1,-2-17-162,0 0-1,0 0 1,-1 1-1,1-1 1,0 0 0,0 0-1,0 0 1,1 0-1,-1 0 1,0-1 0,0 1-1,0 0 1,1 0-1,-1-1 1,0 1-1,1-1 1,-1 1 0,1-1-1,-1 1 1,1-1-1,-1 0 1,0 0 0,1 0-1,-1 0 1,3 0-1,19-3-2861,-5-5-3318,3-14-7080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102 111 11018,'-12'7'3615,"4"-4"-2737,-46 24 1458,51-25-1870,0 0-1,1 0 0,-1 0 1,0 0-1,1 0 1,0 0-1,0 1 0,-1-1 1,-2 6-1,5-7-398,1-1 0,-1 1 0,0-1 0,0 1 0,1-1 0,-1 1 0,0-1 0,1 1 0,-1-1 0,1 1 0,-1-1 0,0 0 0,1 1 0,-1-1 0,1 0 0,-1 1 0,1-1-1,0 0 1,-1 1 0,1-1 0,-1 0 0,1 0 0,-1 0 0,1 0 0,0 0 0,-1 0 0,1 1 0,-1-1 0,1-1 0,0 1 0,-1 0 0,1 0 0,-1 0 0,1 0 0,0 0 0,-1 0 0,1-1 0,-1 1 0,2-1-1,2 1 283,68-4 884,0-3-1,114-26 0,-58 8-525,568-56 1541,-397 72-7197,-359 0-5002,19-4 102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16464,'0'0'8803,"6"16"-8574,-4-13-216,2 6 7,-1 0 1,1 0-1,-2 1 1,1-1-1,-1 1 0,-1 0 1,1-1-1,-2 1 0,1 0 1,-1 0-1,-1 0 0,-2 12 1,-10 29 993,-29 72 1,-1-1 68,46-118-1044,8-10-18,9-8 10,7-15-133,-1-1 1,-2-1 0,-1-1-1,-1-2 1,25-52 0,38-58 106,-82 140-6,1-1 1,-1 1 0,1 0-1,-1 0 1,1 1-1,0-1 1,1 1 0,-1 0-1,0 0 1,1 0 0,8-3-1,-12 6 0,0-1 0,1 1 0,-1 0 0,0-1 0,0 1 0,1 0 0,-1 0 0,0 0 0,0 0 0,1 0 0,-1 0 0,0 1 0,0-1-1,1 0 1,-1 1 0,0-1 0,0 0 0,0 1 0,0 0 0,2 0 0,-1 1-3,-1-1 0,0 1 0,1 0 0,-1 0 0,0-1 0,0 1 0,0 0 0,0 0 0,0 0 0,0 0 0,0 0 0,-1 1 0,1-1 0,-1 0 0,1 4 0,-1 0-27,0-1 0,0 0 0,-1 1 1,1-1-1,-1 0 0,0 1 0,-1-1 0,1 0 1,-1 0-1,0 0 0,0 0 0,-1 0 0,1-1 1,-1 1-1,0-1 0,0 1 0,-1-1 0,1 0 1,-1 0-1,0-1 0,0 1 0,0-1 0,-1 0 1,1 0-1,-9 4 0,1 0 79,0-2 1,0 1 0,-1-1-1,1-1 1,-1 0-1,0-1 1,0-1 0,0 0-1,-21 1 1,33-3-139,0 0 0,0 0 1,0 0-1,0 0 0,0 0 0,0 0 1,0 0-1,0 0 0,0-1 0,0 1 1,0 0-1,0-1 0,0 1 0,0 0 1,0-1-1,0 1 0,0-1 0,0 0 1,1 1-1,-1-1 0,0 0 0,0 1 1,1-1-1,-1 0 0,0 0 0,1 1 1,-1-1-1,1 0 0,-1 0 1,1 0-1,-1-2 0,1 1-409,0 0-1,0 0 1,0 0 0,0 0-1,1 0 1,-1 0 0,0 0 0,1 0-1,0 0 1,-1 0 0,1 1-1,0-1 1,0 0 0,0 0-1,0 1 1,2-4 0,20-19-8133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47 18546,'0'0'8050,"-10"-3"-7351,6 1-688,0 1 0,0 0 0,0 0 1,0 0-1,-1 1 0,1-1 0,0 1 0,0 0 0,0 0 0,-1 1 0,1-1 0,0 1 0,0 0 0,0 0 0,0 1 1,0-1-1,0 1 0,0-1 0,0 1 0,1 1 0,-1-1 0,1 0 0,-1 1 0,1 0 0,-4 4 0,1-2 23,0 1-1,0 0 0,1 0 0,-1 0 0,2 1 0,-1 0 0,1 0 0,0 0 0,0 0 0,1 1 1,0-1-1,0 1 0,1 0 0,-2 8 0,4-15-26,0 0 0,0 0-1,1 1 1,-1-1 0,0 0 0,0 0 0,1 0-1,-1 0 1,1 0 0,-1 0 0,1 0 0,-1 0-1,1 0 1,-1 0 0,1 0 0,0-1 0,0 1-1,-1 0 1,1 0 0,0 0 0,0-1 0,0 1-1,0-1 1,0 1 0,0-1 0,0 1 0,0-1-1,0 1 1,0-1 0,0 0 0,0 1 0,0-1-1,1 0 1,-1 0 0,0 0 0,0 0 0,0 0-1,0 0 1,0 0 0,2-1 0,50-7 50,-41 3-52,0 0-1,0 0 0,0-1 0,-1-1 1,0 0-1,0 0 0,18-18 1,-23 21 0,-1-1 0,0 0 0,0 0 0,-1-1 1,0 0-1,0 1 0,0-1 0,-1 0 0,1-1 1,-2 1-1,1-1 0,-1 1 0,1-1 0,-2 0 1,1 0-1,0-7 0,-2 13-2,0 0-1,0 0 1,0 0-1,0 0 1,0 1 0,0-1-1,-1 0 1,1 0-1,0 0 1,0 1 0,-1-1-1,1 0 1,-1 0-1,1 1 1,0-1 0,-1 0-1,1 1 1,-1-1-1,0 0 1,1 1 0,-1-1-1,1 1 1,-1-1-1,0 1 1,1-1 0,-1 1-1,-1-1 1,-26 0-17,21 3-137,1-1 0,0 1 0,0 1 0,0-1 0,0 1 0,-11 7 0,13-6-210,-1 0 0,1 0 0,0 1 0,1 0 0,-1 0 0,-4 9-1,3 10-3185,5-23 3235,0 0 1,0-1 0,1 1-1,-1 0 1,1 0 0,-1 0-1,0-1 1,1 1 0,0 0-1,-1 0 1,1-1 0,-1 1-1,1 0 1,0-1 0,0 1-1,-1-1 1,1 1 0,0-1-1,0 1 1,-1-1 0,1 1-1,0-1 1,0 0 0,2 1-1,19 2-9302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1 16303,'0'0'3187,"-8"-1"-507,-5 1-2226,1 0 0,0 1 0,0 0-1,0 1 1,0 1 0,1-1-1,-1 2 1,0 0 0,1 0 0,-12 7-1,6-3-110,1 0-1,0 2 1,1 0-1,0 0 1,1 2-1,-21 19 1,34-30-347,0-1 1,0 1 0,1-1-1,-1 1 1,0-1 0,0 1-1,1 0 1,-1-1 0,1 1-1,-1 0 1,1 0 0,-1-1 0,1 1-1,-1 0 1,1 0 0,-1 0-1,1 0 1,0 0 0,0-1-1,-1 1 1,1 0 0,0 0-1,0 0 1,0 0 0,0 0-1,0 0 1,0 0 0,0 0 0,1 0-1,-1-1 1,0 1 0,0 0-1,1 0 1,0 1 0,1-1-42,0 0 0,0 0 0,0 0 0,0 0 0,0 0 1,0-1-1,0 1 0,1-1 0,-1 0 0,0 1 0,0-1 1,0 0-1,4-1 0,13 0-673,0-1-1,25-7 1,-17 2-140,-16 3 773,2 1 0,-1 0 0,0 0 0,1 1 0,-1 1 0,1 0 0,-1 1 0,1 0 0,12 2 0,-24-2 110,-1 0 1,1 1 0,0-1-1,-1 0 1,1 0 0,0 0-1,-1 1 1,1-1-1,0 0 1,-1 1 0,1-1-1,-1 1 1,1-1 0,-1 1-1,1-1 1,-1 1 0,1-1-1,-1 1 1,0-1 0,1 1-1,-1-1 1,0 1 0,1 0-1,-1-1 1,0 1 0,0 0-1,0-1 1,1 1 0,-1 0-1,0-1 1,0 1 0,0 0-1,0-1 1,0 1-1,0 0 1,0 0 0,-1-1-1,1 1 1,0 0 0,0-1-1,0 1 1,-1-1 0,1 1-1,0 0 1,-1-1 0,1 1-1,-1 0 1,-1 2 171,1-1 0,-1 1 1,0-1-1,1 0 0,-1 0 0,0 1 0,-1-1 1,1-1-1,0 1 0,-3 2 0,-15 5 55,0-1 1,-1-1-1,1 0 0,-2-2 0,1 0 1,0-1-1,-40 1 0,66-15-5217,48-16-4345,-16 12 3337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14382,'0'0'11002,"-10"1"-10121,-1 2-716,0 1 1,0-1-1,0 2 0,1-1 1,0 1-1,0 1 1,-11 8-1,14-10-43,1 1 0,-1 0 0,1 0 0,-1 1 0,2 0 0,-1 0 0,1 0 0,0 1 0,0 0 0,0 0 0,1 0 0,-4 11 0,8-18-138,0 1 0,-1 0 0,1 0 0,0-1-1,0 1 1,0 0 0,0 0 0,0-1 0,0 1 0,1 0 0,-1 0-1,0-1 1,0 1 0,0 0 0,1 0 0,-1-1 0,0 1-1,1 0 1,-1-1 0,1 1 0,-1 0 0,1-1 0,-1 1 0,1-1-1,-1 1 1,1-1 0,0 1 0,-1-1 0,1 1 0,-1-1-1,1 0 1,0 1 0,0-1 0,-1 0 0,1 0 0,0 1 0,0-1-1,-1 0 1,1 0 0,0 0 0,0 0 0,-1 0 0,1 0-1,1 0 1,44 0-1856,-36-1 1263,70-8-2171,7 0 4423,-110 22 2651,5-3-3874,-34 14 559,-84 25 1,145-52-3220,1 0 0,-1-1 0,0-1 0,16-9 0,10-12-5666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7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8616,'0'0'17649,"-41"58"-15695,17-30-769,5-3 64,2 0-704,8-4-481,3-6-385,6-4-1344,0-5-1122,9-6-1505,-3 0-3011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8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18514,'0'0'9320,"-6"10"-7793,-156 239 1879,161-247-3421,0-1 0,0 0-1,1 1 1,-1-1 0,0 0 0,0 1-1,1-1 1,-1 1 0,1-1 0,-1 1-1,1 0 1,0-1 0,-1 1 0,1-1-1,0 1 1,0 0 0,0-1 0,1 1 0,-1 0-1,1 1 1,-1-2-18,1 0-1,0-1 1,0 1-1,-1 0 1,1 0-1,0-1 1,0 1-1,0-1 1,0 1-1,0-1 1,0 1-1,0-1 1,0 0-1,0 1 1,0-1-1,0 0 1,0 0-1,0 0 1,0 0-1,0 0 1,0 0-1,2 0 1,9-1-406,0-1 0,0-1 1,22-6-1,-32 8 380,8-2-388,8-3 143,-1 0 1,1 2-1,0 0 1,33-2-1,-51 6 331,1 0 0,-1 0-1,0 0 1,1 0 0,-1 0-1,0 0 1,0 0-1,1 0 1,-1 0 0,0 0-1,1 0 1,-1 0-1,0 0 1,1 0 0,-1 0-1,0 0 1,0 0 0,1 0-1,-1 0 1,0 1-1,0-1 1,1 0 0,-1 0-1,0 0 1,0 0 0,1 1-1,-1-1 1,0 0-1,0 0 1,0 1 0,0-1-1,1 0 1,-1 0 0,0 1-1,0-1 1,0 0-1,0 0 1,0 1 0,0-1-1,0 0 1,0 1 0,0-1-1,0 0 1,0 0-1,0 1 1,0 0 0,-10 15 747,-21 14 137,9-13-536,-1 0 0,-43 22 1,53-32-275,0-1-1,-1 0 1,0-1 0,1-1 0,-2 0-1,1-1 1,-15 1 0,28-3-129,0-1 0,1 0 0,-1 0 0,0 0 0,1 0 1,-1 0-1,0 1 0,0-1 0,1 0 0,-1-1 0,0 1 0,1 0 0,-1 0 0,0 0 0,1 0 0,-1 0 0,0-1 1,1 1-1,-1 0 0,0-1 0,1 1 0,-1 0 0,1-1 0,-1 1 0,1-1 0,-1 1 0,1-1 0,-1 1 0,0-1 1,10-16-2056,28-15-3239,0 10-113,2 0-1548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8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18001,'0'0'12396,"-44"53"-11275,19-24-320,0 1-353,7-2-448,7-3 0,9-6 0,2-7-1377,7-8-1218,11-4-1377,3-1-1921,-1-17-7720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22 16848,'0'0'5637,"12"-2"-3245,21-5-996,1 2 0,-1 1 0,67 1 0,-99 3-1399,1 0 0,-1 0 1,0 0-1,0 0 0,0 0 0,1 0 1,-1 0-1,0 1 0,0-1 0,0 0 1,0 1-1,0-1 0,0 1 0,0-1 1,1 1-1,-1-1 0,-1 1 0,1 0 1,0 0-1,0-1 0,0 1 0,0 0 1,0 0-1,-1 0 0,1 0 0,0 0 1,-1 0-1,1 0 0,-1 0 0,1 0 1,-1 0-1,1 0 0,-1 0 0,0 1 1,0-1-1,1 0 0,-1 0 0,0 0 1,0 0-1,0 1 0,0-1 0,0 0 1,-1 0-1,1 0 0,0 0 0,-1 3 1,-1 0-19,0 1 0,0-1 0,-1 1 1,1-1-1,-1 0 0,0 0 1,0 0-1,-1-1 0,-6 7 1,-43 28 96,38-29-1,2 0-1,-1 1 0,1 0 1,-21 24-1,33-34-72,1 0 1,0 1-1,-1-1 1,1 0-1,0 1 0,-1-1 1,1 1-1,0-1 1,0 0-1,0 1 0,-1-1 1,1 1-1,0-1 1,0 0-1,0 1 0,0-1 1,0 1-1,0-1 1,0 1-1,0-1 0,0 1 1,0-1-1,0 1 1,0-1-1,0 1 0,0-1 1,0 0-1,0 1 1,0-1-1,1 1 0,-1-1 1,0 0-1,0 1 1,1-1-1,-1 1 1,0-1-1,1 0 0,-1 1 1,0-1-1,1 0 1,-1 1-1,0-1 0,1 0 1,-1 0-1,0 0 1,1 1-1,-1-1 0,1 0 1,-1 0-1,1 0 1,-1 0-1,1 0 0,-1 1 1,0-1-1,1 0 1,-1 0-1,1 0 0,-1 0 1,1-1-1,-1 1 1,1 0-1,42 1-159,-28-2-70,-3 2 63,1 0 1,-1 0-1,1 1 1,-1 1-1,0 0 1,0 0-1,14 7 1,-23-9 170,0 1 0,0-1 0,-1 1 0,1 0 0,0 0 0,-1 0 0,1 0 0,-1 0 0,0 1 1,0-1-1,0 0 0,0 1 0,0 0 0,0 0 0,-1-1 0,1 1 0,-1 0 0,0 0 0,0 0 0,0 0 0,0 1 0,-1-1 1,1 0-1,-1 0 0,0 0 0,0 1 0,0-1 0,0 0 0,0 0 0,-1 0 0,1 1 0,-1-1 0,-1 4 0,0-3 70,-1 1 0,1-1 0,0 0 0,-1 0 0,0 0 0,0 0 0,0-1 0,-1 1 0,1-1 0,-1 0 0,0 0 0,1 0 0,-1 0-1,-1-1 1,1 0 0,-6 3 0,-13 5 783,-42 13 0,60-22-706,-95 23 176,90-22-332,-1-1 0,0 0 0,1 0 0,-1-2 1,0 1-1,1-1 0,-17-4 0,26 5-120,-1-1 1,1 1-1,0-1 0,-1 0 1,1 1-1,0-1 1,-1 0-1,1 0 0,0 0 1,0 0-1,0 0 0,0 0 1,0 0-1,0-1 0,0 1 1,0 0-1,1-1 0,-1 1 1,0 0-1,0-2 1,-4-31-9625,4 7-9184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18449,'0'0'10368,"-7"13"-9119,-135 208 1297,137-214-2534,1 1 0,-1 0 0,1 0 0,1 0 0,-1 0 0,2 0 0,-1 1-1,1-1 1,0 1 0,1 0 0,-1 0 0,2 12 0,0-20-26,1 1 0,0 0 1,0-1-1,0 1 0,0-1 0,0 1 0,0-1 1,1 0-1,-1 1 0,0-1 0,1 0 1,-1 0-1,1 0 0,-1 0 0,1 0 0,-1 0 1,1-1-1,0 1 0,0 0 0,-1-1 0,1 1 1,0-1-1,0 0 0,-1 0 0,1 1 0,0-1 1,0 0-1,0-1 0,0 1 0,-1 0 0,1 0 1,2-1-1,4 0-100,0 0-1,0 0 1,0-1 0,-1 0 0,1-1 0,8-3-1,3-5-59,0-1 0,0-1 0,-2-1 0,0-1-1,0 0 1,-1-1 0,-1-1 0,-1-1-1,0 0 1,12-22 0,-17 19-156,-9 21 322,1-1-1,-1 1 1,0 0-1,0-1 1,0 1-1,0 0 1,0-1-1,1 1 0,-1 0 1,0-1-1,0 1 1,0 0-1,0-1 1,0 1-1,0 0 1,0-1-1,0 1 1,0 0-1,0-1 0,0 1 1,-1-1-1,1 1 1,0 0-1,0-1 1,0 1-1,0 0 1,0 0-1,-1-1 1,1 1-1,0 0 0,0-1 1,-1 1-1,1 0 1,0 0-1,0-1 1,-1 1-1,1 0 1,0 0-1,-1 0 0,1 0 1,0-1-1,-1 1 1,1 0-1,0 0 1,-1 0-1,0 0 1,-25 11-4968,0 10 4975,8-4 4652,-12 25-2622,10-18-1755,1 0 0,1 1 1,2 1-1,-21 43 1,36-68-276,1 0 0,-1-1 1,1 1-1,-1-1 0,1 1 1,0 0-1,-1-1 0,1 1 1,-1 0-1,1-1 0,0 1 1,0 0-1,-1 0 0,1 0 1,0-1-1,0 1 0,0 0 1,0 0-1,0-1 0,0 1 1,0 0-1,0 0 1,0 0-1,0-1 0,1 1 1,-1 1-1,17-12-954,23-32-7644,-27 20-156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18674,'0'0'6182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49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18289,'0'0'3540,"-6"10"-1298,-94 151 2542,-31 113-1758,117-236-2823,12-26-98,12-25 19,53-109-1857,-12 19-1264,-54 110 3176,1-1-1,-1 1 1,1 0-1,1 0 1,-1 0-1,1 0 0,0 0 1,1 8-1,-1-13-164,1 1 0,0-1 0,0 0 0,0 1 0,0-1 0,1 0 0,-1 0 0,0 1 0,1-1 0,0 0 0,-1 0 0,1 0 0,0 0 0,0 0 0,0 0 0,1 0 0,-1 0 0,0 0 0,1 0 0,-1-1 0,1 1 0,-1 0 0,1-1 0,0 0 0,0 1 0,0-1 0,0 0 0,0 0 0,0 0 0,0 0 0,0 0 0,0 0 0,3 0 0,6-1 0,-1 0 0,0 0 0,0-1 0,0-1 0,0 0 0,0 0 0,0-1 0,-1 0 0,1 0 0,-1-1 0,0-1 0,0 1-1,0-1 1,0-1 0,-1 0 0,0 0 0,0-1 0,-1 0 0,0 0 0,0 0 0,-1-1 0,10-15 0,-25 37 43,-34 56 470,40-63-472,0-1 0,1 1 1,-1 0-1,1 0 0,1 0 0,-1 0 0,1 0 0,1 0 0,-1 0 0,2 11 0,-1-17-52,0 0 0,0 1 0,1-1-1,-1 0 1,0 0 0,1 1 0,-1-1-1,1 0 1,-1 0 0,1 0 0,0 0 0,-1 0-1,1 0 1,0 0 0,0 0 0,0 0 0,0 0-1,0 0 1,0-1 0,0 1 0,0 0 0,0-1-1,2 2 1,0-1 5,0 0 0,1 0 0,-1 0 1,1-1-1,-1 1 0,1-1 0,0 0 0,4 0 0,3-1-27,-1 0-1,0-1 0,1 0 0,-1-1 0,12-4 1,-2-2-235,0-1 1,-1 0 0,0-2 0,-1 0 0,0-1 0,0 0 0,-2-2 0,0 0 0,22-27 0,-37 42 243,-1-1 0,0 1 0,1 0 0,-1 0 0,0 0 1,1 0-1,-1-1 0,0 1 0,1 0 0,-1-1 0,0 1 0,0 0 0,1 0 0,-1-1 0,0 1 0,0 0 0,0-1 0,1 1 1,-1 0-1,0-1 0,0 1 0,0-1 0,0 1 0,0 0 0,0-1 0,0 1 0,0 0 0,0-1 0,0 1 0,0-1 0,0 1 1,0 0-1,0-1 0,0 1 0,0 0 0,0-1 0,0 1 0,-1 0 0,1-1 0,0 1 0,0 0 0,-1-1 0,-17 8 258,-25 22 620,30-17-404,0 0 0,-18 24 0,27-31-358,1 0 1,-1 0-1,1 1 0,0 0 1,0-1-1,0 1 1,1 0-1,0 1 0,0-1 1,-1 10-1,3-15-102,0 0 0,0 0 0,0-1 0,0 1 0,0 0 0,0 0 0,0 0 0,0-1 0,1 1-1,-1 0 1,0 0 0,0-1 0,1 1 0,-1 0 0,0 0 0,1-1 0,-1 1 0,1-1 0,-1 1 0,1 0 0,-1-1 0,1 1 0,0-1-1,-1 1 1,1-1 0,-1 1 0,1-1 0,0 0 0,0 1 0,-1-1 0,2 1 0,31 0-163,-24-2-210,-1-1 0,1 0 0,-1-1 0,1 0 0,10-5 0,-11 3-669,-1 1 1,-1-2-1,1 1 1,9-11-1,6-16-7099,-9 0-4590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0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17745,'0'0'6662,"75"23"-8744,-36-12-2114,3-1-2370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0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 13132,'0'0'6625,"-9"0"-2215,-2-1-3105,-5 1-323,-1-1 1,1 2-1,-19 3 1,33-4-945,0 0 1,-1 0-1,1 0 0,0 1 1,-1-1-1,1 1 1,0 0-1,-1-1 1,1 1-1,0 0 1,0 1-1,0-1 0,0 0 1,0 0-1,0 1 1,0-1-1,1 1 1,-1 0-1,0-1 0,1 1 1,-1 0-1,1 0 1,0 0-1,0 0 1,0 0-1,0 0 0,0 1 1,0-1-1,0 0 1,1 0-1,-1 4 1,1-5-125,0 1 0,1 0 0,0-1 0,-1 0 0,1 1 0,0-1 0,0 1 0,0-1 0,0 0 0,0 0 0,0 0 0,0 1 0,0-1 0,0 0 0,1 0 0,-1 0 0,0-1 0,1 1 0,-1 0 0,1 0 0,-1-1 0,4 2 0,46 14-3444,-23-7 1190,-20-5 2114,0 0 1,0 0-1,0 1 0,0 1 0,0-1 1,7 9-1,-13-13 364,-1 0 1,0 0-1,0 0 1,0 0-1,1 0 1,-1 0-1,0 1 0,-1-1 1,1 0-1,0 1 1,0-1-1,0 1 1,-1-1-1,1 0 1,-1 1-1,1 0 0,-1-1 1,0 1-1,0-1 1,1 1-1,-1-1 1,0 1-1,0 0 0,-1-1 1,1 1-1,0-1 1,0 1-1,-1-1 1,1 1-1,-1 0 0,1-1 1,-1 0-1,0 1 1,0-1-1,1 1 1,-1-1-1,0 0 1,0 0-1,0 1 0,-1-1 1,1 0-1,0 0 1,-2 1-1,-4 3 4,1-1 0,0-1 0,-1 1 0,0-1 1,0-1-1,0 1 0,-8 1 0,-29 2-2998,25-6-1708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87 384,'0'0'30899,"-9"-6"-30856,7 5-43,0-1 0,0 0 0,0 1 1,0-1-1,0 1 0,-1 0 0,1-1 1,0 1-1,-1 0 0,1 1 0,-1-1 1,0 0-1,1 1 0,-1-1 0,1 1 1,-1 0-1,0 0 0,1 0 0,-1 0 1,0 0-1,1 1 0,-1-1 0,1 1 1,-1 0-1,1 0 0,-1 0 0,1 0 1,-1 0-1,1 0 0,0 0 0,0 1 1,0-1-1,-1 1 0,2 0 0,-1 0 1,0 0-1,0 0 0,0 0 0,1 0 1,-1 0-1,1 0 0,-2 4 0,3-6-14,-1 1 1,0 0-1,1 0 0,-1-1 0,1 1 0,-1 0 0,1 0 0,-1 0 0,1 0 1,0 0-1,-1 0 0,1 0 0,0-1 0,0 1 0,0 0 0,0 0 0,0 0 1,0 0-1,0 0 0,0 0 0,0 0 0,0 0 0,0 0 0,0 0 0,1 0 1,-1 0-1,0 0 0,1 0 0,-1 0 0,1 0 0,0 1 0,1-1-7,0 0 0,0 0 0,0 0-1,0-1 1,0 1 0,0 0-1,0-1 1,1 0 0,-1 1 0,0-1-1,0 0 1,0 0 0,4 0 0,10-2-376,0 0 0,30-8 0,-5-4-907,-25 9 744,-1-1 0,1 2-1,0 0 1,0 1-1,17-1 1,-33 4 583,0 0-1,1 0 1,-1 0 0,0 0-1,0 0 1,0 0-1,0 0 1,1 0 0,-1 0-1,0 0 1,0 0 0,0 1-1,0-1 1,0 0 0,1 0-1,-1 0 1,0 0-1,0 0 1,0 0 0,0 0-1,0 0 1,1 0 0,-1 1-1,0-1 1,0 0-1,0 0 1,0 0 0,0 0-1,0 0 1,0 0 0,0 1-1,0-1 1,0 0-1,0 0 1,0 0 0,1 0-1,-1 1 1,0-1 0,0 0-1,0 0 1,0 0 0,0 0-1,0 0 1,-1 1-1,1-1 1,0 0 0,0 0-1,0 0 1,0 0 0,0 1-1,0-1 1,0 0-1,-8 13 881,-11 8 428,-42 27 825,113-85-1937,-22 0-446,-26 31 188,0 0 0,0 0 0,0 1 0,1-1 0,0 1 0,0 1 0,0-1 0,1 1 0,-1-1 0,8-3 0,-11 10 25,0 0 0,1 0 0,-1 0-1,0 0 1,0 0 0,0 0 0,0 0 0,-1 0 0,1 1 0,-1-1 0,3 6 0,11 13 12,-10-16 7,0-1 0,1 0 0,-1 0 0,1 0 0,0-1 1,1 0-1,-1 0 0,1 0 0,-1-1 0,1 0 0,-1 0 0,1-1 0,0 0 1,0 0-1,0-1 0,0 0 0,0 0 0,0 0 0,10-3 0,-13 3 15,0-1 0,1 0 0,-1 0 0,0-1 0,0 1 0,0-1 0,0 0 0,-1 0 0,1 0 0,0 0 0,-1-1 0,1 0 0,-1 1 0,0-1 0,0 0 0,0-1 0,-1 1 0,1-1 0,-1 1 0,1-1 0,-1 0 0,0 1 0,-1-1 0,1 0 0,-1 0 0,1-1 0,-1 1 0,-1 0 0,1 0 0,0 0 0,-1-8 0,0 11-19,0 0 0,0 0 0,0 0 1,0 0-1,0 0 0,0 0 0,0 0 1,-1 0-1,1 0 0,0 0 0,-1 0 0,1 0 1,-1 0-1,1 0 0,-1 0 0,1 0 0,-1 0 1,0 0-1,1 1 0,-1-1 0,0 0 0,0 0 1,1 1-1,-1-1 0,0 1 0,0-1 1,0 1-1,-2-2 0,1 2-3,-1-1 0,0 1 0,0 0 0,0-1-1,1 1 1,-1 0 0,0 1 0,0-1 0,0 0 0,-4 2 0,-2 1-5,1-1 0,0 2 0,-1-1 0,1 1 0,1 0-1,-11 7 1,11-5 55,0 1-1,0-1 0,0 1 1,1 1-1,0-1 0,0 1 1,1 0-1,-8 16 0,12-21-44,0-1 0,1 0 0,-1 0 0,0 0 0,1 1 0,-1-1 0,1 0 0,0 1 0,0-1 0,0 0 0,0 1 0,0-1 0,1 0 0,-1 0 0,1 1 0,-1-1 0,1 0 0,0 0-1,0 0 1,0 1 0,0-1 0,0 0 0,0 0 0,1-1 0,-1 1 0,1 0 0,-1 0 0,1-1 0,0 1 0,0-1 0,-1 1 0,1-1 0,0 0 0,0 0 0,0 0 0,1 0 0,-1 0 0,0 0-1,0 0 1,0-1 0,4 1 0,7 3-684,0-1 0,0-1-1,26 2 1,15-3-5055,-8-1-2811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43 15919,'0'0'6006,"-4"14"-3326,-10 30-525,-2-1-1,-36 68 1,45-98-1884,0 0 0,1 0-1,-7 23 1,12-34-262,0 0 0,0 0 0,1-1 0,-1 1 0,1 0 0,-1 0 0,1 0 0,0 0 0,0 0 0,0 0 0,0 0 0,0 0 0,0 0 0,1 0 0,-1 0 0,0 0 0,1 0 0,0 0 0,-1-1 0,1 1 0,0 0-1,0 0 1,0-1 0,0 1 0,0 0 0,1-1 0,-1 1 0,0-1 0,1 0 0,-1 1 0,1-1 0,0 0 0,-1 0 0,1 0 0,0 0 0,2 1 0,5 0-52,-1 0 0,1 0 0,0-1 1,-1-1-1,1 1 0,0-1 0,0-1 0,-1 0 0,1 0 1,0 0-1,-1-1 0,1-1 0,-1 1 0,1-1 0,-1-1 0,0 0 1,-1 0-1,1 0 0,-1-1 0,0 0 0,0 0 0,0-1 0,0 0 1,-1 0-1,0-1 0,-1 0 0,1 0 0,-1 0 0,-1 0 0,1-1 1,-1 0-1,-1 0 0,1 0 0,-1 0 0,3-17 0,-6 25 47,0-1-1,1 1 1,-1-1-1,0 1 0,0-1 1,0 1-1,0-1 1,0 1-1,0-1 0,0 1 1,0-1-1,0 1 1,0-1-1,0 1 1,0-1-1,0 1 0,0 0 1,0-1-1,0 1 1,-1-1-1,1 1 0,0-1 1,0 1-1,-1-1 1,1 1-1,0 0 1,0-1-1,-1 1 0,1-1 1,-1 1-1,1 0 1,0-1-1,-1 1 0,1 0 1,-1 0-1,0-1 1,-19 7 215,-18 23 220,33-24-366,1 0 0,-1 1 0,1 0 0,0-1-1,1 2 1,-1-1 0,1 0 0,1 1 0,-4 10 0,5-16-69,1 1-1,0 0 1,-1-1 0,1 1 0,0-1-1,0 1 1,0 0 0,0-1 0,0 1-1,1 0 1,-1-1 0,0 1-1,1-1 1,-1 1 0,1 0 0,-1-1-1,1 1 1,0-1 0,0 0 0,-1 1-1,1-1 1,0 0 0,0 1-1,1-1 1,-1 0 0,0 0 0,0 0-1,1 0 1,-1 0 0,0 0 0,1 0-1,-1 0 1,1-1 0,-1 1 0,1-1-1,-1 1 1,1-1 0,-1 1-1,1-1 1,0 0 0,-1 0 0,1 0-1,0 0 1,2 0 0,9 0-77,0-1 1,-1 0-1,1-1 1,-1 0-1,0-1 1,0-1-1,0 0 1,0 0-1,0-1 1,-1 0-1,0-1 1,18-13-1,-2 0-224,-2-1 0,0-2 1,37-39-1,-50 45-168,-18 18 310,-23 23 508,24-20-219,1 1 0,0 0 0,0 0 0,1 0 1,-1 0-1,1 1 0,-3 10 0,6-16-123,-1 0 0,1 1 0,0-1 0,0 0 1,-1 0-1,1 1 0,0-1 0,0 0 0,0 0 0,1 1 0,-1-1 0,0 0 0,0 0 1,1 1-1,-1-1 0,1 0 0,-1 0 0,1 0 0,-1 0 0,1 0 0,0 0 0,-1 0 1,1 0-1,0 0 0,0 0 0,0 0 0,0 0 0,0 0 0,0-1 0,0 1 0,0 0 1,0-1-1,0 1 0,0-1 0,0 1 0,1-1 0,-1 1 0,0-1 0,0 0 0,1 0 1,-1 0-1,0 1 0,0-1 0,1 0 0,-1-1 0,0 1 0,0 0 0,2-1 0,12 0-89,0-1-1,-1 0 1,1-1-1,-1-1 0,0 0 1,0-1-1,0-1 1,-1 0-1,1-1 1,-2 0-1,22-15 0,-20 11-29,0 0-1,-1 0 1,0-1-1,-1-1 1,0 0-1,-1-1 1,0 0-1,-1-1 0,12-24 1,-20 36 87,0-1 0,-1 0 1,1 0-1,-1 0 0,0 0 1,0 0-1,0-6 0,-2 9 42,-1 1 0,1 0-1,0 1 1,0-1 0,-1 0 0,1 0-1,0 0 1,0 1 0,-1-1-1,1 1 1,0-1 0,0 1-1,0-1 1,0 1 0,-1 1-1,-22 18 252,2 1-1,0 2 1,2 0-1,0 1 1,2 1-1,-20 35 1,28-42-116,0 0 0,-14 35 1,21-46-150,1-1 0,0 1 0,0 0 0,1-1 0,0 1 0,0 0 0,1 0 0,-1 0 0,2 0 0,-1 0 0,1 0 0,2 8 0,-3-13-8,1 0-1,0 0 0,0-1 0,0 1 0,1 0 1,-1-1-1,0 1 0,1 0 0,-1-1 0,1 0 1,-1 1-1,1-1 0,-1 0 0,1 0 0,0 0 0,0 0 1,0 0-1,0 0 0,-1-1 0,1 1 0,0 0 1,0-1-1,0 0 0,1 1 0,-1-1 0,0 0 1,0 0-1,0 0 0,0 0 0,0-1 0,3 0 1,2 0 5,0 0 0,-1-1 0,1 1 0,-1-2 0,1 1 0,-1-1 0,0 1 0,9-7 0,11-11 22,-1-2 1,-2 0-1,0-1 0,-2-1 1,32-44-1,-39 46-130,0-1 0,-1 0 1,-1-1-1,-1 0 0,-1-1 0,-2 0 0,8-34 0,-15 58 94,-1 0-1,0 0 0,1 0 0,-1 0 1,1 0-1,-1 0 0,0 0 0,0 0 0,0-1 1,0 1-1,0 0 0,0 0 0,0 0 1,0 0-1,0 0 0,0 0 0,-1 0 1,1-1-1,0 1 0,-1 0 0,1 0 0,-1 0 1,1 0-1,-1 0 0,0 0 0,1 1 1,-1-1-1,0 0 0,0 0 0,1 0 1,-2 0-1,0 1-32,1 1 0,-1-1 0,1 1 0,0-1 0,-1 1 0,1 0 0,0-1 0,0 1 0,-1 0-1,1 0 1,0 0 0,0 0 0,0 0 0,0 0 0,0 0 0,0 1 0,0-1 0,0 0 0,1 1 0,-1-1 0,0 0 0,1 1 0,-1 1 0,-3 7-134,0 0 1,1-1-1,0 1 0,1 1 1,0-1-1,0 0 0,1 0 1,1 1-1,0 12 0,3 12 577,11 49 1,-8-54-289,-1 0 0,0 38 0,-33-88-843,3-6 405,8 10 277,1-1 0,-17-24 1,30 38 99,0-1 0,1 0 1,0 0-1,-1 0 1,1 0-1,1-1 1,-1 1-1,1 0 1,-1-1-1,1 1 0,0-1 1,1 0-1,-1 1 1,1-1-1,0 1 1,0-1-1,1-6 1,0 9-44,0 0 1,0 1 0,1-1-1,-1 0 1,0 1 0,0-1-1,1 1 1,-1-1 0,1 1-1,-1-1 1,1 1 0,0 0-1,-1 0 1,1 0 0,0 0-1,0 0 1,0 0 0,0 1-1,0-1 1,0 1 0,0-1-1,0 1 1,2-1 0,53-4-33,-54 5 26,102 0-1032,6-1-4463,-49-1-657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12364,'0'0'9417,"80"3"-8937,-36-3-160,8 0-63,2 0-129,1 0-64,-4 2-192,-6 0-1410,-10-2-1953,-11 0-1762,-11 0-5445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16560,'0'0'2594,"73"36"-1249,-13-33-480,10-3-544,6 0-193,-4 0-993,-4-5-1986,-17-5-2530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4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17392,'0'0'961,"27"51"0,-20-30-160,-5 1-64,-2 10-609,0 3-96,0 6 0,-10 4 64,-10 0-1025,1-6-3299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75 117 7335,'0'0'1308,"-10"0"534,-54 0 1975,64 0-3011,14 0 1281,194-2 1081,278-14-2455,576-22 3312,-707 40-2789,559-12-16,196-29-644,-991 32-562,0 6-1,0 5 0,124 20 1,-189-14-12,-25-4 22,2-1 0,43 2 0,-95-22-798,-20-14-5354,18 12-369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59 12684,'3'-9'3219,"0"0"-2503,-1 5-457,-1 0-1,1 1 1,-1-1-1,0 0 1,0 0-1,-1 0 1,1 0-1,-1-6 1,-14 48 2095,-2 35-2007,3 0-1,-6 121 0,7-48 1418,6-102-900,-3 66 2559,21-145-2941,-3 15-420,0-10-107,-1 0-1,-2 0 1,-1-1 0,-1 0-1,-2 0 1,-1 0-1,-5-44 1,-1 58-56,0 23-162,4-3 238,0 1 1,1-1 0,-1 1 0,1-1 0,0 0 0,0 1-1,0-1 1,1 6 0,0-6 35,0 0-1,0 0 0,0 0 1,1 0-1,-1 0 0,1 0 1,0-1-1,0 1 0,0-1 1,0 1-1,0-1 0,0 0 1,1 1-1,-1-1 1,1-1-1,0 1 0,-1 0 1,5 1-1,-1 0 34,-1-1 0,1-1 0,-1 1 0,1-1 1,0 0-1,-1 0 0,1-1 0,0 1 0,0-1 0,6-1 0,-6 1-11,0-1 0,-1 0 0,1 0-1,0 0 1,0-1 0,0 1 0,-1-1 0,1-1 0,-1 1-1,0-1 1,0 0 0,0 0 0,0-1 0,0 1-1,0-1 1,-1 0 0,0 0 0,0-1 0,0 1 0,0-1-1,3-6 1,-8 5-1895,-6 4-3602,4 1 1019,-8-4-10518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6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0 190 12492,'0'0'10885,"12"5"-9252,-4-3-1368,-4 0-162,1 0 0,-1 0 0,0-1 0,1 0 0,-1 0 0,1 0 0,0 0 0,-1-1 0,1 0 0,0 0 0,-1 0 0,1 0 0,-1-1 0,1 0 1,0 0-1,-1 0 0,5-2 0,7-4 198,-1-1 1,-1-1-1,0 0 0,0-1 1,13-11-1,-23 18-267,-1-1 0,1 1 0,-1-1-1,1 1 1,-1-1 0,0 0 0,-1 0 0,1 0-1,-1 0 1,1-1 0,-1 1 0,-1-1-1,1 1 1,-1-1 0,1 0 0,-1 0 0,-1 0-1,1 1 1,-1-1 0,1 0 0,-2-9-1,0 12-30,0 0 0,0 0 0,0 0 0,0 0 0,0 0 0,-1 0 0,1 1 0,-1-1 0,1 0 0,-1 1 0,1-1-1,-1 1 1,0 0 0,0-1 0,0 1 0,0 0 0,0 0 0,0 0 0,0 1 0,0-1 0,0 0 0,0 1 0,-1-1 0,1 1-1,0 0 1,0 0 0,0 0 0,-1 0 0,1 0 0,0 0 0,0 0 0,-5 2 0,0-1-9,1 0 0,-1 0 0,0 1 0,0 0 0,1 0 0,-1 0 0,1 1 1,0 0-1,-10 6 0,8-1-8,0 0 0,0 0 0,1 0 0,0 1 0,-10 17 0,15-22 8,-1 1 0,1-1 0,0 0 0,0 1 0,0 0 0,1-1 0,-1 1-1,1 0 1,0 0 0,1 0 0,-1 0 0,1 0 0,0 0 0,0 0-1,2 6 1,-2-9 4,1-1 1,0 1-1,0-1 0,0 0 0,0 0 0,0 1 1,0-1-1,0 0 0,1 0 0,-1 0 0,0 0 0,1 0 1,-1-1-1,0 1 0,1 0 0,-1-1 0,1 1 1,-1-1-1,1 1 0,-1-1 0,1 0 0,0 1 0,-1-1 1,4 0-1,48-1 76,-40 0-55,68-9 16,-58 5-34,47-2 1,-69 8 4,1-1 1,-1 0-1,0 1 1,1-1-1,-1 1 1,0-1-1,0 1 1,1 0-1,-1 0 1,0-1-1,0 1 1,0 0-1,0 0 1,0 0-1,0 0 1,0 0-1,0 0 1,0 1-1,0-1 1,-1 0-1,1 0 1,-1 1-1,1-1 1,-1 0-1,1 1 1,-1-1-1,1 0 1,-1 1-1,0-1 1,0 1-1,0-1 1,0 0-1,0 1 1,0-1-1,-1 3 1,1 0 151,0 0 0,0 0 0,-1-1 0,1 1-1,-1 0 1,0-1 0,0 1 0,0 0 0,-1-1 0,1 1 0,-1-1 0,0 0 0,-3 5 411,5-35-281,-1-17-413,0 13-228,2 0-1,4-34 1,-5 65 257,0 0 0,0 0-1,0-1 1,0 1 0,0 0 0,0 0 0,0 0 0,0 0 0,0-1-1,0 1 1,0 0 0,1 0 0,-1 0 0,0 0 0,0 0-1,0-1 1,0 1 0,0 0 0,0 0 0,1 0 0,-1 0 0,0 0-1,0 0 1,0 0 0,0 0 0,1-1 0,-1 1 0,0 0-1,0 0 1,0 0 0,1 0 0,-1 0 0,0 0 0,0 0 0,0 0-1,0 0 1,1 0 0,-1 0 0,0 0 0,0 0 0,0 1 0,1-1-1,-1 0 1,0 0 0,0 0 0,0 0 0,0 0 0,1 0-1,-1 0 1,0 0 0,0 1 0,0-1 0,0 0 0,0 0 0,0 0-1,1 0 1,-1 0 0,0 1 0,12 11-3674,-8-8 427,9 5-5107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7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10890,'-15'35'9192,"3"7"-4744,-16 94-3910,20-94 531,1-5-863,-1 0 443,2 2-1,-2 51 0,24-108 99,-1-16-719,-1-1 0,-2-1-1,-1 0 1,5-37 0,1-1-268,-22 92 137,0 0 49,1 0 0,0 0 1,1 0-1,0 28 0,3-43 60,-1 0 0,1 0-1,1 0 1,-1 0 0,0 0 0,1 0-1,0 0 1,-1 0 0,1 0 0,0-1-1,0 1 1,1 0 0,-1 0 0,1-1-1,-1 1 1,1-1 0,0 1 0,0-1-1,0 0 1,0 1 0,0-1 0,1 0-1,-1-1 1,1 1 0,-1 0 0,1-1-1,0 1 1,-1-1 0,1 0 0,0 0-1,0 0 1,0 0 0,0-1-1,4 1 1,3 0 58,-1-1-1,1-1 1,-1 0 0,1 0-1,-1-1 1,1 0-1,-1 0 1,0-1-1,0-1 1,0 1 0,-1-2-1,1 1 1,-1-1-1,0 0 1,9-8-1,-3 3-42,-1-2-1,0 0 0,0 0 1,-1-1-1,-1-1 0,0 0 1,12-23-1,-13 16 14,-13 13-68,1 9 33,0 0-1,1 0 1,-1 0 0,0 0-1,0 1 1,1-1 0,-1 0-1,1 1 1,-1 0 0,1-1-1,0 1 1,0 0 0,0-1-1,-1 1 1,1 2 0,-10 11 103,2 1-1,0 0 1,1 0 0,1 1 0,0 0 0,2 0 0,0 1 0,0 0 0,2 0 0,-3 30 0,6-47-93,0 0 0,0 1 0,0-1 0,0 0 0,0 0 1,1 0-1,-1 1 0,0-1 0,0 0 0,1 0 0,-1 0 0,1 0 1,-1 1-1,1-1 0,0 0 0,-1 0 0,1 0 0,0 0 0,0 0 1,-1-1-1,1 1 0,0 0 0,0 0 0,0 0 0,0-1 0,0 1 0,0 0 1,2 0-1,0 0 3,0-1 0,0 1 1,0-1-1,1 0 0,-1 0 1,0 0-1,0 0 0,0-1 1,0 1-1,0-1 0,4 0 1,4-3 11,1 0 1,-1-1-1,1 0 1,-2-1 0,12-6-1,-7 1-19,-1 0-1,19-19 0,-30 28 5,-1-1 1,1 0-1,0 0 0,-1 0 0,0 0 0,1-1 0,-1 1 0,-1-1 0,1 1 0,0-1 0,-1 1 0,0-1 0,0 0 0,0 0 0,0 0 0,-1 0 0,1-7 0,-1 11-6,0 0 0,-1-1 0,1 1 0,0-1 1,-1 1-1,1 0 0,0-1 0,-1 1 0,1 0 0,0 0 0,-1-1 0,1 1 0,-1 0 0,1 0 0,-1 0 0,1-1 0,0 1 0,-1 0 0,1 0 0,-1 0 0,1 0 0,-1 0 0,1 0 0,-1 0 0,1 0 0,-1 0 0,1 0 0,-1 0 0,1 0 0,-1 0 0,1 1 0,0-1 0,-1 0 0,1 0 0,-1 0 0,1 1 0,-1-1 0,-18 9 5,15-5 21,0 0-1,0 0 1,1 0-1,-1 0 0,1 1 1,0-1-1,0 1 1,0 0-1,1 0 1,-1 0-1,1 0 1,1 0-1,-1 1 0,1-1 1,0 1-1,-1 9 1,2-13-182,0 1 1,0 0 0,0 0-1,1-1 1,-1 1-1,1 0 1,-1 0-1,1-1 1,0 1-1,0 0 1,0-1 0,1 1-1,-1-1 1,3 4-1,-2-4-416,1 0-1,-1 0 1,0 0 0,0 0-1,1-1 1,-1 1-1,1-1 1,-1 1 0,1-1-1,0 0 1,0 0-1,-1 0 1,1-1 0,0 1-1,0-1 1,5 1-1,31 0-14019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17360,'0'0'4650,"3"8"-2248,1 6-1970,-2 0-1,0 1 1,0-1-1,-1 0 1,-1 1-1,-1-1 0,0 0 1,0 1-1,-2-1 1,-4 16-1,-8 28-116,-25 62 0,27-90-216,9-22-40,0 1-1,1-1 0,0 0 1,0 1-1,1 0 0,-2 17 0,21-32 279,-7-3-344,0 0 0,0-1 1,-1 0-1,0-1 0,0 0 1,-1 0-1,-1-1 0,0 0 1,-1 0-1,0 0 0,7-24 1,1-10-66,17-94-1,-27 109 4,-7 53 24,0-9 57,1 0-1,1 0 1,0 0-1,2 18 1,-1-29-3,0 1 1,0-1-1,1 0 0,-1 1 0,1-1 0,0 0 1,-1 0-1,1 1 0,0-1 0,0 0 1,1 0-1,-1 0 0,0 0 0,1 0 0,-1 0 1,1-1-1,-1 1 0,1 0 0,0-1 1,0 1-1,0-1 0,0 0 0,0 0 0,0 1 1,0-1-1,0-1 0,0 1 0,1 0 1,-1 0-1,3 0 0,2 0 6,1-1 0,-1 0 0,1 0 0,-1 0 0,1-1 0,-1 0 0,0 0 0,1-1 0,-1 0 0,0-1 0,0 1 0,0-1 0,0 0 0,-1-1 0,0 0 0,1 0 0,-1 0-1,6-6 1,-7 5-8,0 1-1,-1-1 0,1 0 1,-1 0-1,0 0 0,-1-1 0,1 1 1,-1-1-1,0 0 0,0 0 1,-1 0-1,0 0 0,0-1 0,-1 1 1,1-1-1,-1 1 0,0-1 1,-1 1-1,0-1 0,-1-11 0,1 18-9,0-1 0,0 1 1,0-1-1,0 1 0,-1 0 0,1-1 0,0 1 0,0 0 0,0-1 0,-1 1 0,1 0 0,0-1 0,-1 1 0,1 0 0,0-1 0,0 1 0,-1 0 0,1 0 0,0-1 0,-1 1 1,1 0-1,-1 0 0,1 0 0,0 0 0,-1-1 0,1 1 0,-1 0 0,1 0 0,0 0 0,-1 0 0,1 0 0,-1 0 0,1 0 0,0 0 0,-1 0 0,1 0 0,-1 0 0,1 0 1,-1 1-1,1-1 0,0 0 0,-1 0 0,1 0 0,0 1 0,-1-1 0,1 0 0,0 0 0,-1 0 0,1 1 0,0-1 0,-1 0 0,1 1 0,0-1 0,0 0 0,-1 1 0,1-1 0,0 1 1,-19 19-62,7 0 67,1 0 1,1 0 0,1 1-1,1 0 1,1 1 0,0-1 0,2 2-1,1-1 1,-3 38 0,7-58 1,-1 0 0,1 0-1,0 0 1,1 0 0,-1 0 0,0 0 0,1 0-1,-1 0 1,1 0 0,-1 0 0,1-1 0,0 1 0,0 0-1,0 0 1,0 0 0,0-1 0,0 1 0,1-1 0,-1 1-1,0-1 1,1 1 0,-1-1 0,1 0 0,2 2 0,-1-2 1,0 0 1,0 0 0,0 0 0,1 0 0,-1-1 0,1 1 0,-1-1 0,0 0 0,1 0 0,-1 0 0,1 0 0,-1-1-1,4 0 1,4-2-9,-1 0 0,0 0 0,0-1 0,0 0-1,0-1 1,-1 0 0,1 0 0,11-11-1,-5 3-67,-2-2-1,20-24 1,-30 34 67,0 0 1,-1 0-1,1-1 0,-1 1 1,0-1-1,0 0 1,-1 0-1,0 0 0,0 0 1,0 0-1,-1-1 0,1-6 1,-33 53 103,28-35-101,-3 2 68,1 1 0,1-1 0,0 1 0,0 0 1,0 0-1,1 0 0,0 0 0,0 0 1,1 1-1,0 0 0,1-1 0,-1 10 0,2-18-66,0 1 0,0 0 0,0-1 0,1 1 0,-1-1 1,0 1-1,0 0 0,1-1 0,-1 1 0,0-1 0,1 1 0,-1-1 0,0 1 0,1-1 0,-1 1 0,1-1 0,-1 0 0,1 1 0,-1-1 0,1 1 0,-1-1 0,1 0 0,-1 0 0,1 1 0,0-1 0,-1 0 0,1 0 0,0 1 0,27 0 33,25-10-326,-38 4 94,-3 1 131,0 0 0,0 0 1,0 2-1,0-1 1,1 2-1,23-1 0,-36 3 106,1 0-1,0 0 1,-1 0-1,1 0 0,-1 0 1,1 0-1,-1 0 1,0 0-1,1 0 1,-1 0-1,0 0 0,0 0 1,0 0-1,0 1 1,0-1-1,0 2 0,0 1-37,-1-21-33,0-29-54,0 26 57,0 0 0,2 0 0,0 0 0,7-38 1,-7 56 31,0-1 0,0 1 0,0 0 0,0 0 0,1 0 0,-1 0 1,1 0-1,-1 0 0,1 0 0,-1 0 0,1 0 0,0 1 0,0-1 0,0 1 1,0-1-1,0 1 0,0 0 0,1 0 0,-1 0 0,0 0 0,0 0 0,1 0 1,-1 1-1,1-1 0,-1 1 0,1 0 0,-1 0 0,1-1 0,-1 2 0,0-1 1,4 0-1,37 10-1851,-9 9-5482,-30-17 1382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19058,'0'0'3363,"69"40"-3363,-38-20-1185,2 4-2947,-2 5-2979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234 163 11211,'0'0'9379,"-12"-1"-8012,3 0-1125,-1 1-1,1 0 1,-1 1 0,1 0 0,-1 0-1,1 1 1,0 0 0,0 1 0,0 0-1,0 0 1,0 1 0,1 0 0,-12 8-1,-35 33 2415,52-43-2527,1 0 1,0 1-1,-1-1 0,1 1 0,0-1 0,0 1 0,1 0 0,-1 0 0,1 0 0,-1 0 0,1 0 0,0 0 1,0 0-1,0 1 0,1-1 0,-1 0 0,1 0 0,0 5 0,0-7-121,1 0-1,0 1 1,0-1-1,0 0 1,0 0-1,0 0 1,0 0-1,0 0 1,0 0-1,1 0 1,-1-1 0,0 1-1,0 0 1,1-1-1,-1 1 1,0 0-1,1-1 1,-1 0-1,1 1 1,-1-1-1,1 0 1,-1 0-1,0 0 1,1 0-1,-1 0 1,4 0 0,40-3 28,-25-1-151,0-1-1,0-1 1,0-1-1,-1 0 1,0-2-1,0 0 0,-1-1 1,0-1-1,26-20 1,-15 8 68,-2-1 1,0-2-1,-2 0 1,35-47-1,-36 30 170,-24 43-116,0 0 0,-1 0-1,1 0 1,0-1 0,-1 1 0,1 0-1,0 0 1,0 0 0,-1 0-1,1 0 1,0 0 0,-1 0 0,1 0-1,0 0 1,0 0 0,-1 0 0,1 0-1,0 0 1,-1 0 0,1 1 0,0-1-1,0 0 1,-1 0 0,1 0-1,0 0 1,0 0 0,-1 1 0,1-1-1,0 0 1,0 0 0,0 0 0,-1 1-1,1-1 1,0 0 0,0 0-1,0 1 1,0-1 0,0 0 0,-1 0-1,1 1 1,0-1 0,0 0 0,0 0-1,0 1 1,0-1 0,-10 12 55,0 1 0,1 0 0,1 0 0,0 1 0,0 0 0,2 0 0,-6 16 0,8-19-284,1-1-1,0 1 1,0 0 0,1 0-1,1 0 1,0 0-1,1 1 1,0-1-1,0 0 1,1 0 0,2 12-1,-2-20-519,0 0-1,1 0 0,-1 1 1,1-1-1,-1 0 1,1 0-1,0-1 1,0 1-1,4 5 0,28 18-15677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8:5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12043,'0'0'7842,"2"10"-4745,0-2-2421,-1-1-1,0 1 1,-1-1 0,1 1 0,-2-1 0,1 1 0,-1-1-1,0 1 1,-3 10 0,4-17-652,0-1 1,0 0-1,0 1 0,0-1 1,0 0-1,0 1 0,0-1 1,0 0-1,0 1 0,0-1 1,0 0-1,0 1 0,0-1 0,0 0 1,0 1-1,0-1 0,0 0 1,0 1-1,1-1 0,-1 0 1,0 0-1,0 1 0,0-1 1,1 0-1,-1 0 0,0 1 0,0-1 1,1 0-1,-1 0 0,0 1 1,1-1-1,-1 0 0,0 0 1,0 0-1,1 0 0,-1 0 1,0 0-1,1 1 0,19-1 167,18-10-353,-21 4-202,0-2 0,-1 0 0,0-1 0,-1-1 0,0 0 0,0-1 0,-1 0-1,-1-1 1,16-18 0,-20 10 350,-9 14 91,-10 12 170,1 3-159,0 1-1,0 0 1,1 0-1,1 1 1,0 0 0,0 0-1,1 1 1,1 0-1,0 0 1,0 0 0,1 1-1,1 0 1,0-1-1,1 1 1,0 0 0,0 19-1,8-5-2902,6-14-4662,5-8-10658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21396,'0'0'1169,"1"9"1271,0 82 1633,-1-90-4059,0 1 0,1-1 0,-1 0 0,0 0 0,1 0 0,-1 0 0,0 1 0,1-1 1,-1 0-1,1 0 0,0 0 0,-1 0 0,1 0 0,0 0 0,0 0 0,-1 0 0,1 0 0,0-1 0,0 1 0,0 0 0,0 0 0,0-1 0,0 1 0,0-1 0,1 1 0,-1-1 0,0 1 0,0-1 0,0 0 0,1 0 0,-1 1 0,0-1 0,2 0 0,51-1-337,-42 0 169,10-1-1008,0-1-1,-1-1 0,1-1 1,39-16-1,-48 17 679,-1-2 1,1 0-1,-2 0 0,1-1 1,-1-1-1,0 0 0,0 0 0,-1-1 1,12-13-1,-11 2 780,-11 20-246,0-1-1,0 1 1,0 0 0,0-1 0,0 1 0,0 0-1,0-1 1,0 1 0,0 0 0,0-1 0,-1 1-1,1 0 1,0-1 0,0 1 0,0 0 0,0 0-1,-1-1 1,1 1 0,0 0 0,0 0-1,0-1 1,-1 1 0,1 0 0,0 0 0,0-1-1,-1 1 1,1 0 0,0 0 0,-1 0 0,1 0-1,0 0 1,-1-1 0,-1 1 128,0 0 0,0 0 1,0 0-1,1 0 0,-1 1 0,0-1 0,0 0 0,0 1 1,0-1-1,1 1 0,-1 0 0,0 0 0,0 0 1,1 0-1,-1 0 0,1 0 0,-2 1 0,-2 2 97,0 0 1,1 1-1,0-1 0,0 1 0,0 0 0,1 0 0,-4 6 0,5-7-398,-1 1-1,2-1 1,-1 1-1,0-1 1,1 1-1,0 0 1,0 0-1,0-1 1,0 8 0,4 2-3823,11-6-3901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0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60 14221,'0'0'5280,"8"-8"-2007,30-27-620,-34 33-2369,1-1 0,0 1 0,0 0 1,-1 0-1,1 1 0,0 0 0,1-1 0,-1 1 1,0 1-1,0-1 0,0 1 0,0 0 0,1 0 1,-1 1-1,10 1 0,-3 0-37,-9-2-231,0 0 0,-1 0 1,1 1-1,0-1 1,-1 1-1,1 0 1,0 0-1,-1 0 1,1 0-1,-1 0 0,1 0 1,-1 1-1,0-1 1,0 1-1,4 3 1,-5-4-14,0 0 0,0 1 0,0 0 0,0-1 0,0 1 0,-1 0 0,1-1 0,0 1 0,-1 0 0,1 0 0,-1 0 0,0-1 1,0 1-1,0 0 0,0 0 0,0 0 0,0 3 0,-2 1 2,1 0-1,-1 0 1,0 0 0,-1-1-1,1 1 1,-1-1 0,0 1-1,-1-1 1,1 0 0,-1 0-1,0 0 1,-6 4 0,-6 8 7,-1-1 1,-1-1-1,0-1 0,-1 0 1,-37 19-1,96-37-1867,-17 4 1030,-10-1 641,0 0-1,0 1 1,0 0-1,15 3 1,-26-2 190,1-1 1,-1 0-1,1 1 0,-1-1 1,1 1-1,-1 0 1,1 0-1,-1 0 1,1 0-1,-1 0 0,0 1 1,0-1-1,0 1 1,0-1-1,0 1 0,0 0 1,0 0-1,0 0 1,-1 0-1,1 0 0,-1 0 1,1 0-1,-1 1 1,0-1-1,0 0 1,0 1-1,0-1 0,0 4 1,-1-5 80,0 1 0,0-1 0,0 1 0,-1-1 0,1 1 0,-1-1 0,1 1 0,-1-1 0,1 1 0,-1-1 0,0 1 0,0-1 0,0 0 0,0 0 0,0 1 0,0-1 0,0 0 1,0 0-1,0 0 0,0 0 0,-1 0 0,1 0 0,0 0 0,-1-1 0,1 1 0,0 0 0,-1-1 0,1 1 0,-1-1 0,1 0 0,-1 1 0,-1-1 0,-58 9 1476,53-8-1359,-9 0-50,-5 2-11,0-1 0,0-1 1,0-1-1,-43-6 0,64 5-194,0 1 0,0 0 1,0 0-1,0 0 0,-1-1 0,1 1 0,0 0 1,0-1-1,0 1 0,0-1 0,0 0 0,0 1 1,0-1-1,0 0 0,1 1 0,-1-1 0,0 0 1,0 0-1,0 0 0,1 0 0,-1 0 0,0-1 1,1 1-85,0 0 0,0 1 1,0-1-1,0 0 1,0 0-1,1 0 1,-1 0-1,0 0 0,1 0 1,-1 0-1,0 1 1,1-1-1,-1 0 1,1 0-1,-1 1 0,1-1 1,0 0-1,-1 0 1,1 1-1,1-2 1,4-3-958,0 1 1,0 0-1,1 0 1,-1 0-1,9-3 1,27-10-5545,4-2-4500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21 16367,'0'0'8051,"-10"-5"-5227,7 3-2637,1 0-103,-1 1 0,1-1 0,-1 1 1,0-1-1,1 1 0,-1 0 1,0 0-1,0 0 0,0 1 0,0-1 1,0 1-1,0-1 0,1 1 0,-1 0 1,0 0-1,0 1 0,0-1 0,0 0 1,0 1-1,0 0 0,0 0 1,0 0-1,1 0 0,-1 0 0,0 0 1,1 1-1,-5 2 0,-13 12 199,1 0 0,0 1 0,2 1 0,0 1 0,-22 30 0,32-40-198,1 0 1,0 1-1,0 0 0,1 1 1,0-1-1,1 1 1,0-1-1,1 1 1,0 1-1,1-1 0,0 0 1,1 1-1,0-1 1,1 15-1,0-23-85,1 0 0,-1 0 0,1 0 0,0-1 0,0 1 0,0 0 0,0-1 0,0 1 0,1-1 0,-1 1 0,1-1 0,-1 1 0,1-1 0,0 0 0,0 0 0,0 0 0,0 0 0,1 0 0,3 2 0,-1-2 0,-1 0 0,1 0 0,-1 0 0,1-1 0,0 0 0,-1 0 0,1 0 0,0 0 0,0-1 0,0 0 0,5 0 0,-3 0 0,0-1 0,0 0 0,-1 0 0,1 0 0,0-1 0,-1 0 0,0 0 0,1-1 0,-1 0 0,0 0 0,0 0 0,0-1 0,-1 0 0,1 0 0,-1 0 0,9-10 0,-12 11 0,0 1 0,0-1 0,0 0 0,0 1 0,-1-1 0,1 0 0,-1 0 0,0 0 0,0 0 0,0 0 0,0 0 0,-1-1 0,1 1 0,-1 0 0,0 0 0,0-1 0,0 1 0,0 0 0,-1 0 0,1 0 0,-1-1 0,0 1 0,0 0 0,0 0 0,0 0 0,0 0 0,-1 0 0,1 0 0,-1 1 0,0-1 0,0 0 0,0 1 0,0-1 0,0 1 0,-1 0 0,1 0 0,-1 0 0,1 0 0,-1 0 0,0 1 0,0-1 0,0 1 0,0-1 0,0 1 0,0 0 0,0 0 0,0 1 0,0-1 0,-6 0 0,3 0-397,0 1 0,0 0 0,0-1 0,0 2 0,1-1 0,-1 1 0,-9 2 0,14-3 162,-1 1 0,0 0-1,1-1 1,-1 1 0,1 0 0,-1 0 0,1 0 0,-1 0 0,1 0 0,0 0 0,0 0 0,-1 0 0,1 1 0,0-1 0,0 0 0,0 1 0,0-1-1,0 1 1,1-1 0,-1 1 0,0-1 0,1 1 0,-1 0 0,1-1 0,0 1 0,-1 0 0,1-1 0,0 1 0,0 3 0,0 3-9268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8552,'0'0'9935,"14"-2"-9503,553-79 4088,312 13-2821,-811 65-1665,0 3-1,0 3 1,104 18-1,-213-23 309,-51 2 1,1 1-297,-523 10-3,475 1-11,0 6 0,-187 48 0,386-68-21,639-83-6914,-599 76 4951,57-2-1968,-307 18 6083,1 6 1,0 7-1,-239 64 1,334-68-2016,-4 1-449,20-10-3598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2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15791,'0'0'2392,"12"-5"789,7-1-2082,1 0 0,-1 2 0,1 0-1,0 1 1,29-1 0,-12 3-118,-25-1-837,0 1 0,-1 1-1,1 0 1,0 1 0,-1 0-1,1 0 1,-1 1 0,13 4-1,-24-5-139,1-1-1,0 0 1,0 0 0,-1 1-1,1-1 1,0 0-1,-1 1 1,1-1 0,0 1-1,-1-1 1,1 1-1,-1-1 1,1 1 0,-1-1-1,1 1 1,-1 0-1,1-1 1,-1 1 0,1 0-1,-1-1 1,0 1-1,0 0 1,1 0 0,-1-1-1,0 1 1,0 0-1,0 0 1,0-1 0,0 1-1,0 0 1,0 0-1,0 1 1,-1 0 20,0 0-1,0 0 1,0 0-1,0 0 1,0 0-1,-1 0 1,1 0-1,-1 0 1,1-1-1,-1 1 1,-2 1-1,-49 32 685,52-35-696,-33 17 389,22-12-304,1 0 0,0 1 0,0 0 0,-12 10 0,23-15-109,0-1-1,0 1 0,-1-1 0,1 1 0,0-1 0,0 1 0,0-1 0,0 1 0,0-1 0,1 1 1,-1-1-1,0 1 0,0-1 0,0 1 0,0-1 0,0 1 0,1-1 0,-1 1 0,0-1 0,0 0 0,1 1 1,-1-1-1,0 1 0,1-1 0,-1 0 0,0 1 0,1-1 0,-1 0 0,1 1 0,-1-1 0,1 0 0,-1 0 1,0 1-1,1-1 0,-1 0 0,1 0 0,-1 0 0,1 0 0,-1 0 0,1 0 0,-1 0 0,2 0 0,33 15-315,-23-11 256,12 6 35,-13-6 38,0 0 1,-1 0 0,0 1-1,0 0 1,0 1-1,0 0 1,-1 0-1,0 1 1,14 15 0,-23-22 11,1 1 0,-1-1 0,0 1 1,1 0-1,-1-1 0,0 1 0,0 0 0,0-1 1,0 1-1,0 0 0,0-1 0,1 1 1,-2 0-1,1 0 0,0-1 0,0 1 1,0 0-1,0-1 0,0 1 0,-1 0 1,1-1-1,0 1 0,0 0 0,-1-1 0,1 1 1,0-1-1,-1 1 0,1-1 0,-1 1 1,1-1-1,-1 1 0,1-1 0,-1 1 1,1-1-1,-1 1 0,0-1 0,1 0 1,-1 1-1,0-1 0,1 0 0,-1 0 0,0 1 1,1-1-1,-2 0 0,-38 11 809,30-9-734,-33 8-252,-8 2-2343,-93 34 0,128-40-5618,7-4-7912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18962,'0'0'7068,"-1"11"-6518,0 1-499,-3 49-60,4-58-81,0 0 0,0 0 1,1 1-1,-1-1 0,1 0 0,0 0 0,0 0 0,0 0 0,0 0 0,1-1 0,-1 1 1,1 0-1,-1 0 0,1-1 0,0 1 0,0-1 0,0 0 0,4 3 0,3 1-631,1-1 0,1 0 0,-1-1 0,1 0 0,-1 0 0,1-1 0,0-1 0,1 0-1,10 1 1,0-1-2176,0-1-1,0-1 0,39-5 0,-53 3 2626,1 0 0,-1-1 0,0 0 0,15-7 0,3-8 3181,-25 17-2396,0-1-1,0 1 1,0 0 0,0 0 0,0 0 0,0-1-1,-1 1 1,1 0 0,0-1 0,-1 1 0,1 0-1,-1-1 1,0 1 0,1-1 0,-1-2 0,-5 2 2961,-15 9-1295,17-5-2049,1 0 1,0 0-1,0 1 1,0 0-1,0-1 1,1 1-1,-1 0 0,1 0 1,0-1-1,-1 1 1,1 0-1,1 0 0,-1 1 1,0-1-1,1 0 1,-1 0-1,1 0 1,0 0-1,0 1 0,1 3 1,0-3-287,-1 1 1,1-1-1,0 0 1,0 0-1,0 0 1,1 0-1,-1 0 1,1-1-1,0 1 1,0 0-1,0-1 1,1 1-1,-1-1 1,1 0-1,4 4 1,13 7-5920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21428,'0'0'-32,"-24"52"-544,24-36-1827,15-5-1825,7-8-2338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0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14990,'0'0'1506,"-41"49"447,31-26-864,10-3-672,0-2-449,18-5-1025,6-3-3011,0-4-4228</inkml:trace>
  <inkml:trace contextRef="#ctx0" brushRef="#br0" timeOffset="1">124 223 13741,'0'0'4036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39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17873,'0'0'5541,"65"-3"-4580,-20-3-416,12 1-481,0 1-32,2 4-32,-5 0-545,-9 0-1024,-12 0-1250,-14 3-128,-17 5-1249,-2 2-5829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39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15150,'0'0'7047,"64"-18"-6246,-13 6-385,8 3-352,8 2-32,1-1-608,-3 0-2595,-9-3-2755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19 15695,'0'0'4532,"12"-5"-3518,-7 3-901,-1 0-37,1 0-1,-1 0 1,1 1 0,0 0 0,-1-1 0,1 2 0,0-1 0,0 0 0,0 1 0,0 0 0,0 0 0,-1 1 0,1-1-1,0 1 1,0 0 0,0 0 0,7 4 0,1 1-41,0 0 1,0 2-1,-1-1 0,0 2 0,0 0 1,-1 0-1,0 1 0,11 12 0,-20-19-2,1 0-1,0 0 0,-1 1 0,0-1 1,0 1-1,0-1 0,0 1 1,0 0-1,-1 0 0,0 0 0,0 0 1,0 0-1,0 0 0,0 0 1,-1 0-1,0 0 0,0 0 0,0 0 1,0 0-1,-1 0 0,0 0 0,1 0 1,-1 0-1,-1 0 0,1 0 1,-1 0-1,1 0 0,-1-1 0,0 1 1,0 0-1,-1-1 0,1 0 1,-4 4-1,-22 22 172,-1-1 1,-1-1 0,-1-2-1,-2-1 1,-44 25 0,49-35-3958,9-10-5173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72 15214,'0'0'2109,"2"-8"-379,6-29 421,-8 36-2082,0 1 1,1-1-1,-1 0 0,0 0 1,0 1-1,1-1 0,-1 0 1,0 0-1,0 0 0,0 1 0,0-1 1,0 0-1,0 0 0,0 0 1,-1 1-1,1-1 0,0 0 1,0 0-1,0 1 0,-1-1 1,1 0-1,-1 0 0,1 1 1,0-1-1,-1 0 0,1 1 0,-1-1 1,1 1-1,-1-1 0,0 1 1,1-1-1,-1 1 0,0-1 1,1 1-1,-1-1 0,0 1 1,1 0-1,-1-1 0,0 1 1,0 0-1,1 0 0,-1 0 0,0-1 1,0 1-1,0 0 0,1 0 1,-1 0-1,0 0 0,0 0 1,0 0-1,1 1 0,-1-1 1,0 0-1,0 0 0,1 1 1,-2 0-1,-3 0-87,1 0 0,-1 1 0,1 0 0,0 0 0,0 0-1,0 1 1,-6 4 0,2 2 108,-1 0-1,2 1 1,-1 1-1,2-1 0,-1 1 1,1 0-1,1 0 1,0 1-1,1-1 1,0 1-1,0 0 0,2 1 1,-1-1-1,2 0 1,-1 16-1,2-26-60,-1-1-1,1 1 0,1-1 1,-1 1-1,0-1 1,0 0-1,0 1 1,1-1-1,-1 1 1,1-1-1,-1 0 1,1 1-1,-1-1 1,1 0-1,0 0 1,0 1-1,-1-1 1,1 0-1,0 0 1,0 0-1,0 0 1,0 0-1,1 0 1,0 1-1,1-2 33,-1 1-1,0 0 1,0-1-1,1 1 1,-1-1-1,1 1 1,-1-1-1,0 0 0,1 0 1,-1 0-1,1-1 1,-1 1-1,4-1 1,1-1 66,1 0 1,-1-1-1,0 0 1,1 0-1,-1-1 1,0 0 0,-1 0-1,9-6 1,-8 3-91,0 1 0,0-1 1,-1 0-1,1-1 0,-2 1 1,1-1-1,-1-1 1,0 1-1,-1-1 0,0 0 1,0 0-1,-1 0 0,0 0 1,-1 0-1,3-19 0,-5 27-35,0 1-1,0 0 0,0-1 0,0 1 0,0-1 0,0 1 0,0 0 0,0-1 0,0 1 1,0-1-1,0 1 0,0 0 0,-1-1 0,1 1 0,0-1 0,0 1 0,0 0 0,-1-1 1,1 1-1,0 0 0,0-1 0,-1 1 0,1 0 0,0 0 0,-1-1 0,1 1 0,0 0 1,-1 0-1,1-1 0,-1 1 0,1 0 0,0 0 0,-1 0 0,1 0 0,-1 0 0,1 0 1,0 0-1,-1 0 0,1 0 0,-1 0 0,1 0 0,-1 0 0,1 0 0,0 0 0,-1 0 1,1 0-1,-1 0 0,1 0 0,0 0 0,-1 1 0,1-1 0,-1 0 0,-20 16-188,18-12 181,0 2-1,1-1 0,-1 0 1,1 0-1,0 1 0,0-1 1,-1 11-1,3-15 7,-1 0 0,1 0 1,0 1-1,0-1 0,0 0 1,-1 1-1,1-1 0,0 0 0,1 0 1,-1 1-1,0-1 0,0 0 0,1 1 1,-1-1-1,0 0 0,1 0 0,-1 0 1,1 0-1,0 1 0,-1-1 0,1 0 1,0 0-1,0 0 0,-1 0 0,1 0 1,0 0-1,0-1 0,0 1 1,0 0-1,0 0 0,0-1 0,1 1 1,-1 0-1,0-1 0,0 0 0,0 1 1,1-1-1,-1 1 0,0-1 0,2 0 1,43 0-3507,-42-1 2741,0 1-1,0-1 0,0 0 1,-1-1-1,1 1 0,0-1 1,-1 0-1,1 1 0,-1-1 1,1-1-1,-1 1 0,0-1 1,0 1-1,5-6 0,8-12-10551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1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12812,'0'0'11478,"-6"12"-10875,-33 78 884,35-80-1300,1 0 0,1 0 0,-1 0 0,2 0 0,-1 0 0,2 0 0,-1 0 1,1 1-1,2 11 0,-2-21-178,0-1 1,1 1 0,-1 0-1,1-1 1,-1 1 0,1 0-1,-1-1 1,1 1 0,-1 0-1,1-1 1,-1 1-1,1-1 1,0 1 0,-1-1-1,1 0 1,0 1 0,-1-1-1,1 0 1,0 1 0,0-1-1,-1 0 1,1 0-1,0 0 1,0 1 0,-1-1-1,1 0 1,0 0 0,0 0-1,0 0 1,-1 0 0,1-1-1,0 1 1,0 0 0,-1 0-1,1 0 1,0-1-1,1 0 1,28-12 424,-23 7-405,-1 0-1,1 1 1,-1-2-1,-1 1 0,1-1 1,-1 0-1,0 0 0,-1-1 1,1 1-1,-2-1 0,1 0 1,-1 0-1,0 0 1,-1 0-1,3-13 0,-20 52-135,14-29 106,0 0 0,1 0 0,-1 0 0,1 0 0,0 0 0,0 1 0,0-1 0,0 0 0,0 0 0,0 0 0,0 0 0,1 0 0,-1 0 0,1 0-1,-1 0 1,1 0 0,0 0 0,0 0 0,0 0 0,0 0 0,0 0 0,0-1 0,1 1 0,-1 0 0,1-1 0,-1 1 0,1-1 0,-1 0 0,1 1-1,0-1 1,3 2 0,2-1 13,0 0-1,0 0 1,0-1-1,0 0 1,0-1-1,0 1 1,0-1-1,13-2 1,-16 2-1,0-1-1,1 0 1,-1 0 0,0 0-1,1-1 1,-1 1 0,0-1-1,0 0 1,0 0 0,0-1-1,-1 1 1,1-1 0,-1 0-1,1 0 1,-1 0 0,0 0-1,0-1 1,0 1 0,-1-1-1,1 0 1,-1 1 0,0-1-1,0 0 1,0 0 0,0-1-1,-1 1 1,0 0 0,0-1 0,1-7-1,-2 12-11,0-1 1,0 1-1,-1-1 0,1 0 1,0 1-1,0-1 0,-1 1 0,1-1 1,0 1-1,-1-1 0,1 0 1,-1 1-1,1 0 0,-1-1 0,1 1 1,-1-1-1,1 1 0,-1 0 1,1-1-1,-1 1 0,1 0 1,-1-1-1,1 1 0,-1 0 0,0 0 1,1 0-1,-1-1 0,0 1 1,1 0-1,-1 0 0,0 0 0,1 0 1,-1 0-1,0 0 0,1 0 1,-1 1-1,1-1 0,-1 0 0,0 0 1,1 0-1,-1 1 0,1-1 1,-1 0-1,0 1 0,1-1 0,-1 0 1,1 1-1,-1 0 0,-30 17-33,29-16 46,0 0 0,0 0 0,1 1 0,-1-1 0,0 0 0,1 1 0,0 0 0,-1-1 0,1 1 0,0 0 0,0-1 0,1 1 0,-1 0 0,1 0 0,-1 0 0,1 5 0,0-6-5,1-1-1,0 1 1,-1-1-1,1 1 1,0-1 0,0 0-1,0 1 1,0-1-1,0 0 1,0 1-1,0-1 1,0 0 0,1 0-1,-1 0 1,0 0-1,1 0 1,-1 0 0,0-1-1,1 1 1,-1 0-1,1-1 1,0 1-1,-1-1 1,1 0 0,-1 1-1,1-1 1,0 0-1,1 0 1,164 12-457,-34-4 94,-142-45 2085,-7-55 1,16 91-1752,0 0 0,1 1 0,-1-1 0,1 1 0,-1-1 0,0 1 0,1-1 0,-1 1 0,1 0 0,-1-1-1,1 1 1,0 0 0,-1-1 0,1 1 0,-1 0 0,1 0 0,0-1 0,-1 1 0,1 0 0,0 0 0,-1 0 0,1 0 0,0 0 0,-1 0 0,1 0 0,1 0 0,26 0-1779,-16 0 209,23-6-4526,6-5-4692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66 8520,'0'0'4607,"1"-9"-790,3-28-294,-4 36-3375,0 0 0,0 0 0,0 0-1,0 0 1,0 1 0,-1-1-1,1 0 1,0 0 0,-1 0 0,1 1-1,-1-1 1,1 0 0,0 0 0,-1 1-1,0-1 1,1 0 0,-1 1-1,1-1 1,-1 1 0,0-1 0,1 1-1,-1-1 1,0 1 0,0-1 0,1 1-1,-1 0 1,0-1 0,0 1-1,0 0 1,1 0 0,-1-1 0,0 1-1,0 0 1,0 0 0,0 0 0,0 0-1,1 0 1,-1 0 0,0 1-1,0-1 1,0 0 0,0 0 0,-1 1-1,-34 11 1270,29-7-1327,0 0-1,0 1 1,1-1-1,0 1 1,0 1 0,1-1-1,-1 1 1,1 0-1,1 0 1,-1 0-1,1 1 1,1-1 0,-1 1-1,1 0 1,1 0-1,-1 1 1,-1 15-1,4-23-88,0-1 0,0 1 0,0 0 0,0-1 0,0 1 0,0 0 0,0-1 0,0 1 0,0 0 0,0-1 0,1 1 0,-1 0 0,0-1 0,1 1 0,-1-1 0,0 1 0,1 0 0,-1-1 0,0 1 0,1-1 0,-1 1 0,1-1 0,-1 0 0,1 1 0,-1-1 0,1 1 0,0-1 0,-1 0 0,1 0 0,-1 1 0,1-1 0,0 0 0,0 1 0,27-6 61,-19 2-35,-1-1 0,-1 0-1,1 0 1,12-9 0,-3-3-70,-1-1 1,-1 0-1,0-1 0,24-37 0,-63 137-218,19-68 234,1 0 0,0 0 1,1 0-1,1 1 0,0 0 1,0 23-1,2-37-60,0 0 0,0 0 0,0 0 0,0-1 0,1 1 0,-1 0 0,0 0 0,0 0 0,1 0 0,-1 0 0,0-1 0,1 1 0,-1 0 0,1 0 0,-1 0 0,1-1 0,-1 1 0,1 0 0,-1-1 0,1 1 0,0 0 0,0-1 0,-1 1 0,1-1 0,0 1 0,0-1 0,-1 0 0,1 1 0,1 0 0,1-1-142,-1 0-1,0 0 1,1 0 0,-1 0 0,0 0-1,1-1 1,-1 1 0,0-1-1,1 1 1,-1-1 0,3-1-1,3-1-863,0-1 0,-1 0 0,1 0 0,-1-1 0,10-8-1,13-18-5178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8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6406,'-16'-4'8944,"12"-2"-3652,8-1-4954,1 6-159,1 0 0,-1 0 1,0 0-1,1 1 0,-1 0 0,0 0 1,1 0-1,7 2 0,3-1 108,11-1 177,424-13 2606,274-22-2228,-156 11-306,177 5-253,-500 8 701,-3 1-127,-185 5-88,-69-9-4260,1 1-4981,5-2-4613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2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16 14862,'0'0'3294,"-4"12"-2018,-11 32-494,1 2 1,3 0 0,2 0-1,-5 56 1,14-101-731,0 1 0,0-1 1,0 0-1,0 1 0,0-1 1,0 0-1,0 1 0,0-1 0,1 0 1,-1 1-1,1-1 0,-1 0 1,1 0-1,-1 1 0,1-1 0,0 0 1,-1 0-1,1 0 0,0 0 1,0 0-1,0 0 0,0 0 0,0 0 1,0 0-1,0 0 0,0-1 1,0 1-1,0 0 0,1-1 1,-1 1-1,0-1 0,0 1 0,1-1 1,-1 0-1,0 1 0,1-1 1,-1 0-1,0 0 0,1 0 0,-1 0 1,0 0-1,1 0 0,-1 0 1,0-1-1,1 1 0,-1 0 1,0-1-1,2 0 0,5-1 36,-1-1 0,0 0 0,0 0 0,0 0 1,0-1-1,0 0 0,8-7 0,2-4-134,-1 0 0,-1-2 0,0 1 0,-1-2 0,-1 0 0,12-21 0,-18 26 54,0-1 0,0 0 0,-1 0 0,-1 0 1,0-1-1,-1 0 0,-1 1 0,0-2 0,0-24 1,-3 39-2,1 1 1,-1 0-1,0 0 1,0 0-1,0 0 1,0 0 0,0 0-1,0 0 1,0 0-1,0-1 1,0 1-1,0 0 1,0 0 0,0 0-1,0 0 1,0 0-1,0 0 1,0 0-1,0 0 1,0-1 0,0 1-1,0 0 1,-1 0-1,1 0 1,0 0-1,0 0 1,0 0 0,0 0-1,0 0 1,0 0-1,0-1 1,0 1-1,0 0 1,0 0-1,0 0 1,0 0 0,-1 0-1,1 0 1,0 0-1,0 0 1,0 0-1,0 0 1,0 0 0,0 0-1,0 0 1,0 0-1,-1 0 1,1 0-1,0 0 1,0 0 0,0 0-1,0 0 1,0 0-1,0 0 1,0 0-1,-1 0 1,1 0 0,0 0-1,0 0 1,0 0-1,0 0 1,0 0-1,0 0 1,0 0 0,0 1-1,-1-1 1,-5 7 237,-1 6-97,-1 1 0,2 0 0,0 0 0,1 1 0,0-1 0,1 1 0,-2 17 0,1 3 320,-1 72 0,9-64-1695,11-20-3141,7-7-6821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17777,'0'0'9817,"0"11"-8792,1 20-467,3 63 560,-3-93-1108,-1 1-1,1-1 1,-1 0-1,1 0 0,-1 0 1,1 1-1,0-1 1,0 0-1,-1 0 1,1 0-1,0 0 0,0 0 1,0-1-1,0 1 1,0 0-1,0 0 0,1-1 1,-1 1-1,0 0 1,0-1-1,0 0 1,1 1-1,-1-1 0,0 1 1,0-1-1,1 0 1,-1 0-1,0 0 1,1 0-1,-1 0 0,0 0 1,1 0-1,-1 0 1,0-1-1,0 1 1,1 0-1,-1-1 0,0 1 1,0-1-1,3-1 1,4 0 27,0-1 0,0-1 0,0 1 0,13-10 0,96-79-251,-117 91 213,0 1 1,1 0-1,-1 0 1,0 0-1,0 0 1,1 1-1,-1-1 1,0 0-1,1 0 1,-1 0-1,0 0 0,0 0 1,1 0-1,-1 0 1,0 0-1,0 0 1,0 1-1,1-1 1,-1 0-1,0 0 1,0 0-1,0 0 0,1 1 1,-1-1-1,0 0 1,0 0-1,0 1 1,0-1-1,0 0 1,1 0-1,-1 0 1,0 1-1,0-1 0,0 0 1,0 1-1,0-1 1,0 0-1,0 0 1,0 1-1,0-1 1,0 0-1,0 0 1,0 1-1,0-1 0,0 0 1,0 0-1,0 1 1,0-1-1,-1 0 1,1 0-1,0 1 1,0-1-1,-1 16 62,-8 20 51,7-29-118,-1 0 1,1 0 0,0 1-1,1-1 1,-1 1 0,2-1 0,-1 1-1,1 0 1,0-1 0,1 1-1,-1 0 1,3 7 0,-2-14-54,0 0 1,-1-1-1,1 1 1,0 0 0,0-1-1,0 1 1,0-1-1,0 1 1,0-1 0,0 1-1,0-1 1,0 0-1,0 1 1,0-1-1,0 0 1,0 0 0,0 0-1,0 0 1,0 0-1,0 0 1,1 0-1,-1 0 1,0 0 0,0-1-1,0 1 1,0 0-1,1-1 1,29-12-3549,-13-5-1896,1-2-3781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20852,'0'0'2471,"-8"9"54,-24 29-1024,31-37-1498,0 0 1,0 0-1,0 0 1,0 0 0,0 0-1,0 0 1,1 1 0,-1-1-1,0 0 1,1 0 0,-1 1-1,1-1 1,-1 0 0,1 1-1,0-1 1,0 0-1,0 1 1,0-1 0,0 1-1,0-1 1,0 0 0,0 1-1,0-1 1,0 0 0,1 1-1,-1-1 1,1 0 0,-1 1-1,1-1 1,-1 0-1,1 0 1,0 1 0,0-1-1,-1 0 1,1 0 0,0 0-1,0 0 1,0 0 0,0 0-1,0 0 1,1 0 0,-1-1-1,0 1 1,0 0-1,0-1 1,1 1 0,-1-1-1,0 1 1,1-1 0,-1 0-1,0 1 1,2-1 0,8 2-516,0 1 1,1-2-1,-1 0 1,16 0-1,-26-1 421,10 0-176,-1-1-1,0 0 1,0 0 0,0-1-1,15-5 1,-22 7 306,-1-1-1,1 0 0,-1 0 1,1 0-1,-1 0 1,0 0-1,0-1 0,1 1 1,-1-1-1,0 1 1,0-1-1,0 0 0,-1 0 1,1 0-1,0 0 1,-1 0-1,1 0 0,-1 0 1,0-1-1,0 1 1,1 0-1,-2-1 0,1 1 1,0-1-1,0 1 1,-1-1-1,1-5 577,-9 22 543,-7 26 96,15-40-1243,0 1 0,0 0 0,0 0 0,0 0 0,0 0 0,0 0 0,0-1 0,0 1 0,0 0 0,1 0 0,-1 0 0,0 0 1,1-1-1,-1 1 0,0 0 0,1 0 0,-1-1 0,1 1 0,-1 0 0,1-1 0,-1 1 0,1 0 0,0-1 0,-1 1 0,1-1 0,0 1 0,-1-1 0,1 1 0,0-1 1,0 0-1,-1 1 0,1-1 0,0 0 0,0 0 0,0 1 0,-1-1 0,1 0 0,0 0 0,0 0 0,0 0 0,0 0 0,0 0 0,-1 0 0,2-1 0,13 0-224,0-1 1,0-1-1,-1 0 0,0-1 0,0 0 0,0-1 0,0-1 0,18-10 1,-16 8-122,0 0 1,1 1 0,0 1 0,33-7-1,-49 13 429,0 0-1,-1 0 0,1 0 1,0 0-1,-1 0 0,1 0 1,0 0-1,-1 0 0,1 0 1,-1 0-1,1 1 0,0-1 1,-1 0-1,1 0 1,-1 1-1,1-1 0,0 1 1,-1-1-1,1 0 0,-1 1 1,1-1-1,-1 1 0,0-1 1,1 1-1,-1-1 0,1 1 1,-1-1-1,0 1 0,1-1 1,-1 1-1,0 0 0,0-1 1,0 1-1,1 0 1,-1-1-1,0 1 0,0-1 1,0 1-1,0 0 0,0 0 1,-2 36 2003,0-20-1242,3-16-833,0 0 0,-1 0 0,1 0 1,0-1-1,0 1 0,0 0 0,0 0 0,0-1 0,0 1 1,0-1-1,1 1 0,-1-1 0,0 1 0,0-1 1,0 0-1,1 0 0,-1 1 0,0-1 0,0 0 1,0 0-1,1 0 0,-1 0 0,0 0 0,0-1 1,2 1-1,37-3 57,-20-3-398,0 0 0,-1-2 0,1 0 0,19-12 0,-22 11-726,1 0 0,0 2-1,1-1 1,36-7-1,-54 14 1088,-1 1-1,0 0 1,1 0 0,-1-1-1,1 1 1,-1 0-1,1 0 1,0 0-1,-1 0 1,1 0-1,-1 0 1,1 0 0,-1 0-1,1 0 1,-1 0-1,1 0 1,-1 0-1,1 0 1,-1 0 0,1 1-1,-1-1 1,1 0-1,-1 0 1,1 0-1,-1 1 1,1-1 0,-1 0-1,0 1 1,1-1-1,-1 0 1,1 1-1,-1-1 1,0 1-1,0-1 1,1 1 0,-1-1-1,0 0 1,1 1-1,-1-1 1,0 1-1,0-1 1,0 1 0,0-1-1,0 1 1,0-1-1,1 1 1,-1 0-1,0-1 1,0 1 0,-1-1-1,1 1 1,0-1-1,0 1 1,0-1-1,0 1 1,0-1-1,0 1 1,-1 0 0,-20 39 1989,9-16-687,13-23-1337,-1-1 1,1 1 0,0 0-1,0-1 1,-1 1 0,1-1-1,0 1 1,0-1 0,0 0-1,0 1 1,0-1 0,0 0 0,-1 0-1,1 1 1,0-1 0,0 0-1,0 0 1,0 0 0,0 0-1,0 0 1,0 0 0,0-1 0,1 1-1,28-3-660,20-8-2514,-1 0-3348,-16 7-3889,-18 4 559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6887,'0'0'-929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16464,'0'0'2231,"-6"8"-208,-3 6-1480,-41 69 3323,47-77-3754,0 0 1,0 0-1,1 0 0,0 0 0,0 1 0,0-1 0,1 1 0,0 0 1,0-1-1,1 1 0,0 0 0,1 12 0,0-18-236,-1 1-1,1-1 0,0 0 1,0 0-1,-1 0 0,1 1 1,0-1-1,0 0 0,0 0 1,0 0-1,1 0 0,-1 0 1,0-1-1,0 1 1,0 0-1,1-1 0,-1 1 1,0 0-1,1-1 0,-1 1 1,0-1-1,1 0 0,-1 0 1,1 1-1,1-1 1,45 1-3042,-32-1 1949,-13 0 1094,8 0-325,-1 1-1,0 0 0,0 0 0,11 4 1,-19-5 573,0 1 1,-1 0 0,1-1-1,0 1 1,-1 0-1,1 0 1,-1 0 0,1 0-1,-1 0 1,1 1 0,-1-1-1,0 0 1,2 2 0,-2-2 156,-1 0 0,1 0 0,-1 0 0,0 1 1,1-1-1,-1 0 0,0 0 0,0 0 0,0 0 0,1 1 1,-1-1-1,0 0 0,-1 0 0,1 0 0,0 0 1,0 1-1,0-1 0,-1 0 0,1 0 0,-1 0 0,1 0 1,-2 2-1,-1 2 116,0-1 1,-1 1-1,0-1 1,0 0-1,-1 0 1,1 0-1,-1 0 1,0-1-1,1 0 1,-2 0-1,-6 3 1,-1 0 92,0 0 1,0-1-1,-22 6 1,6-8-1402,28-3 690,0 0-1,0 0 0,1-1 1,-1 1-1,0 0 0,1 0 0,-1-1 1,0 1-1,1 0 0,-1-1 1,0 1-1,1 0 0,-1-1 0,0 1 1,1-1-1,-1 1 0,1-1 1,-1 1-1,1-1 0,-1 0 1,1 1-1,0-1 0,-1 1 0,1-1 1,0 0-1,-1 1 0,1-1 1,0 0-1,0 0 0,0 1 0,0-1 1,-1 0-1,1 0 0,0-19-5950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4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22261,'0'0'6726,"8"-8"-6678,1 1-194,-6 5 29,0 0 0,1 0 1,-2-1-1,1 1 0,0-1 0,0 0 0,-1 0 1,1 0-1,-1 0 0,0 0 0,3-7 0,-5 10 99,0 0 0,0-1 0,0 1 0,0 0 0,0 0-1,0-1 1,-1 1 0,1 0 0,0 0 0,0 0 0,0-1 0,0 1-1,-1 0 1,1 0 0,0 0 0,0-1 0,0 1 0,-1 0 0,1 0-1,0 0 1,0 0 0,-1 0 0,1 0 0,0-1 0,0 1 0,-1 0-1,1 0 1,0 0 0,0 0 0,-1 0 0,1 0 0,0 0 0,0 0-1,-1 0 1,1 0 0,0 0 0,0 0 0,-1 0 0,1 1 0,0-1-1,0 0 1,-1 0 0,1 0 0,0 0 0,0 0 0,-1 0-1,1 1 1,0-1 0,0 0 0,0 0 0,-1 1 0,0-1-8,0 0-1,0 1 1,0-1 0,0 1 0,0-1 0,0 1 0,0-1-1,0 1 1,0 0 0,0-1 0,1 1 0,-1 0 0,0 0-1,0 0 1,1 0 0,-1-1 0,-1 3 0,2-1 24,0-1 0,0 0 0,-1 0 0,1 0 0,0 1 1,0-1-1,0 0 0,0 0 0,1 1 0,-1-1 0,0 0 0,0 0 1,1 0-1,-1 0 0,0 1 0,1-1 0,0 0 0,-1 0 0,1 0 1,-1 0-1,1 0 0,0 0 0,0 0 0,0 0 0,0 0 0,-1-1 1,1 1-1,0 0 0,0 0 0,1-1 0,-1 1 0,0-1 0,0 1 1,0-1-1,0 1 0,0-1 0,1 0 0,-1 0 0,0 1 0,0-1 1,0 0-1,1 0 0,1 0 0,11 1-27,1 0-1,-1-1 1,16-1 0,-10 0 14,-17 1 19,7 1 143,-1-1 0,0 0 0,1-1 0,-1 0 1,0 0-1,0-1 0,0 0 0,0 0 1,0-1-1,16-7 0,-25 9-108,0 1 1,1 0-1,-1-1 1,0 1-1,0-1 1,1 1-1,-1-1 0,0 1 1,0 0-1,0-1 1,0 1-1,0-1 1,0 1-1,0-1 0,0 1 1,0-1-1,0 1 1,0-1-1,0 1 1,0-1-1,0 1 0,0-1 1,0 1-1,0-1 1,0 1-1,-1 0 1,1-1-1,0 1 0,0-1 1,-1 1-1,1 0 1,0-1-1,-1 1 1,1 0-1,0-1 0,-1 1 1,1 0-1,0-1 1,-1 1-1,1 0 1,-1 0-1,1-1 0,-1 1 1,1 0-1,0 0 1,-1 0-1,1 0 1,-1 0-1,1 0 0,-1-1 1,1 1-1,-1 0 1,-37-15 2646,25 11-2177,-20-25-509,22 11 0,11 17 0,1 1 0,-1-1 0,0 1 0,0-1 0,0 1 0,0-1 0,0 1 0,1-1 0,-1 1 0,0 0 0,0-1 0,1 1 0,-1-1 0,0 1 0,1 0 0,-1-1 0,0 1 0,1 0 0,-1-1 0,1 1 0,-1 0 0,0 0 0,1-1 0,-1 1 0,1 0 0,-1 0 0,1 0 0,-1 0 0,1-1 0,-1 1 0,1 0 0,-1 0 0,1 0 0,-1 0 0,1 0 0,0 0 0,40-2-2002,53 3 1,-30 0-2436,-8-1-5701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180 177 9513,'0'0'12962,"-10"-3"-10800,6 2-2043,-1 0 1,1 0-1,-1 0 0,0 1 1,1 0-1,-1-1 1,0 2-1,0-1 1,1 0-1,-1 1 1,0 0-1,1 0 0,-1 1 1,1-1-1,0 1 1,-1 0-1,1 0 1,0 0-1,0 1 1,0-1-1,0 1 0,0 0 1,-4 5-1,3-4-11,0 0 0,0 1 0,0-1 0,0 1 0,1 0 0,-1 1 0,1-1 0,1 1 0,-1 0-1,1 0 1,0 0 0,1 0 0,-5 14 0,8-20-90,-1 1 0,0 0-1,1-1 1,-1 1 0,0 0-1,1-1 1,-1 1 0,1-1 0,-1 1-1,1-1 1,-1 1 0,1-1-1,-1 1 1,1-1 0,0 0 0,-1 1-1,1-1 1,0 0 0,-1 1-1,1-1 1,0 0 0,-1 0 0,1 0-1,0 0 1,0 1 0,-1-1-1,1 0 1,0 0 0,0-1-1,-1 1 1,1 0 0,0 0 0,1 0-1,28-4 230,-19 1-224,-1-1 1,0 0-1,0-1 1,0 0-1,0 0 1,-1-1-1,0-1 1,0 1-1,11-12 1,-7 6-131,0-1 0,-1-1 1,-1 0-1,19-30 0,-27 40 103,-1-1 0,0 1 1,1-1-1,-1 0 0,-1 0 1,1 1-1,-1-1 0,0 0 0,1-9 1,-16 31-200,10-10 215,1 0 0,-1 0 0,2 0 0,-1 1 0,1-1 1,0 1-1,1 0 0,-1 0 0,1-1 0,1 16 0,0-22-5,1 0-1,-1 0 1,0 0 0,1 0-1,0 0 1,-1 0 0,1 0-1,-1 0 1,1 0 0,0 0-1,0 0 1,-1 0 0,1 0-1,0-1 1,0 1-1,0 0 1,0-1 0,0 1-1,0 0 1,0-1 0,0 0-1,0 1 1,0-1 0,1 1-1,-1-1 1,0 0 0,0 0-1,0 0 1,0 0-1,1 0 1,-1 0 0,0 0-1,0 0 1,0 0 0,2-1-1,2 1 11,1-1 0,-1 0 0,1 0 0,-1-1 0,1 1 0,7-5 0,-3 0-9,-1 0 0,1-1 1,-1 0-1,0-1 0,-1 0 1,0 0-1,0-1 0,0 0 0,-1 0 1,-1-1-1,0 0 0,0 0 0,-1 0 1,0-1-1,-1 0 0,0 0 1,-1 0-1,0 0 0,2-18 0,-12 33-290,-2 9 265,-6 17 167,1 2 0,1 0 0,1 0 0,3 1 0,0 1 0,2 0 0,2 0 0,0 0 0,3 0 0,1 1 0,6 60-1,-4-87-153,1-1-1,-1 0 0,2 0 0,-1 0 0,1 0 1,0 0-1,0-1 0,1 1 0,8 11 0,-16-43 278,-8-19 102,-19-76 134,28 106-586,1 0 0,1-1 0,0 1 1,1-1-1,1 1 0,3-22 1,-3 33 1,-1 0 0,1 0 0,0 0 0,1 0 0,-1 0 0,0 0 0,1 0 0,0 0 0,-1 1 0,1-1 0,0 1 0,0 0 0,1-1 0,-1 1 0,0 0 0,1 0 1,-1 0-1,1 1 0,0-1 0,4-2 0,3 0-927,1 1 0,-1 0 1,1 0-1,18-2 0,21-1-4768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12043,'0'0'10330,"1"9"-8296,1 32-1123,-2 0 1,-2 0-1,-1-1 1,-10 46-1,4-29-291,-2 81 1,11-137-619,0-1 0,0 0 0,-1 1 1,1-1-1,0 1 0,0-1 0,0 1 1,0-1-1,0 0 0,1 1 0,-1-1 1,0 1-1,0-1 0,0 0 0,0 1 1,0-1-1,0 1 0,1-1 0,-1 0 1,0 1-1,0-1 0,1 0 0,-1 1 1,0-1-1,1 0 0,-1 1 0,0-1 1,1 0-1,-1 0 0,0 1 0,1-1 1,-1 0-1,0 0 0,1 0 0,-1 1 1,1-1-1,-1 0 0,0 0 0,1 0 1,-1 0-1,1 0 0,21-10 83,15-24-62,-8-5-809,-2-2-1,-2 0 0,-2-2 1,26-65-1,-8 19-68,-40 87 855,0 0 0,-1 0 0,1 0 0,0 0 0,0 1-1,1-1 1,-1 0 0,0 1 0,0-1 0,1 1 0,-1-1 0,1 1 0,0 0 0,-1 0 0,1 0 0,0 0 0,2-2 0,-3 3 4,0 0 1,0 0-1,0 0 1,0 0-1,0 0 1,1 0 0,-1 0-1,0 1 1,0-1-1,0 0 1,0 1-1,0-1 1,0 0 0,0 1-1,0-1 1,0 1-1,0 0 1,0-1-1,-1 1 1,1 0 0,0-1-1,1 3 1,1 1 50,0 0 1,0 0 0,0 0-1,-1 0 1,0 1 0,0-1-1,0 1 1,0-1 0,-1 1-1,0 0 1,0 0 0,1 7-1,-3-6 105,1 0-1,-1 0 1,-1 1-1,1-1 0,-1 0 1,0 0-1,0 0 1,0 0-1,-1-1 0,0 1 1,0-1-1,-1 0 1,0 1-1,1-1 0,-2-1 1,1 1-1,0-1 1,-1 0-1,-7 6 0,3-4 7,1 1-1,-1-2 1,0 1-1,-1-1 0,1-1 1,-1 1-1,0-2 1,0 1-1,0-2 0,-21 4 1,16-10-2577,15 3 1872,-1 0 0,1 0 0,0-1 0,-1 1 0,1 0 0,0 0 0,0 0 0,0 0 0,0-1 0,0 1 0,0 0 0,0 0 0,0 0 0,0-1 0,0 1 0,1-2 0,7-21-14280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6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41 14253,'0'0'4922,"-10"-7"-3026,-36-21-978,43 27-897,1 0 0,0 0 0,-1 0 1,1 1-1,-1-1 0,1 1 0,-1-1 0,1 1 0,-1 0 1,1 0-1,-1 0 0,1 0 0,-1 1 0,1-1 1,0 1-1,-1-1 0,1 1 0,-1 0 0,1 0 0,-2 1 1,-39 30 156,31-22-97,12-10-82,-7 5 482,0 0 0,0 0 0,0 1 0,1 0 0,0 1 0,0-1 0,1 1 0,0 0 0,0 1 0,0-1 0,-3 9 0,8-15-434,0 0 0,0 0 0,0 0 0,0 0 0,0 0 0,0-1 1,0 1-1,1 0 0,-1 0 0,0 0 0,0 0 0,1 0 0,-1 0 0,1 0 0,-1-1 0,1 1 0,-1 0 0,1 0 0,-1-1 0,1 1 0,0 0 0,-1 0 0,1-1 0,0 1 0,-1-1 0,1 1 0,0-1 0,0 1 0,0-1 0,0 1 0,-1-1 1,1 0-1,0 0 0,0 1 0,0-1 0,0 0 0,0 0 0,0 0 0,0 0 0,1 0 0,50 2 336,-42-2-212,11-1-142,-1 0 0,1-1 0,-1-1 0,0-1 0,1-1 1,-2-1-1,1 0 0,-1-2 0,0 0 0,-1-1 0,0-1 0,23-16 1,-39 25-33,-1 0 1,1 0 0,-1 0-1,1 0 1,-1 0 0,0-1-1,1 1 1,-1 0 0,0-1-1,0 1 1,0-1 0,0 0-1,0 1 1,-1-1 0,1 0-1,0 1 1,-1-1-1,1 0 1,-1 0 0,1-2-1,-2 3-2,1 0-1,-1 0 1,0 0-1,1 0 1,-1 1-1,0-1 1,1 0-1,-1 0 1,0 0-1,0 0 1,0 1-1,0-1 1,0 0-1,0 1 1,0-1-1,0 1 1,0-1-1,0 1 1,0-1-1,0 1 1,0 0-1,0 0 1,-2-1-1,-12-1-100,0 0 0,0 1 0,-23 1-1,27 0 9,8 0-48,-56 6-1086,33 6-1068,25-11 2030,0 0-1,1 0 1,-1 0 0,0 0 0,1 0-1,-1 0 1,0 0 0,1 0 0,-1 0 0,1 0-1,0 1 1,-1-1 0,1 0 0,0 0-1,0 0 1,0 0 0,0 1 0,0-1 0,0 0-1,0 2 1,6 7-4171,13-3-1432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19 10410,'0'0'17184,"-10"-5"-16816,6 3-361,1 0 0,-1 0 0,1 1 0,-1-1 0,1 1 0,-1 0 0,0 0 0,0 1 0,0-1 0,1 1 0,-1 0 0,0 0 0,0 0 0,0 0 0,0 0 0,0 1 0,1 0 0,-1 0 0,0 0 0,1 0 0,-1 1 0,1-1 0,-1 1 0,1 0 0,-1 0 0,1 0 0,0 1 0,0-1 0,0 1 0,1-1 0,-1 1 0,0 0-1,1 0 1,0 0 0,-3 6 0,4-9-19,1 1 0,-1 0 0,1 0 0,0 0 0,0 0-1,-1-1 1,1 1 0,0 0 0,0 0 0,0 0 0,0 0 0,0 0-1,0 0 1,0 0 0,0-1 0,0 1 0,0 0 0,1 0-1,-1 0 1,0 0 0,1 0 0,-1-1 0,0 1 0,1 0 0,-1 0-1,1-1 1,-1 1 0,1 0 0,0 0 0,-1-1 0,1 1-1,0-1 1,-1 1 0,1-1 0,0 1 0,0-1 0,-1 1 0,1-1-1,0 0 1,0 1 0,0-1 0,0 0 0,0 0 0,-1 1-1,3-1 1,48 5-978,-39-5 708,35 2-875,-27-3 784,0 2 0,1 0 0,-1 2 0,0 0 0,22 6 0,-42-9 428,1 0 1,-1 0-1,1 0 1,-1 1-1,1-1 0,-1 0 1,1 0-1,-1 0 0,1 0 1,-1 1-1,1-1 0,-1 0 1,1 0-1,-1 1 1,1-1-1,-1 0 0,0 1 1,1-1-1,-1 1 0,1-1 1,-1 0-1,0 1 0,0-1 1,1 1-1,-1-1 1,0 1-1,0-1 0,1 1 1,-1-1-1,0 1 0,0-1 1,0 1-1,0 0 1,0-1-1,0 1 0,0-1 1,0 1-1,0-1 0,0 1 1,0-1-1,0 1 0,0-1 1,-1 1-1,1-1 1,0 1-1,0-1 0,0 1 1,-1-1-1,1 1 0,0-1 1,-1 1-1,1-1 0,0 0 1,-1 1-1,1-1 1,-1 1-1,1-1 0,-1 0 1,1 0-1,0 1 0,-1-1 1,1 0-1,-1 0 0,0 1 1,-34 18 1695,34-19-1763,-27 12 311,-96 39 2182,107-46-2204,0 0 0,0 0 0,-1-2 0,1 0 0,-25 0 0,42-3-308,-1 0 1,1 0-1,0 0 1,-1 0-1,1 1 1,-1-1-1,1 0 0,-1 0 1,1-1-1,-1 1 1,1 0-1,-1 0 0,1 0 1,-1 0-1,1 0 1,-1 0-1,1-1 1,0 1-1,-1 0 0,1 0 1,-1-1-1,1 1 1,0 0-1,-1-1 1,1 1-1,0 0 0,-1-1 1,1 1-1,0-1 1,-1 1-1,1 0 0,0-1 1,0 1-1,0-1 1,-1 1-1,1-1 1,8-18-2701,24-12-3550,-4 17 323,1 0-2989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9961,'0'0'9636,"8"-10"-8269,47-58-123,98-130 1124,-123 155-1015,-2-3 0,41-86 0,-55 108 1150,-12 42-1436,-12 43-665,-2-4-514,4 1 0,1 0 0,3 100-1,5-151-2290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7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29 10794,'0'0'9545,"-9"-5"-6043,2 1-3212,0 1-1,0 0 0,0 0 1,0 0-1,-1 1 0,1 0 1,-1 1-1,0 0 0,0 0 1,1 0-1,-1 1 0,0 0 1,0 1-1,0-1 0,1 2 1,-1-1-1,0 1 0,1 0 1,-9 4-1,7-2-258,0 1 1,1 0-1,0 0 1,0 1-1,0 0 1,-7 7-1,13-11-35,1 0 0,-1 0 0,0-1 0,1 1 0,0 0 0,-1 0 0,1 1 0,0-1 0,0 0 0,0 0 0,0 0 0,1 1 0,-2 2 0,3-4-13,-1 1 0,0-1 0,0 0 0,0 1 0,0-1 0,1 0 0,-1 0 0,1 1 0,-1-1 0,1 0 0,0 0 0,-1 0 0,1 1 0,0-1 0,0 0 0,-1 0 0,1 0 0,0 0 0,0 0 0,0-1 0,0 1 0,1 0 0,-1 0 0,0-1 0,2 2 0,11 4-1038,0-1 0,0 0-1,0-1 1,0 0-1,1-1 1,0-1-1,20 1 1,-14-1 129,-1 0 0,36 11 0,-55-13 1097,0 0 0,0 0 0,0 0 1,0 0-1,0 1 0,0-1 0,0 0 0,0 1 0,0-1 0,0 1 0,0-1 0,0 1 1,0-1-1,0 1 0,-1 0 0,1-1 0,0 1 0,0 0 0,-1 0 0,1 0 0,-1-1 1,1 1-1,0 0 0,-1 0 0,0 0 0,1 0 0,-1 0 0,0 0 0,1 0 0,-1 2 1,0-1 74,-1-1 1,0 1 0,0 0-1,0 0 1,0-1 0,0 1 0,0 0-1,0-1 1,-1 1 0,1-1-1,0 0 1,-1 1 0,1-1 0,-4 2-1,-9 6 681,-1 0 0,-24 11 0,38-20-931,-9 4 111,-1 2-112,0-1 0,0 0-1,-1-1 1,0 0-1,0-1 1,0 0-1,-17 1 1,29-5-211,-1 1-1,1-1 1,0 1 0,0-1 0,-1 1-1,1-1 1,0 1 0,0-1-1,0 1 1,0-1 0,0 1 0,-1-1-1,1 1 1,0-1 0,0 1-1,0-1 1,0 1 0,1-1 0,-1 1-1,0-1 1,0 1 0,0-1-1,0 1 1,0-1 0,1 1-1,-1-1 1,0 1 0,1-1 0,-1 1-1,1-1 1,18-19-6553,10-4-5088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106 306 19218,'0'0'5734,"-52"49"-2916,33-23-928,1 4-577,4-3-576,12-5-609,2-5-608,5-7-1410,9-7-1281,2-3-1474,-1-12-4163</inkml:trace>
  <inkml:trace contextRef="#ctx0" brushRef="#br0" timeOffset="1">151 1 18033,'0'0'7367,"-5"53"-15855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21685,'-7'8'1548,"-6"8"261,1 0 1,-15 27 0,23-38-1578,1 0 1,1 1 0,-1-1 0,1 1 0,0 0-1,0 0 1,1 0 0,-1 0 0,2 0-1,-1 0 1,0 0 0,1 0 0,0 1-1,2 11 1,-1-17-282,-1 0-1,0 1 0,1-1 1,0 0-1,-1 1 1,1-1-1,0 0 1,-1 0-1,1 0 1,0 0-1,0 0 1,0 0-1,0 0 1,0 0-1,0 0 1,0 0-1,0 0 1,1 0-1,-1-1 0,0 1 1,0-1-1,1 1 1,-1-1-1,1 1 1,1-1-1,42 0-4927,-1 0 1168,-43 0 3842,0 0 0,0 1 0,0-1 0,1 1 0,-1-1 0,0 1 0,0-1 0,0 1 0,0-1 0,0 1 0,0 0 0,0 0 0,0 0 0,0 0 0,0-1 0,1 3 0,-1-1 246,0 0 0,-1 0 0,1-1 1,0 1-1,-1 0 0,1 0 0,-1 0 0,1 0 0,-1 0 0,0 0 1,0 0-1,0 0 0,0 0 0,0 0 0,0-1 0,0 1 0,-1 0 1,1 0-1,-2 4 0,0-2 7,-1 1 0,1-1-1,-1 1 1,0-1 0,0 0 0,-1 0 0,-5 6 0,-2 0-18,-1-1-1,0 1 1,-1-2 0,-16 9 0,21-11-238,-1-2 1,0 1-1,0-1 0,0 0 1,0-1-1,-1 0 1,1-1-1,-1 0 0,0 0 1,0-1-1,0 0 0,-11-1 1,20 0-101,1 0 0,0-1 0,-1 1 0,1 0 0,0 0 0,0 0 0,-1-1 0,1 1 0,0 0 0,-1 0 0,1-1 0,0 1 0,0 0 0,-1 0 0,1-1 0,0 1 0,0 0 0,0-1 0,0 1 0,0 0 0,-1-1 0,1 1 0,0 0 0,0-1 0,0 1 0,0-1 0,0 1 0,0 0 0,0-1 0,0 1 0,0 0 0,0-1 0,0 1 0,0 0 0,0-1 0,1 1 0,-1 0 0,0-1 0,0 1 0,0 0 0,0-1 0,1 1 0,-1 0 0,0-1 0,0 1 0,1 0 0,-1 0 0,0-1 0,0 1 0,1 0 0,-1 0 0,1-1 0,13-15-3123,13 0-1499,6-1-1607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8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19571,'0'0'12844,"-16"65"-12492,16-44-352,0-2 0,0-2 0,8-4 0,0-5-2114,-1-8-6694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4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14926,'0'0'9412,"-3"8"-7661,-22 63 250,14-46-1722,1 0-1,2 1 1,1 0-1,1 1 0,1 0 1,-2 32-1,6-58-293,1 1 1,0 0-1,0 0 1,0 0-1,0 0 0,0 0 1,0 0-1,1 0 1,-1 0-1,1 0 0,-1 0 1,1 0-1,-1-1 1,1 1-1,0 0 0,0 0 1,0-1-1,0 1 1,0-1-1,1 1 0,-1-1 1,0 1-1,1-1 1,-1 0-1,1 1 0,-1-1 1,1 0-1,0 0 1,-1 0-1,1 0 0,0-1 1,0 1-1,0 0 1,0-1-1,-1 1 0,1-1 1,0 0-1,0 0 1,0 1-1,0-1 0,0 0 1,0-1-1,0 1 1,0 0-1,0-1 0,2 0 1,3-1-296,0 0 1,0 0 0,0-1-1,-1 0 1,1 0-1,-1 0 1,0-1 0,0 0-1,0 0 1,0-1 0,7-8-1,-13 13 309,38-47-1310,-36 43 1417,1 0 0,-1 0-1,0 0 1,0 0 0,0 0-1,0-1 1,-1 1 0,1 0-1,-1-1 1,1-7 0,-12 13 2472,5 5-2408,-1 0 0,2-1 0,-1 2 0,1-1 0,0 0 0,0 1 0,0 0 0,1 0 0,0 0 0,1 0 0,-1 1-1,1-1 1,1 0 0,0 1 0,0 0 0,0-1 0,1 14 0,1-20-159,-1 1 0,1-1 0,0 0 1,0 1-1,0-1 0,0 0 0,0 0 0,0 0 0,0 0 0,0 1 0,0-2 0,0 1 0,1 0 1,-1 0-1,0 0 0,1-1 0,-1 1 0,1 0 0,-1-1 0,1 1 0,-1-1 0,1 0 1,-1 1-1,1-1 0,-1 0 0,1 0 0,-1 0 0,1 0 0,-1 0 0,1-1 0,-1 1 0,3-1 1,4 0-1,-1 0 0,1 0 0,-1 0 0,0-1 0,12-5 0,-12 4-116,0-1 1,0 0 0,-1 0-1,1-1 1,-1 0 0,0 0-1,-1-1 1,1 1 0,-1-1-1,0 0 1,0-1 0,6-11 0,-55 80-7525,34-44 1506,5-5-5269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18001,'0'0'4495,"1"9"-2285,-1 9-1704,0 1 1,-1 0-1,-1 0 1,-1-1-1,-1 1 0,-7 22 1,1-12-202,1-3 106,1-1 0,-8 52-1,16-77-410,-1 0 1,1 1-1,0-1 0,0 0 0,0 1 0,0-1 0,0 1 1,0-1-1,0 0 0,0 1 0,0-1 0,1 0 1,-1 1-1,0-1 0,0 1 0,0-1 0,0 0 0,0 1 1,1-1-1,-1 0 0,0 1 0,0-1 0,0 0 0,1 0 1,-1 1-1,0-1 0,1 0 0,-1 0 0,0 1 1,1-1-1,-1 0 0,0 0 0,1 0 0,-1 0 0,0 1 1,1-1-1,-1 0 0,0 0 0,1 0 0,-1 0 1,1 0-1,-1 0 0,0 0 0,1 0 0,-1 0 0,0 0 1,1 0-1,-1 0 0,1 0 0,-1 0 0,0-1 1,1 1-1,-1 0 0,0 0 0,1 0 0,-1 0 0,0-1 1,1 1-1,-1 0 0,0 0 0,0-1 0,1 1 0,-1 0 1,0-1-1,0 1 0,1-1 0,21-17-492,-16 10 253,1 0 0,-2-1-1,1 1 1,-1-1 0,0-1 0,-1 1 0,0-1 0,-1 0 0,0 1 0,0-2 0,-1 1 0,-1 0 0,1-13 0,-2 23 267,0 0 0,0 0 1,0 0-1,0 0 0,0 0 1,0 0-1,-1 1 1,1-1-1,0 0 0,0 0 1,0 0-1,0 0 0,0 0 1,-1 0-1,1 0 0,0 0 1,0 0-1,0 0 1,0 0-1,0 0 0,-1 0 1,1 0-1,0 0 0,0 0 1,0 0-1,0 0 1,-1 0-1,1 0 0,0 0 1,0 0-1,0 0 0,0 0 1,0 0-1,-1 0 0,1 0 1,0-1-1,0 1 1,0 0-1,0 0 0,0 0 1,0 0-1,0 0 0,-1 0 1,1 0-1,0-1 1,0 1-1,0 0 0,0 0 1,0 0-1,0 0 0,0 0 1,0-1-1,0 1 0,0 0 1,0 0-1,0 0 1,0-1-1,-7 18 942,7-14-903,0-1 1,1 1-1,-1-1 0,1 1 0,-1-1 0,1 1 0,0-1 0,0 1 1,0-1-1,0 0 0,0 0 0,1 1 0,-1-1 0,1 0 0,-1 0 0,1 0 1,0 0-1,0-1 0,0 1 0,0 0 0,0-1 0,0 0 0,3 2 0,2 0-22,-1 0 0,0 0 0,1-1 0,0 0 0,-1-1 0,1 1 0,0-1 0,0-1 0,9 1 0,-7-1-50,0-1-1,0 0 0,0 0 0,0-1 1,0 0-1,-1 0 0,11-5 1,-15 6 12,-1-1 0,1 1 1,-1-1-1,1 0 1,-1 0-1,0 0 0,0-1 1,0 1-1,0-1 0,-1 0 1,1 0-1,-1 0 1,1 0-1,-1 0 0,0 0 1,2-4-1,-3-4-35,-9 15 4,-9 16 87,15-16-23,1 0 0,-1 0 1,1 0-1,-1 0 0,1 0 0,0 0 1,1 1-1,-1-1 0,1 0 1,0 5-1,0-7-30,0-1 1,1 0-1,-1 1 0,1-1 1,-1 0-1,1 1 0,0-1 1,0 0-1,-1 0 0,1 0 1,0 0-1,0 0 1,0 0-1,0 0 0,0 0 1,0 0-1,0 0 0,1 0 1,-1-1-1,0 1 0,0 0 1,1-1-1,-1 1 1,0-1-1,1 1 0,-1-1 1,0 0-1,1 0 0,-1 0 1,1 0-1,-1 0 0,0 0 1,3 0-1,10-1-53,-1-1-1,1 0 1,-1-1-1,0 0 1,1-1-1,-1 0 1,-1-1-1,1-1 1,-1 0-1,0-1 1,0 0-1,-1-1 1,0 0-1,-1-1 1,1 0-1,-1 0 1,-1-1-1,0-1 1,11-16-1,-50 53 380,23-15-127,0 0-1,0 1 1,-8 22 0,13-30-168,1 0 0,-1 0-1,1 0 1,0 0 0,0 0 0,0 1 0,1-1 0,-1 0 0,1 1 0,0-1 0,1 0 0,-1 1 0,1-1 0,0 0 0,2 7 0,-2-9-52,0-1 1,0 1-1,1-1 1,-1 0-1,1 0 1,-1 0-1,1 0 1,-1 0-1,1 0 1,-1 0-1,1 0 1,0-1 0,0 1-1,-1-1 1,1 1-1,0-1 1,0 1-1,0-1 1,-1 0-1,1 0 1,0 0-1,0 0 1,0 0-1,0-1 1,-1 1-1,3-1 1,1 0-271,-1 0 0,0 1 0,0-2 0,0 1 0,1 0 0,-1-1 0,0 0 0,-1 0 0,1 0 0,4-3 0,-6 2-363,0 1 0,-1 0 0,1-1 0,0 1 0,-1-1 0,0 1-1,1-1 1,-1 0 0,0 1 0,0-1 0,-1 0 0,1 0 0,0 0 0,-1 0 0,0 0 0,0-4 0,1-15-6013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13229,'0'0'12139,"5"55"-12011,19-38-192,3 1-1794,5-4-3010,4-4-4101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12011,'0'0'11414,"-8"2"-8318,2 0-2541,-50 18 2739,54-19-3236,0-1 0,0 1 0,0 0 0,0 0 0,0 0 0,1 0 0,-1 0 0,0 0 0,1 0 0,-1 1 0,1-1-1,-1 0 1,1 1 0,0 0 0,-1-1 0,1 1 0,0 0 0,0-1 0,0 1 0,1 0 0,-1 0 0,0 0 0,1 0-1,-1 0 1,1 0 0,-1 2 0,2-3-218,-1 0-1,1 0 1,-1 1-1,1-1 0,0 0 1,0 0-1,0-1 1,-1 1-1,1 0 1,0 0-1,0 0 1,0 0-1,0-1 1,1 1-1,-1-1 0,0 1 1,0-1-1,0 1 1,0-1-1,3 1 1,35 8-4144,-13-2 1986,2 8 722,-26-13 1786,-1 0 0,1-1 0,0 1 0,-1 0-1,1 0 1,-1 0 0,1 0 0,-1 0 0,0 0 0,0 0 0,0 0-1,0 0 1,1 5 0,-2-5 21,0 0 0,0 0 1,0 1-1,0-1 0,-1 0 0,1 0 0,0 0 0,-1 0 0,0 0 0,0 0 1,1 0-1,-1 0 0,0-1 0,-1 1 0,1 0 0,0 0 0,0-1 0,-1 1 0,1-1 1,-1 1-1,1-1 0,-1 1 0,0-1 0,0 0 0,1 0 0,-1 0 0,0 0 1,0 0-1,0-1 0,-3 2 0,-9 3 130,1 0 1,-1-1-1,0 0 0,-20 2 0,-3-6-3793,24-4-4235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13581,'0'0'16960,"-1"11"-15989,-13 98 252,14-107-1222,0-1 0,0 1 1,0-1-1,0 0 0,0 1 0,0-1 0,0 1 0,1-1 1,-1 0-1,0 1 0,1-1 0,-1 0 0,1 1 1,0-1-1,-1 0 0,1 0 0,0 0 0,0 0 0,0 1 1,0-1-1,0 0 0,0-1 0,0 1 0,0 0 1,0 0-1,2 1 0,0-1 0,1 0-1,-1 0 1,1 0 0,-1 0 0,1 0-1,-1-1 1,1 0 0,-1 1 0,1-1-1,4-1 1,5-1-3,0 0 1,0-1-1,0 0 1,24-10-1,-16 3-152,1-2 1,-2 0-1,0-1 0,37-31 0,-64 56 260,1 1 0,0-1-1,1 1 1,-4 15 0,8-26-113,0 0 1,1-1-1,-1 1 1,0 0-1,1 0 1,-1 0 0,1 0-1,0 0 1,-1 0-1,1 0 1,0 0-1,0 0 1,0 0-1,1 0 1,-1-1-1,0 1 1,1 0 0,-1 0-1,1 0 1,0 0-1,-1 0 1,1 0-1,0-1 1,0 1-1,0 0 1,0-1-1,1 1 1,-1-1-1,0 1 1,1-1 0,-1 0-1,1 1 1,-1-1-1,1 0 1,0 0-1,-1 0 1,3 1-1,0-1-327,1-1-1,-1 1 1,0-1-1,0 0 1,0 0-1,0 0 1,0 0-1,1-1 0,-1 1 1,0-1-1,0 0 1,0 0-1,0-1 1,-1 1-1,1-1 1,0 0-1,5-4 1,43-34-9094,-26 16 3070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134 176 12780,'0'0'11520,"-12"9"-10100,-2-1-1072,-5 4 671,-1 1 1,2 1-1,-21 19 1,38-33-975,1 1 1,-1 0-1,0-1 1,0 1-1,0 0 1,0 0-1,1 0 1,-1 0-1,0 0 0,1 0 1,-1 0-1,1 0 1,-1 0-1,1 0 1,0 0-1,-1 0 1,1 0-1,0 0 1,0 0-1,-1 0 1,1 1-1,0 0 1,1-1-44,0-1 1,-1 1 0,1-1 0,0 1-1,-1-1 1,1 1 0,0-1 0,0 0-1,-1 1 1,1-1 0,0 0 0,0 1-1,0-1 1,-1 0 0,1 0 0,0 0 0,0 0-1,0 0 1,0 0 0,-1 0 0,3 0-1,5-1-208,0-1 0,0 1-1,0-1 1,14-6 0,-3-1-887,-2 0 1,1-2 0,19-15 0,-29 20 690,0-1-1,-1 0 0,0 0 1,0 0-1,0-1 1,-1 0-1,0 0 1,6-13-1,-14 27 1308,-10 28 1502,12-33-2382,0 0 1,0 0 0,0 0-1,0 0 1,0 0-1,0 0 1,1 0 0,-1 0-1,0 0 1,1 0-1,-1 0 1,0 0 0,1 0-1,0-1 1,-1 1-1,1 0 1,-1 0 0,1 0-1,0-1 1,-1 1-1,1 0 1,0-1 0,0 1-1,0-1 1,-1 1-1,1-1 1,0 1 0,0-1-1,0 1 1,0-1-1,0 0 1,0 0 0,0 1-1,0-1 1,1 0-1,11 2 28,-1-1-1,0 0 1,1-1-1,-1-1 1,0 0-1,1 0 1,-1-1-1,0-1 1,0 0-1,0 0 1,0-1-1,15-9 1,-17 9-26,0-1 1,-1-1-1,1 0 0,-1 0 1,-1-1-1,1 0 1,-1 0-1,-1-1 1,1 0-1,-1-1 1,0 1-1,-1-1 1,0-1-1,6-12 1,-11 18 2,1 0 1,-1 0 0,0 0 0,0 0-1,0-1 1,-1 1 0,1 0-1,-1 0 1,0-7 0,0 11-27,-1-1 0,1 0 0,0 1 1,0-1-1,0 0 0,0 1 0,-1-1 0,1 0 1,0 1-1,-1-1 0,1 1 0,0-1 0,-1 1 1,1-1-1,-1 1 0,1-1 0,-1 1 0,1-1 1,-1 1-1,1-1 0,-1 1 0,0 0 0,0-1 1,-1 1 7,1-1 1,-1 1 0,1 0 0,-1 1-1,1-1 1,-1 0 0,1 0 0,-1 1-1,1-1 1,-1 0 0,1 1 0,0 0-1,-1-1 1,1 1 0,0 0 0,-2 0-1,-3 4 50,0 0-1,0-1 1,1 2-1,-1-1 1,1 1-1,1 0 1,-1 0 0,1 0-1,0 0 1,0 1-1,1 0 1,0 0-1,0 0 1,-3 12-1,1 0 222,1 0 0,0 0 0,1 0 0,0 32 1,4-40-271,-1-1 0,1 0 0,1 0 0,0 0 0,3 12 0,-4-21-32,-1 1 1,1 0-1,-1 0 0,1 0 0,-1-1 0,1 1 0,0 0 0,0-1 0,0 1 1,0-1-1,0 1 0,0-1 0,0 1 0,1-1 0,-1 0 0,1 0 1,-1 1-1,0-1 0,1 0 0,0 0 0,-1 0 0,1-1 0,0 1 1,-1 0-1,1-1 0,0 1 0,0-1 0,0 1 0,-1-1 0,1 0 0,0 0 1,0 0-1,0 0 0,0 0 0,0 0 0,2-1 0,-2 0-28,-1-1 0,1 1 0,-1-1 0,0 1 0,1-1 0,-1 1 1,0-1-1,0 0 0,0 1 0,0-1 0,-1 0 0,1 0 0,0 0 0,-1 0 0,1 0 0,-1 0 0,0 1 0,1-1 0,-1 0 0,0 0 0,0 0 0,0 0 0,-1-4 0,-7-49-230,4 46 305,-1 1 0,1 0 0,-1 0 0,-10-12 1,9 13 3,1 0 1,0 0 0,0 0-1,1-1 1,-6-15 0,10 22-27,0 1 0,0-1 1,0 0-1,0 0 0,0 0 1,0 1-1,1-1 0,-1 0 1,0 1-1,1-1 0,-1 0 1,1 0-1,-1 1 0,0-1 1,1 1-1,-1-1 0,1 0 1,0 1-1,-1-1 0,1 1 1,0-1-1,-1 1 1,1 0-1,0-1 0,-1 1 1,1 0-1,0-1 0,-1 1 1,1 0-1,0 0 0,0 0 1,0-1-1,-1 1 0,1 0 1,0 0-1,0 0 0,0 0 1,-1 1-1,1-1 0,1 0 1,46 0-327,-38 1 22,76 4-5569,-34-4 587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18738,'0'0'8840,"66"-23"-7302,-22 23-770,3 0-544,7 4-159,-1 0-97,1-2 32,-2-2-961,-1 0-1762,-1 0-1601,-9-13-2338,-1-2-7528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14382,'0'0'12588,"-4"10"-11168,-10 25-684,1-6-203,1 1 0,2 0 0,1 0 0,1 1 0,-4 39 0,12-68-520,0 0 0,0 0 0,0 0 1,0 0-1,0-1 0,0 1 0,1 0 0,-1 0 0,1 0 0,-1 0 1,1 0-1,0-1 0,-1 1 0,1 0 0,0 0 0,0-1 0,0 1 1,1-1-1,-1 1 0,0-1 0,1 0 0,-1 1 0,3 1 1,-1-2-4,1 1 1,-1-1 0,1 1 0,-1-1-1,1 0 1,0-1 0,-1 1 0,1-1-1,0 1 1,-1-1 0,7-1 0,4 0-61,0-2 1,-1 1 0,1-2 0,-1 0 0,23-9-1,-15 2-486,0-2-1,-1 0 0,34-28 0,-11 8-225,-59 67-92,12-27 714,-22 52 387,24-55-566,1 0 0,0 0 0,1 0 0,-1 0-1,1 0 1,-1 0 0,1 0 0,1 5 0,-1-9 145,0 1 0,1-1 1,-1 1-1,0-1 0,1 1 0,-1-1 1,0 1-1,1-1 0,-1 1 1,1-1-1,-1 0 0,1 1 1,-1-1-1,1 0 0,-1 1 1,1-1-1,-1 0 0,1 0 1,-1 1-1,1-1 0,-1 0 1,1 0-1,0 0 0,-1 0 0,1 0 1,-1 0-1,1 0 0,0 0 1,-1 0-1,2 0 0,19-3-4584,0-8-1499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88 128 10794,'0'0'12385,"-8"7"-11157,-2 2-902,1 0 0,0 0 0,-13 17 0,19-21-117,-1 1 0,1-1 0,0 0 0,0 1 0,0-1 0,1 1 0,0 0 0,0 0 0,1 0 0,-1 0 0,0 11 0,2-16-200,0 0 0,0 0 1,0-1-1,0 1 0,1 0 0,-1 0 1,0-1-1,0 1 0,1 0 1,-1-1-1,0 1 0,0 0 1,1-1-1,-1 1 0,1 0 0,-1-1 1,1 1-1,-1-1 0,1 1 1,-1-1-1,1 1 0,-1-1 1,1 1-1,0-1 0,-1 0 0,1 1 1,0-1-1,-1 0 0,2 1 1,28 0-68,-21-3-213,0 0 1,-1 0-1,1-1 1,14-7-1,-5 0-581,-2-1-1,1-1 1,20-20-1,-8 4 812,-2-2-1,26-36 1,-62 79 508,1-1 1,1 1-1,0 1 0,1-1 1,0 1-1,1 1 0,1-1 1,0 0-1,1 1 0,-2 26 1,5-40-449,0 1-1,0-1 1,0 1 0,0-1-1,0 1 1,1-1 0,-1 1 0,1-1-1,-1 1 1,1-1 0,-1 0 0,1 1-1,0-1 1,-1 0 0,1 1 0,0-1-1,0 0 1,0 0 0,0 0-1,0 0 1,0 0 0,1 0 0,-1 0-1,0 0 1,0-1 0,3 2 0,-1-1-8,1 1 0,0-1 1,1-1-1,-1 1 1,0-1-1,0 1 1,0-1-1,0 0 1,8-1-1,0-1-200,0-1 0,0 0-1,0 0 1,0-1 0,0 0-1,10-7 1,-4 0-279,-2 0 0,1-1 1,-2-1-1,1 0 0,17-22 0,-25 26 461,0-1 0,0 0 0,-1-1 0,-1 1 0,1-1 0,-2-1 0,0 1 0,0-1 0,5-21 0,-11 11 30,0 21-10,1 1 0,0 0 1,-1-1-1,1 1 0,0 0 0,-1 0 0,1-1 0,0 1 0,-1 0 0,1 0 0,-1 0 0,1 0 0,-1-1 1,1 1-1,0 0 0,-1 0 0,1 0 0,-1 0 0,1 0 0,-1 0 0,1 0 0,-1 0 0,1 0 0,0 0 1,-1 1-1,1-1 0,-1 0 0,0 0 0,-2 2 106,0-1 0,0 1 0,-1 0 0,1 0-1,0 1 1,1-1 0,-1 0 0,-5 6 0,-1 3 211,0 0 0,1 1 1,0 0-1,0 0 0,1 1 0,1 0 0,0 0 0,1 1 1,1-1-1,0 1 0,0 0 0,-1 18 0,5-30-310,0 0-1,0 0 0,0 0 1,0 0-1,0 0 0,0 0 1,1 0-1,-1 0 0,1 0 0,0 0 1,-1 0-1,1-1 0,0 1 1,0 0-1,0 0 0,0-1 1,0 1-1,1 0 0,-1-1 1,0 0-1,1 1 0,-1-1 1,1 0-1,0 1 0,-1-1 1,1 0-1,0 0 0,0 0 1,-1-1-1,1 1 0,0 0 1,0-1-1,0 1 0,0-1 1,0 0-1,0 1 0,0-1 1,0 0-1,3-1 0,3 1-13,-1 0 0,0-1 0,0 0 0,0 0 0,0-1 0,0 0 0,0 0 0,0-1 0,-1 0-1,8-4 1,0-2-57,-2 0-1,1-1 1,-1 0-1,-1-1 1,0 0-1,-1-1 1,13-17-1,-17 20 45,-1 0-1,1 0 1,-2 0-1,1-1 1,-1 0-1,0 0 1,-1 0-1,-1 0 1,1-1-1,-2 1 1,2-18 0,-3 28 4,0-1 0,1 1 1,-1-1-1,0 1 0,0-1 1,0 1-1,0 0 1,0-1-1,0 1 0,0-1 1,0 1-1,0-1 0,0 1 1,0-1-1,0 1 1,0-1-1,0 1 0,0-1 1,0 1-1,0-1 1,-1 1-1,1 0 0,0-1 1,0 1-1,0-1 0,-1 1 1,1 0-1,0-1 1,-1 1-1,1 0 0,0-1 1,-1 1-1,1 0 0,-1 0 1,1-1-1,0 1 1,-1 0-1,1 0 0,-1-1 1,1 1-1,-1 0 1,1 0-1,0 0 0,-1 0 1,1 0-1,-1 0 0,1 0 1,-1 0-1,1 0 1,-1 0-1,1 0 0,-1 0 1,1 0-1,-1 0 0,1 0 1,0 1-1,-2-1 1,1 1 10,-1 1 1,0-1 0,0 0-1,1 1 1,-1-1 0,1 1-1,-1-1 1,1 1 0,0 0-1,-1 0 1,0 2-1,0-1 14,0 0-1,1 1 1,-1-1-1,1 1 0,0-1 1,0 1-1,0-1 0,0 1 1,1-1-1,-1 1 0,1 0 1,0-1-1,0 1 0,1 0 1,-1-1-1,1 1 0,-1-1 1,1 1-1,0-1 0,1 1 1,-1-1-1,1 1 0,-1-1 1,1 0-1,0 0 0,0 0 1,0 0-1,0 0 0,1 0 1,-1-1-1,1 1 0,0-1 1,0 0-1,0 0 0,0 0 1,0 0-1,0 0 1,1 0-1,-1-1 0,0 0 1,1 0-1,-1 0 0,5 1 1,1 1-42,1-1 1,0 0 0,0-1-1,0 0 1,-1-1 0,1 1-1,0-2 1,0 0 0,0 0-1,0-1 1,0 0 0,-1 0-1,1-1 1,-1 0 0,11-6-1,28-25-450,-46 32 464,0 0 0,0-1 0,1 1 0,-2 0 0,1-1 1,0 1-1,0-1 0,-1 1 0,1-1 0,-1 0 0,0 0 0,0 0 0,0 1 0,0-1 0,0 0 0,0-4 0,-1 6 4,-1 1 0,1 0 0,0 0-1,0 0 1,0-1 0,-1 1 0,1 0-1,0 0 1,-1 0 0,1 0 0,0 0 0,0-1-1,-1 1 1,1 0 0,0 0 0,-1 0 0,1 0-1,0 0 1,-1 0 0,1 0 0,0 0-1,0 0 1,-1 0 0,1 0 0,0 0 0,-1 1-1,1-1 1,0 0 0,0 0 0,-1 0-1,1 0 1,0 0 0,0 1 0,-1-1 0,1 0-1,0 0 1,0 0 0,-1 1 0,1-1 0,0 0-1,0 0 1,0 1 0,-1-1 0,-11 10-2,8-6 48,1-1 1,0 1 0,0 1-1,0-1 1,1 0 0,-1 1-1,1-1 1,0 1 0,1 0-1,-1 0 1,1 0 0,0 0-1,0 0 1,0 9 0,1-12-27,0 0 0,0 1 0,1-1 0,-1 0 0,1 0 1,0 1-1,-1-1 0,1 0 0,0 0 0,0 0 0,0 0 0,1 0 0,-1 0 1,0 0-1,1 0 0,-1 0 0,1-1 0,0 1 0,-1 0 0,1-1 1,0 0-1,0 1 0,0-1 0,0 0 0,0 0 0,0 0 0,1 0 1,-1 0-1,0-1 0,0 1 0,1-1 0,-1 1 0,3-1 0,12 1-70,1-1 1,-1 0-1,0-1 0,0-1 0,0 0 0,-1-2 0,1 0 0,-1-1 1,18-7-1,-6 3-169,48-10-1,-75 19 219,-1 0 0,0 0 0,1 0 0,-1 0 0,0 0 0,1 0 0,-1 0 1,0 0-1,1 0 0,-1 0 0,0 1 0,1-1 0,-1 0 0,0 0 0,0 0 0,1 0 0,-1 1 0,0-1 0,0 0 0,1 0 0,-1 0 0,0 1 0,0-1 0,0 0 0,1 0 0,-1 1 0,0-1 0,0 0 0,0 1 0,0-1 0,0 0 0,1 0 0,-1 1 0,0-1 0,0 0 0,0 1 0,0-1 0,0 0 0,0 1 0,0 20 72,-1-20-59,1 1-1,0 0 0,0-1 0,-1 1 0,1 0 0,0-1 0,1 1 0,-1 0 1,0 0-1,0-1 0,1 1 0,-1 0 0,1-1 0,-1 1 0,3 2 1,-1-3-115,1 1 0,0-1 0,0 0 0,0 0 0,0-1 0,0 1 0,1-1 0,-1 1 0,0-1 0,0 0 0,0 0 0,0 0 0,0-1 0,1 1 0,-1-1 0,0 0 0,0 0 1,0 0-1,0 0 0,5-3 0,2-1-1137,0 0 0,-1-1 0,0 0 0,15-12 0,-6 1-184,-1 0 1,15-20-1,2-16 2457,-33 52 432,-17 27 1954,11-17-2879,2 1 0,-1 0 1,1 0-1,1 0 0,-3 17 0,2 8-621,3 56 1,1-35-430,-1-54 489,-7 130-431,5-117 663,0 0-1,-2 0 0,1 0 1,-2-1-1,0 1 0,-11 21 1,15-34-165,0 0 0,-1 1-1,1-1 1,-1 0 0,1 0 0,-1 0 0,0 0 0,0 0 0,0-1 0,0 1 0,0 0-1,0-1 1,0 0 0,0 1 0,-1-1 0,1 0 0,0 0 0,-1 0 0,1-1 0,-1 1 0,1 0-1,-1-1 1,0 0 0,1 0 0,-1 1 0,1-2 0,-1 1 0,0 0 0,1 0 0,-1-1-1,1 1 1,-1-1 0,1 0 0,-1 0 0,1 0 0,0 0 0,-1 0 0,1-1 0,0 1 0,0-1-1,0 1 1,0-1 0,0 0 0,0 0 0,0 0 0,1 0 0,-1 0 0,1 0 0,-1 0-1,1 0 1,0-1 0,0 1 0,-1-4 0,-3-6-77,0-1-1,1 0 1,0 0-1,1 0 1,1-1-1,0 1 0,1-1 1,1 1-1,0-1 1,0 1-1,1-1 1,5-20-1,-3 22-306,1 0 0,0 1 0,1-1-1,0 1 1,1 0 0,0 1-1,1-1 1,0 1 0,1 1 0,0-1-1,0 1 1,1 1 0,19-16-1,36-27-6278,-39 24-2238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4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 18546,'-4'-4'832,"4"3"-896,2 1-865,14 0-8616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5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21845,'-7'10'106,"-6"8"91,1 1 0,-12 25 0,20-37 104,0 1-1,1 0 1,0 1-1,0-1 1,1 0 0,0 1-1,1 0 1,0-1-1,0 1 1,1 13-1,1-20-283,-1-1 0,0 1 0,1-1 0,-1 1 0,0-1 0,1 0 0,0 1 0,-1-1 0,1 0-1,0 0 1,0 1 0,0-1 0,0 0 0,0 0 0,0 0 0,0 0 0,0 0 0,0 0-1,0 0 1,0 0 0,1-1 0,1 2 0,2 0 1,-1-1 0,0 0 0,1 0 1,-1 0-1,1 0 0,-1-1 0,8 0 0,2 0-7,1-1 0,-1-1-1,27-7 1,5-8-702,-34 12 527,1 0 1,-1 1-1,17-4 1,-29 8 207,0 0-1,1 0 1,-1 1 0,0-1 0,0 0 0,1 0-1,-1 0 1,0 0 0,1 0 0,-1 1 0,0-1 0,0 0-1,1 0 1,-1 0 0,0 1 0,0-1 0,0 0-1,1 0 1,-1 1 0,0-1 0,0 0 0,0 1 0,0-1-1,0 0 1,0 1 0,1-1 0,-1 0 0,0 0-1,0 1 1,0-1 0,0 0 0,0 1 0,0-1 0,0 0-1,0 1 1,0-1 0,-1 0 0,1 1 0,0-1-1,0 0 1,0 1 0,0-1 0,0 0 0,0 0 0,-1 1-1,1-1 1,-6 17 1420,2-7-1235,-2 0-1,1-1 1,-1 0-1,0 0 1,-1-1 0,0 1-1,0-1 1,-1-1-1,0 0 1,-11 8-1,13-11-124,0 0-1,-1 0 0,1 0 0,-1-1 0,0 0 0,0-1 0,0 0 0,0 0 0,0 0 0,-1-1 1,1 0-1,-1 0 0,1-1 0,0 0 0,-14-1 0,19 0-211,1 1 0,0-1 0,-1 1-1,1-1 1,0 0 0,0 1 0,0-1 0,0 0 0,-1 0 0,1 0 0,0 0-1,0 0 1,1 0 0,-1 0 0,0 0 0,0 0 0,0 0 0,1-1 0,-1 1-1,1 0 1,-1 0 0,1-1 0,-1 1 0,1 0 0,0-1 0,-1 1 0,1-1-1,0 1 1,0 0 0,0-1 0,0 1 0,0-1 0,1 1 0,-1 0 0,0-1-1,1 1 1,-1 0 0,1-1 0,-1 1 0,1 0 0,0 0 0,-1-1 0,1 1-1,0 0 1,0 0 0,0 0 0,0 0 0,0 0 0,0 0 0,0 0 0,0 1-1,0-1 1,0 0 0,1 0 0,-1 1 0,0-1 0,0 1 0,3-1 0,49-3-7029,-39 4 4921,9 0-3256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8 14638,'0'0'15551,"-6"10"-14986,0-1-500,-5 9 257,0 0 0,0 1 0,2 0 0,1 1 0,-9 28 0,17-48-322,0 1 1,0-1-1,0 1 1,0-1-1,0 1 1,0-1-1,0 1 0,0-1 1,0 1-1,0 0 1,0-1-1,0 1 0,0-1 1,0 1-1,0-1 1,0 1-1,0-1 1,1 1-1,-1-1 0,0 0 1,0 1-1,1-1 1,-1 1-1,0-1 1,1 1-1,-1-1 0,0 0 1,1 1-1,-1-1 1,1 0-1,-1 1 0,0-1 1,1 0-1,-1 0 1,1 0-1,-1 1 1,1-1-1,25-3 4,25-18-8,-5-5 4,-34 17 0,0 1 0,1 1 0,0 0 0,1 1 0,-1 1 0,1 0 0,0 0 0,1 2 0,19-4 0,-33 7 0,-1 0 0,1 0 0,0 0 0,0 0 0,0 1 0,-1-1 0,1 0 0,0 0 0,0 0 0,0 1 0,-1-1 0,1 0 0,0 1 0,-1-1 0,1 1 0,0-1 0,-1 1 0,1-1 0,0 1 0,-1-1 0,1 1 0,-1 0 0,1-1 0,-1 1 0,1 0 0,-1-1 0,0 1 0,1 0 0,-1 0 0,0 0 0,1 0 0,-2 34 0,-21 29 0,55-82 0,-20 6 0,-1-1 0,-1-1 0,0 1 0,0-2 0,-1 0 0,-1 0 0,-1 0 0,0-1 0,8-24 0,4 46-806,1-1 0,32 5 0,-46-10 137,31-2-7593,-17-7-1465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13 9449,'0'0'19063,"-2"14"-18636,-10 41 147,-1-1 0,-23 57 0,-15 54 1190,44-121-1555,7-43-214,0 0 0,0 0 0,1-1 0,-1 1 0,0 0 0,0 0 0,0-1 0,0 1 0,1 0 0,-1-1-1,0 1 1,1 0 0,-1-1 0,0 1 0,1-1 0,-1 1 0,1 0 0,-1-1 0,1 1 0,-1-1 0,1 1 0,0-1-21,0 0 0,0 1 1,0-1-1,0 0 0,1 0 0,-1 0 1,0 0-1,0 0 0,0 0 0,0-1 1,0 1-1,0 0 0,0 0 0,0-1 1,-1 1-1,1-1 0,0 1 0,0-1 1,0 1-1,1-2 0,4-2-137,-1 0 0,1-1 0,-1 0-1,0 0 1,0 0 0,-1-1 0,1 0 0,6-11-1,28-60-320,-28 53 510,-9 18 39,1 0 0,-1 0 0,1 1 1,0-1-1,1 1 0,-1-1 0,1 1 0,0 0 0,1 0 0,-1 1 1,1-1-1,0 1 0,0 0 0,0 1 0,0-1 0,1 1 0,0 0 0,-1 0 1,1 0-1,0 1 0,0 0 0,1 1 0,-1-1 0,10 0 0,20-4 53,0 0-1,56-20 0,-77 21-146,-1 0 0,0-2 0,0 1 0,-1-2 0,0 0 0,0 0 0,-1-2 0,22-20 0,-32 29 28,0-1-1,-1 1 1,1-1 0,0 0-1,0 0 1,-1 0-1,0 0 1,1 0 0,-1 0-1,0 0 1,0-1-1,0 1 1,0 0 0,0-1-1,0 1 1,-1 0-1,1-1 1,-1 1 0,0-1-1,0 1 1,0-1 0,0 1-1,0-1 1,0 1-1,-2-5 1,0 5-2,1 0-1,-1 0 1,0 1-1,0-1 1,0 0-1,-1 1 1,1 0-1,0-1 1,0 1-1,-1 0 1,1 0-1,-1 0 1,1 1-1,-1-1 1,1 1-1,-1-1 1,1 1 0,-1 0-1,0 0 1,1 0-1,-1 0 1,1 0-1,-1 1 1,-3 0-1,-2 1-5,-1 0 0,1 0 0,0 1 1,0 0-1,0 0 0,1 1 0,-1 0 0,1 0 0,0 1 0,0 0 0,0 0 0,1 0 0,0 1 0,0 0 0,-6 8 0,6-6 8,0 0 0,0 0-1,1 0 1,0 1 0,0 0-1,1 0 1,0 0 0,1 0-1,0 1 1,0 0 0,1-1-1,-2 17 1,4-23 3,0-1-1,0 0 1,1 1 0,-1-1-1,0 0 1,1 0 0,-1 1-1,1-1 1,0 0 0,0 0-1,0 0 1,0 0-1,0 0 1,0 0 0,1 0-1,-1 0 1,1 0 0,-1-1-1,1 1 1,0-1 0,-1 1-1,1-1 1,0 1-1,0-1 1,0 0 0,0 0-1,0 0 1,0 0 0,0 0-1,1-1 1,-1 1 0,4 0-1,8 1-55,1 0-1,-1-1 1,1 0-1,17-3 1,-7 2-272,9-2-60,-25 1 364,1 0 0,0 0 0,0 1 1,-1 1-1,1-1 0,0 2 0,9 1 0,-18-2 44,0 0 1,0 0-1,0-1 0,0 1 0,0 0 1,0 0-1,-1 0 0,1 0 0,0 0 1,0 0-1,-1 0 0,1 0 0,-1 0 1,1 1-1,-1-1 0,1 0 1,-1 0-1,0 0 0,0 1 0,1-1 1,-1 0-1,0 0 0,0 1 0,0-1 1,0 0-1,-1 0 0,1 1 0,0-1 1,0 0-1,-1 0 0,1 0 0,-1 1 1,1-1-1,-1 0 0,1 0 0,-1 0 1,0 0-1,0 0 0,0 1 1,-30 41 207,25-37-344,-24 23-847,29-28 534,0 0-1,-1 0 1,0 0 0,1 0 0,-1-1 0,1 1-1,-1 0 1,0-1 0,0 1 0,1-1 0,-1 0-1,0 0 1,0 1 0,1-1 0,-1 0-1,0 0 1,0-1 0,0 1 0,1 0 0,-4-1-1,-12-10-7099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6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9545,'0'0'9993,"31"60"-10249,-1-35-3075,5-1-8680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23 17777,'0'0'8589,"-9"-5"-7633,7 3-889,0 1 1,-1-1-1,1 1 0,-1-1 1,1 1-1,-1 0 1,0 0-1,0 0 0,1 0 1,-1 1-1,0-1 1,0 1-1,0-1 0,0 1 1,0 0-1,0 0 1,1 1-1,-1-1 0,0 0 1,0 1-1,0 0 1,0 0-1,1-1 0,-1 2 1,0-1-1,1 0 1,-1 1-1,1-1 0,-1 1 1,1-1-1,0 1 1,0 0-1,0 0 0,0 0 1,0 1-1,0-1 1,0 0-1,1 1 0,-3 4 1,3-6-30,0 1 0,0-1 0,0 0 0,1 0 0,-1 1 0,0-1 0,1 0 0,-1 1 0,1-1 0,0 1 0,-1-1 1,1 1-1,0-1 0,0 1 0,0-1 0,0 1 0,0-1 0,0 1 0,0-1 0,1 1 0,-1-1 0,1 0 0,-1 1 0,1-1 0,-1 1 1,2 0-1,-1 0-19,1 0 0,0-1 1,0 0-1,0 1 1,0-1-1,0 0 1,0 0-1,0 0 0,1 0 1,-1 0-1,0-1 1,0 1-1,1-1 1,3 1-1,6 0-15,0-1 1,0 0-1,0 0 0,0-1 1,17-4-1,-15 0-143,1-1 0,-2 0 1,1-1-1,-1 0 0,0-1 0,0 0 0,-1-1 1,0-1-1,14-15 0,-25 24-85,-4 3 160,0 0 1,0 0-1,0 0 0,0 1 1,1-1-1,-1 1 1,1 0-1,0-1 0,-1 1 1,1 0-1,-2 5 0,0-2 3,1 0 0,0 0 0,0 1 0,1-1 0,-1 1 0,1 0 0,1 0 0,-2 11 0,3-16-147,-1 0 0,1 0 1,0 0-1,0-1 1,0 1-1,0 0 0,0 0 1,1 0-1,-1-1 0,0 1 1,1 0-1,-1 0 1,1-1-1,0 1 0,0 0 1,0-1-1,0 1 0,0-1 1,0 1-1,0-1 1,0 1-1,0-1 0,1 0 1,-1 1-1,0-1 1,1 0-1,-1 0 0,1 0 1,0 0-1,-1-1 0,1 1 1,0 0-1,-1-1 1,1 1-1,0-1 0,3 1 1,23 0-4384,2-3-1549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12204,'0'0'13901,"-10"1"-13725,2 2-2,1-1 0,-1 1 0,1 0 0,0 0-1,0 1 1,0 0 0,0 0 0,1 1 0,0 0 0,0 0 0,0 0 0,0 1 0,1 0 0,0 0 0,0 0 0,1 1-1,-1-1 1,-3 9 0,4-8-10,0 1-1,1-1 0,0 1 0,0 0 1,0 0-1,1 0 0,0 0 0,1 0 1,0 1-1,0-1 0,0 11 1,1-19-161,1 1 1,-1 0-1,0 0 1,0 0-1,0 0 1,1 0-1,-1 0 1,0 0-1,1-1 1,-1 1-1,1 0 1,-1 0-1,1 0 1,-1-1-1,1 1 1,-1 0-1,1-1 1,0 1-1,0 0 1,-1-1-1,1 1 1,0-1-1,0 1 1,-1-1-1,1 0 1,0 1 0,0-1-1,0 0 1,0 0-1,0 1 1,0-1-1,0 0 1,0 0-1,-1 0 1,1 0-1,0 0 1,0 0-1,0 0 1,0 0-1,0-1 1,0 1-1,0 0 1,0-1-1,1 0 1,1 0-11,0 0 1,0 0-1,0 0 1,0-1-1,0 1 1,0-1-1,0 0 1,0 0-1,-1 0 1,1 0-1,2-3 1,-2 1-12,-1 0 0,0 0 0,0 0 0,0 0 1,0 0-1,-1-1 0,2-7 0,-2 12 12,-1-1 0,0 0 0,0 0 0,0 0 0,0 1 0,0-1 0,0 0 0,0 0 0,0 0-1,0 0 1,0 1 0,0-1 0,-1 0 0,1 0 0,0 1 0,-1-1 0,1 0 0,0 0 0,-1 1-1,1-1 1,-1 0 0,1 1 0,-1-1 0,1 0 0,-1 1 0,1-1 0,-1 1 0,0-1 0,1 1 0,-1-1-1,0 1 1,0 0 0,1-1 0,-1 1 0,0 0 0,0 0 0,1-1 0,-1 1 0,0 0 0,0 0 0,0 0-1,0 0 1,1 0 0,-3 0 0,-17 2-5,20-3-569,4-5-868,-4 6 1306,0-1 0,0 1 0,0 0 0,0 0 0,0 0 1,0 0-1,0-1 0,0 1 0,0 0 0,0 0 0,0 0 0,0 0 0,0-1 0,0 1 1,0 0-1,0 0 0,0 0 0,0 0 0,0-1 0,0 1 0,-1 0 0,1 0 0,0 0 0,0 0 1,0 0-1,0 0 0,0-1 0,-1 1 0,1 0 0,0 0 0,0 0 0,0 0 0,0 0 1,-1 0-1,1 0 0,0 0 0,0 0 0,0 0 0,0 0 0,-1 0 0,1 0 0,0 0 0,0 0 1,0 0-1,-1 0 0,1 0 0,0 0 0,0 0 0,0 0 0,0 0 0,-1 0 0,1 0 1,0 0-1,0 1 0,0-1 0,0 0 0,-2 0-498,-9 0-7533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111 285 12043,'0'0'7202,"7"-9"-6129,-4 6-860,25-31 287,-27 32-412,1 1 0,-1-1 0,0 0-1,0 0 1,0 0 0,0 0 0,-1 0 0,1 0 0,0 0 0,-1 0 0,0 0 0,1 0 0,-1 0 0,0 0 0,0 0 0,0-1 0,0 1 0,0 0 0,-1 0 0,1 0 0,-2-4 0,1 5 0,0 0-1,0 0 1,-1 0 0,1-1 0,0 1 0,-1 0 0,1 0-1,-1 1 1,1-1 0,-1 0 0,1 0 0,-1 1 0,0-1 0,1 1-1,-1 0 1,0-1 0,1 1 0,-1 0 0,0 0 0,1 0-1,-1 0 1,0 0 0,0 0 0,1 0 0,-1 1 0,0-1 0,1 1-1,-1-1 1,1 1 0,-3 1 0,-3 0 195,1 1 0,0 0-1,0 0 1,0 0 0,0 1 0,-8 5 0,8-2-29,-1 0 1,1 1-1,0-1 1,0 1-1,-6 12 1,10-18-193,1 1 0,-1 0 0,1 0-1,0 0 1,0 0 0,0 0 0,0 0 0,0 0 0,0 0 0,1 1 0,0-1 0,0 0 0,0 0 0,0 0 0,0 1-1,0-1 1,1 0 0,0 0 0,1 6 0,0-7-38,0 0 0,1 0 0,-1 0 0,0-1 0,1 1 0,-1-1 0,1 1 0,-1-1 0,1 0 0,0 0 0,-1 0 0,1 0 0,0 0 0,0-1 0,0 1 0,-1-1 0,1 0 0,0 0 0,0 0 0,0 0 0,3-1 0,7 0 17,0 0 1,0-1 0,18-5-1,-8-2-158,-1-1 0,-1-1 0,0-1 0,0-1 0,-1 0 0,-1-2 0,0 0 0,-1-1 0,-1-1 0,0-1 0,-1 0 0,13-22 0,9-21 149,-36 58-28,-1 0 0,1-1 0,0 1 0,-1-1 0,0 0 0,0 1 0,0-1 0,0 0 0,0 0 0,-1 0 0,0 1 0,0-1 0,0 0 0,0 0 0,-1-6 0,0 9 3,1 1 0,-1-1 0,1 1 0,-1-1 1,1 1-1,-1-1 0,1 1 0,-1-1 0,1 1 0,-1-1 1,0 1-1,1 0 0,-1-1 0,1 1 0,-1 0 0,0-1 1,0 1-1,1 0 0,-1 0 0,0 0 0,1 0 0,-1 0 1,0 0-1,0 0 0,1 0 0,-1 0 0,0 0 0,1 0 1,-1 0-1,0 0 0,1 1 0,-1-1 0,0 0 0,1 1 1,-1-1-1,0 0 0,1 1 0,-1-1 0,1 1 0,-2 0 1,-23 18 248,18-10-187,0 0 1,0 0 0,1 1-1,0 0 1,1 0 0,0 0-1,-6 19 1,9-22-26,0 1 0,0-1-1,0 0 1,1 1 0,0 0 0,1-1-1,0 1 1,0-1 0,0 1 0,1 0-1,0-1 1,4 14 0,-3-18-131,-1 0-1,1 0 1,0 0-1,0 0 1,0 0-1,0 0 1,1-1 0,-1 1-1,1-1 1,-1 1-1,1-1 1,0 0-1,0 0 1,0 0 0,0-1-1,1 1 1,-1-1-1,0 0 1,1 1-1,5 0 1,1 0-1302,0-1 0,0 0 1,0 0-1,0-1 0,0 0 0,14-2 0,14-7-6036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31 728 11627,'0'0'3737,"-6"9"-1607,-19 28-598,25-37-1490,0 0 0,0 1 0,0-1 0,1 0-1,-1 0 1,0 0 0,0 0 0,0 0 0,0 0 0,0 0 0,0 0 0,0 0 0,0 0-1,0 0 1,0 0 0,0 0 0,0 0 0,0 0 0,1 0 0,-1 0 0,0 0 0,0 1-1,0-1 1,0 0 0,0 0 0,0 0 0,0 0 0,0 0 0,0 0 0,0 0 0,0 0-1,0 0 1,0 0 0,0 1 0,0-1 0,0 0 0,0 0 0,0 0 0,0 0-1,0 0 1,0 0 0,0 0 0,0 0 0,0 0 0,0 0 0,0 0 0,-1 1 0,1-1-1,0 0 1,0 0 0,0 0 0,12-8 721,15-14-42,196-204 1794,271-257-706,-457 454-2419,-24 20-6809,-34 22 1632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20980,'0'0'3000,"8"0"-1414,72-2 494,99 2-904,-176 0-1182,-1 1 0,1-1-1,0 0 1,-1 1 0,1-1 0,-1 1 0,0 0 0,1 0-1,-1 0 1,0 0 0,1 0 0,-1 0 0,0 1 0,0-1-1,0 1 1,0-1 0,2 3 0,-3-2-5,0-1 0,-1 1 0,1-1 1,0 1-1,-1 0 0,1-1 0,-1 1 0,1 0 0,-1-1 1,0 1-1,0 0 0,0 0 0,0-1 0,0 1 0,0 0 1,0 0-1,0-1 0,-2 4 0,0 2 15,-1 0 0,0 0 0,-1 0 0,0-1 0,0 1 0,0-1 0,-1 0-1,0-1 1,-11 11 0,-140 117 546,88-79-5023,56-44-3108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8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20 17617,'0'0'6635,"-11"3"-4323,10-2-2287,-11 3 510,1 0 1,-1 1-1,1 0 1,-10 7 0,19-11-462,-1 0 1,1 1-1,0-1 1,0 0-1,0 1 1,0 0-1,0-1 1,0 1-1,1 0 1,-1 0-1,1 0 1,-1 0 0,1 0-1,-1 0 1,1 0-1,0 1 1,0-1-1,0 0 1,1 1-1,-1-1 1,0 1-1,1-1 1,0 0-1,-1 1 1,1-1-1,0 1 1,0-1-1,1 1 1,-1-1-1,0 1 1,1-1 0,0 4-1,1-4-72,-1-1 0,1 1 0,0 0 1,0-1-1,0 1 0,0-1 0,0 1 0,0-1 0,0 0 0,0 0 0,0 0 1,1 0-1,-1 0 0,0 0 0,1-1 0,-1 1 0,0-1 0,1 0 1,-1 1-1,1-1 0,2-1 0,56-2-860,-49 0 682,-1 0 1,0-2-1,0 1 0,0-1 1,-1 0-1,0-1 1,0-1-1,0 0 1,-1 0-1,0 0 1,0-1-1,-1-1 1,0 1-1,0-1 0,-1-1 1,6-10-1,-5 0 360,-17 21 241,-22 25 408,29-24-790,0 0 0,0 1 0,0-1 0,1 1 0,-1 0 0,1 0 1,0-1-1,-1 1 0,1 0 0,1 0 0,-1 0 0,0 0 0,1 0 0,0 1 0,-1-1 0,1 0 1,0 0-1,1 0 0,0 4 0,-1-5-109,1 0 1,0 0-1,1 0 0,-1 0 1,0 0-1,1 0 1,-1 0-1,1 0 0,-1-1 1,1 1-1,0-1 1,0 1-1,0-1 1,0 0-1,0 1 0,0-1 1,0 0-1,0 0 1,0-1-1,0 1 0,1 0 1,-1-1-1,0 1 1,1-1-1,2 0 0,7 2-455,-1-1 99,0 1 0,0 0 1,0 0-1,0 1 1,0 0-1,13 7 0,-21-8 404,0 1 0,0-1 0,0 0-1,0 1 1,0 0 0,0-1 0,-1 1 0,0 0-1,1 0 1,-1 1 0,0-1 0,-1 0 0,1 1-1,0-1 1,-1 1 0,0-1 0,0 1 0,0 0-1,0 0 1,-1-1 0,1 1 0,-1 7 0,0 6 108,-1-1 1,-1 0 0,0 1 0,0-1 0,-2 0-1,0-1 1,-1 1 0,-12 25 0,12-29 370,-2 0 0,1-1 1,-1 0-1,0 0 0,-1-1 1,-1 1-1,0-2 0,0 0 0,0 0 1,-1 0-1,-17 10 0,27-19-444,-1 1 0,0 0-1,1-1 1,-1 0-1,0 1 1,1-1 0,-1 1-1,0-1 1,0 0-1,1 1 1,-1-1 0,0 0-1,0 0 1,0 1-1,1-1 1,-1 0 0,0 0-1,0 0 1,0 0-1,0 0 1,1 0 0,-1-1-1,0 1 1,0 0-1,0 0 1,1 0 0,-1-1-1,0 1 1,0 0-1,1-1 1,-1 1 0,0-1-1,1 1 1,-1-1-1,-1 0 1,1-2 31,0 1 0,0-1 0,0 1 0,1-1 0,-1 1 0,1-1 0,-1 0 0,1 1 0,0-1 0,0 1-1,0-5 1,14-72 557,-10 59-864,2 0 0,1 1 0,0 0 0,1 0-1,1 1 1,12-19 0,-15 29 47,-1 1 0,2 0 0,-1 0 0,1 0 1,0 1-1,0-1 0,1 2 0,-1-1 0,2 1 0,-1 1 0,0-1 0,1 1 0,0 1 0,0-1 0,12-1 0,16-3-3995,2 1-2076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39:59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140 246 18866,'0'0'1249,"-9"5"123,-6 5-271,2 0-1,-1 0 1,1 1 0,-19 23-1,27-30-816,1 1-1,0 0 0,0 1 0,0-1 1,1 1-1,0-1 0,0 1 0,0 0 1,1 0-1,0 0 0,0 1 0,1-1 1,-1 0-1,1 1 0,1-1 1,-1 1-1,1 11 0,1-16-265,0-1 1,-1 1-1,1-1 1,0 1-1,0-1 0,0 1 1,0-1-1,0 0 1,0 1-1,0-1 0,0 0 1,1 0-1,-1 0 0,0 0 1,1 0-1,-1 0 1,1 0-1,-1 0 0,1 0 1,-1-1-1,1 1 1,0-1-1,-1 1 0,1-1 1,0 0-1,-1 0 0,4 1 1,51-1 111,-52-1-113,6 0-40,1-2 0,0 1 0,-1-1 0,0-1-1,1 0 1,-1 0 0,-1-1 0,1 0 0,-1-1 0,0 0 0,14-12 0,-11 8-9,0-1 1,-1 0-1,0-1 1,-1 0 0,-1-1-1,0 0 1,11-20-1,-19 30 29,0 1-1,1-1 0,-1 1 0,-1-1 0,1 1 0,0-1 0,0 0 0,-1 1 0,0-1 0,1-3 0,-1 6 3,0-1 0,-1 1 1,1-1-1,0 1 0,0-1 0,0 1 0,0 0 0,0-1 1,0 1-1,-1-1 0,1 1 0,0 0 0,0-1 0,-1 1 1,1 0-1,0-1 0,0 1 0,-1 0 0,1 0 0,0-1 1,-1 1-1,1 0 0,0 0 0,-1-1 0,1 1 0,-1 0 1,1 0-1,0 0 0,-1 0 0,1 0 0,-1 0 1,1 0-1,-1 0 0,1-1 0,-1 2 0,-2-1 10,0 1-1,0 0 1,0 0-1,0 1 1,0-1 0,0 0-1,1 1 1,-1 0-1,1 0 1,-1 0 0,1 0-1,-1 0 1,1 0-1,0 0 1,-3 5 0,0 0 28,0 2 1,0-1 0,0 1 0,1-1-1,0 1 1,-4 18 0,7-26-33,0 1 1,1 0-1,-1 0 1,1 0 0,-1 0-1,1 0 1,0 0-1,-1 0 1,1 0-1,0 0 1,0 0-1,1 0 1,-1 0-1,0 0 1,1 0-1,-1 0 1,1 0 0,0 0-1,-1-1 1,1 1-1,0 0 1,0 0-1,0-1 1,0 1-1,1 0 1,-1-1-1,0 1 1,1-1 0,-1 0-1,1 1 1,-1-1-1,1 0 1,0 0-1,0 0 1,-1 0-1,1 0 1,0-1-1,3 2 1,5-1-6,-1 0 0,1-1 0,-1 0 0,0 0 0,1-1 0,-1 0 0,0-1 0,0 0 0,1-1 0,-1 0 0,-1 0 0,1-1 0,0 0 0,-1 0 0,12-9 0,7-5 0,-1-2 0,-1 0 0,27-30 0,-19 16-414,43-57 1,-66 77 305,0 0 1,-1-1-1,0 0 1,-2-1-1,1 0 1,-2 0 0,7-23-1,-13 39 110,0-1-1,0 1 1,0 0-1,0 0 1,0 0 0,0 0-1,0 0 1,1-1-1,-1 1 1,0 0 0,0 0-1,0 0 1,0 0-1,0 0 1,0-1 0,0 1-1,0 0 1,0 0-1,0 0 1,0-1 0,0 1-1,0 0 1,0 0-1,0 0 1,0 0 0,0-1-1,0 1 1,0 0-1,0 0 1,0 0 0,0 0-1,-1 0 1,1-1-1,0 1 1,0 0 0,0 0-1,0 0 1,0 0-1,0 0 1,0 0 0,-1-1-1,1 1 1,0 0-1,0 0 1,0 0-1,0 0 1,0 0 0,-1 0-1,1 0 1,0 0-1,0 0 1,0 0 0,0 0-1,-1 0 1,1 0-1,0 0 1,0 0 0,0 0-1,0 0 1,-1 0-1,1 0 1,0 0 0,0 0-1,-14 11 94,-14 20 76,11-4-28,1 0-1,1 1 0,1 0 0,-11 36 1,18-44-67,1 0 0,2 0-1,0 0 1,1 1 0,1-1 0,1 1 0,2 30 0,-1-49-125,0 1-1,0-1 1,0 1 0,1-1-1,-1 1 1,1-1 0,-1 1-1,1-1 1,0 1 0,0-1-1,0 0 1,1 0 0,-1 1-1,0-1 1,1 0 0,-1 0-1,1 0 1,0-1 0,0 1-1,0 0 1,0 0 0,0-1-1,0 0 1,0 1 0,0-1-1,0 0 1,1 0 0,2 1-1,-5-2-15,1 0-1,-1-1 1,1 1-1,-1 0 0,1 0 1,-1-1-1,0 1 1,1 0-1,-1-1 1,0 1-1,1 0 1,-1-1-1,0 1 0,1 0 1,-1-1-1,0 1 1,0-1-1,0 1 1,1-1-1,-1 1 0,0 0 1,0-1-1,0 1 1,0-1-1,0 1 1,0-1-1,0 1 0,0-1 1,0 1-1,0-1 1,0 1-1,0-1 1,0 1-1,0-1 0,0 1 1,0 0-1,-1-1 1,1 1-1,0-1 1,0 1-1,-1-1 1,1 1-1,-8-25-1086,-28-35 81,29 51 1097,0 0 0,1-1 0,0 0 0,1-1 0,0 1 0,0-1 0,1 0 0,1-1 0,0 1 0,0 0 0,-1-16 0,4 25 50,0 1-1,0-1 1,0 1-1,1 0 1,-1-1-1,0 1 0,1-1 1,-1 1-1,1 0 1,0-1-1,-1 1 0,1 0 1,0-1-1,0 1 1,0 0-1,-1 0 0,1 0 1,1 0-1,-1 0 1,0 0-1,2-1 1,0 0 5,1 0 0,0 0 0,-1 0 0,1 1 0,0 0 0,0 0 0,0 0 0,4 0 0,12-1-9,0 1 0,32 4-1,-35-2 5,48 5-269,15 1-4936,-36-7-4389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9641,'49'-101'12871,"-49"101"-12768,0-1-1,0 1 1,0 0-1,0 0 1,0-1-1,0 1 1,0 0-1,0 0 1,0-1-1,1 1 1,-1 0 0,0 0-1,0-1 1,0 1-1,0 0 1,1 0-1,-1 0 1,0 0-1,0-1 1,0 1 0,1 0-1,-1 0 1,0 0-1,0 0 1,1 0-1,-1 0 1,0 0-1,0-1 1,1 1-1,-1 0 1,0 0 0,0 0-1,1 0 1,-1 0-1,0 0 1,0 0-1,1 0 1,-1 0-1,0 1 1,1-1 0,3 12 1048,-1 24-1316,-3-34 489,-1 62 60,-17 116 0,20-170-262,7-25-246,8-28-312,-12 13 457,-1 0-1,-1-1 0,-4-59 0,3 99-5,1-1 1,0 1 0,1-1-1,0 0 1,0-1-1,0 1 1,1-1 0,0 0-1,1 0 1,0 0 0,0 0-1,0-1 1,1 0 0,-1-1-1,1 0 1,1 0 0,-1 0-1,1-1 1,0 0 0,0 0-1,0-1 1,10 3 0,-13-4 14,1 0 0,0-1 0,1 1 0,-1-1 0,0 0 0,0-1 0,0 0 1,1 0-1,-1 0 0,0 0 0,0-1 0,0 0 0,0-1 0,0 1 0,0-1 1,0 0-1,0-1 0,0 1 0,-1-1 0,1 0 0,-1-1 0,0 1 0,0-1 1,0 0-1,-1 0 0,1-1 0,-1 1 0,0-1 0,0 0 0,-1 0 0,6-11 0,-6 10-7,-1-1-1,-1 1 0,1-1 1,-1 0-1,0 0 0,-1 1 0,1-8 1,-1 12-22,0 1 0,0 0 1,-1-1-1,1 1 0,0-1 1,0 1-1,-1 0 0,1-1 1,-1 1-1,1-1 0,-1 1 1,1 0-1,-1 0 1,0-1-1,0 1 0,-1-1 1,1 1-10,0 1 0,1 0-1,-1-1 1,0 1 0,0 0 0,0 0 0,0 0 0,0 0 0,0 0 0,0 0 0,0 0 0,0 0 0,0 0 0,0 0 0,0 0 0,0 0 0,0 1 0,1-1 0,-1 0 0,0 1 0,0-1 0,0 1 0,0-1 0,1 1 0,-1 0 0,0-1 0,0 1-1,0 0 1,-3 3-7,0 0 0,1 0 0,0 0 0,-1 0 0,2 1 0,-1-1 0,0 1 0,1 0 0,0 0 0,0 0-1,0 0 1,-1 8 0,0-2 137,1-1 0,0 1-1,1 0 1,0 0 0,1 15-1,0-25-97,1 1 1,-1-1-1,0 1 0,1-1 0,-1 0 0,0 1 0,1-1 0,0 0 0,-1 0 1,1 1-1,0-1 0,-1 0 0,1 0 0,0 0 0,0 0 0,0 0 0,0 0 1,0 0-1,0 0 0,0 0 0,1-1 0,-1 1 0,0 0 0,0-1 0,2 2 1,1-1 10,0 0 1,1 0 0,-1 0 0,0-1 0,1 1 0,-1-1 0,1 0-1,5-1 1,2-1 7,1 0 0,-1 0 0,0-1-1,0-1 1,14-6 0,54-33-56,-73 38 14,1 1-1,-1-1 1,-1-1 0,1 1 0,-1-1 0,0-1 0,0 1 0,6-10-1,-12 16 2,0-1-1,1 1 0,-1 0 1,0 0-1,0 0 1,0 0-1,0 0 0,0 0 1,0 0-1,0 0 0,0-1 1,1 1-1,-1 0 0,0 0 1,0 0-1,0 0 0,0 0 1,0 0-1,0-1 0,0 1 1,0 0-1,0 0 0,0 0 1,0 0-1,0 0 1,0-1-1,0 1 0,0 0 1,0 0-1,0 0 0,0 0 1,0 0-1,0-1 0,0 1 1,0 0-1,0 0 0,-1 0 1,1 0-1,0 0 0,0 0 1,0-1-1,0 1 0,0 0 1,0 0-1,0 0 1,0 0-1,-1 0 0,1 0 1,0 0-1,0 0 0,0 0 1,0 0-1,0-1 0,0 1 1,-1 0-1,1 0 0,0 0 1,-13 3-6,-13 11-23,19-9 27,1 1-1,0 0 1,0 0-1,0 1 0,1-1 1,0 1-1,1 0 0,-1 1 1,-3 9-1,7-15-63,0 0-1,0 0 0,0 0 1,0 0-1,1 1 1,-1-1-1,1 0 1,0 0-1,-1 0 0,1 1 1,0-1-1,0 0 1,1 1-1,-1-1 0,0 0 1,1 0-1,-1 0 1,1 1-1,0-1 1,0 0-1,0 0 0,0 0 1,0 0-1,0 0 1,0 0-1,1-1 0,-1 1 1,1 0-1,-1-1 1,1 1-1,0-1 1,-1 1-1,1-1 0,0 0 1,0 0-1,0 1 1,0-2-1,4 3 0,4 0-963,0 0-1,0-1 1,0 0-1,1 0 1,17-1-1,21 0-5516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 19731,'-12'-1'1393,"-8"0"-747,-57-2 1949,72 3-2502,0 1 0,1-1 0,-1 0 0,0 1 0,0 0 0,1 1 0,-1-1 0,1 1 0,-1-1 0,1 1 0,0 1 0,-1-1 0,-5 5 0,9-7-95,0 1 1,1-1 0,-1 1-1,0 0 1,0-1-1,1 1 1,-1 0-1,0-1 1,1 1-1,-1 0 1,1 0-1,-1-1 1,1 1-1,-1 0 1,1 0 0,0 0-1,-1 0 1,1 0-1,0 0 1,0 0-1,0 0 1,0 0-1,0 0 1,0 0-1,0-1 1,0 1-1,0 0 1,0 0 0,0 0-1,0 0 1,1 0-1,-1 0 1,0 0-1,1 0 1,-1 0-1,1 0 1,-1-1-1,1 1 1,-1 0-1,1 0 1,-1-1 0,1 1-1,0 0 1,0-1-1,-1 1 1,1-1-1,0 1 1,0-1-1,0 1 1,-1-1-1,1 1 1,0-1-1,0 0 1,0 1 0,0-1-1,0 0 1,2 0-1,6 3-27,0-1 0,0 0 0,0 0 0,14-1 0,75-2-1589,-69-1 1004,0 1 0,0 1 1,0 2-1,29 6 0,-57-8 734,-1 0 0,1 0 0,0 0-1,0 0 1,0 0 0,-1 0 0,1 0-1,0 0 1,0 1 0,0-1 0,-1 0-1,1 1 1,0-1 0,-1 0 0,1 1 0,0-1-1,-1 1 1,1-1 0,0 1 0,-1 0-1,1-1 1,-1 1 0,1 0 0,-1-1-1,1 1 1,-1 0 0,0-1 0,1 1 0,-1 0-1,0 0 1,1 0 0,-2 1 56,1-1 1,-1 1-1,0-1 0,0 1 1,1-1-1,-1 0 1,0 1-1,0-1 0,0 0 1,-1 0-1,1 0 0,0 0 1,0 0-1,-3 2 1,-60 32 2017,57-31-2192,-14 6 127,12-4-239,-1 0 0,0-1 1,-1-1-1,1 0 0,-1 0 0,0-1 0,0 0 1,-14 1-1,25-4-20,0 0 0,0 0 0,-1 0 0,1 0 1,0 0-1,0 0 0,0 0 0,-1-1 0,1 1 0,0 0 0,0 0 1,-1 0-1,1 0 0,0 0 0,0-1 0,0 1 0,0 0 1,-1 0-1,1 0 0,0-1 0,0 1 0,0 0 0,0 0 1,0-1-1,0 1 0,0 0 0,0 0 0,-1-1 0,1 1 1,0 0-1,0 0 0,0-1 0,0 1 0,0 0 0,0 0 1,0-1-1,1 1 0,-1 0 0,0 0 0,0-1 0,0 1 1,0 0-1,0 0 0,0-1 0,0 1 0,0 0 0,1 0 0,-1 0 1,0-1-1,0 1 0,0 0 0,0 0 0,1 0 0,-1 0 1,0-1-1,13-16-6944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4 18962,'0'0'4436,"-10"1"-1954,-4 0-1920,1 1 0,0 1-1,0 0 1,1 0-1,-23 10 1,31-11-505,1-1 0,-1 0 0,1 1 0,-1 0 0,1-1 0,0 1 1,0 0-1,0 1 0,0-1 0,0 1 0,1-1 0,-1 1 0,1 0 0,-1 0 0,1 0 0,0 0 0,0 0 1,0 1-1,1-1 0,-1 0 0,1 1 0,0-1 0,0 1 0,0 0 0,0-1 0,1 1 0,0 0 0,-1 0 1,2 3-1,-1-6-55,0 0 1,1 0-1,-1 0 1,1 0-1,-1 0 1,1 0-1,-1 0 1,1 0 0,0 0-1,-1 0 1,1-1-1,0 1 1,0 0-1,0 0 1,-1-1-1,1 1 1,0-1 0,0 1-1,0-1 1,0 1-1,0-1 1,0 0-1,0 1 1,0-1-1,0 0 1,2 0 0,34 2 16,-30-2-17,11 0-342,0-2-1,0 0 1,-1-1-1,1 0 1,-1-2-1,0 0 1,28-12-1,2-7-788,57-37-1,-79 45 2056,-25 23 2665,-6 21-3205,4-22-316,0-1-1,0 1 1,0-1 0,1 1-1,0 0 1,0 0-1,1 8 1,0-13-64,0 0 1,0 0 0,1 1-1,-1-1 1,1 0 0,0 0-1,-1 1 1,1-1 0,0 0-1,-1 0 1,1 0-1,0 0 1,0 0 0,0 0-1,0 0 1,0 0 0,0-1-1,0 1 1,0 0 0,0-1-1,1 1 1,-1 0-1,0-1 1,0 1 0,1-1-1,-1 0 1,0 0 0,1 1-1,-1-1 1,0 0 0,1 0-1,-1 0 1,0 0-1,1 0 1,1-1 0,9 0-163,-1-1 0,0 1 1,0-2-1,0 0 0,0 0 1,0-1-1,13-7 0,-14 6-112,1 0 0,-1 1 0,1 1 0,-1 0 0,1 0 0,0 1 0,15-1 0,-25 3 306,0 0-1,0 0 1,-1 1 0,1-1 0,0 0-1,0 0 1,-1 1 0,1-1 0,0 1-1,-1-1 1,1 1 0,0-1 0,-1 1-1,1-1 1,-1 1 0,1-1 0,-1 1 0,1 0-1,-1-1 1,1 1 0,-1 0 0,0-1-1,1 1 1,-1 0 0,0 0 0,1-1-1,-1 1 1,0 0 0,0 0 0,0 0-1,0-1 1,0 1 0,0 0 0,0 0-1,0 0 1,-3 43 1419,1-15-702,3-28-745,0 0 0,-1 0 1,1 0-1,0 0 0,0 0 0,0 0 0,0-1 0,0 1 0,1 0 1,-1-1-1,0 1 0,0-1 0,0 1 0,0-1 0,1 0 0,-1 1 1,0-1-1,0 0 0,1 0 0,-1 0 0,0 0 0,1 0 0,-1 0 0,0 0 1,0 0-1,1-1 0,1 0 0,38-7-182,32-24-1245,-61 25 1123,2 0-1,-1 1 1,1 1-1,0 0 1,0 0-1,0 2 1,0-1-1,22 0 0,-35 4 321,0 0-1,0 0 1,0 0-1,-1 0 1,1 0-1,0 1 1,0-1-1,-1 0 1,1 1-1,0-1 1,0 1-1,-1-1 1,1 1-1,0-1 1,-1 1-1,1-1 1,-1 1-1,1-1 1,-1 1-1,1 0 1,-1-1-1,1 1 1,-1 0-1,0 0 1,1-1-1,-1 1 1,0 0-1,1 0 1,-1-1-1,0 1 1,0 0-1,0 0 1,0 1-1,0 34-479,-1-24-2024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1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61 113 15118,'0'0'14996,"14"3"-14131,3 0-750,1-1 0,0-1 0,1 0-1,25-3 1,-37 1-103,0 0-1,1 0 0,-1 0 0,0-1 0,-1-1 0,1 1 0,0-1 0,-1 0 0,1 0 0,-1-1 0,0 0 1,0 0-1,0 0 0,-1-1 0,1 0 0,7-9 0,-12 14-10,0-1-1,0 0 1,0 0-1,-1 0 1,1 0-1,0 0 1,0 0-1,0 0 1,-1 0-1,1 0 1,-1 0-1,1-1 1,-1 1-1,1 0 1,-1 0-1,0 0 1,1-1 0,-1 1-1,0 0 1,0-1-1,0 1 1,0 0-1,0 0 1,0-1-1,0 1 1,-1 0-1,1 0 1,0-1-1,-1 1 1,1 0-1,-1 0 1,1 0-1,-1-1 1,0 1-1,1 0 1,-1 0 0,0 0-1,0 0 1,0 0-1,0 0 1,0 1-1,0-1 1,0 0-1,0 0 1,0 1-1,0-1 1,0 0-1,0 1 1,0-1-1,-1 1 1,1 0-1,0-1 1,0 1 0,-3 0-1,-8-3 3,0 1 0,0 0-1,-1 1 1,-14 1 0,25 0-3,-11 0 16,-1 1 0,1 0 0,-1 1 0,1 1 0,0 0 0,0 0 0,0 1 0,-18 9 0,26-10-7,0-1-1,0 1 1,0 0 0,1 0-1,-1 1 1,1-1 0,0 1-1,0 0 1,0 0 0,1 0-1,-1 1 1,1-1 0,0 1-1,0 0 1,1 0 0,-1 0-1,1 0 1,0 0 0,1 1-1,-1-1 1,1 0 0,0 1-1,0 6 1,1-9-5,0-1 0,0 1 0,1-1-1,-1 1 1,1-1 0,-1 1 0,1-1 0,0 1-1,0-1 1,0 0 0,1 0 0,-1 1 0,0-1 0,1 0-1,-1 0 1,1 0 0,0 0 0,0-1 0,0 1 0,0 0-1,0-1 1,0 1 0,0-1 0,0 0 0,1 0-1,-1 0 1,0 0 0,1 0 0,4 1 0,7 2-176,0-1 1,0 0-1,29 0 1,-7-1-2965,65-5-1,-29-10-4732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2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148 237 11082,'0'0'13005,"-10"-8"-10304,4 3-2273,5 3-364,-1 0 0,0 0 1,0 0-1,0 0 0,0 0 0,-1 0 1,1 1-1,0-1 0,-1 1 0,1 0 0,-1 0 1,1 0-1,-1 0 0,0 0 0,1 0 1,-1 1-1,0-1 0,0 1 0,1 0 0,-1 0 1,0 0-1,0 0 0,1 0 0,-1 1 1,0-1-1,-4 2 0,2 1-34,1-1 0,0 1 0,-1 0-1,1 0 1,0 0 0,1 0 0,-1 1 0,1-1 0,-1 1-1,1 0 1,0 0 0,0 0 0,1 1 0,-1-1 0,1 1-1,-3 8 1,5-12-30,0-1 0,0 1 0,0-1-1,0 1 1,1 0 0,-1-1 0,0 1 0,0-1 0,0 1-1,0 0 1,1-1 0,-1 1 0,0-1 0,1 1 0,-1-1-1,0 1 1,1-1 0,-1 1 0,1-1 0,-1 0-1,1 1 1,-1-1 0,1 0 0,-1 1 0,1-1 0,-1 0-1,1 1 1,-1-1 0,1 0 0,-1 0 0,1 0-1,0 0 1,-1 1 0,1-1 0,-1 0 0,1 0 0,0 0-1,-1 0 1,1 0 0,0-1 0,29-1 34,-15-1-172,0-2 0,-1 0-1,1 0 1,-1-1 0,0-1 0,-1 0 0,0-1 0,17-13 0,-4 1-1188,-1-2 0,42-45 0,-60 60 1372,0 0-1,-1-1 1,0 0-1,0 0 1,-1 0 0,0-1-1,0 0 1,-1 0 0,-1 0-1,5-16 1,-8 25-27,0 0 1,0 0-1,0 1 1,0-1-1,0 0 0,0 0 1,0 0-1,0 0 1,0 0-1,0 1 1,0-1-1,0 0 0,-1 0 1,1 0-1,0 0 1,0 0-1,0 1 1,0-1-1,0 0 1,-1 0-1,1 0 0,0 0 1,0 0-1,0 0 1,0 0-1,0 0 1,-1 0-1,1 0 1,0 0-1,0 0 0,0 0 1,-1 0-1,1 0 1,0 0-1,0 0 1,0 0-1,0 0 1,-1 0-1,1 0 0,0 0 1,0 0-1,0 0 1,0 0-1,0 0 1,-1 0-1,1 0 0,0 0 1,0-1-1,0 1 1,0 0-1,0 0 1,-1 0-1,1 0 1,0 0-1,0-1 0,0 1 1,0 0-1,0 0 1,0 0-1,0 0 1,0 0-1,0-1 1,0 1-1,0 0 0,0 0 1,0-1-1,-6 8 117,2-1 0,-1 0 0,1 1 0,0 0 0,0 0 0,1 0 0,0 0-1,0 1 1,-3 13 0,1-1-108,1 0-1,-2 37 1,6-47-102,-1-1 1,2 0-1,-1 1 1,1-1 0,0 1-1,1-1 1,0 0-1,6 15 1,-7-21-146,1-1-1,-1 1 1,1-1 0,0 1-1,-1-1 1,1 0 0,0 0-1,0 0 1,1 0 0,-1 0 0,0 0-1,1-1 1,2 3 0,-1-3-321,-1 1 1,1-1 0,-1 0 0,1-1 0,0 1-1,-1 0 1,1-1 0,0 0 0,-1 0 0,1 0-1,0 0 1,6-2 0,23-7-6107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18898,'-9'4'1804,"-1"0"-1443,0 1-1,1 0 0,-1 1 1,1 0-1,0 0 0,1 1 1,0 0-1,0 0 0,0 1 1,1 0-1,0 1 0,1 0 1,0 0-1,0 0 0,1 0 1,0 1-1,0 0 0,1 0 1,1 1-1,0-1 0,-3 20 1,6-28-345,0 0 1,0 0-1,0 0 1,1 0-1,-1 0 1,1 0-1,-1 0 1,1 0-1,0 0 1,0 0-1,0-1 1,0 1-1,0 0 1,0-1-1,0 1 1,1-1-1,-1 1 1,0-1-1,1 1 1,0-1-1,-1 0 1,1 0-1,0 0 1,-1 0-1,1 0 1,0 0-1,0 0 1,0-1-1,0 1 1,-1-1-1,1 1 1,0-1-1,0 0 1,0 0-1,0 0 1,0 0-1,4 0 1,4 0-55,0 0 0,1-1 1,-1 0-1,0-1 0,0 0 0,14-5 1,-10 1-332,-1 0 1,1-1-1,-1 0 1,0-1 0,-1-1-1,0 0 1,16-16-1,-21 19 294,0-1 0,-1-1 0,1 1 0,-1-1 0,-1 0 0,1-1 0,-2 1-1,1-1 1,-1 0 0,0 0 0,-1 0 0,3-14 0,-6 23 101,1-1 0,-1 1 0,0-1 0,0 0 0,0 1 0,1-1 1,-1 0-1,0 1 0,0-1 0,0 0 0,0 1 0,0-1 0,0 1 0,0-1 0,0 0 0,-1 1 0,1-1 0,0 0 0,0 1 0,0-1 1,-1 1-1,1-1 0,0 0 0,-1 1 0,1-1 0,-1 1 0,1-1 0,0 1 0,-2-1 0,-14 8 746,-14 28 258,27-29-840,0 0 0,0 1 0,1-1 0,-1 1 0,1-1 0,1 1 0,0 0 0,0 0 0,0-1 0,0 10 0,1-14-155,1 1-1,-1-1 0,0 0 1,1 0-1,-1 0 0,1 1 1,-1-1-1,1 0 1,0 0-1,0 0 0,0 0 1,0 0-1,1-1 1,-1 1-1,0 0 0,1 0 1,-1-1-1,1 1 0,0-1 1,0 1-1,-1-1 1,1 0-1,0 0 0,0 0 1,0 0-1,0 0 1,0 0-1,0 0 0,1-1 1,-1 1-1,0-1 0,0 1 1,0-1-1,3 0 1,7 0-186,0 0 0,-1 0 0,1-2 0,0 1 0,-1-2 0,1 1 0,-1-2 0,0 1 0,0-2 0,0 1 0,0-2 0,-1 1 0,0-1 0,0-1 0,-1 0 0,1 0 0,-1-1 0,-1 0 0,0 0 0,0-1 0,-1 0 0,0-1 0,0 0 0,7-15 0,-13 24 49,0 0 0,0 0-1,-1 0 1,1 0 0,-1 0-1,1 0 1,-1 0 0,1 0-1,-1 0 1,0 0-1,1-1 1,-1 1 0,0 0-1,0 0 1,0 0 0,0-1-1,0 1 1,0 0 0,0 0-1,0-1 1,-1 1-1,1 0 1,0 0 0,-1 0-1,0-2 1,0 2 86,-1 1 0,1 0 0,0 0 0,0 1 1,-1-1-1,1 0 0,0 0 0,0 1 0,0-1 0,0 0 0,-1 1 0,1-1 0,0 1 0,0 0 0,0-1 1,0 1-1,0 0 0,0 0 0,0 0 0,0-1 0,1 1 0,-1 0 0,0 0 0,0 0 0,0 2 0,-5 3 186,1 0-1,1 0 0,-1 0 0,1 1 0,0 0 0,0 0 0,1 0 0,0 0 0,0 0 0,1 1 0,-1-1 0,2 1 0,-1 0 0,1-1 0,0 1 0,1 0 0,1 14 0,0-21-170,0 1 0,0 0-1,0 0 1,0-1-1,0 1 1,0-1 0,1 1-1,-1-1 1,1 1-1,-1-1 1,1 0 0,-1 0-1,1 1 1,0-1-1,0-1 1,0 1 0,-1 0-1,1 0 1,0-1-1,0 1 1,0-1 0,0 1-1,0-1 1,0 0-1,0 0 1,0 0 0,0 0-1,0 0 1,4-1-1,3 1-213,1-1-1,0-1 1,0 1 0,-1-1-1,10-4 1,27-18-1663,-39 19 1713,0 1 1,0 0 0,1 0 0,-1 1-1,1 0 1,0 0 0,12-2-1,-19 5 198,-1 0 0,1 1 0,-1-1 0,1 0 0,-1 1 0,1-1 0,-1 0 0,0 1 0,1-1 0,-1 1 0,0-1 0,1 1 0,-1-1 0,0 1 0,0-1 0,1 1 0,-1-1 0,0 1 0,0-1 0,0 1 0,0-1-1,1 1 1,-1-1 0,0 1 0,0-1 0,0 1 0,0-1 0,0 1 0,-1 0 0,1-1 0,0 1 0,0 0 0,-3 23 465,-39 113 1795,-4 16 405,39-116-2283,6-25-313,-1 0 1,0-1-1,-1 1 1,0-1-1,-1 0 1,-7 16-1,10-26-94,0 1 0,0-1 0,0 0 0,-1 1-1,1-1 1,0 0 0,-1 1 0,1-1 0,-1 0 0,1 0 0,-1 0 0,1 0 0,-1-1-1,0 1 1,1 0 0,-1-1 0,0 1 0,0-1 0,1 1 0,-1-1 0,0 0 0,0 0-1,0 0 1,1 0 0,-1 0 0,0 0 0,0 0 0,0-1 0,1 1 0,-1-1 0,0 1-1,0-1 1,1 0 0,-1 0 0,0 1 0,1-1 0,-1 0 0,-1-2 0,-4-2 120,-1 0 0,1-1 1,-1 0-1,2 0 1,-1-1-1,-6-7 0,4 2 40,0-1-1,1 0 0,0 0 0,1 0 0,1-1 0,0 0 0,-6-23 0,10 32-216,1 0-1,0 0 1,0 0 0,0 0-1,1-1 1,-1 1 0,1 0 0,1 0-1,-1 0 1,1 0 0,0 0-1,0 0 1,0 0 0,0 0-1,1 0 1,0 0 0,0 1 0,1-1-1,-1 1 1,1-1 0,0 1-1,0 0 1,0 0 0,1 0-1,-1 1 1,5-4 0,9-4-731,1 1 1,0 1-1,1 1 1,-1 1 0,1 0-1,27-4 1,3-4-3641,9-3-5483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3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17136,'0'0'3235,"0"11"-2178,0 8 897,0 3-416,-5 2-802,0-3-447,1-3-225,3-5-64,1-4-417,0-6-512,0-20-6374,0-4-1441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16303,'0'0'9193,"54"30"-9769,-21-29-1602,5-1-769,3 0-1313,-2 0-2242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11307,'0'0'12881,"0"-10"-11279,0 8-1560,0-3 213,0-1-1,1 1 1,0-1 0,0 1 0,0 0-1,3-8 1,-3 11-186,0 0 1,0 0-1,0 0 0,0 0 0,0 0 0,1 0 1,-1 1-1,1-1 0,-1 1 0,1-1 0,-1 1 1,1-1-1,0 1 0,0 0 0,0 0 0,0 0 1,0 0-1,0 0 0,0 1 0,0-1 0,0 0 1,0 1-1,0 0 0,1-1 0,1 1 1,-3 0-68,1 0 0,-1 0 1,0 1-1,1-1 1,-1 0-1,0 1 0,0-1 1,1 1-1,-1 0 1,0-1-1,0 1 0,0 0 1,0 0-1,0-1 1,0 1-1,0 0 1,0 0-1,0 0 0,0 0 1,0 0-1,-1 0 1,1 1-1,0-1 0,-1 0 1,1 0-1,-1 0 1,1 1-1,-1-1 1,0 0-1,0 1 0,1-1 1,-1 0-1,0 3 1,2 54-35,-3-46 8,-5 143-568,15-164 1088,3-8-5,-3-7-148,-1-1-1,-1 1 1,-1-1-1,-2-1 1,0 1-1,0-30 0,5-30 192,-7 88-564,0 1 0,1-1 1,-1 0-1,1 1 0,0-1 0,0-1 0,0 1 1,0 0-1,1-1 0,-1 1 0,6 2 0,3 0-259,0-1 0,0 0 1,0 0-1,0-1 0,1-1 0,0 0 0,19 0 0,-18-2-2140,0 0 0,0-1 0,23-4 0,-10-6-7992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8776,'0'0'9572,"-5"10"-6193,1-1-2656,-1 0 0,0 0 0,-1-1-1,0 0 1,0 0 0,-1 0 0,0-1 0,0 0 0,-9 6-1,16-13-707,0 0-1,0 0 1,0 0-1,0 0 1,-1 0-1,1 0 1,0 0-1,0 0 1,0 0-1,0 0 1,0 1-1,0-1 1,0 0-1,0 0 1,-1 0 0,1 0-1,0 0 1,0 0-1,0 0 1,0 0-1,0 0 1,0 0-1,0 0 1,0 0-1,0 1 1,0-1-1,0 0 1,0 0-1,0 0 1,0 0-1,0 0 1,0 0-1,0 0 1,-1 0-1,1 1 1,0-1-1,0 0 1,0 0-1,0 0 1,1 0-1,-1 0 1,0 0-1,0 0 1,0 1-1,0-1 1,0 0-1,0 0 1,0 0-1,0 0 1,0 0-1,0 0 1,0 0-1,0 0 1,0 0-1,0 1 1,0-1-1,0 0 1,1 0-1,-1 0 1,0 0-1,0 0 1,0 0-1,0 0 1,0 0-1,0 0 1,0 0-1,1 0 1,13 1-341,38-4-2379,-17 1 591,-22 2 1585,68 4-1287,-75-3 1820,0 0 0,-1 0 0,1 0 0,-1 1 0,1 0 0,-1 0 1,0 1-1,0 0 0,0-1 0,0 2 0,7 5 0,-11-8 80,0-1 1,-1 1-1,1-1 0,-1 1 0,1 0 0,-1-1 0,1 1 1,-1 0-1,1-1 0,-1 1 0,0 0 0,0-1 1,1 1-1,-1 0 0,0 0 0,0-1 0,0 1 0,0 0 1,1 0-1,-1 0 0,0-1 0,-1 1 0,1 0 0,0 0 1,0 0-1,0-1 0,0 1 0,-1 0 0,1 0 0,0-1 1,-1 1-1,1 0 0,0-1 0,-1 1 0,1 0 1,-1-1-1,1 1 0,-1 0 0,1-1 0,-1 1 0,0-1 1,1 1-1,-1-1 0,0 0 0,1 1 0,-1-1 0,0 0 1,0 1-1,1-1 0,-1 0 0,-1 1 0,-46 15 1443,44-15-1409,-23 5-137,-1 0 1,0-1-1,-44 0 0,66-5-3904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16528,'0'0'6518,"11"-7"-5274,-4 2-1169,0 1 1,0 0 0,0 0 0,1 1-1,-1 0 1,1 1 0,0-1 0,0 1-1,0 1 1,0 0 0,0 0 0,0 0-1,1 1 1,-1 0 0,0 1 0,0 0-1,0 0 1,0 1 0,0 0 0,10 4-1,-11-3-53,-1 0-1,0 0 1,-1 1-1,1 0 1,-1 0-1,1 0 0,-1 1 1,-1-1-1,1 1 1,-1 1-1,1-1 0,-2 1 1,6 7-1,-8-10 52,0-1 0,0 1 0,0-1-1,0 1 1,0 0 0,0 0-1,-1-1 1,1 1 0,-1 0 0,0 0-1,0 0 1,0-1 0,0 1 0,0 0-1,-1 0 1,1 0 0,-1-1-1,0 1 1,0 0 0,0-1 0,0 1-1,0 0 1,-1-1 0,1 0 0,-1 1-1,1-1 1,-1 0 0,0 0-1,0 0 1,0 0 0,0 0 0,0 0-1,-1 0 1,-2 1 0,-6 3 80,0 0 1,0-1 0,0 0-1,-1 0 1,0-2-1,0 1 1,0-1-1,-12 1 1,6-1-452,17-3 254,1 1 1,-1-1 0,0 1-1,0-1 1,0 1-1,1-1 1,-1 1 0,0-1-1,1 1 1,-1 0 0,1-1-1,-1 1 1,0 0 0,1 0-1,0 0 1,-1-1 0,1 1-1,-1 0 1,1 0 0,0 0-1,0 0 1,-1 0 0,1 0-1,0-1 1,0 1 0,0 0-1,0 0 1,0 0 0,0 0-1,0 0 1,1 0 0,-1 0-1,0 0 1,0 0-1,1-1 1,-1 1 0,1 1-1,15 33 223,-14-34-120,0 1-1,-1 0 0,1 0 0,-1 0 0,1 0 0,-1 0 0,0 0 0,0 0 1,0 0-1,0 1 0,0-1 0,0 0 0,-1 1 0,1-1 0,-1 0 0,0 1 1,0-1-1,0 1 0,0-1 0,0 1 0,0-1 0,0 0 0,-1 1 0,1-1 1,-1 0-1,0 1 0,0-1 0,0 0 0,0 0 0,0 1 0,-2 2 0,1-3-38,0 0-1,0 0 1,0-1-1,0 1 1,-1 0-1,1-1 1,0 0-1,-1 1 0,1-1 1,-1 0-1,1 0 1,-1 0-1,1-1 1,-1 1-1,0-1 0,1 1 1,-1-1-1,0 0 1,1 0-1,-1 0 1,0 0-1,0 0 1,1-1-1,-1 1 0,1-1 1,-1 0-1,0 0 1,-3-2-1,3 2-234,0-1 1,0 1-1,0-1 0,0 0 0,0 0 1,1 0-1,-1-1 0,1 1 0,0 0 0,-1-1 1,1 0-1,-2-3 0,31 5-4878,21-2-635,-21-1 748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16688,'0'0'8552,"-11"6"-7565,-13 8-518,1 1-1,1 1 1,-37 33-1,50-42-393,1 1-1,1 0 0,-1 0 1,1 0-1,1 1 0,-1 0 1,1 1-1,1 0 1,0-1-1,0 2 0,1-1 1,1 0-1,-5 19 0,8-28-75,0 1-1,0-1 1,0 1 0,0 0-1,0-1 1,0 1 0,0 0-1,1-1 1,-1 1-1,1 0 1,-1-1 0,1 1-1,-1-1 1,1 1 0,0-1-1,0 0 1,0 1-1,0-1 1,0 0 0,0 1-1,0-1 1,0 0 0,1 0-1,-1 0 1,0 0-1,2 1 1,1 0-8,1 0 0,-1-1 0,0 1 0,1-1-1,-1 0 1,1 0 0,-1-1 0,1 1 0,7-1 0,1-1-9,0 0-1,-1 0 1,1-1 0,-1-1 0,1 0-1,15-7 1,-25 9 33,0 0-1,1-1 1,-1 0-1,0 0 1,0 0-1,-1 0 1,1 0-1,0 0 1,-1-1-1,0 0 1,1 1 0,-1-1-1,0 0 1,2-4-1,-3 6 23,-1 0 0,0 0 0,0 1-1,0-1 1,1 0 0,-1 0 0,0 0 0,0 0-1,0 1 1,0-1 0,0 0 0,-1 0 0,1 0 0,0 0-1,0 1 1,0-1 0,-1 0 0,1 0 0,0 1-1,-1-1 1,1 0 0,-2-1 0,1 1 46,-1-1 1,0 1 0,1-1-1,-1 1 1,0 0-1,0 0 1,0 0-1,0 0 1,0 0 0,0 1-1,0-1 1,-4 0-1,-15-4 310,0 2 0,-33-2 0,48 4-439,1 1-1,-1 0 1,1 0-1,-1 1 0,0-1 1,1 1-1,-1 0 1,1 1-1,0-1 1,-1 1-1,1 0 1,0 1-1,0-1 0,-9 7 1,13-8-137,0 0 0,0 0 0,0 1 1,0-1-1,0 0 0,0 1 0,1-1 0,-1 0 1,0 1-1,1 0 0,-1-1 0,1 1 1,-1-1-1,1 1 0,0-1 0,0 1 0,0 0 1,0-1-1,0 3 0,0-3-265,0 0-1,0 0 1,1 0-1,-1 0 1,0 0-1,1 0 1,-1 0-1,1 0 1,-1 0-1,1 0 1,0 0-1,-1 0 1,1 0 0,0 0-1,0 0 1,-1-1-1,1 1 1,0 0-1,0-1 1,0 1-1,0 0 1,0-1-1,0 1 1,0-1-1,0 0 1,2 1 0,23 3-13608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17264,'0'0'13304,"-8"10"-13048,-27 34-176,34-42-73,-1 1 0,1-1-1,-1 0 1,1 0 0,0 1 0,0-1 0,0 1 0,0-1-1,0 1 1,1-1 0,-1 1 0,1-1 0,0 1 0,-1 3-1,2-4-47,-1-1-1,0 1 0,1-1 1,-1 1-1,1 0 0,0-1 1,-1 0-1,1 1 0,0-1 1,0 1-1,0-1 0,0 0 0,0 0 1,0 1-1,0-1 0,1 0 1,1 1-1,5 3-303,1-1 0,0 0 0,0 0 0,0-1 0,0 0 0,13 1-1,17 8-589,-35-10 947,0 0-1,0 1 0,0-1 0,0 1 1,0 0-1,0 0 0,-1 0 0,5 6 1,-7-8 58,-1 0 1,1 0-1,0 0 1,-1-1-1,1 1 1,-1 0-1,0 0 1,1 0-1,-1 0 1,0 1-1,1-1 1,-1 0-1,0 0 1,0 0 0,0 0-1,0 0 1,0 0-1,0 0 1,0 0-1,0 0 1,0 0-1,-1 0 1,1 1-1,0-1 1,-1 0-1,1 0 1,-1 0-1,1-1 1,-1 1-1,0 0 1,1 0-1,-1 0 1,0 0-1,1 0 1,-1-1-1,0 1 1,0 0 0,0-1-1,0 1 1,0-1-1,0 1 1,-1 0-1,-14 7 157,1-1 1,-1-1-1,0 0 0,0-1 1,-1-1-1,0 0 0,0-2 1,0 0-1,0 0 0,0-2 1,-22-1-1,37 1-341,1-1-1,-1 1 1,1 0 0,0-1-1,-1 1 1,1-1-1,0 0 1,-1 1 0,1-1-1,0 0 1,0 0 0,0 0-1,-1 0 1,1 0-1,0 0 1,0 0 0,0 0-1,1 0 1,-1 0 0,0 0-1,0-1 1,1 1-1,-1 0 1,0-1 0,1 1-1,0 0 1,-1-1 0,1 1-1,0-1 1,-1 1-1,1-1 1,0 1 0,0 0-1,0-1 1,1 1 0,-1-1-1,0 1 1,0-1 0,1 1-1,-1 0 1,1-1-1,1-2 1,1-6-1605,0 0 1,1 0-1,0 0 0,9-14 1,12-16-6327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6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19122,'16'0'2851,"5"0"64,1 0-769,4 0-929,2 2-160,0 3-673,-3 2-384,-2-1-1826,-2-1-3074,-5-3-3396</inkml:trace>
  <inkml:trace contextRef="#ctx0" brushRef="#br0" timeOffset="1">315 174 21332,'0'0'9001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7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93 12684,'0'0'4468,"5"-10"-1767,-2 5-2399,-1 0-1,1 0 0,0 0 0,1 0 0,-1 0 0,1 1 0,0 0 0,0 0 0,1 0 0,-1 0 0,1 1 0,-1-1 1,1 1-1,0 0 0,1 1 0,-1-1 0,0 1 0,1 0 0,5-1 0,1 1 22,-1 0 0,0 0 0,0 1 0,1 0 0,-1 1 0,1 1 0,-1 0 0,23 5 0,-31-6-256,0 1 0,0 0 0,-1 0 0,1 1 0,0-1 0,-1 1-1,1-1 1,0 1 0,-1 0 0,0 0 0,1 0 0,-1 0 0,0 0-1,0 1 1,0-1 0,1 3 0,-1-1-28,-1-1-1,0 0 1,0 0 0,-1 1 0,1-1-1,-1 1 1,1-1 0,-1 0-1,0 1 1,-1-1 0,1 1-1,0-1 1,-1 0 0,0 1 0,0-1-1,0 0 1,-2 6 0,-2-1 38,0 0 1,0 0-1,0 0 1,-1-1 0,0 1-1,0-2 1,-1 1-1,0-1 1,0 0 0,0 0-1,-16 9 1,-11 4 6,-51 23 0,63-31-10,39-14-489,13-3-215,-8 2 171,1 2 1,45 1 0,-62 1 449,0 0-1,0 0 1,0 1 0,0 0 0,-1 0-1,1 1 1,0 0 0,-1 0 0,1 0-1,-1 0 1,1 1 0,-1 0 0,0 0-1,0 1 1,0-1 0,6 7 0,-9-8 38,-1 0 0,1 1 1,-1-1-1,0 0 0,0 0 1,0 0-1,0 1 0,0-1 1,-1 1-1,1-1 0,-1 0 1,1 1-1,-1-1 0,0 1 1,0-1-1,0 1 0,0-1 1,0 1-1,-1-1 1,1 1-1,-1-1 0,0 1 1,1-1-1,-1 0 0,0 1 1,-1-1-1,1 0 0,0 0 1,0 0-1,-1 0 0,0 0 1,1 0-1,-1 0 0,0 0 1,0-1-1,-2 3 0,-5 3 262,0 0 0,-1-1 0,1 0 1,-1 0-1,0-1 0,-17 7 0,8-6-175,-1-1 0,-36 6 0,48-10-109,1 0 0,0 0 0,-1-1 0,1 0 0,-1-1 0,1 1 0,0-2 0,-1 1 0,1-1 0,0 0 0,-7-3 0,12 5-62,1-1 1,0 1-1,0 0 0,-1-1 0,1 1 1,0-1-1,0 0 0,0 1 1,0-1-1,-1 0 0,1 0 0,0 0 1,0 0-1,1 0 0,-1 0 1,0 0-1,0 0 0,0 0 0,1 0 1,-1 0-1,0 0 0,1-1 0,-1 1 1,1 0-1,0-1 0,-1 1 1,1 0-1,0 0 0,0-1 0,0 1 1,0 0-1,0-1 0,0 1 1,0 0-1,0-1 0,1 1 0,-1 0 1,0-1-1,1 1 0,-1 0 1,2-3-1,0 1-313,1 0 0,0 0 1,0 1-1,0-1 0,0 0 0,0 1 1,0 0-1,1 0 0,-1 0 0,1 0 1,0 0-1,6-2 0,23-5-5595,3 0-1975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7 12940,'0'0'14756,"-11"-2"-13902,8 1-812,-1 0-2,1 0 1,-1 0 0,1 1 0,-1-1 0,0 1 0,0 0 0,1 0 0,-1 0 0,0 1-1,1-1 1,-1 1 0,0 0 0,1 0 0,-1 0 0,1 0 0,-1 1 0,1 0 0,0-1-1,-1 1 1,1 0 0,0 1 0,-3 2 0,-9 10 361,1 0 1,0 2-1,-21 33 1,29-41-245,1 1 0,0-1 0,1 1 1,0 0-1,1 0 0,0 1 1,0-1-1,1 1 0,-1 16 0,3-24-156,1 0 0,-1 0-1,1-1 1,-1 1 0,1 0-1,0 0 1,0 0 0,0-1-1,0 1 1,1 0 0,-1-1-1,1 1 1,-1-1 0,1 0-1,0 1 1,0-1 0,0 0-1,0 0 1,0 0 0,1-1-1,-1 1 1,1 0 0,-1-1-1,1 1 1,-1-1 0,1 0-1,0 0 1,0 0 0,-1 0-1,1-1 1,3 1 0,3 1-3,-1-1 0,1 1-1,-1-2 1,1 1 0,-1-1 0,1-1 0,-1 1 0,1-2 0,14-3 0,-21 5 1,-1 0 0,0 0 0,0-1 0,0 1 0,0 0 0,1-1 0,-1 1 0,0-1 0,0 1 0,0-1 0,0 0 0,0 1 0,0-1 0,0 0 0,-1 0 0,1 1 0,0-1 0,0 0 0,0 0 0,-1 0 0,1 0 0,-1 0 0,1 0 0,-1 0 0,1-1 0,-1 1 0,1 0 0,-1 0 0,0 0 0,0 0 0,1-1 0,-1 1 0,0 0 0,0 0 0,0 0 0,-1-1 0,1 1 0,0 0 0,0 0 0,-1 0 0,0-3 0,0 1 0,-1 0 0,0 0 0,0 0 0,0 1 0,0-1 0,0 0 0,-1 1 0,1-1 0,-1 1 0,0 0 0,1 0 0,-6-3 0,0 1-441,0 0 1,-1 0-1,1 1 0,-1 0 0,0 0 1,0 1-1,0 0 0,-18 0 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15118,'0'0'15087,"-7"8"-13742,-3 6-1101,-43 60 469,48-66-684,1-1 0,0 1 0,0 0 0,1 0 0,0 0-1,0 0 1,1 1 0,-2 16 0,4-24-29,0 0 1,0 0-1,0 0 1,0 0-1,0 0 1,0 0-1,1 0 1,-1 0-1,0 0 1,1 0-1,-1 0 0,1 0 1,-1 0-1,1 0 1,0 0-1,-1 0 1,1 0-1,0 0 1,0-1-1,-1 1 1,1 0-1,0-1 0,0 1 1,2 1-1,31 7-24,-21-9-104,0 0 1,1-1-1,19-3 1,-24 2-478,0 0-1,0-1 1,-1 0 0,1-1 0,-1 0 0,0 0-1,0 0 1,0-1 0,0 0 0,-1-1 0,0 0-1,0 0 1,-1-1 0,1 1 0,-1-1 0,-1-1-1,0 1 1,7-13 0,-11 19 1192,-4 15 3374,1-9-3399,-21 79 3254,22-80-3827,0 0 1,0 1-1,1-1 0,-1 1 1,1-1-1,0 0 0,1 1 1,-1-1-1,1 1 0,0-1 0,0 0 1,0 0-1,0 1 0,1-1 1,0 0-1,0 0 0,3 4 1,10 3-2692,3-8-3191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23766,'0'0'9001,"54"-14"-9001,-29 5 0,0-3-1473,-5-3-4357,-3-2-4804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0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 16496,'0'0'8333,"13"-4"-6427,6 0-1237,-1 0 0,37-3 1,-48 6-606,-1 1 0,0 0 1,0 0-1,0 1 0,0 0 1,0 0-1,0 0 0,0 1 1,0 0-1,0 0 0,-1 0 1,1 1-1,-1 0 0,1 0 1,8 7-1,-13-9-65,1 0 0,-1 1 0,0-1 0,1 0 0,-1 1 0,0 0 0,0-1 0,0 1 0,0 0 0,0-1 0,0 1 0,0 0 0,-1 0 0,1 0 0,-1 0 0,1-1 0,-1 1 0,0 0 0,0 0 0,0 0 0,0 0 0,0 0 0,0 3 0,-2-2 6,1 1 0,0-1 0,-1 1-1,0-1 1,0 0 0,0 1 0,0-1 0,0 0 0,-1 0 0,1-1 0,-4 4-1,-8 6 44,0-2-1,0 0 1,-30 16-1,15-11 469,-59 23-1,134-41-1404,-19 3 320,2-2-62,-14 0 353,1 1 0,-1 0 0,1 1 0,-1 1 0,1 0 0,-1 1-1,16 4 1,-29-6 301,-1 1-1,0-1 0,1 1 0,-1-1 1,1 1-1,-1 0 0,0-1 0,0 1 1,1 0-1,-1 0 0,0 0 0,0 0 1,0 0-1,0 0 0,0 0 0,0 0 1,0 1-1,0-1 0,-1 0 0,1 0 1,0 1-1,-1-1 0,1 1 0,-1-1 1,1 3-1,-1-2 57,0 0 0,-1 0 0,1 0 0,-1 1 0,1-1 0,-1 0 0,0 0 0,0 0 0,0 0 0,0 0 0,0 0 1,0-1-1,-1 1 0,1 0 0,-2 1 0,-5 5 317,1-1 1,-1-1-1,0 1 1,-1-1-1,-17 10 1,11-10-214,0 0 0,-1 0 0,0-1 0,1-1 0,-1-1 1,-1 0-1,1-2 0,0 1 0,-33-3 0,48 1-271,0 0 0,0 1 0,1-1 0,-1 0-1,0 0 1,0 0 0,0 0 0,0 0 0,1 0 0,-1 0 0,0-1 0,0 1 0,0 0-1,1 0 1,-1-1 0,0 1 0,0 0 0,1-1 0,-1 1 0,0-1 0,1 1 0,-1-1-1,0 1 1,1-1 0,-1 1 0,1-1 0,-1 0 0,1 1 0,-1-1 0,1 0 0,-1 0-1,1 1 1,0-1 0,-1 0 0,1 0 0,0 1 0,0-1 0,-1 0 0,1 0 0,0 0-1,0 0 1,0 1 0,0-1 0,0 0 0,0 0 0,0 0 0,1 0 0,-1 1 0,0-2 0,2-1-542,-1 1 0,1-1 0,-1 1 0,1 0 0,0 0 1,-1 0-1,1 0 0,0 0 0,0 0 0,1 0 0,-1 1 1,0-1-1,5-1 0,15-7-9593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16432,'0'0'7553,"9"-5"-5375,24-17-1137,-1-1 0,-2-2 0,0-1 0,39-45 0,-69 71-1045,1 0-1,-1 0 1,0-1-1,0 1 1,0 0-1,0 0 1,0 0-1,0 0 1,0 0-1,0-1 1,1 1-1,-1 0 1,0 0-1,0 0 1,0 0-1,0 0 1,0 0-1,1 0 1,-1 0-1,0-1 1,0 1-1,0 0 1,1 0-1,-1 0 1,0 0-1,0 0 1,0 0-1,0 0 1,1 0-1,-1 0 1,0 0-1,0 0 1,0 0-1,1 0 1,-1 0-1,0 1 1,0-1-1,0 0 1,0 0-1,1 0 1,-1 0-1,0 0 1,0 0-1,0 0 1,0 0-1,0 0 0,1 1 1,-1-1-1,0 0 1,0 0-1,0 0 1,0 0-1,0 1 1,0-1-1,0 0 1,0 0-1,0 0 1,0 0-1,1 1 1,-1-1-1,0 0 1,0 0-1,0 0 1,0 0-1,0 1 1,1 23-234,-5 28-994,0 1-2235,3-18-2974,1-20-2650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93 13421,'0'0'2722,"3"-10"-469,1-1-1352,-2 7-541,0 1 1,-1-1-1,1 0 1,-1 0-1,0 0 1,0 0-1,0 0 1,-1 0-1,0 0 0,0 0 1,0-7-1,-1 10-201,1-1-1,-1 1 0,0 0 1,1 0-1,-1 0 0,0 0 0,0 0 1,0 0-1,0 0 0,0 1 1,0-1-1,0 0 0,0 0 0,0 1 1,-1-1-1,1 1 0,0-1 1,0 1-1,-1-1 0,1 1 1,0 0-1,0 0 0,-1-1 0,1 1 1,0 0-1,-1 0 0,1 0 1,0 1-1,-1-1 0,1 0 1,0 0-1,-2 1 0,-48 11 597,37-4-666,-1 0 0,1 1 1,1 0-1,0 1 0,0 0 0,1 2 0,0-1 0,-14 19 0,13-13 47,0 0 1,1 0-1,1 2 1,1-1-1,1 1 0,-8 22 1,14-34-83,1 0 0,0 1 0,0-1 0,0 1 0,1 0 0,1-1 0,-1 1 1,1 0-1,2 15 0,-2-20-47,1 0 0,0 0 1,1 0-1,-1 0 0,0-1 1,1 1-1,-1 0 0,1-1 1,0 1-1,0-1 0,0 1 1,0-1-1,1 0 0,-1 0 1,1 0-1,-1 0 0,1 0 0,0-1 1,-1 1-1,1-1 0,0 0 1,0 1-1,0-1 0,0-1 1,6 2-1,7 1-40,0 0 0,0-1 0,0-1 0,1 0 0,-1-2 0,20-2 0,-30 3-1,0-1-1,1 0 1,-1 0 0,0-1-1,0 0 1,-1 0 0,1 0-1,0-1 1,-1 0 0,1 0-1,-1 0 1,0-1-1,0 0 1,0 0 0,-1 0-1,1 0 1,-1-1 0,0 0-1,4-6 1,-7 9 44,0 1 1,0-1 0,0 1-1,0-1 1,-1 0-1,1 1 1,0-1-1,-1 0 1,0 0 0,1 1-1,-1-1 1,0 0-1,0 0 1,0 0 0,0 1-1,0-1 1,-1 0-1,1 0 1,0 1-1,-1-1 1,1 0 0,-1 0-1,-1-1 1,0 0 28,0 1 0,0 0 0,0 0 0,0 0 1,0 0-1,0 0 0,-1 1 0,1-1 0,-1 1 0,1 0 0,-1-1 1,0 1-1,-2-1 0,-10-1 120,1-1 0,0 2-1,-1 0 1,-21 0 0,26 1-174,-30 1-234,39 0 228,0 0 0,0 1 0,0-1 1,0 0-1,0 0 0,0 0 0,0 1 1,0-1-1,0 0 0,0 1 0,0-1 1,0 1-1,0-1 0,0 1 0,0-1 1,1 1-1,-1 0 0,0 0 0,0-1 1,1 1-1,-1 0 0,1 0 0,-1 0 1,0-1-1,1 1 0,0 0 0,-1 0 1,1 0-1,-1 0 0,1 1 0,0-1-135,1 1-1,-1-1 0,0 0 1,1 0-1,0 0 0,-1 0 1,1 0-1,0 0 0,-1-1 1,1 1-1,0 0 0,0 0 1,0 0-1,-1-1 0,1 1 1,0 0-1,0-1 0,0 1 1,0-1-1,0 1 0,1-1 1,-1 0-1,0 1 0,0-1 1,0 0-1,0 0 0,0 0 1,0 1-1,1-1 0,-1-1 1,2 1-1,48 1-5930,-43-1 4183,31-2-7406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32 21428,'0'0'10282,"9"-6"-9374,-6 3-903,-1 1 0,1-1 0,0 1 0,1 0 0,-1 0 0,0 0 1,0 1-1,1-1 0,-1 1 0,1 0 0,-1 0 0,1 0 1,0 0-1,-1 1 0,1-1 0,0 1 0,0 0 0,-1 0 0,1 0 1,0 1-1,-1-1 0,1 1 0,0 0 0,-1 0 0,1 0 1,-1 1-1,1-1 0,5 4 0,-4-2-5,-1 0 0,1 0 0,-1 1 0,1-1 0,-1 1 0,-1 0 0,1 0 0,0 0 0,-1 1 0,0-1 0,0 1 0,4 8 0,-6-10 0,0-1 0,0 1 0,-1 0 0,1 0 0,-1-1 0,0 1 0,1 0 0,-1-1 0,0 1 0,-1 0 0,1 0 0,0-1 0,-1 1 0,1 0 0,-1 0 0,0-1 0,0 1 0,0-1 0,0 1 0,-1-1 0,1 0 0,-1 1 0,1-1 0,-1 0 0,0 0 0,-3 3 0,-10 8 0,-1-1 0,0-1 0,0 0 0,-1-2 0,-24 11 0,-20 11 0,101-27-59,0-9-656,0 0-433,58 0 0,-97 5 1161,0 0-1,1 0 0,-1 0 1,0 0-1,0 0 1,0 0-1,1 0 0,-1 0 1,0 1-1,0-1 0,0 1 1,1-1-1,-1 0 0,0 1 1,0 0-1,0-1 1,0 1-1,0 0 0,0-1 1,0 1-1,0 0 0,0 0 1,-1 0-1,1 0 0,0 0 1,-1 0-1,1 0 0,0 0 1,-1 0-1,1 0 1,-1 0-1,1 1 0,-1-1 1,0 0-1,0 0 0,1 0 1,-1 2-1,0 0 72,-1-1-1,1 0 0,0 1 1,-1-1-1,0 0 1,1 0-1,-1 0 1,0 0-1,0 0 1,0 0-1,-1 0 1,1 0-1,0 0 0,-1 0 1,1 0-1,-1-1 1,0 1-1,-3 2 1,-13 7 28,-1-1 1,0-1 0,-1-1 0,0-1-1,0 0 1,-1-2 0,0 0-1,-33 3 1,46-7-230,23-8-6407,5-7-2658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23542,'0'0'6727,"69"-24"-6727,-37 13-2114,0-3-5029,-5-4-11947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21909,'0'0'8135,"51"-47"-7846,-20 31-353,2-1-2435,5-3-5348,1 2-12076</inkml:trace>
  <inkml:trace contextRef="#ctx0" brushRef="#br0" timeOffset="1">351 91 20083,'0'0'7495,"61"-36"-11082,-37 19-3620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56 16560,'0'0'6902,"7"-9"-4809,-5 5-1895,0 1-75,0 0 0,0 0 0,0 0-1,1 1 1,-1-1 0,1 0 0,-1 1-1,1 0 1,0 0 0,0 0 0,0 0-1,0 0 1,0 1 0,0-1-1,0 1 1,1 0 0,-1 0 0,1 0-1,-1 0 1,1 0 0,5 1 0,9-1 242,6 1-150,-1 0 0,27 4 1,-45-3-214,0-1 0,0 1 1,0 0-1,-1 1 1,1-1-1,0 1 0,0 0 1,-1 0-1,0 1 0,1-1 1,-1 1-1,0 0 1,0 0-1,0 0 0,-1 1 1,5 4-1,-7-6-5,0 0 0,0-1 0,0 1 0,0 0 0,0 0 0,-1 0 0,1 1 0,0-1 0,-1 0 0,0 0 0,1 0 0,-1 0 0,0 1 0,0-1 0,0 0 0,0 0 0,-1 0 0,1 0 0,-1 0 0,1 1 0,-1-1 0,0 0 0,0 0 0,0 0 0,0 0 0,0-1 0,0 1 0,0 0 0,-1 0 0,1-1 0,-1 1 0,-2 2 0,-6 5 61,0-1 0,-1 1 0,1-2 0,-16 8 0,15-8 45,-105 55 1648,173-64-2402,-43 0 266,87-11-1475,-94 13 1777,1-1 1,-1 1-1,0 1 1,0-1-1,0 1 1,0 1-1,0-1 1,0 1-1,0 0 1,0 1-1,8 4 1,-13-7 98,0 1 1,-1 0 0,1 0 0,-1 0 0,1-1 0,-1 2 0,1-1 0,-1 0 0,0 0 0,0 0 0,1 1 0,-1-1 0,0 0 0,0 1 0,0-1 0,-1 1 0,1-1 0,0 1 0,0 0 0,-1-1-1,1 1 1,-1 0 0,0-1 0,1 1 0,-1 0 0,0 0 0,0-1 0,0 1 0,0 0 0,0 0 0,0-1 0,-1 1 0,1 0 0,-1-1 0,1 1 0,-1 0 0,0-1 0,1 1 0,-1-1 0,0 1-1,0-1 1,0 1 0,0-1 0,0 1 0,-1-1 0,1 0 0,0 0 0,0 0 0,-1 0 0,-2 2 0,-5 4 331,-1-1 0,1 1-1,-1-2 1,-1 1 0,1-2 0,-16 6 0,-7-1-48,0-2 1,-1-1 0,0-2 0,0-1-1,-64-3 1,98 0-340,0 0 0,0 0 1,1 0-1,-1 0 0,0 0 0,0 0 0,0 0 0,1 0 1,-1 0-1,0 0 0,0 0 0,0 0 0,0-1 0,0 1 1,1 0-1,-1 0 0,0 0 0,0 0 0,0 0 0,0-1 1,0 1-1,0 0 0,0 0 0,1 0 0,-1 0 1,0-1-1,0 1 0,0 0 0,0 0 0,0 0 0,0 0 1,0-1-1,0 1 0,0 0 0,0 0 0,0 0 0,0-1 1,0 1-1,0 0 0,0 0 0,0 0 0,0-1 0,0 1 1,-1 0-1,1 0 0,0 0 0,0 0 0,0-1 0,0 1 1,0 0-1,0 0 0,0 0 0,-1 0 0,1 0 1,0 0-1,0-1 0,0 1 0,0 0 0,-1 0 0,1 0 1,0 0-1,0 0 0,0 0 0,-1 0 0,16-10-6272,12-4-2663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9 8520,'-6'-2'-5174,"-9"7"9986,-8 1 9072,16-13-11202,7 7-2548,0-1-1,-1 0 0,1 1 1,-1-1-1,1 0 1,0 1-1,-1-1 0,1 1 1,-1-1-1,0 0 0,1 1 1,-1-1-1,1 1 1,-1 0-1,0-1 0,1 1 1,-1 0-1,0-1 0,1 1 1,-1 0-1,0 0 0,0-1 1,1 1-1,-2 0 1,-3 1-62,0 0 0,0 0 1,0 1-1,0-1 1,0 1-1,0 0 1,0 1-1,1-1 1,0 1-1,-1 0 0,1 0 1,0 0-1,-5 6 1,-47 50 1165,46-46-1057,1 0 0,0 0 0,1 0 0,-11 24 0,16-31-157,1 1-1,0-1 1,0 1-1,0-1 0,1 1 1,0 0-1,0-1 1,1 1-1,0 0 1,0 0-1,0-1 1,1 1-1,2 10 1,-1-12-13,0-1 0,1 1 0,-1-1 0,1 0 0,-1 0 0,1 0 0,1 0 0,-1 0 0,0-1 1,1 1-1,0-1 0,0 0 0,0 0 0,0-1 0,0 1 0,0-1 0,10 4 0,-6-3-24,1 0-1,0 0 0,0 0 0,0-1 0,0-1 0,0 0 0,1 0 0,13-1 0,-20 0 35,-1-1 0,1 1-1,-1-1 1,1 0-1,-1 0 1,0 0 0,0-1-1,1 1 1,-1 0 0,0-1-1,0 0 1,0 1 0,-1-1-1,1 0 1,0 0-1,-1 0 1,1 0 0,-1 0-1,1 0 1,-1 0 0,0-1-1,0 1 1,0 0 0,0-1-1,-1 1 1,1-1-1,0-3 1,0 3 4,-1 0 0,1 0-1,-1 0 1,1 0 0,-1 0 0,0 0 0,0 0-1,-1 0 1,1 0 0,-1 0 0,1 0-1,-1 0 1,0 0 0,0 0 0,0 1 0,0-1-1,-1 0 1,1 0 0,-1 1 0,0-1-1,1 1 1,-5-4 0,1 3-25,0 0 0,-1 1 0,1-1 0,-1 1 0,0 0 0,1 0 0,-1 1 0,0-1 0,0 1 0,0 1 0,-8-1 0,12 1 0,0 0 0,-1-1 0,1 1 0,-1 0 0,1 1 0,0-1 0,-1 0 0,1 1 0,0-1 0,-1 1 0,1 0 0,0 0 0,0 0 0,-1 0 0,1 0 0,0 0 0,0 1 0,0-1 0,0 1 0,1-1 0,-1 1 0,0 0 0,1-1 0,-1 1 0,1 0 0,0 0 0,-1 0 0,1 0 0,0 0 0,-1 4 0,2-5-84,-1 0 0,1 0 0,0 0 0,0 0 0,0 0-1,0 0 1,0 0 0,0 1 0,1-1 0,-1 0 0,0 0 0,0 0 0,1 0 0,-1 0 0,0 0-1,1 0 1,-1 0 0,1-1 0,0 1 0,-1 0 0,1 0 0,0 0 0,-1 0 0,1-1 0,0 1-1,0 0 1,0-1 0,0 1 0,-1-1 0,1 1 0,0-1 0,0 1 0,0-1 0,0 1 0,0-1 0,0 0-1,0 0 1,2 1 0,45 1-8448,-46-2 7938,41-2-13425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7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10570,'0'1'7558,"-3"10"-5710,-24 34 3300,23-40-5002,0 0 1,0 0-1,1 0 1,0 1-1,0-1 1,0 1-1,0 0 1,1 0 0,0 0-1,0 0 1,1 0-1,-1 0 1,1 0-1,0 11 1,2-16-144,0 0 0,0 0 1,0 0-1,0-1 0,1 1 1,-1 0-1,0 0 0,0-1 1,0 1-1,1 0 0,-1-1 0,0 0 1,1 1-1,-1-1 0,0 0 1,1 1-1,-1-1 0,1 0 1,-1 0-1,0 0 0,1 0 0,1-1 1,37-1-405,-39 2 379,30-4-718,26-1 113,-56 5 651,0 0 0,0 0-1,-1 0 1,1 0 0,0 0-1,0 1 1,0-1 0,-1 0 0,1 0-1,0 1 1,-1-1 0,1 1-1,0-1 1,-1 0 0,1 1-1,0-1 1,-1 1 0,1-1 0,-1 1-1,1 0 1,-1-1 0,1 1-1,-1 0 1,1-1 0,-1 1-1,0 0 1,1-1 0,-1 1 0,0 1-1,-2 28 1411,0-24-1067,0 1 0,-1-1 0,0 1 0,0-1 0,-1 0 0,-5 8 0,1-6-231,0-1 0,0 0 0,-1 0-1,0 0 1,-1-1 0,1-1 0,-1 1 0,0-2 0,-1 1-1,1-1 1,-1-1 0,0 0 0,1 0 0,-1-1 0,-1-1-1,1 0 1,-17 0 0,26-1-236,0 0 0,1-1 0,-1 1 0,0 0 1,0-1-1,0 1 0,0-1 0,0 1 0,0-1 0,0 0 0,1 0 0,-1 0 1,0 0-1,1 0 0,-1 0 0,1 0 0,-1-1 0,1 1 0,-1 0 0,1-1 1,0 1-1,0-1 0,0 0 0,0 1 0,0-1 0,0 0 0,0 0 0,1 0 1,-1 1-1,0-1 0,1 0 0,0 0 0,-1 0 0,1 0 0,0 0 0,0-2 1,0-1-365,0-1 0,0 1 1,1 0-1,-1 0 1,1-1-1,1 1 1,-1 0-1,1 0 1,-1 0-1,1 0 1,1 1-1,4-9 1,13-13-5057,2 0-2653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12588,'0'0'17328,"58"-26"-16399,-27 26-544,5 0-321,3 0-353,-4 0-1536,-2 0-2884,-4 0-3523</inkml:trace>
  <inkml:trace contextRef="#ctx0" brushRef="#br0" timeOffset="1">318 224 19955,'0'0'6374,"57"-10"-3940,-17-5-1601,4 0-609,0 0-160,-4 1-64,-4 7-1249,-8 2-1666,-10 3-1377,-4 1-3363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16816,'0'0'12817,"9"8"-12624,-3-3-140,-4-2-31,1-1-1,-1 1 1,0-1 0,1 0 0,-1 0 0,1 0 0,0 0-1,0 0 1,0-1 0,0 1 0,0-1 0,0 0 0,0 1-1,0-2 1,1 1 0,-1 0 0,0-1 0,0 1-1,1-1 1,-1 0 0,0 0 0,4-1 0,18-6 129,42-17 1,-49 16-157,0 1 0,1 0 0,0 2-1,27-5 1,-45 10 15,-1 0-1,1 0 0,-1 0 1,1 0-1,-1 0 0,1 0 1,-1 0-1,1 0 0,-1 0 1,0 0-1,1 0 0,-1 0 1,1 0-1,-1 0 1,1 0-1,-1 1 0,1-1 1,-1 0-1,1 0 0,-1 0 1,0 1-1,1-1 0,-1 0 1,0 1-1,1-1 0,-1 0 1,0 1-1,1-1 0,-1 1 1,0-1-1,1 0 0,-1 1 1,0-1-1,0 1 0,1 0 1,-5 21 658,-19 20 340,0-11-899,16-22-112,0 0 1,0 1-1,1 0 1,-10 21-1,16-31-20,0 0-1,0 0 1,0 1 0,0-1 0,0 0-1,0 1 1,0-1 0,0 0 0,0 0-1,0 1 1,0-1 0,0 0 0,1 0-1,-1 1 1,0-1 0,0 0 0,0 0-1,0 0 1,1 1 0,-1-1 0,0 0-1,0 0 1,0 0 0,1 0-1,-1 0 1,0 1 0,0-1 0,1 0-1,-1 0 1,0 0 0,0 0 0,1 0-1,-1 0 1,0 0 0,1 0 0,-1 0-1,0 0 1,0 0 0,1 0 0,-1 0-1,0 0 1,0 0 0,1 0 0,-1 0-1,0 0 1,0 0 0,1 0-1,-1-1 1,13-1-4015,1-9-5043,0-6-7825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8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17649,'0'0'10986,"56"60"-9480,-46-23-417,-6 1-353,-4 3-255,0 3-161,-5-1-320,-12 2 0,-8-2 0,-5 2 0,-4 0 0,0-5 0,-3-5 0,1-11-2594,6-12-4934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12204,'0'0'11595,"-12"6"-11008,-5 4-97,0 1-1,0 0 1,1 2 0,-16 15 0,26-23-342,0 1 1,1 0-1,-1 0 1,1 0-1,0 1 1,1 0-1,-1 0 1,1 0-1,1 0 1,-1 1-1,1 0 1,1-1-1,-1 1 1,-1 16-1,4-22-153,0-1 0,0 0 0,0 0 0,0 1-1,1-1 1,-1 0 0,1 0 0,-1 0 0,1 0 0,-1 0-1,1 0 1,0 1 0,-1-1 0,1-1 0,0 1 0,0 0-1,0 0 1,-1 0 0,1 0 0,0 0 0,0-1 0,0 1-1,1 0 1,-1-1 0,0 1 0,0-1 0,0 0 0,0 1 0,1-1-1,-1 0 1,2 1 0,45 2 150,-42-3-125,32 0-113,63-8-1,-87 5-1221,0 0 0,-1 0-1,1-1 1,18-9-1,-18 3-3606,-10-2-3197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1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10090,'0'0'13773,"-11"7"-12492,-14 11-817,1 0 1,1 1-1,1 2 1,1 0-1,1 2 0,0 0 1,-25 40-1,31-41-297,1 0 0,1 1 1,1 0-1,1 0 0,1 1 0,1 1 0,1 0 0,1 0 0,-5 44 0,11-59-201,0-1 1,0 1-1,1-1 0,0 0 0,1 1 0,0-1 0,0 0 1,1 0-1,0 0 0,1 0 0,0 0 0,0-1 1,1 0-1,6 8 0,-5-8-522,0-1-1,1 1 1,0-1-1,1-1 1,0 0 0,0 0-1,0 0 1,13 6 0,38 12-6235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0:5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108 182 3555,'0'0'4389,"-9"6"-4614,-43 34-2480,23-9 3332,12 0 6822,17-30-7327,0-1-1,1 1 1,-1 0 0,0-1 0,1 1 0,-1-1 0,0 1 0,1-1-1,-1 1 1,1-1 0,-1 1 0,1-1 0,-1 1 0,1-1-1,0 0 1,-1 1 0,1-1 0,-1 0 0,1 0 0,0 1 0,-1-1-1,1 0 1,-1 0 0,1 0 0,0 0 0,-1 0 0,1 0 0,0 0-1,-1 0 1,1 0 0,0 0 0,0 0 0,35 0 108,-27 0 163,122-6 621,201-36-1,-177 18-814,10 1-60,919-145 929,-1049 162-801,-21 4-124,0 0 0,-1-1 1,1 0-1,-1-1 0,18-8 0,-64 7 444,-38 10-510,0 3 0,-85 19 0,29-3-41,-1104 150 60,1157-169-124,-21 4 88,292-43-260,364-14 0,116 44 230,-417 5 31,-586 18 1209,151-6-1126,33-4 3,-968 87 1618,1054-86-1744,55-8-455,10 0 47,24 0-543,373-23-10409,-215-3 2792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6758 8054 15535,'0'0'2413,"8"-5"-1783,17-10-605,81-44 15,-93 53-40,0 1 0,1 0-1,0 1 1,0 0 0,0 1 0,27-2 0,-10 4 9,-1 2-1,36 5 1,-95-24 200,5 11 119,1 0 0,-1 2 0,0 0 1,-46-2-1,-103 8 883,125 0-1111,-402 34 1053,-6 0-860,346-32 26,0-5 0,0-5 0,-171-32 0,113-4-206,-248-97 1,-140-116-133,351 143 6,4-8-1,7-9 0,5-9 1,6-7-1,7-8 0,-294-334 0,-77-225 20,43-34-81,289 400-1232,-177-391 0,-99-405 915,407 921 410,-60-257 0,118 367-264,5-2 0,5 0-1,5-1 1,5-158 0,10 223 245,2 1 1,2-1 0,2 1-1,3 1 1,1 0 0,3 1 0,1 0-1,42-73 1,-20 54 3,2 2-1,3 2 1,2 2 0,109-105-1,-144 153-2,20-18-13,42-32 0,-66 56 9,0 0 1,1 1 0,-1 0 0,1 0 0,1 1 0,-1 0 0,1 0 0,-1 1 0,1 0-1,0 1 1,11-1 0,-20 3-37,0 0 0,0 0 0,0 0-1,0 0 1,0 0 0,0 0 0,0 0-1,0 0 1,0 1 0,0-1 0,0 0-1,0 1 1,0-1 0,0 0 0,0 1 0,0 0-1,-1-1 1,1 1 0,0-1 0,0 1-1,0 0 1,-1 0 0,1-1 0,0 1-1,-1 0 1,1 0 0,-1 0 0,1 0 0,-1 0-1,1 1 1,0 34-4665,-8-6-1899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1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16528,'0'0'1590,"5"-8"-1280,4-3-228,1 1 1,0 0-1,0 1 0,1 0 1,0 0-1,1 1 0,-1 1 1,1 0-1,1 0 0,0 1 1,0 1-1,16-5 1,-5 3-14,0 0 1,0 1 0,1 2 0,-1 1-1,1 0 1,38 2 0,-60 1-67,0 0 0,0 1 0,0-1 1,0 1-1,0-1 0,-1 1 0,1 0 0,0 0 0,0 0 0,-1 0 1,1 1-1,0-1 0,-1 1 0,0 0 0,1-1 0,-1 1 1,0 0-1,0 0 0,0 1 0,0-1 0,3 5 0,-3-2 18,0 0-1,0 1 0,0-1 0,-1 0 1,1 1-1,-1-1 0,-1 1 0,1 0 1,-1-1-1,-1 12 0,-2 6 61,-1-1-1,-1 1 0,0-1 1,-15 35-1,-79 159-2146,60-144-3641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14862,'0'0'12647,"14"-6"-11985,-4 1-526,-2 0-40,1 1-1,0 0 0,0 1 0,0-1 1,0 2-1,0 0 0,1 0 0,-1 0 0,12 0 1,-7 2-13,-4-1-61,0 1 0,0 0 0,0 1 0,0 0 0,-1 0 0,13 4 0,-20-4-30,-1 0 1,1-1 0,-1 1-1,1 0 1,-1 0 0,1 0-1,-1 0 1,0 0 0,0 0-1,1 0 1,-1 0 0,0 0-1,0 1 1,0-1 0,0 0-1,-1 1 1,1-1 0,1 2-1,-2 0-13,1-1 0,-1 1 0,0 0 0,1-1 0,-1 1 0,-1 0 0,1-1-1,0 1 1,-1 0 0,1-1 0,-1 1 0,0 0 0,1-1 0,-4 5 0,1 1 42,-2 0 1,1-1 0,-1 1-1,-1-1 1,1 0 0,-1-1-1,-11 10 1,-55 43 224,16-15 568,55-44-784,1 0 0,-1 1 0,0-1 0,0 1-1,1-1 1,-1 1 0,0 0 0,1-1 0,-1 1 0,0 0 0,1-1 0,-1 1 0,1 0 0,-1 0-1,1-1 1,-1 1 0,1 0 0,0 0 0,0 0 0,-1 0 0,1 0 0,0 0 0,0-1 0,0 1-1,0 0 1,0 0 0,0 1 0,1-1-16,0 0-1,0-1 1,0 1-1,0 0 1,0-1 0,0 0-1,1 1 1,-1-1-1,0 0 1,0 1-1,0-1 1,1 0 0,-1 0-1,0 0 1,0 0-1,3-1 1,64-10-70,-65 11 90,22-6-280,76-13-1243,-91 18 1388,0 0-1,0 0 1,0 1 0,0 1-1,0 0 1,0 0-1,18 5 1,-25-5 86,0 1 0,0-1 1,0 1-1,-1-1 0,1 1 0,0 0 1,-1 0-1,1 0 0,-1 1 0,0-1 1,0 0-1,0 1 0,0 0 0,0-1 1,0 1-1,-1 0 0,1 0 0,-1 0 1,0 0-1,0 0 0,0 0 0,0 0 1,-1 0-1,1 1 0,-1 5 1,1-4 51,-1 0 0,0-1 0,-1 1 0,1 0 0,-1 0 0,0 0 0,0-1 0,-1 1-1,1-1 1,-1 1 0,0-1 0,0 1 0,-1-1 0,1 0 0,-1 0 0,-6 7 0,-5 0 231,0-1 0,-1 0 0,-1-1-1,1 0 1,-1-2 0,-1 0-1,0 0 1,1-2 0,-2 0-1,1-1 1,-1 0 0,1-2-1,-33 1 1,49-3-290,0 1 0,-1-1 0,1 0-1,0 0 1,-1 0 0,1 0 0,0-1 0,0 1 0,-1 0 0,1 0-1,0-1 1,0 1 0,-1-1 0,1 1 0,0-1 0,0 1 0,0-1-1,0 0 1,0 0 0,0 1 0,0-1 0,0 0 0,0 0 0,-1-2-1,2 2-53,0 0-1,-1-1 0,1 1 0,0-1 0,0 1 0,0-1 0,0 1 0,0 0 0,1-1 0,-1 1 1,0-1-1,1 1 0,-1 0 0,1-1 0,-1 1 0,1 0 0,1-3 0,4-4-523,-1 0-1,1 0 0,1 0 1,-1 1-1,10-8 1,75-52-10109,-38 34-171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13581,'0'0'14115,"-11"3"-13213,2-1-807,1 2 0,-1-1 1,1 1-1,0 1 1,0 0-1,1 0 0,-1 0 1,1 1-1,0 0 1,0 0-1,1 1 0,0-1 1,0 2-1,-7 12 0,6-11 64,1 2-1,1-1 0,0 0 0,0 1 0,1 0 0,0 0 0,1 1 0,1-1 0,-3 21 0,4-28-145,1 0 0,0 0 0,0 0 0,1 0 0,-1 0 0,1 0 0,0-1 0,0 1 0,0 0 0,0 0-1,0-1 1,1 1 0,0-1 0,0 1 0,0-1 0,0 0 0,0 0 0,1 0 0,0 0 0,-1 0 0,1-1 0,0 1-1,0-1 1,0 1 0,1-1 0,-1 0 0,0-1 0,1 1 0,-1 0 0,1-1 0,0 0 0,4 1 0,0 0 14,0 0 1,0-1-1,0 0 1,1-1-1,-1 1 1,0-1-1,0-1 1,0 0 0,0 0-1,0-1 1,0 0-1,0 0 1,9-4-1,-13 4-16,-1 1-1,0-1 1,0 0-1,0 0 1,0 0-1,0 0 1,0-1-1,-1 1 1,1-1-1,-1 0 1,0 1-1,0-1 1,0 0-1,0 0 0,0 0 1,0-1-1,-1 1 1,0 0-1,0-1 1,0 1-1,0-1 1,0 1-1,0-1 1,-1 1-1,0-1 1,0 0-1,0 1 1,0-1-1,-1 1 1,1-1-1,-1 1 1,-1-5-1,1 6-8,-1-1 1,1 1-1,-1-1 0,0 1 1,0 0-1,0 0 0,0 0 1,0 0-1,0 0 0,0 1 1,-1-1-1,1 1 0,-1-1 1,1 1-1,-1 0 0,0 0 1,1 0-1,-1 0 0,0 1 1,0-1-1,1 1 0,-1-1 1,-4 1-1,2-1-25,-1 1-1,1-1 1,-1 1 0,1 0-1,-1 0 1,1 1 0,-1-1-1,1 1 1,-1 1 0,1-1-1,-7 3 1,13-4-80,-1 0 0,0 0 0,1 0-1,-1 0 1,0 1 0,1-1 0,-1 0 0,1 0 0,-1 0 0,0 0 0,1 1 0,-1-1 0,0 0 0,0 0 0,1 1 0,-1-1 0,0 0-1,0 0 1,1 1 0,-1-1 0,0 0 0,0 1 0,1-1 0,-1 0 0,0 1 0,0-1 0,0 0 0,0 1 0,0-1 0,0 1-1,0-1 1,0 0 0,0 1 0,0-1 0,0 1 0,0-1 0,0 0 0,0 1 0,0-1 0,0 0 0,0 1 0,0-1 0,0 0-1,0 1 1,-1-1 0,1 1 0,0-1 0,0 0 0,-1 0 0,1 1 0,0-1 0,0 0 0,-1 1 0,1-1 0,0 0 0,0 0 0,-1 0-1,1 1 1,0-1 0,-1 0 0,1 0 0,-1 0 0,1 0 0,0 1 0,-1-1 0,31 3-7428,-2-6-1037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0 17969,'0'0'9422,"-11"13"-8594,5-6-795,-35 43 1216,38-46-1096,0 0 0,0 0-1,1 0 1,0 1 0,0-1-1,0 1 1,0-1 0,1 1-1,0 0 1,0 0-1,0 0 1,0 8 0,1-12-153,1-1 1,-1 1-1,0 0 1,1 0-1,-1 0 1,1-1-1,-1 1 1,1 0-1,-1-1 0,1 1 1,0 0-1,-1-1 1,1 1-1,0-1 1,0 1-1,-1-1 1,1 1-1,0-1 1,0 0-1,0 1 1,-1-1-1,1 0 1,0 0-1,0 0 0,0 1 1,0-1-1,0 0 1,0 0-1,1 0 1,34 0-366,-24-1 107,124-2-2432,-135 3 2716,0-1 0,0 1 0,0 0 0,1 0 0,-1 0 0,0 0 0,0 0 0,0 0 0,0 0 0,0 1 0,0-1 0,0 0 0,0 1 0,0-1 0,0 0 0,0 1 0,0-1 0,0 1 0,0 0 0,0-1 0,0 1 0,0 0 0,0-1 0,-1 1 0,1 0 0,0 0 0,-1 0 0,1 0 0,0 0 0,-1 0 0,1 0 0,-1 0 0,0 0 0,1 0 0,-1 0 0,0 0 0,1 0 0,-1 0 0,0 0 0,0 0 0,0 0 0,0 0 0,0 0 0,0 0 0,0 1 0,-1-1 0,1 0 0,0 0 0,-1 0 1,1 0-1,0 0 0,-1 0 0,1 0 0,-1 0 0,0 0 0,0 1 0,-3 4 193,0 0 0,0 0 0,-1-1 0,0 1 0,0-1 0,0 0 0,-8 6 0,-1-1-111,0 0 0,-1-1 0,0 0 0,-1-1 0,0-1 0,-1 0 0,1-1 1,-1-1-1,0-1 0,0 0 0,-23 1 0,39-4-195,0-1 0,1 0 0,-1 0 1,0 0-1,0 0 0,0-1 0,0 1 0,0 0 0,0 0 0,0 0 1,1-1-1,-1 1 0,0-1 0,0 1 0,0 0 0,1-1 1,-1 1-1,0-1 0,0 0 0,1 1 0,-1-1 0,1 1 0,-1-1 1,0 0-1,1 0 0,-1 1 0,1-1 0,-1-1 0,-1-25-6047,2 19 4313,0-30-8188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19955,'0'0'8904,"54"-10"-7943,-32 8 64,3 0-352,-2 1-577,1 1-641,-3 0-1825,-1 0-2402,-2 0-1538,4 0-7912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3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20147,'0'0'11403,"0"9"-10362,-1 3-927,0-6-99,1-1 0,0 1 0,0 0-1,0 0 1,1-1 0,2 10 0,-3-13-17,1 0 1,0-1 0,0 1-1,0-1 1,-1 1-1,1-1 1,1 1-1,-1-1 1,0 1-1,0-1 1,0 0 0,1 0-1,-1 1 1,1-1-1,-1 0 1,1-1-1,-1 1 1,1 0-1,0 0 1,-1-1 0,1 1-1,0 0 1,-1-1-1,1 0 1,0 1-1,0-1 1,0 0-1,2 0 1,11 0-330,0-1 0,0-1-1,0 0 1,-1 0 0,1-2 0,-1 0 0,19-7-1,-10 3 158,-22 8 186,-1-1-1,0 1 1,1 0-1,-1 0 1,0 0-1,1 0 1,-1-1-1,1 1 1,-1 0-1,0 0 1,1 0-1,-1 0 1,1 0-1,-1 0 1,0 0-1,1 0 1,-1 0-1,1 0 1,-1 1-1,0-1 1,1 0-1,-1 0 1,0 0-1,1 0 1,-1 0-1,0 1 1,1-1-1,-1 0 1,0 0-1,1 1 1,-1-1-1,0 0 1,0 1-1,1-1 1,-1 1-1,0 16 730,-17 28 658,13-37-1246,-13 52 190,16-56-553,0 0 1,0 0-1,1 0 1,-1 1-1,1-1 0,0 0 1,1 0-1,-1 1 1,1-1-1,0 0 1,0 0-1,2 5 1,4-4-6849,5-5-8145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7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46 5926,'0'0'3117,"-8"-1"-2727,-34-1 363,41 2-300,-9-10 10197,11 8-10429,0 0-1,0 0 1,0 0-1,0 1 1,1-1-1,-1 1 1,0-1-1,1 1 0,-1-1 1,1 1-1,0 0 1,-1-1-1,1 1 1,0 0-1,0 0 1,0 0-1,-1 1 0,1-1 1,0 0-1,0 1 1,0-1-1,1 1 1,2 0-1,-2-1-139,1 0 0,-1 0 1,0 0-1,1 1 0,-1 0 0,0 0 0,1 0 0,-1 0 0,0 0 0,1 0 0,-1 1 1,0 0-1,1 0 0,4 2 0,-1 4-62,-2 0 0,1 0 1,-1 1-1,0 0 0,6 12 0,13 19 63,-12-23 81,0 0-1,-1 2 0,-1-1 0,0 1 0,-2 1 0,0 0 1,7 27-1,-9-27-95,1 0 1,0 0-1,2-1 1,0 0-1,1 0 0,0-1 1,2 0-1,0-1 1,0 0-1,18 15 1,-25-23 61,0-1 0,0 1 0,0 0 1,-1 0-1,-1 1 0,1-1 0,-2 1 0,1-1 0,-1 1 1,0 0-1,-1 0 0,0 0 0,0 0 0,-1 12 1,0-21-45,-32-3-8039,9-2 1697,-1 0-2556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15727,'0'0'8904,"73"23"-7879,-28-23-512,0-2-385,4-6-96,3-5-993,-3 2-2466,-9-3-2018,-3-2-3620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8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13549,'0'0'6278,"1"9"-4362,0 3-1349,2-1-1,-1 0 0,1 0 0,1 0 1,0 0-1,1 0 0,0-1 1,0 0-1,1 0 0,0-1 1,9 11-1,21 21 309,2-1 1,65 53-1,18 18-5855,-109-101-257,-2-9-3347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9769,'0'0'16213,"6"9"-15220,-1-2-902,-1 1 0,-1-1 1,1 1-1,-1 0 0,-1 0 0,0 0 1,0 1-1,0-1 0,-1 0 0,0 11 0,0-17-87,-1-1 0,1 0 0,-1 1 0,1-1-1,-1 0 1,1 1 0,0-1 0,0 0-1,0 0 1,-1 0 0,1 0 0,0 0-1,1 0 1,-1 0 0,0 0 0,0 0 0,0 0-1,0 0 1,1-1 0,-1 1 0,0 0-1,1-1 1,1 1 0,42 12 122,-25-8-81,-15-3-50,-1-1 0,1 1 0,-1 0 0,0 0 0,1 1 0,-1-1 0,0 1 0,0 0 0,0 0 0,-1 0-1,1 1 1,-1-1 0,0 1 0,0 0 0,0 0 0,0 0 0,-1 0 0,1 0 0,-1 1 0,0-1 0,2 9 0,-3-7 21,0-1-1,-1 1 1,0 0 0,0 0-1,0 0 1,-1-1 0,1 1-1,-1 0 1,-1-1 0,1 1-1,-1-1 1,0 1 0,0-1-1,-1 0 1,1 0 0,-1 0 0,-1 0-1,-4 7 1,-1-1 105,-1-1 0,0 0 0,0 0 0,-1-1-1,-1 0 1,1-1 0,-1-1 0,-21 11 0,25-14-63,1-1 0,-1 0-1,0 0 1,0-1 0,-1 0 0,1 0 0,0-1-1,-1 0 1,1 0 0,-1-1 0,1 0-1,-1-1 1,1 0 0,0 0 0,-16-5-1,20 5-176,0-1-1,0 0 1,1 0-1,-1-1 1,0 1-1,1-1 1,0 0-1,0 0 1,0 0-1,0 0 0,0 0 1,1-1-1,-1 1 1,1-1-1,0 0 1,0 0-1,0 0 1,0 0-1,1 0 1,0 0-1,0 0 0,0 0 1,0-6-1,0 2-867,0 0 0,1-1-1,0 1 1,0 0-1,1-1 1,0 1 0,1 0-1,0 0 1,0 0-1,0 0 1,5-10 0,17-24-7432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17136,'0'0'11627,"72"-16"-11627,-41 16-1121,3-4-2530,-4-1-2723,-2-1-9545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165 112 12075,'0'0'2824,"4"-9"-912,-1 2-1436,0 1-18,-1 1 1,1-1-1,-1 0 1,0 0-1,-1 0 1,0 0-1,0 0 0,0 0 1,0-9-1,-1 15-392,0 0-1,0-1 1,0 1-1,0-1 1,0 1 0,0-1-1,0 1 1,0-1-1,-1 1 1,1 0-1,0-1 1,0 1-1,0-1 1,0 1-1,-1 0 1,1-1-1,0 1 1,-1 0-1,1-1 1,0 1-1,0 0 1,-1 0-1,1-1 1,-1 1 0,1 0-1,0 0 1,-1-1-1,1 1 1,0 0-1,-1 0 1,1 0-1,-1 0 1,1 0-1,-1-1 1,-19 6 633,-15 16-670,22-7 64,0 0 0,2 0-1,0 1 1,0 1 0,2 0 0,-1 0 0,-10 30 0,14-32 22,1 1 0,1-1 0,1 1 1,0 0-1,0 0 0,1 0 0,1 0 1,1 0-1,3 30 0,-3-43-99,1 1 1,-1 0-1,1-1 0,0 1 1,0 0-1,0-1 0,0 1 1,0-1-1,0 1 0,1-1 1,-1 0-1,1 1 0,0-1 1,0 0-1,0 0 0,0 0 1,0-1-1,0 1 0,0 0 1,4 1-1,-2-1 49,1 0 1,-1-1-1,1 0 0,-1 1 1,1-2-1,0 1 0,-1 0 1,1-1-1,0 0 0,-1 0 1,7-1-1,1-1 79,1-1 0,-1 0 0,0 0 0,0-1 0,0-1 0,0 0 0,-1 0 1,13-9-1,-13 7-48,0-1 1,-1-1-1,0 1 1,0-1-1,-1-1 1,0 0-1,0-1 1,-1 1-1,-1-1 1,0-1 0,0 0-1,-1 1 1,-1-2-1,0 1 1,0-1-1,-1 0 1,-1 0-1,0 0 1,-1 0-1,-1 0 1,0-1-1,0 1 1,-3-20-1,2 28-135,-1 1 0,0-1 0,0 1 0,0 0 0,0 0 0,-1-1 0,0 1 0,0 0 0,0 0 0,0 1-1,-1-1 1,1 0 0,-1 1 0,0-1 0,0 1 0,0 0 0,-1 0 0,1 0 0,-1 0 0,1 1-1,-1 0 1,0-1 0,0 1 0,0 1 0,0-1 0,0 0 0,-1 1 0,1 0 0,0 0 0,-1 0 0,1 1-1,-1 0 1,-7 0 0,10 0-142,1 1 0,-1-1 0,1 1 0,0-1 0,-1 1-1,1 0 1,-1 0 0,1 0 0,0 0 0,0 0 0,0 0 0,0 0-1,-1 0 1,1 0 0,1 0 0,-1 0 0,0 1 0,0-1 0,0 1-1,1-1 1,-1 0 0,1 1 0,-1-1 0,1 1 0,-1-1 0,1 1-1,0-1 1,0 4 0,-1 1-952,1 0 0,0 0-1,0 0 1,0 1 0,1-1 0,1 6-1,9 15-6078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33 10282,'14'-10'2400,"-11"7"-1517,0 1 0,0-1 0,0 1 0,1 0 1,-1 0-1,1 0 0,-1 0 0,1 1 0,4-2 1,-7 6 1981,-7 14-2218,-12 9-244,-1-1 0,-1-1 0,-1-1 0,-27 24 0,1 0-197,29-29-269,0 0-289,1 0-1,-25 36 0,45-58-4891,0 0 3492,6-7-301,8-18-4614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3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69 15118,'0'0'1890,"-10"-5"277,0 2-1717,-1-1-1,0 1 1,-1 1-1,1 0 1,0 0-1,-20 1 0,28 1-390,0-1-1,-1 1 1,1 0-1,0 1 1,-1-1-1,1 1 1,0-1-1,-1 1 1,1 0-1,0 0 1,0 0-1,0 1 1,0-1-1,0 1 1,0 0-1,0 0 1,0 0-1,1 0 1,-1 0-1,1 0 1,-1 1-1,1-1 1,0 1 0,0 0-1,0-1 1,0 1-1,1 0 1,-1 0-1,1 0 1,0 1-1,-2 5 1,3-7-50,-1 0 1,1-1 0,0 1-1,0-1 1,0 1 0,0 0-1,0-1 1,0 1 0,1 0-1,-1-1 1,0 1 0,1-1 0,-1 1-1,1-1 1,0 1 0,0-1-1,-1 1 1,1-1 0,0 1-1,0-1 1,0 0 0,0 0-1,1 0 1,1 3 0,1-2 7,0 0 1,0 0 0,0 0-1,0 0 1,0-1-1,0 0 1,1 1 0,-1-1-1,7 0 1,5 0 49,1 0 0,0-1 0,0-1-1,20-3 1,-28 2-47,-2 0 0,1 0 0,0-1 0,0 0-1,-1-1 1,1 1 0,-1-1 0,0-1 0,9-6-1,-14 9 73,1 0 0,-1 0 0,1 0 0,-1-1 0,0 1 0,0-1 0,0 1 0,0-1 0,0 0 0,-1 0-1,1 1 1,-1-1 0,0 0 0,0 0 0,0-1 0,0 1 0,0 0 0,-1 0 0,1 0 0,-1-1 0,0 1 0,0 0-1,0 0 1,0 0 0,-1-1 0,-1-4 0,1 6-25,-1-1 1,1 0-1,-1 1 0,0-1 0,0 1 0,-1 0 1,1 0-1,0 0 0,-1 0 0,1 0 0,-1 0 1,1 1-1,-1-1 0,0 1 0,0 0 0,0-1 1,0 1-1,0 1 0,0-1 0,0 0 1,0 1-1,0 0 0,0-1 0,-5 2 0,-2-2-53,0 1 0,-1 0 0,1 1 0,-1 0 0,1 1 0,-13 3 0,15-2-13,0 0 0,0 1 1,0 1-1,0-1 0,0 1 0,1 0 1,0 1-1,0 0 0,1 0 0,-11 13 1,13-15-220,0 1 1,1 0 0,-1 0 0,1 0-1,0 0 1,1 1 0,0-1-1,-1 1 1,2-1 0,-1 1 0,1 0-1,0 0 1,0 0 0,0 0 0,1 0-1,0 0 1,1 8 0,0-11-202,0 0 1,0 1-1,1-1 1,-1 0 0,1 0-1,0 0 1,0 0-1,0 0 1,0-1-1,0 1 1,1 0-1,-1-1 1,1 0 0,0 0-1,0 0 1,0 0-1,0 0 1,0 0-1,0-1 1,0 1-1,1-1 1,-1 0 0,0 0-1,1 0 1,4 0-1,31 8-6809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5 19058,'-9'9'1922,"1"-1"-1452,-56 63 2684,58-64-2795,0 0 0,1 1 0,1 0-1,-1 0 1,1 0 0,1 0 0,-1 0-1,2 1 1,-4 13 0,6-21-347,-1 0 0,1 0 0,0 0-1,0 0 1,0 0 0,0 0 0,0 0 0,0 0 0,0 0 0,1 0 0,-1 0-1,0 0 1,1 0 0,-1 0 0,0 0 0,1 0 0,-1 0 0,1 0-1,-1 0 1,1 0 0,0-1 0,-1 1 0,1 0 0,0-1 0,-1 1 0,1 0-1,1 0 1,0 0 4,1 0-1,-1 0 1,0-1-1,0 1 1,1-1-1,-1 0 1,0 1-1,1-1 1,-1 0-1,0 0 1,5-1-1,0 0 55,0-1 0,1 0 0,-1 0 1,0 0-1,0-1 0,12-6 0,-11 3 13,0 0 0,0 0 0,-1-1 0,0 0 0,0 0-1,-1-1 1,7-9 0,-10 12 57,0 0-1,-1 1 1,1-1-1,-1 0 0,0-1 1,0 1-1,-1 0 1,1-1-1,-1 1 0,0-1 1,-1 1-1,1-1 1,-1 1-1,-1-8 1,0 11-111,0-1 0,0 1 0,0-1 0,0 1 0,-1-1 0,1 1 1,-1 0-1,0 0 0,1 0 0,-1 0 0,0 0 0,0 0 0,-1 0 1,1 1-1,0-1 0,0 1 0,-1-1 0,1 1 0,-1 0 0,1 0 1,-1 0-1,0 1 0,1-1 0,-1 0 0,0 1 0,1 0 0,-1-1 1,0 1-1,-3 1 0,3-2-41,-1 1 1,0 0 0,1 0-1,-1 0 1,1 0 0,-1 1-1,0-1 1,1 1 0,-1 0-1,1 0 1,-1 1 0,1-1-1,0 0 1,-1 1 0,1 0-1,0 0 1,0 0 0,0 0-1,0 1 1,1-1 0,-6 6-1,7-5-219,-1 0 1,1 0-1,0 1 0,0-1 1,0 0-1,1 1 0,-1-1 1,1 0-1,-1 6 0,1-8-264,0 0-1,0 1 1,1-1-1,-1 1 1,0-1-1,1 1 1,-1-1-1,1 1 1,-1-1-1,1 0 1,0 1-1,-1-1 1,1 0-1,0 0 1,0 0-1,1 2 1,18 10-11778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4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43 100 12107,'0'0'1020,"-6"-8"603,1-2-617,-9-14 119,-4 7 4682,23 25-1172,-5-6-4582,0-1-1,1 0 1,-1 0-1,1 0 1,0 0 0,-1 0-1,1 1 1,0-1-1,0 0 1,0 0 0,-1-1-1,1 1 1,0 0-1,2 1 1,11 5 159,0-2 0,0 0 0,0 0 0,1-2-1,0 1 1,-1-2 0,1 0 0,18 0 0,5-2-186,77-8 0,-93 5-526,-1-1 1,0-1-1,24-9 0,-36 10-475,1 0 1,-1 0-1,-1-1 0,1 0 0,9-8 1,-3-2-3745,-11-1-2152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4 10025,'0'0'10149,"9"-1"-9103,10-1-644,-1 2 0,1 0 0,-1 1 0,0 1 0,1 0 0,17 6-1,-1 0 78,0 2 0,47 20-1,-80-29-441,0 0 0,0-1-1,0 1 1,0 0 0,-1 0-1,1 0 1,0 0 0,-1 0-1,1 0 1,-1 1-1,1-1 1,-1 1 0,1-1-1,-1 1 1,0-1 0,0 1-1,0 0 1,0-1-1,0 1 1,0 0 0,0 0-1,0 0 1,-1 0 0,1 0-1,0 3 1,-2-2 61,1-1-1,-1 1 1,0 0 0,0-1 0,0 1-1,0-1 1,0 1 0,-1-1 0,1 1-1,-1-1 1,1 0 0,-1 1 0,0-1-1,0 0 1,0 0 0,0-1 0,-5 4-1,-95 65 999,-17 14-63,106-74-1576,1 1 0,-1 1 1,2 0-1,0 1 0,0 0 0,-10 17 0,16-18-6044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56 15631,'0'0'7191,"4"-9"-5206,13-25-202,-16 34-1733,-1-1-1,0 1 0,0 0 0,0-1 1,0 1-1,0 0 0,0-1 0,0 1 0,0-1 1,0 1-1,0 0 0,0-1 0,0 1 0,0 0 1,0-1-1,0 1 0,0 0 0,0-1 0,-1 1 1,1 0-1,0-1 0,0 1 0,0 0 0,-1-1 1,1 1-1,0 0 0,0-1 0,-1 1 0,1 0 1,0 0-1,0-1 0,-1 1 0,1 0 0,0 0 1,-1 0-1,1 0 0,0-1 0,-1 1 1,1 0-1,0 0 0,-1 0 0,1 0 0,-1 0 1,1 0-1,0 0 0,-1 0 0,1 0 0,0 0 1,-1 0-1,1 0 0,0 0 0,-1 0 0,1 0 1,0 1-1,-1-1 0,-21 3-178,-44 23 454,62-24-317,0 0 0,0 0 0,1 0 0,-1 0 0,1 0-1,0 1 1,-1 0 0,1 0 0,0-1 0,1 2 0,-1-1-1,0 0 1,1 1 0,-4 6 0,6-9-24,0 0 1,0 0-1,0 0 0,0 0 1,0 0-1,1 0 0,-1 0 1,0 0-1,0 0 0,1 0 1,-1 0-1,1 0 0,-1 0 1,1 0-1,-1 0 0,1 0 1,-1-1-1,1 1 0,0 0 1,-1 0-1,1-1 0,0 1 0,0-1 1,0 1-1,0 0 0,-1-1 1,1 1-1,0-1 0,0 0 1,0 1-1,0-1 0,0 0 1,0 0-1,0 1 0,2-1 1,46 7-215,-38-5 170,7 0-51,-3-1 24,0 1-1,1 0 1,-1 2 0,20 6 0,-34-10 86,1 1 0,0-1 0,0 1 0,0 0 0,-1 0 1,1 0-1,0 0 0,-1 0 0,1 0 0,-1 0 0,1 0 0,-1 0 0,1 1 0,-1-1 0,0 1 0,0-1 0,0 1 1,0-1-1,0 1 0,0 0 0,0 0 0,0-1 0,-1 1 0,1 0 0,-1 0 0,1 0 0,-1 0 0,0 0 0,1-1 1,-1 1-1,0 0 0,0 0 0,-1 0 0,1 0 0,0 0 0,-1 0 0,1 0 0,-1-1 0,1 1 0,-1 0 0,0 0 1,0-1-1,-2 4 0,-2 3 154,-1-1 1,0 1-1,0-1 0,-1 0 1,0-1-1,0 0 1,-1 0-1,1 0 0,-1-1 1,-13 6-1,6-3 227,-1 0 0,0-2 0,0 0 0,-34 8 0,-4-12 419,52-2-840,1 0-1,0-1 0,-1 1 0,1 0 0,0 0 0,-1-1 1,1 1-1,0-1 0,0 1 0,-1-1 0,1 1 0,0-1 0,0 0 1,0 0-1,-2-1 0,3 1-60,0 1 0,0-1 0,-1 0 0,1 0 0,0 0 0,0 0 0,0 1 0,0-1 0,1 0 0,-1 0 0,0 0 0,0 1 0,0-1 0,1 0 0,-1 0 0,0 1 0,1-1 0,-1 0 0,0 1-1,1-1 1,-1 0 0,1 1 0,-1-1 0,1 0 0,0 1 0,-1-1 0,1 1 0,-1-1 0,2 0 0,8-6-1581,0 1 0,0 0 1,0 0-1,0 1 0,1 0 0,19-6 0,-20 8 400,40-15-5689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23126,'0'0'3363,"-62"62"-2786,48-30-481,2 4-64,6 1-96,3-2-833,3-3-192,0-2-481,3-7-736,3-1-1185,-6-9-2179,0-6-4131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5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 14350,'0'0'11877,"-10"8"-11247,-32 29 86,40-35-658,0-1 1,0 1 0,0-1-1,1 1 1,-1 0-1,1 0 1,-1 0 0,1 0-1,0 0 1,0 0-1,0 0 1,0 1 0,0-1-1,0 0 1,0 0-1,1 1 1,-1-1 0,1 0-1,0 1 1,0-1-1,0 1 1,0-1 0,0 0-1,0 1 1,1-1 0,-1 1-1,2 3 1,-1-4-25,1 0 1,0 0-1,-1 0 1,1 0-1,0-1 1,0 1-1,0 0 1,0-1-1,0 0 1,0 1-1,0-1 1,1 0-1,-1 0 1,0 0-1,1 0 1,-1-1-1,1 1 1,-1-1-1,1 1 1,-1-1-1,1 0 1,2 0-1,3-1 102,0 1 0,-1-1 0,1-1 0,-1 0 0,1 0 0,-1 0 0,0-1 0,1 0 0,-1 0 0,7-5 0,-12 7-95,1-1 0,-1 1-1,0-1 1,1 1 0,-1-1 0,0 0 0,0 0-1,0 0 1,0 0 0,-1-1 0,1 1-1,-1 0 1,1-1 0,-1 1 0,0-1-1,0 1 1,0-1 0,0 0 0,0 0 0,0 1-1,-1-1 1,1 0 0,-1 0 0,0 0-1,0 1 1,0-1 0,0 0 0,-1 0-1,1 0 1,-2-4 0,1 5-92,0 0-1,0 0 1,0 0-1,-1 1 1,1-1-1,0 0 1,-1 1-1,1 0 1,-1-1-1,1 1 1,-1 0-1,0-1 1,1 1-1,-1 0 1,0 0-1,0 0 1,0 1-1,0-1 1,0 0-1,-3 0 1,-41-4-3160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6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16688,'0'0'11125,"0"13"-10570,-1 37 30,-16 90 0,8-78-775,-2 78 0,14-125-2180,8-9-3844,-1-5-171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96 13421,'0'0'2701,"0"-9"21,-1 0-2162,1-37 2456,0 45-2887,0-1-1,1 1 1,-1-1 0,1 1 0,-1-1-1,1 1 1,0-1 0,-1 1-1,1 0 1,0-1 0,0 1-1,0 0 1,0 0 0,0-1-1,0 1 1,0 0 0,1 0 0,-1 0-1,0 1 1,1-1 0,-1 0-1,1 0 1,-1 1 0,0-1-1,1 1 1,-1-1 0,1 1-1,0-1 1,2 1 0,-2 0-71,0-1 0,0 1 0,0 0 0,-1 0 1,1 0-1,0 1 0,0-1 0,0 0 0,0 1 0,0-1 1,-1 1-1,1-1 0,0 1 0,-1 0 0,1 0 0,0 0 0,-1 0 1,1 0-1,-1 0 0,1 0 0,-1 0 0,0 1 0,2 1 0,-1 0-24,-1 0-1,1 0 0,-1 0 0,0 0 0,0 1 0,0-1 0,0 1 0,0-1 0,-1 0 0,1 1 0,-1 5 0,-2 10-9,0 0 1,0 0-1,-10 30 0,10-41 78,1-3-101,-1 0 39,1 0 1,-1 1-1,1-1 0,1 0 1,-1 1-1,1 9 0,0-14-18,1 0 0,-1 0 0,1 0-1,-1 0 1,1 0 0,-1 0 0,1 0-1,-1 0 1,1 0 0,0 0 0,-1 0 0,1 0-1,0-1 1,0 1 0,0 0 0,0 0-1,0-1 1,0 1 0,0-1 0,0 1 0,0-1-1,0 1 1,0-1 0,0 1 0,0-1 0,0 0-1,0 0 1,1 0 0,-1 0 0,0 0-1,0 0 1,0 0 0,0 0 0,0 0 0,1 0-1,0-1 1,9-1 43,-1 0-1,-1-1 1,1 0-1,0 0 1,-1-1-1,1 0 1,-1-1-1,0 0 0,-1-1 1,16-12-1,-14 10-45,1-1 0,-1 0 0,-1-1 0,0 0-1,0-1 1,-1 1 0,12-23 0,-18 29 0,0 0 1,-1-1 0,0 1-1,1 0 1,-2 0 0,1-1-1,0 1 1,-1-1 0,0 1 0,0 0-1,-1-9 1,1 12-25,0-1 0,-1 1 0,1 0-1,-1 0 1,1 0 0,-1 0 0,1-1 0,-1 1 0,0 0 0,1 0 0,-1 0-1,0 0 1,0 0 0,0 0 0,0 1 0,0-1 0,0 0 0,0 0 0,0 1-1,0-1 1,0 0 0,0 1 0,0-1 0,0 1 0,-1 0 0,1-1-1,0 1 1,0 0 0,-1 0 0,1 0 0,0 0 0,0 0 0,-1 0 0,1 0-1,0 0 1,0 0 0,-1 0 0,1 1 0,0-1 0,0 1 0,-1-1 0,1 1-1,-1 0 1,0 0-3,1-1 0,0 1 0,0 0 1,0-1-1,0 1 0,0 0 0,0 0 0,0 0 0,0 0 0,0 0 0,0 0 0,0 0 0,0 0 0,1 0 0,-1 0 0,0 1 0,1-1 0,-1 0 0,1 0 0,0 1 1,-1-1-1,1 0 0,0 1 0,0-1 0,0 0 0,0 1 0,0-1 0,0 0 0,0 1 0,0-1 0,0 0 0,1 2 0,-1-1 9,1 0 0,-1 0 0,1 0-1,-1 0 1,1 0 0,0 0 0,0-1-1,0 1 1,0 0 0,0-1-1,0 1 1,0 0 0,1-1 0,-1 0-1,1 1 1,-1-1 0,1 0 0,-1 1-1,1-1 1,0 0 0,2 1 0,3 0 21,0-1 0,0 0-1,1 0 1,-1 0 0,0-1 0,0 0 0,1-1 0,-1 1 0,0-1 0,0-1 0,0 1 0,0-1 0,0-1 0,0 1-1,0-1 1,-1 0 0,1-1 0,10-7 0,-17 11-34,0 0-1,1 0 1,-1 0 0,0 0 0,0 0-1,1 0 1,-1 0 0,0 0-1,1 0 1,-1 0 0,0 0-1,0 0 1,1 0 0,-1 0 0,0 0-1,1 0 1,-1 0 0,0 0-1,0 0 1,1 0 0,-1 1-1,0-1 1,0 0 0,1 0-1,-1 0 1,0 1 0,0-1 0,0 0-1,1 0 1,-1 0 0,0 1-1,0-1 1,0 0 0,0 0-1,0 1 1,1-1 0,-1 0-1,0 0 1,0 1 0,0-1 0,0 0-1,0 1 1,0-1 0,0 0-1,0 0 1,0 1 0,0-1-1,0 0 1,0 1 0,0-1-1,0 0 1,0 1 0,3 31-12,-4-27 41,2 0 1,-1 0 0,0 0-1,1 0 1,0 0-1,0 0 1,1 0 0,2 6-1,-2-9-2,1 0 0,-1-1 0,1 1 0,0-1 1,-1 1-1,1-1 0,0 0 0,0 0 0,0-1 0,0 1 0,0 0 0,0-1 0,0 0 0,0 0 0,0 0 0,0 0 0,0 0 0,5-1 0,2-1 41,0 0 0,0 0 0,-1-1 0,13-5 0,9-7-14,-23 11-40,0 0 0,0 0 0,0 0 0,1 1-1,0 0 1,-1 1 0,1 0 0,14-1 0,-21 3 6,-1 1 0,0 0 0,0-1 0,0 1 0,0 0 0,0 0 0,0 0 0,0 0 0,-1 0 0,1 0 0,0 0 0,-1 0 0,1 0 0,0 1 0,-1-1 0,1 0 0,-1 0 0,0 1 0,1-1 0,-1 0 0,0 0 0,0 1 0,0-1 0,0 0 0,0 1 0,0-1 0,0 0 0,0 1 0,-1 0 0,-2 45 793,-8 10-470,13-57-484,-1 0 0,0 0 1,0-1-1,0 1 0,0 0 1,0-1-1,0 1 0,0-1 1,0 1-1,0-1 0,0 0 1,0 1-1,0-1 0,0 0 1,-1 0-1,1 1 0,0-1 1,0 0-1,0-1 0,1-3-1127,0 1-1,0 0 1,0-1-1,-1 1 1,0-1-1,0 0 0,1-7 1,0-19-8431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18834,'0'0'6630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7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133 103 17328,'3'-9'1863,"-1"2"-1422,2-3 687,-1 0 1,0 0 0,0-1-1,-1 1 1,0-15 0,-2 25-1068,0 0 1,1-1-1,-1 1 0,0 0 1,0-1-1,0 1 1,0-1-1,0 1 1,0 0-1,-1-1 1,1 1-1,0 0 0,0-1 1,0 1-1,0 0 1,0-1-1,0 1 1,-1 0-1,1-1 0,0 1 1,0 0-1,0-1 1,-1 1-1,1 0 1,0 0-1,-1-1 1,1 1-1,0 0 0,0 0 1,-1 0-1,1-1 1,0 1-1,-1 0 1,1 0-1,-1 0 1,1 0-1,0 0 0,-1 0 1,1 0-1,-1-1 1,-17 9 663,-14 20-446,30-26-271,0 0-1,0 0 1,1 0-1,-1 1 1,1-1-1,0 1 1,0-1 0,0 1-1,0-1 1,0 1-1,0 0 1,1-1-1,-1 1 1,1 4-1,0-6-15,0-1 0,0 1 0,0 0 0,1-1 0,-1 1 0,0-1-1,0 1 1,0-1 0,1 1 0,-1 0 0,0-1 0,1 1-1,-1-1 1,1 0 0,-1 1 0,0-1 0,1 1 0,-1-1-1,1 0 1,-1 1 0,1-1 0,0 0 0,-1 1 0,1-1 0,25-1-206,-19-1 212,-1-1 1,-1 0-1,1 0 1,0 0-1,-1-1 1,9-6-1,-9 6-33,-1 0 0,1 1 0,0-1 0,0 1 0,0 1 0,0-1 0,1 1 0,8-3 0,-13 5 21,0 0 0,-1 0 0,1 1-1,-1-1 1,1 0 0,0 1 0,-1-1 0,1 0 0,-1 1 0,1-1-1,-1 1 1,1-1 0,-1 0 0,0 1 0,1-1 0,-1 1 0,1 0-1,-1-1 1,0 1 0,0-1 0,1 1 0,-1 0 0,0-1-1,0 1 1,0-1 0,1 1 0,-1 0 0,0-1 0,0 1 0,0 0-1,0-1 1,0 1 0,-1 1 0,2 30-254,-1-25 206,-1 50-69,-2 0 1,-16 92 0,14-125 316,-1 0-1,-1-1 1,-1 0 0,-1 0 0,-1-1-1,-1 0 1,0 0 0,-28 36 0,-2-20 922,15-28-475,25-10-602,0 0-1,0-1 1,0 1 0,1 0-1,-1 0 1,0 0 0,0-1-1,0 1 1,1-1 0,-1 1-1,0 0 1,0-1 0,1 1-1,-1-1 1,0 1 0,1-1-1,-1 0 1,1 1 0,-1-1-1,1 0 1,-1 1 0,1-1-1,-1 0 1,1 0 0,0 1-1,-1-1 1,1-1 0,-5-19 24,1 0 1,1-1-1,1 1 1,1 0-1,1-1 1,4-29-1,-3 19-43,-1 24-153,0 1 0,0-1 0,1 1 0,0-1 0,1 1 0,-1-1 0,2 1 0,-1 0-1,1 0 1,0 0 0,0 0 0,0 0 0,1 1 0,0-1 0,1 1 0,0 0 0,0 1 0,0-1 0,0 1 0,1 0 0,0 0 0,0 1 0,0-1 0,0 1-1,1 1 1,0-1 0,0 1 0,0 0 0,0 1 0,0 0 0,0 0 0,9-1 0,24-5-2911,58-12-8646,-47 5-1664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14798,'0'0'13442,"-10"3"-13138,6-2-260,-1 1-1,1 0 0,0 0 0,0 0 0,-1 1 0,2 0 1,-1-1-1,0 1 0,0 0 0,1 1 0,-5 4 1,2 1 153,1-1 0,-1 1 1,2 0-1,-1 0 1,-5 17-1,0 6 120,1 0 0,1 0 0,2 1 0,-1 34 0,1 133-323,6-199 7,3 18-192,3-22-300,4-34 164,-9 24 355,3-28 110,-1 0-1,-2-1 1,-3 1-1,-6-45 1,-2 55 685,8 20-399,23 24-950,35 16-3394,-47-26 2238,0 0 1,0-1 0,0 0-1,16 2 1,11-3-4666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8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36 13389,'0'0'14776,"-10"2"-14365,-38 13 398,45-14-751,0 0 0,0 1-1,0 0 1,1-1 0,-1 1-1,0 0 1,1 0 0,-1 1-1,1-1 1,-1 0 0,1 1-1,0 0 1,0-1 0,1 1-1,-1 0 1,0 0 0,0 3-1,6-5 11,0 1 0,0-1 0,1-1 0,-1 1 0,1-1 0,-1 0 0,1 0 0,6-1-1,-11 1-58,56-4 149,-39 1-164,1 2 0,-1 0 0,1 1 0,17 2 0,-33-1 52,0 0 0,0-1-1,0 1 1,0 0 0,0 0 0,0 0 0,0 1 0,-1-1 0,1 0-1,-1 1 1,1-1 0,-1 1 0,1 0 0,-1-1 0,0 1 0,1 0 0,-1 0-1,0 0 1,-1 0 0,1 0 0,0 0 0,0 0 0,-1 0 0,1 0-1,-1 0 1,0 0 0,1 0 0,-1 0 0,0 0 0,0 1 0,-1-1 0,1 0-1,-1 2 1,1 0-9,1-12-37,0-1 0,1 1 0,0 0 0,0-1 0,1 1 0,5-11 0,-4 10 0,-1 0 0,0 0 0,0 0 0,0 0 0,1-16 0,-4 24-51,0 0 0,1 0 0,-1 1 1,0-1-1,1 0 0,-1 0 0,1 0 0,-1 1 0,1-1 1,0 0-1,-1 0 0,1 1 0,0-1 0,0 0 0,-1 1 1,1-1-1,0 1 0,0-1 0,0 1 0,0 0 0,-1-1 1,1 1-1,0 0 0,0-1 0,0 1 0,0 0 0,0 0 1,0 0-1,0 0 0,2 0 0,39 1-3994,-27-1 1637,20 0-5674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1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17713,'0'0'10538,"11"1"-10378,-7 0-153,6 0 38,0-1 0,1 0 0,-1 0 0,0-1 0,1 0-1,-1 0 1,0-1 0,17-6 0,-3-4 17,39-16-3,-58 26-50,0 1-1,0-1 0,0 1 0,1 0 0,-1 0 0,0 1 0,0-1 1,0 1-1,11 1 0,-15 0 60,0 1 1,0-1-1,0 0 0,0 0 1,0 1-1,0-1 0,0 0 1,0 1-1,-1-1 0,1 1 1,-1-1-1,1 1 0,-1 0 1,1-1-1,-1 1 0,0-1 1,0 1-1,0-1 1,0 1-1,0 0 0,0-1 1,0 1-1,-1 2 0,-5 40 1175,-13 18-384,19-62-859,0 0 0,0 1 0,0-1 0,0 1 0,0-1 0,0 1 0,0-1 0,0 0 0,1 1 0,-1-1 0,0 0 0,0 1 0,1-1 0,-1 0 0,0 1 0,0-1 0,1 0 0,-1 1 0,0-1 0,1 0 0,-1 0 0,1 1 0,-1-1 0,0 0 0,1 0 0,-1 0 0,0 0 0,1 0 0,-1 1 0,1-1 0,-1 0 0,1 0 0,-1 0 0,0 0 0,1 0 0,-1 0 0,1 0 0,-1 0 0,1-1 0,-1 1 0,0 0 0,1 0 0,-1 0 0,1 0 0,-1 0 0,0-1 0,1 1 0,-1 0 0,0 0 0,1-1 0,-1 1 0,7-4-373,0 0-1,0-1 1,-1 1-1,0-1 1,7-7-1,-10 9-248,1-1 0,-1 1 0,0-1 0,0 0 0,0 0 0,0 0 0,0 0 0,-1 0 0,3-8 0,-4 0-9206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11787,'0'0'13074,"-7"8"-12839,1 2-122,0 1 1,0-1 0,1 1 0,0 0-1,1 0 1,0 1 0,1-1 0,0 1-1,1 0 1,0-1 0,1 1 0,0 16-1,1-27-85,0 0-1,0 0 1,0 0-1,0-1 0,0 1 1,0 0-1,0 0 1,0 0-1,0 0 0,0-1 1,0 1-1,1 0 0,-1 0 1,0 0-1,1-1 1,-1 1-1,0 0 0,1 0 1,-1-1-1,1 1 1,-1 0-1,1-1 0,0 1 1,-1 0-1,1-1 0,0 1 1,-1-1-1,1 1 1,0-1-1,-1 0 0,1 1 1,0-1-1,0 0 1,0 1-1,-1-1 0,1 0 1,0 0-1,0 0 0,0 0 1,0 1-1,0-1 1,-1 0-1,1-1 0,0 1 1,0 0-1,0 0 1,0 0-1,-1 0 0,1-1 1,0 1-1,0 0 0,0-1 1,-1 1-1,1-1 1,1 0-1,5-2 107,-1-1 0,1 0 0,-1 0 0,0-1 1,6-5-1,17-19 88,33-45 1,-24 27 1211,-41 77-938,-5 0-360,1-8-88,0 1-1,2 0 1,1 0 0,1 0-1,-1 26 1,4-48-82,0 0 1,0 0-1,0 0 1,1 0-1,-1 0 0,0 0 1,0 0-1,1 0 0,-1 0 1,0 0-1,1 0 1,-1 0-1,1 0 0,-1 0 1,1-1-1,0 1 0,-1 0 1,1 0-1,0 0 1,-1-1-1,1 1 0,0 0 1,0-1-1,0 1 0,0-1 1,-1 1-1,1-1 1,0 1-1,2-1 0,0 1-855,0 0-1,0-1 0,0 0 0,0 0 0,0 0 1,1 0-1,-1 0 0,6-2 0,6-3-8190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57 102 11018,'0'0'1949,"4"-9"517,1-1-1506,13-27 873,-12 10 2277,-6 27-4021,0-1 0,0 1-1,-1 0 1,1 0 0,0 0 0,0 0 0,0-1 0,0 1 0,0 0 0,-1 0 0,1 0 0,0 0-1,0 0 1,0 0 0,0-1 0,-1 1 0,1 0 0,0 0 0,0 0 0,0 0 0,-1 0 0,1 0-1,0 0 1,0 0 0,-1 0 0,1 0 0,0 0 0,0 0 0,0 0 0,-1 0 0,1 0-1,0 0 1,0 0 0,0 0 0,-1 0 0,1 0 0,0 1 0,0-1 0,0 0 0,-1 0 0,1 0-1,0 0 1,0 0 0,0 0 0,0 1 0,0-1 0,-1 0 0,1 0 0,0 0 0,0 1-1,-11 7 125,3 1-170,1 0 0,0 1 0,0 0 0,1 0 0,1 0 0,0 1 0,0 0 0,1 0 0,0 0 0,1 0 0,0 1 0,1-1 0,1 1 0,-1 0 0,2 12 0,0-22-37,0-1 0,0 1 0,1 0 0,-1-1 0,1 1 0,-1-1 0,1 0-1,0 1 1,-1-1 0,1 1 0,0-1 0,0 0 0,0 0 0,0 1 0,0-1 0,0 0 0,1 0-1,-1 0 1,0 0 0,0 0 0,1-1 0,-1 1 0,0 0 0,1 0 0,-1-1 0,1 1-1,-1-1 1,1 0 0,-1 1 0,1-1 0,0 0 0,-1 0 0,1 0 0,-1 0 0,1 0 0,-1 0-1,1 0 1,0-1 0,-1 1 0,3-1 0,4-1 91,0 1 1,0-1-1,0-1 1,0 1-1,0-2 0,12-6 1,-6 2-32,-1-1 0,0 0 0,-1-2 1,0 1-1,0-1 0,-1-1 0,-1 0 0,0 0 1,13-22-1,-61 88 286,31-38-314,-1 0 0,2 0 0,0 1 0,1 0 0,0 0 0,2 0-1,0 1 1,1-1 0,0 27 0,2-43-22,0 0-1,0 1 1,0-1 0,0 0 0,1-1-1,-1 1 1,0 0 0,0 0-1,1 0 1,-1 0 0,1 0-1,-1 0 1,1 0 0,-1 0-1,1 0 1,-1-1 0,1 1-1,0 0 1,0 0 0,-1-1-1,1 1 1,0-1 0,0 1-1,0 0 1,-1-1 0,1 1 0,0-1-1,1 1 1,1-1 67,0 0 1,-1 1-1,1-1 0,-1 0 1,1 0-1,0-1 1,-1 1-1,1-1 0,-1 1 1,6-2-1,1-2 179,1 0-1,0-1 1,-1 0-1,14-10 1,-7 3-262,-1-1 0,-1-1 0,0-1 0,-1 0 0,0 0 0,-1-1 0,-1-1 0,-1 0 0,0 0 0,-1-1 0,-1-1 0,11-33 0,-49 105 0,30-52 0,-1 0 0,1 0 0,-1 0 0,1 0 0,-1 1 0,1-1 0,0 0 0,0 0 0,0 0 0,0 0 0,0 1 0,0-1 0,0 0 0,0 0 0,0 0 0,0 0 0,0 1 0,1-1 0,-1 0 0,0 0 0,1 0 0,-1 0 0,1 0 0,0 0 0,-1 0 0,1 0 0,0 0 0,-1 0 0,1 0 0,0 0 0,0-1 0,0 1 0,0 0 0,0-1 0,1 2 0,2-1 0,-1-1 0,1 1 0,0-1 0,0 0 0,0 0 0,0 0 0,0 0 0,-1-1 0,1 1 0,4-2 0,15-5 0,-1-1 0,0-1 0,-1-2 0,1 0 0,-2 0 0,0-2 0,0-1 0,19-17 0,-36 28 0,0 1 0,0 0 0,-1-1 0,1 1 0,0-1 0,-1 0 0,0 0 0,1 0 0,-1 0 0,0-1 0,-1 1 0,1 0 0,-1-1 0,1 1 0,-1-1 0,1-3 0,-3 6 0,0 0 0,0 1 0,1-1 0,-1 1 0,0-1 0,0 1 0,0-1 0,0 1 0,0 0 0,0-1 0,0 1 0,0 0 0,0 0 0,0 0 0,0-1 0,0 1 0,0 0 0,0 1 0,0-1 0,0 0 0,0 0 0,0 0 0,0 0 0,0 1 0,-1 0 0,-30 6 0,19-1 0,1 0 0,0 1 0,0 1 0,1 0 0,0 0 0,0 1 0,1 0 0,0 1 0,1 0 0,-9 13 0,17-21 0,0 0 0,1 0 0,-1 0 0,1 0 0,-1 0 0,1 0 0,0 0 0,0 0 0,0 0 0,0 0 0,0 0 0,0 0 0,1 0 0,-1 0 0,1-1 0,-1 1 0,1 0 0,0 0 0,-1 0 0,3 3 0,28 40 0,-16-23 0,14 36-80,-24-45-155,0 0 0,2 0 0,0-1 0,13 19 0,-5-21-3046,-3-9-2257,1-4-3991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17040,'0'0'2237,"10"-10"582,-5 4-2426,1 0 0,0 0 0,0 0 1,1 1-1,-1 0 0,1 0 0,1 1 1,-1 0-1,0 0 0,1 1 0,0-1 1,0 2-1,0-1 0,12-1 0,-2 2-46,-1 0-1,1 2 0,-1 0 0,29 4 0,-42-3-348,0 0 0,0 0 0,-1 0 0,1 0 0,0 0 0,-1 1 0,1 0-1,-1 0 1,0 0 0,1 0 0,-1 0 0,3 4 0,-4-4-18,-1 0 0,0 0 0,1 0-1,-1 0 1,0 0 0,0 1 0,0-1 0,0 0 0,0 1 0,-1-1 0,1 1 0,-1-1 0,0 1-1,1-1 1,-1 1 0,0-1 0,-1 1 0,1-1 0,0 1 0,-2 4 0,1-2 31,-1 0 0,0-1 0,0 1 0,-1 0-1,1-1 1,-1 1 0,0-1 0,0 0 0,0 0 0,-8 7 0,-48 39 317,14-13 729,43-36-995,0 1-1,1-1 1,-1 1 0,1-1-1,0 1 1,-1 0 0,1 0-1,0-1 1,0 1 0,0 0-1,0 0 1,0 0 0,0 0-1,1 0 1,-1 1-1,0 3 1,1-5-39,1 0-1,-1 0 1,0 0 0,1 0-1,-1 0 1,1 0 0,-1 0-1,1 0 1,0 0 0,-1 0-1,1 0 1,0 0 0,0 0-1,-1-1 1,1 1 0,0 0-1,0 0 1,0-1 0,0 1-1,0-1 1,0 1 0,0-1-1,1 1 1,10 3-54,1-1 1,-1 0-1,1-1 1,22 2-1,-3-1-479,26 12-1500,-21-5-1939,0-3-6742,-23-6-1422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4548,'6'-2'1057,"1"-2"-480,1 2 960,0-2-1056,5 0-417,-3 1-96,0 0-1442,1-1-3042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85 142 3651,'0'0'5334,"8"-9"-3124,-4 4-2019,30-35 3144,-32 36-2581,1 0 0,-1 0 0,1-1 1,-1 1-1,0-1 0,-1 1 0,1-1 1,-1 0-1,0 1 0,0-1 1,0-6-1,-1 11-677,0-1-1,0 1 1,0 0 0,0-1 0,0 1 0,0-1-1,0 1 1,0 0 0,0-1 0,0 1 0,-1 0-1,1-1 1,0 1 0,0 0 0,0-1 0,0 1-1,-1 0 1,1-1 0,0 1 0,0 0 0,-1-1-1,1 1 1,0 0 0,0 0 0,-1-1 0,1 1-1,0 0 1,-1 0 0,1 0 0,0-1 0,-1 1-1,1 0 1,0 0 0,-1 0 0,1 0 0,0 0-1,-1 0 1,1 0 0,-1 0 0,-19 6 723,-15 18-834,23-11 85,1 0-1,0 0 1,1 1 0,-9 16-1,16-23 10,-1 0 0,1 0 0,0 0 0,0 0 0,1 1-1,0-1 1,0 1 0,1-1 0,0 1 0,1 0 0,-1 11 0,2-18-49,0 0 1,-1 0-1,1 0 0,0 0 1,-1 0-1,1 0 1,0 0-1,0 0 0,0 0 1,0 0-1,0-1 1,0 1-1,0 0 0,0-1 1,0 1-1,0 0 1,0-1-1,0 1 0,1-1 1,-1 0-1,0 1 1,0-1-1,1 0 0,-1 0 1,0 0-1,0 0 1,1 0-1,-1 0 0,0 0 1,0 0-1,1-1 1,-1 1-1,2-1 0,46-9 408,-31 2-349,0 0 0,0-1-1,-1-1 1,0 0 0,20-17 0,-31 22-5,0 0-1,0 0 1,0-1-1,0 0 1,-1 0-1,0 0 1,0 0-1,-1-1 1,0 0 0,0 0-1,0 0 1,-1 0-1,0-1 1,-1 1-1,4-16 1,-6 21-57,0 1 1,0-1-1,0 0 1,0 1-1,0-1 0,0 1 1,0-1-1,-1 0 1,1 1-1,-1-1 0,1 1 1,-1-1-1,1 1 1,-1-1-1,0 1 0,0 0 1,0-1-1,0 1 1,0 0-1,0 0 1,0 0-1,0-1 0,0 1 1,-3-1-1,1 0-32,0 1 0,0 0 0,0 0 0,-1 0 0,1 0 0,0 0 0,-1 1 0,1-1 0,0 1 0,-1 0 0,-4 0 0,2 1-131,0-1 0,0 1 0,0 0 0,0 1 0,0-1 0,0 1 0,1 0 0,-1 1 0,1-1 0,0 1 0,-1 0 0,1 0 0,-8 8 0,11-9-39,1 0-1,-1 0 0,1 0 1,0 0-1,-1 0 0,1 0 1,0 1-1,0-1 0,1 1 0,-1-1 1,0 0-1,1 1 0,-1 4 1,1-6 17,0 0 0,0 0 1,1 0-1,-1 0 0,0 0 0,0 0 1,1 0-1,-1 0 0,1 0 1,-1 0-1,1 0 0,-1 0 1,1 0-1,-1 0 0,1-1 0,0 1 1,0 0-1,-1 0 0,1-1 1,0 1-1,0 0 0,0-1 1,0 1-1,0-1 0,0 1 0,-1-1 1,1 0-1,0 1 0,1-1 1,-1 0-1,0 0 0,0 0 0,2 1 1,29-1-5253,7-3-4132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18001,'0'0'3876,"-9"3"-1335,-4 5-2260,0 0 1,0 1-1,1 1 1,0 0-1,1 0 1,0 1-1,1 0 1,0 1 0,1 0-1,0 1 1,1 0-1,0 0 1,1 1-1,0 0 1,2 0-1,-1 0 1,2 1-1,-6 29 1,10-43-302,0 1 0,0-1 1,0 0-1,0 1 0,1-1 1,-1 0-1,0 1 0,1-1 1,-1 0-1,0 1 0,1-1 1,0 0-1,-1 0 0,1 0 0,0 0 1,0 1-1,-1-1 0,1 0 1,0 0-1,0-1 0,0 1 1,0 0-1,1 0 0,-1 0 1,0-1-1,2 2 0,1 0-59,1-1-1,0 1 1,0-1 0,-1 0-1,1 0 1,0 0-1,9-1 1,6 0-253,1-2 1,32-6-1,-5-3-531,-30 6 610,1 1 0,-1 1 1,30-2-1,-47 5 278,0 0 0,0 0 0,-1 0 0,1 0 0,0 0 0,0 0 0,0 0 0,0 0 0,0 0 0,0 1 0,0-1 0,0 0 0,0 1 0,-1-1 0,1 1 0,0-1 0,0 1 0,0-1 0,-1 1 0,1-1 0,0 1 0,-1 0 0,1-1 0,0 1 0,-1 0 0,1 0 0,-1 0 0,1-1 0,0 3 0,-1-1 80,0 0 0,0 0 0,1 1 0,-1-1 0,-1 0 0,1 1 0,0-1 0,0 0 0,-1 0 0,0 0 0,1 1 1,-2 1-1,-1 3 247,0 1 1,-1-1 0,0 0 0,0 0 0,-1-1 0,-7 11 0,-5-3-190,0-1 0,-1 0 1,0-2-1,0 0 0,-1 0 1,-1-2-1,0 0 1,0-2-1,-1 0 0,1-1 1,-2-1-1,1-1 0,0-1 1,-28 0-1,47-3-324,0 0 0,0 0 1,0 0-1,0 0 0,0 0 0,0-1 0,0 1 0,0-1 1,0 1-1,0-1 0,0 0 0,0 0 0,0 0 1,1 0-1,-1 0 0,0 0 0,1 0 0,-1 0 0,1-1 1,-1 1-1,-2-4 0,4 4-17,-1-1 0,1 1 0,0-1 0,-1 1 0,1-1 0,0 1 0,0-1 0,0 1 0,0-1 0,0 1 0,0-1 0,1 1 0,-1-1 0,0 1 0,1-1 0,-1 1 0,1 0 0,-1-1 0,1 1 0,0-1 0,0 1 0,-1 0 0,1 0 0,0 0 0,0-1 0,0 1 0,0 0 0,1 0 0,1-1 0,11-10-2178,0 2-1,1 0 1,20-11-1,-8 6-1504,22-14-5428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21877,'0'0'6534,"-6"8"-5450,-19 27-756,1 1 0,1 2 1,3 0-1,1 1 0,1 2 0,3-1 1,-20 80-1,33-107-403,1 1 1,0-1-1,2 22 0,-1-34 69,0-1-1,0 0 1,0 0 0,0 1-1,0-1 1,0 0 0,0 0-1,0 1 1,0-1 0,0 0-1,0 1 1,0-1 0,1 0-1,-1 0 1,0 1 0,0-1-1,0 0 1,0 0 0,0 0-1,1 1 1,-1-1 0,0 0-1,0 0 1,0 0 0,0 1-1,1-1 1,-1 0 0,0 0-1,0 0 1,1 0 0,-1 0-1,0 1 1,0-1 0,1 0-1,-1 0 1,0 0 0,0 0 0,1 0-1,11-6-26,5-15 78,-12 9-60,-1 0 0,0-1 1,-1 1-1,0-1 0,-1 0 0,1-21 0,-3 29 10,0 0 0,0 1 0,-1-1 0,1 0 0,-1 1 0,0-1 0,-1 1 0,1-1 0,-1 1 0,-2-4 0,3 6-11,0 0 0,0 1-1,0-1 1,-1 0 0,1 1 0,0 0-1,-1-1 1,0 1 0,1 0-1,-1 0 1,0 0 0,1 0 0,-1 0-1,0 0 1,0 0 0,0 1-1,0-1 1,0 0 0,0 1 0,0 0-1,0 0 1,0-1 0,-3 1-1,5 1 8,-1-1-1,1 0 0,-1 0 0,1 0 1,-1 1-1,1-1 0,-1 0 1,1 1-1,0-1 0,-1 0 0,1 1 1,-1-1-1,1 0 0,0 1 0,-1-1 1,1 1-1,0-1 0,-1 1 1,1-1-1,0 1 0,0-1 0,0 1 1,-1-1-1,1 1 0,0-1 1,0 1-1,0-1 0,0 1 0,0-1 1,0 1-1,0 0 0,0-1 0,0 1 1,0-1-1,0 1 0,0-1 1,0 1-1,1-1 0,-1 1 0,0-1 1,0 1-1,1-1 0,0 2 0,13 24-432,-8-21 251,0 0 0,1-1 0,0 0 0,0 0-1,0-1 1,0 1 0,0-2 0,1 1 0,-1-1 0,1 0 0,12 1-1,4-1-1353,0 0 0,38-3 0,-57 0 1417,-1 1 0,1-1 0,0 0 0,-1 0 0,1 0 0,-1-1 0,1 1 0,-1-1 0,0 0 0,0-1 0,0 1 0,0-1 0,0 0 0,4-3 0,-6 4 231,0 0 0,0 0 0,-1-1 1,1 1-1,-1 0 0,1-1 0,-1 1 1,0-1-1,0 1 0,0-1 0,0 1 0,-1-1 1,1 0-1,-1 1 0,1-1 0,-1-4 0,0 7-47,0-1-1,-1 0 0,1 1 0,0-1 1,-1 0-1,1 1 0,-1-1 0,1 1 1,-1-1-1,1 1 0,-1-1 0,1 1 0,-1-1 1,1 1-1,-1-1 0,0 1 0,1 0 1,-1-1-1,0 1 0,1 0 0,-1 0 1,0-1-1,1 1 0,-1 0 0,0 0 0,0 0 1,1 0-1,-1 0 0,0 0 0,0 0 1,1 0-1,-1 0 0,0 0 0,1 1 1,-1-1-1,0 0 0,1 0 0,-1 1 0,0-1 1,0 1-1,-33 11 382,25-6-225,1-1 1,-1 2-1,1-1 1,0 1-1,1 0 1,-1 1-1,2 0 0,-1 0 1,1 1-1,0-1 1,1 1-1,0 0 1,0 1-1,-6 19 1,11-28-196,0 0 1,-1 0-1,1 0 1,0 0-1,0 1 1,1-1-1,-1 0 1,0 0-1,0 0 1,0 0-1,1 1 1,-1-1-1,1 0 1,-1 0-1,1 0 1,-1 0-1,1 0 1,0 0-1,-1 0 1,1 0-1,0 0 1,0-1-1,0 1 1,0 0-1,-1 0 1,1-1-1,0 1 1,0 0-1,1-1 1,-1 1-1,0-1 1,0 1-1,0-1 1,0 0-1,0 0 1,0 1-1,1-1 1,-1 0-1,2 0 1,52 0 261,-52-1-249,12-1 13,1-1-1,-1-1 1,0-1 0,0 0 0,-1 0 0,0-2 0,21-12-1,-8 3 20,0-2 0,40-36 0,-107 94 174,36-37-172,1 1 0,-1 0 1,1 0-1,-1 0 1,1 1-1,0-1 0,1 1 1,-1-1-1,1 1 0,0 0 1,0 0-1,1 0 0,-1 0 1,1 1-1,-1 9 0,3-14-56,-1-1 0,1 1 0,0 0 0,0 0 0,0-1 0,0 1-1,0 0 1,0-1 0,0 1 0,0-1 0,0 1 0,0-1 0,0 0-1,0 1 1,0-1 0,0 0 0,0 0 0,1 0 0,-1 0 0,0 0-1,0 0 1,0 0 0,0 0 0,0 0 0,0-1 0,1 1 0,-1 0-1,1-1 1,35-9 181,10-9-65,62-36 0,-2 1-41,-105 53-84,0 0 1,-1 0-1,1 1 0,0-1 1,0 1-1,0-1 1,-1 1-1,1-1 0,0 1 1,0 0-1,0 0 1,0 0-1,2 0 0,-3 0 1,-1 1 0,1-1-1,-1 0 1,1 1 0,-1-1-1,0 0 1,1 0 0,-1 1 0,0-1-1,1 1 1,-1-1 0,0 0-1,1 1 1,-1-1 0,0 1-1,0-1 1,0 1 0,1-1-1,-1 1 1,0-1 0,0 1-1,0-1 1,0 0 0,0 1-1,0-1 1,0 1 0,0-1-1,0 1 1,0-1 0,0 1-1,0 0 1,-2 6 10,0-1 1,0 1-1,-1-1 0,0 1 0,-5 8 0,2-5 40,-16 30 65,21-38-112,0 0-1,0-1 1,1 1-1,-1 0 1,0-1-1,1 1 1,0 0 0,-1 0-1,1 0 1,0-1-1,0 1 1,0 0-1,0 0 1,0 0 0,0 0-1,0-1 1,1 1-1,0 2 1,0-3-3,1 0 0,-1 0 0,1 0 0,-1 0 0,1-1 0,0 1 0,-1 0 0,1-1 0,0 0 0,0 1 0,-1-1 0,1 0 0,0 0 0,0 0 0,-1 0 0,1 0 0,0 0 0,0-1 0,-1 1 0,3-1 0,35-9 0,-13 1 0,42-24 0,-53 25 0,0 0 0,1 0 0,0 2 0,0 0 0,1 0 0,-1 2 0,32-5 0,-47 9 0,-1 0 0,1 0 0,-1 0 0,1 0 0,-1 0 0,1 0 0,0 0 0,-1 1 0,1-1 0,-1 0 0,1 0 0,-1 0 0,1 1 0,-1-1 0,1 0 0,-1 0 0,0 1 0,1-1 0,-1 0 0,1 1 0,-1-1 0,0 1 0,1-1 0,-1 1 0,0-1 0,1 0 0,-1 1 0,0-1 0,0 1 0,0-1 0,1 1 0,-1-1 0,0 1 0,0 0 0,-2 26 0,-18 24 0,-32 39-379,46-86-4344,5-14-3168,1 7 6321,-2-23-15161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4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24311,'0'0'8456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15246,'0'0'9572,"11"-8"-8339,147-79 2444,-79 47-2470,85-60 0,-164 99-1200,0 1-1,1 0 0,-1-1 1,0 1-1,0 0 0,1-1 1,-1 1-1,0 0 0,1 0 0,-1 0 1,0-1-1,1 1 0,-1 0 1,1 0-1,-1 0 0,0 0 1,1 0-1,-1 0 0,1-1 1,-1 1-1,0 0 0,1 0 0,-1 0 1,1 0-1,-1 0 0,0 1 1,1-1-1,-1 0 0,1 0 1,-1 0-1,0 0 0,2 1 1,-2 15 75,-18 43-73,3-12 118,14-44-122,1-1-1,-1 1 0,1 0 0,-1 0 1,1-1-1,0 1 0,0 0 0,0 0 1,0-1-1,1 1 0,-1 0 0,1 0 1,0-1-1,-1 1 0,1 0 0,1-1 1,-1 1-1,0-1 0,0 0 0,1 1 1,0-1-1,-1 0 0,1 0 0,0 0 1,0 0-1,0 0 0,3 2 0,0-2 2,0 0 0,0 0-1,0-1 1,1 0-1,-1 0 1,1 0 0,-1-1-1,1 1 1,-1-1 0,1-1-1,-1 1 1,1-1-1,5-1 1,0-1-15,0 0 0,0-1 1,0 0-1,0-1 0,-1 0 0,0-1 1,0 0-1,0 0 0,-1-1 0,0-1 1,0 1-1,-1-2 0,11-13 0,-18 22-802,-3 3-14,1 1 0,-1 0 0,0 0 0,0-1 0,-1 1 0,1-1 0,-1 0 0,1 0 0,-1 0 0,0 0 0,0 0 0,-4 2 1,2-1-1067,-16 15-5348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5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14542,'0'0'6262,"12"-1"-4629,57-7 708,73-18 0,-80 13-629,0 2 0,98-4 0,-159 15-1703,-1 0 1,1 0 0,-1 0 0,1 0 0,0 0 0,-1 0 0,1 0 0,-1 0 0,1 0 0,-1 0 0,1 0 0,0 0 0,-1 0 0,1 0 0,-1 1 0,1-1 0,-1 0 0,1 0 0,-1 1 0,1-1 0,-1 0 0,1 1 0,-1-1 0,0 0 0,1 1 0,-1-1 0,0 1 0,1-1 0,-1 1 0,0-1 0,1 1 0,-1-1 0,0 1 0,0-1-1,1 1 1,-1-1 0,0 1 0,0-1 0,0 1 0,0 0 0,0-1 0,0 1 0,0-1 0,0 1 0,0-1 0,0 1 0,0 0 0,-1 0 0,2 7-141,0-7-255,1 0 0,-1-1-1,1 0 1,0 1 0,-1-1 0,1 0-1,-1 0 1,1 1 0,0-1 0,-1-1-1,1 1 1,0 0 0,-1 0 0,1-1-1,0 1 1,1-1 0,16-12-5123,2-7-3113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5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0 140 14446,'0'0'3966,"6"-10"-2226,-1 3-1503,1-1 0,0 0 0,0 1 0,1 0 1,-1 1-1,2-1 0,-1 1 0,1 1 0,0-1 0,0 1 0,0 1 0,1-1 0,-1 2 0,17-6 0,-1 1 267,-1 0-1,1 2 1,0 1 0,0 1 0,1 1 0,-1 1-1,41 2 1,-63 0-484,0 0 1,0 0-1,0 0 0,0 0 0,0 0 0,0 0 1,0 1-1,0-1 0,0 1 0,-1-1 1,1 1-1,0 0 0,0 0 0,0 0 0,-1 0 1,1 0-1,0 0 0,-1 0 0,1 1 0,-1-1 1,1 0-1,-1 1 0,0-1 0,0 1 0,0 0 1,0-1-1,0 1 0,0 0 0,0 0 0,0 0 1,0 0-1,-1-1 0,1 1 0,-1 0 1,0 0-1,1 0 0,-1 0 0,0 0 0,0 0 1,0 0-1,-1 0 0,1 0 0,0 0 0,-2 3 1,0 3 74,-1 0 0,0 0 1,-1-1-1,0 1 0,0-1 1,-1 0-1,0 0 1,0 0-1,-8 7 0,-21 18 88,-1-2-1,-41 26 1,-48 42 214,122-97-357,1 1 0,-1-1 0,1 1 0,-1-1 1,1 1-1,0-1 0,0 1 0,0-1 0,0 1 0,0 0 0,0 0 0,-1 3 0,2-4-30,0-1 1,0 1-1,0-1 1,0 1-1,0-1 1,0 1-1,0-1 1,1 1-1,-1-1 1,0 0-1,0 1 1,0-1-1,1 1 1,-1-1-1,0 0 0,1 1 1,-1-1-1,0 1 1,1-1-1,-1 0 1,0 1-1,1-1 1,-1 0-1,1 0 1,-1 1-1,1-1 1,-1 0-1,1 0 1,-1 0-1,0 0 0,2 1 1,5 0 56,1 0-1,0 0 1,0-1 0,15-1-1,-12 0-22,45-4 177,81-17 0,-15 1-1367,-91 17-201,28-4-2970,-20-2-5009,-14 0-5318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6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15663,'0'0'2968,"5"-8"-171,-1 3-2461,0-1 0,1 1 0,-1 0-1,1 0 1,0 1 0,0-1 0,0 1-1,1 0 1,0 1 0,-1-1 0,1 1-1,1 0 1,-1 1 0,0-1 0,1 1-1,-1 1 1,1-1 0,6 0 0,28-5 1109,58-3-1,-83 9-1246,1 1 0,-1 1 1,1 0-1,-1 1 0,0 1 0,23 7 0,-36-9-181,1 0-1,-1 0 1,0 0 0,0 1 0,0-1 0,0 1 0,-1 0 0,1 0 0,0 0 0,-1 0-1,1 0 1,-1 1 0,0-1 0,1 1 0,-1 0 0,-1-1 0,1 1 0,0 0 0,-1 0-1,1 0 1,-1 0 0,0 1 0,1 3 0,-2-4-7,0 0 0,0 1 1,0-1-1,-1 0 0,1 0 1,-1 1-1,0-1 0,0 0 0,0 0 1,0 0-1,0 0 0,-1 0 0,0-1 1,1 1-1,-1 0 0,0-1 1,0 1-1,0-1 0,-1 0 0,1 1 1,-1-1-1,1 0 0,-1 0 0,-2 1 1,-11 6-8,1 0 0,-2-1 0,1-1 0,-1-1 0,0 0 0,-21 4 0,63-9-86,0 0 1,0 2-1,42 10 0,-54-10 43,-1 1-1,1 1 1,-1-1 0,0 2-1,0 0 1,0 0 0,-1 1-1,20 16 1,-29-22 48,1 1-1,-1 0 1,0 0 0,0 0-1,0 0 1,-1 0 0,1 0 0,0 0-1,-1 1 1,1-1 0,-1 1-1,0-1 1,0 1 0,0 0-1,0-1 1,0 1 0,0 0 0,-1 0-1,0-1 1,1 1 0,-1 0-1,0 0 1,0 0 0,-1-1-1,1 1 1,0 0 0,-1 0 0,0 0-1,0-1 1,0 1 0,0 0-1,0-1 1,0 1 0,-1-1-1,1 0 1,-1 1 0,1-1-1,-1 0 1,0 0 0,0 0 0,0 0-1,-4 2 1,-6 6 44,0-1 0,-1 0 0,0-1-1,-1-1 1,1 0 0,-21 7 0,-8 0-52,0-2 0,0-1 0,-1-2 0,0-3 0,-83 4 0,122-10-90,-1 0 0,0-1 0,0 1 0,1-1 0,-1 0 0,0 0 0,1 0 0,-6-2 0,9 2 20,1 1 0,-1 0 0,1-1 1,-1 1-1,1-1 0,-1 1 0,1 0 0,-1-1 0,1 1 0,-1-1 1,1 1-1,-1-1 0,1 0 0,0 1 0,-1-1 0,1 1 1,0-1-1,0 0 0,-1 1 0,1-1 0,0 0 0,0 1 1,0-2-1,0 0-138,0 0 1,1 1-1,-1-1 0,1 1 1,0-1-1,-1 0 1,1 1-1,0-1 0,0 1 1,0 0-1,0-1 1,0 1-1,0 0 1,2-2-1,24-20-10111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27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21 15663,'0'0'4121,"10"6"-2706,3 0-1073,-1-1 1,1 0 0,1-1-1,-1 0 1,1-1 0,0 0 0,-1-1-1,17 0 1,134-2 1425,-82-2-1052,200 4 56,416-6 199,-236-23-3398,-434 25 2099,51-12 0,-71 9 1062,-20 1-294,-23 0 94,-410 21 1378,2 34-1330,-320 18-455,717-67-114,31-1-28,0 0 0,0-1 0,0 0 0,0-1 0,0-1 0,1 0 0,-19-5 0,32 6 11,0 1-1,1 0 1,-1 0-1,0-1 1,0 1-1,0 0 1,0-1-1,0 1 1,0-1-1,1 0 1,-1 1-1,0-1 1,0 1-1,1-1 1,-1 0-1,1 0 1,-1 1-1,0-1 1,1 0-1,-1-1 1,9-9-223,34-4-188,109-11 404,1 7 0,169 1 0,-210 13 22,804-9-588,-757 14-319,-593 7 2999,-450 68 1,316 13-2805,378-57-2084,108-19-3168,37-10-4350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19635,'0'0'8488,"-18"68"-8424,8-33-32,-1 5 32,5-4-32,5-3-96,1-6-32,4-4-897,14-12-1057,8-9-1506,2-2-2305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1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1842 0 8360,'-93'3'131,"-1"4"-1,2 4 1,-1 4 0,2 4-1,0 4 1,-100 39 0,79-17 852,3 5 0,2 4 0,2 5 0,-125 94-1,181-118-501,1 3-1,2 2 1,2 1-1,2 3 1,-48 64-1,75-89-370,2 2 0,0 0 0,1 1 1,2 0-1,0 0 0,1 1 0,1 0 0,2 1 0,0 0 0,1 0 0,2 0 0,0 1 1,2-1-1,0 1 0,6 47 0,1-41-111,2 1-1,1-1 1,1-1 0,1 0 0,2 0 0,1-1 0,28 43-1,-20-39 0,2 0-1,2-2 0,0 0 0,2-2 0,53 43 0,-51-51 41,1-1 0,0-2 0,2-1 0,0-1 0,1-2-1,0-2 1,1-1 0,0-1 0,1-2 0,71 7 0,-34-11 66,0-3 1,0-3 0,0-3-1,109-22 1,-33-5 211,-1-6-1,-3-6 1,-2-7 0,-1-5 0,150-86 0,-211 94 264,-1-3-1,-4-4 1,108-97 0,-130 100-408,-3-2 1,-1-3-1,-4-2 1,76-122-1,-109 156-146,0 0-1,-1-1 0,-1-1 0,-2 0 0,-1 0 0,-1-1 0,-1 0 1,-2 0-1,3-48 0,-7 61-18,-1-1 1,0 0 0,-1 1-1,-1-1 1,0 1-1,-2 0 1,1 0-1,-2 0 1,0 0 0,0 1-1,-1 0 1,-1 0-1,-1 1 1,0 0-1,0 1 1,-1-1-1,-1 2 1,-23-20 0,13 15-16,0 1 0,-1 2 0,0 0 1,-2 2-1,1 0 0,-1 1 0,-1 2 1,1 0-1,-34-5 0,0 4-7,-1 3-1,0 2 1,-62 4 0,24 6-368,-1 5 0,2 3 1,0 5-1,-115 38 0,-359 156-3115,469-173 2952,-30 7-3949,115-43 1733,1-1 1,-31 2-1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10 269 16848,'0'0'934,"-2"9"315,-6 29 561,8-36-1750,0-1 1,1 0-1,-1 1 0,0-1 1,0 0-1,1 1 0,-1-1 1,1 0-1,-1 1 1,1-1-1,-1 0 0,1 0 1,0 0-1,0 1 0,0-1 1,-1 0-1,1 0 0,0 0 1,0 0-1,1-1 0,-1 1 1,0 0-1,0 0 0,0-1 1,0 1-1,1 0 0,-1-1 1,0 1-1,1-1 0,-1 0 1,0 1-1,1-1 1,-1 0-1,0 0 0,1 0 1,-1 0-1,0 0 0,1 0 1,-1 0-1,2-1 0,6 1 80,-1-1-1,1 0 0,-1 0 0,1-1 1,8-2-1,-3-3-8,0 0 1,0 0-1,-1-2 1,0 1-1,-1-2 0,0 0 1,-1 0-1,0-1 1,0 0-1,-1-1 1,-1 0-1,0-1 0,0 0 1,-1 0-1,-1-1 1,0 0-1,-1 0 1,-1 0-1,0-1 0,4-24 1,-8 36-88,-1 1 0,0-1 0,1 0 0,-1 1 0,0-1 0,0 1 0,-1-1 0,1 0 0,0 1 0,-1-1 0,0 1 0,0-1 0,1 1 0,-2-1 1,1 1-1,0-1 0,0 1 0,-1 0 0,1 0 0,-1 0 0,0 0 0,1 0 0,-1 0 0,0 0 0,0 0 0,0 1 0,-1-1 0,1 1 0,0-1 0,0 1 0,-1 0 0,1 0 0,-1 0 0,1 0 0,-1 1 1,1-1-1,-5 0 0,2 1-39,0 0 0,1 0 1,-1 1-1,0-1 1,0 1-1,1 0 1,-1 0-1,1 1 1,-1-1-1,1 1 1,-1 0-1,1 0 1,0 1-1,0-1 0,0 1 1,0 0-1,1 0 1,-1 0-1,1 1 1,-6 6-1,-4 8 9,2 1 0,0 1-1,1 0 1,0 0 0,2 1 0,1 0-1,0 0 1,2 1 0,0 0-1,2 0 1,0 0 0,1 1 0,2 26-1,0-47 24,1 0 0,0 0-1,-1 0 1,1 0-1,0 0 1,0 0-1,0 0 1,0-1 0,1 1-1,-1 0 1,0-1-1,1 1 1,-1-1 0,1 1-1,0-1 1,-1 0-1,1 1 1,0-1 0,0 0-1,0 0 1,0-1-1,0 1 1,0 0 0,0 0-1,0-1 1,0 0-1,0 1 1,0-1 0,0 0-1,0 0 1,0 0-1,0 0 1,4-1-1,6 1 208,0-1-1,0-1 1,0 0-1,18-6 0,-4-2-96,0-1-1,-1-1 0,-1-1 1,24-17-1,17-8-1219,-65 37 881,0 1 0,1 0-1,-1 0 1,0 0 0,0 0 0,1 0 0,-1 0 0,0 0 0,0 0 0,1 0 0,-1 0 0,0 0 0,0 0 0,0 0 0,1 0-1,-1 0 1,0 0 0,0 0 0,1 0 0,-1 0 0,0 0 0,0 1 0,0-1 0,1 0 0,-1 0 0,0 0 0,0 0 0,0 0-1,1 1 1,-1-1 0,0 0 0,0 0 0,0 0 0,0 0 0,0 1 0,0-1 0,1 0 0,-1 0 0,0 1 0,0-1 0,0 0-1,0 0 1,0 0 0,0 1 0,0-1 0,0 0 0,0 0 0,0 1 0,0-1 0,0 0 0,0 0 0,0 1 0,0-1 0,0 0-1,0 0 1,0 0 0,-1 1 0,1-1 0,0 0 0,0 0 0,0 0 0,0 1 0,0-1 0,-1 0 0,1 1-290,-2 11-10836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8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21973,'0'0'2605,"-1"8"-977,-12 131 1797,5-69-2914,0 116 0,9-179-619,0 0 0,0 0-1,1 0 1,0 0 0,0 0 0,1 0-1,0-1 1,0 0 0,0 1 0,1-1-1,0 0 1,0 0 0,1-1 0,-1 1-1,1-1 1,1 0 0,-1-1 0,11 8 0,-5-2-2360,0 0 1,-1 0-1,11 14 1,-16-16-3774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24 18097,'0'0'5589,"-4"9"-4681,3-6-807,0 0 0,0 0 0,0 0 0,1 0-1,-1 0 1,1 0 0,0 1 0,0-1 0,0 0 0,0 0 0,0 0 0,1 0 0,-1 0 0,1 0-1,0 0 1,0 0 0,2 6 0,0-6-37,-1 0 0,1 1-1,-1-1 1,1 0 0,0 0-1,0-1 1,1 1 0,-1-1-1,0 1 1,1-1 0,0 0-1,-1 0 1,1-1 0,0 1-1,0-1 1,8 2 0,-5-1-23,1 0 0,0-1 0,0 1 1,0-2-1,0 1 0,0-1 0,0-1 0,0 1 1,15-4-1,-20 3 52,0 0 1,0 0-1,0 0 0,0-1 1,0 1-1,0-1 0,-1 1 1,1-1-1,-1 0 1,1 0-1,-1 0 0,0-1 1,1 1-1,-1-1 1,0 1-1,-1-1 0,1 1 1,0-1-1,-1 0 0,1 0 1,-1 0-1,0 0 1,0 0-1,0 0 0,-1 0 1,1 0-1,0-4 1,-1 2 58,1-1 1,-1 1-1,0 0 1,0-1 0,-1 1-1,1 0 1,-3-8 0,3 12-147,-1 0 1,1-1-1,-1 1 1,1 0-1,-1 0 1,0 0-1,1 0 1,-1 0-1,0 0 1,0 0-1,0 0 1,1 0-1,-1 0 1,0 1-1,0-1 1,0 0-1,-1 1 1,1-1-1,0 0 1,0 1-1,0 0 1,0-1-1,-1 1 1,1-1-1,0 1 1,0 0-1,-1 0 1,1 0-1,0 0 1,0 0-1,-1 0 1,1 0-1,0 0 1,0 1-1,0-1 1,-1 0-1,0 1 1,-2 1-19,0 0 1,1 0-1,-1 1 1,1-1 0,0 1-1,0-1 1,0 1 0,0 0-1,0 1 1,0-1 0,1 0-1,0 1 1,-1-1-1,1 1 1,1 0 0,-1-1-1,0 1 1,1 0 0,-1 5-1,-4 9-3,1 1 0,-4 32 0,9-51 15,-2 8-10,2 0-1,-1-1 0,1 1 1,0 0-1,2 14 1,-2-20-2,1 0 0,-1-1 0,1 1 1,0 0-1,0-1 0,0 1 1,-1 0-1,1-1 0,1 1 0,-1-1 1,0 0-1,0 1 0,0-1 0,1 0 1,-1 0-1,1 0 0,-1 0 1,1 0-1,-1 0 0,1 0 0,0 0 1,-1-1-1,1 1 0,0-1 1,0 1-1,0-1 0,-1 0 0,1 1 1,0-1-1,2 0 0,4 0 12,0-1-1,0 0 1,0 0 0,0-1-1,0 1 1,-1-2-1,1 1 1,0-1 0,-1 0-1,0-1 1,0 0-1,9-6 1,13-10 52,38-36 0,-50 42-76,14-17 26,-24 23 59,-1 1 0,1 0-1,1 1 1,-1 0 0,1 0-1,12-7 1,-19 15-25,0 0 0,0 0 1,-1 0-1,1 1 0,-1-1 0,1 0 0,-1 0 1,0 1-1,0-1 0,0 0 0,0 0 0,-1 3 0,1-4-4,-4 37 225,1 20-39,4-57-218,-1 0 0,1 0 0,-1 0 0,0-1 0,1 1 0,0 0 0,-1 0 0,1-1 0,-1 1 0,1 0 0,0-1 0,0 1 0,-1-1 0,1 1 0,0-1 0,0 1 0,0-1 0,-1 0 0,1 1 0,0-1 0,0 0 0,0 0 0,0 1 0,0-1 0,0 0 0,0 0 0,-1 0 0,1 0 0,0 0 0,0 0 0,0 0 0,0-1 0,0 1 0,0 0 0,0 0 0,0-1 0,-1 1 0,1-1 0,0 1 0,1-1 0,37-17 0,73-85 0,-112 103 0,0 0 0,1-1 0,-1 1 0,0 0 0,1-1 0,-1 1 0,0 0 0,1 0 0,-1-1 0,0 1 0,1 0 0,-1 0 0,0 0 0,1 0 0,-1 0 0,1-1 0,-1 1 0,0 0 0,1 0 0,-1 0 0,1 0 0,-1 0 0,0 0 0,1 0 0,-1 0 0,1 1 0,-1-1 0,0 0 0,1 0 0,-1 0 0,0 0 0,1 0 0,-1 1 0,1-1 0,-1 0 0,0 0 0,0 0 0,1 1 0,-1-1 0,0 0 0,1 1 0,-1-1 0,0 0 0,0 1 0,1-1 0,-1 0 0,0 1 0,0-1 0,0 0 0,0 1 0,0-1 0,1 1 0,-1-1 0,0 0 0,0 1 0,0-1 0,0 1 0,0-1 0,0 0 0,0 1 0,-1 0 0,1 36 0,0-25 0,-1 5 0,0-11 0,1 0 0,0 0 0,0 0 0,1 0 0,-1 0 0,4 11 0,-4-15 0,1-1 0,0 0 0,-1 0 0,1 0 0,0 0 0,0 0 0,0 0 0,0 0 0,0 0 0,0 0 0,0 0 0,0 0 0,0-1 0,0 1 0,1 0 0,-1-1 0,0 1 0,0-1 0,1 1 0,-1-1 0,0 0 0,1 0 0,-1 1 0,0-1 0,1 0 0,-1 0 0,0 0 0,1 0 0,-1-1 0,1 1 0,-1 0 0,0 0 0,0-1 0,1 1 0,-1-1 0,2 0 0,7-4 0,0 1 0,-1-1 0,1 0 0,-1-1 0,0 0 0,-1-1 0,9-8 0,-11 9 0,1 0 0,-1 1 0,1 0 0,0 0 0,0 0 0,0 1 0,1 0 0,0 0 0,-1 1 0,1 0 0,0 0 0,17-2 0,-24 5 0,-1 0 0,1 0 0,0 0 0,0 0 0,0 1 0,-1-1 0,1 0 0,0 0 0,0 1 0,-1-1 0,1 1 0,0-1 0,-1 0 0,1 1 0,0 0 0,-1-1 0,1 1 0,-1-1 0,1 1 0,-1 0 0,1-1 0,-1 1 0,1 0 0,-1-1 0,0 1 0,1 0 0,-1 0 0,0-1 0,0 1 0,1 0 0,-1 0 0,0 0 0,0 1 0,0 34 0,0-24 0,-1 0-182,2 28-2042,-1-39 2021,0 0 0,0 0 0,0 0 0,0 0-1,0 1 1,0-1 0,1 0 0,-1 0 0,1 0 0,-1 0 0,1 0 0,-1 0-1,1 0 1,-1 0 0,1 0 0,0 0 0,0 0 0,-1 0 0,1 0-1,0 0 1,0-1 0,0 1 0,0 0 0,0-1 0,2 2 0,11-1-10367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0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17008,'0'0'14174,"10"-9"-13860,30-28-84,-38 36-217,-1-1 0,1 0 0,-1 0 0,1 1 0,-1-1 0,0 0 0,0 0 0,0 0 0,0 0 0,0 0-1,-1 0 1,1-1 0,-1 1 0,1 0 0,-1 0 0,0 0 0,1-1 0,-1 1 0,-1 0 0,1-3 0,0-4 51,-1 9-66,1 0 0,0 0-1,-1 0 1,1 0 0,0 0-1,-1 0 1,1 0 0,-1 0-1,1 0 1,0 0 0,-1 0-1,1 0 1,0 0 0,-1 0-1,1 0 1,0 0 0,-1 0-1,1 0 1,0 0 0,-1 0-1,1 1 1,0-1 0,-1 0-1,1 0 1,0 0 0,0 1-1,-1-1 1,1 0 0,0 0-1,0 1 1,-1-1 0,-3 6-25,0 0 0,0 0 0,1 1 0,0-1 0,0 1 0,1-1 1,0 1-1,0 0 0,-1 9 0,-5 67-41,8-82 67,0 1 1,0 0-1,0 0 0,0 0 0,0-1 0,1 1 0,-1 0 0,1-1 1,-1 1-1,1 0 0,0-1 0,0 1 0,0-1 0,0 1 0,0-1 0,0 1 1,0-1-1,0 0 0,0 1 0,1-1 0,-1 0 0,0 0 0,1 0 1,-1 0-1,1 0 0,-1 0 0,1-1 0,0 1 0,-1 0 0,1-1 1,0 1-1,-1-1 0,1 0 0,0 1 0,0-1 0,0 0 0,-1 0 1,1 0-1,0-1 0,0 1 0,-1 0 0,4-1 0,4-1 58,0 1-1,1-2 0,-1 1 1,0-1-1,0-1 1,15-8-1,7-8 129,-1-1 0,40-37 0,-32 25-25,-38 33-169,0 0 0,0 0 0,0-1 0,0 1 1,1 0-1,-1 0 0,0 0 0,0 0 0,0 0 0,0 0 0,1-1 0,-1 1 0,0 0 0,0 0 0,0 0 0,1 0 0,-1 0 0,0 0 0,0 0 0,0 0 0,1 0 0,-1 0 1,0 0-1,0 0 0,0 0 0,1 0 0,-1 0 0,0 0 0,0 0 0,0 0 0,0 0 0,1 0 0,-1 1 0,0-1 0,0 0 0,0 0 0,0 0 0,1 0 0,-1 0 0,0 0 0,0 1 1,0-1-1,0 0 0,0 0 0,1 0 0,-1 0 0,0 1 0,0-1 0,0 0 0,0 0 0,0 1 0,3 17 66,-6 38-1265,2-35-1975,1-21 3080,0 0 0,0 0 0,0 1 0,0-1 0,0 0 0,0 1 0,0-1 0,0 0 0,0 0 0,1 1 0,-1-1 0,0 0 0,0 0 0,0 1 0,0-1 0,1 0 0,-1 0 0,0 0 0,0 1 0,1-1 0,-1 0 0,0 0 0,0 0 0,1 0 0,-1 0 0,0 1 0,0-1 0,1 0 0,-1 0 0,0 0 0,0 0 0,1 0 0,-1 0 0,0 0 0,1 0 0,-1 0 0,0 0 1,0 0-1,1 0 0,-1 0 0,0 0 0,1 0 0,-1 0 0,0-1 0,0 1 0,1 0 0,-1 0 0,0 0 0,0 0 0,1-1 0,-1 1 0,0 0 0,0 0 0,0 0 0,1-1 0,-1 1 0,0 0 0,0-1 0,17-12-1893,-3-2 1321,-1 0-1,-1-2 0,0 1 0,-1-2 0,-1 1 0,-1-2 0,8-21 1,-4 6 808,-2-1 0,-2 0 0,7-43 0,-13 40 2962,-3 31-558,-1 21 629,-1 8-2013,-1-1-1,-2 0 0,-11 36 1,9-34-499,0-1 1,2 1 0,-3 28-1,7-43-643,1 0 0,-1 0-1,2 0 1,-1 0 0,1-1-1,0 1 1,1 0 0,0 0 0,4 10-1,-5-15-15,1 0 0,0 0 0,-1-1 0,1 1 1,0-1-1,1 1 0,-1-1 0,0 0 0,1 0 0,-1 0 0,1 0 0,0-1 0,0 1 0,-1-1 0,1 1 0,0-1 0,0 0 0,0 0 1,0 0-1,1-1 0,-1 1 0,0-1 0,0 0 0,0 0 0,6 0 0,-8 0-26,0 0-1,0 0 1,-1 1 0,1-1-1,0 0 1,0 0-1,0 0 1,0 0 0,0-1-1,-1 1 1,1 0 0,0 0-1,0 0 1,0-1 0,-1 1-1,1 0 1,0-1 0,0 1-1,-1-1 1,1 1-1,0-1 1,0 1 0,-1-1-1,1 1 1,-1-1 0,1 0-1,-1 1 1,2-2 0,-3 1 16,1-1 0,0 1 0,0 0 0,0 0-1,0 0 1,-1-1 0,1 1 0,-1 0 0,1 0 0,-1 0 0,1 0 0,-1 0 0,0 0 0,1 0 0,-1 0 0,-2-2 0,-41-35-64,-51-18 570,99 57-463,1-1 0,-1 1 0,0-1-1,0 0 1,1 0 0,-1 0 0,8-1 0,5-1-27,69 4-1617,0-1-6430,-46-1 97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1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75 11915,'0'0'6684,"-12"2"-2371,3-1-3843,0 0 0,1 1 0,-1 1-1,1-1 1,0 1 0,-1 1 0,1 0 0,1 0-1,-1 0 1,1 1 0,-1 0 0,1 0-1,1 1 1,-1 0 0,1 0 0,0 1 0,0 0-1,-7 12 1,12-18-467,1-1 0,-1 0-1,1 1 1,0-1 0,-1 1-1,1 0 1,0-1 0,0 1-1,-1-1 1,1 1 0,0-1-1,0 1 1,0 0 0,0-1-1,0 1 1,0-1 0,0 1 0,0 0-1,0-1 1,0 1 0,0-1-1,0 1 1,0 0 0,0-1-1,1 1 1,-1-1 0,0 1-1,0-1 1,1 1 0,-1-1 0,0 1-1,1-1 1,-1 1 0,1-1-1,-1 1 1,0-1 0,1 1-1,-1-1 1,1 0 0,-1 1-1,1-1 1,-1 0 0,1 0 0,0 1-1,-1-1 1,1 0 0,-1 0-1,1 0 1,-1 1 0,1-1-1,0 0 1,-1 0 0,1 0-1,-1 0 1,1 0 0,0 0 0,-1-1-1,1 1 1,-1 0 0,2 0-1,39-8 0,-15-1 52,0-2 1,37-20 0,-46 20-263,1 2 0,0 0 0,1 1 0,0 1 0,0 1 0,34-6 0,-52 11 205,0 1 1,0 0 0,0 0 0,-1 0-1,1 0 1,0 0 0,0 0 0,0 0-1,0 0 1,0 0 0,-1 0 0,1 0-1,0 1 1,0-1 0,0 0 0,0 1-1,-1-1 1,1 0 0,0 1 0,0-1-1,-1 1 1,1 0 0,0-1 0,-1 1-1,1-1 1,-1 1 0,1 0 0,-1-1-1,1 1 1,-1 0 0,1 0 0,-1-1-1,1 1 1,-1 0 0,0 0 0,0 0-1,1 0 1,-1-1 0,0 1 0,0 0-1,0 0 1,0 0 0,0 0 0,0 0-1,0-1 1,0 1 0,0 0 0,-1 0-1,1 0 1,-1 1 0,-17 49 663,12-38-524,6-11 119,19-33 817,-9 16-1088,18-30 129,-26 43-159,-1 0 0,1 0 0,0 0 0,0 0 0,0 0 0,0 0 0,0 0 0,0 1 0,0-1 0,0 1 0,1-1 0,-1 1 0,0 0 0,4-1 0,-5 2 22,0 1 0,0-1 0,0 1 0,0 0 0,0-1 0,0 1 0,0 0 1,0-1-1,0 1 0,0 0 0,-1 0 0,1 0 0,0 0 0,-1 0 0,1 0 0,-1 0 0,1 0 1,-1 0-1,1 0 0,-1 0 0,0 0 0,1 2 0,-1-1 20,1 0 0,0 0 0,0 0 0,0 0-1,0-1 1,0 1 0,0 0 0,0 0 0,0-1 0,1 1 0,-1 0 0,1-1 0,-1 1-1,1-1 1,3 2 0,-1-2 15,0-1 0,0 0 0,0 1-1,0-2 1,0 1 0,1 0 0,-1-1 0,0 0-1,-1 0 1,1 0 0,0 0 0,0-1 0,0 0-1,-1 0 1,1 0 0,-1 0 0,1 0 0,-1 0-1,0-1 1,0 0 0,5-5 0,3-3 190,-1-1-1,0 0 1,10-15 0,-17 23-292,-11 21 92,2 0 0,0 1 0,1 0-1,1 0 1,0 0 0,-1 30 0,4-38 0,2-1 1,-1 1 0,1-1 0,1 0-1,0 0 1,0 0 0,0 0-1,1 0 1,1 0 0,0 0 0,0-1-1,0 0 1,1 0 0,12 15 0,18 14-7,-20-22-159,-1 0-1,20 29 0,-31-40 142,0 0 0,-1 0-1,1 1 1,-1-1-1,0 1 1,-1-1-1,1 1 1,-1 0 0,0 0-1,0 0 1,0 0-1,-1 0 1,1 0-1,-1 0 1,-1 0-1,0 5 1,0-7 42,0 0-1,-1 0 1,1 0 0,-1 0 0,1 0-1,-1 0 1,0-1 0,0 1 0,0-1-1,-1 0 1,1 1 0,-1-1-1,1 0 1,-1 0 0,0-1 0,0 1-1,1 0 1,-1-1 0,0 0-1,0 0 1,-1 0 0,1 0 0,0 0-1,0 0 1,0-1 0,-5 0 0,-1 2 36,0-2 1,1 1-1,-1-1 1,0 0-1,0-1 1,0 0-1,0-1 1,-15-4-1,17 3-56,0-1 0,0 0 0,0 0 0,1-1 0,0 1 0,0-2 0,0 1 0,0 0 0,1-1 0,0 0 0,0 0 0,1-1 0,-1 1 0,1-1 0,1 0 0,-5-12 0,6 14 0,0 0 0,0 0 0,0-1 0,1 1 0,0-1 0,0 1 0,1-1 0,-1 0 0,1 1 0,0-1 0,1 0 0,-1 1 0,1-1 0,0 1 0,1-1 0,-1 1 0,1 0 0,0-1 0,1 1 0,-1 0 0,1 0 0,0 0 0,6-7 0,4 0-865,1 0 0,0 1 0,1 0 1,0 1-1,1 1 0,26-12 0,-34 17 214,48-24-7058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1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18 189 2851,'0'0'25950,"10"-7"-24877,13-8-587,3-2 102,37-30 0,-58 43-543,0 0 1,0 0 0,-1-1 0,1 0 0,-1 0-1,0 0 1,-1 0 0,1-1 0,-1 1 0,0-1-1,0 0 1,-1 0 0,0 0 0,2-9-1,-4 15-38,1-1-1,-1 1 0,0-1 0,0 1 1,0-1-1,0 0 0,0 1 0,0-1 0,0 1 1,-1-1-1,1 1 0,0-1 0,0 1 0,0-1 1,0 1-1,-1-1 0,1 1 0,0-1 0,-1 1 1,1-1-1,0 1 0,-1-1 0,1 1 0,0 0 1,-1-1-1,1 1 0,-1-1 0,1 1 0,-1 0 1,1 0-1,-2-1 0,-20 1 12,16 2-36,0 0 1,1 0 0,-1 0-1,0 1 1,-9 6 0,4 0 9,0 0 0,1 1 0,1 0 0,0 1 0,0 0 0,1 0 1,0 1-1,1 0 0,1 0 0,0 1 0,0 0 0,1 0 1,1 0-1,0 1 0,1 0 0,-2 22 0,4-34-50,1-1 0,1 1 0,-1 0 1,0 0-1,0 0 0,1 0 0,-1 0 0,1-1 0,-1 1 0,1 0 0,0 0 0,0-1 0,0 1 0,0 0 1,0-1-1,0 1 0,0-1 0,1 0 0,-1 1 0,0-1 0,1 0 0,-1 0 0,1 1 0,-1-1 0,1-1 1,0 1-1,-1 0 0,1 0 0,0 0 0,0-1 0,0 1 0,0-1 0,-1 0 0,1 1 0,0-1 0,0 0 1,0 0-1,0 0 0,0 0 0,3-1 0,5 0-616,-1 0-1,1 0 1,0-1 0,-1-1-1,0 1 1,18-8-1,-9 0-1338,0 0-1,-1 0 0,19-17 0,5-7-3634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3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60 235 15887,'0'0'7319,"-5"9"-5451,2-5-1699,-34 60 2423,34-60-2519,1 1 0,0 0 0,1-1 0,-1 1 0,1 0 0,0 0-1,0 0 1,0 0 0,1 0 0,0 0 0,0 0 0,0 0 0,0 0 0,2 6 0,0-9-73,-1 1 0,1 0 0,0-1 0,0 0 0,0 1 1,1-1-1,-1 0 0,0 0 0,1 0 0,-1-1 0,1 1 1,0-1-1,0 1 0,-1-1 0,1 0 0,0 0 0,0 0 0,0 0 1,0-1-1,0 1 0,0-1 0,0 0 0,0 0 0,1 0 1,-1 0-1,3-1 0,3 1 85,-1 0 1,0-1 0,1 0-1,-1-1 1,0 0-1,0 0 1,0-1-1,13-5 1,-17 5-9,1 0-1,-1 0 1,0-1 0,0 1 0,0-1-1,0 0 1,-1 0 0,0 0 0,1-1-1,-2 1 1,1-1 0,0 0 0,-1 0 0,0 0-1,0 0 1,0 0 0,-1 0 0,0 0-1,0 0 1,0-6 0,-2 11-75,0 1 0,-1-1 0,1 1 0,0 0-1,-1-1 1,1 1 0,0 0 0,0 0 0,0 0 0,0 0 0,-1 0 0,2 0-1,-1 0 1,0 0 0,0 1 0,-1 1 0,-1 3-13,0-1 0,0 1-1,1 0 1,-1 0 0,2 0 0,-1 0 0,0 1-1,1-1 1,0 8 0,1-13 17,0 0 1,1-1-1,-1 1 0,0-1 1,1 1-1,-1-1 0,1 1 0,-1-1 1,1 1-1,-1-1 0,1 1 1,-1-1-1,1 1 0,-1-1 1,1 0-1,-1 1 0,1-1 1,0 0-1,-1 1 0,1-1 1,0 0-1,-1 0 0,1 0 1,0 0-1,-1 0 0,1 1 1,0-1-1,-1 0 0,1-1 1,0 1-1,-1 0 0,1 0 1,0 0-1,-1 0 0,1 0 1,0-1-1,-1 1 0,1 0 1,-1-1-1,1 1 0,0 0 1,0-1-1,31-13 592,-10-3-488,0 0 1,-1-1-1,-1-1 0,-1-1 1,24-33-1,-43 53-110,0-1 0,0 1 0,1 0 0,-1 0 0,0 0 0,0 0 0,0 0 0,0 0 0,1 0 0,-1 0 0,0 0 0,0 0 0,0 0 0,0 0 0,0 0 0,1 0 0,-1 0 0,0 0 0,0 0 0,0 0 0,0 0 0,1 1 0,-1-1 0,0 0 0,0 0 0,0 0 0,0 0 0,0 0 0,0 0 0,1 0 0,-1 0 0,0 1 0,0-1 0,0 0 0,0 0 0,0 0 0,0 0 0,0 0 0,0 0 0,0 1 0,0-1 0,0 0 0,0 0 0,0 0 0,0 0 0,0 1 0,0-1 0,0 0 0,0 0 0,0 0 0,0 0 0,0 1 0,0-1 0,0 0 0,0 0 0,0 0 0,0 0 0,0 0 0,0 1 0,0-1 0,0 0 0,0 0 0,0 0 0,-1 0 0,3 24 0,3 14 0,-2-37 0,0 1 0,-1-1 0,1 1 0,0-1 0,0 0 0,1 0 0,-1-1 0,0 1 0,0-1 0,0 1 0,0-1 0,0 0 0,1 0 0,-1 0 0,0-1 0,0 1 0,0-1 0,6-2 0,-1 1 0,0 0 0,0-1 0,-1 0 0,1 0 0,-1-1 0,10-6 0,-12 7 0,-1 0 0,0-1 0,1 1 0,-1-1 0,-1 0 0,1 0 0,0 0 0,-1 0 0,0-1 0,0 1 0,0-1 0,-1 0 0,1 0 0,-1 0 0,2-8 0,-4 13 0,0 0 0,0-1 0,0 1 0,0 0 0,0 0 0,0-1 0,0 1 0,0 0 0,0 0 0,0-1 0,0 1 0,0 0 0,0 0 0,0-1 0,0 1 0,0 0 0,0 0 0,0-1 0,-1 1 0,1 0 0,0 0 0,0 0 0,0-1 0,0 1 0,-1 0 0,1 0 0,0 0 0,0-1 0,0 1 0,-1 0 0,1 0 0,0 0 0,0 0 0,-1 0 0,1 0 0,0 0 0,0-1 0,-1 1 0,1 0 0,0 0 0,0 0 0,-1 0 0,-15 5 0,-10 11 0,18-9 0,1 0 0,-1 0 0,2 1 0,-1 0 0,1 1 0,0-1 0,1 1 0,0 0 0,1 1 0,-1-1 0,2 1 0,-4 13 0,7-22 0,0 0 0,0 0 0,1 0 0,-1 0 0,0 0 0,1 0 0,-1 0 0,1 0 0,-1-1 0,1 1 0,-1 0 0,1 0 0,0-1 0,-1 1 0,1 0 0,0-1 0,-1 1 0,1 0 0,0-1 0,0 1 0,0-1 0,0 1 0,0-1 0,0 0 0,-1 1 0,1-1 0,0 0 0,0 0 0,0 0 0,0 0 0,0 1 0,0-1 0,0-1 0,0 1 0,0 0 0,0 0 0,0 0 0,2-1 0,43-6 0,-30 1 0,0 0 0,26-16 0,-32 16 0,0 0 0,0 1 0,0 1 0,1-1 0,0 1 0,0 1 0,0 0 0,21-2 0,-20 60-53,-10-53-8,-1-1 1,1 1-1,0-1 0,-1 1 1,1-1-1,0 0 1,0 0-1,0 1 1,0-1-1,0-1 1,0 1-1,0 0 1,1-1-1,-1 1 0,0-1 1,0 1-1,1-1 1,-1 0-1,0 0 1,0 0-1,1 0 1,-1-1-1,3 0 0,2 0-191,0 0 0,0-1 0,-1 0-1,1 0 1,-1 0 0,10-6 0,-1-2-830,0 0 1,22-20 0,-20 14-914,-1-1 0,0-1 0,-2 0 0,0-1 0,-1-1 0,19-38 1,-9 1 2158,-10-1 4793,-13 58-4798,0 0-1,0 0 0,0 0 0,1-1 0,-1 1 1,0 0-1,0 0 0,0 0 0,0 0 1,0-1-1,0 1 0,0 0 0,0 0 0,0 0 1,1-1-1,-1 1 0,0 0 0,0 0 0,0 0 1,0-1-1,0 1 0,0 0 0,-1 0 0,1-1 1,0 1-1,0 0 0,0 0 0,0 0 0,0 0 1,0-1-1,0 1 0,0 0 0,0 0 0,0 0 1,-1-1-1,1 1 0,0 0 0,0 0 0,0 0 1,0 0-1,-1 0 0,1 0 0,0-1 1,0 1-1,0 0 0,0 0 0,-1 0 0,1 0 1,0 0-1,0 0 0,0 0 0,-1 0 0,1 0 1,-12 11 1908,-11 23-1376,14-17-448,0 1 0,1 0 0,1 1 0,0 0 0,2 0 0,0 1 1,1-1-1,1 1 0,1 0 0,1 0 0,0 0 0,4 29 0,13-7-157,-16-41-83,0 0 1,1 0-1,-1 0 1,0 0-1,1 0 1,-1 0-1,1 0 1,-1 0 0,1-1-1,-1 1 1,1 0-1,0 0 1,-1-1-1,1 1 1,0 0 0,0-1-1,-1 1 1,1 0-1,0-1 1,0 1-1,0-1 1,0 0-1,0 1 1,0-1 0,0 0-1,0 1 1,0-1-1,0 0 1,0 0-1,0 0 1,0 0-1,0 0 1,0 0 0,0 0-1,0 0 1,0 0-1,0-1 1,0 1-1,0 0 1,-1-1-1,2 0 1,1-4 24,-1 0 0,-1 0-1,1-1 1,-1 1 0,0 0 0,0-1-1,0 1 1,-1-1 0,0 0 0,0 1-1,-2-9 1,2 1 2,0 12-29,0-13 38,0 0 1,-1 0 0,-4-17-1,4 27-32,1 1 0,-1 0 0,0-1 0,0 1 0,-1 0 0,1 0 0,0 0 0,-1 0 0,0 0 0,0 1 0,0-1 0,0 0 0,0 1 0,-1 0 0,1-1 0,-1 1 0,1 0 0,-1 0 0,-5-3 0,46 28-140,-21-17-681,0-2-1,0 0 1,0-1 0,1-1 0,-1-1 0,1 0 0,-1-1 0,1-1 0,-1-1 0,1 0 0,-1-1 0,0-1 0,0-1 0,25-10 0,-21 6 1439,0-1 0,0-1 0,23-16 3394,-57 47 477,-4 13-3680,16-31-825,0 0 0,0 0 0,1 0 0,-1 1 0,0-1 0,1 0 0,-1 0 0,1 0 0,0 1 0,0-1 0,0 0 0,0 0 0,0 0 0,0 1 0,1-1 1,-1 0-1,1 0 0,-1 0 0,1 1 0,0-1 0,0 0 0,0 0 0,0 0 0,0 0 0,0-1 0,1 1 0,-1 0 0,1 0 0,-1-1 0,1 1 0,2 1 0,9 5-295,0-2 1,0 0 0,1-1-1,0 0 1,-1-1 0,28 4-1,90 4-1573,-30-4 1767,-101-8 129,0-1 0,0 1 0,1 0 0,-1 0 0,0 0-1,1 0 1,-1 0 0,0 0 0,0 0 0,1 0 0,-1 0 0,0 0 0,1 0 0,-1 0-1,0 0 1,0 0 0,1 0 0,-1 0 0,0 0 0,1 0 0,-1 0 0,0 0 0,0 0-1,1 0 1,-1 1 0,0-1 0,0 0 0,1 0 0,-1 0 0,0 0 0,0 1 0,0-1-1,1 0 1,-1 0 0,0 1 0,0-1 0,0 0 0,0 0 0,0 1 0,1-1 0,-1 0-1,0 0 1,0 1 0,0-1 0,0 0 0,0 0 0,0 1 0,0-1 0,0 0 0,0 1-1,0-1 1,0 0 0,0 0 0,0 1 0,0-1 0,0 1 0,-21 12 1860,-35 8 701,-9-2-2580,-1-3 0,-1-3 0,-134 9 0,199-22 16,2 0-75,1 0-1,-1 0 1,0 0 0,0 0 0,0-1-1,0 1 1,0 0 0,0 0-1,0 0 1,0 0 0,0 0 0,0 0-1,0-1 1,0 1 0,0 0-1,0 0 1,0 0 0,0 0 0,0 0-1,0 0 1,0 0 0,0-1-1,-1 1 1,1 0 0,0 0 0,0 0-1,0 0 1,0 0 0,0 0-1,0 0 1,0 0 0,0-1 0,0 1-1,0 0 1,-1 0 0,1 0-1,0 0 1,0 0 0,0 0 0,0 0-1,0 0 1,0 0 0,0 0-1,-1 0 1,1 0 0,0 0 0,0 0-1,0 0 1,0 0 0,0 0-1,0 0 1,-1 0 0,1 0 0,0 0-1,0 0 1,0 0 0,9-9-9454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5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24407,'0'0'96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2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10442,'0'0'3876,"2"-9"-3321,-1 3-486,-1 5-60,0-1 1,0 0-1,0 0 0,1 0 0,-1 1 0,0-1 0,1 0 0,-1 0 0,1 1 0,0-1 0,0 0 0,0 1 0,-1-1 0,1 1 0,1-1 0,-1 1 1,0-1-1,0 1 0,0 0 0,1 0 0,-1-1 0,1 1 0,-1 0 0,1 0 0,-1 1 0,1-1 0,0 0 0,-1 0 0,4 0 0,349-18 995,-196 15-427,1409-33 1366,-522 10 603,-1366 30-2352,-51 2-142,-1811 77 38,2132-82-94,12 0-12,-72 8-1,99-3-83,21 0-61,26 1 22,691-14 265,-299-6-97,785 23 83,-268 1 64,-1178-21-493,66 0 346,-997-21 612,-217-9-1405,1179 26-2258,32-8-2167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32 126 4516,'0'0'13923,"-7"-9"-13582,-17-30-159,24 38-143,0 0 1,0 0-1,-1-1 1,1 1-1,0 0 1,0 0-1,0 0 1,1-1-1,-1 1 1,0 0-1,0 0 1,1 0-1,-1-1 1,0 1-1,1 0 0,-1 0 1,1 0-1,0 0 1,-1 0-1,1 0 1,0 0-1,0 0 1,-1 0-1,1 0 1,0 0-1,0 1 1,0-1-1,2-1 1,31-18 2192,-30 18-1808,6-2 97,1 0-1,0 0 1,-1 1 0,1 0 0,1 1-1,-1 1 1,0-1 0,0 2 0,1-1 0,14 3-1,-22-2-482,0 0 0,0 1 0,0-1 1,0 1-1,0 0 0,0 0 0,0 0 0,0 1 0,-1 0 0,1-1 0,0 1 0,-1 0 0,1 1 0,-1-1 0,0 1 0,0-1 0,0 1 0,0 0 0,0 0 0,0 1 0,-1-1 0,0 0 0,0 1 0,0-1 0,0 1 1,0 0-1,-1 0 0,1 0 0,-1-1 0,1 8 0,-1-1 17,-1 0 0,0 0 1,0 0-1,-1 0 0,0 0 1,-1 0-1,0-1 0,-1 1 0,0-1 1,0 1-1,-1-1 0,0 0 1,-7 9-1,-7 11 19,-2-2 0,-35 39 0,9-12 67,46-54-143,0 0 1,-1 1-1,1-1 1,0 0-1,0 0 1,-1 1-1,1-1 1,0 0-1,0 0 1,0 1-1,0-1 1,-1 0-1,1 1 1,0-1-1,0 0 1,0 1-1,0-1 1,0 0-1,0 1 1,0-1-1,0 0 1,0 1-1,0-1 1,0 0-1,0 1 1,0-1-1,0 0 1,0 1-1,0-1 1,0 0-1,0 1 1,1-1-1,-1 0 1,0 1-1,0-1 1,0 0-1,0 0 1,1 1-1,-1-1 1,0 0-1,0 0 1,1 1-1,-1-1 1,0 0-1,1 0 1,-1 0-1,0 1 1,0-1-1,1 0 1,-1 0-1,0 0 1,1 0-1,-1 0 1,0 0-1,1 0 1,-1 0-1,0 0 1,1 0-1,-1 0 1,0 0-1,1 0 1,-1 0-1,0 0 1,1 0-1,0 0 1,30-2-64,-25 1 85,71-11-1721,129-39 0,-151 36-1170,30-10-4939,2-1-7426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1033 496 9417,'-77'-27'605,"-354"-127"-20,13-27-4909,346 135 6288,38 22 1160,34 24-2964,26 23 283,2-2-181,1-1 0,0-1 0,1-1 0,2-2 0,-1-1 0,2-1 0,0-2 0,0-2 0,68 13 0,12-7-227,195 4 1,776-46 134,-359 2 2596,-708 26-2643,-15 3-32,-26 6 63,-82 8 43,0-6 0,-158 2 0,174-12-9,-1145 37 473,542-20-467,633-19-192,36-1-13,20-1-3,6 0-6,751-106-599,8 48 560,-310 34 5,388-32 289,-796 52-181,51-11-1,-92 16-40,0 0 0,-1 0 0,1-1 0,0 1-1,-1-1 1,1 1 0,-1-1 0,1 0 0,-1 0 0,1 1-1,-1-1 1,1 0 0,-1 0 0,0 0 0,1-1 0,-1 1-1,2-2 1,-3 2 2,0 1-1,0-1 0,-1 0 0,1 1 0,0-1 1,0 0-1,0 1 0,0-1 0,-1 0 1,1 1-1,0-1 0,-1 0 0,1 1 1,0-1-1,-1 1 0,1-1 0,-1 1 0,1-1 1,-1 1-1,1-1 0,-1 1 0,1-1 1,-1 1-1,0 0 0,1-1 0,-1 1 1,-1-1-1,-6-3 40,-1 0 1,0 1-1,-1-1 1,-15-2-1,-81-12 12,-156-5 0,-115 17 352,272 6-220,-1171 59 661,1065-37-3854,208-21 2512,0-1 1,0 0-1,0 1 0,0-1 0,0-1 0,-1 1 0,1 0 0,0-1 0,0 0 1,-2 0-1,4 0-11,0 0 1,1 1-1,-1-1 1,1 0 0,-1 0-1,1 1 1,-1-1-1,1 0 1,0 0-1,-1 0 1,1 0 0,0 1-1,0-1 1,0 0-1,0 0 1,-1 0 0,1 0-1,0 0 1,1 0-1,-1-1 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5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3901 557 15471,'0'-11'1041,"1"4"-957,-1 0 0,0-1 1,-1 1-1,1 0 0,-2 0 1,1-1-1,-1 1 0,0 0 1,0 0-1,-1 1 0,0-1 1,0 0-1,-1 1 0,-7-11 1,-12-7-78,-2 1 0,0 1 0,-2 1 1,0 1-1,-1 1 0,-1 2 0,-1 1 1,0 1-1,-1 2 0,-56-17 0,-26 0-111,-201-25 0,255 47 121,-24-4-37,-509-67-110,394 62 135,-202 8 1,320 14-23,-1 4 0,2 3 0,-1 4 1,-80 27-1,-298 134-43,129-14 141,262-124 18,1 3 1,-102 86-1,149-112-8,2 1 0,0 1 0,0 1 0,2 1 0,0 0 0,2 0 0,-19 38 0,26-44-65,0 0 0,1 0-1,1 0 1,0 0 0,1 1 0,1 0 0,0 0 0,1-1 0,1 1-1,0 0 1,1 0 0,1 0 0,0 0 0,4 14 0,2-7 4,0-1 1,1 0 0,1 0 0,1-1 0,0-1 0,2 0 0,0 0 0,2-1-1,0-1 1,17 16 0,2-2 0,1-1-1,2-2 0,1-1 0,42 22 1,-6-12 0,2-2 0,0-4 0,3-4 0,116 26 0,-27-19 17,195 12 0,-60-25 19,561-34-1,-633-10-20,-1-9-1,-2-10 0,227-74 1,-370 89 149,117-54 0,-175 69-54,-1-2-1,-1 0 1,-1-2-1,0-1 1,-1-1-1,0-1 0,-2-1 1,24-27-1,-37 37-74,0-1 0,-1 0 0,0-1 0,-1 1 0,-1-1 0,1 0 0,-2-1 0,0 1 0,0-1-1,-1 0 1,-1 0 0,0 0 0,-1 0 0,0 0 0,-1 0 0,-1-17 0,-2 11-43,-1 0 1,-1 1-1,0-1 0,-1 1 1,-1 0-1,-1 1 0,-1-1 1,0 1-1,-1 1 0,-17-22 1,-6-2-19,-2 1 0,-2 2 0,-1 1-1,-2 2 1,-2 2 0,0 1 0,-2 3 0,-1 1 0,-2 3 0,0 1 0,-1 3 0,-57-17 0,36 22-251,66 15-47,-1-1 0,0 1 0,0-1 0,0 1 0,1 0 0,-1 0 0,0 1 0,0-1 1,1 1-1,-1 0 0,0 0 0,1 0 0,-1 0 0,1 0 0,-5 3 0,8-4 85,0 1 0,-1-1 0,1 1 0,0-1 0,-1 0 0,1 1 0,0-1 0,0 1 0,-1-1 0,1 1 0,0-1 0,0 1 0,0-1 0,0 1 0,0-1 0,0 1 0,0-1 0,0 1 0,0-1 0,0 1 0,0-1 0,0 1 0,0-1 0,0 1 0,0-1-1,0 0 1,1 1 0,-1-1 0,0 1 0,1 0 0,14 16-10511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6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2850 455 13645,'-126'-44'125,"-245"-49"1,-157 24-83,369 59-43,-214 12 0,297 4 58,1 3 1,0 4 0,1 3 0,0 3 0,2 4 0,0 2 0,2 4 0,1 2 0,-71 45 0,98-48 117,0 1 0,2 2-1,1 2 1,2 2 0,1 1 0,-36 47-1,48-51-72,2 1 0,1 1-1,2 1 1,1 1 0,2 0-1,1 1 1,2 0 0,-12 61-1,20-74-93,1 0 0,1 0 0,1 1 0,2-1 0,0 0-1,1 1 1,2-1 0,0 0 0,14 46 0,-11-52 14,2 1 0,0-1 0,2-1 0,0 0 1,0 0-1,2-1 0,0 0 0,0-1 0,2-1 1,0 0-1,0 0 0,30 19 0,-1-5 38,1-3 0,2-1 0,0-3 0,1-1 0,1-3 0,1-1 0,81 14 0,-2-10 61,237 8 0,-157-26-27,0-10 1,233-37 0,-271 15 282,-2-6 0,-1-8 0,160-66 0,-244 77-207,0-4 1,135-83 0,-188 101-144,-2-1-1,0-1 0,-2-2 1,0 0-1,-1-2 0,-2-1 1,0 0-1,-2-2 1,-1-1-1,19-36 0,-31 48 47,0-1 0,-1-1 0,-1 1 0,-1-1 0,-1 0 0,0 0 0,-1-1 0,-2 1 0,0-1 0,0 1 0,-2-1 0,-1 1 0,0-1 0,-10-35 0,4 29 5,-1 1 1,-2 0 0,-1 0-1,0 1 1,-2 1 0,-1 0-1,0 1 1,-2 0 0,0 2 0,-25-23-1,-8-2 1,-2 3-1,-1 1 0,-3 3 1,-1 3-1,-1 2 0,-2 3 1,-101-37-1,49 30-409,-2 5 1,-1 5-1,-172-18 1,124 24-3541,10-6-3252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4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2364 19058,'705'-489'107,"-84"28"-253,43-31-147,27 43 139,-501 348 831,4 8 0,3 8-1,211-58 1,-370 131-641,0 1 0,1 2 1,0 2-1,56-3 0,-90 10-41,-1-1 0,1 1-1,0 0 1,0 0 0,-1 0-1,1 1 1,0 0 0,-1 0-1,1 0 1,-1 0 0,1 1-1,-1 0 1,0 0 0,1 0-1,-1 0 1,0 1 0,0-1-1,-1 1 1,1 0 0,0 1-1,-1-1 1,0 0 0,0 1-1,0 0 1,0 0 0,-1-1-1,1 2 1,-1-1 0,0 0-1,0 0 1,0 1-1,-1-1 1,1 6 0,8 35 455,-1 1 0,-3-1 1,-2 1-1,-4 92 0,0-33 251,1-77-540,20 329 828,-15-314-979,1-2 1,2 1-1,2-1 0,2-1 1,1 0-1,28 52 0,-31-72-71,1 0-1,27 33 1,-33-46-185,0 0 0,0-1 0,1 0 1,0-1-1,0 1 0,0-1 0,0 0 1,1-1-1,0 0 0,9 4 0,31-2-3870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13293,'13'1'747,"190"20"627,147 7-992,785-68 1594,-126-1 159,-701 44-1904,352-8-121,-589 1-29,81-15-1,-151 19-38,0 0 0,0 0 1,0 0-1,0 0 1,0 0-1,0 0 0,0-1 1,-1 1-1,1 0 1,0 0-1,0-1 0,0 1 1,0-1-1,0 1 1,-1-1-1,1 1 0,0-1 1,0 1-1,-1-1 1,1 0-1,1-1 1,-16-7 756,-38-4-196,50 13-648,-70-12 308,-42-10-30,102 19-93,0-1-1,0-1 1,1 0-1,0 0 1,0-1-1,0 0 0,-12-10 1,23 16-137,0 0 0,0 0 0,0-1 0,0 1 0,0 0 0,0 0 0,0 0 0,0 0 0,0 0 0,0 0 0,-1 0 0,1 0 0,0 0 0,0 0 0,0 0 1,0-1-1,0 1 0,0 0 0,0 0 0,0 0 0,0 0 0,-1 0 0,1 0 0,0 0 0,0 0 0,0 0 0,0 0 0,0 0 0,0 0 0,0 0 0,-1 0 0,1 0 0,0 0 0,0 0 0,0 0 0,0 0 0,0 0 0,0 0 0,0 0 0,0 0 0,-1 1 0,1-1 0,0 0 0,0 0 0,0 0 1,0 0-1,0 0 0,0 0 0,0 0 0,0 0 0,0 0 0,0 0 0,0 0 0,0 1 0,0-1 0,-1 0 0,1 0 0,0 0 0,0 0 0,0 0 0,0 0 0,0 0 0,0 1 0,0-1 0,0 0 0,2 12-61,7 15 146,-8-27 24,0 0 1,0 0 0,0 0 0,0 1 0,0-1 0,0 0 0,0 0 0,0 0 0,0 0 0,-1-1 0,1 1 0,0 0 0,0 0 0,0 0 0,0-1 0,0 1-1,0 0 1,-1-1 0,1 1 0,0-1 0,1 0 0,15-5 29,2-2 1681,-12-1-4872,-10 2-7838,-9-4 3360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0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12 234 5830,'0'0'6507,"-11"0"-4462,37-2-1451,1-1 0,-1-1 1,0-2-1,26-8 0,38-8 6,-60 17-526,136-27 1320,289-16-1,126 10-987,78-2-96,373 53 276,-364-2-121,-601-10-183,375 3-395,-147-3 4498,-295-1-3926,-1-49 1191,4 53-4170,1 0-656,2-2-3577,5-1-5750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3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7559,'16'-3'3107,"154"-35"-1013,95-18-948,-130 38 28,223-1 0,137 35-826,-45 0-289,652-50 506,-2-48-235,-1035 77-344,1131-120 2086,-1148 119-1875,183-9 865,-228 14-1080,0 2 0,0-1 0,-1 0 0,1 0 0,0 1 0,-1 0 0,1-1 0,0 1 0,-1 0 0,1 0 0,-1 1 0,0-1 0,1 0 0,-1 1 0,0-1 0,0 1 0,0 0 0,2 2 0,3 18-8101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14990,'0'0'14238,"2"12"-13027,2 44-741,-3 1-1,-9 79 1,1 26-736,8-115-169,0 29-114,-9-29-3298,8-46 3509,0 0 0,0 0 0,-1-1 0,1 1 0,0 0 0,-1 0 1,1-1-1,-1 1 0,1 0 0,-1-1 0,0 1 0,1 0 0,-1-1 1,0 1-1,1-1 0,-1 1 0,0-1 0,0 1 0,1-1 0,-1 0 1,0 1-1,0-1 0,0 0 0,1 1 0,-1-1 0,0 0 0,0 0 0,0 0 1,0 0-1,0 0 0,1 0 0,-1 0 0,0 0 0,0 0 0,0-1 1,0 1-1,-1-1 0,-15-6-8289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16976,'0'-9'1441,"-1"4"-1160,2 0-1,-1 0 1,1 0-1,-1 0 0,2 0 1,-1 1-1,0-1 1,1 0-1,0 1 0,0-1 1,0 1-1,0-1 1,1 1-1,0 0 0,0 0 1,0 0-1,0 1 0,1-1 1,-1 1-1,8-6 1,5-1 104,0 0 0,1 0 0,0 2 0,0 0 0,1 1 0,0 1 0,0 1 0,36-6 0,-27 7-391,0 1-1,0 1 1,1 1 0,-1 2-1,42 6 1,-59-5-15,-1 1-1,0 0 1,0 0-1,0 1 1,0 0 0,-1 0-1,1 1 1,-1 0 0,0 1-1,-1-1 1,1 2 0,-1-1-1,7 9 1,-10-10 81,0-1 0,-1 0-1,0 1 1,0 0 0,0-1 0,0 1 0,-1 0 0,0 1-1,0-1 1,0 0 0,-1 1 0,1-1 0,-1 1 0,-1-1-1,1 1 1,-1-1 0,0 1 0,0 0 0,-1-1 0,1 1-1,-1-1 1,0 1 0,-4 10 0,2-11 85,0-1 0,0 1 0,-1 0-1,0-1 1,1 0 0,-2 0 0,1 0 0,0 0 0,-1 0-1,1-1 1,-1 0 0,0 0 0,0-1 0,-7 4 0,-6 1 286,1 0 0,-1-1 0,-20 3 0,27-6-431,-1-1 0,1-1 0,-1 0 0,1 0 0,-22-2 0,32 1-52,1 0 0,-1 0 0,1 0-1,0-1 1,-1 1 0,1 0 0,-1 0 0,1 0 0,-1-1 0,1 1-1,-1 0 1,1 0 0,0-1 0,-1 1 0,1 0 0,-1-1 0,1 1-1,0 0 1,-1-1 0,1 1 0,0-1 0,0 1 0,-1-1-1,1 1 1,0-1 0,0 1 0,0-1 0,0 1 0,0 0 0,-1-1-1,1 1 1,0-1 0,0 1 0,0-1 0,0 1 0,0-1 0,0 1-1,1-1 1,-1 1 0,0-2 0,10-18-6875,13 1-4892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0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16271,'0'0'7282,"-11"10"-6252,-7 5-684,2 0 1,0 2-1,1-1 0,0 2 0,1 0 1,-16 30-1,14-17-46,1 1-1,1 1 1,2 0 0,1 0 0,2 1 0,1 0-1,2 1 1,1 0 0,2 0 0,2 0-1,0 0 1,7 48 0,-3-70-335,0-1 0,0 1 0,1-1 0,1 1 0,0-2 0,1 1 0,0 0 0,0-1 0,2 0 0,-1-1 0,12 13 0,-11-15-762,1 1 0,0-1 0,0-1 0,1 0 0,0 0 0,0-1 0,17 8 0,21 3-4862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20307,'0'0'9289,"93"-9"-8969,-39-2-256,5-2-128,-7 0-865,-6-1-1953,-5-1-962,-14 2-993,-13 1-4323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2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5926,'0'0'17542,"11"7"-15306,6 2-1716,1-1 1,0 0-1,1-1 0,-1-1 0,1-1 0,31 4 0,353 30-1465,-1039-33 1073,649-7-120,0-1-1,-1 0 0,1-1 0,12-5 0,20-4 32,40-3-42,-2 0-153,145-45 0,-219 55-223,-9 3 137,-23 1 49,-39 8 121,-205 55 167,63-13 963,198-49-906,10-2-67,25-8-98,48-13-579,105-9-3886,-59 21-2228,-54 7-496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53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1569,'0'0'18108,"14"1"-17355,37 0-192,0-2-1,-1-2 1,62-12-1,75-6-362,-154 19-173,-23 0 20,0 1 0,0 0 0,1 1-1,-1 0 1,0 1 0,1 0 0,15 4 0,-25-4-29,-1-1 0,1 0 0,0 0 0,-1 0 0,1 1-1,-1-1 1,1 0 0,-1 1 0,1-1 0,-1 1 0,1-1 0,-1 0 0,1 1 0,-1-1 0,1 1 0,-1-1-1,0 1 1,1-1 0,-1 1 0,0 0 0,1-1 0,-1 1 0,0-1 0,0 1 0,0 0 0,1-1 0,-1 1 0,0 0-1,0-1 1,0 1 0,0 0 0,0-1 0,0 1 0,0 0 0,0-1 0,-1 1 0,1-1 0,0 1 0,0 0-1,-1-1 1,1 1 0,0-1 0,0 1 0,-1 0 0,0 0 0,-21 21 677,1-10-498,0-1 0,-1-1 0,0-1-1,-1-1 1,0-1 0,-24 4 0,6-4 368,0-2 0,-68 1 1,105-6-540,-6 1 67,0-2 0,0 1-1,-19-5 1,27 5-99,1 0 0,0 0 0,0 0 0,0-1 0,0 1 0,0 0 0,0-1-1,-1 1 1,1-1 0,0 1 0,0-1 0,0 1 0,0-1 0,1 0 0,-1 0 0,0 1 0,0-1 0,0 0 0,0 0 0,1 0 0,-1 0 0,0 0-1,1 0 1,-1 0 0,1 0 0,-1 0 0,1 0 0,0 0 0,-1 0 0,1 0 0,0 0 0,0-1 0,0 1 0,0 0 0,0 0 0,0 0 0,0 0-1,0-1 1,0 1 0,0 0 0,1 0 0,-1 0 0,0 0 0,1 0 0,0-1 0,0 0-29,0 0 0,1 0 1,-1 1-1,0-1 0,1 1 0,-1-1 0,1 1 1,0 0-1,-1 0 0,1-1 0,0 1 0,0 0 1,0 1-1,0-1 0,0 0 0,0 0 0,2 1 1,41-9-166,-35 8 148,56-6-516,1 3 1,85 5-1,-148-1 488,1 1-1,-1-1 1,0 1-1,0 0 0,0 0 1,-1 0-1,1 1 1,0-1-1,7 5 0,-10-6-8,-1 1 0,1 0 0,0 0 0,0-1 0,-1 1 0,1 0 0,-1 0 0,1 0 0,0-1 0,-1 1 0,0 0 0,1 0 0,-1 0 0,1 0 0,-1 0 0,0 0 0,0 0 0,0 0 0,1 0 0,-1 0 0,0 0 0,0 0 0,0 0 0,-1 0 0,1 0 0,0 0 0,0 0 0,0 0 0,-1 0 0,1 0 0,-1 0 0,1 0 0,-1 0 0,1 0 0,-1 0 0,1-1 0,-1 1 0,0 0 0,1 0 0,-1-1 0,0 1 0,0 0 0,1-1-1,-2 2 1,-25 16-3539,-10-4-3427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0 419 16688,'13'-12'8077,"59"-54"-6433,-58 54-1606,345-303 266,-358 314-301,0 0 1,0 0 0,0 0-1,0 0 1,0 0 0,0 0 0,0 0-1,0 0 1,1 0 0,-1 1-1,0-1 1,1 0 0,-1 1 0,0-1-1,4 0 1,-5 2 10,0-1 0,1 1 1,-1-1-1,0 1 0,0-1 0,1 1 0,-1-1 0,0 1 1,0-1-1,0 1 0,1-1 0,-1 1 0,0-1 0,0 1 0,0-1 1,0 1-1,0-1 0,0 1 0,0-1 0,0 1 0,0-1 1,-1 1-1,1 0 0,0-1 0,0 1 0,0-1 0,-1 1 1,-19 49 943,-11 9-167,-38 77 503,63-121-1202,0 1 0,0 0 0,2 0 0,0 1-1,0-1 1,0 28 0,3-43-126,1 1-1,0-1 0,0 1 1,0-1-1,1 1 0,-1-1 1,0 1-1,1-1 0,-1 1 1,1-1-1,-1 1 0,1-1 1,-1 0-1,1 1 0,0-1 1,0 0-1,0 1 0,0-1 1,0 0-1,0 0 0,0 0 1,0 0-1,0 0 1,1 0-1,-1 0 0,0-1 1,0 1-1,1 0 0,2 0 1,-2 0-281,0-1 1,0 1 0,1-1-1,-1 0 1,0 0 0,0 0-1,1 0 1,-1-1 0,0 1 0,1-1-1,-1 1 1,0-1 0,3-1-1,23-17-6400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13 6150,'0'0'16271,"-52"7"-13292,50-7 256,20 0-2242,12-1-256,11-6-545,7 0-160,5 2-32,0 5-1441,-10 0-2019,-5 0-2017,-7 0-3908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5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223 132 11018,'0'0'6551,"1"-10"-3914,0 0-2475,0 3 613,0 0 1,-1-1-1,0 1 0,-1-1 1,-1-9-1,2 14-565,-1 1 0,0-1-1,0 0 1,0 0 0,0 1 0,-1-1 0,1 1 0,-1-1 0,1 1-1,-1 0 1,0-1 0,0 1 0,0 0 0,0 0 0,-1 0 0,1 1-1,0-1 1,-1 0 0,-3-1 0,0 1-157,1 0 0,-1 0 0,1 1 1,-1 0-1,0 0 0,0 0 0,0 1 0,1 0 0,-1 0 0,0 0 0,0 1 1,0 0-1,0 0 0,1 0 0,-1 1 0,1 0 0,-1 0 0,1 0 1,-1 1-1,1-1 0,0 1 0,0 1 0,1-1 0,-1 1 0,1 0 0,-1 0 1,1 0-1,1 0 0,-1 1 0,0 0 0,1-1 0,0 1 0,0 1 1,1-1-1,-1 0 0,1 1 0,0-1 0,1 1 0,-1-1 0,1 1 1,0 0-1,0 9 0,1-14-50,0 1 0,0-1 1,0 0-1,1 1 0,-1-1 0,0 1 0,1-1 1,-1 1-1,1-1 0,0 0 0,-1 0 1,1 1-1,0-1 0,0 0 0,0 0 1,-1 0-1,1 0 0,1 1 0,-1-2 1,0 1-1,0 0 0,0 0 0,0 0 1,3 1-1,1 0 5,-1-1 0,1 1 0,-1-1 0,1 0 1,0 0-1,0 0 0,9-1 0,-3 0 9,-1 0 0,1-1 1,-1 0-1,1-1 0,-1 0 0,20-8 1,-19 5-18,-1-1 1,0 0 0,0-1 0,11-10-1,-18 15-16,1-1-1,-2 1 1,1-1-1,0 0 1,-1 0-1,1 0 1,-1-1-1,0 1 0,0-1 1,0 1-1,-1-1 1,1 1-1,-1-1 1,0 0-1,0 0 1,1-6-1,-17 21-116,7-1 133,1 1 1,0 0-1,0 0 1,1 0 0,1 1-1,0 0 1,0 0-1,1 0 1,1 1 0,0-1-1,0 1 1,2 0-1,-1 0 1,2 0 0,-1 0-1,2 0 1,2 13-1,-2-21 5,1 0-1,-1-1 1,1 1-1,1-1 1,-1 1-1,1-1 1,-1 0-1,1 1 1,0-1-1,1-1 1,-1 1-1,1 0 1,0-1-1,0 0 1,0 0-1,0 0 1,0 0-1,5 1 1,-4-1 2,-1 0 0,1-1 0,-1 1 0,0 1 0,0-1 0,0 1 1,0-1-1,-1 1 0,1 0 0,-1 0 0,0 1 0,0-1 0,-1 1 0,4 5 1,-6-8-1,0-1 0,1 0 1,-1 0-1,0 0 1,0 0-1,1 1 1,-1-1-1,0 0 1,0 0-1,-1 0 1,1 1-1,0-1 1,0 0-1,0 0 1,-1 0-1,1 1 1,-1-1-1,1 0 1,-1 0-1,1 0 1,-1 0-1,1 0 1,-1 0-1,0 0 1,0 0-1,0 0 1,0-1-1,1 1 1,-2 1-1,-2 0 34,1 0 0,-1-1 0,1 1 0,-1-1 0,0 0 1,1 0-1,-1 0 0,0 0 0,-6-1 0,-3 1 54,0-1 0,1 0 0,-1-1 1,0-1-1,-14-3 0,17 2-95,1 0 0,0 0 0,0-1 0,0 0 0,0-1 0,1 0 0,-1-1 0,1 1 0,1-1 0,-1-1 0,-9-10 0,17 17-43,0-1-1,-1 1 1,1-1 0,0 1-1,0-1 1,0 1 0,0 0 0,0-1-1,0 1 1,0-1 0,0 1-1,0-1 1,0 1 0,0 0-1,0-1 1,0 1 0,0-1-1,0 1 1,0 0 0,0-1-1,1 1 1,-1-1 0,0 1 0,0 0-1,1-1 1,-1 1 0,0 0-1,0-1 1,1 1 0,-1 0-1,0-1 1,1 1 0,-1 0-1,0 0 1,1-1 0,-1 1-1,0 0 1,1 0 0,-1 0 0,1-1-1,-1 1 1,0 0 0,1 0-1,-1 0 1,1 0 0,0 0-1,28-6-4447,-21 5 2386,27-8-5545,6-3-5824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5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20595,'0'0'4565,"-13"1"-3017,6-1-1376,2 0-82,0 0 0,0 0 0,0 1-1,1 0 1,-1 0 0,0 0 0,0 0 0,0 1-1,1 0 1,-1 0 0,1 0 0,0 0-1,-1 1 1,1-1 0,0 1 0,0 1 0,-3 3-1,-1 1 27,0 1-1,0 0 1,1 0 0,1 0-1,0 1 1,0 0-1,1 1 1,0-1-1,0 1 1,2 0-1,-1 0 1,1 1 0,1-1-1,0 0 1,1 1-1,-1 16 1,2-25-99,1-1 0,-1 1-1,1 0 1,-1-1 0,1 1 0,0-1 0,0 1 0,0-1 0,0 1-1,0-1 1,1 0 0,-1 0 0,1 1 0,-1-1 0,1 0-1,0 0 1,0-1 0,0 1 0,0 0 0,0-1 0,3 2 0,-1 0-2,1-1 1,0 0-1,0-1 1,0 1-1,0-1 1,0 0-1,0 0 1,0-1-1,0 1 1,8-2-1,-2 1 2,-1-1-1,-1 0 0,1-1 0,0 0 1,0-1-1,-1 0 0,1-1 1,-1 1-1,0-2 0,0 1 0,10-8 1,-11 5 31,0-1 1,-1 1 0,0-2 0,0 1-1,0-1 1,-1 0 0,0-1 0,6-13-1,-10 17 20,1 0 0,-1-1-1,0 1 1,0 0 0,-1-1-1,0 1 1,0-1 0,0 1-1,-1-1 1,0 0 0,0 1-1,-1-1 1,0 1 0,0-1-1,-2-7 1,1 11-58,0 0 1,-1-1-1,1 1 1,-1 0-1,1 0 1,-1 1-1,0-1 0,0 0 1,0 1-1,-1 0 1,1 0-1,0 0 0,-1 0 1,0 0-1,1 1 1,-1 0-1,0-1 1,0 1-1,1 1 0,-1-1 1,0 0-1,0 1 1,0 0-1,0 0 1,0 0-1,-8 2 0,8-2-129,1 0-1,-1 0 0,0 1 1,0-1-1,0 1 0,0 0 1,0 0-1,0 0 0,1 1 1,-1-1-1,1 1 0,-1 0 1,1 0-1,-1 0 0,1 1 1,0-1-1,0 1 0,0-1 1,0 1-1,1 0 0,-1 0 0,1 1 1,0-1-1,0 0 0,0 1 1,0-1-1,-1 5 0,3-7-241,-1 1-1,1 0 0,0-1 0,0 1 0,0 0 0,0-1 1,0 1-1,1-1 0,-1 1 0,0 0 0,1-1 1,-1 1-1,1-1 0,0 1 0,-1-1 0,1 1 0,0-1 1,0 0-1,0 1 0,0-1 0,0 0 0,0 0 0,0 1 1,0-1-1,1 0 0,-1 0 0,0 0 0,1-1 1,-1 1-1,1 0 0,-1 0 0,1-1 0,-1 1 0,1-1 1,1 1-1,24 5-8190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16624,'0'0'9256,"-8"61"-6917,-9-28-738,-4 3-768,-2 0-513,2 1-192,1-3-64,2-6-31,5-5-33,3-6-641,10-10-1505,11-36-22710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73 16912,'0'0'2973,"-9"-3"-1846,-25-7-599,33 10-498,0 0 0,1 0 0,-1 0 1,0 0-1,0 1 0,1-1 0,-1 0 0,0 0 0,0 0 0,1 0 0,-1 1 0,0-1 0,1 0 0,-1 1 0,0-1 0,1 1 0,-1-1 0,1 1 0,-1-1 0,1 1 0,-1-1 0,1 1 0,-1-1 0,1 1 0,-1 0 0,1-1 0,0 1 0,-1 0 0,1-1 1,0 1-1,0 0 0,-1-1 0,1 1 0,0 0 0,0 0 0,0-1 0,0 1 0,0 0 0,0 0 0,0-1 0,0 1 0,0 0 0,1 0 0,1 32 261,-1-31-217,-1 1 1,1-1 0,0 1-1,0-1 1,0 0 0,0 1 0,1-1-1,-1 0 1,0 0 0,1 0-1,0 0 1,-1 0 0,1 0-1,0 0 1,0-1 0,0 1 0,0-1-1,0 1 1,0-1 0,1 0-1,-1 0 1,0 0 0,1 0 0,-1 0-1,1-1 1,-1 1 0,1-1-1,-1 1 1,1-1 0,-1 0 0,1 0-1,0 0 1,-1 0 0,1-1-1,-1 1 1,1 0 0,-1-1-1,1 0 1,2-1 0,1 0 74,0 0 0,0 0 0,0-1 1,0 0-1,-1 0 0,1-1 0,-1 1 0,0-1 1,0 0-1,0-1 0,0 1 0,-1-1 0,0 0 1,7-9-1,-10 12-57,1-1 1,-1 1-1,0-1 1,0 0 0,0 1-1,0-1 1,0 0-1,0 0 1,-1 0-1,1 1 1,-1-1-1,0 0 1,0 0-1,0 0 1,0 0 0,0 0-1,-1 0 1,1 1-1,-1-1 1,-1-4-1,0 5-46,1-1 0,-1 1 0,0 0 0,0 0-1,0 0 1,0 1 0,0-1 0,0 0 0,0 1 0,0-1-1,-1 1 1,1 0 0,-1 0 0,1 0 0,-1 0-1,1 0 1,-6 0 0,1-1-43,0 1 0,-1 1 1,1 0-1,0 0 0,0 0 0,-1 1 0,1 0 0,0 0 0,0 0 1,0 1-1,0 0 0,0 1 0,0 0 0,1 0 0,-9 5 1,11-5-67,0 0 1,0 1 0,1-1 0,-1 1-1,1-1 1,0 1 0,0 0 0,0 0-1,1 0 1,-1 1 0,1-1 0,0 0-1,1 1 1,-1 0 0,1-1 0,-1 6 0,1-7-299,1 0 0,0 0 0,0 0 1,0 0-1,1 0 0,-1 0 0,1 0 1,-1 0-1,1-1 0,0 1 0,2 5 1,-1-5-435,0 0 0,0 0 0,0-1 0,0 1 0,1 0 0,-1-1 0,1 1 0,0-1 0,-1 0 0,1 0 0,4 2 0,24 11-11376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6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65 20467,'-9'6'3454,"-2"1"-2335,-44 31 3817,52-35-4750,-1 0 0,1 0 0,0 0 0,0 0 0,1 0 0,-1 0 0,1 1 0,-1-1 0,1 1 1,0 0-1,1 0 0,-1-1 0,1 1 0,-2 6 0,3-8-186,1-1 0,0 0 0,-1 0 0,1 0 0,0 0 0,0 0 0,0-1 0,-1 1 0,1 0 0,0 0 0,0 0 0,0-1 0,1 1 0,-1 0 0,0-1 0,0 1 0,0-1 0,0 0 0,0 1 0,1-1 0,-1 0 0,0 0 0,0 1 0,1-1 0,-1 0 0,0 0 0,0 0 0,1-1 0,-1 1 0,2 0 0,45-4 0,-39 1 0,1 0 0,-1-1 0,0 0 0,0-1 0,-1 1 0,1-2 0,-1 1 0,0-1 0,12-12 0,-15 14 0,-1-1 0,1 1 0,-1-1 0,0 0 0,0-1 0,-1 1 0,0 0 0,0-1 0,0 0 0,0 0 0,-1 0 0,0 0 0,0 0 0,-1 0 0,2-12 0,-3 17 0,0 0 0,0 0 0,0 0 0,0 0 0,-1 0 0,1 0 0,0 0 0,0 0 0,-1 0 0,1 0 0,-1 0 0,1 0 0,-1 1 0,1-1 0,-1 0 0,1 0 0,-1 0 0,0 1 0,0-1 0,1 0 0,-1 1 0,0-1 0,0 1 0,0-1 0,0 1 0,-1-1 0,-1-1 0,0 2 0,0-1 0,0 0 0,0 1 0,-1-1 0,1 1 0,0 0 0,-6 0 0,3 1 0,0 0 0,0-1 0,0 2 0,1-1 0,-1 1 0,0 0 0,1 0 0,-1 0 0,-7 6 0,12-7-103,-1 0 0,0 0 0,1 0 0,-1 1 0,1-1-1,0 1 1,-1-1 0,1 1 0,0-1 0,0 1 0,0 0 0,0-1 0,0 1 0,1 0 0,-1 0-1,0 0 1,1 0 0,-1 0 0,1 0 0,0 0 0,0 0 0,-1 0 0,2 2 0,-1-3-45,1 1 0,0-1 0,0 0 1,0 1-1,0-1 0,0 0 1,0 0-1,0 0 0,0 0 0,0 0 1,0 0-1,1 0 0,-1 0 0,0-1 1,1 1-1,-1 0 0,0-1 1,1 1-1,-1-1 0,1 0 0,-1 1 1,1-1-1,-1 0 0,1 0 1,-1 0-1,1 0 0,-1 0 0,3 0 1,0 0-618,-1 0 0,1 0 1,-1-1-1,1 1 0,0-1 1,-1 0-1,1 0 1,-1 0-1,0 0 0,1 0 1,-1-1-1,6-3 1,17-16-10020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7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18834,'0'0'3699,"1"9"-1739,4 10-1267,1-1 1,1 0-1,0 0 1,2-1-1,0 0 1,0 0-1,24 29 1,-15-21-508,-2 1 0,27 54 0,-40-70-169,1-1 1,-1 1-1,-1-1 0,0 1 0,0 0 0,-1 0 1,0 0-1,-1 0 0,0-1 0,0 1 0,-1 0 1,-1 0-1,-3 14 0,0-9-66,-1 0 1,-1-1-1,0 0 1,-1 0-1,0 0 0,-1-1 1,-1 0-1,-21 21 1,0-3-494,-71 52-1,70-60-711,-2-1 0,-46 23 0,50-32-1915,-46 15 0,-12-5-5479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45 384,'0'0'15978,"0"-8"-13859,-2-24-432,2 32-1664,0-1-1,0 1 0,0 0 0,0 0 1,0-1-1,0 1 0,0 0 0,-1 0 0,1-1 1,0 1-1,0 0 0,0 0 0,-1 0 1,1-1-1,0 1 0,0 0 0,0 0 1,-1 0-1,1 0 0,0 0 0,0 0 0,-1-1 1,1 1-1,0 0 0,0 0 0,-1 0 1,1 0-1,0 0 0,0 0 0,-1 0 0,1 0 1,0 0-1,-1 0 0,1 0 0,0 0 1,0 0-1,-1 1 0,1-1 0,0 0 1,0 0-1,-1 0 0,1 0 0,0 0 0,0 0 1,0 1-1,-1-1 0,1 0 0,0 0 1,0 0-1,0 1 0,-1-1 0,1 0 0,0 0 1,0 0-1,0 1 0,0-1 0,0 0 1,0 0-1,0 1 0,-1-1 0,1 0 1,0 1-1,0-1 0,0 0 0,-12 18 114,-172 322 199,132-240-174,45-85-117,-6 8 260,1 0-1,0 0 0,2 1 1,2 1-1,0 0 0,-8 41 0,16-64-287,0-1-1,-1 1 1,1-1-1,0 1 1,0 0-1,0-1 0,0 1 1,1-1-1,-1 1 1,0-1-1,1 1 0,-1-1 1,1 1-1,-1-1 1,1 1-1,0-1 0,0 0 1,-1 1-1,1-1 1,0 0-1,0 0 1,0 1-1,1-1 0,-1 0 1,0 0-1,0 0 1,2 1-1,1-1 1,-1 0 0,0 0 0,1-1 0,-1 1 1,0-1-1,1 1 0,-1-1 0,1 0 0,-1-1 0,0 1 0,1 0 0,3-2 0,9-2 88,1-1-1,-1 0 1,0-2-1,17-9 1,204-117 1446,17-10-4387,-194 111-4209,-14 2-7886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19442,'0'0'1068,"10"0"854,171 10 4237,-151-6-5849,0 2 0,34 10 0,-62-16-307,1 1-1,-1 0 1,0-1 0,1 1-1,-1 0 1,0 0-1,0 0 1,0 1 0,0-1-1,0 0 1,0 1-1,0 0 1,0-1-1,-1 1 1,1 0 0,-1 0-1,1 0 1,-1 0-1,0 0 1,1 0 0,-1 0-1,0 0 1,0 0-1,-1 1 1,1-1-1,0 4 1,-1-2 27,0 0-1,-1 0 1,1 0-1,-1-1 1,0 1-1,-1 0 1,1-1-1,0 1 1,-1-1-1,0 1 1,0-1-1,0 0 1,0 0-1,-1 0 1,1 0-1,-5 4 0,-126 115 651,39-49-6741,62-51-2379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17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538 12 16720,'0'0'672,"-84"-11"321,22 25-320,-4 26-449,-6 24 801,0 22 256,5 18-416,10 17-160,18 11-321,20 3-31,19 0-257,15-9-64,33-8 0,22-17-481,10-20-1729,6-22-2082,3-21-7751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8456,'0'0'16095,"2"11"-14547,0 9-1156,0 1-1,-1 0 1,0 0-1,-2 0 1,-4 22-1,-10 77-305,9-40-3103,1-56-448,5-24 3253,-1 0-1,1 1 1,0-1 0,-1 1-1,1-1 1,0 0-1,-1 1 1,1-1-1,0 0 1,-1 1 0,1-1-1,-1 0 1,1 0-1,-1 0 1,1 1-1,-1-1 1,1 0 0,-1 0-1,1 0 1,-1 0-1,1 0 1,-1 0-1,1 0 1,-1 0 0,1 0-1,-1 0 1,1 0-1,-1 0 1,1 0-1,-1 0 1,1 0 0,-1 0-1,1-1 1,0 1-1,-1 0 1,1 0-1,-1-1 1,1 1 0,-1 0-1,1-1 1,0 1-1,-1 0 1,1-1-1,-16-17-8841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11979,'0'0'2878,"1"-11"143,0 6-2733,-1 0-1,0 0 0,1 0 0,0 0 1,0 0-1,1 0 0,-1 0 1,1 0-1,0 1 0,1-1 1,-1 1-1,1 0 0,-1-1 0,1 1 1,1 0-1,-1 1 0,0-1 1,1 0-1,0 1 0,0 0 1,8-5-1,5 0-103,-1 2 0,1 0 0,1 0 1,-1 2-1,1 0 0,0 1 0,0 1 0,0 1 0,0 0 1,0 1-1,0 1 0,0 1 0,23 5 0,-38-6-197,0-1-1,0 1 1,0 0-1,0 0 1,-1 0-1,1 0 1,0 0-1,-1 1 1,1-1-1,-1 1 1,1 0-1,-1 0 1,0 0-1,0 0 1,0 0-1,0 0 0,0 0 1,0 1-1,-1-1 1,1 1-1,-1 0 1,1-1-1,-1 1 1,0 0-1,0 0 1,0-1-1,-1 1 1,1 0-1,-1 0 1,1 0-1,-1 0 1,0 0-1,0 0 1,0 0-1,-1 0 1,1 0-1,-1 0 1,-1 4-1,-1 2 176,0-1 0,-1 1 0,0-1-1,-1 0 1,0 0 0,0 0 0,0 0 0,-1-1 0,0 0-1,-1 0 1,-7 5 0,-62 45 1661,70-53-1944,-1 0 0,0 0 0,0 0 0,0-1 0,0 0 0,0-1 0,-1 0-1,1 0 1,-1 0 0,-8 0 0,35-12-8358,-5 1 4797,14-3-3807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20115,'0'0'5360,"-10"11"-3438,-4 4-1307,1 1 0,0 0 0,-12 20 0,22-30-542,-1 1 0,0 0 0,1-1 0,1 1 0,-1 0 0,1 0 0,0 1 0,0-1 0,1 0 0,0 1 0,1-1 0,-1 0 0,1 1 0,2 12 0,-1-19-69,-1 1 0,1 0 0,-1 0 1,1 0-1,0-1 0,-1 1 0,1 0 0,0-1 0,0 1 1,0-1-1,1 1 0,-1-1 0,0 1 0,1-1 0,-1 0 1,0 1-1,1-1 0,-1 0 0,1 0 0,0 0 0,-1-1 1,1 1-1,0 0 0,0 0 0,0-1 0,-1 1 0,1-1 1,0 0-1,0 0 0,0 1 0,0-1 0,0 0 0,0-1 1,-1 1-1,1 0 0,0 0 0,0-1 0,3 0 0,-1 0 27,0 0-1,0-1 0,-1 1 0,1-1 0,0 1 0,-1-1 0,1 0 0,-1-1 1,1 1-1,-1-1 0,0 1 0,0-1 0,0 0 0,-1 0 0,1 0 0,-1 0 0,4-7 1,-3 5 1,-1-1 1,0 0-1,-1 0 1,1 0 0,-1-1-1,-1 1 1,1 0-1,-1 0 1,0-1 0,0 1-1,-1 0 1,0 0-1,0-1 1,0 1 0,-1 0-1,0 0 1,0 0-1,-4-7 1,4 9-13,-1-1 1,0 1-1,0 0 1,0 0-1,0 1 1,-1-1-1,1 1 1,-1 0-1,0 0 1,0 0-1,0 0 0,-1 0 1,1 1-1,-1 0 1,1 0-1,-1 0 1,1 1-1,-1-1 1,0 1-1,0 0 1,0 1-1,0-1 1,-7 1-1,12 0-100,-1 0 0,1 0 0,0 0 0,-1 0 0,1 0-1,-1 0 1,1 0 0,-1 0 0,1 0 0,-1 0 0,1 0 0,-1 0 0,1 0 0,0 1 0,-1-1-1,1 0 1,-1 0 0,1 1 0,0-1 0,-1 0 0,1 1 0,-1-1 0,1 0 0,0 1 0,0-1-1,-1 0 1,1 1 0,0-1 0,0 1 0,-1-1 0,1 0 0,0 1 0,0-1 0,0 1 0,0-1-1,0 1 1,0-1 0,0 1 0,-1-1 0,1 1 0,0-1 0,1 0 0,-1 1 0,0-1 0,0 1 0,0-1-1,0 1 1,0-1 0,0 1 0,1-1 0,-1 0 0,0 1 0,0-1 0,1 1 0,-1-1 0,0 0-1,0 1 1,1-1 0,-1 0 0,0 1 0,1-1 0,1 3-709,-1-1 1,1 0-1,0 0 1,-1 0-1,1 0 1,0 0-1,0-1 1,0 1-1,0-1 1,5 3-1,18 2-7768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13004,'0'0'16138,"-11"0"-15551,6 0-566,0-1 0,0 1 0,0 1 0,0-1 0,-1 1 0,1 0-1,0 0 1,0 0 0,0 1 0,1 0 0,-1 0 0,0 0-1,1 0 1,-1 1 0,1 0 0,0 0 0,0 0 0,0 0 0,0 1-1,-4 4 1,5-4-47,0 0 0,0 0 0,0 0 0,0 0-1,1 1 1,-4 7 0,6-12 15,0 1 1,0 0-1,0 0 1,-1-1-1,1 1 1,0 0-1,0 0 1,0 0-1,0-1 1,0 1-1,1 0 1,-1 0-1,0-1 1,0 1-1,0 0 0,1 0 1,-1-1-1,0 1 1,1 0-1,-1-1 1,0 1-1,1 0 1,-1-1-1,1 1 1,-1-1-1,1 1 1,0-1-1,-1 1 1,1-1-1,-1 1 0,1-1 1,0 1-1,0-1 1,-1 0-1,1 0 1,0 1-1,-1-1 1,1 0-1,0 0 1,0 0-1,-1 0 1,1 0-1,0 0 1,0 0-1,0 0 0,-1 0 1,1 0-1,1 0 1,33 0-1831,54-6 0,-22 1-718,-67 5 2590,0 0 0,0 0 0,1 0 0,-1 0 0,0 0 0,0 0 0,0 0 0,1 0 0,-1 0 0,0 0 0,0 0 0,0 0 0,1 0 0,-1 0 0,0 0 0,0 0 0,0 0 0,1 0 0,-1 1 0,0-1 0,0 0 0,0 0 0,0 0 0,1 0 0,-1 0 0,0 1 0,0-1 0,0 0 0,0 0 0,0 0 0,0 0 0,0 1 0,1-1 0,-1 0 0,0 0 0,0 0 0,0 0 0,0 1 0,0-1 0,0 0 0,0 0 0,0 0 0,0 1 0,0-1 0,-5 12 969,-12 10 561,-22 21 1231,-80 68 0,104-101-2792,15-10-6,-1 1-1,1-1 1,0 0-1,0 0 1,-1 0-1,1 0 1,0 0-1,0 1 1,-1-1-1,1 0 1,0 0-1,-1 0 1,1 0-1,0 0 1,0 0-1,-1 0 1,1 0 0,0 0-1,-1 0 1,1 0-1,0 0 1,-1-1-1,1 1 1,0 0-1,0 0 1,-1 0-1,1 0 1,0 0-1,0 0 1,-1-1-1,1 1 1,0 0-1,0 0 1,0 0 0,-1-1-1,1 1 1,0 0-1,0 0 1,0-1-1,0 1 1,-1 0-1,1 0 1,0-1-1,0 1 1,0 0-1,0-1 1,0 1-1,0 0 1,0 0-1,0-1 1,0 1 0,0 0-1,0-1 1,0 1-1,0 0 1,0-1-1,0 1 1,0 0-1,0 0 1,0-1-1,0 1 1,1 0-1,-1 0 1,0-1-1,0 1 1,2-8-1217,1 1 0,-1 0 0,1 0-1,0 0 1,1 1 0,0-1 0,8-11 0,1-1-2504,15-24-6261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20467,'0'0'2088,"-4"12"191,-34 143 3299,31-112-5188,1 1 0,2 44 0,4 63 400,-1-165-861,-1 1-1,0 0 1,0 0 0,-2-1 0,1 2-1,-2-1 1,0 0 0,0 1-1,-1 0 1,0 0 0,-1 0 0,-1 1-1,0 0 1,0 1 0,-1 0-1,-17-16 1,25 26 461,70 2-177,36-1-524,-39-10-5309,-39 0-1117,-4-4-3325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4676,'13'-21'2893,"1"-1"9335,-11 24-7430,-4 16-3763,-7 38 1246,3-23-1471,-2 53 1,7-85-797,-1 0 1,1 0-1,0-1 1,0 1-1,1 0 1,-1 0-1,0 0 1,0 0-1,0-1 1,1 1-1,-1 0 1,0 0-1,0-1 1,1 1-1,-1 0 1,1 0-1,-1-1 1,1 1-1,-1 0 1,1-1-1,-1 1 1,1-1-1,0 1 1,-1-1-1,1 1 1,0-1-1,0 1 1,1 0-1,25-3 435,-18 0-351,-1-2 1,1 1-1,-1-1 1,12-8-1,13-11-62,-2-2-1,32-32 1,-62 57-40,-1 0 0,0-1 0,0 1 0,0 0 0,0 0 0,0-1 0,1 1 0,-1 0 0,0 0 0,0 0 0,0-1 0,1 1 0,-1 0 0,0 0 0,0 0 0,1 0 0,-1-1 0,0 1 0,0 0 0,1 0 0,-1 0 0,0 0 0,0 0 0,1 0 0,-1 0 0,0 0 0,1 0 0,-1 0 0,0 0 0,0 0 0,1 0 0,-1 0 0,0 0 0,1 0 0,-1 0 0,0 0 0,0 0 0,1 0 0,-1 1 0,0-1 0,0 0 0,1 0 0,2 17 282,-10 37 756,4-37-717,3-17-313,0 1-1,0 0 0,0 0 0,0-1 0,0 1 1,0 0-1,0 0 0,0-1 0,0 1 0,0 0 1,0 0-1,0-1 0,0 1 0,1 0 1,-1 0-1,0-1 0,0 1 0,1 0 0,-1-1 1,1 1-1,-1-1 0,0 1 0,1 0 0,0-1 1,-1 1-1,1-1 0,-1 1 0,1-1 0,-1 1 1,1-1-1,1 1 0,0-1 4,0 0 1,0 0-1,0 0 0,0 0 0,0 0 0,0 0 1,0 0-1,0-1 0,0 1 0,0-1 0,0 0 1,2 0-1,58-35 103,-56 32-107,19-14-3,-19 12 0,0 2 0,0-1 0,1 1 0,0 0 0,0 0 0,12-4 0,-18 8-2,-1 0 1,0 0-1,1 0 1,-1 0-1,1 0 0,-1 0 1,0 0-1,1 0 1,-1 0-1,1 0 0,-1 0 1,0 0-1,1 0 1,-1 1-1,0-1 0,1 0 1,-1 0-1,0 1 1,1-1-1,-1 0 0,0 0 1,0 1-1,1-1 1,-1 0-1,0 1 0,0-1 1,1 0-1,-1 1 1,0-1-1,0 0 0,0 1 1,0-1-1,0 0 1,1 1-1,-1-1 0,0 1 1,0-1-1,0 0 1,0 1-1,0-1 0,0 1 1,0-1-1,0 0 1,-1 1-1,0 13-86,-7 27-197,2-17-2746,4 0-8857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1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18610,'0'0'13580,"-27"48"-13003,24-28-577,3-2 0,0-1-96,0-7-1377,10-2-930,2-7-2017,-6-1-1538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76 12236,'0'0'11664,"-5"-9"-10271,-17-24-571,21 31-780,0 1 1,-1 0-1,1 0 0,-1 0 0,1 0 0,-1 0 0,0 0 0,1 0 0,-1 1 0,0-1 0,1 0 0,-1 1 0,0 0 1,0-1-1,1 1 0,-1 0 0,0 0 0,0 0 0,0 0 0,0 0 0,1 0 0,-1 1 0,0-1 0,0 0 0,-1 2 1,-1-1-8,0 0 0,1 1 0,-1-1 1,0 1-1,1 0 0,0 0 0,-1 0 1,1 0-1,-4 4 0,2 0 46,1-1 0,-1 1 0,1 0 0,0 0 0,0 0 0,1 0 0,0 1 0,0 0 0,0-1 0,1 1 0,0 0 0,0 0 0,1 0 0,0 1 0,0-1 0,1 0 0,0 8-1,0-14-76,0 0 0,1 0-1,-1 0 1,1 0 0,-1 0-1,1-1 1,-1 1 0,1 0-1,-1 0 1,1-1-1,0 1 1,-1 0 0,1-1-1,0 1 1,0-1 0,-1 1-1,1-1 1,0 1-1,0-1 1,0 1 0,0-1-1,0 0 1,-1 1 0,1-1-1,0 0 1,0 0-1,0 0 1,0 0 0,0 0-1,0 0 1,0 0 0,0 0-1,0 0 1,0 0 0,0-1-1,0 1 1,0 0-1,-1-1 1,3 0 0,40-14 203,-29 5-236,0 0 1,0-1 0,-1 0 0,0-1-1,-1-1 1,0 0 0,-1 0-1,-1-1 1,10-17 0,-19 29 33,0 0 0,0 0 1,0 0-1,0 0 0,0 0 1,-1 0-1,1 0 0,-1 0 1,0 0-1,1 0 0,-1-4 1,-5 3 38,-7 15-45,5-3 48,1 1 1,1 0 0,-1 1-1,2-1 1,-1 1-1,1 0 1,1 0 0,0 1-1,1-1 1,0 1 0,1-1-1,-1 22 1,2-32-102,0 0 1,0 0-1,0 0 0,1 0 1,-1 0-1,0 0 1,0 0-1,1 0 0,-1 0 1,0 0-1,1 0 1,-1 0-1,1-1 1,-1 1-1,1 0 0,-1 0 1,1 0-1,0-1 1,-1 1-1,1 0 0,0 0 1,0-1-1,0 1 1,-1-1-1,1 1 0,0-1 1,0 1-1,0-1 1,0 0-1,0 1 0,0-1 1,0 0-1,0 0 1,0 1-1,0-1 0,0 0 1,0 0-1,0 0 1,0 0-1,0 0 0,0-1 1,0 1-1,0 0 1,1-1-1,1 1-712,0-1 0,0 0 0,0 0-1,0 0 1,0 0 0,0-1 0,0 1 0,0-1 0,0 1 0,-1-1 0,1 0-1,-1 0 1,3-3 0,7-14-7903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4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13869,'0'0'12786,"1"9"-12119,5 107 998,-6-115-1654,0 0 1,0 0-1,0 0 0,0 0 0,0 0 0,0 0 0,0-1 0,1 1 0,-1 0 0,0 0 0,1 0 0,-1 0 0,0 0 0,1 0 0,-1-1 0,1 1 0,-1 0 0,1 0 0,0-1 1,-1 1-1,1-1 0,0 1 0,0 0 0,-1-1 0,1 1 0,0-1 0,1 1 0,0-1 9,-1 0 1,1 1-1,0-1 1,-1 0-1,1-1 0,0 1 1,0 0-1,-1 0 1,1-1-1,0 1 0,-1-1 1,1 0-1,2-1 1,46-32 235,-48 32-264,9-8-100,-7 6 78,0 0 0,1 0 0,-1 0 1,1 1-1,-1-1 0,1 1 0,0 0 0,0 0 0,1 1 0,-1 0 0,0 0 0,6-2 0,-10 44 84,-7-5 87,0 3-778,5-11-4302,2-23-1018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17200,'0'0'3721,"9"-2"-1484,5 0-1586,-6 1-232,-1 0 1,1 0 0,0 0-1,0 1 1,13 1-1,-19 0-392,0-1 0,-1 0 0,1 1-1,0-1 1,0 1 0,-1 0 0,1 0 0,0 0-1,-1-1 1,1 2 0,-1-1 0,1 0-1,-1 0 1,0 0 0,1 1 0,-1-1-1,0 0 1,0 1 0,0-1 0,0 1 0,0-1-1,0 1 1,0 0 0,-1 0 0,1-1-1,-1 1 1,1 0 0,-1 0 0,1-1 0,-1 1-1,0 4 1,1-2 68,-1 0 0,1 1 0,-1-1 1,0 0-1,0 1 0,-1-1 0,1 1 0,-1-1 0,0 0 1,0 0-1,0 1 0,-1-1 0,0 0 0,1 0 0,-1 0 0,-3 4 1,7-41 2247,16-50-1606,15-164 0,-30 248-773,0 1 0,-1-1 0,1 1 0,-1 0 0,1 0 0,-1 0 0,1 0 0,-1 1 0,0-1 0,0 1 0,2 3 0,49 45-387,-44-45 50,1-1-1,0 0 0,1-1 0,-1 0 0,1 0 1,-1-1-1,1-1 0,13 2 0,32 0-3875,-1-4-3614,-21-1-3555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5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14350,'0'0'12587,"0"49"-10216,0-28-1154,-3 1-384,3-1-321,-3-1-352,3-5-128,0-1-320,0-5-929,0-4-1057,6-3-1634,1-2-768,4-4-2243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21044,'0'0'9283,"-9"0"-8775,0 1-450,0 0 1,0 1 0,0 0-1,1 1 1,-1 0 0,1 0 0,-1 1-1,1 0 1,0 0 0,1 1-1,-1 0 1,1 0 0,0 1 0,0 0-1,1 0 1,-1 0 0,-5 9 0,10-12-25,-1 0 1,1 0 0,0 0-1,0 0 1,0 1 0,1-1-1,-1 0 1,1 1 0,-2 5-1,3-8-33,0 0 0,0-1 0,0 1 0,0 0 0,0 0 0,1 0 0,-1 0 0,0-1 0,0 1 0,0 0 0,1 0 0,-1 0 0,0-1 0,1 1 0,-1 0 0,1 0 0,-1-1 0,1 1 0,-1 0 0,1-1 0,0 1 0,-1-1 0,1 1 0,-1-1 0,1 1 0,0-1 0,0 1 0,-1-1 0,1 0 0,0 1-1,0-1 1,0 0 0,-1 0 0,1 1 0,0-1 0,0 0 0,0 0 0,0 0 0,0 0 0,-1 0 0,1 0 0,0 0 0,1-1 0,34 1-689,49-7-1,19 0-736,-103 7 1437,0 0 0,0 0 0,0 0 0,0 0 0,0 0 1,0 0-1,0 1 0,1-1 0,-1 1 0,0-1 0,0 1 0,-1-1 1,1 1-1,0-1 0,0 1 0,0 0 0,0-1 0,0 1 1,-1 0-1,1 0 0,0 0 0,-1 0 0,1-1 0,0 1 1,-1 0-1,1 0 0,-1 0 0,0 0 0,1 0 0,-1 1 1,0-1-1,1 0 0,-1 0 0,0 0 0,0 0 0,0 0 1,0 0-1,0 0 0,0 0 0,-1 0 0,1 1 0,0-1 1,0 0-1,-1 0 0,1 0 0,-2 1 0,1 4 198,-1 0 0,0 0 1,-1 0-1,1 0 0,-1-1 0,0 0 0,-6 8 0,3-6-155,-1 0-1,1-1 1,-1 1-1,0-1 1,-1-1-1,1 0 1,-1 0-1,0 0 1,0-1-1,-1 0 1,1-1-1,-1 0 1,0 0-1,0-1 1,0 0-1,0 0 1,0-1 0,-16 0-1,23-1-105,0 0 0,1 0 0,-1-1 0,1 1 0,-1 0 0,0-1 0,1 1-1,-1-1 1,1 0 0,-1 1 0,1-1 0,0 0 0,-1 0 0,1 0 0,0 0 0,-1 0 0,1 0 0,0 0 0,0-1 0,0 1 0,0 0-1,0-1 1,0 1 0,1 0 0,-1-1 0,0 1 0,1-1 0,-1 1 0,1-1 0,-1 0 0,1 1 0,0-1 0,-1-2 0,1 2-122,0-1 0,0 1 1,0-1-1,0 1 1,1-1-1,-1 1 0,1 0 1,-1-1-1,1 1 0,0-1 1,0 1-1,0 0 1,0 0-1,0 0 0,0 0 1,1 0-1,-1 0 0,1 0 1,-1 0-1,1 0 1,0 0-1,2-1 0,15-8-5309,0-1-1554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17553,'0'0'12449,"1"14"-10992,1 32-1021,-2 0 0,-8 52 0,3-59-436,-1 64 0,6-102-125,1 0 1,-1 1-1,0-1 1,0 1-1,1-1 1,-1 0-1,0 1 1,1-1-1,0 0 0,-1 0 1,1 1-1,0-1 1,-1 0-1,1 0 1,0 0-1,0 0 0,0 0 1,0 0-1,0 0 1,0 0-1,0 0 1,0 0-1,1-1 0,-1 1 1,0 0-1,0-1 1,1 1-1,-1-1 1,0 0-1,1 1 1,-1-1-1,0 0 0,1 0 1,-1 0-1,1 0 1,-1 0-1,0 0 1,1 0-1,-1 0 0,1 0 1,-1-1-1,0 1 1,1-1-1,-1 1 1,0-1-1,0 1 1,1-1-1,-1 0 0,0 1 1,0-1-1,0 0 1,0 0-1,2-2 1,12-11-7628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124 148 5926,'0'0'14739,"-11"0"-9833,3 0-4429,1 0 1,-1 1 0,0 0-1,0 0 1,1 0 0,-1 1-1,-10 4 1,15-5-385,1 1 0,-1-1-1,1 1 1,-1-1 0,1 1 0,0 0 0,0 0 0,0 0 0,0 0 0,0 0 0,0 1 0,0-1-1,1 1 1,-1-1 0,1 1 0,-1-1 0,1 1 0,0 0 0,0 0 0,1-1 0,-1 1 0,1 0-1,-1 0 1,1 0 0,0 0 0,0 0 0,0 4 0,1-6-91,-1 0 0,0 0 1,0 0-1,1 0 0,-1 0 1,1 0-1,-1 0 0,1 0 0,0 0 1,-1 0-1,1-1 0,0 1 1,-1 0-1,1 0 0,0-1 0,0 1 1,0 0-1,-1-1 0,1 1 0,0-1 1,0 1-1,0-1 0,0 0 1,0 1-1,0-1 0,0 0 0,0 0 1,0 0-1,0 0 0,0 1 0,0-1 1,0-1-1,1 1 0,-1 0 1,0 0-1,0 0 0,0 0 0,0-1 1,1 0-1,3 1-1,0-2 1,1 1-1,-1 0 1,0-1-1,0 0 1,9-5-1,-4 0-237,0 0-1,-1-1 0,0 0 1,0-1-1,-1 0 0,0 0 1,0-1-1,-1 0 0,0 0 1,-1-1-1,0 0 0,-1 0 1,0 0-1,6-21 0,-24 43 521,-4 14 164,11-10-232,0-1 0,2 1 0,-4 17 0,6-26-187,1-1-1,1 0 0,-1 1 1,1-1-1,0 1 0,0-1 1,0 1-1,1-1 0,0 0 1,0 1-1,0-1 1,4 8-1,-4-11-52,0-1 1,0 1-1,0-1 1,0 1 0,0-1-1,1 1 1,-1-1-1,1 0 1,-1 0-1,1 0 1,-1 0-1,1 0 1,-1 0-1,1 0 1,0 0-1,0-1 1,-1 1-1,1-1 1,0 1-1,0-1 1,0 0 0,-1 0-1,1 0 1,0 0-1,0 0 1,0 0-1,0 0 1,0 0-1,-1-1 1,1 1-1,0-1 1,2-1-1,2 1-183,0-2-1,-1 1 1,0-1-1,1 0 1,-1 0-1,0 0 0,-1-1 1,10-8-1,1-7-2213,0-2 0,-1 0-1,0-1 1,-2 0 0,-1-1-1,16-46 1,-9 23-2987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6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7623,'0'0'16074,"0"8"-15017,-2 36 190,-14 82 0,9-86-328,1 1 1,3 0-1,1 51 0,2-91-908,0-1 0,0 0-1,0 0 1,1 0 0,-1 1 0,0-1-1,0 0 1,0 0 0,0 0-1,0 1 1,0-1 0,1 0 0,-1 0-1,0 0 1,0 0 0,0 1 0,0-1-1,1 0 1,-1 0 0,0 0-1,0 0 1,0 0 0,1 0 0,-1 0-1,0 0 1,0 0 0,0 0-1,1 0 1,-1 0 0,0 0 0,0 0-1,1 0 1,-1 0 0,0 0-1,0 0 1,0 0 0,1 0 0,-1 0-1,0 0 1,0 0 0,0 0 0,1 0-1,-1 0 1,0 0 0,0-1-1,0 1 1,1 0 0,-1 0 0,0 0-1,0 0 1,0 0 0,0-1-1,0 1 1,1 0 0,-1 0 0,0 0-1,0-1 1,0 1 0,0 0-1,0 0 1,0 0 0,0-1 0,0 1-1,11-13 132,-5-7-110,-1 0 0,0 0 0,-2 0 0,2-25 0,1 11-603,-2 38 565,-1 0 0,2 0 0,-1 0 0,0 0 1,1-1-1,-1 1 0,1-1 0,0 0 0,0-1 0,0 1 1,0-1-1,1 0 0,-1 0 0,0-1 0,1 0 0,0 0 1,-1 0-1,1 0 0,0-1 0,-1 0 0,1 0 1,0-1-1,-1 0 0,1 0 0,8-2 0,-9 2 14,0 0 0,0 0-1,0-1 1,0 0-1,-1 0 1,1 0 0,-1 0-1,1 0 1,-1-1-1,0 0 1,0 0 0,0 0-1,0-1 1,-1 1-1,1-1 1,-1 0 0,0 0-1,0 0 1,0 0 0,-1 0-1,0-1 1,1 1-1,-1-1 1,-1 1 0,1-1-1,-1 0 1,0 0-1,1-9 1,-2 13 17,0 1 1,0-1-1,0 0 0,-1 1 0,1-1 1,0 0-1,-1 1 0,1-1 1,0 0-1,-1 1 0,1-1 1,-1 1-1,1-1 0,-1 1 0,1-1 1,-1 1-1,1-1 0,-1 1 1,1 0-1,-1-1 0,0 1 0,1 0 1,-1-1-1,0 1 0,1 0 1,-1 0-1,0-1 0,1 1 0,-1 0 1,0 0-1,1 0 0,-1 0 1,0 0-1,0 0 0,1 0 0,-1 0 1,0 1-1,1-1 0,-1 0 1,-1 1-1,-31 10 278,27-6-302,-1 0-1,1 0 1,0 1 0,0 0 0,1 0-1,0 0 1,0 1 0,0 0 0,1 0-1,0 0 1,0 0 0,1 1-1,0-1 1,0 1 0,0 0 0,1 0-1,1 0 1,-1 0 0,1 0 0,1 1-1,0 15 1,1-22-63,0 0 1,0 1-1,0-1 0,0 0 1,1 0-1,-1 0 0,1 0 1,-1 0-1,1 0 0,0 0 1,-1 0-1,1-1 0,0 1 1,0-1-1,0 1 0,1-1 0,-1 0 1,0 0-1,0 0 0,1 0 1,-1 0-1,1-1 0,-1 1 1,0-1-1,1 1 0,-1-1 1,6 0-1,2 1-960,0-1 0,0 0 0,0 0 1,0-1-1,18-4 0,14-12-10050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7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15086,'0'0'7116,"3"9"-5151,-2-4-1789,0-1 1,1 1-1,0-1 0,0 0 1,0 1-1,1-1 1,0 0-1,-1 0 1,1-1-1,1 1 0,-1-1 1,0 1-1,1-1 1,0 0-1,0 0 0,-1-1 1,2 1-1,-1-1 1,0 0-1,0 0 0,8 2 1,2 2 264,-1 0-1,1 1 1,-1 1 0,-1 0-1,22 17 1,-31-21-383,1-1 1,-1 1-1,0-1 1,0 1-1,-1 0 0,1 0 1,-1 0-1,0 1 1,0-1-1,0 1 1,0-1-1,-1 1 0,0-1 1,0 1-1,0 0 1,-1 0-1,1-1 1,-1 1-1,0 0 0,0 0 1,-1 0-1,-1 6 1,-1 1 25,-1-1 0,0 1 0,0-1 0,-1 0 0,-1 0 0,0-1 0,-9 13 1,-58 68-45,53-68-70,18-21 10,-75 85-1095,20-34-3782,24-29-2828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16720,'0'0'8200,"56"0"-5862,-12 1-577,9-1-672,9 2-544,2-1-321,-2 0-192,-8 0-576,-14 3-1410,-17 0-1666,-20 0-864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4:2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15471,'0'0'8488,"60"31"-6534,-1-29-289,12-2-832,9 0-641,1-7-640,-3-2-3780,-9-6-6823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3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18866,'0'0'4820,"-3"11"-2807,-38 160 2134,33-129-3931,2 1-1,-1 59 1,7-99-233,0-1 0,1 1 0,-1 0 0,0 0 0,1-1 0,-1 1 0,1 0 0,0 0 0,0-1 0,0 1 0,0-1 0,0 1 0,1-1 0,-1 1 0,1-1 0,3 4 0,-4-5-527,0-1 0,0 1-1,1 0 1,-1 0 0,0-1 0,0 1 0,1-1 0,-1 1 0,0-1 0,1 0 0,-1 1 0,0-1-1,1 0 1,1 0 0,1-1-5296,-3-6-2162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15663,'0'0'2557,"1"-11"272,0 6-2578,-1 1 0,1-1 1,0 0-1,0 1 0,0-1 0,1 1 0,-1-1 0,1 1 0,0 0 0,1-1 1,-1 1-1,1 0 0,-1 1 0,1-1 0,0 0 0,1 1 0,-1 0 0,1-1 0,-1 1 1,1 1-1,0-1 0,0 1 0,0-1 0,7-2 0,13-5 21,1 1 1,0 1-1,1 1 0,-1 2 0,1 0 1,1 2-1,-1 0 0,0 2 1,1 1-1,-1 1 0,45 8 0,-61-6-279,0 0-1,0 0 1,0 1-1,0 1 1,-1-1-1,0 2 1,0-1-1,0 1 1,-1 0-1,0 1 0,0 0 1,10 12-1,-15-16 59,-1-1-1,0 1 0,0 0 1,0 0-1,0 0 0,0 1 0,0-1 1,-1 0-1,0 1 0,0-1 1,0 1-1,0-1 0,0 1 0,-1 0 1,1-1-1,-1 1 0,0-1 0,0 1 1,0 0-1,-1-1 0,1 1 1,-1 0-1,0-1 0,0 1 0,0-1 1,-1 0-1,1 1 0,-1-1 1,1 0-1,-1 0 0,0 0 0,-1 0 1,1 0-1,0 0 0,-1 0 1,0-1-1,1 0 0,-5 3 0,-7 6-26,-1 0 0,0-1 0,-1-1 0,0-1-1,0 0 1,-1-1 0,0-1 0,0 0 0,-1-2 0,0 0-1,0-1 1,-21 2 0,39-5-40,-1 0 0,1 0 1,0 0-1,-1 0 0,1 0 0,0 0 1,0 0-1,-1 0 0,1 0 0,0 0 1,-1 0-1,1 0 0,0 0 0,0 0 1,-1 0-1,1 0 0,0 0 0,-1 0 1,1 0-1,0 0 0,0-1 0,-1 1 1,1 0-1,0 0 0,0 0 0,0-1 1,-1 1-1,1 0 0,0 0 0,0 0 1,0-1-1,-1 1 0,1 0 0,0 0 1,0-1-1,0 1 0,0 0 0,0 0 1,0-1-1,0 1 0,0 0 0,0-1 1,-1 1-1,1 0 0,0-1 0,11-14-2150,21-14-6442,6-2-5902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21012,'0'0'2381,"9"-6"-75,1-1-1861,0 0 1,0 1-1,0 0 0,1 1 1,0 0-1,0 1 1,0 0-1,1 0 0,-1 1 1,1 1-1,0 0 0,0 1 1,21 0-1,-31 1-445,-1 0 0,1 0 1,-1 0-1,1 1 0,-1-1 0,0 1 0,1-1 0,-1 1 0,0-1 1,1 1-1,-1 0 0,0-1 0,0 1 0,0 0 0,1 0 0,-1 0 1,0 0-1,0 0 0,0 0 0,-1 0 0,1 1 0,0-1 0,0 0 0,-1 0 1,1 1-1,0 0 0,0 2 3,-1-1 1,1 1 0,-1-1-1,0 0 1,0 1-1,0-1 1,0 1-1,-1-1 1,1 0-1,-3 7 1,0 0 26,-1 1 0,-1-1 1,0 0-1,0 0 0,-13 18 0,-51 44 139,-2 2-55,70-74-118,1 0-1,-1 1 0,1-1 0,0 0 0,-1 1 1,1-1-1,-1 1 0,1-1 0,0 1 1,0-1-1,-1 0 0,1 1 0,0-1 0,0 1 1,-1 0-1,1-1 0,0 1 0,0-1 1,0 1-1,0-1 0,0 1 0,0-1 0,0 1 1,0-1-1,0 1 0,0 0 0,0-1 0,0 1 1,1-1-1,-1 1 0,0-1 0,0 1 1,0-1-1,1 1 0,-1-1 0,0 1 0,1-1 1,-1 0-1,0 1 0,1-1 0,-1 1 1,0-1-1,1 0 0,-1 1 0,1-1 0,-1 0 1,1 1-1,-1-1 0,1 0 0,-1 0 1,1 0-1,-1 1 0,1-1 0,-1 0 0,1 0 1,0 0-1,-1 0 0,1 0 0,-1 0 1,1 0-1,-1 0 0,1 0 0,0-1 0,50 0-363,-37 0 167,19-2-1971,0-1 1,-1-2 0,43-12-1,-14-1-5622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0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15182,'0'0'9588,"-7"10"-8408,-27 38-242,2 1-1,2 2 1,-43 98 0,61-120-792,1 1 0,2 1 0,1 0-1,1 0 1,1 0 0,2 1 0,2 0 0,0 0 0,4 34 0,-1-61-153,-1 1 1,1 0-1,1 0 0,-1 0 0,1-1 0,0 1 0,0-1 1,1 1-1,-1-1 0,1 0 0,1 0 0,-1 0 1,1 0-1,-1-1 0,1 1 0,1-1 0,-1 0 0,1 0 1,7 4-1,-5-4-396,0 0 1,1 0 0,-1-1-1,1 0 1,11 3-1,47 3-6543,-13-9-4115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18514,'0'0'1441,"-16"65"-608,8-33-545,-1 4-192,2-2-96,4-5-833,3-4-416,0-6 224,0-5-96,0-1-673,1-10-864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9641,'0'0'8275,"8"-10"-5782,-4 4-2277,1 0-1,1 0 1,-1 0 0,1 1 0,0 0 0,0 0 0,1 1 0,-1-1-1,1 1 1,0 1 0,0-1 0,0 1 0,1 0 0,-1 1 0,10-2 0,4 0-73,-1 0 0,1 2 0,0 1 1,1 0-1,22 3 0,-42-2-139,-1 0 0,1 0-1,-1 0 1,0 1 0,1-1-1,-1 0 1,1 0 0,-1 1 0,0-1-1,1 1 1,-1 0 0,0-1 0,1 1-1,-1 0 1,0-1 0,0 1-1,0 0 1,0 0 0,0 0 0,0 0-1,0 0 1,0 1 0,0-1-1,0 0 1,-1 0 0,1 0 0,0 1-1,-1-1 1,1 0 0,-1 1 0,1-1-1,-1 1 1,0-1 0,0 0-1,1 1 1,-1-1 0,0 1 0,0-1-1,-1 1 1,1-1 0,0 0 0,0 1-1,-1-1 1,1 1 0,-1-1-1,1 0 1,-1 1 0,1-1 0,-2 2-1,-2 4 100,1 1 0,-1-1 0,-1 0 0,1 0 0,-1-1-1,-1 1 1,-6 6 0,-12 5 398,-1 0 1,-48 25-1,47-31-5737,79-13-3855,-20-4-646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3 18866,'0'0'2552,"-12"7"202,4-2-2468,-4 2 494,0 0-1,0 1 0,-12 11 0,20-16-616,1 0-1,0 0 1,-1 1-1,2-1 1,-1 1-1,0 0 1,1 0-1,-1 0 1,1 0-1,0 0 1,1 0-1,-1 1 1,1-1-1,0 0 1,0 1 0,-1 4-1,2-7-155,0-1 0,0 0 0,0 0 0,0 0 0,0 0 0,0 0-1,1 0 1,-1 1 0,0-1 0,1 0 0,-1 0 0,1 0 0,-1 0 0,1 0 0,-1 0 0,1 0 0,0 0 0,-1 0-1,1-1 1,0 1 0,0 0 0,0 0 0,0-1 0,0 1 0,0 0 0,2 0 0,0 0 5,0 1 1,1-1 0,-1-1-1,0 1 1,1 0 0,-1-1-1,1 0 1,-1 0 0,5 0-1,0-1 12,1 0-1,-1 0 1,0-1 0,0 0-1,1 0 1,-2-1-1,11-4 1,-11 2-16,-1-1 0,0 1 0,0-1 0,0 0 0,-1 0-1,0 0 1,0-1 0,6-11 0,-9 16-6,-1-1 0,1 0-1,-1 0 1,0 0 0,0 0 0,-1 0-1,1 0 1,0 0 0,-1 0 0,0 0-1,0-5 1,0 7-1,0-1 1,-1 1-1,1-1 1,-1 1-1,1-1 1,-1 1-1,0-1 1,0 1-1,1-1 1,-1 1-1,0 0 1,0 0-1,0-1 1,-1 1-1,1 0 1,0 0-1,0 0 1,0 0-1,-1 0 1,1 0-1,-1 1 1,1-1-1,-3 0 1,1-1-5,-1 1 0,1 0 1,-1 0-1,1 1 0,-1-1 0,0 1 0,0 0 0,1-1 1,-1 2-1,0-1 0,1 0 0,-1 1 0,0 0 1,1 0-1,-1 0 0,-3 2 0,4-3-3,2 1 0,-1 0 0,0 0 1,0 0-1,0 1 0,0-1 0,1 0 0,-1 1 0,1-1 0,-1 1 0,1-1 0,-1 1 0,1 0 1,0 0-1,0 0 0,0 0 0,0-1 0,0 1 0,0 0 0,1 1 0,-1-1 0,0 0 0,1 0 1,0 0-1,0 0 0,-1 0 0,1 0 0,1 4 0,0-4-88,-1-1 0,1 0 0,0 0 1,0 0-1,0 0 0,0 0 0,0 0 0,1 0 0,-1 0 0,0-1 0,0 1 0,1 0 1,-1-1-1,0 1 0,1-1 0,-1 1 0,0-1 0,1 0 0,-1 1 0,1-1 0,-1 0 1,1 0-1,-1 0 0,0 0 0,1 0 0,-1 0 0,3-1 0,44-5-3475,-37 3 2137,0-1-1,0-1 1,-1 1-1,1-2 1,15-10-1,9-12-5971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1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14606,'0'0'3080,"-12"11"-485,0-1-2081,-2 1 289,0 0 0,1 2-1,1-1 1,0 1 0,1 1 0,-19 29-1,30-42-771,-1-1-1,1 1 0,0 0 1,0-1-1,0 1 0,0 0 1,0-1-1,0 1 0,0 0 1,0 0-1,0-1 1,0 1-1,0 0 0,0-1 1,1 1-1,-1 0 0,0-1 1,0 1-1,1 0 0,-1-1 1,0 1-1,1-1 0,-1 1 1,1 0-1,-1-1 0,1 1 1,-1-1-1,1 0 0,-1 1 1,1-1-1,-1 1 1,1-1-1,0 0 0,-1 1 1,1-1-1,0 0 0,-1 0 1,1 1-1,0-1 0,-1 0 1,1 0-1,0 0 0,0 0 1,-1 0-1,1 0 0,0 0 1,-1 0-1,1 0 1,0 0-1,0-1 0,50-1-214,-44 1 208,54-9-1216,-44 6 460,1 1 0,-1 1 0,0 0 1,1 1-1,0 1 0,21 3 0,-38-3 750,-1 0 0,1 0-1,0 1 1,-1-1 0,1 1 0,0-1 0,-1 1-1,1-1 1,-1 1 0,1-1 0,-1 1 0,1-1-1,-1 1 1,0 0 0,1-1 0,-1 1 0,0 0-1,1-1 1,-1 1 0,0 0 0,0-1-1,0 1 1,1 0 0,-1-1 0,0 1 0,0 0-1,0 0 1,0-1 0,0 1 0,-1 0 0,1 0-1,0-1 1,0 1 0,0 0 0,0-1 0,-1 1-1,1 0 1,-1 0 0,-12 27 1696,-4-8-428,0-1 0,-1-1 0,-26 19 0,33-28-846,0-1 0,-1 0 0,0-1 0,-1-1 0,1 1 0,-1-2 0,-20 6 0,32-10-438,0 0 0,-1-1 0,1 0 0,0 1 0,-1-1 0,1 0-1,0 1 1,-1-1 0,1 0 0,-1 0 0,1 0 0,-1 0 0,1-1 0,0 1 0,-1 0 0,1-1 0,0 1 0,-1 0 0,1-1 0,0 0 0,-1 1 0,1-1 0,0 0 0,0 0 0,0 1 0,-2-3 0,2 2-112,1-1 0,-1 0 0,1 0 0,0 0 0,-1 1 0,1-1 0,0 0 0,0 0 0,0 0 1,0 0-1,0 1 0,1-1 0,-1 0 0,1 0 0,-1 0 0,1 1 0,0-3 0,4-8-1165,1 0 0,0 1 0,0-1 0,12-14 0,14-16-3407,1-3-1537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9065,'0'0'12780,"0"8"-11035,-5 106 1711,2-73-3178,0 0-1,3 0 0,2-1 0,1 1 1,11 53-1,-9-82-2340,-5-21-1146,-7-24 350,-71-107 2221,52 96 2734,69 65-126,14 7-3843,-15-17-2452,-7-6-2562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2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10666,'0'0'12252,"-3"11"-9695,-1-2-2096,0 3 317,0-1 1,1 1-1,0 1 0,0-1 1,1 0-1,0 21 0,2-32-766,1 0 1,-1 0-1,1 0 0,-1 0 0,1 0 0,-1-1 0,1 1 0,0 0 1,-1 0-1,1 0 0,0-1 0,0 1 0,-1 0 0,1-1 0,0 1 0,0-1 1,0 1-1,0-1 0,0 1 0,0-1 0,0 0 0,0 1 0,0-1 1,0 0-1,0 0 0,0 0 0,0 0 0,0 0 0,0 0 0,0 0 0,0 0 1,0 0-1,1-1 0,38-6 93,-24-1-484,-1 0 1,0-1-1,0 0 0,-1-2 0,25-22 0,10-8-439,-57 79 2302,5-33-1335,1-2-57,0 1-1,1-1 1,-1 1 0,1-1-1,0 1 1,0-1-1,0 1 1,0 0 0,1 0-1,-1-1 1,1 1 0,0 6-1,3-9-68,0 0-1,0-1 0,0 1 1,-1-1-1,1 0 0,0 0 1,0 0-1,0 0 0,0 0 1,4-2-1,-1 0-373,1-1 0,-1 1 0,0-1 0,0 0 0,0-1 0,0 0 0,6-6 0,-7 7 66,-1-1 0,0 1 0,1 0 0,-1 0 0,1 0 0,0 1 0,0 0 0,0 0 0,0 0 0,1 0 0,-1 1 0,6-1 0,-10 2 311,-1 1 1,0-1-1,1 1 1,-1-1-1,1 0 1,-1 1-1,0-1 0,0 1 1,1-1-1,-1 1 1,0 0-1,0-1 1,1 1-1,-1-1 0,0 1 1,0-1-1,0 1 1,0 0-1,0-1 1,0 1-1,0-1 0,0 1 1,0-1-1,0 1 1,0 0-1,-1-1 0,1 1 1,0-1-1,0 1 1,-1-1-1,1 1 1,0-1-1,-1 1 0,-8 27 1305,7-23-1147,-1 20-943,9-18-3640,7-11-3677,0-8-5766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2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10634,'0'0'11718,"-9"3"-8862,-1-1-2375,1 2 1,-1 0-1,1 0 1,0 0-1,0 1 1,-9 7-1,14-9-413,1-1-1,0 0 0,0 1 0,0-1 0,0 1 1,1 0-1,-1 0 0,1 0 0,0 0 1,0 0-1,0 1 0,0-1 0,0 0 0,1 1 1,-1 0-1,1-1 0,0 1 0,0 0 1,1 0-1,-1-1 0,1 1 0,0 7 1,0-10-59,1 0 1,0 0 0,0 0 0,0 0 0,0 0 0,0 0 0,0 0 0,0 0 0,0 0 0,0-1 0,0 1-1,0 0 1,0-1 0,0 1 0,1-1 0,-1 1 0,0-1 0,1 0 0,-1 1 0,0-1 0,0 0 0,1 0 0,-1 0-1,0 0 1,1 0 0,1-1 0,39-2-16,-32 0-398,-1 0 1,1-1-1,-1 0 0,0 0 1,0-1-1,15-12 0,-18 14 154,-1-1-1,0 0 0,0-1 0,-1 1 1,1-1-1,-1 0 0,0 0 0,-1 0 1,1 0-1,-1-1 0,5-11 0,-8 17 280,0 0-1,0 1 1,0-1-1,0 0 0,0 0 1,0 0-1,0 0 1,-1 0-1,1 0 1,0 0-1,0 1 1,0-1-1,0 0 1,-1 0-1,1 0 0,0 0 1,0 0-1,0 0 1,0 0-1,-1 0 1,1 0-1,0 0 1,0 0-1,0 0 0,0 0 1,-1 0-1,1 0 1,0 0-1,0 0 1,0 0-1,-1 0 1,1 0-1,0 0 0,0 0 1,0 0-1,0-1 1,0 1-1,-1 0 1,1 0-1,0 0 1,0 0-1,0 0 1,0 0-1,0 0 0,0-1 1,-1 1-1,1 0 1,0 0-1,0 0 1,0 0-1,0-1 1,0 1-1,0 0 0,0 0 1,0 0-1,0 0 1,0-1-1,0 1 1,0 0-1,0 0 1,0 0-1,0-1 0,0 1 1,-13 10 900,11-8-751,0 0 0,0 1 1,0-1-1,0 1 0,0-1 1,0 1-1,0 0 0,1 0 1,-1 0-1,1 0 1,0 0-1,0 0 0,0 0 1,1 0-1,-1 0 0,0 6 1,4-8-139,-1 0-1,0 0 1,1-1 0,-1 1 0,1-1 0,-1 1 0,1-1 0,-1 0-1,1 0 1,-1 0 0,1 0 0,-1 0 0,1 0 0,3-2 0,9-1-223,0-1 0,0-1 0,-1 0 0,21-11 0,-24 10-326,0 0 0,1 2 0,-1-1 0,1 1 0,0 1 0,1 0 1,22-2-1,-34 5 553,-1 0 1,1 0-1,-1 1 1,1-1 0,-1 0-1,1 0 1,-1 0-1,1 1 1,-1-1 0,1 0-1,-1 1 1,1-1 0,-1 0-1,0 1 1,1-1-1,-1 0 1,1 1 0,-1-1-1,0 1 1,1-1-1,-1 1 1,0-1 0,0 1-1,1-1 1,-1 1 0,0-1-1,0 1 1,0-1-1,0 1 1,0 0 0,0-1-1,0 1 1,0-1-1,0 1 1,0-1 0,0 1-1,0-1 1,0 1-1,0 0 1,0-1 0,0 1-1,-1-1 1,1 1 0,0-1-1,0 1 1,-1-1-1,0 1 1,-15 37 2337,10-24-1572,5-13-786,1-1 1,0 1 0,0-1 0,0 0 0,0 1 0,0-1 0,0 1-1,0-1 1,0 1 0,0-1 0,0 1 0,0-1 0,0 1 0,0-1-1,0 1 1,1-1 0,-1 1 0,0-1 0,0 0 0,0 1 0,1-1 0,-1 1-1,0-1 1,1 0 0,-1 1 0,0-1 0,1 0 0,-1 1 0,0-1-1,1 0 1,-1 1 0,0-1 0,1 0 0,-1 0 0,1 0 0,0 1-1,24 1 239,25-14-730,-33 5-309,21-7-1112,-13 10-4641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3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16624,'0'0'5055,"-1"8"-2914,-7 36-358,-2-1 0,-24 69 0,20-76-1517,3 0 0,1 1 0,1 0 0,2 0 0,-2 50 0,9-86-278,0 0 1,0 1-1,0-1 0,0 0 0,0 0 1,1 0-1,-1 0 0,0 1 0,1-1 1,-1 0-1,0 0 0,1 0 0,0 0 0,-1 0 1,1 0-1,0 0 0,-1 0 0,1 0 1,0 0-1,0-1 0,0 1 0,0 0 1,0 0-1,0-1 0,0 1 0,0-1 1,0 1-1,0-1 0,0 1 0,0-1 1,0 0-1,0 1 0,1-1 0,-1 0 1,0 0-1,0 0 0,0 0 0,1 0 0,-1 0 1,0 0-1,0 0 0,0 0 0,0-1 1,3 0-1,2 0-663,1-1 0,-1 0 0,0 0 1,0-1-1,0 1 0,11-8 0,14-14-5331,-1-6-2930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3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138 178 11307,'0'0'6470,"-12"3"-2488,-1 0-3024,1-2-77,1 1-1,-1 1 1,1 0-1,-1 0 1,1 2-1,0-1 1,-15 9-1,25-13-873,1 1 0,0-1-1,0 0 1,-1 0 0,1 0-1,0 0 1,-1 1-1,1-1 1,0 0 0,-1 0-1,1 0 1,0 1-1,0-1 1,0 0 0,-1 1-1,1-1 1,0 0-1,0 0 1,0 1 0,0-1-1,-1 0 1,1 1 0,0-1-1,0 0 1,0 1-1,0-1 1,0 0 0,0 1-1,0-1 1,0 0-1,0 1 1,0-1 0,0 1-1,0-1 1,0 0-1,0 1 1,0-1 0,1 0-1,-1 0 1,0 1 0,0-1-1,0 1 1,19 5-48,25-5-317,-43-1 350,11-1-167,-1 0 0,0-1 0,0 0 0,0-1 0,21-8 0,-26 9 142,-1 0 0,0-1 0,1 1 0,-1-1 0,0-1 0,-1 1 0,1-1 1,-1 1-1,1-1 0,-1-1 0,0 1 0,-1-1 0,6-6 0,-9 11 44,0-1 0,1 1 0,-1-1 0,0 1-1,1-1 1,-1 1 0,0-1 0,1 1 0,-1-1 0,0 1 0,0-1 0,0 1 0,0-1 0,1 1-1,-1-1 1,0 0 0,0 1 0,0-1 0,0 1 0,0-1 0,0 1 0,0-1 0,-1 1 0,1-1 0,0 0-1,0 1 1,0-1 0,0 1 0,-1-1 0,1 1 0,0-1 0,-1 1 0,1-1 0,0 1 0,-1 0-1,1-1 1,0 1 0,-1-1 0,1 1 0,-1 0 0,0-1 0,0 1 13,-1 0 1,1-1-1,0 1 0,0 0 1,-1 0-1,1 1 0,0-1 1,0 0-1,0 0 0,-1 1 1,1-1-1,0 0 0,0 1 1,0-1-1,0 1 0,-1 0 1,1-1-1,0 1 0,-1 1 1,-4 4 14,1 0-1,0 0 1,0 0 0,0 1 0,1 0 0,0 0-1,0 0 1,0 0 0,1 1 0,1-1 0,-1 1-1,1 0 1,0 0 0,-1 14 0,3-21-34,0 0 1,0 0 0,0 0 0,0 0-1,0-1 1,0 1 0,0 0-1,0 0 1,1 0 0,-1 0 0,0 0-1,1 0 1,-1-1 0,0 1-1,1 0 1,-1 0 0,1 0-1,-1-1 1,1 1 0,-1 0 0,1-1-1,0 1 1,-1 0 0,1-1-1,0 1 1,0-1 0,-1 1 0,1-1-1,1 1 1,0-1 5,1 1 0,-1-1 0,0 0 0,1 0 0,-1 1 0,1-2 0,-1 1-1,0 0 1,1 0 0,-1-1 0,3 0 0,4-2-23,0-1-1,0 1 1,0-2-1,15-9 1,-3-1-1189,-2-2 1,1 0-1,23-29 1,-23 21-2380,0-1 1,21-38 0,-13 13-2768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6694,'0'0'3396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4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12524,'0'0'3806,"-8"14"-950,-18 38 106,-27 78 0,45-104-2278,0-1 1,2 2-1,1-1 0,1 0 1,1 1-1,0 30 0,15-17-1114,-9-35-696,-11-22 205,-22-36-114,20 38 958,1 0 0,1-1 0,0-1 0,-6-20 0,14 37 116,1 0 0,-1-1 0,0 1 0,1-1 0,-1 1 0,0 0 0,1-1-1,-1 1 1,0 0 0,1 0 0,-1-1 0,1 1 0,-1 0 0,0 0 0,1 0 0,-1-1 0,1 1-1,-1 0 1,1 0 0,-1 0 0,1 0 0,-1 0 0,1 0 0,-1 0 0,1 0 0,-1 0 0,1 0-1,-1 0 1,0 0 0,1 0 0,-1 1 0,1-1 0,-1 0 0,1 0 0,-1 0 0,0 1 0,1-1-1,-1 0 1,1 1 0,23 6 332,-2 0-299,0-1-1,0-2 0,1 0 1,42 1-1,38-8-3107,-99 3 2880,-1-1 0,0 1 0,1 0 0,-1-1 0,1 0 0,-1 0 0,0 0 0,0 0 0,0-1 0,0 1 0,0-1 0,0 0 0,0 0 0,0 0 0,0 0 1,-1 0-1,1-1 0,-1 1 0,3-4 0,-3 2-112,0-1 1,0 0 0,0-1 0,0 1-1,-1 0 1,0 0 0,0-1-1,-1 1 1,1-1 0,-1-10-1,-15 18 10255,8-1-9896,0 0 0,0 0 0,0 0-1,1 1 1,-1 1 0,0-1 0,1 1 0,-7 4 0,6 0 117,0 0 0,1 1-1,-1 0 1,2 0 0,-1 0-1,-4 12 1,8-16-120,0 1-1,0-1 1,0 1 0,1 0 0,-1-1 0,1 1-1,0 0 1,1 0 0,-1 0 0,1 0 0,0 0 0,0 0-1,1-1 1,1 10 0,-1-13-88,0 1 0,1 0 0,-1-1 0,0 1 0,1-1 0,-1 1 0,1-1 0,-1 0 0,1 0 0,-1 1 0,1-1 0,0 0 0,0 0 0,0-1 0,-1 1 0,1 0 0,0-1 0,0 1 0,0-1 0,0 0 0,0 1 0,0-1 0,0 0 0,4 0 0,52-4 0,-46 2-586,-1-1-1,1 0 1,0-1 0,-1 0 0,1-1-1,-1 0 1,-1-1 0,1-1 0,-1 1-1,10-9 1,0-4-7283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14414,'0'0'9641,"17"84"-7591,-17-14-257,-8 15-768,-9 12-192,-4 2-64,2 2-161,3-6-415,8-7-97,6-13-609,2-15-1601,5-19-3619,8-17-8328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7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3619,'0'0'1218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2274,'0'0'1313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95 193 5541,'-1'-1'7,"-1"-2"113,0 1 0,0-1 0,0 1 0,0-1 0,1 0 0,-1 1 0,1-1 0,-1 0 0,1 0 0,-1-6 0,2 6 293,1 0-1,0 0 1,0 1 0,0-1 0,0 0-1,0 1 1,1-1 0,-1 1 0,1-1 0,-1 1-1,1 0 1,0-1 0,3-2 0,7-8 2416,22-30 3374,-32 40-5777,-1 0-1,1 1 1,-1-1 0,1 0-1,-1 0 1,0 0 0,0 0-1,0 0 1,-1 0 0,1 0-1,-1-1 1,1 1 0,-1 0-1,0-3 1,-1 5-370,1 0 1,-1 0-1,1 1 1,-1-1-1,1 0 1,-1 0-1,0 1 1,1-1-1,-1 1 1,0-1-1,0 0 1,1 1-1,-1-1 1,0 1-1,0 0 1,0-1-1,1 1 1,-1 0-1,0-1 1,0 1-1,0 0 1,0 0-1,0 0 1,0 0-1,0 0 1,0 0-1,1 0 1,-1 0-1,0 0 1,0 0-1,0 0 1,0 1-1,-1-1 1,-33 12 66,27-5-124,0 0 0,1 1-1,-1 0 1,1 0-1,1 1 1,0 0 0,0 0-1,0 1 1,1 0-1,1-1 1,0 2 0,0-1-1,1 0 1,0 1-1,1 0 1,0-1 0,1 1-1,-1 16 1,2-25 2,0 0 0,0-1 1,0 1-1,0 0 0,0-1 1,0 1-1,1 0 0,-1-1 1,0 1-1,1 0 0,-1-1 1,1 1-1,0-1 0,0 1 1,-1-1-1,1 1 0,0-1 0,0 0 1,0 1-1,0-1 0,1 0 1,-1 0-1,0 0 0,0 0 1,1 0-1,-1 0 0,1 0 1,-1 0-1,1-1 0,-1 1 1,1 0-1,-1-1 0,1 1 1,-1-1-1,1 0 0,0 1 0,-1-1 1,1 0-1,0 0 0,-1 0 1,1 0-1,0-1 0,-1 1 1,1 0-1,0-1 0,-1 1 1,1-1-1,2 0 0,7-3-30,-1 0-1,1 0 1,-1-1 0,1 0-1,16-13 1,-2-1-413,-20 14 295,0 0-1,0 0 0,1 1 0,0 0 0,0 0 0,0 1 0,0 0 0,10-4 0,-15 8 129,-1 0-1,1-1 0,0 1 0,-1 0 0,0 0 1,1 0-1,-1 0 0,1 0 0,-1 0 0,0 0 1,0 0-1,0 0 0,1 0 0,-1 0 0,0 0 1,0 0-1,0 0 0,0 0 0,-1 0 0,1 0 1,0 1-1,0 1-41,-3 36 280,-2 0 1,-1 0-1,-20 66 0,6-26 14,17-65 61,0 0-1,0-1 1,-2 1 0,1-1-1,-2 0 1,0-1 0,0 1-1,-16 21 1,22-33-279,-1-1-1,1 1 1,-1 0 0,1 0 0,-1-1-1,1 1 1,-1 0 0,1-1 0,-1 1-1,0 0 1,1-1 0,-1 1 0,0-1-1,0 1 1,1-1 0,-1 0 0,0 1-1,0-1 1,0 0 0,0 1 0,1-1-1,-1 0 1,0 0 0,0 0 0,0 0-1,0 0 1,0 0 0,0 0 0,0 0-1,1 0 1,-1 0 0,0 0 0,0-1-1,0 1 1,0 0 0,0-1 0,1 1-1,-1 0 1,0-1 0,0 1 0,1-1-1,-1 0 1,0 1 0,1-1 0,-1 1-1,0-1 1,1 0 0,-1 1 0,1-1-1,-1 0 1,1 0 0,0 0 0,-1 1-1,1-1 1,0 0 0,-1-1 0,-2-6 79,0 0 1,1-1-1,0 1 1,-1-13-1,-2-19-94,2 0 0,2 1 0,7-72 0,-6 109-153,0-1 1,0 1-1,1-1 0,0 1 0,-1 0 1,1-1-1,0 1 0,0 0 0,0 0 1,1-1-1,-1 1 0,0 0 0,1 0 1,0 0-1,-1 1 0,1-1 0,0 0 1,0 1-1,0-1 0,0 1 1,3-2-1,1 0-829,1 1 0,-1 0 1,1 1-1,0-1 0,-1 1 1,9 0-1,26-4-3184,-4-6-3793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9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 20243,'0'0'2669,"-12"-2"43,4 1-2311,4 0-283,-1 1 0,1-1-1,0 1 1,0-1 0,-1 1-1,1 0 1,0 1 0,-1-1 0,1 1-1,0 0 1,0 0 0,-1 0-1,1 1 1,0 0 0,0-1 0,0 1-1,-6 5 1,1 1 132,1 0 1,1 0-1,0 0 0,0 1 1,-11 19-1,15-23-204,0-1 0,1 1 0,0 1 0,0-1 0,0 0 0,0 0 0,1 1 0,0-1 0,0 1 0,1-1 0,-1 1 0,1-1 0,1 10 0,0-13-41,0 0-1,0 0 1,0-1 0,0 1-1,0 0 1,0-1 0,1 1-1,-1-1 1,0 1 0,1-1 0,0 0-1,-1 0 1,1 0 0,-1 0-1,1 0 1,0 0 0,0 0-1,0 0 1,0-1 0,-1 1-1,1-1 1,0 1 0,0-1-1,0 0 1,0 0 0,0 0-1,0 0 1,0 0 0,0 0-1,0 0 1,0-1 0,3 0 0,3 0 8,-1 0 0,1-1 1,0 1-1,-1-2 0,1 1 1,-1-1-1,8-4 1,-5 0-70,0 0 1,-1 0 0,0-1 0,0 0 0,-1 0 0,8-11 0,-13 15 36,0 1 0,0-1 0,-1 0 0,0 0 0,0 0 1,0 0-1,0 0 0,-1 0 0,1 0 0,-1-1 0,0 1 0,-1-1 0,1 1 0,-1-1 1,0 1-1,0-1 0,0 1 0,0-1 0,-2-5 0,1 9 18,0 0 0,1 0-1,-1-1 1,0 1 0,0 0-1,0 0 1,0 0 0,0 0-1,-1 1 1,1-1 0,0 0-1,0 0 1,0 1 0,-1-1-1,1 1 1,0-1 0,-1 1-1,1-1 1,-1 1 0,1 0-1,0 0 1,-1-1 0,1 1-1,-1 0 1,1 0 0,-1 1-1,1-1 1,0 0 0,-3 1-1,0-1-3,0 1-1,0 0 0,0 0 1,0 0-1,0 0 1,0 0-1,1 1 0,-1 0 1,-5 3-1,7-4-40,1 0 1,-1 0-1,1 0 0,-1 0 0,1 1 1,-1-1-1,1 0 0,0 1 1,-1-1-1,1 1 0,0 0 0,0-1 1,0 1-1,1 0 0,-1 0 0,0-1 1,1 1-1,-1 0 0,1 0 1,-1 0-1,1 2 0,1-2-235,0-1 0,0 0 0,0 0-1,0 0 1,0 0 0,1 0 0,-1 0 0,0-1-1,1 1 1,-1 0 0,0 0 0,1-1 0,-1 1-1,1-1 1,-1 0 0,1 1 0,-1-1-1,1 0 1,-1 0 0,1 0 0,0 0 0,-1 0-1,1 0 1,-1 0 0,3-1 0,24-2-4748,6-7-2637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1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16207,'0'0'2984,"-10"3"-533,0 0-1964,1 0 1,0 1 0,0 0-1,0 0 1,1 1 0,0 0-1,-15 12 1,19-14-319,0 1-1,0 0 1,0 0 0,1 0-1,0 1 1,-1-1 0,2 1-1,-1-1 1,0 1-1,1 0 1,0 0 0,0 0-1,0 1 1,1-1 0,0 0-1,0 1 1,0-1 0,0 6-1,1-9-158,1 0-1,-1-1 0,0 1 1,0-1-1,0 1 1,1-1-1,-1 1 0,1-1 1,-1 0-1,1 1 0,0-1 1,-1 1-1,1-1 1,0 0-1,0 0 0,0 1 1,0-1-1,0 0 1,0 0-1,1 0 0,-1 0 1,2 1-1,1 0 6,-1 0-1,1-1 1,0 1-1,0-1 1,0 0-1,-1 0 1,1-1-1,8 1 1,-3 0-26,1-1 1,-1-1-1,0 0 0,1 0 1,-1-1-1,0 0 0,13-5 1,-15 4 12,-1-1 0,0 0 1,0-1-1,0 1 0,0-1 0,0 0 0,-1-1 1,0 1-1,0-1 0,-1 0 0,1 0 1,5-11-1,-9 15 46,0 0 0,0 0 0,0 0 0,0 0 0,-1 0 1,1 0-1,-1 0 0,1-1 0,-1 1 0,1 0 0,-1 0 0,0 0 0,0 0 0,0-1 1,0 1-1,-1 0 0,1 0 0,-1 0 0,1 0 0,-1 0 0,0 0 0,0-1 0,1 2 0,-1-1 1,-1 0-1,1 0 0,0 0 0,0 0 0,-1 1 0,1-1 0,-1 1 0,1-1 0,-1 1 1,0-1-1,0 1 0,1 0 0,-1 0 0,0 0 0,0 0 0,0 0 0,0 0 0,0 1 1,-1-1-1,1 1 0,0-1 0,-3 1 0,-7-3 42,-1 1-1,0 0 1,-22 1-1,-2 8-264,36-7 133,0 1-1,0-1 1,-1 1 0,1-1 0,0 1-1,0 0 1,0-1 0,1 1-1,-1 0 1,0 0 0,0 0-1,0 0 1,0 0 0,1 0-1,-1 0 1,0 0 0,1 0-1,-1 0 1,1 0 0,0 0 0,-1 0-1,0 3 1,2-3-128,-1-1 0,0 1 1,0 0-1,1-1 0,-1 1 1,0 0-1,1-1 0,-1 1 1,0 0-1,1-1 0,-1 1 1,1-1-1,-1 1 0,1-1 0,-1 1 1,1-1-1,0 1 0,-1-1 1,1 0-1,0 1 0,-1-1 1,1 0-1,0 1 0,-1-1 1,1 0-1,0 0 0,-1 0 0,1 0 1,0 0-1,0 0 0,-1 0 1,1 0-1,1 0 0,33 1-4477,-28-1 2503,25 0-6771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170 215 8648,'2'-1'587,"-1"0"0,0-1 0,0 1 0,1 0 0,-1 0 0,0-1 0,0 1 0,0-1 0,0 1 0,-1-1 0,1 1-1,0-1 1,-1 0 0,1 1 0,-1-1 0,1 0 0,-1 1 0,0-1 0,0 0 0,0 0 0,0 1 0,0-4 0,-1 4-321,0 0 1,0 0-1,1 0 1,-1 0-1,0 0 0,0 0 1,0 0-1,0 0 1,-1 0-1,1 0 1,0 1-1,0-1 0,-1 0 1,1 1-1,0-1 1,0 1-1,-1-1 1,1 1-1,-1 0 0,1 0 1,-2-1-1,-3 1-118,0-1 0,1 1 0,-1 0 0,0 1 0,1-1 1,-1 1-1,1 0 0,-1 0 0,1 1 0,-1 0 0,1 0 0,0 0 0,-6 3 0,4 1-75,0 1 0,0-1 0,1 1 1,0 0-1,0 1 0,1-1 0,0 1 1,-5 11-1,7-15-6,1 1 0,0 0 0,0-1 0,0 1 0,1 0 0,-1 1 0,1-1 0,1 0 0,-1 0 0,1 0 0,0 0 0,0 1 1,0-1-1,1 0 0,-1 0 0,3 7 0,-2-10-52,0 0 0,1-1-1,-1 1 1,1 0 0,-1-1 0,1 1 0,-1-1 0,1 0-1,0 1 1,0-1 0,0 0 0,0 0 0,0 0 0,0 0 0,0 0-1,0-1 1,0 1 0,0-1 0,0 1 0,0-1 0,1 0-1,-1 0 1,0 0 0,0 0 0,0 0 0,1 0 0,-1-1-1,2 0 1,5 0 12,0 0 0,0-1 0,0-1 0,0 1 0,14-7 0,-10 2-46,0-1 0,-1 0 0,1-1 0,-1-1 0,-1 1 0,0-2 0,0 1 0,-1-2 0,-1 1 0,0-1 0,0-1 0,-1 0 0,-1 0 0,0 0 0,-1-1 0,0 0 0,-1 0 0,-1-1 0,0 1 0,-1-1 0,0 0 0,-2 0 0,1 0 0,-3-25 0,2 40 24,-1-1-1,0 1 1,0-1-1,0 0 1,0 1-1,0-1 1,0 1 0,0-1-1,0 0 1,0 1-1,0-1 1,-1 1-1,1-1 1,0 1-1,0-1 1,-1 0-1,1 1 1,0-1-1,0 1 1,-1-1 0,1 1-1,-1 0 1,1-1-1,0 1 1,-1-1-1,1 1 1,-1-1-1,1 1 1,-1 0-1,1 0 1,-1-1-1,1 1 1,-1 0 0,0 0-1,1-1 1,-1 1-1,1 0 1,-1 0-1,1 0 1,-1 0-1,0 0 1,1 0-1,-1 0 1,1 0-1,-1 0 1,0 0 0,1 0-1,-1 1 1,1-1-1,-1 0 1,1 0-1,-1 0 1,0 1-1,1-1 1,-1 0-1,0 1 1,-1 1 26,-1 0 0,0 0 1,1 0-1,-1 0 0,1 0 0,0 1 1,0-1-1,0 1 0,-2 3 0,-7 15-11,1 2 0,1-1 0,0 1-1,2 0 1,1 1 0,1 0 0,1 0-1,1 0 1,0 35 0,3-57-149,1 1-1,-1-1 1,1 1-1,-1-1 1,1 1-1,0-1 1,0 1-1,0-1 1,0 0-1,0 1 1,1-1 0,-1 0-1,1 0 1,-1 0-1,1 0 1,0 0-1,0 0 1,0-1-1,0 1 1,0-1-1,0 1 1,2 0 0,2 1-781,0 0 0,0 0 0,1-1 1,-1 0-1,0 0 0,1 0 1,8 0-1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18546,'0'0'5060,"36"49"-3907,-13-18 673,0 6-256,-1 7-609,-3 6-193,-10 6 1,-9 7-224,-1 5-193,-25 4-192,-5 2-128,-10-2-64,-5-2-1153,2-11-1634,4-15-2626,9-14-5958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1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22774,'0'0'8872,"58"0"-8808,-40 0-961,-2 0-3171,0 0-5413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11531,'5'-2'2728,"-2"2"-2297,12-5 699,-13 3-556,-9 1 45,1 10-162,-27 18 9482,24-22-9727,7-3-2410,4 1 3540,1-3 1042,-6-5-1745,8 6-598,0 0-1,0-1 1,1 0 0,-1 0-1,0 0 1,7-2-1,-5 2 29,210-8-304,-189 4-1614,-16-4-1833,-7-4-5399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15407,'0'0'4964,"22"58"-1761,-14-26-993,-3 8 33,-3 2-514,1 3-704,-3 0-448,2-5-321,1-4-224,0-6 32,-1-6-320,-2-8-481,0-9-1025,-10-5-1729,-12-2-1249,-7-11-2948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1 163 13965,'0'0'2189,"3"-8"437,-2 3-2319,2-1-1,-1 1 0,0 0 0,1 1 1,0-1-1,0 0 0,1 1 0,-1 0 1,1-1-1,0 1 0,0 1 0,0-1 1,1 1-1,-1-1 0,1 1 1,0 1-1,0-1 0,6-2 0,24-9 6,1 0 0,0 3 0,1 1 0,0 2 0,0 1 0,1 2 0,0 1 0,39 2 0,-76 2-299,1 0 0,-1 0-1,1 0 1,-1 0 0,1 0 0,-1 0-1,1 0 1,-1 0 0,1 0-1,-1 1 1,1-1 0,-1 1 0,1-1-1,-1 1 1,0-1 0,1 1 0,-1 0-1,0 0 1,1 0 0,-1-1-1,0 1 1,0 0 0,0 1 0,0-1-1,0 0 1,0 0 0,0 0-1,0 1 1,-1-1 0,1 0 0,0 1-1,-1-1 1,1 0 0,-1 1-1,0-1 1,1 1 0,-1-1 0,0 1-1,0-1 1,0 1 0,0-1 0,0 1-1,0-1 1,0 1 0,0-1-1,-1 3 1,-1 1 50,0 1 1,0-1-1,0 0 0,0 0 0,-1 0 0,0 0 0,0 0 1,0-1-1,0 1 0,-1-1 0,-7 6 0,-11 8 107,-1-1 0,-1-1-1,-1 0 1,0-3-1,-1 0 1,0-1 0,-1-2-1,-33 9 1,120-27-12614,-17-2 3727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2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13805,'0'0'10821,"-12"5"-9615,2 0-955,-1 1 0,1 1 0,-1 0 0,2 0 0,-1 1 0,1 0 0,0 1 0,1 0 0,0 0-1,1 1 1,-10 14 0,1 3 295,0 1-1,2 1 1,-16 44-1,25-57-351,0 0-1,1 0 1,1 0-1,1 0 1,0 0-1,1 1 1,1-1-1,3 27 1,-2-38-350,0 0 0,0-1 0,1 1 0,0 0 0,0-1 0,0 1 0,0-1 1,1 0-1,0 0 0,0 0 0,0 0 0,0 0 0,0 0 0,1-1 0,0 0 0,0 0 0,0 0 0,0 0 0,0 0 0,0-1 0,1 0 0,-1 0 0,1 0 1,8 2-1,1 0-1068,1-1 0,0 0 0,0-1 0,0-1 1,1 0-1,26-2 0,-15-3-9853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55 18674,'-8'-6'2439,"-5"-2"-1284,-1 0-1,0 2 1,-1-1-1,1 2 1,-17-5-1,27 9-927,0 0 0,0 0 0,-1 0 0,1 1 0,0 0-1,-1 0 1,1 0 0,-1 0 0,1 1 0,0 0 0,-7 2 0,8-2-216,1 0-1,0 0 1,0 0-1,1 0 1,-1 1-1,0-1 1,0 1-1,1 0 1,-1-1-1,1 1 1,-1 0 0,1 0-1,0 0 1,0 0-1,0 0 1,0 0-1,0 0 1,0 0-1,0 0 1,1 1 0,-1-1-1,1 0 1,0 0-1,-1 3 1,1-3 7,0-1 1,0 1 0,0 0 0,0-1-1,0 1 1,0-1 0,0 1 0,0 0 0,1-1-1,-1 1 1,1-1 0,-1 1 0,1-1-1,0 1 1,-1-1 0,1 1 0,0-1-1,0 0 1,0 0 0,0 1 0,0-1-1,3 2 1,-1-1-3,0 0 0,0-1 0,0 1 0,0-1 0,0 0 0,0 0 0,0 0-1,1 0 1,-1 0 0,6 0 0,1-1 3,1 0-1,-1 0 1,1-1 0,-1 0-1,1-1 1,14-4-1,-12 1-159,-1 0-1,0-1 1,0-1 0,0 0-1,-1-1 1,0 0-1,-1 0 1,0-1-1,18-20 1,-34 37 100,1 0 0,0 1 0,0-1 0,1 1 0,0 0 0,0 0 1,-3 14-1,-11 69 229,14-51 204,2 59-1,-1 25-80,2-121-298,1 0-1,-1 0 0,0 0 1,-1 0-1,1 0 0,-1 0 1,1 0-1,-1 0 0,0-1 1,-1 1-1,1-1 0,0 0 1,-1 1-1,0-1 0,0 0 1,0 0-1,0-1 0,-1 1 1,-5 3-1,3-3 30,-1 0-1,1 0 1,0 0 0,-1-1 0,1 0-1,-1-1 1,0 1 0,1-1-1,-1-1 1,0 1 0,-11-1 0,13-1-12,0 1 1,0-1 0,0 0 0,0 0 0,0 0-1,1-1 1,-1 1 0,0-1 0,1 0 0,-1-1-1,1 1 1,0-1 0,-1 0 0,1 0 0,-3-4-1,4 4-20,1 0-1,0 0 0,0 0 1,0 0-1,1 0 0,-1 0 0,1 0 1,0-1-1,0 1 0,0-1 0,0 1 1,0-1-1,1 1 0,0-1 1,0 1-1,0-1 0,0 0 0,0 1 1,1-1-1,-1 1 0,1-1 0,0 1 1,2-5-1,0 1-194,0 1 0,1-1-1,0 1 1,0 1 0,0-1 0,0 0-1,1 1 1,0 0 0,0 0 0,1 0-1,-1 1 1,1 0 0,0 0 0,9-4-1,13-7-2320,54-19-1,-78 32 2297,33-12-5283,-1 1-2472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44 19378,'-9'-3'2328,"-5"-1"-1267,0 1 1,0 0 0,0 1-1,0 0 1,-19 1-1,28 1-814,0 1 0,0-1-1,0 1 1,1 0 0,-1 0-1,0 1 1,0 0 0,0-1-1,-6 5 1,9-4-221,-1-1 1,1 1-1,0 0 1,0-1-1,1 1 0,-1 0 1,0 0-1,0 1 0,1-1 1,0 0-1,-1 0 0,1 1 1,0-1-1,0 1 1,0-1-1,0 1 0,1-1 1,-1 1-1,0 4 0,1-6-22,0 1 1,0 0-1,0 0 0,0-1 0,0 1 0,0 0 0,1-1 0,-1 1 0,1 0 0,-1-1 0,1 1 0,-1-1 0,1 1 0,0-1 0,0 1 0,0-1 0,0 1 0,0-1 0,0 0 1,0 0-1,0 1 0,2 0 0,1 1 4,0-1 0,0 0 1,0 0-1,0 0 0,0 0 1,0 0-1,1-1 0,5 1 1,10 2-4,-1-2 0,39 0 1,-54-2-14,3 0-55,-1 0 0,0 0 0,0-1 0,0 1 0,0-2 1,0 1-1,0-1 0,0 1 0,-1-2 0,1 1 0,-1-1 1,8-4-1,-10 5 57,0-1 1,0 1 0,-1-1-1,1 0 1,-1 0 0,0 0-1,1-1 1,-1 1 0,-1 0-1,1-1 1,0 0 0,-1 1-1,0-1 1,0 0 0,0 1-1,0-1 1,-1 0 0,1 0-1,-1 0 1,0-5 0,0 7 28,0 0 0,0 0 1,0 0-1,0 0 0,-1 0 1,1 0-1,-1 0 1,1 1-1,-1-1 0,1 0 1,-1 0-1,0 1 0,0-1 1,0 0-1,0 1 0,0-1 1,0 1-1,-1-1 0,1 1 1,0 0-1,-1-1 0,1 1 1,-1 0-1,1 0 1,-1 0-1,0 0 0,1 0 1,-1 0-1,-3 0 0,-3-1 89,0 0 0,0 1 0,-1 0 0,1 1 0,-13 1 0,20-1-112,0-1-115,0 1 1,0 0-1,0 0 1,0 1 0,0-1-1,1 0 1,-1 0-1,0 0 1,0 1-1,0-1 1,0 0 0,0 1-1,0-1 1,0 1-1,0-1 1,1 1-1,-1-1 1,0 1 0,0 0-1,1-1 1,-1 1-1,0 0 1,1 0-1,-1-1 1,1 1 0,-1 0-1,1 0 1,-1 0-1,1 0 1,0 0-1,-1 0 1,1 0 0,0 0-1,0 0 1,0 0-1,0-1 1,0 1-1,0 0 1,0 0 0,0 0-1,0 2 1,1-1-309,-1 0 0,0 0 0,1 0 1,0 0-1,0 0 0,-1 0 0,1 0 0,0 0 1,1 0-1,-1 0 0,0-1 0,0 1 1,1 0-1,-1-1 0,1 1 0,0-1 0,-1 1 1,4 1-1,15 6-6896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29 14958,'0'0'5675,"-14"-2"-2339,10 1-3067,-13-3 710,0 2 0,0 0-1,-1 0 1,-31 3 0,46-1-921,0 0-1,-1 0 1,1 1 0,0-1 0,0 1 0,0 0 0,0-1 0,0 1 0,0 1 0,0-1 0,0 0-1,0 1 1,1 0 0,-1-1 0,1 1 0,-1 0 0,1 0 0,-1 0 0,1 1 0,0-1 0,0 1-1,0-1 1,0 1 0,1 0 0,-1-1 0,1 1 0,0 0 0,-1 0 0,1 0 0,1 0 0,-1 0-1,0 0 1,1 0 0,-1 1 0,1-1 0,0 0 0,0 0 0,1 6 0,0-7-52,-1 0 0,1-1 0,0 1 0,-1 0 0,1 0 0,0 0 0,0-1 0,1 1 0,-1 0 0,0-1 0,0 1 1,1-1-1,-1 1 0,1-1 0,0 0 0,-1 0 0,1 1 0,0-1 0,-1 0 0,1-1 0,0 1 0,0 0 0,0 0 0,0-1 0,0 1 0,0-1 1,0 0-1,0 0 0,0 1 0,2-1 0,10 1 24,0-1-1,0 0 1,15-2 0,-27 2-22,4-1-33,-1 0-1,1-1 1,-1 0 0,0 1 0,0-2 0,0 1 0,0-1 0,0 1-1,0-1 1,-1 0 0,0-1 0,1 1 0,4-6 0,-7 7 12,0 0 0,0 0 0,-1 0 0,1 0 1,0 0-1,-1-1 0,1 1 0,-1 0 0,0-1 0,0 1 1,0-1-1,0 1 0,0-1 0,-1 1 0,1-1 1,-1 0-1,0 1 0,0-1 0,1 0 0,-2 1 0,1-1 1,0 0-1,-1 1 0,1-1 0,-1 0 0,1 1 0,-1-1 1,0 1-1,-3-5 0,2 5-26,0 0-1,-1 0 1,1 1 0,-1-1 0,1 0-1,-1 1 1,0 0 0,0-1 0,0 1-1,0 0 1,0 0 0,0 1 0,0-1-1,0 1 1,-4-1 0,-19 4-1707,25-2 1595,1-1-1,-1 0 1,1 1-1,-1-1 1,0 0-1,1 1 1,-1-1-1,1 1 1,-1-1-1,1 1 1,-1-1-1,1 1 1,0-1-1,-1 1 1,1-1-1,0 1 1,-1 0-1,1-1 1,0 1-1,0 0 1,-1-1-1,1 1 1,0 0-1,0-1 1,0 1-1,0 0 1,0-1-1,0 1 1,0 0-1,1 1-273,0-1 0,0 0 0,1 1 0,-1-1 0,0 0 0,1 0-1,-1 0 1,0 0 0,1 0 0,-1 0 0,1-1 0,0 1 0,-1 0-1,1-1 1,-1 1 0,1-1 0,0 0 0,-1 0 0,1 1 0,0-1-1,0 0 1,-1 0 0,1 0 0,2-1 0,0 1-942,22 1-6427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137 117 14894,'0'0'9214,"-8"-1"-7821,3 0-1273,0 1-1,1 0 1,-1 0-1,1 0 1,-1 1-1,0-1 0,1 1 1,-1 0-1,1 1 1,0-1-1,-1 1 1,1 0-1,0 0 0,0 0 1,0 0-1,0 1 1,0 0-1,1-1 0,-1 2 1,1-1-1,0 0 1,0 1-1,0-1 1,0 1-1,1 0 0,-4 6 1,3-5 37,0-1-1,1 1 1,0 0 0,0 0-1,0 0 1,1 0 0,-1 0 0,1 0-1,0 7 1,1-11-130,0 1 0,0-1 0,0 1 0,0-1 0,0 1 0,0-1 0,0 0 0,1 1 1,-1-1-1,1 1 0,-1-1 0,1 0 0,-1 1 0,1-1 0,0 0 0,0 0 0,0 1 0,-1-1 0,1 0 0,0 0 0,1 0 0,-1 0 0,0 0 0,0 0 0,0-1 0,0 1 0,1 0 1,-1 0-1,0-1 0,1 1 0,-1-1 0,1 1 0,-1-1 0,0 0 0,4 1 0,4-1-24,0 0 0,1 0 1,-1 0-1,0-1 0,1-1 0,-1 1 1,0-2-1,0 1 0,0-1 0,-1-1 0,1 1 1,-1-1-1,1-1 0,-1 0 0,-1 0 1,1 0-1,-1-1 0,0 0 0,8-9 0,-7 7-25,0-1 0,-1 0 0,0 0 0,0-1 0,-1 1 0,-1-1 0,1-1 0,-2 1 0,1-1 0,-1 0 0,-1 0 0,0 0 0,-1 0 0,0-1 0,1-15 0,-3 26 22,0 0 0,0 0 0,0 0 0,0 1 0,0-1 0,0 0 0,0 0 0,0 0 0,-1 0 0,1 0 0,0 0 0,-1 0 0,1 0 1,0 1-1,-1-1 0,1 0 0,-1 0 0,1 0 0,-1 1 0,-1-2 0,-12 4 75,11 0-62,0 0 0,0 1 0,0-1 0,0 1-1,0 0 1,0 0 0,1 0 0,-3 4 0,0 3 91,0-1-1,1 1 1,0 0 0,1 1 0,0-1 0,0 1-1,1-1 1,1 1 0,-1 0 0,2 20 0,0-22-353,1-1 0,1 0 1,-1 0-1,1-1 0,0 1 0,6 12 1,-5-15-723,-1 1 0,2-1 0,-1 0 0,1 0 0,-1 0 0,2 0 0,-1 0 0,0-1 0,6 5 0,8 2-8552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14958,'0'0'10858,"10"80"-8808,1-42 160,-1 9-416,0 3-897,-10 5-897,0 4 0,-16 5 0,-11 4 0,-4 1 0,-5-1 0,1-2 0,3-5-1409,5-15-4869,6-11-8200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10858,'0'0'14606,"-31"87"-14254,31-33-288,0 2 1,11 0-642,2-6-928,2-10-1122,2-10-128,-9-14-864,-8-8-2851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15855,'0'0'6758,"72"0"-5733,-27 6-576,5 1-417,3-2-1313,1 0-1858,-2-4-1826,-4-1-4196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14 14286,'20'-13'4850,"-20"13"-4762,0 0 1,1 0-1,-1 0 0,0 0 1,0 0-1,1 0 0,-1 0 1,0 0-1,1 0 1,-1 0-1,0 0 0,1 0 1,-1 0-1,0 0 0,0 0 1,1 0-1,-1 1 0,0-1 1,0 0-1,1 0 0,-1 0 1,0 0-1,0 1 0,0-1 1,1 0-1,-1 0 0,0 1 1,0-1-1,0 0 0,0 0 1,0 1-1,1-1 1,-1 0-1,0 0 0,0 1 1,0-1-1,0 0 0,0 1 1,0 2 44,0 0 0,0 0 0,0 0 0,-1 1 0,1-1 0,-1 0 0,0 0 0,0 0 0,0 0 0,0 0 0,-4 5 0,-4 4 60,-1 1 0,0-2 0,-1 1 1,0-1-1,-1-1 0,0 0 1,-1-1-1,0 0 0,-24 11 0,-35 27 421,62-39-561,1 0 0,-1 0 1,1 1-1,-10 13 0,17-19-65,0 0-1,-1 1 0,2-1 1,-1 0-1,0 1 1,0-1-1,1 1 0,0 0 1,0-1-1,0 1 1,0 0-1,1 0 0,-1 0 1,1-1-1,0 1 0,0 0 1,0 0-1,2 4 1,-2-6 9,1-1 0,0 1 1,0-1-1,0 1 1,0-1-1,0 0 1,0 0-1,0 1 0,0-1 1,0 0-1,1 0 1,-1 0-1,0 0 0,1 0 1,-1 0-1,1-1 1,-1 1-1,1 0 0,-1-1 1,1 1-1,-1-1 1,1 0-1,3 1 1,44 3 82,-42-4-66,42 0-687,70-10-1,-8-7-6793,-65 7-60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7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17969,'0'0'64,"-33"83"384,17-31 289,3 3-545,5 3 737,5 1-128,3-1-673,0-5-96,6-6-1313,4-11-1217,-2-10-2884,-5-13-2529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15983,'1'-11'2173,"0"4"-1943,1 0 0,0 0 1,0 0-1,0 1 0,1-1 1,0 0-1,0 1 0,1 0 1,-1 0-1,2 0 0,-1 0 1,0 1-1,1 0 0,0 0 1,1 0-1,-1 0 0,1 1 0,-1 0 1,1 0-1,9-4 0,12-7 30,1 2-1,0 1 1,1 1-1,0 1 0,1 2 1,44-7-1,-32 9-230,0 3-1,1 0 1,-1 3 0,49 6 0,-77-4-53,1 1 0,-1 0 0,0 1 0,-1 0 0,1 1 1,-1 1-1,0 0 0,0 1 0,14 10 0,-23-15 18,-1 0 0,-1 0 1,1 1-1,0-1 0,0 1 0,-1-1 0,1 1 0,-1 0 0,0 0 0,0 0 0,0 0 1,0 0-1,-1 1 0,1-1 0,-1 0 0,0 1 0,0-1 0,0 1 0,0 0 0,-1-1 1,1 1-1,-1 0 0,0-1 0,0 1 0,0 0 0,-1-1 0,1 1 0,-1-1 0,0 1 1,0-1-1,0 1 0,-1-1 0,1 1 0,-1-1 0,0 0 0,1 0 0,-2 0 0,1 0 1,0 0-1,0 0 0,-5 3 0,-7 9 183,-1-1 1,0-1-1,-1 0 1,-1-1-1,0 0 1,-1-1 0,0-2-1,-26 11 1,11-7 368,0-1 0,0-2 1,-1-1-1,-40 4 0,55-12-1009,16-5-2471,26-13-4330,11-5-4944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0 13741,'0'0'4815,"-10"1"-2840,3-1-1751,1 1 0,-1 1 0,0-1 0,1 1 0,-1 0 0,1 1 0,0-1 0,0 1 0,0 0 0,0 1 0,0 0 0,1 0 0,-1 0 0,1 0 0,0 1 0,0 0 0,1 0-1,0 0 1,-5 7 0,-7 11 86,1 1 0,2 1-1,0 1 1,1 0-1,2 0 1,0 1 0,2 0-1,1 1 1,1 0 0,2 0-1,0 0 1,2 1-1,1-1 1,5 44 0,-3-64-496,0 0-1,1 0 1,0 0 0,1 0 0,0 0 0,0 0 0,0 0-1,1-1 1,1 0 0,-1 0 0,1 0 0,0 0 0,0-1-1,1 1 1,0-2 0,11 10 0,-9-9-855,0 0 1,1-1-1,0 0 1,0 0-1,1-1 1,-1 0 0,1-1-1,11 3 1,27 2-9135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15150,'0'0'3331,"18"61"-1569,-18-17 608,0 8-1345,0 3-480,-6 0-161,-3-2 1,3-5-289,3-10-64,2-7-577,1-12-1152,0-13-1346,-7-21-7399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12844,'0'0'2232,"0"-10"581,0 7-2633,0 0 1,0 0-1,0 0 0,0 0 1,0 0-1,1 0 1,0 0-1,-1 0 0,1 0 1,0 0-1,1 0 0,-1 0 1,0 1-1,1-1 1,-1 0-1,1 1 0,0-1 1,0 1-1,0 0 0,0 0 1,0 0-1,1 0 1,-1 0-1,1 0 0,-1 0 1,1 1-1,0-1 0,-1 1 1,1 0-1,0 0 1,0 0-1,3-1 0,13-2-42,1 1 0,0 1-1,0 1 1,-1 0 0,1 1 0,0 2-1,0 0 1,-1 1 0,1 0 0,-1 2-1,0 0 1,0 2 0,0 0-1,28 16 1,-44-22-164,-1 0 0,1 0 0,-1 1 0,0-1-1,1 1 1,-1 0 0,0 0 0,0 0 0,0 0 0,0 0-1,-1 0 1,1 0 0,-1 0 0,1 1 0,-1-1 0,0 1-1,0-1 1,0 1 0,0-1 0,0 1 0,0 0 0,-1-1-1,1 5 1,-2-4 58,1 0-1,-1 0 0,0 0 1,0 0-1,0 1 1,0-2-1,-1 1 0,1 0 1,-1 0-1,0 0 1,1-1-1,-1 1 0,-1-1 1,1 1-1,0-1 1,0 0-1,-1 0 0,0 0 1,-4 2-1,-20 13 503,-44 19 0,48-25-362,1 0 0,0 2 0,-34 24 1,41-19-835,15-17 556,0-1 0,0 1 0,0-1 0,0 0 0,-1 1 0,1-1 0,0 0 0,1 1 0,-1-1 0,0 0-1,0 1 1,0-1 0,0 1 0,0-1 0,0 0 0,0 1 0,0-1 0,1 0 0,-1 1 0,0-1 0,0 0 0,0 0 0,1 1 0,-1-1 0,0 0 0,0 0 0,1 1 0,-1-1 0,0 0 0,1 0 0,-1 1 0,4 0-825,0 0 0,-1 0 0,1 0 0,0 0 0,0-1 0,-1 0 0,1 1 0,4-2 0,22 1-6035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53 13677,'0'0'4175,"-10"-7"-1026,8 6-3035,-5-3 505,0 0 1,0 0-1,0 0 1,-1 1-1,-15-4 1,21 6-479,-1 0 0,0 1 0,0 0 1,0 0-1,0 0 0,0 0 0,0 0 1,0 0-1,0 1 0,0 0 0,1-1 1,-1 1-1,0 0 0,0 0 0,1 1 1,-1-1-1,0 0 0,1 1 0,-1 0 1,1-1-1,0 1 0,0 0 0,0 0 1,-3 4-1,-1 1-18,1 1 1,0-1-1,1 1 0,0 0 1,0 0-1,1 1 0,0-1 1,0 1-1,1-1 1,0 1-1,1 0 0,0 0 1,0 0-1,1 10 0,0-14-112,0-1 0,1 0 0,-1 0-1,1 1 1,0-1 0,0 0 0,0 0-1,1 0 1,-1 0 0,1 0 0,0 0-1,0-1 1,0 1 0,1-1-1,-1 1 1,1-1 0,0 0 0,0 0-1,0 0 1,0 0 0,1-1 0,-1 1-1,1-1 1,0 0 0,-1 0 0,1 0-1,0 0 1,0-1 0,0 0 0,8 2-1,-1-1 3,-1-1 0,0 0-1,1-1 1,-1 0 0,1-1 0,-1 0-1,1-1 1,-1 0 0,0 0 0,0-1-1,0-1 1,0 0 0,0 0 0,-1 0-1,17-12 1,-20 12-10,-1 0 0,1-1 1,-1 0-1,0 1 0,-1-2 0,1 1 0,-1 0 0,0-1 1,0 0-1,-1 0 0,0 0 0,0-1 0,0 1 0,-1-1 1,0 1-1,0-1 0,-1 0 0,1 0 0,-1 0 0,-1 1 1,0-1-1,0 0 0,0 0 0,-3-14 0,3 18-2,-1-1-1,0 1 0,0-1 1,-1 1-1,1 0 1,-1 0-1,1 0 1,-1 0-1,0 0 1,0 0-1,-1 0 0,1 0 1,0 1-1,-1-1 1,0 1-1,1 0 1,-1 0-1,0 0 0,0 0 1,-4-1-1,1 0-250,0 1-1,-1-1 0,1 1 0,-1 1 1,1-1-1,-1 1 0,0 1 0,1-1 1,-11 1-1,17 1 120,-1-1 0,1 0 1,0 0-1,-1 0 0,1 1 0,-1-1 1,1 0-1,0 0 0,-1 1 0,1-1 1,0 0-1,-1 1 0,1-1 0,0 0 1,0 1-1,-1-1 0,1 0 0,0 1 1,0-1-1,0 1 0,0-1 0,-1 1 1,1-1-1,0 0 0,0 1 0,0-1 1,0 1-1,0-1 0,0 1 0,0-1 1,0 1-1,0-1 0,0 0 0,0 1 1,1-1-1,-1 1 0,0-1 0,0 1 1,0-1-1,0 0 0,1 1 0,-1-1 1,0 0-1,0 1 0,1-1 0,-1 0 1,0 1-1,1-1 0,-1 0 0,0 1 1,1-1-1,-1 0 0,1 0 1,-1 0-1,0 1 0,1-1 0,-1 0 1,1 0-1,-1 0 0,1 0 0,18 6-4849,6-5-1779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2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7239,'0'0'16773,"-10"8"-15337,4-4-1245,-34 28 934,38-30-991,-1 1-1,1-1 1,0 0-1,0 1 1,0 0 0,0-1-1,1 1 1,-1 0 0,0 0-1,1 0 1,0 0-1,0 0 1,0 0 0,0 0-1,0 5 1,1-7-130,1 0 0,-1 0 0,0 0 0,1 0 0,-1 0 0,0 0 0,1 0 0,0-1 0,-1 1 0,1 0 0,-1 0 0,1 0 0,0-1 0,0 1 0,-1 0 0,1 0 0,0-1 0,0 1 0,0-1 0,0 1 0,0-1 0,0 1 0,1-1 0,29 11-638,-21-8 211,19 7-958,0 1-1,-1 1 1,42 24 0,-69-36 1442,0 0 0,0 1 0,0-1 0,-1 1 1,1-1-1,0 1 0,-1 0 0,1-1 0,0 1 0,-1 0 0,1-1 0,-1 1 1,1 0-1,-1-1 0,1 1 0,-1 0 0,0 0 0,1 0 0,-1 0 0,0-1 1,0 1-1,0 0 0,1 0 0,-1 0 0,0 0 0,0 0 0,0 1 0,-1 0 61,0-1-1,0 1 0,1 0 0,-1-1 1,0 1-1,0-1 0,-1 1 1,1-1-1,0 0 0,0 1 0,-1-1 1,1 0-1,-2 1 0,-57 31 2556,49-28-2256,-15 9 378,17-8-618,0-1 1,-1 0 0,0-1 0,0 1-1,0-2 1,0 0 0,-1 0 0,1 0-1,-16 0 1,25-3-206,1 0-1,-1-1 0,1 1 1,-1-1-1,1 1 1,-1-1-1,1 1 0,0 0 1,-1-1-1,1 1 1,0-1-1,0 0 1,-1 1-1,1-1 0,0 1 1,0-1-1,0 1 1,0-1-1,0 1 0,-1-1 1,1 0-1,0 1 1,0-1-1,0 1 0,1-1 1,-1 0-1,0 1 1,0-1-1,0 1 1,0-1-1,1 1 0,-1-1 1,0 1-1,0-1 1,1 1-1,-1-1 0,0 1 1,1-1-1,0 0 1,11-24-1710,43-48-7261,-17 27 1307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15086,'0'0'6278,"-6"12"-4335,-9 17-988,2 0 0,1 0 0,1 1-1,2 1 1,-11 59 0,18-72-874,0 0 0,1 1 1,0-1-1,2 1 0,0 0 0,1-1 1,1 0-1,1 0 0,0 0 1,2 0-1,0 0 0,10 20 0,-8-25-159,-6-11-19,0 1 1,-1-1-1,1 1 1,0-1-1,-1 1 1,0 0-1,0-1 1,0 1-1,0 0 0,0 0 1,0 0-1,-1 0 1,1 0-1,-1 5 1,0-8 68,-1 1 0,1-1 0,-1 0 0,1 0 0,-1 1-1,1-1 1,-1 0 0,1 0 0,-1 0 0,0 1 0,1-1 0,-1 0 0,1 0 0,-1 0 0,1 0 0,-1 0 0,0 0 0,1 0 0,-1-1 0,1 1 0,-1 0 0,1 0 0,-1 0 0,0 0 0,1-1 0,-1 1 0,1 0 0,-1-1 0,1 1 0,-1 0 0,1-1 0,-1 0 0,-18-11-334,-3-12 328,0-2 0,2 0-1,1-2 1,0 0 0,3 0-1,-24-56 1,39 83 61,0 0 0,1 0 0,-1 0 0,1 1 1,-1-1-1,1 0 0,0 0 0,-1 0 0,1 0 0,0 0 0,0 0 0,-1 0 1,1 0-1,0 0 0,0 0 0,0 0 0,0 0 0,0 0 0,0 0 1,1 0-1,-1 0 0,0 0 0,1 0 0,-1 0 0,0 0 0,1 0 0,-1 0 1,1 0-1,-1 0 0,1 0 0,0 1 0,-1-1 0,1 0 0,0 0 0,-1 1 1,1-1-1,0 1 0,0-1 0,1 0 0,2 0 13,1 0-1,0 0 1,0 1 0,-1-1-1,1 1 1,0 0-1,5 1 1,7 0-225,68 8-4102,-41-5-1361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9705,'0'0'12567,"-1"11"-11035,0 14-868,-2-6-133,2 0 1,0 0-1,2 0 0,0 0 0,0 0 0,6 21 1,-6-38-524,-1-1 1,1 1-1,-1 0 1,1 0 0,0-1-1,0 1 1,0-1-1,0 1 1,0-1 0,0 1-1,1-1 1,-1 0-1,0 1 1,1-1 0,-1 0-1,1 0 1,-1 0-1,1 0 1,-1 0 0,1 0-1,0-1 1,-1 1-1,1 0 1,3 0 0,-1-1 13,-1-1 1,0 1 0,0 0 0,0-1 0,0 0 0,1 0 0,-1 0 0,0 0-1,0 0 1,-1-1 0,1 1 0,0-1 0,2-2 0,9-7 67,-1 0 1,0-1-1,21-26 1,32-55 42,-68 127 21,2-17-41,-2-1-47,-1 19 446,4-34-486,-1 0 0,0 0 1,1-1-1,-1 1 0,1 0 0,-1-1 0,1 1 0,-1 0 0,1-1 0,-1 1 1,1-1-1,0 1 0,-1-1 0,1 1 0,0-1 0,0 0 0,-1 1 1,1-1-1,0 0 0,0 1 0,-1-1 0,1 0 0,0 0 0,0 0 0,0 0 1,-1 0-1,1 0 0,0 0 0,0 0 0,0 0 0,-1 0 0,1 0 0,0 0 1,0-1-1,0 1 0,-1 0 0,1-1 0,0 1 0,0 0 0,0-1 0,10-4 75,0 0 0,0-1-1,-1 1 1,1-2-1,12-11 1,-14 11-103,1 0-1,0 1 1,0 0 0,0 0-1,0 1 1,18-6 0,-28 11-2,1 0 0,-1 0 1,1-1-1,-1 1 0,1 0 1,-1 0-1,1 0 1,0 0-1,-1 0 0,1 1 1,-1-1-1,1 0 0,-1 0 1,1 0-1,-1 0 0,1 1 1,-1-1-1,1 0 1,-1 0-1,1 1 0,-1-1 1,1 0-1,-1 1 0,1-1 1,-1 1-1,0-1 0,1 0 1,-1 1-1,0-1 1,1 1-1,-1 0 0,6 24-19,-8 33 80,2-53-54,-7 60-345,9-65-115,0 0 0,0-1 1,0 1-1,0-1 0,0 1 0,0-1 0,0 0 0,0 0 1,0 0-1,0 0 0,0 0 0,-1 0 0,3-2 1,17-16-4792,5-4-2301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1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18353,'-9'2'2734,"-6"1"-1613,0 0 1,0 2 0,0 0 0,-22 11 0,29-12-777,0 0 0,0 1 0,0 0 1,1 0-1,0 0 0,0 1 0,0 0 0,1 1 0,0-1 1,-9 14-1,14-19-343,0 0 1,1 0-1,-1-1 1,1 1-1,-1 0 1,1 0-1,-1 0 1,1 0-1,0 0 1,-1 0-1,1 0 1,0 0-1,0 0 1,0 0-1,0 0 1,0 0-1,0 0 1,0 0-1,0 0 1,0 0-1,0 0 1,0 0-1,1 0 1,-1 2-1,1-3-34,0 1 1,0 0-1,0-1 0,0 1 0,0-1 1,0 1-1,0-1 0,0 1 0,0-1 1,0 0-1,0 1 0,0-1 0,0 0 1,0 0-1,0 0 0,0 0 0,0 0 1,2 0-1,4-1-213,0 0-1,0 0 1,0 0 0,0-1 0,12-5-1,43-31-2200,-57 35 2363,0-1-1,-1 1 1,0-1 0,1 0-1,-2-1 1,1 1 0,0-1-1,-1 0 1,0 0-1,3-6 1,-40 53 1861,30-35-1637,0-1 1,0 1 0,0 0 0,1 0-1,0 0 1,1 1 0,-1-1-1,1 1 1,1-1 0,-2 10 0,3-16-133,1 0 1,-1 0 0,0-1 0,0 1 0,1 0-1,-1 0 1,0-1 0,1 1 0,-1 0 0,1-1 0,-1 1-1,1 0 1,-1-1 0,1 1 0,-1-1 0,1 1-1,-1-1 1,1 1 0,0-1 0,-1 1 0,1-1 0,0 0-1,0 1 1,-1-1 0,1 0 0,0 0 0,0 0-1,-1 1 1,1-1 0,0 0 0,0 0 0,0 0 0,-1 0-1,1 0 1,0 0 0,0-1 0,0 1 0,-1 0-1,1 0 1,1-1 0,34-9 100,-21 2-465,0-1-1,25-20 1,-31 21-52,0 1 0,1-1 0,0 2 0,0 0 0,1 0 0,0 1-1,0 0 1,14-4 0,-25 9 416,0 0-1,1 1 1,-1-1-1,0 0 1,1 0-1,-1 0 1,0 0-1,1 0 1,-1 1-1,0-1 1,0 0 0,1 0-1,-1 1 1,0-1-1,0 0 1,1 0-1,-1 1 1,0-1-1,0 0 1,0 0-1,1 1 1,-1-1-1,0 0 1,0 1-1,0-1 1,0 0-1,0 1 1,0-1-1,0 0 1,0 1-1,0-1 1,0 0-1,0 1 1,0-1 0,0 0-1,0 1 1,0-1-1,0 0 1,0 1-1,0-1 1,-1 1-1,-2 17 638,-9 11 361,8-23-663,2 1 1,-1-1 0,1 0-1,0 1 1,-2 11 0,4-18-312,0 1 1,0-1-1,0 1 1,0-1-1,1 1 1,-1-1-1,0 1 0,0-1 1,1 1-1,-1-1 1,0 0-1,1 1 1,-1-1-1,0 0 1,1 1-1,-1-1 1,0 0-1,1 1 0,-1-1 1,1 0-1,-1 0 1,1 1-1,-1-1 1,1 0-1,-1 0 1,1 0-1,-1 0 1,1 1-1,-1-1 1,1 0-1,-1 0 0,1 0 1,-1 0-1,1 0 1,-1-1-1,1 1 1,-1 0-1,1 0 1,-1 0-1,1 0 1,-1 0-1,1-1 0,-1 1 1,1 0-1,0-1 1,25-9 215,11-17-175,-32 22-116,0 0-1,0 1 0,1-1 1,0 1-1,0 0 0,0 1 1,1 0-1,-1 0 0,1 0 1,0 0-1,-1 1 0,10-1 1,-15 3 44,0 0 1,-1 0 0,1 0 0,0 1-1,-1-1 1,1 0 0,0 0-1,-1 1 1,1-1 0,-1 0-1,1 1 1,-1-1 0,1 1 0,-1-1-1,1 1 1,-1-1 0,1 1-1,-1-1 1,1 1 0,-1-1-1,0 1 1,1 0 0,-1-1 0,0 1-1,0 0 1,1-1 0,-1 1-1,0 0 1,0-1 0,0 1-1,0 0 1,0-1 0,0 1 0,0 0-1,0 0 1,0-1 0,0 1-1,0 0 1,-1-1 0,1 1-1,0 1 1,-12 40 967,6-19-286,6-22-754,3-19-11039,2 4-2920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20916,'0'0'4356,"-28"63"-2947,18-27-608,-3 4-545,3-3-192,6 3-64,3-6-384,0-5-705,1-3-673,0-9-1024,0-6-1378,-5-11-2755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10025,'7'-5'3812,"0"5"96,-2 6-1570,0 19 256,-5 9-415,0 9-738,0 2-736,-2 0-513,-3-3-128,2-9-32,3-9-320,0-12-577,8-15-4036,-3-21 417,0-10-4613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2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14958,'0'0'10218,"-4"53"-10090,16-38-320,3-6-1154,6-1-1184,7-4-705,0-4-2210,2 0-2274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3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133 187 8392,'0'0'9780,"-9"10"-7730,-73 60 2925,68-54-3672,18-5-1255,32 1-1674,-7-4 914,-22-4 633,1 0 1,-1 0 0,0 0-1,-1 1 1,1 0 0,-1 1-1,0-1 1,0 1-1,-1 0 1,1 1 0,4 8-1,-8-12 174,0-1-1,-1 1 0,0 0 0,1 0 1,-1 0-1,0 0 0,0 1 0,-1-1 0,1 0 1,-1 0-1,1 0 0,-1 1 0,0-1 0,-1 0 1,1 1-1,0-1 0,-1 0 0,0 0 1,1 0-1,-1 0 0,0 0 0,-1 0 0,1 0 1,-1 0-1,1 0 0,-1 0 0,0-1 0,0 1 1,0 0-1,-5 3 0,2 0 119,-1-1 0,0 0-1,0-1 1,0 1 0,-1-1 0,0-1-1,0 1 1,0-1 0,0 0-1,0-1 1,0 1 0,-1-2 0,0 1-1,1-1 1,-1 0 0,1 0 0,-1-1-1,0 0 1,-8-2 0,15 2-259,0-1 0,0 1 0,0-1 1,0 0-1,0 0 0,0 0 0,0 0 0,0 0 0,0 0 1,0 0-1,1 0 0,-1 0 0,0 0 0,1 0 1,-1 0-1,0 0 0,1-1 0,0 1 0,-1 0 0,1 0 1,0-1-1,0 1 0,-1 0 0,1-1 0,0 1 1,0 0-1,0-1 0,1 1 0,-1 0 0,0 0 0,0-1 1,2-1-1,13-44-3177,35-27-5014,-20 32 1046</inkml:trace>
  <inkml:trace contextRef="#ctx0" brushRef="#br0" timeOffset="1">294 0 13453,'0'0'7014,"-41"47"-8359,38-38 224,-1 0-1153,-1-5-1346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3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15535,'0'0'6470,"-2"9"-5445,-5 37 235,2 0 0,2 1 1,5 79-1,0-28-440,-2-86-908,0 4 150,0 1-1,1-1 1,0 1-1,1-1 1,8 30-1,-8-43-181,-1 0 0,0 0-1,1 0 1,-1 0 0,1 0 0,0 0-1,0 0 1,0-1 0,1 1-1,-1-1 1,0 1 0,1-1-1,0 0 1,4 3 0,-4-4-223,1 1 1,0-1-1,0 0 1,0 0-1,0 0 1,0-1-1,0 1 1,0-1-1,0 0 0,0 0 1,0 0-1,0-1 1,0 1-1,0-1 1,4-1-1,23-13-4344,0-8-2423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119 288 14606,'0'0'3464,"-8"1"-522,3-1-2719,0 0 1,1 1-1,-1 0 1,0 0-1,1 0 1,-1 1-1,1-1 1,-1 1-1,1 0 1,0 0-1,0 1 1,0-1-1,0 1 1,0 0-1,0 0 0,1 0 1,-1 1-1,1-1 1,0 1-1,0 0 1,0 0-1,1 0 1,0 0-1,-1 0 1,1 1-1,1-1 1,-1 1-1,-1 8 1,1-8-176,1 0 0,0 0 0,0 0 0,0 1 0,1-1 0,0 8 0,0-12-43,0 0 0,0 0 0,1 0 0,-1-1 0,0 1-1,1 0 1,-1 0 0,0 0 0,1 0 0,-1 0 0,1 0 0,0-1 0,-1 1 0,1 0 0,0-1 0,-1 1 0,1 0 0,0-1 0,0 1 0,-1-1 0,1 1 0,0-1 0,0 1 0,0-1 0,0 1 0,0-1 0,0 0 0,0 0 0,0 0 0,0 1 0,0-1 0,0 0 0,0 0-1,0 0 1,0 0 0,0-1 0,-1 1 0,1 0 0,0 0 0,0 0 0,1-1 0,4-1-4,0 0 0,-1 0 0,1-1 0,-1 0 0,1 0 1,-1 0-1,0-1 0,0 1 0,-1-1 0,1-1 0,-1 1 0,0 0 0,0-1 0,0 0 0,-1 0 0,1 0 0,-1 0 0,2-7 0,1 2-120,-1-1 0,-1 1 0,0-1 0,0-1 0,-1 1 0,0 0 0,-1-1 0,1-18 0,-20 61-212,13-22 398,1 1 1,0 0-1,1 0 1,0 0 0,0 0-1,1 0 1,1 0 0,0 19-1,1-27-49,-1-1 0,0 0 0,1 0 0,-1 0 0,1 0 0,-1 0 0,1 0 0,0 1 0,-1-1 0,1 0 0,0-1 0,0 1 0,0 0 0,0 0 0,-1 0 0,1 0 0,0-1 0,0 1 0,1 0 0,-1-1 0,0 1 0,0-1 0,0 0 0,0 1 0,0-1 0,1 0 0,-1 1 0,0-1 0,0 0 0,1 0 0,-1 0-1,0 0 1,0 0 0,3-1 0,0 1 9,1-1-1,-1 0 0,1 0 0,-1 0 0,1-1 0,-1 1 1,0-1-1,7-4 0,4-5 4,-1 0 0,-1-1 0,1-1 0,-2 0 0,0-1 0,-1 0 0,12-18 0,-4 1-18,-2-1 1,23-54 0,-35 74-8,-1 0 0,-1 0 1,1 0-1,-2 0 0,0-1 1,1-24-1,-3 37-8,0 0 0,1-1 0,-1 1 0,0 0 0,0 0 0,0-1 0,0 1 0,0 0 0,0 0 0,0 0 0,0-1 0,0 1 0,0 0 0,0 0 0,0-1 0,0 1 0,0 0 0,0 0 0,0-1 0,0 1 0,0 0 0,0 0 0,0-1 0,0 1 0,0 0 0,-1 0 0,1 0 0,0-1 0,0 1 0,0 0 0,0 0 0,0 0 0,-1-1 0,1 1 0,0 0 0,0 0 0,0 0 0,-1 0 0,1 0 0,0 0 0,0-1 0,0 1 0,-1 0 0,1 0 0,0 0 0,0 0 0,-1 0 0,1 0 0,0 0 0,0 0 0,-1 0 0,1 0 0,0 0 0,-13 14 61,-9 24 388,9-9-133,1 0 1,2 0 0,1 1 0,1 1 0,2-1 0,0 1 0,3 0 0,0 0 0,3 33 0,0-63-309,0 1 0,0-1 0,0 0 0,0 0 0,0 0 0,0 0 0,0 1 0,1-1 0,-1 0 0,1 0 0,-1 0 0,1 0 1,-1 0-1,1 0 0,-1 0 0,1 0 0,0 0 0,0 0 0,0 0 0,-1-1 0,1 1 0,0 0 0,0 0 0,0-1 0,0 1 0,0-1 1,0 1-1,0-1 0,0 1 0,0-1 0,1 0 0,-1 1 0,2-1 0,-2 0 5,1 0-1,0 0 0,-1 0 1,1-1-1,0 1 1,-1-1-1,1 1 1,0-1-1,-1 1 0,1-1 1,-1 0-1,0 0 1,1 0-1,-1 0 1,1 0-1,-1 0 1,0 0-1,0 0 0,0-1 1,0 1-1,0 0 1,1-2-1,5-12-19,-1 0-1,-1 0 1,-1-1 0,0 1-1,-1-1 1,2-31-1,-4 39-129,-2 11 138,1 0 1,0 0 0,-1 0 0,1 0 0,0 1-1,1-1 1,-1 0 0,0 0 0,1 0 0,0 0-1,0 0 1,0 0 0,0 0 0,0 0 0,0 0-1,1 0 1,2 3 0,-1-3 3,-1-1 1,1 0 0,0-1-1,0 1 1,0 0-1,0-1 1,0 0-1,1 0 1,-1 0-1,0 0 1,0 0-1,1 0 1,-1-1-1,1 0 1,-1 0 0,7 0-1,-1-1-9,0 0 0,-1 0 0,1 0 0,0-1 0,-1-1 0,0 1 0,15-8 0,-19 8-1,1 0 0,0-1-1,-1 1 1,0-1-1,0 0 1,0 0 0,0-1-1,0 1 1,-1-1 0,1 0-1,-1 0 1,0 0-1,0 0 1,4-8 0,-7 11 10,0 1 1,0 0 0,0-1 0,1 1 0,-1 0 0,0-1 0,0 1 0,0 0 0,0-1 0,0 1-1,0 0 1,0-1 0,0 1 0,0 0 0,0-1 0,0 1 0,0 0 0,0-1 0,0 1 0,0 0-1,0-1 1,0 1 0,-1 0 0,1 0 0,0-1 0,0 1 0,0 0 0,0-1 0,-1 1-1,1 0 1,0 0 0,0-1 0,-1 1 0,1 0 0,0 0 0,0 0 0,-1-1 0,1 1 0,0 0-1,-1 0 1,1 0 0,-20 0 156,-20 14 142,28-6-265,0 1 0,1 0 0,1 1 0,-19 20-1,25-26-30,1 1-1,-1 0 1,1 0-1,0 0 1,0 0-1,0 0 0,1 1 1,0-1-1,0 1 1,0 0-1,1 0 1,0-1-1,0 1 1,0 8-1,1-12-55,1 0 0,-1 0 0,1 0 1,-1 0-1,1 0 0,0 0 0,0-1 0,0 1 0,0 0 1,0-1-1,0 1 0,0 0 0,0-1 0,1 1 0,-1-1 0,1 0 1,-1 0-1,1 1 0,-1-1 0,1 0 0,0 0 0,0 0 1,-1-1-1,1 1 0,0 0 0,0-1 0,0 1 0,0-1 0,3 1 1,8 1-968,0-1 1,0 0 0,18 0 0,-20-2-19,27 1-6075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14734,'10'-4'2819,"4"4"-641,1 17 224,-2 18-512,-1 17 320,-6 13-224,-6 13-385,0 6-256,-12 4-223,-2-2-642,0-6-480,6-11 0,5-12-1057,3-19-1890,7-18-3843,11-20-10507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5830,'2'-12'16215,"4"28"-12132,4 30-3167,-6-13 0,-4-21-755,1 0 0,1 0 0,0-1 0,0 1 1,1-1-1,1 0 0,9 22 0,-13-33-148,0 0 0,0 1 0,0-1 0,0 0 0,0 0 0,0 1 0,1-1 0,-1 0 0,0 0 0,0 1 0,0-1 0,0 0 0,1 0 0,-1 0 0,0 1 0,0-1 0,0 0 0,1 0 0,-1 0 0,0 0 0,0 1 0,1-1 0,-1 0 0,0 0 0,0 0 0,1 0 0,-1 0 0,0 0 0,0 0 0,1 0 0,-1 0 0,0 0 0,1 0 0,-1 0 0,0 0 0,0 0 0,1 0 0,-1 0 0,0 0 0,0 0 0,1 0 0,-1-1 0,0 1 0,0 0 0,1 0 0,-1 0 0,6-17 208,-2-19-71,-23 52-399,4-9-3788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43 15022,'0'0'2088,"0"-8"218,0 5-2372,-2-24 3170,2 22-1303,-1 21-1147,10 370 4706,-9-380-5253,0 0 0,1 1 1,-1-1-1,1 0 0,4 12 1,-5-17-96,0-1 0,0 1 1,1-1-1,-1 1 0,0 0 0,1-1 1,-1 1-1,0-1 0,1 1 1,-1-1-1,1 1 0,-1-1 1,0 1-1,1-1 0,-1 0 1,1 1-1,0-1 0,-1 0 1,1 1-1,-1-1 0,1 0 0,-1 0 1,1 1-1,0-1 0,0 0 1,0 0-2,1-1 1,-1 1 0,0 0-1,0-1 1,1 0 0,-1 1 0,0-1-1,0 0 1,0 0 0,0 1-1,0-1 1,0 0 0,0 0-1,0 0 1,0 0 0,0 0-1,1-2 1,17-24 53,-13 18-92,0 1 0,0-1 0,1 1 0,0 0 1,0 1-1,14-11 0,-19 17 10,1-1 0,-1 1 1,1 0-1,0 0 0,-1 0 1,1 0-1,0 1 0,0-1 0,0 1 1,0-1-1,-1 1 0,1 0 1,0 0-1,0 1 0,0-1 0,0 0 1,-1 1-1,1 0 0,0-1 1,0 1-1,-1 0 0,1 1 0,-1-1 1,1 0-1,-1 1 0,1-1 1,-1 1-1,0 0 0,4 3 0,-4-3 7,1 0 0,0 0-1,-1 1 1,0-1-1,1 0 1,-1 1-1,0 0 1,0-1-1,0 1 1,-1 0-1,1 0 1,-1 0-1,0 0 1,1 0 0,-1 1-1,0 2 1,-1-3 25,0-1 0,0 0 0,-1 0 0,1 0 0,-1 0 0,1 0 0,-1 0 0,0 0 0,0 0 1,0-1-1,0 1 0,0 0 0,0 0 0,0-1 0,0 1 0,-1 0 0,1-1 0,-1 0 0,1 1 0,-1-1 1,0 0-1,0 0 0,1 1 0,-1-2 0,0 1 0,-3 1 0,-8 5 73,-1 0-1,-1-1 1,1 0 0,-1-2-1,0 0 1,0 0 0,0-1-1,0-1 1,-1-1-1,1 0 1,-28-2 0,41 1-156,0 0 1,0-1 0,1 1 0,-1-1 0,0 1-1,0-1 1,1 1 0,-1-1 0,0 0-1,1 0 1,-1 0 0,1 0 0,-1 0 0,1 0-1,-3-3 1,3 3-52,1 0 0,-1 0 0,1 1 0,0-1 0,-1 0 1,1 0-1,0 0 0,-1 0 0,1 0 0,0 0 0,0 0 0,0 0 0,0 0 0,0 0 0,0 0 0,0 0 0,0 0 0,1 0 0,-1 0 0,1-2 0,0 0-205,0 0-1,1 0 0,0 1 0,0-1 0,-1 1 0,1-1 0,1 1 0,-1-1 0,0 1 0,1 0 1,-1 0-1,1 0 0,-1 1 0,1-1 0,0 1 0,4-2 0,44-14-6325,93-15-1,-52 13 2181,-2-7 6306,-76 18 3502,-16 3 1082,-10 3-1962,-4 5-5006,9 0 750,1 1-1,-1 0 0,1 0 1,0 0-1,1 1 0,-1 0 1,1 0-1,0 0 0,0 1 1,0 0-1,1 0 1,0 0-1,0 0 0,1 1 1,-1 0-1,1-1 0,1 1 1,-1 0-1,1 0 0,1 1 1,-1-1-1,1 0 1,1 1-1,-1 9 0,1-15-185,1-1-1,-1 0 1,1 0-1,-1-1 1,1 1-1,-1 0 1,1 0-1,0 0 1,-1 0-1,1 0 1,0-1-1,0 1 1,0 0-1,0 0 1,0-1-1,-1 1 1,1-1-1,0 1 1,0-1-1,0 1 1,0-1-1,0 0 1,1 1-1,-1-1 1,0 0-1,0 0 1,0 0-1,0 0 1,0 0-1,0 0 1,0 0-1,0 0 1,0 0-1,1-1 1,-1 1-1,0 0 1,1-1-1,3 0 69,1-1 0,-1 1-1,0-1 1,0 0-1,0 0 1,8-5 0,-3-1 49,-1 0-1,1 0 1,-1-1 0,-1-1 0,0 1 0,0-1-1,6-12 1,-10 17-96,-1 0-1,0-1 0,0 0 1,0 0-1,-1 0 0,0 0 1,0 0-1,-1 0 0,1 0 1,-1-1-1,-1 1 1,1 0-1,-1-1 0,0 1 1,-2-12-1,2 18-36,0-1 0,0 1 1,0-1-1,-1 1 0,1-1 0,0 1 0,0-1 1,-1 1-1,1 0 0,0-1 0,0 1 1,-1-1-1,1 1 0,-1-1 0,1 1 0,0 0 1,-1-1-1,1 1 0,-1 0 0,1 0 1,-1-1-1,1 1 0,-1 0 0,1 0 0,-1 0 1,1 0-1,-1-1 0,1 1 0,-1 0 1,1 0-1,-1 0 0,1 0 0,-1 0 0,1 0 1,-1 0-1,0 0 0,1 1 0,-1-1 1,1 0-1,-1 0 0,1 0 0,-1 1 0,1-1 1,-1 0-1,1 0 0,0 1 0,-1-1 1,1 0-1,-1 1 0,1-1 0,0 1 0,-1-1 1,1 0-1,0 1 0,-1-1 0,1 1 1,0-1-1,0 1 0,-1 0 0,-20 27-72,16-14 0,0 0-1,2 0 1,-1 1 0,1 0-1,1-1 1,1 1 0,0 0-1,2 20 1,-1-33-174,1-1 0,-1 1 0,1-1 1,0 1-1,0-1 0,0 1 0,-1-1 0,1 1 1,1-1-1,-1 0 0,0 0 0,0 1 0,0-1 0,1 0 1,-1 0-1,0 0 0,1 0 0,-1 0 0,1-1 1,-1 1-1,1 0 0,0-1 0,-1 1 0,1-1 0,-1 0 1,1 1-1,0-1 0,0 0 0,-1 0 0,1 0 0,0 0 1,-1 0-1,1 0 0,0-1 0,-1 1 0,1-1 1,0 1-1,-1-1 0,1 1 0,-1-1 0,3-1 1,17-13-5825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5733,'0'0'-960,"0"49"-2948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188 281 14862,'0'0'5936,"-3"-10"-3662,-10-31-821,12 39-1380,-1 0 1,1 0 0,0 0 0,-1 0-1,1 0 1,-1 0 0,0 0 0,1 0 0,-1 1-1,0-1 1,0 1 0,0 0 0,0-1-1,0 1 1,-1 0 0,1 0 0,0 0 0,0 1-1,-1-1 1,1 0 0,-1 1 0,1 0-1,0-1 1,-1 1 0,1 0 0,-1 0 0,-4 1-1,3 0-52,-1-1-1,1 1 1,0 0 0,-1 0-1,1 0 1,0 1-1,0-1 1,-1 1-1,1 0 1,1 1-1,-1-1 1,-5 5-1,3-1 154,1 1 0,0 0-1,0 0 1,0 0-1,1 1 1,0 0-1,-5 14 1,8-17-62,-1 0 0,0 0 0,1 1 0,0-1 0,0 0 0,1 1 0,0-1 0,0 1 1,0-1-1,0 0 0,1 1 0,0-1 0,2 8 0,-2-11-93,1 0-1,-1 0 1,1 0 0,0 0 0,0 0-1,0 0 1,0 0 0,0-1-1,0 1 1,1-1 0,-1 1 0,1-1-1,-1 0 1,1 0 0,-1 0-1,1 0 1,-1 0 0,1-1 0,0 1-1,-1-1 1,1 0 0,0 0 0,-1 0-1,1 0 1,0 0 0,4-1-1,5-1 36,1 1 0,-1-1 0,0-1-1,20-7 1,-15 2-29,-1 0 1,0-1-1,0 0 0,-1-1 0,0-1 1,-1-1-1,0 0 0,-1-1 1,-1 0-1,21-28 0,-24 30 97,-1-1 0,-1 0-1,0-1 1,-1 1 0,0-1-1,-1 0 1,-1-1 0,0 1-1,0-1 1,-2 0 0,0 0-1,0 0 1,-1 0 0,-2-25-1,1 39-119,0-1 0,0 0-1,0 1 1,0-1 0,0 0-1,0 0 1,0 1 0,0-1 0,0 0-1,-1 1 1,1-1 0,0 0-1,-1 1 1,1-1 0,0 0-1,-1 1 1,1-1 0,-1 1 0,1-1-1,-1 1 1,1-1 0,-1 1-1,1-1 1,-1 1 0,1-1-1,-1 1 1,0 0 0,1-1 0,-1 1-1,0 0 1,1 0 0,-1-1-1,0 1 1,1 0 0,-1 0-1,0 0 1,0 0 0,1 0 0,-1 0-1,0 0 1,1 0 0,-1 0-1,0 0 1,0 0 0,1 1-1,-1-1 1,0 0 0,1 0 0,-1 1-1,0-1 1,1 0 0,-1 1-1,1-1 1,-2 2 0,-2 0-4,1 0 0,-1 1-1,1 0 1,0 0 0,-1 0 0,1 0 0,1 0 0,-4 4 0,-4 9 2,1 1 0,0 0 0,2 0 0,0 1 0,1 0 0,0 0 0,2 1 0,0 0 0,1-1 0,1 1 0,0 0 0,2 24 0,1-41-124,-1 1 0,1-1 0,0 0 0,0 0 0,0 0 0,0 0 0,0 0 0,0 0 0,0 0 0,0 0 0,1 0 0,-1 0 0,1-1 0,0 1 0,-1-1 0,1 1 0,0-1 0,0 1 0,0-1 0,0 0 0,0 0 0,0 0 0,0 0 0,0-1 0,0 1 0,1 0 0,-1-1 0,0 0 0,0 1 0,5-1 0,0 0-694,0 0-1,1 0 1,-1 0-1,0-1 1,1 0-1,-1-1 0,0 0 1,12-4-1,14-11-7637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18866,'0'0'2082,"12"-5"384,1 0-1638,0 0-1,0 1 0,0 1 1,1 0-1,23-2 1,-30 5-664,0 0 0,1 0 0,-1 0 0,0 1 0,0 0 1,0 0-1,0 1 0,-1 0 0,1 0 0,0 1 0,-1 0 1,1 0-1,-1 0 0,0 1 0,7 5 0,-10-7-171,-1-1-1,0 1 1,0 0 0,0 0-1,0 0 1,0 0-1,0 0 1,0 0-1,-1 1 1,1-1 0,-1 0-1,0 1 1,1-1-1,-1 1 1,0 0-1,-1-1 1,1 1 0,0 0-1,-1 0 1,1-1-1,-1 1 1,0 0-1,0 0 1,0 0-1,0-1 1,-2 5 0,1-3 3,-2 1 0,1-1 1,-1 1-1,1-1 1,-1 0-1,0 0 1,0 0-1,-1 0 0,1-1 1,-1 1-1,0-1 1,0 0-1,-7 4 0,-33 17 133,35-20 74,0 0 0,0 1 0,1 0 0,-1 0-1,1 1 1,0 0 0,0 1 0,-12 13-1,20-19-200,-1-1 0,1 1 0,0-1-1,-1 1 1,1-1 0,0 1 0,-1-1-1,1 1 1,0-1 0,0 1-1,0 0 1,-1-1 0,1 1 0,0-1-1,0 1 1,0 0 0,0-1 0,0 1-1,0 0 1,0-1 0,0 1 0,1-1-1,-1 1 1,0 0 0,0-1 0,0 1-1,1-1 1,-1 1 0,0-1 0,0 1-1,1 0 1,21 8 15,33-5-30,-49-5 12,71 3-6568,0 0-4783,-65-2-868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14958,'0'0'6486,"-4"10"-5258,1 0-961,0-1-1,1 0 1,0 1-1,0-1 1,1 1-1,1 0 1,-1 0-1,2-1 1,-1 1-1,1 0 1,1-1-1,3 15 1,4 9 458,-2 1 1,-2 0-1,-1 0 1,-1 40-1,-3-54-536,-2 0-1,0 0 0,-1 0 1,-1-1-1,-1 0 0,-1 0 0,0 0 1,-15 30-1,0-11-246,-34 50 0,6-30-2936,42-51 1144,-1-1-1,1 0 0,-1 0 0,-17 9 0,-2-6-12439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3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25176,'0'0'7591,"56"-24"-11274,-34 3-2147,-8 0-2754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0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22453,'0'0'1057,"0"61"385,0-19-1122,0 6 32,0 3-31,0-1-193,0-3-64,0-6-64,0-3-192,2-3-994,-1-7-799,-1-2-1026,0-7-865,-11-7-4356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14382,'0'-11'2210,"0"6"-1892,0 0 1,1-1 0,-1 1-1,1 0 1,0 0 0,0 0-1,1 0 1,0 0 0,0 0-1,0 0 1,0 0 0,1 1 0,-1-1-1,1 1 1,0 0 0,1 0-1,-1 0 1,1 0 0,0 0-1,0 1 1,0-1 0,5-2-1,2 1-118,1 0 0,-1 0-1,1 1 1,0 1 0,0 0-1,0 1 1,0 0-1,0 1 1,0 0 0,1 1-1,-1 0 1,0 1 0,1 0-1,19 5 1,-16-2-267,0 1 1,-1 0 0,1 1-1,-1 0 1,0 1-1,-1 1 1,0 1-1,0 0 1,0 0-1,16 16 1,-28-23 60,0-1 1,0 1 0,0 0-1,0-1 1,-1 1-1,1 0 1,0 0 0,-1 0-1,1 0 1,-1 1 0,0-1-1,0 0 1,0 0-1,0 1 1,0-1 0,0 1-1,-1-1 1,1 1-1,-1-1 1,0 1 0,1-1-1,-1 1 1,0-1-1,-1 1 1,1-1 0,0 1-1,-1-1 1,1 1 0,-1-1-1,0 1 1,0-1-1,0 1 1,0-1 0,0 0-1,-1 0 1,1 0-1,0 0 1,-1 0 0,0 0-1,-3 3 1,-7 5 203,-1 0 0,0-2 1,0 1-1,-1-2 0,-21 9 0,18-8-131,-18 9-9,-49 22-2710,79-39 360,18-10-16455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18321,'0'0'2221,"-11"4"502,-2 2-2233,1 1 0,0 0 0,0 1 0,0 0 0,1 0 1,0 1-1,1 1 0,0 0 0,1 0 0,-10 13 0,-6 11 62,1 1-1,2 2 1,-18 40-1,30-55-418,1 0 1,1 0-1,1 1 0,1 0 1,1 0-1,-3 47 0,7-64-118,1-1-1,0 0 0,1 1 1,-1-1-1,1 1 0,0-1 0,0 0 1,1 0-1,-1 0 0,1 0 0,0 0 1,1 0-1,-1 0 0,1 0 0,0-1 1,0 0-1,1 1 0,6 6 1,-4-6-154,1-1 0,0 1 0,0-1 1,1 0-1,-1 0 0,1-1 1,0 0-1,0-1 0,0 0 1,0 0-1,13 1 0,59 3-4750,-27-11-3365,-15-9-2951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18161,'0'0'7725,"-4"13"-6631,-47 168 2376,42-141-3084,1 0 0,-3 81 1,11-120-383,0 1 1,0-1 0,0 1 0,0-1-1,0 1 1,0-1 0,1 1 0,-1-1-1,0 1 1,1-1 0,-1 1 0,1-1 0,0 1-1,0-1 1,-1 0 0,1 1 0,0-1-1,0 0 1,0 0 0,0 0 0,0 0-1,0 0 1,3 2 0,-2-2-12,1 0 1,-1 0-1,1-1 0,-1 1 0,1-1 1,-1 1-1,1-1 0,0 0 1,-1 0-1,1 0 0,-1 0 0,1-1 1,2 0-1,10-3-370,-1 0 0,0-1 0,25-13 0,-35 16 162,5-3-238,34-15-1255,-41 19 1661,0 0-1,0 1 0,1-1 0,-1 0 0,0 1 0,0-1 1,0 1-1,0 0 0,0 0 0,1 0 0,-1 0 0,0 0 1,0 0-1,0 0 0,0 1 0,4 0 0,-5 1 65,0-1-1,0 1 0,0 0 1,0-1-1,-1 1 1,1 0-1,0-1 1,-1 1-1,1 0 0,-1 0 1,0-1-1,1 1 1,-1 0-1,0 0 0,0 0 1,0 0-1,0-1 1,-1 4-1,-6 35 1071,4-34-974,0 0 0,0 0 1,-1 0-1,0 0 0,0-1 0,0 0 1,-1 1-1,0-1 0,0-1 1,0 1-1,0-1 0,-1 0 0,0 0 1,1-1-1,-2 1 0,1-1 0,-12 4 1,3-2 93,0-1 1,-1 0-1,0-1 1,0 0-1,0-2 1,-24 1-1,39-2-222,-1 0-1,0 0 0,1 0 1,-1 0-1,1 0 1,-1 0-1,1-1 1,-1 1-1,1-1 1,-1 1-1,1-1 1,-1 1-1,1-1 0,0 0 1,-1 1-1,1-1 1,0 0-1,-1 0 1,1 0-1,0 0 1,0 0-1,0 0 1,0-1-1,0 1 0,0 0 1,0 0-1,1-1 1,-1 1-1,0-1 1,1 1-1,-1 0 1,1-1-1,-1 1 1,1-1-1,0 1 1,0-1-1,-1-1 0,2 0-195,-1-1-1,0 1 0,1 0 0,-1 0 0,1 0 0,0 0 0,0 0 1,1 0-1,-1 0 0,0 0 0,1 0 0,0 0 0,0 1 0,0-1 1,0 1-1,0-1 0,3-2 0,7-4-1756,0-1 1,1 2-1,0 0 1,0 0-1,1 2 0,15-7 1,10 1-5624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 2370,'0'0'24429,"-10"-5"-22123,9 3-2240,-1 1 1,0-1 0,0 1-1,0 0 1,0 0 0,0 0-1,-1 0 1,1 0-1,0 0 1,0 1 0,-1-1-1,1 1 1,0 0-1,-1-1 1,1 1 0,0 0-1,-1 0 1,1 1-1,0-1 1,-1 0 0,1 1-1,0-1 1,-1 1-1,1 0 1,0 0 0,0 0-1,0 0 1,0 0 0,0 0-1,0 1 1,0-1-1,0 1 1,0-1 0,1 1-1,-1 0 1,1-1-1,-1 1 1,1 0 0,0 0-1,-1 0 1,1 0-1,0 1 1,-1 2 0,-1 1-27,0-1 1,0 1 0,0 0 0,1 0-1,0 0 1,0 1 0,0-1 0,1 0-1,0 1 1,0-1 0,1 1 0,0 9-1,0-14-32,1 0-1,-1 0 1,0-1-1,1 1 1,0 0-1,-1-1 1,1 1-1,0-1 0,0 1 1,0-1-1,0 1 1,0-1-1,0 0 1,1 1-1,-1-1 1,0 0-1,0 0 0,1 0 1,1 1-1,0-1-3,0 1 0,1-1 0,-1 0-1,0-1 1,1 1 0,-1 0 0,1-1-1,-1 0 1,0 0 0,1 0 0,-1 0-1,1-1 1,3 0 0,1-1-25,1 0 0,-1-1 0,0 0 0,0-1 0,-1 0 0,1 0 0,-1 0 0,1-1 0,-1 0 0,-1-1 0,1 1-1,9-12 1,-4 4-23,-1-1 0,-1 0 0,0 0-1,-1-1 1,10-21 0,-49 90 131,23-42-64,0-1-1,0 1 1,1 0 0,1 1-1,0-1 1,-5 22-1,9-30-62,0 0-1,0 0 1,1 0-1,-1 0 0,1 0 1,0 0-1,0 0 1,1 0-1,-1 0 0,1 0 1,0 0-1,0 0 1,2 4-1,-2-6-214,1 0-1,-1-1 1,1 1 0,-1-1-1,1 1 1,0-1 0,0 0-1,0 0 1,0 0 0,0 0-1,0 0 1,0 0 0,0 0-1,0-1 1,0 1 0,0-1-1,0 1 1,0-1 0,1 0-1,-1 0 1,0 0 0,0 0 0,0 0-1,1-1 1,1 0 0,31-6-5506,3-12-2534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2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228 199 17489,'-13'6'2861,"-2"1"-2129,-91 49 4301,96-51-4697,1 1 0,0 0 1,0 1-1,1 0 1,-1 0-1,1 1 0,1 0 1,0 0-1,-7 11 1,13-19-347,1 1 0,0 0-1,-1-1 1,1 1 0,0-1 0,0 1 0,-1 0 0,1-1 0,0 1 0,0 0 0,0 0 0,0-1 0,0 1 0,0 0 0,0-1 0,0 1 0,0 0 0,0-1 0,0 1 0,0 0 0,1-1 0,-1 1 0,0 0 0,0-1 0,1 1 0,-1 0 0,0-1 0,1 1 0,-1-1 0,1 1 0,-1-1 0,1 1 0,-1-1 0,1 1 0,-1-1 0,1 1 0,-1-1 0,1 0 0,0 1 0,-1-1 0,1 0 0,0 0-1,-1 1 1,1-1 0,0 0 0,-1 0 0,1 0 0,0 0 0,-1 0 0,1 0 0,0 0 0,0 0 0,-1 0 0,1 0 0,0 0 0,0-1 0,45-4-230,-28 0 162,-1-1 0,0-1-1,0 0 1,0-1 0,-1-1 0,-1-1 0,0 0-1,0-1 1,24-24 0,-1-3 209,-2-2 0,32-45-1,-61 76 177,0 0 0,-1 0-1,0 0 1,0-1-1,-1 0 1,7-20-1,-12 30-281,0 0-1,0 0 0,1-1 0,-1 1 0,0 0 0,0-1 0,0 1 0,0 0 1,0-1-1,0 1 0,0 0 0,0-1 0,0 1 0,0 0 0,0-1 0,0 1 0,0 0 1,0-1-1,0 1 0,-1 0 0,1 0 0,0-1 0,0 1 0,0 0 0,0-1 1,0 1-1,-1 0 0,1 0 0,0-1 0,0 1 0,-1 0 0,1 0 0,0 0 1,0-1-1,-1 1 0,1 0 0,0 0 0,0 0 0,-1 0 0,1 0 0,0-1 1,-1 1-1,1 0 0,0 0 0,-1 0 0,1 0 0,0 0 0,-1 0 0,1 0 0,0 0 1,-1 0-1,1 0 0,0 0 0,-1 0 0,1 1 0,-1-1 0,-19 8 433,10-1-419,1 1 0,0-1 0,0 2 1,1-1-1,0 1 0,0 1 0,1 0 1,-9 15-1,2 0 18,2 0 0,-16 43 0,24-58-262,1 1 0,0-1-1,1 1 1,0 0 0,0-1 0,1 1 0,1 0-1,0 0 1,2 13 0,-2-21 88,1 0 1,-1-1-1,1 1 0,0 0 1,0-1-1,0 1 0,1-1 0,-1 1 1,0-1-1,1 0 0,0 0 1,-1 1-1,1-1 0,0 0 1,0-1-1,3 3 0,-1-2-15,-1 0-1,1-1 1,-1 1-1,1-1 1,-1 0 0,1 0-1,0-1 1,-1 1-1,1-1 1,0 0-1,0 0 1,0 0-1,-1 0 1,1 0 0,4-2-1,24-9-4996,-1-12-2248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5:42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16367,'0'0'8841,"54"81"-6375,-36-33-256,-6 4-384,-2 8-769,-8 4-1057,-2 3 0,-9 2 0,-20 3 0,-12-1 0,-13-2 0,-11-5 0,-8-4 0,1-13-320,1-15-5286,8-14-7398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7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13549,'0'0'18481,"17"35"-20723,4-42-1794,1-4-3202,3-2-10379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18802,'0'0'8584,"-46"62"-7559,32-28-224,1 3-353,5 3-288,1-5-128,5-2-32,2-6-160,0-5-673,1-9-416,11-11-32,5-2 320,-1-9-1153,0-13-2178,-4-7-3395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17905,'0'0'11824,"11"-4"-11642,26-7-92,67-10 0,20-5-564,-123 26 469,0-1-1,0 1 1,0-1-1,0 1 1,0 0-1,0-1 0,0 1 1,0 0-1,0 0 1,0 0-1,0 0 1,0 0-1,1 0 0,-1 0 1,0 0-1,0 0 1,0 0-1,0 1 1,0-1-1,0 0 1,0 1-1,1 0 0,-2 0 9,0 1 0,0 0 0,0 0 0,0-1 0,0 1-1,0 0 1,-1-1 0,1 1 0,-1 0 0,1-1 0,-1 1-1,0 0 1,1-1 0,-3 3 0,-30 70 379,14-39 26,3 0-1,1 2 1,2 0-1,1 1 1,2 0-1,-7 50 1,17-80-435,-2 55-1031,2-61 979,0-1 1,0 1-1,0 0 0,0-1 1,0 1-1,0-1 0,1 1 1,-1 0-1,0-1 0,1 1 1,0-1-1,-1 1 0,1-1 1,0 1-1,0-1 1,0 1-1,0-1 0,0 0 1,0 0-1,0 1 0,0-1 1,0 0-1,1 0 0,-1 0 1,0 0-1,1-1 0,-1 1 1,1 0-1,-1 0 0,3 0 1,-4-1-123,0 0 0,1 0 0,-1 0 0,0 0 0,1 0 0,-1 0 0,0 0 0,0 0 0,1 0 0,-1 0 0,0 0 0,1 0 0,-1 0 0,0 0 0,1 0 0,-1 0 0,0 0 1,0-1-1,1 1 0,-1 0 0,0 0 0,0 0 0,1 0 0,-1-1 0,0 1 0,0 0 0,0 0 0,1-1 0,-1 1 0,0 0 0,0 0 0,0-1 0,0 1 0,1 0 0,-1 0 0,0-1 0,0 1 0,0 0 1,0-1-1,0 1 0,0 0 0,0-1 0,0 1 0,0 0 0,0 0 0,0-1 0,0 1 0,0 0 0,0-1 0,0 1 0,0 0 0,0-1 0,-1 1 0,1 0 0,0-1 0,0-19-10262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17424,'0'0'8104,"56"-22"-7015,-18 17-704,9 2-417,2-3-2371,1-1-2593,2-4-4421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8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40 15631,'0'0'7714,"-11"5"-4944,2-1-2483,0 0-1,0 1 0,1 1 0,0-1 0,0 1 0,0 1 0,1-1 0,0 1 1,0 1-1,1-1 0,-1 1 0,2 0 0,-1 0 0,-4 12 0,3-8-104,2 1-1,-1-1 1,2 1-1,0 1 1,0-1-1,1 0 1,-1 25-1,3-35-154,1 1 0,0 0 0,0-1-1,0 1 1,0-1 0,1 1-1,-1-1 1,1 1 0,0-1-1,0 1 1,0-1 0,1 0-1,-1 1 1,1-1 0,0 0 0,0 0-1,0 0 1,0 0 0,0-1-1,1 1 1,-1 0 0,1-1-1,0 0 1,0 0 0,0 0-1,0 0 1,0 0 0,0 0 0,0-1-1,1 1 1,-1-1 0,0 0-1,7 1 1,-3 0-27,0-1 0,-1 0 0,1 0 0,0-1 0,0 1 0,0-1 0,0-1 0,0 0 0,0 0 0,0 0 0,-1 0 0,1-1 0,0-1 0,-1 1 0,0-1 0,1 0 0,-1 0 0,0-1 0,-1 1 0,1-2 0,-1 1 0,1 0 0,-1-1 0,0 0 0,-1 0 0,1-1 0,-1 1 0,0-1 0,-1 0 0,1 0 0,-1 0 0,-1 0 0,1-1 0,-1 1 0,0-1 0,0 0 0,-1 0 0,0 1 0,1-9 0,-2 1-8,0-1 1,0 1-1,-1 0 1,-1-1-1,-1 1 1,0 0-1,-1 0 1,-9-23-1,11 32-5,0 0 0,-1 0 0,1 1 0,-1-1 0,0 1 0,0 0 0,0 0 0,-1 0 0,1 1 0,-1-1 0,0 1 0,0-1 0,0 1 0,-1 1 0,1-1 0,-1 1 0,0-1 0,1 1 0,-1 1 0,0-1 0,0 1 0,0-1 0,0 1 0,0 1 0,-1-1 0,1 1 0,-8 0 0,10 1-135,1-1 0,0 0 1,0 1-1,-1 0 1,1-1-1,0 1 0,0 0 1,0 0-1,0 0 0,0 0 1,0 1-1,0-1 1,1 1-1,-1-1 0,0 1 1,1-1-1,-1 1 1,1 0-1,-1 0 0,1 0 1,0 0-1,0 0 0,0 0 1,-1 3-1,0 0-895,1-1 0,-1 1-1,1 0 1,1-1 0,-1 1 0,0 0-1,1 0 1,0 0 0,1-1 0,0 10-1,6 5-7988</inkml:trace>
  <inkml:trace contextRef="#ctx0" brushRef="#br0" timeOffset="1">691 13 12268,'0'0'17200,"-45"64"-15278,15-24-545,0 4-1377,1-2 0,6 2 0,2-5 0,10-6 0,4-6 0,4-9 0,3-8-897,3-10-2274,5-16-961,-1-11-1505,-2-10-3171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9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34 12492,'0'0'5370,"-10"-3"-1628,3 1-3055,1-1-118,0 1 0,0 0-1,0 0 1,0 0 0,-1 1-1,1 0 1,-1 0 0,1 0-1,-1 1 1,0 0 0,-6 2 0,12-2-549,1 1 0,-1-1 0,0 1 0,1-1 0,-1 1 0,0 0 0,1-1 0,-1 1 0,1 0 0,0 0 0,-1-1 0,1 1 1,-1 0-1,1 0 0,0 0 0,0 0 0,0-1 0,-1 1 0,1 0 0,0 0 0,0 0 0,0 0 0,0 0 0,0 0 0,0 0 1,1-1-1,-1 1 0,0 0 0,1 1 0,10 26-67,-7-24 55,1 0 0,0 0 0,1 0 0,-1-1 0,0 0 0,1 0 1,0 0-1,0-1 0,0 1 0,0-2 0,0 1 0,0-1 0,1 1 0,-1-2 1,0 1-1,1-1 0,11-1 0,-11 1-33,0 0 1,0-1-1,-1 1 0,1-2 1,0 1-1,-1-1 1,1 0-1,-1 0 0,0-1 1,1 0-1,-1 0 1,0 0-1,-1-1 0,1 0 1,-1 0-1,8-7 0,-12 10 21,0-1 0,0 1 0,1 0 0,-1-1 0,0 1 0,0 0 0,0-1-1,-1 1 1,1-1 0,0 0 0,-1 1 0,1-1 0,-1 0 0,1 1-1,-1-1 1,0 0 0,0 1 0,1-1 0,-1 0 0,-1 0 0,1 1-1,0-1 1,-1-3 0,0 3 7,0 1-1,0 0 1,-1-1-1,1 1 1,0 0 0,-1 0-1,1-1 1,-1 1-1,1 0 1,-1 1 0,0-1-1,1 0 1,-1 0-1,0 1 1,1-1-1,-1 1 1,0-1 0,-2 1-1,-4-1 9,1 0-1,0 1 0,0 0 1,0 0-1,0 0 1,0 1-1,-1 0 0,1 1 1,0-1-1,-10 5 1,11-2-37,1-1 1,0 1 0,0 0 0,0 0 0,0 1 0,1-1-1,0 1 1,0 0 0,0 0 0,0 0 0,1 1 0,0 0-1,0-1 1,0 1 0,1 0 0,0 0 0,0 0 0,1 0-1,-1 1 1,1-1 0,0 7 0,1-7-535,0-1-1,1 1 1,-1 0-1,1-1 1,0 1 0,3 8-1,-3-9-575,1 0 0,1-1 0,-1 1 0,0-1 0,1 0 0,0 1 0,6 6 0,20 16-12392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29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56 6726,'0'0'12994,"-13"5"-7421,-6 2-4212,-57 23 2678,68-27-3808,1 0-1,0 1 1,0 0-1,1 1 0,-1-1 1,1 1-1,0 1 1,-8 8-1,14-14-230,-1 1 0,1-1 0,-1 1 0,1-1 0,-1 1 0,1-1 0,-1 1 0,1-1 0,-1 1 0,1 0 0,0-1 0,0 1 0,-1 0 0,1 0 0,0-1 0,0 1 0,0 0 0,-1-1 0,1 1 0,0 0 0,0 0 0,0-1 0,0 1 0,1 0 0,-1 0 0,0-1 0,0 1 0,0 0 0,0-1 0,1 1 0,-1 0 0,0-1 0,1 1 0,-1 0 0,1-1 0,-1 1 0,1 0 0,-1-1 0,1 1 0,-1-1 0,1 1 0,-1-1 0,1 0 0,0 1 0,-1-1 0,1 1 0,-1-1 0,1 0 0,0 0 0,0 1 0,-1-1 0,1 0 0,0 0 0,-1 0 0,1 0 0,0 0 0,0 0 0,-1 0 0,1 0 0,0 0 0,0 0 0,0 0 0,53-2 0,-40-1 0,-1 0 0,1-1 0,-1 0 0,1-1 0,-2-1 0,20-10 0,-25 12 0,1 0 0,-1-1 0,0 0 0,-1 0 0,1-1 0,-1 0 0,0 0 0,0 0 0,-1 0 0,0-1 0,0 0 0,4-9 0,-8 15 0,0 0 0,-1 0 0,1 0 0,-1-1 0,1 1 0,-1 0 0,0-1 0,1 1 0,-1 0 0,0-1 0,0 1 0,0 0 0,0-1 0,0 1 0,0 0 0,0-1 0,0 1 0,-1 0 0,1 0 0,0-1 0,-1 1 0,1 0 0,-1 0 0,0-1 0,1 1 0,-1 0 0,0 0 0,0 0 0,-1-1 0,0 0 0,-1 1 0,1-1 0,-1 1 0,1 0 0,-1 0 0,0 0 0,0 1 0,1-1 0,-1 1 0,0-1 0,0 1 0,0 0 0,-3 0 0,-3 0 0,0 1 0,0 0 0,1 0 0,-1 1 0,0 0 0,1 1 0,-1 0 0,-13 7 0,-3 12-1814,23-20 1126,0 1 0,0-1 0,0 1-1,1-1 1,-1 1 0,1 0 0,0-1-1,0 1 1,-1 4 0,1 2-12301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19474,'0'0'2531,"-5"69"63,-13-23-448,1 3-704,2 6-321,3-1-417,4-1-447,8 0-225,0-7-32,13-6-321,3-8-608,-3-10-800,1-12-545,-5-6-961,-4-4-1762,-5-15-3363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18161,'0'0'3876,"71"12"-1954,-17-1-769,14 2 0,8-4-384,3-2-609,-2-2-1025,-13-5-3011,-10 0-6341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12844,'0'0'1858,"9"0"-1570,527-22 1410,758-55-1063,-902 64-496,1557-42 2066,-1364 42-807,141-59 22,-631 60-1193,-49 8-89,1-3 0,75-20 0,-115 23-595,-9 2-739,-16 2-2371,11 0 1633,-8-3-3212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15118,'0'0'1079,"13"-5"-289,33-12-597,1 3 0,0 2 0,1 2 0,60-5 0,21-5-123,0-3-177,422-72 2902,6 48-689,-451 45-2012,243 4 309,-348-2-396,-1-1 0,1 1 1,0 0-1,-1 0 1,1 0-1,0 0 0,-1 0 1,1 0-1,0 0 1,0 0-1,-1 0 0,1 0 1,0 0-1,-1 0 0,1 1 1,0-1-1,-1 0 1,1 1-1,0-1 0,-1 0 1,1 1-1,-1-1 1,1 0-1,-1 1 0,1-1 1,-1 1-1,1-1 0,-1 1 1,1 0-1,-1-1 1,0 1-1,1 0 0,0 11-4497,-1-10 3521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17392,'0'0'11078,"-2"13"-9520,1-8-1443,0 7 89,-1 1 0,-1-1 0,0 1 0,0-1 0,-2 0 0,-8 19 0,5-18-83,0 0 0,2 1 0,-1 0-1,2 0 1,0 0 0,0 1 0,-3 26-1,8-39-113,0 0 0,0-1 0,0 1-1,0 0 1,1-1 0,-1 1-1,0 0 1,1-1 0,0 1-1,-1 0 1,1-1 0,0 1-1,0-1 1,0 0 0,0 1 0,0-1-1,0 0 1,0 1 0,0-1-1,1 0 1,-1 0 0,0 0-1,1 0 1,-1 0 0,1-1-1,-1 1 1,1 0 0,0 0-1,-1-1 1,1 1 0,-1-1 0,1 0-1,0 0 1,1 1 0,10 0-14,-1 0 0,0 0 0,22-2 0,-22 0-2,-1 0-352,1 0-1,-1-1 1,0-1 0,0 0-1,0 0 1,0-1 0,15-8 0,-20 9-462,-1 0 0,1-1 1,-1 0-1,0 0 1,0 0-1,7-8 0,-10 10 46,0-1 0,0 1 0,0-1-1,-1 0 1,1 1 0,-1-1 0,0 0-1,0 0 1,0 0 0,0 0 0,0 0-1,0 0 1,-1 0 0,1-4 0,-7-7-4227,-7 9 5277,12 5 96,-1 0 1,1 0-1,-1 0 1,1 1-1,-1-1 1,1 0-1,-1 1 1,1-1-1,0 1 1,-1 0-1,1-1 1,0 1-1,-1 0 1,1 0-1,0 0 0,0 0 1,0 0-1,0 0 1,-2 2-1,-25 50 6539,-4 38-2032,26-71-4040,4-13-657,0 1 0,0-1-1,0 0 1,1 1 0,0-1 0,0 1 0,1-1-1,0 1 1,1-1 0,1 10 0,-2-15-315,1 0 1,0 0 0,0 1 0,0-1 0,0 0-1,1 0 1,-1 0 0,1 0 0,-1-1 0,1 1-1,0 0 1,-1 0 0,1-1 0,0 1 0,0-1 0,0 0-1,0 0 1,0 0 0,1 0 0,-1 0 0,0 0-1,0 0 1,1-1 0,-1 1 0,1-1 0,-1 1-1,0-1 1,1 0 0,-1 0 0,1 0 0,-1 0-1,0-1 1,1 1 0,2-2 0,30-6-6634,-1-13-6695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16976,'0'0'4292,"-21"74"-1345,21-48-481,0-3-608,0-4-897,14 0-737,6-6-416,0-8-1858,0-5-3139,-5-1-7271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22 19859,'-8'-2'1911,"2"-1"-1416,0 2 1,0-1-1,0 1 1,0 0-1,0 0 1,-11 0-1,14 1-366,1 1 0,-1-1 0,1 1 1,-1-1-1,1 1 0,0 0 0,-1 0 0,1 0 0,0 0 0,-1 1 0,1-1 1,0 0-1,0 1 0,0 0 0,0-1 0,0 1 0,1 0 0,-1 0 1,1 0-1,-1 0 0,1 0 0,-2 5 0,-2 1 24,1 1 0,0 0 0,1 0 0,0 0 1,0 0-1,1 1 0,0 0 0,1-1 0,0 1 0,0-1 0,1 1 0,0 0 1,3 10-1,-3-15-137,2 0 0,-1 0 1,0 0-1,1 0 0,0-1 0,0 1 1,1-1-1,-1 1 0,1-1 1,0 0-1,0 0 0,0 0 1,1-1-1,-1 1 0,1-1 1,0 1-1,0-1 0,0-1 0,0 1 1,1 0-1,-1-1 0,1 0 1,0 0-1,-1 0 0,1-1 1,8 2-1,-4-1-4,1 0-1,-1-1 1,1 0 0,0 0 0,0-1-1,-1-1 1,1 1 0,0-1 0,-1-1 0,1 0-1,-1-1 1,12-4 0,-16 5-3,0-1 1,0 0 0,0 0-1,-1 0 1,1 0-1,-1-1 1,0 0 0,0 0-1,0 0 1,-1 0-1,1-1 1,-1 1 0,0-1-1,0 0 1,-1 0-1,0 0 1,1 0 0,-2-1-1,1 1 1,-1 0-1,1-1 1,-1-8-1,1 4 13,-1-1-1,0 0 1,-1 0-1,0 1 0,-1-1 1,0 0-1,-5-19 0,5 26-16,0 1 1,0 0-1,-1-1 0,1 1 0,-1 0 0,0 0 0,0 0 0,0 0 1,-1 0-1,1 1 0,-1-1 0,1 1 0,-1-1 0,0 1 0,0 0 1,0 0-1,0 0 0,0 1 0,0-1 0,-1 1 0,1-1 0,-1 1 1,1 0-1,0 0 0,-1 1 0,-6-1 0,5 1-120,-1-1 1,1 2-1,-1-1 0,1 0 1,-1 1-1,1 0 0,-1 1 1,1-1-1,0 1 0,-1 0 1,-5 4-1,9-6 44,1 1-1,-1 0 1,1 0-1,-1 0 1,1 1 0,-1-1-1,1 0 1,0 0-1,0 1 1,0-1-1,0 1 1,0-1 0,0 1-1,0-1 1,0 1-1,0-1 1,1 1-1,-1 0 1,1 0-1,-1-1 1,1 1 0,0 0-1,0 0 1,0-1-1,0 1 1,0 0-1,0 0 1,0 0 0,0-1-1,1 1 1,-1 0-1,1 0 1,-1-1-1,1 1 1,0 0 0,-1-1-1,1 1 1,0-1-1,2 3 1,-1-2-649,1 1 0,0 0 0,-1-1 0,1 1 0,1-1 1,-1 0-1,0 0 0,0 0 0,1 0 0,-1-1 0,1 1 0,5 1 1,22 6-7844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3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15086,'0'0'11798,"-8"10"-9353,-34 43-1366,19-27-686,1 1 0,1 1 0,1 1 1,2 1-1,-22 47 0,33-41-2328,7-36 1876,0 1 1,0-1-1,0 1 1,0-1-1,0 1 1,0-1-1,0 1 1,0-1-1,0 0 1,0 1-1,0-1 0,0 1 1,0-1-1,0 1 1,0-1-1,0 1 1,0-1-1,1 1 1,-1-1-1,0 0 1,0 1-1,1-1 1,-1 0-1,0 1 1,1-1-1,-1 0 1,0 1-1,1-1 0,-1 0 1,0 1-1,1-1 1,-1 0-1,1 0 1,-1 1-1,0-1 1,1 0-1,-1 0 1,1 0-1,-1 0 1,1 0-1,-1 0 1,1 0-1,-1 0 0,0 0 1,1 0-1,-1 0 1,1 0-1,-1 0 1,1 0-1,-1 0 1,1 0-1,-1 0 1,1 0-1,-1-1 1,0 1-1,1 0 1,-1 0-1,1-1 0,-1 1 1,0 0-1,1-1 1,-1 1-1,0 0 1,1-1-1,-1 1 1,0 0-1,0-1 1,1 1-1,-1-1 1,12-15-5484,0-7-2551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0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23 16143,'0'0'2365,"-8"-3"53,5 2-2341,-1-1 324,-1 1 1,0-1-1,0 1 1,0 0-1,-1 0 1,1 1-1,-6-1 0,9 1-282,0 1 0,1-1-1,-1 0 1,1 1 0,-1-1-1,0 1 1,1 0 0,-1-1-1,1 1 1,-1 0 0,1 0-1,0 0 1,-1 0 0,1 0-1,0 0 1,0 1 0,-1-1-1,1 0 1,0 1 0,0-1-1,0 0 1,1 1 0,-1-1-1,0 1 1,1 0 0,-1-1-1,1 1 1,-1-1 0,1 1-1,-1 3 1,1-4-92,0 1 1,-1-1-1,1 0 0,0 1 0,0-1 1,0 0-1,0 0 0,0 1 1,1-1-1,-1 0 0,0 1 0,1-1 1,-1 0-1,0 0 0,1 1 1,0-1-1,-1 0 0,1 0 0,0 0 1,-1 0-1,1 0 0,0 0 1,0 0-1,0 0 0,0 0 1,0 0-1,0-1 0,1 2 0,2 0 8,0 0 0,1-1 0,-1 1 0,0-1 0,0 0 0,1 0-1,-1 0 1,9 0 0,2-1-1,0-1 1,0 0-1,0 0 0,23-7 0,-30 5-19,-1 0 1,0 0-1,0-1 1,0 0-1,12-9 1,-18 12-4,0 0 1,0 0-1,1-1 1,-1 1 0,0 0-1,0 0 1,0-1-1,0 1 1,-1 0 0,1-1-1,0 1 1,0-1 0,-1 1-1,2-4 1,-3 4-1,1 0 0,0 0 0,0 0 0,0 1 0,-1-1 0,1 0 0,0 0 0,-1 0 0,1 0 0,-1 0 0,1 1 0,-1-1 0,0 0 0,1 1 0,-1-1 0,0 0 0,1 1 0,-1-1 0,0 0 0,0 1 0,1-1 0,-1 1 0,0 0 0,0-1 0,0 1 0,0 0 0,0-1 0,-1 1 0,-6-2 18,0 0-1,0 0 1,0 1 0,-1 0 0,1 0-1,0 1 1,-1 0 0,1 1 0,0 0 0,0 0-1,0 0 1,0 1 0,-13 5 0,17-6-82,0 1 1,0-1 0,0 1 0,0 0 0,0 0-1,0 0 1,1 1 0,-1-1 0,1 1-1,-1 0 1,1 0 0,0 0 0,0 1 0,0-1-1,1 1 1,-1-1 0,1 1 0,0 0-1,0 0 1,0 0 0,0 0 0,1 0 0,0 0-1,0 1 1,0-1 0,0 7 0,1-8-264,0 0 1,1-1-1,0 1 1,-1 0 0,1-1-1,0 1 1,1-1 0,-1 1-1,0-1 1,1 0-1,-1 1 1,1-1 0,0 0-1,0 0 1,0 0-1,0 0 1,0 0 0,0-1-1,0 1 1,0-1-1,1 1 1,-1-1 0,1 0-1,-1 0 1,6 2-1,-8-3 279,32 15-5788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6 14350,'0'0'13580,"-10"8"-11765,-32 29-907,39-35-856,0 0 0,1 1 0,-1 0 0,1-1 0,0 1 1,0 0-1,0 0 0,1 0 0,-1 0 0,0 1 0,1-1 0,-2 6 0,3-8-44,0 1 0,0 0 0,0-1 0,0 1 0,0 0 0,0 0 0,1-1 0,-1 1 0,0 0 0,1-1 0,-1 1 0,1-1 0,0 1 0,-1 0 0,1-1 0,0 1 0,0-1 0,2 2 0,0 0-6,0 0 0,1 0 0,-1-1 0,1 1 0,-1-1 0,1 0 1,0 0-1,0 0 0,0-1 0,0 1 0,0-1 0,1 0 0,-1 0 0,0-1 1,0 1-1,5-1 0,-5 1 25,1-1-1,-1 0 1,1-1 0,-1 1-1,1-1 1,-1 1 0,1-1-1,-1-1 1,0 1 0,1-1-1,-1 1 1,0-1 0,0-1 0,0 1-1,-1 0 1,1-1 0,0 0-1,-1 0 1,0 0 0,0 0-1,0 0 1,0-1 0,0 1-1,-1-1 1,1 0 0,-1 0 0,0 0-1,0 0 1,0 0 0,-1 0-1,0-1 1,1 1 0,-2 0-1,1-1 1,0 1 0,-1-6-1,0 8-15,0 0-1,0 0 1,0 0-1,0 0 0,-1 0 1,1 0-1,-1 1 1,0-1-1,1 0 0,-1 0 1,0 0-1,0 1 1,0-1-1,0 1 0,0-1 1,0 1-1,-1-1 1,1 1-1,0-1 0,-1 1 1,-1-2-1,-1 1-7,1 1 0,-1-1-1,0 0 1,1 1 0,-1 0 0,0 0-1,0 0 1,0 0 0,1 1 0,-6-1-1,2 1-250,1 0-1,0 0 1,-1 0 0,1 1-1,0 0 1,-1 0-1,1 1 1,0 0-1,0 0 1,0 0 0,0 1-1,1 0 1,-8 5-1,-9 14-4168,10-4-1570,0 4-5208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4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19218,'0'0'3427,"-44"67"-3363,44-44-31,14-6-1411,10-14-2017,8-3-6502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0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89 149 7015,'0'0'811,"-6"-9"102,-12-16-424,4 7 868,1 0-1,0-2 0,-12-26 1,30 45-1147,-1 0 0,1 1 0,-1 0 1,1 0-1,-1 0 0,1 0 0,7 3 0,43 2-167,-1-2 0,1-2 0,100-12-1,34-1 247,534 67 72,-30 0-338,-142-57 353,363 10 326,570 12-600,-807-56 698,-704 35 1414,-5 0-2806,0 1 0,-50 6 0,16 1-6220,34-7-400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2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92 2659,'5'-9'13527,"-2"5"-12108,0-1-869,0 1 1,0-1 0,-1 0 0,0 0-1,0 0 1,0 0 0,0 0 0,-1 0 0,0-1-1,0 1 1,0 0 0,-1-7 0,-1 11-423,0 0 1,1 1-1,-1-1 1,0 0-1,0 1 1,0 0-1,0-1 1,0 1-1,0-1 1,0 1-1,0 0 1,0 0-1,0 0 1,0 0 0,0 0-1,0 0 1,0 0-1,-1 0 1,1 0-1,0 0 1,0 0-1,0 0 1,0 1-1,0-1 1,0 1-1,-1 0 1,-8 3 66,0 0 0,1 1 0,0 0 0,0 1 1,0 0-1,1 1 0,-1-1 0,2 1 0,-1 1 1,1 0-1,-11 14 0,4-2 32,0 1 0,1 0 1,-20 45-1,26-49-109,1 2 1,0-1-1,2 1 1,0 0-1,1 0 1,1 0-1,1 0 1,0 0-1,3 22 1,-2-33-141,1 1 0,1-1 0,-1 0-1,1 1 1,1-1 0,0 0 0,0 0 0,0 0 0,1-1 0,0 1 0,1-1 0,0 0 0,0 0 0,0-1 0,1 1 0,0-1 0,0 0 0,0-1 0,1 1 0,0-1 0,0-1 0,13 7 0,-9-6-643,0-1 0,1 0 1,0-1-1,20 3 0,23-2-5519,-13-4-1898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8232,'0'0'23163,"13"-3"-22699,7-4-436,-1 0-1,0-1 0,-1-2 0,0 1 1,0-2-1,-1 0 0,0-2 0,-1 1 1,17-20-1,56-69 248,-85 96-230,-10 45 270,-1-18-363,1 1 0,1-1 0,1 1 0,1 0 0,1 0 0,1 0 0,4 41 0,-3-62-130,0-1 0,1 0 0,-1 0 1,0 0-1,1 1 0,-1-1 1,1 0-1,-1 0 0,1 0 0,0 0 1,-1 0-1,1 0 0,0 0 1,0 0-1,0 0 0,0 0 0,0-1 1,0 1-1,0 0 0,0 0 0,0-1 1,0 1-1,2 0 0,20 2-10162,-6-3-1319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23414,'0'0'9353,"67"29"-9545,-31-28-1954,-3-1-1922,3 0-1505,-3-1-2819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19442,'0'0'6220,"10"4"-5259,3 2-775,1-2 0,-1 1 0,1-2 0,0 0 0,0 0 0,0-2 0,0 1 0,0-2 0,23-1 0,-23-1-416,-1 1 1,0-1-1,1-1 0,-1-1 0,0 0 0,-1 0 1,1-1-1,-1-1 0,0 0 0,0-1 0,12-8 1,-44 31 612,2 1 0,0 1 0,1 1 0,1 1 0,0 0 0,2 1 0,-13 24 0,17-27-324,1 1 0,0 0-1,2 0 1,0 1 0,1 0-1,1 0 1,1 0 0,1 1-1,-1 25 1,10-30-1035,-3-9-2143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50 542 15246,'0'0'4260,"-50"23"-1217,65-23-2658,15-14 544,14-17-289,18-11-320,23-15-191,18-11-33,17-10-64,6-2-449,-5 6-1312,-20 8-2147,-28 11-5829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277 100 15663,'0'0'1826,"6"-11"186,-1 4-1355,-1 3-387,-1 1 0,0-1 0,-1 0 1,1 0-1,0 0 0,-1 0 0,0-1 1,0 1-1,-1-1 0,1 1 1,-1-1-1,0 1 0,0-1 0,0 0 1,-1-4-1,0 8-197,-1 0 1,1 1 0,-1-1-1,1 1 1,-1-1-1,0 1 1,1-1 0,-1 1-1,0-1 1,1 1-1,-1 0 1,0-1 0,0 1-1,1 0 1,-1 0 0,0-1-1,0 1 1,1 0-1,-1 0 1,0 0 0,0 0-1,0 0 1,1 0-1,-1 0 1,-2 1 0,-21 2 238,15 0-279,0 0 1,0 1-1,0 0 0,1 1 1,0 0-1,0 0 0,0 1 1,0 0-1,1 0 0,-8 10 1,-11 12 331,-25 35 1,50-61-348,-18 23 265,1 2 0,-16 29 0,30-48-246,0 0 1,0 0 0,1 0 0,0 1-1,0-1 1,1 1 0,1 0 0,-1-1-1,1 1 1,0 0 0,1 0 0,1 14 0,0-21-61,0 0 1,0 0 0,0 0-1,0 0 1,0 0 0,0 0 0,0 0-1,1-1 1,-1 1 0,1 0-1,-1-1 1,1 1 0,0-1-1,-1 1 1,1-1 0,0 0 0,0 0-1,0 0 1,0 0 0,0 0-1,0 0 1,0-1 0,1 1-1,-1-1 1,0 1 0,0-1 0,0 0-1,1 0 1,-1 0 0,3 0-1,7-1-481,-1 1-1,0-1 1,0-1-1,21-5 1,-15 1-1167,0-1 0,0-1 0,-1 0 0,29-21 0,11-11-6699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22421,'0'0'545,"-40"77"255,27-36 322,13-2-802,0-4-160,17-5-352,15-6-1474,0-2-1761,-4-3-3748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15214,'0'0'3940,"55"-7"-2883,-19 7-673,4 0-223,6 0-322,2 0-1824,0 0-3012,0-9-3876</inkml:trace>
  <inkml:trace contextRef="#ctx0" brushRef="#br0" timeOffset="1">529 31 12172,'0'0'12748,"-10"0"-11382,6 0-1267,0 1 1,-1-1-1,1 0 0,0 1 0,0 0 1,0 0-1,0 0 0,1 1 0,-1-1 1,0 1-1,0 0 0,1 0 0,-4 2 0,1 1 118,1 0-1,-1 0 1,1 1-1,0 0 0,1 0 1,0 0-1,0 0 0,-4 8 1,4-7-92,1 0 1,-1 1-1,1-1 0,1 1 1,-1 0-1,1 0 1,1 0-1,0 0 0,0 0 1,0 0-1,1 0 1,1 11-1,0-15-116,-1 0-1,1 0 0,1 0 1,-1 0-1,0 0 1,1 0-1,0-1 1,0 1-1,0-1 0,0 1 1,1-1-1,-1 0 1,1 0-1,0 0 0,0 0 1,0 0-1,0-1 1,0 1-1,1-1 1,-1 0-1,1 0 0,-1 0 1,1-1-1,0 1 1,0-1-1,4 1 0,1 1-13,0-2 0,0 1 0,0-1 0,1-1-1,-1 1 1,0-2 0,0 1 0,0-1 0,0-1-1,0 1 1,0-2 0,0 1 0,0-1-1,-1 0 1,1-1 0,-1 0 0,0-1 0,0 1-1,-1-1 1,1-1 0,-1 0 0,0 0-1,-1 0 1,1-1 0,-1 1 0,-1-2 0,1 1-1,-1-1 1,0 1 0,-1-1 0,0-1 0,0 1-1,-1-1 1,0 1 0,0-1 0,-1 0-1,0 0 1,-1 0 0,0 0 0,0 0 0,-1 0-1,0-1 1,-3-16 0,2 23 1,-1-1 0,0 1 0,1-1 0,-1 1 0,0 0 0,0-1 0,-1 1 0,1 0 0,-1 1 0,1-1-1,-1 0 1,0 1 0,0-1 0,0 1 0,-1 0 0,1 0 0,0 0 0,-1 1 0,1-1 0,-1 1 0,0 0 0,1 0 0,-1 0 0,-5-1 0,6 2-122,0 0 0,-1-1 0,1 1 0,0 0 0,-1 0 0,1 1 0,0-1 0,-1 1 0,1-1 0,0 1 0,0 0 0,-5 2 1,6-1-168,0-1 0,0 0 0,0 0 0,1 1 0,-1-1 0,0 1 0,1-1 0,-1 1 0,1 0 0,0-1 0,0 1 0,-1 0 0,1 0 0,0 0 0,1 0 0,-1 0 1,0 0-1,0 0 0,1 1 0,-1 1 0,2 8-5136,6-2-3246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17681,'0'0'6021,"-54"61"-3010,23-33-673,-4 2-480,1 0-833,2-1-704,5-1-289,5 0-32,8-6-577,7 0-352,6-6-352,1-5-737,8-7-608,7-4-1090,3 0-1633,0-17-4965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4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 17296,'-8'-1'2125,"4"0"-1965,-1 0 219,0 0 1,0 0-1,0 1 1,0 0-1,0 0 1,0 0-1,0 1 1,-5 0 0,8 0-306,1 0 1,0-1 0,-1 1 0,1 0-1,0 0 1,0 0 0,0 0 0,-1 0-1,1 0 1,0 0 0,0 0 0,1 1 0,-1-1-1,0 0 1,0 1 0,0-1 0,1 0-1,-1 1 1,1-1 0,-1 1 0,1-1-1,0 1 1,-1-1 0,1 1 0,0-1 0,0 1-1,0-1 1,0 1 0,0-1 0,1 1-1,-1-1 1,0 1 0,1-1 0,-1 1 0,1-1-1,0 3 1,1 1-41,0 0 1,0 0-1,1-1 0,-1 1 1,1 0-1,0-1 1,0 0-1,1 1 0,-1-1 1,1 0-1,0-1 0,0 1 1,0-1-1,0 0 0,1 0 1,-1 0-1,1 0 0,0-1 1,9 3-1,-2 0-14,1 0 0,0-2 0,1 1 0,-1-2 0,0 0 0,24 1 0,-35-3-17,0 0 1,1 0-1,-1 0 0,0 0 0,0 0 0,0-1 0,0 1 0,1-1 0,-1 1 0,0-1 0,0 0 0,0 0 0,0 0 0,0 0 0,0 0 0,-1 0 0,1 0 0,0-1 0,-1 1 0,1-1 0,0 1 0,-1-1 0,0 1 0,1-1 0,-1 0 0,0 0 0,0 0 0,0 0 0,0 0 0,0 0 0,-1 0 0,1 0 0,0 0 0,-1 0 0,0 0 0,1-1 0,-1-3 0,0 3-2,-1-1 0,1 0-1,-1 1 1,0-1 0,0 1 0,0 0 0,0-1-1,0 1 1,-1 0 0,0 0 0,1-1-1,-1 1 1,0 0 0,-1 1 0,1-1 0,0 0-1,-1 1 1,0-1 0,1 1 0,-1 0 0,0 0-1,0 0 1,-4-2 0,1 2 13,-1-1 0,1 1 0,-1 0 1,0 1-1,0 0 0,1 0 0,-1 0 0,0 1 0,0 0 0,0 0 1,0 1-1,0 0 0,0 0 0,1 0 0,-1 1 0,0 0 1,-10 5-1,13-5-86,0 0 0,0 1 0,1-1 0,-1 0 0,1 1 0,-1 0 0,1 0 0,0 0 0,0 0 0,1 1-1,-1-1 1,1 1 0,-1-1 0,1 1 0,0 0 0,1 0 0,-1 0 0,1 0 0,-1 0 0,1 0 0,0 0 0,1 1 0,-1-1 0,1 0 0,0 1 0,0-1 0,0 0 0,0 1 0,2 5 0,-1-7-440,0 0-1,0 0 1,0 1-1,1-1 1,-1 0-1,1 0 1,-1 0-1,1-1 1,0 1-1,0 0 1,1-1-1,-1 1 1,0-1-1,1 0 1,-1 1-1,7 2 1,25 15-6369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72 11307,'0'0'17163,"-11"5"-15354,5-3-1530,-6 2 163,1 1 0,1 0 0,-20 12 0,27-15-431,1-1-1,0 0 1,0 1-1,0-1 0,0 1 1,0 0-1,1 0 1,-1 0-1,0 0 0,1 0 1,-1 0-1,1 0 1,0 0-1,0 1 0,0-1 1,0 0-1,0 1 1,0-1-1,1 1 0,-1-1 1,1 1-1,0-1 1,0 1-1,0-1 0,0 1 1,0 0-1,1 3 1,0-4-22,0-1 1,0 0-1,0 1 1,0-1 0,0 0-1,0 0 1,1 0-1,-1 0 1,0 0 0,1 0-1,-1 0 1,1-1-1,-1 1 1,1-1 0,-1 1-1,1-1 1,0 1-1,-1-1 1,1 0 0,-1 1-1,1-1 1,0 0-1,-1 0 1,1-1 0,0 1-1,-1 0 1,1 0-1,2-2 1,2 2 23,-1-1 0,0 0 0,0-1 0,1 1 0,-1-1 0,0 0 0,9-5 0,-9 2-1,0 0 0,0 0 0,0-1 0,-1 0 0,0 1 0,0-1 0,0-1 0,-1 1 0,4-9 0,-5 10-8,0 1 0,-1 0 0,0-1-1,1 0 1,-1 1 0,-1-1 0,1 1 0,-1-1 0,0 0-1,0 1 1,0-1 0,0 0 0,-1 1 0,0-1 0,-2-7 0,2 11-6,0-1 0,1 0 0,-1 1 0,0-1 0,-1 1 0,1-1 0,0 1 0,0 0 0,0 0 0,-1-1 0,1 1 0,-1 0 0,1 0 0,-1 0 0,1 0 0,-1 1 0,0-1 0,1 0 0,-1 1 0,0-1 0,0 1 0,1 0 0,-1-1 0,0 1 0,0 0 0,0 0 0,0 0 0,1 0 0,-1 0 0,0 1 0,0-1 0,1 1 0,-1-1 0,-2 1 0,2 0-83,-1 0 0,1 0-1,0 0 1,0 0 0,-1 1 0,1-1 0,0 1-1,0-1 1,0 1 0,1 0 0,-1-1 0,0 1-1,1 0 1,-1 0 0,1 0 0,-1 0 0,1 1-1,0-1 1,0 0 0,0 1 0,0-1 0,1 0-1,-1 1 1,0 4 0,1-5-230,0 1-1,0 0 1,0 0-1,1 0 1,-1-1-1,1 1 1,-1 0-1,1 0 1,0-1-1,0 1 1,0-1-1,1 1 1,-1-1-1,1 1 1,-1-1-1,1 0 1,2 3 0,-1-2-560,0-1 0,1 1 1,0 0-1,-1-1 0,1 0 1,0 1-1,0-2 0,0 1 1,0 0-1,7 1 0,28 4-8910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13837,'0'0'6919,"24"59"-4741,-3-16-256,4 6-705,-1 2-545,-3 4-223,-8 4 159,-10 3-191,-3 0-257,-25-1-128,-16 0 0,-16-1-192,-12 0-1314,-8-7-1280,-1-8 896,1-12-6854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6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16976,'0'0'6214,"60"-11"-5253,-3 3-64,20-2-513,11 0-352,4 1 32,2 2-128,-8 1-512,-12 2-770,-22 4-447,-19 0-738,-22 0-1088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6:56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11211,'0'0'7687,"48"45"-5829,19-45-417,17 2-64,9-2-704,4 0-577,1 2-96,-7 0-1473,-13-2-2563,-15 0-801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57 351 13485,'0'0'4073,"-10"5"-1276,-27 13-453,27-13-502,15-8-732,194-132 2054,137-89-2895,-333 222-265,-1 1 0,1-1 0,-1 0 0,1 1 1,0-1-1,-1 1 0,1 0 0,0 0 0,0 0 1,0 0-1,0 0 0,0 1 0,0-1 0,0 1 1,4 0-1,-5 1 15,-1 0 0,1 1-1,-1-1 1,0 0 0,1 1 0,-1-1 0,0 1 0,0 0 0,0-1 0,0 1 0,0 0-1,0-1 1,-1 1 0,1 0 0,0 0 0,-1 0 0,0 0 0,1 0 0,-1 0 0,0-1 0,0 1-1,0 4 1,1 5 48,0 1-1,1-1 1,1 1-1,0-1 1,8 20-1,-9-27-46,0-1 0,0 0 0,0 1 0,0-1 0,0 0 0,1 0 0,0-1 0,-1 1 0,1 0 0,0-1 0,0 0 0,0 0 0,0 0 0,1 0 1,-1 0-1,1 0 0,-1-1 0,1 0 0,-1 0 0,1 0 0,0 0 0,4 0 0,2 0 88,1 0 1,0-1 0,0-1-1,0 1 1,0-2 0,0 0 0,14-4-1,-18 4-243,-1 0-1,1 0 1,-1-1-1,0 0 1,0-1-1,0 1 1,0-1 0,-1 0-1,0 0 1,1-1-1,-1 0 1,8-10-1,-13 15-88,0 0-1,-1 0 0,1 0 0,0 0 1,0 0-1,0 0 0,0 0 1,-1 0-1,1 0 0,0 0 0,0 0 1,0 0-1,0 0 0,-1 0 1,1 0-1,0 0 0,0 0 0,0 0 1,0 0-1,-1 0 0,1 0 1,0 0-1,0 0 0,0 0 0,0 0 1,-1-2-1799,1 2 1799,0 0-1,0 0 0,-1 0 0,1 0 1,0-1-1,0 1 0,0 0 1,0 0-1,0 0 0,0 0 0,0-1 1,0 1-1,0 0 0,0 0 1,0 0-1,0 0 0,0-1 0,1 1 1,-1 0-1,0 0 215,-16 3-10704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2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23 281 14157,'0'0'2301,"-5"-9"0,3 6-2123,0 0-1,0-1 0,0 1 1,0-1-1,1 1 1,0-1-1,-1 0 1,1 0-1,0 1 1,1-1-1,-1 0 1,1 0-1,0 0 1,0 0-1,0 0 0,0 0 1,1 0-1,-1 1 1,1-1-1,0 0 1,1 0-1,-1 1 1,0-1-1,1 0 1,0 1-1,0-1 1,0 1-1,0 0 0,1 0 1,-1 0-1,1 0 1,5-5-1,7-7 119,-1 2 1,2-1-1,0 2 0,0 0 0,1 1 0,1 0 0,0 2 0,0 0 0,1 1 1,0 0-1,0 2 0,1 1 0,0 0 0,0 1 0,0 1 0,29 0 0,-44 3-272,0 0-1,0 0 0,0 1 0,0 0 0,0 0 1,0 0-1,0 1 0,0-1 0,0 1 1,-1 1-1,1-1 0,-1 0 0,0 1 0,1 0 1,-1 0-1,0 0 0,-1 1 0,1-1 0,-1 1 1,1 0-1,-1 0 0,0 0 0,0 0 1,3 9-1,1 4 99,-1 1 0,-1 1 1,0-1-1,-2 1 0,2 25 1,7 30 249,-12-72-361,1 0 0,-1-1 0,1 1 0,-1 0-1,1-1 1,-1 1 0,1-1 0,0 1 0,0-1 0,0 1-1,0-1 1,0 1 0,0-1 0,0 0 0,0 0 0,0 0-1,1 1 1,-1-1 0,0 0 0,1-1 0,-1 1 0,1 0-1,0 0 1,1 0 0,1 0 23,-1-1-1,0 0 1,0 0-1,0 0 1,0 0-1,0-1 1,0 1-1,1-1 1,-1 0 0,0 0-1,0 0 1,4-2-1,10-6 142,-1 0 1,0-1-1,23-20 0,-29 23-152,13-11-42,33-24-1263,76-75-1,-128 110-3153,-4 0-2669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0 592 18289,'0'0'7960,"10"0"-6684,-2 0-1155,-1-1 0,0 0 0,0 0 0,-1 0 0,1-1 1,0 0-1,0 0 0,-1-1 0,1 0 0,-1 0 0,8-6 0,12-8-2,33-30 0,-31 23-59,438-418-60,-437 416-21,-14 18 16,-15 8 4,0 0-1,0 0 1,1 0-1,-1 0 1,0 0-1,0 1 1,1-1-1,-1 0 1,0 0 0,0 0-1,1 0 1,-1 0-1,0 0 1,0 0-1,0 1 1,1-1-1,-1 0 1,0 0-1,0 0 1,0 0-1,0 1 1,1-1-1,-1 0 1,0 0-1,0 0 1,0 1-1,0-1 1,0 0 0,0 0-1,0 1 1,0-1-1,0 0 1,1 0-1,-1 1 1,0-1-1,0 0 1,0 0-1,0 1 1,0-1-1,-1 0 1,1 0-1,0 0 1,0 1-1,0-1 1,0 0 0,0 0-1,0 1 1,-6 25 223,-2-1 0,0 0 0,-1 0 1,-2-1-1,-13 25 0,-1 1-66,2-2-141,-35 86 353,53-121-510,1 0-1,0 0 0,1 0 0,1 0 0,0 1 0,1-1 0,1 1 1,0 16-1,0-30-49,0 1 0,1 0 1,-1 0-1,0-1 0,0 1 0,0 0 1,1-1-1,-1 1 0,0 0 0,1-1 1,-1 1-1,0-1 0,1 1 1,-1 0-1,1-1 0,-1 1 0,1-1 1,-1 1-1,1-1 0,-1 0 0,1 1 1,0-1-1,-1 0 0,1 1 0,0-1 1,-1 0-1,1 1 0,0-1 0,-1 0 1,1 0-1,0 0 0,-1 0 1,1 0-1,0 0 0,-1 0 0,1 0 1,0 0-1,0 0 0,-1 0 0,1 0 1,0-1-1,-1 1 0,1 0 0,0 0 1,-1-1-1,1 1 0,0-1 0,27-12-9801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232 181 10730,'21'-58'8632,"-18"48"-7383,-1-1 0,-1 0 1,0 0-1,0 0 0,-1 0 0,-3-16 1,4 25-1198,-1 1 1,0 0 0,0 0 0,0 0-1,0 0 1,0 0 0,0 0 0,-1 0-1,1 0 1,0 0 0,-1 0 0,1 0-1,0 0 1,-1 0 0,1 0-1,-1 0 1,0 0 0,1 0 0,-1 0-1,0 0 1,1 0 0,-1 1 0,0-1-1,0 0 1,0 1 0,0-1 0,1 0-1,-1 1 1,0-1 0,0 1 0,0 0-1,0-1 1,0 1 0,-1 0 0,1-1-1,0 1 1,0 0 0,0 0 0,0 0-1,0 0 1,0 0 0,0 0 0,0 0-1,0 1 1,0-1 0,0 0 0,0 0-1,-2 1 1,0 1-18,-1 0-1,0 0 1,1 0 0,0 1-1,-1-1 1,1 1 0,0 0-1,0 0 1,0 0-1,1 0 1,-4 5 0,-7 17 38,0 1 0,2 0 0,0 1 0,2 0 0,1 1-1,2 0 1,0 0 0,-1 30 0,0 39 370,8 100 1,0-83-327,-2-124-117,-1 0 0,0 1 0,-1-1 0,0 1 0,-5-11 0,-3-8 0,-10-31-24,13 40 2,1-1-1,0 1 1,2-1-1,0 0 1,1 0-1,-1-23 1,5 42-6,1 1 1,-1-1-1,1 1 1,-1-1 0,1 0-1,0 1 1,-1-1 0,1 1-1,-1 0 1,1-1 0,0 1-1,0 0 1,-1-1 0,1 1-1,0 0 1,0-1 0,-1 1-1,1 0 1,0 0 0,0 0-1,-1 0 1,1 0 0,0 0-1,0 0 1,1 0 0,30 0-1215,-23 1 477,99-2-12437,-70 0 5152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8 20916,'-10'-1'2205,"2"-1"-1930,0 0 0,0 1 1,-1 1-1,1-1 1,0 1-1,-1 1 1,1-1-1,0 1 1,0 1-1,0 0 1,0 0-1,0 0 1,0 1-1,-9 5 0,5-1 4,1 1 0,0 1 0,1 0 0,-1 0 0,2 1 0,-10 11 0,15-16-204,0 0-1,1 0 1,0 0 0,0 1 0,0-1 0,0 1 0,1 0-1,0 0 1,0 0 0,0 0 0,1 0 0,0 1 0,0-1-1,1 0 1,0 9 0,0-14-69,0 1 0,1-1 0,-1 1 0,1-1 0,-1 1 0,1-1 0,-1 1 0,1-1 0,0 1 0,-1-1-1,1 0 1,0 1 0,0-1 0,0 0 0,0 0 0,0 0 0,1 0 0,-1 0 0,0 0 0,0 0 0,2 1 0,1 0-1,0-1 1,0 0-1,-1 1 0,1-1 1,0 0-1,0-1 1,0 1-1,6-1 0,3 0 10,0 0-1,0-1 0,0-1 1,20-5-1,-15 1-58,0-1 0,-1-1 0,0 0 1,0-1-1,-1-1 0,0 0 0,-1-1 0,0-1 0,-1-1 0,0 0 1,-1 0-1,-1-1 0,18-26 0,-18 7 19,-11 18 28,-1 15-3,0 0-1,0 0 1,0 0 0,-1 0-1,1 0 1,0-1 0,0 1-1,0 0 1,-1 0 0,1 0-1,0 0 1,0 0 0,-1 0-1,1 0 1,0 0 0,0 0-1,-1 0 1,1 0 0,0 0-1,0 0 1,-1 0 0,1 0-1,0 0 1,0 0 0,-1 0-1,1 0 1,0 0 0,0 1-1,-1-1 1,1 0-1,0 0 1,0 0 0,0 0-1,-1 0 1,1 1 0,0-1-1,0 0 1,0 0 0,0 0-1,0 1 1,-1-1 0,1 0-1,0 0 1,0 1 0,-9 8 7,0 1 1,1 0 0,1 1-1,-1-1 1,2 1-1,-1 1 1,2-1-1,-5 14 1,-1 2 108,2 0 0,-8 47 0,12-50 45,2 1 0,0-1 0,2 1 0,3 37 0,-1-53-106,0-1 0,0 1 0,1-1 0,0 0 0,1 0 0,0 0 0,0 0 0,1 0 0,-1-1 0,2 1 0,-1-1 0,1 0 0,0-1 0,1 1 0,0-1 0,9 8 0,-15-13-52,0-1-1,1 0 0,-1 0 1,0 0-1,1 0 0,-1 0 1,0 1-1,1-1 0,-1 0 1,0 0-1,0 1 0,1-1 1,-1 0-1,0 0 0,0 1 1,1-1-1,-1 0 0,0 1 1,0-1-1,0 0 0,0 1 1,1-1-1,-1 0 0,0 1 1,0-1-1,0 0 0,0 1 1,0-1-1,0 0 0,0 1 0,0-1 1,0 1-1,0-1 0,0 0 1,0 1-1,0-1 0,0 0 1,-1 1-1,1-1 0,0 0 1,0 1-1,0-1 0,0 0 1,-1 1-1,1-1 0,0 0 1,0 0-1,-1 1 0,1-1 1,0 0-1,0 0 0,-1 1 1,1-1-1,0 0 0,-1 0 1,1 0-1,0 0 0,-1 1 1,1-1-1,-1 0 0,-25 6 136,23-6-119,-99 12 136,-160-1 0,245-16-664,23-5-872,26-10-3103,12-2-2082,4-2-3043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24 17424,'10'-4'1308,"31"-13"742,-40 17-1959,-1 0 1,1-1-1,0 1 0,-1 0 0,1-1 0,0 1 0,-1 0 0,1 0 1,0-1-1,0 1 0,-1 0 0,1 0 0,0 0 0,0 0 0,-1 0 1,1 0-1,0 0 0,0 0 0,-1 1 0,1-1 0,0 0 0,0 0 0,-1 1 1,1-1-1,0 0 0,-1 1 0,1-1 0,0 1 0,-1-1 0,1 1 1,-1-1-1,1 1 0,-1-1 0,1 1 0,-1-1 0,1 1 0,-1 0 0,0-1 1,1 1-1,-1 0 0,0-1 0,1 1 0,-1 0 0,0-1 0,0 1 1,0 0-1,0 0 0,0-1 0,1 1 0,-1 0 0,-1 0 0,1-1 1,0 1-1,0 0 0,0 0 0,0-1 0,0 1 0,-1 0 0,1 0 0,0-1 1,-1 2-1,-17 44 2421,-15 3-1666,-1-1 0,-53 54 0,43-51-204,-48 69 0,75-83-3394,17-30-9,10-23-321,2-14-4146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4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38 21236,'-12'2'1644,"1"1"-1152,1 1-1,-1 0 1,0 0-1,1 1 1,0 1-1,0 0 1,-16 13-1,21-16-335,1 1-1,0-1 0,0 1 0,0 0 0,0 1 1,1-1-1,0 0 0,-1 1 0,2 0 0,-1 0 0,1 0 1,-1 0-1,2 0 0,-1 1 0,0-1 0,1 1 0,0-1 1,0 1-1,1-1 0,0 12 0,0-15-150,1 0-1,-1 0 1,1 0 0,0 0-1,0 0 1,0 0-1,0 0 1,0 0 0,1 0-1,-1-1 1,0 1 0,1 0-1,-1-1 1,1 1-1,0-1 1,0 0 0,-1 1-1,1-1 1,0 0 0,0 0-1,0 0 1,0 0-1,0 0 1,0-1 0,0 1-1,1-1 1,-1 1-1,0-1 1,0 0 0,3 0-1,7 1 3,-1 0 0,1-1-1,0-1 1,17-2-1,-18 0-62,0 1-1,0-2 0,0 0 0,0 0 1,-1-1-1,0 0 0,0-1 0,0 0 1,10-9-1,-13 11 34,-1-1 0,-1 0 1,1-1-1,-1 1 0,0-1 1,0 0-1,-1-1 0,1 1 1,-1-1-1,-1 0 0,0 0 1,1 0-1,-2 0 0,3-11 1,-4 16 27,0-1 0,-1 0 1,0 1-1,0-1 0,0 1 0,0-1 1,0 0-1,0 1 0,-1-1 0,1 0 1,-1 1-1,0-1 0,0 1 0,0-1 1,0 1-1,0-1 0,0 1 0,-1 0 1,1 0-1,-1 0 0,-3-4 0,2 4 7,-1-1 0,1 0 0,-1 1 0,0 0 0,0 0 0,0 0 0,0 1 0,-1-1 0,1 1 0,0 0 0,-1 0 0,-4 0 0,-2 0 14,1 0-1,-1 1 0,0 1 0,0-1 1,0 2-1,0 0 0,1 0 1,-1 1-1,1 0 0,-12 5 1,10-1-7,1 0 1,0 0-1,0 2 1,1-1-1,0 1 1,0 0-1,1 1 1,0 0-1,1 1 1,-8 12-1,11-14-104,-1 0 1,2 0-1,-1 1 0,1 0 0,1 0 1,0 0-1,0 0 0,1 0 1,0 1-1,1-1 0,0 1 0,1-1 1,0 15-1,1-21-205,0 0 1,0 0-1,0 0 0,0 0 0,0 0 1,1-1-1,-1 1 0,1 0 0,0-1 1,1 1-1,-1-1 0,0 0 0,1 0 1,0 0-1,3 3 0,1-1-647,0 1 0,0-1 0,1-1 0,0 0 0,0 0 0,9 3 0,37 11-6088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5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21460,'-7'8'2344,"-17"13"-489,-69 69 2243,86-81-3847,-1 0 1,1 0-1,0 0 0,1 1 1,0 0-1,1 0 1,0 0-1,-7 22 1,12-30-248,-1-1 0,1 1 0,0-1 0,-1 1 1,1-1-1,0 1 0,0 0 0,0-1 0,0 1 1,1-1-1,-1 1 0,0-1 0,1 1 1,-1-1-1,1 1 0,-1-1 0,1 1 0,-1-1 1,1 1-1,0-1 0,0 0 0,0 1 0,0-1 1,0 0-1,0 0 0,0 0 0,0 0 0,1 0 1,-1 0-1,0 0 0,1 0 0,-1-1 1,1 1-1,-1 0 0,0-1 0,1 1 0,-1-1 1,1 1-1,0-1 0,-1 0 0,1 0 0,-1 0 1,1 0-1,-1 0 0,1 0 0,3-1 0,5 1 8,0-1-1,1 0 1,-1-1-1,0 0 1,19-7 0,-15 3-12,0-1 0,0 0 0,0 0 0,-1-1 0,0-1 0,-1-1 0,0 1 0,0-2 0,-1 0 0,-1 0 0,0-1 0,0 0 0,14-24 0,-23 34 3,0-1 1,0 1-1,0 0 1,0-1-1,0 1 1,0 0-1,-1-1 1,1 1-1,-1-1 1,0 1-1,0-1 1,0 1-1,0-1 1,0 1-1,0-1 1,-1 1-1,1-1 1,-1 1-1,1-1 1,-1 1-1,0 0 1,0-1-1,-2-1 1,1 1 6,0 1 0,-1 0 0,0 0 1,1 0-1,-1 0 0,0 0 0,0 1 1,0-1-1,0 1 0,0-1 0,0 1 1,0 0-1,0 1 0,-1-1 1,-3 0-1,-7 0 19,0 0 0,-1 1 0,1 0 0,0 1 0,0 1 0,0 0 0,-17 6 0,22-5-366,-1 1-1,0 0 1,1 0 0,0 1-1,0 0 1,-9 8-1,11-8-337,1 1-1,-1 0 0,1 0 0,1 1 1,-1-1-1,1 1 0,0 0 0,0 1 1,1-1-1,0 1 0,1 0 0,-5 13 0,2 3-8933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7:0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86 529 17040,'-86'32'3764,"87"-32"-3725,-1 0 0,0 0 0,0 0 0,0 0 0,0 0 0,0 0 0,0 0 0,0 0 0,0 0 0,0 0 0,0 0 0,0 1 0,0-1 0,0 0 0,0 0 0,0 0 0,1 0 0,-1 0 0,0 0 0,0 0 0,0 0 0,0 0 0,0 0 0,0 1 0,0-1 0,0 0 0,0 0 0,0 0 0,0 0 0,0 0 0,0 0 0,0 0 0,0 0 0,0 0 0,-1 0 0,1 1 0,0-1 0,0 0 0,0 0 0,0 0 0,0 0 0,0 0 0,0 0 0,0 0 0,0 0 0,0 0 0,0 0 0,18 0 616,30-5 149,278-80 2940,-69 16-2321,124-16-746,4 16 0,2 18-1,530-3 1,-829 52-644,105 4 41,-185 1-111,-20 2 5,-25 1 10,-529 18 253,79-6-51,-674 95-1392,1118-107 1118,24-5 86,0 2 1,-1 0 0,2 1-1,-1 1 1,-27 11-1,45-16 5,0 1 0,1-1 0,-1 0 0,1 0 0,-1 0 0,0 1 0,1-1 0,-1 0 0,1 1 0,-1-1-1,1 0 1,-1 1 0,1-1 0,-1 1 0,1-1 0,0 0 0,-1 1 0,1-1 0,0 1 0,-1-1 0,1 1-1,0 0 1,-1-1 0,1 1 0,0-1 0,0 2 0,12 6-78,30-3-11,109-1-482,266-27 1,151-57-1110,-468 64 1572,97-14-154,673-135 273,-855 161 95,-9 3-41,0 0 0,-1-1 1,1 1-1,0-1 1,-1 0-1,0 0 0,1-1 1,-1 0-1,0 0 0,0 0 1,-1 0-1,6-5 0,-10 7-54,1 1 0,-1 0 0,0-1 0,0 1 0,0 0 0,1 0 0,-1-1 0,0 1 0,0 0 0,0-1 0,0 1 0,1 0 0,-1-1 0,0 1 0,0 0 0,0-1 0,0 1 0,0 0 0,0-1 0,0 1 0,0-1 1,0 1-1,0 0 0,0-1 0,0 1 0,0 0 0,-1-1 0,1 1 0,0 0 0,0-1 0,0 1 0,0 0 0,-1-1 0,1 1 0,0 0 0,0 0 0,-1-1 0,1 1 0,0 0 0,0 0 0,-1-1 0,1 1 0,0 0 0,-1 0 0,1 0 0,0 0 0,-1-1 0,-9-2 32,0 0 0,0 0 0,0 1 0,0 0 1,-1 1-1,1 0 0,0 1 0,-12 1 0,1-2-1,-132 3 416,0 7-1,1 6 1,-192 44-1,-437 153 184,160 10-2240,529-188-133,-27 7-3502,13-12-2567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12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7239,'0'0'10719,"16"-7"-9742,-15 7-961,16-8 191,0 1 1,1 1-1,-1 0 0,1 2 1,35-5-1,92 4-143,1 6 0,214 30 0,-299-25-3894,113-4 0,-103-9-2203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1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137 164 6790,'-9'1'2072,"-63"5"510,18-4 4044,54-2-6574,0 0 0,0 0 0,0 0-1,0-1 1,-1 1 0,1 0 0,0 0-1,0 0 1,0 0 0,0 0 0,0-1 0,0 1-1,0 0 1,0 0 0,0 0 0,0 0-1,0-1 1,0 1 0,0 0 0,0 0-1,0 0 1,0-1 0,0 1 0,0 0-1,0 0 1,0 0 0,0 0 0,0-1-1,0 1 1,0 0 0,0 0 0,0 0-1,0 0 1,0-1 0,0 1 0,1 0-1,-1 0 1,0 0 0,0 0 0,0 0-1,0-1 1,0 1 0,1 0 0,-1 0-1,0 0 1,0 0 0,0 0 0,0 0-1,1 0 1,-1 0 0,0 0 0,0 0 0,0 0-1,0 0 1,1 0 0,-1 0 0,0 0-1,0 0 1,0 0 0,1 0 0,-1 0-1,15-9 306,26 4 5,1 2 0,83 3-1,-45 2-303,302-16 50,-286 4-149,184-43 1,-265 50 44,-10 2-1,0 1 1,0-1-1,0-1 1,0 1-1,-1-1 1,1 1-1,0-1 1,-1-1-1,1 1 1,-1-1-1,0 0 1,0 0-1,7-6 1,-11 9 1,0 0 1,0 0-1,0 0 0,0-1 0,0 1 1,0 0-1,0 0 0,0-1 1,0 1-1,0 0 0,0 0 1,0-1-1,0 1 0,0 0 0,0 0 1,0-1-1,0 1 0,0 0 1,0 0-1,-1-1 0,1 1 0,0 0 1,0 0-1,0 0 0,0-1 1,0 1-1,-1 0 0,1 0 1,0 0-1,0 0 0,0-1 0,-1 1 1,1 0-1,0 0 0,0 0 1,-1 0-1,1 0 0,0 0 0,0 0 1,-1 0-1,1 0 0,0 0 1,-21-5 158,-22 3 83,42 2-229,-226 7 1965,-343 54 0,862-101-6187,-51 7-2167,-113 15 386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32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 2691,'0'0'2509,"6"-2"-1805,12-7 817,-43 16 4864,56-6-507,46 0-4858,-61-2-875,784-34 1455,-795 35-1601,25 1 4,-29-1-4,0 0 0,0 0 1,0 0-1,0 0 0,0 0 1,-1 1-1,1-1 0,0 0 0,0 0 1,0 1-1,0-1 0,-1 0 1,1 1-1,0-1 0,0 1 1,-1-1-1,1 1 0,0-1 0,-1 1 1,1-1-1,0 1 0,-1 0 1,1-1-1,0 3 0,-2-2 36,-1 0-1,1 0 1,0 0-1,-1 0 1,0 0-1,1-1 1,-1 1-1,0 0 1,1-1-1,-1 1 1,0-1-1,1 1 1,-1-1-1,0 0 1,0 0-1,0 0 1,1 0-1,-4 0 1,0 0 41,-324 14 998,70-6-937,-78 9 744,1535-60-2397,-1273 54 959,24-2 628,-166 15 850,-323-5 0,514-25-775,26 6-144,-1 0-1,1 0 0,-1 0 1,1-1-1,0 1 0,-1 0 1,1 0-1,-1-1 0,1 1 1,0 0-1,-1-1 0,1 1 1,0 0-1,0-1 0,-1 1 1,1 0-1,0-1 0,0 1 1,-1-1-1,1 1 0,0-1 1,0 1-1,0-1 0,0 1 1,0 0-1,0-1 0,0 0 1,1-1-24,-1 1 0,1-1 1,1 1-1,-1 0 0,0-1 1,0 1-1,1 0 0,-1-1 0,0 1 1,1 0-1,-1 0 0,1 0 1,0 0-1,-1 1 0,1-1 1,0 0-1,-1 1 0,1-1 1,0 1-1,0-1 0,2 1 0,55-10-682,1 2-1,0 3 1,102 4-1,-88 2 11,159 7-2452,-197-4-71,0 2 0,43 12 1,-53-9-5283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8:3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7783,'0'0'1634,"9"-1"1185,172-20 3541,21-2-4708,340 13-1231,-131 7-249,-373 1-160,0-1 0,-1-2 0,38-10 0,-68 12 30,-7 1-16,-18-1-11,-31 1-34,-508 18 68,1 1 1269,870-7-1122,-9 0-552,-182-8-150,151-3-40,-218-3 567,-1-1 1,101-24-1,-130 18 206,-26 10-209,0 1-1,0 0 0,0-1 1,-1 1-1,1-1 0,0 1 1,0 0-1,-1-1 1,1 1-1,0 0 0,0 0 1,-1-1-1,1 1 0,0 0 1,-1 0-1,1-1 1,-1 1-1,1 0 0,0 0 1,-1 0-1,1 0 0,-1 0 1,1-1-1,0 1 1,-1 0-1,1 0 0,-1 0 1,1 0-1,0 0 0,-1 0 1,0 1-1,-58-5 465,-936 72 234,958-62-1077,-1-1-1156,13-3-2430,19-3-1396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0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7 114 5381,'0'0'247,"0"-1"0,-1 1 0,1 0 0,-1 0 0,1-1 1,-1 1-1,1 0 0,0-1 0,-1 1 0,1 0 0,0-1 0,-1 1 0,1 0 0,0-1 0,0 1 0,-1-1 0,1 1 0,0-1 1,0 1-1,0-1 0,0 1 0,-1 0 0,1-1 0,0 1 0,0-1 0,0 1 0,0-1 0,0 1 0,0-1 0,0 1 0,0-1 1,0 1-1,1-1 0,-1 1 0,0-1 0,0 1 0,0-1 0,1 1 0,-1 0 0,1-2 0,-1 1-44,0 1 0,1-1 0,0 0 0,-1 0 0,1 0 0,-1 0 0,1 1 0,0-1 0,0 0 0,-1 1 0,1-1 0,0 1 0,0-1 0,0 0-1,0 1 1,-1 0 0,1-1 0,0 1 0,0 0 0,0-1 0,0 1 0,1 0 0,64-1 961,0-2 0,77-14-1,-45 5 658,-146 12-1620,-213 4 1167,248-2-1470,26 1 21,25 1 88,220-5 474,-563 1 1093,357 1-1511,-27 1-34,1-2 0,-1-1 0,1-1 0,40-8 1,-63 9-17,-8-1 9,-19-1 36,-31 2 19,-93 24 201,158-27-283,0 1-1,0-1 1,0 2-1,1 0 1,-1 0-1,16 0 1,-14 1 2,1-1 0,-1 0 0,0 0 0,13-5 0,-25 7 0,0-1 1,0 1 0,0 0-1,0 0 1,0 0 0,0 0-1,0 0 1,0 0 0,0 0-1,0 0 1,0 0 0,0-1 0,0 1-1,0 0 1,0 0 0,0 0-1,0 0 1,0 0 0,0 0-1,0 0 1,0 0 0,0 0-1,0-1 1,0 1 0,1 0-1,-1 0 1,0 0 0,0 0-1,0 0 1,0 0 0,0 0 0,0 0-1,0 0 1,0 0 0,0 0-1,0 0 1,0 0 0,1-1-1,-16 2-198,5 1-85,24-2-60,146-10-369,-159 10 773,-14-2-51,0 1-1,0 0 0,0 1 1,-23 2-1,-5 0 27,-7-1-16,11 0 32,73-5-110,227-18-356,-536 36 615,374-11-4281,-1 0-7257,-80-3 3723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94 120 15310,'0'0'6689,"-1"-8"-4179,-1-25-706,2 33-1763,0-1 0,0 1 0,0-1 0,0 1 0,0-1 0,-1 1 0,1-1 0,0 1 1,-1-1-1,1 1 0,0-1 0,-1 1 0,1-1 0,0 1 0,-1-1 0,1 1 0,-1 0 0,1-1 0,-1 1 0,1 0 0,-1 0 0,1-1 1,-1 1-1,1 0 0,-1 0 0,1 0 0,-1-1 0,0 1 0,1 0 0,-1 0 0,1 0 0,-1 0 0,1 0 0,-1 0 0,0 0 0,1 0 1,-1 0-1,1 1 0,-1-1 0,1 0 0,-1 0 0,1 0 0,-1 1 0,0-1 0,1 0 0,0 1 0,-1-1 0,1 0 0,-1 1 0,0 0 1,-21 16 196,17-13-127,1 1 1,0-1-1,0 1 0,0 0 1,1 0-1,0 0 1,0 0-1,0 1 0,0-1 1,1 1-1,0 0 0,0-1 1,1 1-1,-2 7 1,4-12-110,-1 0 0,0 0 1,1-1-1,-1 1 1,1 0-1,-1 0 0,1-1 1,-1 1-1,1 0 0,-1 0 1,1-1-1,0 1 1,0-1-1,-1 1 0,1-1 1,0 1-1,0-1 0,-1 1 1,1-1-1,0 1 0,0-1 1,0 0-1,0 0 1,0 1-1,0-1 0,-1 0 1,1 0-1,0 0 0,0 0 1,2 0-1,37 0 63,-28 0-43,2 0 49,42 0 382,108-13 0,-163 12-421,0 0 0,0 0 0,-1 0 0,1-1 0,0 1 0,0 0 0,0-1 0,-1 1 0,1 0 0,-1-1 0,1 1 0,-1-1 0,0 1 0,0-1 0,1 1 0,-1-1 0,0 1 0,0-1 0,0 1 0,-1-1 0,1 1 0,0-1 0,-1-2 0,-6-39 513,4 28-545,1 9 0,0 0 0,1-1 0,0 1 0,0 0 0,0 0 0,1-1 0,0 1 0,0-8 0,32 12 0,-6 3-520,-11-1-1354,0 0-1,0 0 1,0-1-1,18-5 1,1-4-10079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3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45 223 8264,'0'0'6673,"-9"-1"-4319,-25-4-181,33 2 656,10-2-1986,13-2-469,205-31 554,332-13 0,-117 17-809,-282 19 586,-940 95 235,596-66-839,-156 2 353,333-16-433,1-1 0,0 0-1,-1 0 1,1 0 0,0-1 0,-7-3 0,12 5-19,1 0 0,-1 0 0,1 0 1,-1-1-1,1 1 0,-1 0 0,1 0 0,-1-1 1,1 1-1,-1 0 0,1-1 0,-1 1 0,1-1 0,0 1 1,-1-1-1,1 1 0,0 0 0,-1-1 0,1 1 1,0-1-1,0 0 0,-1 1 0,1-1 0,0 1 1,0-1-1,0 1 0,0-1 0,0 0 0,0 0 0,1-1 0,0 1-1,0 0 1,0 0 0,0 0 0,0 0-1,0 0 1,0 0 0,0 0-1,1 0 1,-1 1 0,0-1 0,1 0-1,-1 1 1,0-1 0,1 1-1,1-1 1,44-13-8,0 2 0,1 2 0,1 2 0,73-2 0,-51 4-39,301-16-1355,182-22-189,-532 40 1598,-27 1 13,-37 1 43,-66 8 707,0 5 0,-147 35 0,169-29-291,-495 114 459,541-117-1458,32-7-2342,24-7-2298,29-4-4270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07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693 127 897,'-403'10'1172,"285"-3"1371,90-4-1893,-48 0 383,71-3-815,1 0 1,0 0 0,0-1 0,-1 0 0,1 0 0,0 0-1,0 0 1,0 0 0,0-1 0,0 0 0,0 0 0,0 0-1,-5-4 1,9 6-159,0 0 0,-1 0 0,1-1 0,0 1 0,-1 0 0,1 0 0,0-1 0,0 1 0,-1 0 0,1-1 0,0 1 0,0 0 0,0-1 0,-1 1 0,1 0 0,0-1 0,0 1 1,0-1-1,0 1 0,0 0 0,0-1 0,0 1 0,0-1 0,0 1 0,0 0 0,0-1 0,0 1 0,0-1 0,0 1 0,0 0 0,0-1 0,0 1 0,0-1 0,1 1 0,14-9 670,28 1-513,-38 7 8,544-29 1113,-158 16-1251,-267 4-47,461-29 340,0 32-122,-223 38-805,-273-21 475,-158-5-8,19 1 90,-805 14 934,191-10 77,590-8-1011,417-25-158,-101 3 8,613 6-69,-785 14 215,-727 50-39,442-26 29,-592 68-513,642-72 185,78-11-1595,24-8-1853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2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98 6822,'0'0'8456,"8"-9"-5092,25-26-765,-32 34-2435,0 0 0,0 0 0,1 0 0,-2-1 0,1 1 0,0 0 0,0 0 0,0-1 0,0 1-1,-1 0 1,1-1 0,-1 1 0,1-1 0,-1 1 0,0-1 0,1 1 0,-1-1 0,0 1 0,0-1-1,0 1 1,0-1 0,0 1 0,0-1 0,-1-1 0,0 2-49,0 0 0,0 0 0,0-1 0,0 1 0,-1 0 0,1 0 0,0 0 0,-1 0 0,1 1 0,0-1 0,-1 0 0,1 1 0,-1-1 0,1 1 0,-1-1 0,1 1 0,-1-1 0,-1 1 0,-8-1 61,0 0-1,1 1 0,-1 0 0,-17 2 0,21 0-144,-1 0-1,1 0 1,0 0-1,0 1 1,1 0-1,-1 0 1,1 1-1,-1 0 1,1 0-1,0 0 1,0 1-1,1 0 1,0 0-1,0 1 1,0-1-1,0 1 1,1 0-1,0 0 1,0 1-1,0-1 1,1 1-1,0 0 1,1 0-1,-1 0 1,1 0-1,1 0 1,-2 8-1,3-13-22,0 0-1,0-1 0,0 1 0,0-1 1,0 1-1,0-1 0,1 1 1,-1 0-1,1-1 0,-1 1 0,1-1 1,-1 0-1,1 1 0,0-1 0,0 1 1,0-1-1,0 0 0,0 0 0,0 0 1,0 1-1,0-1 0,0 0 1,3 1-1,-1 0 4,0-1 0,0 0 0,0 0 0,0 0 0,1 0 0,-1 0 1,0-1-1,1 1 0,-1-1 0,7 0 0,-1-1-55,0 0 0,1 0 1,-1-1-1,0 0 0,0-1 0,-1 0 1,16-7-1,27-25-811,-47 32 782,-1 1 0,0-1 0,1 0 0,-1 0 0,-1 0 0,1-1 0,0 1 0,-1 0 0,1-1 0,-1 0 0,0 0 0,1-4 0,-24 37-472,-14 42 1341,34-67-713,-1 0 0,1 0 0,-1 0 1,1 1-1,0-1 0,1 0 0,-1 0 0,1 0 1,0 1-1,0-1 0,0 0 0,0 1 0,1-1 1,0 0-1,0 0 0,1 5 0,0-7-54,-1-1-1,0 0 1,1 1-1,-1-1 1,1 0 0,-1 0-1,1 0 1,0 0-1,0 0 1,-1-1-1,1 1 1,0 0 0,0-1-1,0 0 1,-1 1-1,1-1 1,0 0 0,0 0-1,0 0 1,2 0-1,43-5 216,-31 0-235,1-2 1,-1 0 0,0-1 0,0 0-1,-1-1 1,0-1 0,-1 0 0,16-16-1,-10 10-45,0 1-1,1 1 1,23-12-1,-44 26 36,0 0 0,1-1 0,-1 1 0,0 0 0,0 0 0,0 0 0,1 0-1,-1 0 1,0 0 0,0 0 0,0 0 0,1 0 0,-1 0 0,0 0 0,0 0 0,1 0 0,-1 0 0,0 0 0,0 0 0,0 0 0,1 0 0,-1 0 0,0 0 0,0 0 0,0 0-1,1 0 1,-1 1 0,0-1 0,0 0 0,0 0 0,0 0 0,1 0 0,-1 0 0,0 1 0,0-1 0,0 0 0,0 0 0,0 0 0,0 0 0,0 1 0,1-1 0,-1 0 0,0 0 0,1 15 79,-6 13 210,3-20-197,0 0-1,0-1 1,1 1 0,0 0-1,1 0 1,0 14 0,0-21-76,0 0 0,0 0 0,1 0 0,-1 0 1,0 0-1,1 0 0,-1 0 0,1 0 0,-1 0 1,1 0-1,0 0 0,-1 0 0,1 0 0,0 0 1,0 0-1,-1-1 0,1 1 0,0 0 1,0-1-1,0 1 0,2 0 0,-1 0 4,0-1 0,0 1-1,1-1 1,-1 0 0,1 0-1,-1 0 1,0 0 0,1 0-1,-1 0 1,0-1 0,1 1-1,-1-1 1,0 0 0,4-1-1,6-3 23,0-1-1,-1-1 0,1 0 1,10-8-1,-13 8-163,0 0 1,1 1-1,0 0 1,0 1-1,1 0 0,13-4 1,-24 9 111,1-1 1,-1 1-1,0 0 1,1 0-1,-1 0 1,1 0-1,-1 0 0,0 0 1,1 0-1,-1 0 1,1 0-1,-1 0 1,0 0-1,1 0 1,-1 0-1,1 0 1,-1 1-1,0-1 1,1 0-1,-1 0 1,0 0-1,1 1 0,-1-1 1,0 0-1,1 0 1,-1 1-1,0-1 1,1 0-1,-1 1 1,0-1-1,0 0 1,1 1-1,-1-1 1,0 1-1,2 19 36,-12 25 270,9-39-326,0-4 299,-4 28-1686,9-21-1950,9-15-1771,2-9-1214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91 18257,'0'0'6935,"-9"-1"-4682,-5-1-2082,0 1 1,0 1-1,0 0 0,0 1 1,0 0-1,0 1 1,-17 5-1,27-6-128,0 0 0,-1 1-1,1-1 1,0 1 0,1 0 0,-1 0-1,0 0 1,1 0 0,-1 1-1,1 0 1,-1 0 0,1 0 0,0 0-1,1 0 1,-1 0 0,0 1-1,1-1 1,0 1 0,0 0 0,0 0-1,0 0 1,0 0 0,1 0-1,0 0 1,0 0 0,0 0 0,0 1-1,1-1 1,0 0 0,0 7 0,0-10-30,0 0 1,0 0 0,0 0 0,0 0-1,1 0 1,-1 0 0,0 1 0,1-1 0,-1 0-1,1 0 1,-1 0 0,1-1 0,0 1-1,-1 0 1,1 0 0,0 0 0,0 0 0,-1 0-1,1-1 1,0 1 0,0 0 0,0-1-1,0 1 1,0-1 0,1 1 0,2 1 2,0-1 1,0 0 0,0 0-1,-1-1 1,1 1 0,0-1-1,7 0 1,-1 0-9,0-1 0,0-1 0,-1 0 0,1 0 0,16-6 0,-12 1-77,0-1 0,0-1 1,-1 0-1,0-1 0,0 0 0,18-20 1,-24 22 71,1 0 0,-1-1 0,-1 0-1,1 0 1,-2 0 0,1-1 0,-1 0 0,-1 0 0,0 0 0,5-17 0,-9 26 3,0 1-1,0 0 0,0-1 0,0 1 1,1 0-1,-1-1 0,0 1 1,0 0-1,0-1 0,0 1 1,0-1-1,0 1 0,0 0 0,0-1 1,0 1-1,0-1 0,0 1 1,-1 0-1,1-1 0,0 1 0,0 0 1,0-1-1,0 1 0,-1 0 1,1-1-1,0 1 0,0 0 1,0-1-1,-1 1 0,1 0 0,0 0 1,-1-1-1,1 1 0,-1 0 1,-12 4 97,-13 18 169,18-10-158,0 0-1,1 1 1,0 0 0,2 1 0,-8 23-1,10-29-293,1 1 0,0 0 0,0 0 0,1 1 0,1-1 0,-1 0 0,1 0 0,1 0 1,0 0-1,2 12 0,-2-19-160,-1-1 0,1 1 0,0 0 0,0-1-1,-1 1 1,1 0 0,0-1 0,0 1 0,1-1 0,-1 0 0,0 1 0,3 1 0,19 8-6925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 16464,'0'0'12363,"-11"11"-11450,-85 82 116,-113 116-526,198-193-1026,12-10-2071,24-18-1784,-6-3 1307,-1 0-1,24-27 1,6-8-3036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0 13196,'0'0'8681,"-32"60"-6792,14-22-351,3 3-1,5 2-159,7 0-642,3-1-479,9-1-161,10-1-32,4-3-417,1-6-543,-5-4-1218,-5-9-1506,-9-5-480</inkml:trace>
  <inkml:trace contextRef="#ctx0" brushRef="#br0" timeOffset="1">1 260 9353,'0'0'13837,"50"-27"-12428,4 27-128,11 0-191,6 0-770,-1 0-288,-5 0-1794,-12-5-3331,-14-5-5541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18097,'0'0'4645,"59"0"-2980,5 0-95,23 0-33,13-1-736,13-2-641,5-5-320,-7-3-4132,-12-6-7207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4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20019,'0'0'2402,"10"-2"-1505,5-2-675,1 0-1,-1-2 1,0 0 0,-1 0-1,1-1 1,21-15 0,-30 18-189,-1 0 0,1 0 0,-1 0 0,0 0 0,0-1 0,0 0 1,-1 0-1,0 0 0,0 0 0,0-1 0,0 0 0,-1 0 0,0 0 1,0 0-1,-1 0 0,0 0 0,0-1 0,0 1 0,-1-1 0,1-7 1,-2 12-2,0 0 0,0 1 0,0-1 0,0 1 1,-1-1-1,1 0 0,0 1 0,-1-1 1,1 1-1,-1-1 0,0 1 0,1-1 1,-1 1-1,0 0 0,0-1 0,0 1 0,0 0 1,0 0-1,0-1 0,0 1 0,0 0 1,-1 0-1,1 0 0,0 0 0,-1 1 1,1-1-1,-1 0 0,1 1 0,-1-1 0,1 0 1,-1 1-1,1 0 0,-1-1 0,1 1 1,-1 0-1,0 0 0,1 0 0,-1 0 1,1 0-1,-1 0 0,0 0 0,1 1 0,-2 0 1,-3 0-2,0 0 0,1 0 1,-1 1-1,1 0 0,-1 0 0,1 0 1,0 1-1,0 0 0,0 0 1,0 0-1,-6 6 0,1 2 124,0 0 0,1 1 0,1 0-1,0 0 1,0 0 0,-7 18 0,11-21-93,1 0 1,0 0 0,0 0-1,1 0 1,0 1-1,0-1 1,1 1 0,1 0-1,-1-1 1,3 16 0,-2-22-59,1-1 1,-1 0-1,1 0 1,0 0 0,0 0-1,0 1 1,0-1 0,0 0-1,0 0 1,0-1 0,1 1-1,-1 0 1,1 0 0,-1-1-1,1 1 1,0-1 0,-1 1-1,1-1 1,0 0-1,0 0 1,0 0 0,0 0-1,0 0 1,0 0 0,1 0-1,-1-1 1,0 1 0,0-1-1,1 1 1,-1-1 0,0 0-1,0 0 1,1 0 0,-1 0-1,0-1 1,0 1-1,1 0 1,2-2 0,4 0 13,-1 0-1,1 0 1,-1-1 0,1 0 0,-1 0 0,0-1 0,0 0-1,12-9 1,-9 3-36,-1 0-1,0-1 0,0 1 1,-1-2-1,8-13 1,5-6-36,-27 66-219,-1-9 250,2-17-45,1 1 1,1 0-1,0 0 1,0 0-1,1 0 0,0 0 1,1 0-1,0 0 1,3 20-1,-3-29-177,1 0-1,-1 0 1,1 0 0,0 0-1,-1 0 1,1 0 0,0 0-1,0 0 1,0 0-1,0 0 1,-1 0 0,1-1-1,0 1 1,1 0 0,-1-1-1,0 1 1,0-1 0,0 1-1,0-1 1,0 1-1,1-1 1,-1 0 0,0 0-1,0 0 1,0 1 0,3-1-1,16 0-5418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17521,'0'0'3085,"-5"10"-1099,-71 221 1949,40-107-2510,-18 32 638,45-132-9977,20-64-750,-3 18 1601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15855,'0'0'6187,"7"9"-4927,-4-5-1187,-1-1 0,2 1 1,-1-1-1,0 0 0,1 0 0,-1 0 0,1 0 0,0-1 0,0 1 1,0-1-1,0 0 0,0 0 0,1-1 0,-1 1 0,1-1 1,-1 0-1,1 0 0,-1 0 0,1-1 0,-1 0 0,1 0 0,0 0 1,-1 0-1,1-1 0,-1 1 0,7-3 0,-2 1-51,1-1-1,0 0 1,-1-1-1,1 0 0,-1 0 1,0-1-1,-1 0 1,11-8-1,-15 10 16,0 0-1,0 0 1,0 0-1,-1-1 1,0 1-1,0-1 1,0 0-1,0 0 1,0 0-1,-1 0 1,1-1-1,-1 1 1,-1-1-1,1 1 0,0-1 1,-1 0-1,0 1 1,1-10-1,-2 14-6,-1-1-1,1 0 0,0 0 0,0 1 0,0-1 0,-1 0 1,1 0-1,0 1 0,-1-1 0,1 0 0,-1 1 1,1-1-1,-1 1 0,1-1 0,-1 1 0,1-1 0,-1 1 1,0-1-1,1 1 0,-1-1 0,0 1 0,1 0 0,-1-1 1,0 1-1,1 0 0,-1-1 0,0 1 0,0 0 1,1 0-1,-1 0 0,0 0 0,0 0 0,0 0 0,1 0 1,-1 0-1,0 0 0,0 0 0,1 0 0,-1 1 1,0-1-1,0 0 0,1 1 0,-2 0 0,-3 0 9,1 0 0,0 0-1,-1 1 1,1 0 0,0 0-1,0 0 1,-4 3 0,-1 3 25,1 0 0,-1 0-1,2 1 1,-1 0 0,1 0 0,1 1 0,0 0 0,0 0-1,1 0 1,0 1 0,0-1 0,-5 23 0,10-32-56,0 1 0,0-1 0,0 0 0,-1 0 0,1 0 1,1 1-1,-1-1 0,0 0 0,0 0 0,0 0 0,1 0 0,-1 0 0,0 1 1,1-1-1,-1 0 0,1 0 0,-1 0 0,1 0 0,0 0 0,-1 0 1,1 0-1,0 0 0,0-1 0,0 1 0,0 0 0,-1 0 0,1-1 1,0 1-1,0 0 0,2 0 0,1 0 9,0 0 0,0 0 0,0 0 0,-1-1 0,1 0 0,0 0-1,0 0 1,0 0 0,7-1 0,4-2 25,0 0 0,0-1 0,28-12 0,20-20-147,-51 27 71,1 1 0,0 1 1,1 0-1,-1 1 0,27-9 0,-39 21 317,1 0 0,-1 0-1,0 0 1,-1 0 0,1 0-1,-1 0 1,-1 8 0,1-9-208,0-4-67,0 0 0,0 0 0,1-1 0,-1 1 0,1 0 0,-1 0 0,1 0 0,-1-1 0,1 1 0,-1 0 1,1 0-1,0-1 0,-1 1 0,1 0 0,0-1 0,0 1 0,-1-1 0,1 1 0,0-1 0,0 0 0,0 1 0,0-1 0,-1 0 0,1 1 1,0-1-1,0 0 0,0 0 0,0 0 0,0 0 0,0 0 0,0 0 0,0 0 0,0 0 0,0 0 0,1-1 0,39-5 96,18-14-45,-44 14-97,0 1-1,1 0 1,-1 1-1,1 1 1,0 1-1,16-2 1,-31 4 38,0 0 0,0 0 0,0 1 0,0-1 0,0 0 0,0 0 1,0 0-1,-1 1 0,1-1 0,0 0 0,0 1 0,0-1 0,-1 1 1,1-1-1,0 1 0,0-1 0,-1 1 0,1 0 0,0-1 0,-1 1 1,1 0-1,-1-1 0,1 1 0,-1 0 0,1 0 0,-1 0 0,0-1 1,1 1-1,-1 0 0,0 0 0,0 0 0,1 0 0,-1 1 1,0 39 708,0-6-74,1-34-625,0 0 1,-1-1-1,1 1 0,0 0 1,0-1-1,0 1 0,0 0 1,-1-1-1,1 1 0,0-1 1,0 0-1,0 1 0,0-1 1,0 0-1,0 0 1,0 1-1,0-1 0,1 0 1,-1 0-1,0 0 0,1 0 1,31 0-3493,-26-1-618,2 1-3287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18321,'0'0'7010,"9"2"-5099,0-1-1630,0-1 0,0 1 1,0-1-1,0-1 0,0 0 0,0 0 1,0 0-1,0-1 0,0-1 0,0 0 1,-1 0-1,1 0 0,-1-1 1,0-1-1,14-8 0,-11 5-131,0 0 0,-1 0 0,17-17 1,-24 22-126,0 0 0,-1 0 0,1-1-1,-1 1 1,0-1 0,0 1 0,0-1 0,0 0 0,-1 0 0,1 1 0,-1-1 0,0 0 0,-1 0 0,1-1 0,0 1 0,-1-5 0,-1 7-25,1 1 0,-1-1 0,0 0 0,0 1 0,0-1 0,1 1 0,-2-1 0,1 1 0,0 0 0,0-1 0,0 1 0,-1 0 0,1 0 0,0 0 0,-1 0 0,1 0 0,-1 0 0,1 0 0,-1 1 0,0-1 0,1 0 0,-1 1 0,0-1 0,0 1 0,1 0 0,-1 0 0,0 0 0,0-1 0,1 2 0,-1-1 0,0 0 0,-2 1 0,-4-1 0,0 0 0,0 1 0,1 0 0,-1 0 0,1 1 0,-14 5 0,13-3 0,0 1 1,0 1-1,0-1 0,1 2 1,0-1-1,0 1 1,0 0-1,1 0 0,0 0 1,-8 14-1,11-15-1,0-1 0,0 0 0,0 1 0,0 0-1,1 0 1,0 0 0,0 0 0,1 0 0,0 0 0,0 0 0,0 0 0,0 0 0,1 1-1,0-1 1,1 0 0,0 0 0,1 9 0,-1-13-71,1 0 0,-1 0 0,1-1-1,-1 1 1,1 0 0,0-1 0,0 1 0,-1-1 0,1 0 0,0 0 0,0 1-1,0-1 1,0 0 0,1-1 0,-1 1 0,0 0 0,0-1 0,0 1 0,1-1-1,-1 0 1,0 1 0,1-1 0,-1 0 0,0 0 0,5-1 0,5 0-707,0 0 0,0-1 0,20-5 0,-11-1-1656,-1 0 1,-1-1 0,31-19-1,7-9-5562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13805,'0'0'12615,"-1"12"-11484,-32 201 1556,18-140-2200,4 1 0,-3 93 0,13-165-481,1 0 0,0 0 1,1 0-1,-1 0 0,0 0 0,1 0 0,-1 0 0,1 0 0,-1-1 0,1 1 0,0 0 0,0 0 0,1 2 0,-2-4 0,1 1 0,-1-1 0,1 1 0,0-1 0,-1 1-1,1-1 1,-1 1 0,1-1 0,0 0 0,-1 1 0,1-1 0,0 0 0,-1 0-1,1 0 1,0 1 0,-1-1 0,1 0 0,0 0 0,0 0 0,-1 0 0,1 0-1,0 0 1,1 0 0,0-1 4,0 0 1,0 0-1,-1 0 0,1 0 0,0 0 0,0 0 0,-1 0 0,1-1 0,-1 1 1,1-1-1,-1 1 0,1-1 0,-1 1 0,0-1 0,0 0 0,0 1 1,0-1-1,0 0 0,0 0 0,-1 0 0,1 0 0,0-3 0,1-1-72,-1 0-1,0 0 1,0 0-1,-1 0 0,0-1 1,0 1-1,0 0 0,-1 0 1,0 0-1,0-1 1,-1 1-1,1 0 0,-1 0 1,-1 1-1,1-1 0,-1 0 1,0 1-1,0-1 1,0 1-1,-1 0 0,0 0 1,0 1-1,0-1 0,-1 1 1,-7-6-1,17 19-380,11 7 416,-1-10-435,0-1 0,-1-1 0,1 0 0,1-1 0,-1 0 0,0-2 0,1 1 0,-1-2 0,18-1-1,-16 0-2081,0-1-1,-1-1 0,1 0 1,25-9-1,-14 2-3188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0 5221,'0'0'6806,"-10"0"-2604,-1 0-3502,0 1-1,0 0 1,0 0 0,1 1 0,-1 1 0,0-1 0,1 2 0,0 0-1,-19 9 1,21-9-234,-29 20 1206,36-23-1564,-1 0 1,1 0 0,-1 1 0,0-1-1,1 0 1,0 1 0,-1-1 0,1 1-1,0 0 1,0-1 0,0 1-1,0 0 1,0 0 0,0-1 0,1 1-1,-1 0 1,0 2 0,4-2-70,-1-2 0,1 1-1,-1 0 1,1 0 0,0-1 0,0 1 0,-1-1 0,1 0 0,0 0-1,0 0 1,-1 0 0,6-1 0,-3 0 16,34-1-46,52-12 0,-55 7-397,72-3 0,-108 10 392,1 0 0,-1 0 0,1 0 0,-1 0 0,1 0 0,-1 0 0,1 0 0,-1 0 0,1 0 0,-1 0 0,1 0 0,-1 0 0,0 0 0,1 1 0,-1-1 0,1 0 0,-1 0 0,1 1 0,-1-1 0,0 0 0,1 0 0,-1 1 0,0-1 0,1 0 0,-1 1 0,0-1 0,1 1 0,-1-1 0,0 0 0,0 1 0,1-1 0,-1 1 0,0-1 0,0 1 0,0-1 0,0 1 0,0-1 0,1 1 0,-10 22 1003,6-17-605,-1-1 0,0 1 0,0-1 0,-1 0 0,1-1 0,-6 5 0,10-9-395,0 0-1,0 0 1,0 0-1,0 0 1,0-1-1,0 1 0,0 0 1,0 0-1,0 0 1,0 0-1,0 0 0,0-1 1,0 1-1,0 0 1,0 0-1,-1 0 1,1 0-1,0 0 0,0-1 1,0 1-1,0 0 1,0 0-1,0 0 0,0 0 1,0 0-1,0 0 1,-1 0-1,1-1 1,0 1-1,0 0 0,0 0 1,0 0-1,0 0 1,0 0-1,-1 0 1,1 0-1,0 0 0,0 0 1,0 0-1,0 0 1,0 0-1,-1 0 0,1 0 1,0 0-1,0 0 1,0 0-1,0 0 1,0 0-1,-1 0 0,1 0 1,0 0-1,0 0 1,0 0-1,0 0 0,0 0 1,0 0-1,-1 1 1,1-1-1,0 0 1,0 0-1,0 0 0,0 0 1,0 0-1,0 0 1,0 0-1,0 1 1,-1-1-1,1 0 0,0 0 1,7-18 544,14-18 114,-18 31-803,1 0-1,-1 1 1,1-1-1,0 1 1,0 0 0,0 0-1,1 0 1,-1 1-1,10-6 1,-11 8 62,0 0 0,0 1-1,0-1 1,0 1 0,0-1 0,0 1 0,0 0-1,0 0 1,0 1 0,0-1 0,0 1 0,0-1-1,0 1 1,0 0 0,-1 0 0,1 0 0,0 0-1,-1 1 1,1-1 0,4 4 0,5 1-111,0-1 0,0-1 0,0 0 0,1 0 1,0-2-1,-1 1 0,1-2 0,0 1 0,0-2 0,0 0 1,0 0-1,17-4 0,-27 4 226,-1 0 1,1-1-1,0 1 1,-1-1-1,1 0 1,-1 0-1,1 0 1,-1 0-1,0 0 1,1 0-1,-1-1 1,0 1-1,0-1 1,0 1-1,0-1 1,0 0-1,0 0 1,0 0-1,-1 0 1,1 0-1,-1 0 1,1-1-1,-1 1 1,0 0-1,0-1 1,0 1 0,0-1-1,0 1 1,-1-1-1,1 0 1,-1 1-1,0-1 1,0 0-1,0-3 1,0 6-38,0-1 0,0 1 1,-1 0-1,1 0 1,0 0-1,0 0 1,0 0-1,-1 0 1,1 0-1,0 0 0,0 0 1,0 0-1,-1 0 1,1-1-1,0 1 1,0 1-1,-1-1 1,1 0-1,0 0 0,0 0 1,0 0-1,-1 0 1,1 0-1,0 0 1,0 0-1,0 0 0,-1 0 1,1 0-1,0 0 1,0 1-1,0-1 1,-1 0-1,1 0 1,0 0-1,0 0 0,0 1 1,0-1-1,0 0 1,-1 0-1,1 0 1,0 1-1,0-1 1,0 0-1,0 0 0,0 0 1,0 1-1,0-1 1,0 0-1,0 0 1,0 1-1,0-1 1,0 0-1,-7 13 55,6-6-64,0 0-1,0-1 0,1 1 1,0 0-1,0 0 1,1-1-1,-1 1 0,2 0 1,-1-1-1,1 1 1,4 9-1,4 7-123,23 41-1,2 1-186,-28-48-114,0 1 0,-1 0 0,-1 0 0,-1 1 0,0-1 0,1 32 0,-5-45 462,0 0 0,0 0 0,-1 0 0,1 0 0,-1 0 0,-1 0-1,1 0 1,-1 0 0,0 0 0,0 0 0,0-1 0,-5 8 0,5-9 180,-1 0-1,0 0 1,0-1-1,0 1 1,0-1-1,0 0 0,-1 0 1,1 0-1,-1 0 1,1 0-1,-1-1 1,0 1-1,0-1 1,0 0-1,1-1 1,-1 1-1,0 0 1,-7-1-1,8 0-139,-1-1 0,0 1 0,1-1-1,-1 0 1,0 0 0,1 0 0,-1 0 0,1-1 0,0 1 0,-1-1-1,1 0 1,0 0 0,0 0 0,0 0 0,0-1 0,0 1 0,1-1-1,-1 0 1,1 0 0,0 0 0,0 0 0,0 0 0,0 0 0,0 0-1,1-1 1,-1 1 0,1-1 0,-1-5 0,-5-11 216,2 0 0,0-1 1,-2-34-1,6 49-287,-1-6-55,1-1 0,0 1 0,1-1 0,0 1 0,1-1 0,2-12-1,-2 22 1,0-1 0,0 1 0,1-1 0,-1 1 0,1 0 0,0 0 0,0 0 0,0 0-1,0 0 1,0 0 0,1 1 0,-1-1 0,1 1 0,0 0 0,0 0 0,0 0 0,0 0-1,0 0 1,0 0 0,0 1 0,1-1 0,-1 1 0,0 0 0,1 0 0,5 0 0,30-6-3601,6-2-3294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0 169 9769,'0'0'13634,"11"9"-11178,-2-1-1778,-5-5-468,-1 0 0,1 1 0,0-1 0,0-1-1,0 1 1,0 0 0,1-1 0,-1 0 0,1 0 0,-1 0 0,1-1 0,0 0-1,0 0 1,-1 0 0,9 1 0,1-3-34,0 0-1,0 0 1,0-1-1,-1-1 1,1 0 0,-1-1-1,0 0 1,0-1 0,23-12-1,-30 13-122,1 1 1,-1-1-1,0 0 0,0-1 0,-1 1 0,1-1 0,-1 0 0,0 0 0,0-1 1,-1 0-1,0 0 0,0 0 0,0 0 0,0 0 0,-1-1 0,0 0 0,-1 1 1,0-1-1,0 0 0,2-11 0,-4 16-53,0 0 0,1 0 0,-1 0 0,0 0 0,-1 1 0,1-1 0,0 0 0,0 0 0,-1 0 0,1 1 0,-1-1 0,0 0 0,1 0 0,-1 1 0,0-1 0,0 0 0,0 1 0,0-1 0,0 1 0,0 0 0,-1-1 0,1 1 0,0 0 0,-3-2 0,1 2 0,0-1 0,0 1 0,-1 0 0,1-1 0,0 2 0,-1-1 0,1 0 0,-1 1 0,1-1 0,-1 1 0,1 0 0,-5 1 0,0-1 0,0 1 0,-1 0 0,1 1 0,0 0 0,0 1 0,0-1 0,1 1 0,-1 1 0,1 0 0,-12 7 0,10-3 0,1-1 0,0 2 0,1-1 0,0 1 0,0 0 0,1 0 0,0 1 0,0 0 0,1 0 0,1 0 0,-1 1 0,2 0 0,0 0 0,0 0 0,1 0 0,0 0 0,0 20 0,2-28-61,0-1 0,0 1 0,0 0 0,1-1 0,-1 1 0,1-1 0,-1 1 0,1-1 0,0 1 0,0-1 0,1 1 0,-1-1 0,0 0 0,1 1 0,-1-1 0,1 0 0,0 0 0,4 3 0,-2-2-219,0 0-1,0 0 0,1-1 1,-1 0-1,1 0 0,-1 0 1,1 0-1,0-1 1,8 1-1,4 1-1026,1-2 0,-1 0 0,1-1 0,32-5-1,-3-8-4585,-3-8-1704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18321,'0'0'6220,"-6"11"-4427,2-3-1708,-35 75 2150,36-76-2059,1-1 0,0 1 0,0 0 0,0 0 0,1 0 0,0 0 0,1 0 0,0 0 0,0 0 0,0 0-1,1 0 1,2 10 0,-2-14-168,0-1 0,1 0-1,-1 1 1,1-1 0,0 0 0,0 0-1,-1 0 1,1 0 0,1-1-1,-1 1 1,0 0 0,0-1-1,1 0 1,-1 1 0,0-1 0,1 0-1,0 0 1,-1 0 0,1-1-1,-1 1 1,1 0 0,0-1-1,0 0 1,-1 0 0,1 0 0,0 0-1,-1 0 1,1 0 0,4-2-1,-1 2 7,1-1-1,0 0 1,-1-1-1,1 0 1,-1 0-1,1 0 1,-1-1-1,0 0 0,0 0 1,11-7-1,-11 3-1,1 1-1,-1-1 0,0-1 1,0 1-1,-1-1 1,0 0-1,0 0 0,-1 0 1,0-1-1,-1 1 1,0-1-1,0 0 0,-1 0 1,2-16-1,-28 81 662,21-47-641,1 0 0,0 1 0,1-1 0,0 1 0,1 0 1,0 12-1,0-20-27,0 1 0,1-1 0,-1 1 0,1-1-1,-1 0 1,1 0 0,0 1 0,0-1 0,0 0 0,0 0 0,0 0 0,0 0 0,1 0 0,-1 0 0,1 0 0,-1 0 0,1-1 0,0 1 0,-1-1 0,1 1 0,0-1 0,0 0 0,0 1 0,0-1 0,1 0 0,-1 0 0,0-1 0,0 1 0,1 0 0,2 0 0,0 0-1,0-1 1,-1 1-1,1-1 0,0 1 1,-1-2-1,1 1 1,0 0-1,0-1 1,-1 0-1,1 0 0,-1 0 1,1-1-1,-1 1 1,1-1-1,-1 0 0,0 0 1,0-1-1,0 1 1,0-1-1,-1 0 1,1 0-1,-1 0 0,1-1 1,-1 1-1,0-1 1,0 0-1,-1 0 0,3-4 1,1-3 5,-1-1-1,-1 1 1,0-1-1,-1 0 1,0-1 0,0 1-1,-2 0 1,1-1-1,-2-18 1,0 31-11,0 0 0,0 1 0,0-1 0,-1 0 0,1 0 0,0 0 0,0 0 0,0 0 0,-1 0 0,1 1 0,0-1 0,0 0 0,0 0 0,-1 0 0,1 0 0,0 0 0,0 0 0,-1 0 0,1 0 0,0 0 0,0 0 0,-1 0 0,1 0 0,0 0 0,0 0 0,-1 0 0,1 0 0,0 0 0,0 0 0,-1-1 0,1 1 0,0 0 0,0 0 0,0 0 0,-1 0 0,1 0-1,0-1 1,0 1 0,0 0 0,0 0 0,-1 0 0,1-1 0,0 1 0,0 0 0,0 0 0,0 0 0,0-1 0,0 1 0,0 0 0,0 0 0,0-1 0,-1 1 0,1 0 0,-11 21-45,11-18 49,-1 0 0,0-1 0,1 1 0,0 0 0,0 0 0,0 0 0,0 0 0,0-1 0,0 1 0,1 0 0,-1 0 0,1 0 0,0-1 0,0 1 0,0 0 0,0-1 0,0 1 0,1-1 0,-1 1 0,1-1 0,2 3 0,-1-2 3,1 0 1,0 0 0,-1-1 0,1 1-1,0-1 1,0 0 0,0 0 0,1-1-1,-1 1 1,0-1 0,1 0 0,5 1-1,6 0-107,1-1 0,-1 0 0,1-2-1,0 0 1,-1 0 0,25-7-1,-4-6-591,-31 11 601,-1 0 0,1 1 1,0-1-1,0 1 0,10-1 1,-15 6 210,-1 1 1,-1 0 0,1 0 0,-1 0 0,1 0 0,-1 0-1,0-1 1,-3 7 0,2-2 131,1-6-233,1-1 0,0 0 0,0 0 0,-1 0 0,1 0 0,0 1 0,0-1 0,0 0 0,0 0 0,0 0 1,1 1-1,-1-1 0,0 0 0,0 0 0,1 0 0,-1 0 0,1 1 0,-1-1 0,1 0 0,-1 0 0,1 0 0,0 0 0,0 0 0,-1 0 0,1 0 1,0-1-1,2 2 0,-1-1-7,0 0 0,0 0 0,0-1 0,1 1 0,-1-1 0,0 1 0,0-1 0,1 0 0,-1 0 0,0 0 0,1 0 0,-1-1 0,4 0 0,4-2-133,1 1 1,-1-2-1,0 0 1,0 0-1,14-9 0,31-27-3779,-8-9-5762,-27 23 2728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3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12011,'0'0'14676,"-4"15"-13385,-18 60-362,4 0 0,-10 98 0,27-134-982,2-30-58,-1 0 0,0 1-1,-1-1 1,0 0-1,0 1 1,-5 14-1,6-30-8,0 0-1,0 0 1,-1 1-1,0-1 1,-3-11-1,0-2 118,-11-47 10,10 50-26,1-1 0,1 0 0,-3-33 0,7 49 10,0 0 1,0 1-1,0-1 1,0 0-1,0 0 0,0 1 1,0-1-1,1 1 1,-1-1-1,0 1 0,0-1 1,1 1-1,-1 0 1,0 0-1,0-1 1,1 1-1,-1 0 0,0 0 1,1 0-1,-1 1 1,0-1-1,2 0 0,35 2-268,4 3-951,-14 0-1537,0-3-1,54 0 1,-74-3 2449,1 0-1,-1-1 1,0 1 0,0-2-1,15-5 1,-19 6 601,1 0 0,-1-1 0,1 0 0,-1 0 1,0 0-1,0 0 0,0-1 0,-1 1 0,1-1 0,4-6 1,-9 10-162,1 0 1,0 0-1,-1 0 1,1 0 0,-1 0-1,1 1 1,0-1-1,-1 0 1,1-1-1,-1 1 1,1 0 0,0 0-1,-1 0 1,1 0-1,0 0 1,-1 0-1,1 0 1,0-1 0,-1 1-1,1 0 1,0 0-1,-1 0 1,1-1-1,0 1 1,-1 0 0,1 0-1,0-1 1,0 1-1,-1 0 1,1-1 0,0 1-1,0 0 1,0-1-1,0 1 1,-1 0-1,1-1 1,0 1 0,0 0-1,0-1 1,0 1-1,0-1 1,0 1-1,0 0 1,0-1 0,0 1-1,0 0 1,0-1-1,0 1 1,0-1 0,0 1-1,0 0 1,1-1-1,-1 1 1,0 0-1,0-1 1,0 1 0,0 0-1,1-1 1,-1 1-1,-31 13 1669,26-9-1641,1 0-1,0 0 1,0 0-1,1 1 1,-1-1 0,1 1-1,0 0 1,0 0-1,0 0 1,1 0 0,0 1-1,-2 5 1,3-9-152,1 0 1,-1 0-1,1 0 1,0 0 0,0 0-1,0 0 1,0 0-1,0 0 1,0 0-1,0 0 1,1 0-1,-1 0 1,1 0 0,-1 0-1,1 0 1,0-1-1,0 1 1,0 0-1,0 0 1,0-1-1,0 1 1,0 0 0,1-1-1,-1 1 1,0-1-1,1 0 1,-1 1-1,1-1 1,0 0-1,-1 0 1,1 0 0,0 0-1,0 0 1,0 0-1,0-1 1,3 2-1,7 0-476,1 1-1,0-2 1,-1 0 0,1 0-1,24-3 1,-26 1 162,0 1 1,0 0-1,0 0 1,-1 1-1,1 0 1,0 1-1,-1 0 1,12 4-1,-22-6 349,1 0-1,-1 0 0,1 0 1,-1 0-1,1 0 0,-1 1 1,1-1-1,-1 0 1,1 0-1,-1 1 0,1-1 1,-1 0-1,0 1 0,1-1 1,-1 0-1,0 1 0,1-1 1,-1 0-1,0 1 1,1-1-1,-1 1 0,0-1 1,0 1-1,1-1 0,-1 1 1,0-1-1,0 1 1,0-1-1,0 1 0,0-1 1,0 1-1,0-1 0,0 1 1,0-1-1,0 1 0,0-1 1,0 1-1,0-1 1,0 1-1,0-1 0,0 1 1,-1-1-1,1 1 0,0-1 1,0 1-1,-1-1 1,1 0-1,0 1 0,-1-1 1,1 1-1,0-1 0,-1 0 1,1 1-1,0-1 0,-1 0 1,1 0-1,-1 1 1,1-1-1,-1 1 0,-26 14 1945,0-5-1138,0-2 0,-50 10 0,57-15-2223,0-1 0,-30-1 1,26-2-6141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91 200 20563,'7'-11'929,"4"-4"-182,37-59 2759,-45 69-3167,0 0 1,-1 0-1,0 0 1,1-1-1,-2 1 1,1 0-1,0-1 1,-1 1-1,0-1 1,-1 0 0,1 1-1,-1-1 1,-1-5-1,1 9-299,-1 1 0,0 0 0,1 0-1,-1 0 1,0 0 0,0 0 0,0 0 0,0 0-1,0 0 1,0 0 0,0 0 0,0 0-1,0 1 1,-1-1 0,1 0 0,0 1 0,0-1-1,-1 1 1,1 0 0,0-1 0,-1 1 0,1 0-1,0 0 1,-1-1 0,1 1 0,0 1 0,-1-1-1,1 0 1,-1 0 0,1 0 0,0 1 0,-1-1-1,1 0 1,-2 2 0,-3-1-26,1 0 0,-1 1 0,1 0 0,-1 0 0,1 1 0,0-1 1,-6 5-1,3-1-7,1 0 0,0 1 0,1-1 0,-1 1 1,1 1-1,1-1 0,0 1 0,0 0 0,0 0 1,1 1-1,0-1 0,0 1 0,1 0 1,1 0-1,-1 0 0,1 1 0,1-1 0,0 0 1,0 16-1,2-22-5,-1-1-1,1 1 1,0-1 0,0 0 0,0 1 0,1-1 0,-1 0 0,0 0-1,1 0 1,0 0 0,-1 0 0,1 0 0,0 0 0,0 0 0,0-1-1,0 1 1,0-1 0,0 1 0,1-1 0,-1 0 0,0 0 0,1 0-1,-1 0 1,1 0 0,-1-1 0,1 1 0,-1-1 0,1 0-1,2 1 1,9 0 9,0 0-1,-1-1 0,1 0 0,17-3 1,-9-1-50,-1 0 0,0-2 0,0 0 0,0-2 1,-1 0-1,21-12 0,1-3-490,65-50 0,-116 82 554,2 1-1,0-1 0,0 1 1,0 0-1,1 1 1,-7 16-1,9-17 29,0-3 46,0 1-1,0 0 0,1 0 1,0 0-1,0 0 0,1 1 1,0-1-1,1 1 0,0-1 1,0 1-1,1 12 0,0-20-90,1 0 0,-1 0 0,0 0 0,1 0 0,0 0-1,-1 0 1,1-1 0,-1 1 0,1 0 0,0-1 0,0 1 0,-1 0-1,1-1 1,0 1 0,0-1 0,0 1 0,0-1 0,-1 1 0,1-1 0,0 0-1,0 1 1,0-1 0,0 0 0,0 0 0,0 0 0,0 1 0,0-1-1,0 0 1,0-1 0,0 1 0,0 0 0,0 0 0,0 0 0,0 0-1,0-1 1,1 0 0,38-13 139,-32 8-147,-1 0 0,0-1 0,0 1 0,0-2 0,-1 1 0,0-1 0,0 1 0,-1-2 0,0 1 0,-1-1 0,1 1 0,-2-1 0,1 0 0,-1-1 0,-1 1 0,1-1 0,-2 1 0,1-1 0,-1 1 0,-1-1 0,0 0 0,0 1 0,-3-13 0,4 21 0,-1 0 0,0-1 0,0 1 0,0 0 0,0 0 0,-1 0 0,1 0 0,0 0 0,0 0 0,-1 0 0,1 0 0,-1 0 0,1 0 0,-1 0 0,1 0 0,-1 0 0,1 0 0,-1 0 0,0 0 0,0 0 0,1 0 0,-1 1 0,0-1 0,0 0 0,0 1 0,0-1 0,0 1 0,0-1 0,0 1 0,-1-1 0,1 1 0,1 0 0,-1 0 0,1 0 0,0 1 0,-1-1 0,1 0 0,0 0 0,0 1 0,-1-1 0,1 0 0,0 1 0,-1-1 0,1 0 0,0 1 0,0-1 0,0 0 0,0 1 0,-1-1 0,1 1 0,0-1 0,0 0 0,0 1 0,0-1 0,0 1 0,0-1 0,0 0 0,0 1 0,0-1 0,0 1 0,0-1 0,0 0 0,0 1 0,0-1 0,1 1 0,-1-1 0,0 0 0,0 1 0,0-1 0,0 0 0,1 1 0,-1-1 0,0 0 0,1 1 0,-1-1 0,0 0 0,4 3 0,0-1 0,1 0 0,-1-1 0,0 1 0,0-1 0,1 1 0,-1-1 0,1-1 0,-1 1 0,10-1 0,56-1 0,-36 0 0,-22 1-64,50-3-2425,-57 2 1894,-1 1 0,1-1 0,-1 0 0,0-1-1,1 1 1,-1-1 0,0 0 0,0 0 0,0 0 0,0 0 0,4-4-1,4-9-13540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0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88 122 16976,'0'0'11392,"12"7"-10596,-6-3-697,-3-2-68,0 0-1,0 0 1,0 0 0,1 0 0,-1-1 0,0 1-1,1-1 1,-1 0 0,1 1 0,-1-2 0,1 1-1,0 0 1,-1-1 0,1 0 0,0 0-1,0 0 1,-1 0 0,1 0 0,0-1 0,-1 0-1,1 0 1,-1 0 0,6-2 0,6-5 62,-1-1 0,-1 0 0,15-12 1,-24 18-84,-1-1 0,1 1 0,0 0 0,-1-1 0,0 0 0,0 0 0,0 0 0,-1 0 0,1 0 0,-1-1 0,0 1 0,0-1 0,-1 1 0,3-10 0,-4 12-9,0 1 0,0 0 0,-1 0 0,1-1 0,0 1 0,-1 0 0,1 0 0,-1-1 0,1 1 0,-1 0 0,0 0 0,1 0 0,-1 0 0,0 0 0,0 0 0,0 0 0,0 0 0,0 0 0,0 1 0,0-1 0,0 0 0,0 0 0,0 1 0,0-1 0,0 1 0,-1-1 0,1 1 0,0-1 0,0 1 0,-1 0 0,1 0 0,0 0 0,-1 0 0,1 0 0,-2 0 0,-54 0 6,53 0-7,-7 2 3,1-1 0,0 2 0,-1-1 0,1 1 0,1 1 0,-1 0 1,0 0-1,1 1 0,0 0 0,0 1 0,0 0 0,1 0 0,-14 14 1,15-13 2,1-1 0,0 1 0,0 1 1,1-1-1,0 1 0,0 0 0,1 0 1,0 0-1,0 1 0,1-1 0,0 1 1,1 0-1,0 0 0,0 0 0,-1 18 1,4-24-2,-1-1 1,0 0 0,1 1 0,-1-1 0,1 1-1,0-1 1,0 0 0,0 0 0,0 1-1,0-1 1,0 0 0,1 0 0,-1 0-1,1 0 1,0-1 0,-1 1 0,1 0-1,0-1 1,0 1 0,0-1 0,0 1-1,0-1 1,0 0 0,0 0 0,1 0-1,-1 0 1,0 0 0,1-1 0,-1 1-1,4 0 1,11 2 14,-1-1-1,1 0 0,24-1 1,-21-1 7,144 8-3306,-109-5-1784,0 0-3780,-16-3-4967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1 18257,'0'0'11894,"-9"10"-10522,-124 117-612,58-57-518,-75 89 0,126-120-2102,24-39 1821,0 1 1,0-1-1,0 0 1,0 0 0,0 0-1,0 1 1,0-1 0,0 0-1,-1 0 1,1 0-1,0 1 1,0-1 0,0 0-1,0 0 1,0 1 0,0-1-1,0 0 1,0 0-1,1 0 1,-1 1 0,0-1-1,0 0 1,0 0 0,0 0-1,0 1 1,0-1-1,0 0 1,0 0 0,0 0-1,1 1 1,-1-1 0,0 0-1,0 0 1,0 0-1,0 0 1,1 0 0,-1 1-1,0-1 1,0 0 0,0 0-1,1 0 1,-1 0-1,0 0 1,0 0 0,0 0-1,1 0 1,-1 0 0,23-11-1983,-8 0-711,0-2 0,-1 0 1,13-15-1,14-21-5345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17296,'0'0'9956,"-3"12"-8322,-14 56-72,6-27-913,1 1-1,-8 79 0,17-104-669,2-1-1,-1 1 1,2-1-1,0 1 1,6 19-1,-4-23-790,0-1 0,2 0-1,-1 0 1,10 13 0,-13-20-445</inkml:trace>
  <inkml:trace contextRef="#ctx0" brushRef="#br0" timeOffset="1">67 286 4260,'0'0'10474,"-48"-49"-6342,35 35-449,7 4-704,6 9-577,16-1-960,14 2-866,7 0-383,8 0-193,4 3-801,-1-3-2979,-3 0-5509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18610,'0'0'10068,"1"13"-9257,2 5-501,-3-4-136,2 0 0,0-1-1,0 1 1,1 0 0,1-1 0,1 0-1,0 0 1,9 18 0,-13-29-163,0-1-1,0 0 1,1 0 0,-1 0-1,0 0 1,1 0 0,-1 0-1,1-1 1,-1 1-1,1 0 1,-1-1 0,1 1-1,-1-1 1,1 1 0,0-1-1,-1 0 1,1 0 0,0 0-1,-1 0 1,1 0 0,0 0-1,-1 0 1,1 0 0,-1-1-1,1 1 1,0 0-1,-1-1 1,1 0 0,-1 1-1,1-1 1,-1 0 0,0 0-1,1 0 1,-1 0 0,0 0-1,1 0 1,-1 0 0,1-2-1,9-6 23,-1 0 0,-1-1-1,12-15 1,-17 20-56,76-105-313,-78 124 581,-5 11-26,0-15-190,-14 63 396,16-67-536,0 1 1,1-1-1,0 1 1,0 0-1,0-1 1,1 1-1,0-1 1,0 1-1,2 6 1,-2-11-123,0 0 0,0-1 0,0 1-1,0-1 1,0 1 0,0-1 0,0 0 0,0 1 0,1-1 0,-1 0-1,1 0 1,-1 0 0,1 0 0,-1 0 0,1 0 0,-1 0-1,1 0 1,0 0 0,2 0 0,-2-1-398,0 1 0,0-1 0,0 1 0,1-1 0,-1 0 0,0 0 0,0 0 0,1 0 0,-1-1 0,0 1 0,0-1 0,0 1 0,1-1 0,-1 1 0,0-1-1,2-2 1,18-15-8839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17969,'0'0'1762,"-30"60"1761,-3-15-1249,-3 7-448,-3 0-96,4-2-385,4-7-705,9-7-544,9-8-63,5-9-66,7-6-383,1-9-673,0-26-8488,1-3 4580,1-9-4452</inkml:trace>
  <inkml:trace contextRef="#ctx0" brushRef="#br0" timeOffset="1">12 142 8808,'0'0'20500,"53"38"-19924,-26-23-416,7-1-96,4-1-512,4-2-1089,-1 1-1506,-2-5-1890,-3-1-1665,-1-5-4933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86 194 14221,'0'0'6150,"-9"10"-4142,1-3-1762,1 1 1,0 1-1,0-1 1,1 1 0,0 0-1,1 1 1,0-1 0,0 1-1,1 0 1,0 0-1,1 0 1,0 1 0,0-1-1,-1 15 1,4-24-240,0 0 1,1 0-1,-1 0 1,0 0-1,0 0 1,0 0-1,1 0 0,-1 0 1,0 0-1,1 0 1,-1 0-1,1-1 1,-1 1-1,1 0 0,0 0 1,-1 0-1,1-1 1,0 1-1,-1 0 1,1 0-1,0-1 0,0 1 1,0-1-1,0 1 1,0-1-1,-1 1 1,1-1-1,0 0 1,0 1-1,0-1 0,0 0 1,0 0-1,0 1 1,0-1-1,0 0 1,0 0-1,0 0 0,0 0 1,0-1-1,0 1 1,0 0-1,0 0 1,0-1-1,0 1 0,0 0 1,0-1-1,0 1 1,1-2-1,3 1 45,-1-1-1,1 1 0,-1-1 1,0-1-1,0 1 0,0 0 1,-1-1-1,1 0 0,0 0 1,3-4-1,-3 1-31,1-1 1,-2-1-1,1 1 1,-1-1-1,0 1 1,0-1-1,-1 0 1,0 0-1,0 0 1,-1 0-1,0-12 0,-1 20-15,0 1 0,0-1-1,0 0 1,-1 0-1,1 0 1,0 1 0,0-1-1,0 0 1,-1 0 0,1 0-1,0 0 1,0 0-1,-1 1 1,1-1 0,0 0-1,0 0 1,-1 0-1,1 0 1,0 0 0,0 0-1,-1 0 1,1 0-1,0 0 1,0 0 0,-1 0-1,1 0 1,0 0-1,0 0 1,-1 0 0,1 0-1,0 0 1,0-1-1,-1 1 1,1 0 0,0 0-1,0 0 1,0 0 0,-1 0-1,1-1 1,0 1-1,0 0 1,0 0 0,-1 0-1,1-1 1,0 1-1,0 0 1,0 0 0,0 0-1,0-1 1,0 1-1,-1 0 1,1 0 0,0-1-1,0 1 1,0 0-1,0 0 1,0-1 0,0 1-1,0 0 1,0 0-1,0-1 1,0 1 0,-11 23 393,11-22-391,0 1-1,0 0 1,0 0-1,0 0 1,0-1 0,1 1-1,-1 0 1,1 0-1,-1-1 1,1 1-1,0 0 1,0-1 0,0 1-1,-1-1 1,1 1-1,1-1 1,-1 1-1,0-1 1,0 0 0,1 1-1,-1-1 1,0 0-1,1 0 1,-1 0 0,1 0-1,-1 0 1,1 0-1,0-1 1,-1 1-1,1 0 1,0-1 0,0 1-1,-1-1 1,1 0-1,0 0 1,0 0-1,0 0 1,-1 0 0,1 0-1,0 0 1,0 0-1,2-1 1,2 0-13,0 1 0,0-1 1,1-1-1,-1 1 0,0-1 0,0 0 1,0 0-1,-1-1 0,1 0 0,0 0 0,7-6 1,-5 0 15,1 0 1,-1-1 0,0 0 0,-1 0-1,0 0 1,-1-1 0,0-1 0,0 1 0,6-22-1,-6 13 94,-1 1 0,-1-1 0,0-1 0,-2 1 0,0-25 0,-2 45-102,0 0 0,0 1 1,-1-1-1,1 0 0,0 0 0,0 1 1,-1-1-1,1 0 0,0 0 0,-1 0 0,1 0 1,0 1-1,-1-1 0,1 0 0,0 0 1,-1 0-1,1 0 0,0 0 0,-1 0 0,1 0 1,0 0-1,-1 0 0,1 0 0,-1 0 0,1 0 1,0 0-1,-1 0 0,1 0 0,0-1 1,-1 1-1,1 0 0,0 0 0,0 0 0,-1 0 1,1-1-1,0 1 0,-1 0 0,1 0 1,0-1-1,0 1 0,-1 0 0,1 0 0,0-1 1,0 1-1,0 0 0,0-1 0,-1 1 1,1 0-1,0-1 0,0 1 0,0 0 0,0-1 1,0 1-1,0 0 0,0-1 0,0 1 0,0 0 1,0-1-1,0 1 0,0-1 0,0 1 1,0 0-1,0-1 0,0 1 0,1-1 0,-18 25 295,9-3-17,2 1-1,0-1 1,1 1-1,2 0 1,0 0-1,0 35 1,3-46-320,1 0 0,-1 0 0,2 0 0,-1-1 0,1 1 0,1-1 1,0 1-1,1-1 0,0 0 0,0 0 0,1-1 0,0 1 0,1-1 0,0 0 1,11 12-1,-17-21 22,0 0 0,0 0 0,0 0 0,0 0 0,0 0 0,0 0 0,0-1 0,0 1 0,0 0 0,0 0 1,0 0-1,0 0 0,0 0 0,0 0 0,0 0 0,0 0 0,0 0 0,1 0 0,-1-1 0,0 1 0,0 0 0,0 0 0,0 0 0,0 0 1,0 0-1,0 0 0,0 0 0,0 0 0,0 0 0,1 0 0,-1 0 0,0 0 0,0 0 0,0 0 0,0 0 0,0 0 0,0 0 1,0 0-1,0 0 0,1 0 0,-1 0 0,0 0 0,0 0 0,0 0 0,0 0 0,0 0 0,0 0 0,0 0 0,0 0 0,0 0 1,1 0-1,-1 0 0,0 0 0,0 0 0,0 0 0,0 1 0,0-1 0,0 0 0,0 0 0,0 0 0,0 0 0,-3-15-283,-10-19 240,-40-39-127,38 54 278,0-1 0,1-1-1,-15-29 1,29 50-51,0-1 0,-1 1 0,1-1 1,0 1-1,-1-1 0,1 1 0,0-1 0,0 1 0,-1-1 0,1 1 0,0-1 0,0 0 1,0 1-1,0-1 0,0 1 0,0-1 0,0 0 0,0 1 0,0-1 0,0 1 1,0-1-1,0 0 0,1 1 0,-1-1 0,0 1 0,0-1 0,1 1 0,-1-1 0,0 0 1,0 1-1,1 0 0,-1-1 0,1 1 0,0-2 0,22 2 291,30 18-561,-33-9-120,28 12-2085,2-5-3452,-7-6-1708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6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20211,'0'0'7111,"-55"51"-4132,45-27-1794,7 2-160,3-1-769,8-4-256,10 0 0,3-4-256,-3-3-1250,0-2-928,-5-3-1634,-2-4-1377,-2-4-2338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62 21428,'0'0'2317,"-6"9"-283,-4 8-1422,2 1 0,0 0 0,0 1 1,2 0-1,0 0 0,2 0 0,0 1 0,-3 33 0,7-47-586,0 1 0,0 0 0,1-1 0,0 1 0,0-1 0,0 1 0,1-1 0,4 12 0,-5-17-32,0 0 0,0 1 0,-1-1 0,1 0 0,0 0 0,0 1 0,0-1 0,0 0 0,1 0 0,-1 0 0,0 0 0,0 0 0,1 0 0,-1-1 0,0 1 0,1 0 0,-1-1 0,2 1 0,0-1-7,-1 1 1,0-1-1,1 0 0,-1-1 1,0 1-1,0 0 0,1-1 1,-1 1-1,0-1 0,0 0 0,1 1 1,-1-1-1,0 0 0,0 0 1,0-1-1,2 0 0,2-3-77,0 0 0,0 0 0,0-1-1,-1 0 1,0 0 0,0 0 0,0 0-1,-1-1 1,0 0 0,5-11 0,28-80-337,-30 76 410,41-132-389,-60 195 1551,1 1 0,-7 62 0,16-87-1179,1 0 0,0 0 1,1 0-1,1 0 0,1 0 0,0 0 0,2-1 0,-1 1 1,13 30-1,-15-44-262,10 23-1823,-6-8-5988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7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19699,'0'0'3363,"19"-3"-1762,928-102 3258,-306 39-4571,-618 63-365,-15 1-227,1 1 0,-1 0 0,1 0 0,0 1 0,-1 0 0,1 0 0,15 4-1,-24-4 219,1 0 0,-1 0 0,0 0-1,0 0 1,1 0 0,-1 0-1,0 0 1,0 1 0,1-1-1,-1 0 1,0 0 0,0 0 0,0 1-1,1-1 1,-1 0 0,0 0-1,0 0 1,0 1 0,0-1-1,0 0 1,1 0 0,-1 1-1,0-1 1,0 0 0,0 1 0,0-1-1,0 0 1,0 0 0,0 1-1,0-1 1,0 0 0,0 1-1,0-1 1,0 0 0,0 0-1,0 1 1,0-1 0,0 0 0,0 0-1,-1 1 1,1-1 0,0 0-1,0 0 1,0 1 0,0-1-1,0 0 1,-1 0 0,1 1-1,0-1 1,0 0 0,0 0 0,-1 0-1,1 0 1,0 1 0,0-1-1,-1 0 1,1 0 0,0 0-1,0 0 1,-1 0 0,1 0 0,0 0-1,-1 0 1,1 0 0,0 0-1,0 0 1,-1 0 0,-19 9-7594,-1-9-5399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4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22293,'0'0'5862,"-3"63"-5094,-1-29-255,1 1-97,0-1-352,3-3-96,0-4-1057,0-4-1697,0-9-1667,0-8-768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4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25 17553,'0'0'3320,"-3"11"-1553,-6 35-653,1 0-1,3 1 1,1-1-1,4 67 1,1-110-1110,-1 0 0,0 0 0,1-1 0,-1 1 1,1 0-1,0-1 0,0 1 0,0 0 0,0-1 0,0 1 0,1-1 0,-1 0 0,4 4 1,-4-5-85,0 0 0,0 0 0,0 0 0,0 0 0,1 0 0,-1-1 0,0 1 0,1-1 0,-1 1 0,0-1 0,1 1 0,-1-1 0,0 0 0,1 0 0,-1 1 0,1-1 0,-1 0 0,1 0 0,1-1 0,1 0-234,0 0-1,0 0 0,0-1 1,0 0-1,0 0 0,0 0 0,-1 0 1,1 0-1,-1-1 0,1 0 0,-1 0 1,0 0-1,0 0 0,0 0 1,-1 0-1,3-4 0,9-16-495,-1 0 0,-1 0 0,-1-1 0,-2-1-1,0 0 1,6-30 0,-9 28 2365,-2 0 1,0 0-1,-1-33 0,-11 148 2551,0-1-2959,8-71-1101,-1 18 759,6 44-1,-4-68-1191,1 0 0,0 0-1,0 0 1,1-1-1,1 1 1,0 0 0,0-1-1,10 16 1,-4-15-5133,0-8-5792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4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19218,'0'0'2338,"62"21"33,6-21-1346,29-4 608,31-16 609,29-7-928,20-6-514,15-3-191,-2-1-449,-11 2-160,-25 6 0,-24 5-384,-28 8-1218,-30 2-2658,-30 5-3651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5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 18001,'0'0'3054,"-11"4"-2424,-8 6-388,0 1 1,0 1 0,1 0 0,0 1-1,1 2 1,1-1 0,0 2 0,1 0-1,1 1 1,1 0 0,0 1 0,-14 27-1,14-23-148,1 0 0,1 1 0,1 0 0,1 1-1,2 0 1,0 0 0,1 1 0,2 0 0,0 0-1,2 0 1,0 27 0,3-46-91,-1-1 1,1 0-1,0 1 0,1-1 1,-1 0-1,1 0 1,0 0-1,0 0 0,1-1 1,0 1-1,-1-1 1,1 1-1,1-1 0,-1 0 1,1 0-1,0 0 1,-1 0-1,2-1 0,-1 0 1,0 0-1,1 0 1,-1 0-1,1-1 0,0 1 1,0-1-1,0-1 1,7 3-1,2 0-551,0-1 0,0 0 0,26 1 0,39-5-6340,-14-9-5929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2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3694 230 7591,'0'0'571,"-13"-10"38,-1-1-564,-1 0-1,-1 2 1,0 0 0,0 0 0,0 2-1,-1 0 1,-20-6 0,-71-5 1920,-151-7 1,155 17-767,-952-66 1868,-2 55-2355,962 22-705,2 4-1,-1 4 0,1 4 0,1 4 1,-173 60-1,246-71 13,1 0 1,0 2 0,1 0-1,0 1 1,0 0 0,1 2-1,-18 18 1,30-27-28,1 0 0,0 0-1,0 0 1,1 1 0,0 0 0,-1 0 0,1 0 0,1 0-1,-1 0 1,1 0 0,0 1 0,0-1 0,1 1 0,-1 0-1,1-1 1,1 1 0,-1 0 0,1 0 0,0 0 0,0-1-1,1 1 1,-1 0 0,1 0 0,0-1 0,1 1 0,0 0-1,0-1 1,0 0 0,0 1 0,7 9 0,3 2-49,1-1-1,0 0 1,1 0 0,1-1 0,0-1 0,1 0 0,1-2 0,0 0 0,35 19-1,19 4 37,92 32-1,-148-61 49,262 91 134,478 102-1,-550-163-99,338 15 0,211-42 226,-694-9-253,269-7 358,381-59 1,-700 65-384,190-37 77,-182 33-80,-1 0-1,0-1 0,0-1 1,0-1-1,-1 0 0,0-1 1,-1 0-1,0-2 1,14-11-1,-24 17 8,-1 0 0,1 0 0,-1 0 0,0 0 0,-1 0-1,1-1 1,-1 0 0,0 0 0,0 0 0,-1 0 0,1 0 0,-1 0 0,-1-1 0,1 1-1,-1-1 1,-1 1 0,1-1 0,-1 1 0,0-1 0,0 0 0,-1 1 0,0-1 0,0 1 0,0-1-1,-1 1 1,0 0 0,-1-1 0,1 1 0,-1 0 0,-4-6 0,-5-8 80,-1 0 1,-1 1-1,-1 0 1,-1 1-1,0 1 1,-1 0-1,-22-15 1,-16-9 179,-2 3-1,-2 2 1,-1 3 0,-2 3 0,0 2 0,-2 3 0,-114-28-1,24 18-113,-2 8 0,-195-10-1,-406 23-2509,551 14-1063,-44 0-3788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2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3968 467 8520,'0'-8'-432,"-4"-35"1254,4 25 291,-1 0 0,-1 0 0,-1 0 0,-10-34 0,11 47-947,0 1-1,0-1 0,0 1 1,-1 0-1,1-1 0,-1 1 1,0 0-1,0 1 1,-1-1-1,1 1 0,-1-1 1,0 1-1,0 0 0,0 0 1,0 0-1,0 1 1,-1 0-1,1 0 0,-1 0 1,1 0-1,-1 1 0,0-1 1,-8 0-1,-40-4-67,0 3-1,-70 5 1,-42-2-620,35-15 1130,-127-30-1,-1-2 249,-598-37 249,-173 69-235,930 17-819,-1 3 0,-123 25 0,184-23-89,0 2 0,1 2 1,0 2-1,1 1 0,1 2 0,0 1 1,1 2-1,-52 37 0,75-47-163,2 0 0,0 1 0,0 0 0,0 1 0,2 0 0,-1 0 0,1 0 0,1 1 0,0 1 0,-8 20 0,12-25 167,0 0-1,1 0 1,0 0-1,1 0 1,0 0 0,0 0-1,1 0 1,0 1 0,0-1-1,1 0 1,0 0-1,0 1 1,1-1 0,0 0-1,1 0 1,0-1 0,0 1-1,0 0 1,7 9-1,7 8 250,2 0 0,1-1-1,0-1 1,2-1 0,1-1-1,44 32 1,-20-21-65,2-1 1,91 41-1,-72-45-147,1-3 1,1-3-1,1-3 0,0-3 0,101 8 0,7-12-87,183-12 0,439-75 860,-557 46-164,1284-203-425,-1496 227-246,225-55-200,-230 53 286,-1-2 0,0-1 0,0-1 0,-1-1 0,0-1 0,-2-1 0,26-20 0,-44 30 47,0 0 0,-1 0 0,1 0 0,-1 0 0,0 0-1,0-1 1,0 0 0,-1 0 0,0 0 0,0 0 0,-1 0 0,4-12-1,-5 13 14,-1 1-1,1 0 1,-1 0-1,0 0 1,0-1-1,0 1 0,-1 0 1,1 0-1,-1 0 1,0-1-1,0 1 0,-1 0 1,1 0-1,-1 0 1,0 1-1,0-1 1,0 0-1,0 1 0,-1-1 1,0 1-1,-4-5 1,-8-5 89,0 1 0,-1 0 0,0 1 0,-1 1 1,0 0-1,0 1 0,-32-11 0,-9 1 62,-70-14-1,-141-16 190,-507-28 0,501 74-883,219 7-1533,0 2 1,-102 25-1,33 7-4716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14798,'0'0'8515,"-9"-3"-5729,4 1-2626,1 1 0,-1-1 0,0 1-1,1 0 1,-1 0 0,0 1-1,0-1 1,0 1 0,1 0 0,-1 1-1,0-1 1,0 1 0,0 0-1,1 0 1,-1 0 0,0 1 0,1-1-1,-1 1 1,1 0 0,0 1 0,0-1-1,0 1 1,0-1 0,-5 6-1,-24 31 542,32-37-694,0 0-1,0 0 0,-1-1 1,2 1-1,-1 0 1,0 0-1,0 0 1,1 0-1,-1 0 1,1 0-1,-1 0 0,1 0 1,0 0-1,0 1 1,0-1-1,0 0 1,0 0-1,0 0 0,1 0 1,-1 0-1,1 0 1,1 2-1,-1-2-24,0-1 1,1 0-1,0 0 0,-1-1 0,1 1 0,0 0 0,-1 0 0,1-1 1,0 1-1,0-1 0,0 0 0,0 1 0,-1-1 0,1 0 0,0 0 1,0 0-1,0 0 0,0-1 0,2 0 0,39-7-265,-31 1 221,0 0-1,0 0 1,-1-1 0,0-1 0,0 0 0,-1 0 0,0-1 0,0 0 0,-1-1-1,10-16 1,-35 84 201,15-55-115,0 0-1,1 0 0,-1 0 1,0 0-1,1-1 0,0 1 1,-1 0-1,1 0 1,0 0-1,0 0 0,0 0 1,0 0-1,1 0 1,-1 0-1,0 0 0,1-1 1,-1 1-1,1 0 0,0 0 1,0 0-1,0-1 1,0 1-1,0 0 0,0-1 1,0 1-1,0-1 1,0 1-1,1-1 0,-1 0 1,1 1-1,-1-1 1,1 0-1,2 1 0,2 0 24,0 0 0,0-1 0,1 0 0,-1-1 0,0 1 0,1-1 0,-1 0 0,0-1 0,11-1 0,-4-1-18,1-1-1,-1 0 1,0-1-1,-1 0 0,1-1 1,15-11-1,-15 10-12,-1 0 0,1 1 0,1 0-1,-1 1 1,17-4 0,-29 9-7,0 0-1,-1 1 1,1-1-1,-1 0 1,1 1-1,-1-1 1,0 1-1,1-1 1,-1 0 0,1 1-1,-1-1 1,0 1-1,1-1 1,-1 1-1,0 0 1,0-1 0,1 1-1,-1-1 1,0 1-1,0-1 1,0 1-1,0 0 1,0-1-1,0 1 1,0 0 0,0-1-1,0 1 1,0-1-1,0 1 1,0 0-1,0-1 1,0 1 0,-1-1-1,1 1 1,-1 0-1,-4 35 525,3-27-376,1-8-152,1 1 0,0-1 0,0 0 0,0 1 0,-1-1 0,1 0 0,0 1 0,1-1 0,-1 0 0,0 0 0,0 1 0,1-1-1,-1 0 1,0 0 0,1 1 0,-1-1 0,1 0 0,0 0 0,-1 0 0,1 0 0,0 0 0,0 0 0,-1 0 0,1 0 0,2 2 0,-1-3 3,0 1 1,0 0 0,0-1 0,0 1 0,0-1-1,0 0 1,0 1 0,1-1 0,-1 0 0,0 0-1,0-1 1,0 1 0,0 0 0,3-1-1,12-4 38,-1-1-1,0-1 1,20-10-1,-20 9-33,-7 4-12,-6 2 0,1 0 0,-1 1 0,1-1 0,-1 1 0,1 0 0,0 0 0,7-1 0,-10 3 0,-1 0 0,1 0 0,0 0 0,-1 0 0,0 0 0,1-1 0,-1 1 0,0 0 0,1 0 0,-1 0 0,0 0 0,0 0 0,0 1 0,0-1 0,0 0 0,0 0 0,0 0 0,0 0 0,-1 1 0,2 11 0,5-12 0,0 1 0,-1-1 0,1 0 0,0-1 0,0 1 0,0-1 0,-1 0 0,1 0 0,9-2 0,1 1 0,-1 1-1374,19-1-10705,-24-3-4160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0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16047,'0'0'1730,"13"0"-1655,193-1 208,284-39 0,-220 13-75,642-36 138,131-13-1013,-766 41 561,55-4 111,-330 39-4,6-1 43,0 1 0,0-1 0,-1 2 1,1-1-1,10 3 0,-17-3-26,0 0-1,-1 0 0,1 1 0,0-1 0,0 0 0,-1 1 1,1-1-1,0 0 0,0 1 0,-1-1 0,1 1 0,0-1 1,-1 1-1,1 0 0,-1-1 0,1 1 0,-1 0 0,1-1 0,-1 1 1,1 0-1,-1-1 0,1 3 0,-1-2 21,0 1 0,0-1-1,0 1 1,-1 0 0,1-1 0,0 1-1,-1-1 1,1 1 0,-1-1-1,1 1 1,-1-1 0,0 1 0,0-1-1,1 1 1,-1-1 0,-2 2-1,-4 6 76,0-1-1,-1 0 0,0 0 0,-1 0 0,0-1 1,0-1-1,0 1 0,-1-2 0,0 1 0,0-1 0,-18 6 1,13-6-848,-1 0 1,1-1 0,-1-1 0,0 0 0,0-1 0,0-1 0,-27-1 0,-13-8-6751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1 143 9961,'0'0'8083,"11"-3"-6877,59-10-434,2 3 0,-1 3 0,82 3 0,-52 1-726,163-6 81,217-10-108,-8-33-736,-455 49 720,-15 3 4,1 0 0,0-1 0,-1 1 0,1-1 1,0 0-1,-1 0 0,1 0 0,-1-1 0,6-3 0,-8 3 104,-7 0 56,-84-2 161,-133 12-1,199-7-304,-922 83 447,841-68-406,100-13-159,19-1 3,26 0-20,503-18 206,3 1-242,-192 15-983,-1387 53 2673,948-47-1162,5-1-63,-139 16 332,202-15-680,38-4-488,211 0-1430,0-11 1,261-44-1,-486 52 1949,16-2 7,-1-1 0,1-1-1,31-12 1,-38 4 203,-16 13-189,0-1 0,-1 1 0,1-1 0,0 1 0,-1-1-1,1 0 1,0 1 0,-1-1 0,1 1 0,0 0-1,-1-1 1,1 1 0,-1-1 0,1 1 0,-1-1-1,1 1 1,-1 0 0,1-1 0,-1 1 0,1 0-1,-1 0 1,0-1 0,1 1 0,-1 0 0,1 0-1,-1 0 1,0 0 0,1 0 0,-1 0 0,1 0-1,-1 0 1,-1 0 0,-46-5 208,-1 2 0,0 2 0,-77 8 0,120-7-211,-325 51 475,109-12-3148,113-28-3287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146 282 9065,'0'0'10180,"12"-6"-10121,5-1 22,1 0 0,0 1 0,0 1 0,24-3 0,95-11 389,-78 12-395,144-18 57,294-44 88,-479 65-190,66-13 26,-77 15-50,0 0 1,-1 0-1,1 0 0,-1-1 1,0 0-1,0-1 1,0 1-1,0-1 0,6-6 1,-11 9-5,-1 1 0,1-1 0,0 1 0,-1-1 1,1 1-1,-1-1 0,1 1 0,-1-1 0,1 0 0,-1 1 1,0-1-1,1 0 0,-1 1 0,0-1 0,1 0 0,-1 0 1,0 1-1,0-1 0,0 0 0,0 0 0,1 0 1,-1 1-1,0-1 0,0 0 0,-1 0 0,1 1 0,0-1 1,0 0-1,0 0 0,0 1 0,-1-1 0,1 0 1,0 0-1,-1 1 0,1-1 0,-1 0 0,1 1 0,0-1 1,-1 0-1,0 1 0,1-1 0,-2 0 0,-31-14 59,-17 7-33,0 1-1,-1 3 1,1 2-1,-63 5 1,73-2-11,-111 8-106,0 6 0,-260 61 0,383-71 122,20-4-18,0 0 0,0 1 0,0 0 0,1 0 0,-1 1 0,0-1 0,1 2 0,-1-1 0,1 1 0,-11 8 0,18-12-17,0 0 1,0 0 0,0 0-1,-1 1 1,1-1-1,0 0 1,0 0 0,0 0-1,0 1 1,0-1 0,0 0-1,0 0 1,-1 1-1,1-1 1,0 0 0,0 0-1,0 0 1,0 1-1,0-1 1,0 0 0,0 0-1,0 1 1,0-1-1,0 0 1,0 0 0,1 1-1,-1-1 1,0 0-1,0 0 1,0 0 0,0 1-1,0-1 1,0 0-1,0 0 1,1 0 0,-1 1-1,0-1 1,0 0-1,0 0 1,0 0 0,1 0-1,-1 0 1,0 1 0,0-1-1,0 0 1,1 0-1,-1 0 1,0 0 0,0 0-1,0 0 1,1 0-1,-1 0 1,0 0 0,0 0-1,1 0 1,-1 0-1,0 0 1,0 0 0,1 0-1,19 2-78,-19-2 78,354-12 199,3-31-158,-248 29-18,-63 8 3,-2 1-4,66-16 0,-110 21-9,0-1 1,1 1 0,-1 0 0,0 0-1,0-1 1,1 1 0,-1-1-1,0 1 1,0-1 0,0 1-1,0-1 1,0 0 0,0 0 0,0 1-1,0-1 1,0 0 0,0 0-1,0 0 1,0 0 0,1-2 0,-3 2 22,1 0 1,-1 0 0,0 0 0,1 0 0,-1 0 0,0 0 0,0 0 0,0 1 0,0-1-1,0 0 1,0 1 0,0-1 0,0 0 0,0 1 0,0-1 0,0 1 0,0 0 0,0-1 0,-1 1-1,1 0 1,0 0 0,0 0 0,0 0 0,-1 0 0,0 0 0,-79-9 245,1 3 0,-84 6 0,95 1-165,-87 4 757,0 7 0,-259 55 0,377-58-717,33-6-148,8-1-36,17-1-88,319-29-1606,-146 7 505,-69 10 436,251-13-1116,-387 26 1774,0-1 0,0 2 0,1-1 0,-1 2-1,-14 5 1,-16 5-161,-195 45-4584,87-29-854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87 2787,'1'-1'678,"6"-29"9879,-11 20-5393,-11 16-3199,48-24 5717,16-2-5806,-39 17-1847,-1 0 0,1 1 0,0 0 0,0 0 0,0 1 1,0 0-1,1 1 0,-1 0 0,10 2 0,-17-1-15,0 0 0,0 0 0,0 1 0,0-1 0,0 1 0,-1 0 0,1 0 0,0 0 0,-1 0-1,0 0 1,1 0 0,-1 1 0,0-1 0,3 5 0,-4-5-2,0-1-1,-1 0 1,1 0 0,0 0-1,0 1 1,-1-1 0,1 0-1,-1 1 1,1-1-1,-1 0 1,0 1 0,1-1-1,-1 1 1,0-1-1,0 0 1,0 1 0,0-1-1,0 1 1,0-1 0,0 1-1,-1-1 1,1 0-1,-1 1 1,1-1 0,-1 0-1,1 1 1,-1-1-1,1 0 1,-1 1 0,0-1-1,0 0 1,-1 2 0,-4 1 183,-1 1-111,0 1 1,0 0-1,0 0 1,1 0 0,0 1-1,0 0 1,0 0-1,1 0 1,-8 15 0,14-21-84,-1 0 0,1 0 0,-1 0 1,1 0-1,-1 0 0,1 0 1,0 0-1,-1-1 0,1 1 0,0 0 1,0 0-1,-1-1 0,1 1 1,0 0-1,0-1 0,0 1 0,0-1 1,0 1-1,0-1 0,0 0 0,1 1 1,34 13 55,-20-8-41,-2 0-42,-1 1 0,1 1 0,-1 0 0,23 20 1,-34-26 20,1 0 1,0 0 0,-1 1-1,1 0 1,-1-1-1,0 1 1,0 0 0,0 0-1,0 0 1,0 0 0,-1 1-1,1-1 1,-1 0 0,0 1-1,0-1 1,0 1 0,-1-1-1,1 1 1,-1-1 0,0 1-1,0 0 1,0-1 0,0 1-1,-1-1 1,1 1 0,-1-1-1,-2 6 1,1-5 14,0-1 1,-1 0-1,1 0 1,-1-1-1,1 1 0,-1 0 1,0-1-1,0 1 1,0-1-1,-1 0 0,1 0 1,0-1-1,-7 3 1,-48 15 126,39-15-137,0-1 0,0-1 0,0 0 0,0-2 0,0 0 0,0-1 0,1-1 0,-1-1 0,-21-6 0,28 2-687,17 1-1205,28-2-4490,-17 4 1453,12-7-8727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512 168 5381,'-263'-34'-3874,"161"19"4345,-1 2 3994,60 10-354,44 3-3129,20 0-768,839-54 2263,-463 14-1724,-372 35-41,-49 2 871,-70 3-1405,-396 6 1151,2 38-519,469-40-1088,42-4-127,306-19 300,-64 1 124,-249 18-17,489-3 12,-594 12-57,-379 5 145,-175 11 571,619-23-667,17-2-18,0 0 0,0 1 1,0 0-1,0 0 1,0 0-1,-9 4 1,16-5-4,-1 1 0,1-1 0,0 0 0,0 0 0,0 0 0,0 0 0,0 0 0,0 1 0,0-1 0,0 0 0,0 0 0,0 0 0,0 0 0,0 1 0,-1-1 0,1 0 0,0 0 0,0 0 0,0 1 0,1-1 0,-1 0 0,0 0 0,0 0 0,0 1 0,0-1 0,0 0 0,0 0 0,0 0 0,0 0 0,0 1 0,0-1 0,0 0 0,0 0 0,1 0 0,-1 0 0,0 0 0,0 0 0,0 1 0,0-1-1,0 0 1,1 0 0,-1 0 0,0 0 0,0 0 0,0 0 0,0 0 0,1 0 0,-1 0 0,0 0 0,0 0 0,0 0 0,1 0 0,-1 0 0,0 0 0,0 0 0,0 0 0,0 0 0,1 0 0,-1 0 0,0 0 0,0 0 0,0 0 0,0 0 0,1 0 0,-1 0 0,0 0 0,0-1 0,21 5-651,303 4-6577,-221-8 4647,-2 0-537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64 5926,'0'0'7441,"-10"-6"-6095,-4-3-681,0 0 0,0 1 1,-1 1-1,-21-8 0,32 13-561,0 1-1,0-1 1,-1 1-1,1 0 1,-1 0-1,1 0 1,-1 1-1,1-1 1,-1 1-1,1 0 1,-1 1 0,1-1-1,-1 1 1,1 0-1,-1 0 1,1 0-1,-1 0 1,1 1-1,0 0 1,0 0-1,0 0 1,0 0-1,0 1 1,-4 3 0,-1 5-63,0 1 0,1-1 0,0 1 0,1 1 1,1-1-1,0 1 0,0 0 0,1 1 0,1-1 1,1 1-1,-1 0 0,0 14 0,-1 26-13,2 98-1,3-100-78,2 390-916,-2-439 980,0 0-1,0 0 0,0 0 0,0 0 0,1 0 0,-1 0 1,1-1-1,0 1 0,0 0 0,0 0 0,0 0 0,0-1 1,1 1-1,-1 0 0,1-1 0,2 4 0,-2-5 11,0 0-1,0 1 0,0-1 1,0 0-1,0-1 0,0 1 0,0 0 1,0 0-1,1-1 0,-1 1 1,0-1-1,0 0 0,0 0 0,1 0 1,-1 0-1,0 0 0,0 0 1,1-1-1,-1 1 0,0 0 1,0-1-1,0 0 0,3-1 0,6-3 179,1 0-1,-2-1 0,1 0 0,-1-1 0,0 0 0,0 0 0,-1-1 0,9-10 0,69-80 713,-74 82-835,35-42 151,-2-2 0,46-84-1,-77 119-157,-2-1 0,-1-1 0,-1 0 0,-1 0 0,-1-1 0,-2 0 0,-1-1-1,5-56 1,-11 77-34,0 0-1,0 0 1,0 1 0,-1-1-1,0 0 1,-1 1-1,0-1 1,0 1-1,-1-1 1,1 1-1,-2 0 1,1 0-1,-1 0 1,0 1 0,0-1-1,-9-9 1,8 12-30,0 0 0,0 0 0,-1 0 0,0 0 0,1 1 0,-1 0 0,0 0 1,-1 1-1,1 0 0,0 0 0,-1 0 0,0 1 0,1 0 0,-1 0 0,0 0 0,1 1 0,-1 0 1,0 1-1,-8 1 0,7-1-72,0 1 0,1 0 1,-1 0-1,1 0 1,0 1-1,0 1 0,0-1 1,0 1-1,0 0 0,-6 6 1,-33 33-6998,38-33 224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3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13485,'0'0'14493,"1"0"-14482,-1 0 0,1 0-1,-1 0 1,0 0-1,1 0 1,-1 0-1,1 0 1,-1 0-1,0 0 1,1 0 0,-1 0-1,1 0 1,-1 0-1,0 0 1,1 1-1,-1-1 1,1 0-1,-1 0 1,0 0 0,1 0-1,-1 1 1,0-1-1,1 0 1,-1 0-1,0 1 1,0-1-1,1 0 1,-1 1-1,0-1 1,0 0 0,1 1-1,-1-1 1,0 0-1,0 1 1,0-1-1,0 1 1,1-1-1,-1 0 1,0 1 0,0-1-1,0 1 1,0 0-1,1 9 2,0 1-1,-1-1 1,0 1-1,0-1 1,-2 1-1,1-1 1,-1 1-1,-4 11 1,-3 30-975,8-38 212,-1-2-643,1-1 0,1 1 1,0-1-1,2 16 0,2-19-4227,5-7-3838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0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36 6854,'0'0'3946,"-9"-2"-4229,-24-7 566,32 8-87,0 1 1,0 0-1,0 0 1,0-1 0,0 1-1,0-1 1,1 1-1,-1-1 1,0 1 0,0-1-1,1 1 1,-1-1 0,0 0-1,1 1 1,-1-1-1,1 0 1,-1 0 0,1 0-1,-1 1 1,1-1-1,-1 0 1,1 0 0,0 0-1,-1 0 1,1 0-1,0 0 1,0-1 0,3-3 2912,7 13-2077,-8-2-749,1-1 1,0 1-1,-1 0 1,0 0-1,-1 1 0,1-1 1,-1 0-1,0 1 1,-1-1-1,0 0 0,0 9 1,0-8-104,0 0-1,0 0 1,1 0 0,-1 0-1,2 0 1,-1 0 0,1-1-1,4 12 1,-5-17-149,-1-1 1,1 1-1,0 0 1,-1-1-1,1 1 0,0 0 1,0-1-1,-1 1 0,1-1 1,0 1-1,0-1 1,0 0-1,0 1 0,0-1 1,-1 0-1,1 0 0,0 1 1,0-1-1,0 0 0,0 0 1,0 0-1,0 0 1,0 0-1,0 0 0,0 0 1,0-1-1,0 1 0,0 0 1,-1 0-1,1-1 0,0 1 1,0-1-1,0 1 1,0-1-1,0 1 0,1-2 1,30-21 519,-31 23-544,45-46 191,-32 32-173,0 0 0,1 1 1,26-18-1,-41 31-32,1-1 0,-1 1 0,1-1 0,-1 1 0,1 0 0,0-1 0,-1 1-1,1 0 1,0-1 0,-1 1 0,1 0 0,0 0 0,-1 0 0,1-1 0,0 1 0,0 0 0,-1 0 0,1 0 0,0 0 0,-1 0 0,1 0 0,0 1 0,-1-1-1,1 0 1,0 0 0,0 0 0,-1 1 0,1-1 0,-1 0 0,1 1 0,0-1 0,-1 1 0,1-1 0,-1 0 0,1 1 0,0 0 0,0 2 22,1-1 0,-1 1 0,-1-1 0,1 1 1,0 0-1,-1-1 0,1 1 0,-1 0 0,0-1 1,0 5-1,-8 65 688,5-59-625,2-9-62,0 0 0,0 1 0,0-1 1,0 0-1,1 0 0,-1 1 0,1-1 1,1 5-1,0-8-225,1-1 0,-1 0 0,1 0-1,-1 0 1,1-1 0,-1 1 0,1 0 0,-1-1 0,1 1 0,-1-1 0,0 1 0,1-1 0,-1 1 0,0-1-1,0 0 1,1 0 0,0-1 0,29-33-8999,-16 14 655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82 315 13741,'0'0'7874,"-10"4"-6566,6-3-1266,-36 17 1327,38-17-1311,1 0-1,-1 0 0,0 0 1,0 0-1,1 0 1,-1 1-1,1-1 1,-1 1-1,1-1 0,-1 1 1,1 0-1,0-1 1,0 1-1,0 0 1,0 0-1,0 0 0,0 0 1,1 0-1,-1 0 1,0 0-1,1 2 1,0-3-47,1 0 1,-1 0 0,1 0 0,-1 0 0,1 0-1,0-1 1,0 1 0,-1 0 0,1 0 0,0-1-1,0 1 1,0-1 0,0 1 0,0-1 0,0 1 0,0-1-1,0 0 1,0 1 0,0-1 0,0 0 0,0 0-1,0 1 1,0-1 0,0 0 0,0 0 0,0 0 0,0 0-1,0-1 1,0 1 0,2-1 0,36-4 305,-32 2-293,-1 1-1,0-1 1,0-1 0,-1 1 0,1-1 0,-1 0-1,0 0 1,0-1 0,0 0 0,0 0 0,-1 0-1,0 0 1,0 0 0,0-1 0,-1 0 0,0 0-1,0 0 1,0 0 0,-1 0 0,0-1 0,0 1-1,0-1 1,0-8 0,-2 15-9,0-1-1,0 1 1,1 0-1,-1-1 1,0 1-1,0 0 0,0 0 1,0-1-1,0 1 1,0 0-1,0-1 1,0 1-1,0 0 1,0 0-1,0-1 1,0 1-1,0 0 1,0-1-1,-1 1 1,1 0-1,0 0 1,0-1-1,0 1 1,0 0-1,0 0 1,-1-1-1,1 1 1,0 0-1,0 0 1,0-1-1,-1 1 1,1 0-1,0 0 1,0 0-1,-1 0 1,1-1-1,0 1 1,0 0-1,-1 0 1,1 0-1,0 0 0,-1 0 1,1 0-1,-1 0 1,-13 9 146,-10 21-130,23-28-32,0 0 1,0 1 0,0-1 0,0 1 0,0-1 0,1 1 0,-1-1 0,1 1 0,-1-1 0,1 5 0,0-7 0,0 1 1,0-1-1,0 1 1,1-1-1,-1 1 0,0-1 1,0 1-1,0-1 1,1 1-1,-1-1 0,0 1 1,0-1-1,1 0 1,-1 1-1,0-1 1,1 1-1,-1-1 0,1 0 1,-1 1-1,0-1 1,1 0-1,-1 1 0,1-1 1,-1 0-1,1 0 1,-1 1-1,1-1 0,-1 0 1,2 0-1,1 0 8,0 0-1,0-1 1,0 1 0,0-1-1,0 0 1,0 1-1,-1-2 1,1 1 0,0 0-1,0 0 1,-1-1 0,1 1-1,-1-1 1,1 0-1,3-4 1,12-10 4,-1-1 0,0-1 0,-1 0 0,-1-1 0,-1-1-1,-1 0 1,0-1 0,-2-1 0,-1 1 0,0-2 0,-1 0 0,9-42 0,-32 136-193,8-44 376,0 0 0,2 0 0,0 0 1,2 1-1,2-1 0,3 43 0,-2-64-173,1-1 0,0 0 1,0 0-1,0 0 0,0 0 0,1 0 1,4 5-1,-6-7-50,1-1-1,-1 0 1,1-1 0,-1 1 0,1 0 0,0 0 0,0-1-1,0 1 1,0-1 0,0 1 0,0-1 0,0 0-1,0 0 1,0 0 0,1 0 0,-1 0 0,0-1-1,5 2 1,-7-2-500,-32-26-2579,4 2 3232,2-1 1,1-1-1,-40-53 1,64 79-62,1-1 1,-1 0-1,1 1 0,0-1 1,-1 1-1,1-1 1,-1 0-1,1 1 1,0-1-1,0 0 1,-1 1-1,1-1 1,0 0-1,0 0 1,0 1-1,0-1 1,0 0-1,0 0 0,0 1 1,0-1-1,0 0 1,0 1-1,0-1 1,1 0-1,-1 0 1,0 1-1,0-1 1,1-1-1,21-7 570,45 10-950,-48 0 349,39 1-2216,-4 0-5755,-23-1-2248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22197,'0'0'7527,"-29"59"-6118,25-37-320,4 0-544,0-3-545,0-5-288,12-4-1154,0-3-800,-1-6-2146,0-1-1954,-3-1-4644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65 13068,'0'0'14702,"-1"14"-13458,-6 41-162,-13 54 0,9-57-616,2 0-1,-3 73 1,12-124-465,0-1 1,0 0-1,0 0 1,0 0-1,0 1 1,0-1-1,0 0 1,0 0-1,0 0 1,0 1-1,0-1 1,0 0-1,0 0 1,0 0-1,0 1 1,0-1-1,0 0 1,0 0-1,0 0 1,0 1-1,1-1 1,-1 0-1,0 0 0,0 0 1,0 1-1,0-1 1,0 0-1,1 0 1,-1 0-1,0 0 1,0 0-1,0 0 1,0 1-1,1-1 1,-1 0-1,0 0 1,0 0-1,0 0 1,1 0-1,-1 0 1,0 0-1,0 0 1,0 0-1,1 0 1,-1 0-1,0 0 1,0 0-1,1 0 1,-1 0-1,0 0 1,0 0-1,0 0 1,1 0-1,-1 0 1,0 0-1,0-1 1,0 1-1,1 0 1,-1 0-1,0 0 0,0 0 1,0 0-1,0 0 1,0-1-1,1 1 1,-1 0-1,0 0 1,0 0-1,0-1 1,13-13 86,6-23-84,-1-1 0,21-67-1,-29 75-11,0-1-1,2 2 1,2-1-1,0 2 1,2 0-1,24-33 1,-35 56-53,0 0 0,0 0 0,1 0 0,-1 0 0,8-3 0,-11 6 26,0 1 0,0 0 1,1 0-1,-1 0 0,0 0 0,0 0 0,1 0 0,-1 0 1,0 1-1,1-1 0,-1 1 0,1 0 0,-1 0 0,1 0 1,-1 0-1,0 0 0,6 1 0,-7 0 30,0 0 1,0 0-1,0 0 0,0 0 0,0 0 1,0 1-1,0-1 0,0 0 0,-1 0 1,1 1-1,0-1 0,-1 0 0,1 1 1,-1-1-1,1 0 0,-1 1 0,0-1 1,0 1-1,1-1 0,-1 1 1,0-1-1,0 1 0,0-1 0,-1 1 1,1-1-1,-1 2 0,-10 41 272,4-33-201,0 0 0,-1 0 0,0-1-1,-1 0 1,0-1 0,-1 0 0,-11 9 0,14-13-37,1 0 0,-1 0 0,0 0-1,-1-1 1,1 0 0,-1 0 0,1-1 0,-1 0 0,0-1-1,-1 0 1,1 0 0,-10 1 0,18-3-38,0 0 0,-1 0 1,1 0-1,0-1 0,-1 1 0,1 0 0,0 0 1,-1 0-1,1-1 0,0 1 0,0 0 0,-1 0 1,1 0-1,0-1 0,0 1 0,-1 0 0,1-1 1,0 1-1,0 0 0,0-1 0,0 1 0,-1 0 1,1 0-1,0-1 0,0 1 0,0-1 0,0 1 1,0 0-1,0-1 0,0 1 0,0 0 1,0-1-1,0 1 0,0 0 0,0-1 0,0 1 1,0 0-1,0-1 0,0 1 0,1 0 0,-1-1 1,0 1-1,0-1 0,8-17-1835,34-29-8817,-10 16 1356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17617,'0'0'5621,"1"9"-4377,0 157 2740,-3-36-3142,2-130-845,0 1 1,0-1-1,0 1 1,0-1-1,0 1 1,0-1-1,0 1 1,0-1-1,0 1 1,0-1-1,1 1 1,-1-1-1,0 1 1,0-1 0,0 1-1,1-1 1,-1 1-1,0-1 1,1 0-1,-1 1 1,0-1-1,1 1 1,-1-1-1,1 0 1,-1 0-1,0 1 1,1-1-1,-1 0 1,1 1-1,-1-1 1,1 0-1,-1 0 1,1 0-1,-1 0 1,1 0-1,-1 1 1,1-1-1,-1 0 1,1 0 0,-1 0-1,1 0 1,-1 0-1,1-1 1,-1 1-1,1 0 1,-1 0-1,1 0 1,-1 0-1,1-1 1,-1 1-1,1 0 1,-1 0-1,1-1 1,0 1-1,25-21-704,-12-1-215,-2 0 0,0 0-1,-1-1 1,11-32-1,-11 19 825,-1 0 0,7-48 0,-30 149 3510,7-39-3206,1-1 1,0 2 0,2-1-1,1 0 1,2 1 0,4 50-1,-3-74-725,0 0-1,0 0 1,0 0-1,0 0 1,0 0-1,1-1 1,-1 1-1,1 0 1,0-1 0,0 1-1,0-1 1,2 3-1,7 2-6569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4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0 287 5733,'0'0'8392,"11"-6"-7148,16-7-380,1 1-1,0 2 1,1 0-1,54-10 1,137-12 1830,-182 27-2616,190-15-575,-118 13-2466,171-33 1,-249 32 2345,49-17 1,-72 21 1084,0 0 0,0-1-1,0 0 1,-1 0 0,12-10 0,-19 15-410,-1 0 0,0 0 0,0-1 0,0 1 0,1 0-1,-1 0 1,0 0 0,0 0 0,0 0 0,0 0 0,1-1 0,-1 1-1,0 0 1,0 0 0,0 0 0,0-1 0,0 1 0,1 0 0,-1 0-1,0 0 1,0-1 0,0 1 0,0 0 0,0 0 0,0 0 0,0-1-1,0 1 1,0 0 0,0 0 0,0-1 0,0 1 0,0 0-1,0 0 1,0 0 0,0-1 0,0 1 0,0 0 0,-1 0 0,1-1-1,0 1 1,0 0 0,0 0 0,0 0 0,0 0 0,0-1 0,-1 1-1,1 0 1,0 0 0,0 0 0,0 0 0,0 0 0,-1-1 0,1 1-1,0 0 1,0 0 0,0 0 0,-1 0 0,1 0 0,0 0 0,0 0-1,-1 0 1,1 0 0,-27-3 1018,-31 6-426,-148 23-58,-121 18 719,262-32-1075,1 4 0,-118 44-1,172-56-232,-34 16 27,42-19-31,0 0-1,0 0 1,0 0-1,0 0 1,0 1 0,0-1-1,1 1 1,-1-1 0,0 1-1,1 0 1,-1-1-1,1 1 1,0 0 0,0 0-1,-2 4 1,3-6-2,0 0 0,0 0 0,0 1 0,0-1 0,0 0 1,0 0-1,0 0 0,0 1 0,0-1 0,0 0 0,0 0 0,0 0 0,0 1 0,0-1 1,1 0-1,-1 0 0,0 0 0,0 1 0,0-1 0,0 0 0,0 0 0,0 0 0,1 0 1,-1 0-1,0 1 0,0-1 0,0 0 0,1 0 0,-1 0 0,0 0 0,0 0 0,0 0 0,1 0 1,-1 0-1,0 0 0,0 0 0,0 0 0,1 0 0,-1 0 0,0 0 0,0 0 0,0 0 1,1 0-1,-1 0 0,0 0 0,0 0 0,1 0 0,21 2-16,0-2-1,0 0 1,1-1 0,38-8 0,91-27 48,-97 21-250,656-172-350,-811 203 1067,-14 10 10,-119 27 643,-235 86-1,452-133-1246,4-3-17,1 1 0,-1 1 0,1 0 0,1 1 0,-1 0 0,-11 9 1,22-15 79,-1 0 1,1 0-1,0 0 1,0 0-1,0 0 1,0 0 0,-1 0-1,1 1 1,0-1-1,0 0 1,0 0 0,0 0-1,0 0 1,-1 0-1,1 0 1,0 1-1,0-1 1,0 0 0,0 0-1,0 0 1,0 0-1,0 1 1,0-1-1,0 0 1,0 0 0,-1 0-1,1 0 1,0 1-1,0-1 1,0 0 0,0 0-1,0 0 1,0 0-1,0 1 1,0-1-1,1 0 1,-1 0 0,0 0-1,0 1 1,0-1-1,0 0 1,0 0 0,0 0-1,0 0 1,0 0-1,0 1 1,0-1-1,1 0 1,-1 0 0,0 0-1,0 0 1,0 0-1,0 0 1,0 1 0,1-1-1,-1 0 1,0 0-1,0 0 1,0 0-1,0 0 1,1 0 0,-1 0-1,0 0 1,21 1-994,25-7-551,9-18-1608,6-10-2589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11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47 9833,'0'0'5125,"8"0"-3748,21-3-249,-1 0-1,49-15 1,-8 3-128,-9 12 719,-61 3-1703,1 0 1,0 0-1,0 0 0,0 0 0,0 0 0,0 0 1,-1 0-1,1 0 0,0 0 0,0 0 0,0 0 1,0 0-1,0 0 0,0 0 0,-1 0 0,1 0 1,0 1-1,0-1 0,0 0 0,0 0 0,0 0 1,0 0-1,0 0 0,0 0 0,0 0 0,-1 0 1,1 1-1,0-1 0,0 0 0,0 0 0,0 0 1,0 0-1,0 0 0,0 0 0,0 1 0,0-1 1,0 0-1,0 0 0,0 0 0,0 0 0,0 0 1,0 1-1,0-1 0,0 0 0,0 0 0,0 0 1,0 0-1,0 0 0,0 0 0,0 1 0,1-1 1,-1 0-1,0 0 0,0 0 0,0 0 0,0 0 1,0 0-1,0 0 0,0 0 0,0 1 0,0-1 1,1 0-1,-15 6 597,-243 0 102,328-7-635,131-19 0,-193 18-117,-107 8 28,61-5 311,1 1 0,-38 8 0,59-4-155,26 0-153,28 1-7,-33-7-32,105-2-1627,-39-10-2740,-64 8 2347,-17-2-11735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49:14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1826,'0'0'16100,"14"-7"-15614,-4 1-368,0 1 0,0 0 0,1 1 0,0 0 0,0 1 0,0 0 0,0 1 0,0 0 0,21-1 0,79 3 45,761-31 1222,-781 19-1011,-611 41 561,369-17-392,1 4 188,-91 3-68,256-20-647,1-1 0,-1 0 1,28-8-1,18-4-12,434-30-1351,-146 18-114,-322 21 1443,-47 2-1,-95 4 161,-200 27 0,-114 48-3584,394-69 2553,-74 13-5111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4255 284 11531,'-17'-15'1591,"-20"-14"-896,-1 1 0,-1 1 1,-71-35-1,51 39-655,-2 2 0,0 3 0,-2 3 0,1 3 1,-78-6-1,-323 3-1439,407 15 1206,-275 10 64,2 14-1,-408 84 0,562-73 653,2 7 1,-236 91 0,333-103-345,1 4 0,2 3 1,1 3-1,2 4 0,2 2 1,3 3-1,-92 88 0,130-109-190,1 2 0,2 1 0,0 0 0,2 2 0,2 1 0,1 0 0,-21 54 0,32-67 3,1-1-1,1 1 1,1 0-1,1 0 1,1 1-1,1 0 1,1-1-1,1 1 1,0 0-1,2-1 1,1 1-1,0-1 1,2 0-1,0 0 1,9 23-1,5-2 7,2-1 0,2-1 1,1-1-1,2-1 0,2-2 0,1 0 0,2-2 0,1-1 1,2-2-1,62 46 0,-27-30 18,2-2-1,2-3 1,2-4 0,158 57 0,-70-45 66,335 59 0,182-43 58,-407-57 331,361-35 0,-464 7-151,-1-8 0,-1-7-1,212-72 1,-293 76 7,-2-5-1,-1-3 1,102-63 0,-146 75-276,-1-1-1,-1-2 1,-1-2-1,-2-1 1,-1-2-1,-2-1 1,-1-1-1,29-46 0,-48 64-45,-1 0 0,-1-1 0,-1 0 0,0-1 0,-2 0 0,0 0 0,-1 0 0,-1-1 0,-1 0 0,-1 0 0,-1-1 0,-1 1 0,-1 0 0,0-1 0,-2 1 0,0 0 0,-2 0-1,0 0 1,-1 0 0,-1 1 0,-1 0 0,-1 0 0,-1 0 0,0 1 0,-2 1 0,-25-35 0,-1 8-8,-2 2 1,-2 2-1,-2 2 0,-1 2 1,-2 1-1,-62-35 0,0 8 87,-216-88 0,159 88-53,-4 8 0,-1 7 0,-3 7 0,-1 8 0,-1 8 0,-246-4 0,245 29-1511,-281 37-1,200 3-2933,5 4-4491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1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18866,'0'0'2466,"0"61"33,0-16-193,-3 7-641,-1 5-672,1 2-384,3-5-513,0-6-64,0-8-64,0-8-481,1-11 129,4-9-481,-4-5-1057,1-6-1024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0:5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33 196 15983,'-5'-14'3465,"2"6"-2826,-16-46 1790,17 49-2141,1 0 0,0 0 0,0 1 0,1-1 0,-1 0 0,1 0 0,0 0 0,1 0 0,-1 0-1,1 0 1,1-5 0,0 6-164,0 1 0,0 0-1,0 0 1,0 0 0,1 0 0,-1 1-1,1-1 1,-1 1 0,1-1 0,0 1-1,0 0 1,0 0 0,1 0-1,-1 1 1,0-1 0,1 1 0,-1-1-1,1 1 1,6-1 0,7-1-29,-1 0 1,1 1-1,17 0 0,20 3-57,1 2-1,-1 3 0,0 2 1,0 2-1,-1 3 0,-1 2 1,83 35-1,-128-47-66,0 0 0,0 1 1,0 0-1,0 0 0,-1 0 0,1 1 0,-1 0 0,-1 0 0,1 1 0,6 7 1,-11-11 44,0 0 1,1 0 0,-1 0 0,0 1-1,-1-1 1,1 0 0,0 0 0,-1 0 0,1 1-1,-1-1 1,0 0 0,1 0 0,-1 1 0,0-1-1,0 0 1,-1 1 0,1-1 0,0 0 0,-1 1-1,0-1 1,1 0 0,-1 0 0,0 0-1,0 0 1,0 0 0,0 0 0,-1 0 0,1 0-1,0 0 1,-1 0 0,0-1 0,1 1 0,-1 0-1,0-1 1,0 0 0,1 1 0,-5 1 0,-11 8 296,0 0 1,0-1 0,-1-1 0,0-1 0,0 0 0,-1-1 0,-29 6 0,24-8-663,0-2 0,0 0 0,-28 0 0,51-3 198,1 0 0,0 0 0,0 0 0,-1 0 0,1 0 0,0 0 0,0 0 0,-1 0 0,1 0-1,0 0 1,0 0 0,-1 0 0,1 0 0,0 0 0,0 0 0,0 0 0,-1 0 0,1 0 0,0 0 0,0 0 0,-1 0 0,1-1 0,0 1-1,0 0 1,0 0 0,-1 0 0,1 0 0,0-1 0,0 1 0,0 0 0,0 0 0,-1 0 0,1-1 0,0 1 0,0 0 0,0 0-1,0 0 1,0-1 0,0 1 0,0 0 0,0 0 0,0-1 0,0 1 0,0 0 0,0 0 0,0-1 0,0 1 0,0 0 0,0 0-1,0-1 1,0 1 0,0 0 0,0 0 0,0-1 0,0 1 0,0 0 0,0 0 0,1 0 0,-1-1 0,0 1 0,0 0 0,0 0-1,0 0 1,1-1 0,-1 1 0,0 0 0,0 0 0,0 0 0,1 0 0,14-14-14295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7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16111,'0'0'11755,"15"67"-11627,-21-29-31,-3 1-194,2 0-1472,2-4-1858,2-8-2082,1-7-3396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8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13485,'0'0'9278,"13"-9"-8499,-6 4-702,1 0-18,0 0 1,0 0-1,0 0 1,1 1-1,0 1 1,-1-1-1,1 1 0,0 1 1,1 0-1,-1 0 1,10 0-1,16-1 158,63 1 12,-91 2-228,-1 0-1,0 1 0,1 0 0,-1 0 0,0 1 1,1-1-1,-1 2 0,0-1 0,0 0 0,0 1 1,9 7-1,-13-9 9,-1 0-1,0 0 1,0 0 0,-1 0-1,1 0 1,0 0 0,0 1 0,0-1-1,-1 0 1,1 0 0,-1 1 0,1-1-1,-1 0 1,1 1 0,-1-1-1,0 1 1,0-1 0,1 0 0,-1 1-1,0-1 1,0 1 0,-1-1 0,1 1-1,0-1 1,0 0 0,-1 1 0,1-1-1,-1 0 1,1 1 0,-1-1-1,1 0 1,-1 1 0,0-1 0,0 0-1,0 0 1,0 0 0,0 0 0,0 0-1,-2 2 1,-5 5 259,0 0 0,-1-1 1,-17 11-1,20-14-163,-35 20 690,31-19-461,-1 1 0,1 0 0,0 1 1,-12 10-1,58-14-1268,-3-4 248,52 2-1148,-80 0 1766,0-1 1,0 1 0,1 0-1,-1 1 1,0-1 0,0 1-1,0 0 1,0 0 0,-1 1-1,1-1 1,-1 1 0,8 6-1,-10-8 106,-1 1-1,1-1 1,0 1-1,-1 0 0,0 0 1,1 0-1,-1 0 0,0 0 1,0 0-1,0 0 0,0 0 1,0 1-1,-1-1 1,1 0-1,-1 0 0,1 1 1,-1-1-1,0 0 0,0 1 1,0-1-1,0 0 0,0 1 1,-1-1-1,1 0 1,-1 1-1,0-1 0,1 0 1,-1 0-1,0 0 0,0 0 1,0 0-1,0 0 0,-1 0 1,1 0-1,-1 0 1,1 0-1,-1 0 0,1-1 1,-1 1-1,0-1 0,-3 3 1,-4 3 444,0-1 1,0 0-1,0 0 1,-1-1-1,0 0 1,0-1-1,-16 6 1,1-5-19,0-1 0,0-1 1,0-2-1,0 0 1,-30-4-1,44 1-1690,13-2-3878,18-2-4410,2 1-1857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9513,'0'0'6742,"5"9"-4665,29 53 403,-16-31-1434,-1 1 0,-1 1-1,17 53 1,-29-75-916,-2 1 1,1 0-1,-2 0 1,1 0-1,-2 0 0,1 0 1,-2 0-1,1 0 1,-2 0-1,0 0 0,0 0 1,-1 0-1,0-1 1,-1 1-1,-7 12 1,-5 7-139,-2-1 0,-1-1 0,-1 0 0,-1-2 0,-2 0 0,-25 23 0,30-34-2356,1-2 0,-39 25 0,18-20-7993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10025,'0'0'20852,"-36"69"-19474,19-26-866,-1 3-512,3 0 0,1-2 0,10-7 0,1-3 0,3-9 0,0-3 0,0-8-865,4-6-1185,4-8-1825,1 0-1090,-2-13-2114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9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13997,'0'0'10378,"77"-7"-9673,-22 7 95,14 0-319,7 1-417,5 4-32,-5 0-897,-10-2-2082,-18-2-1985,-19 0-3877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09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14862,'0'0'4484,"84"41"-3235,-16-35-416,9-2-160,7-3-545,-6-1-961,-10 0-4452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1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17617,'0'0'6406,"-10"51"-4997,0-16 32,-1 9-640,1 7-288,4 4-257,1-2-160,5-2-64,0-4-480,0-11-1250,2-9-704,4-11-705,-6-12-1217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1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0 162 15503,'0'0'1788,"3"-12"273,-2 5-1677,-1 3-228,1 1 0,-1-1 0,1 0 0,0 0 0,0 1 0,0-1 0,0 0 0,1 1 1,0 0-1,-1-1 0,1 1 0,1 0 0,-1 0 0,0 0 0,1 0 0,-1 0 0,1 0 0,0 1 1,0 0-1,5-4 0,17-6 176,1 1 0,0 2 0,0 0 0,1 2 1,0 1-1,49-5 0,-16 6-314,0 3 1,62 6 0,-110-3-42,0 1 0,-1 1 0,1 0 0,0 0 0,-1 1 1,0 0-1,20 11 0,-29-14 32,0 0-1,0 0 1,1 0 0,-1 1-1,0-1 1,0 1 0,0-1-1,-1 1 1,1 0 0,0-1-1,-1 1 1,1 0 0,-1 0 0,1 0-1,-1 0 1,0 1 0,0-1-1,0 0 1,0 0 0,0 1-1,-1-1 1,1 1 0,-1-1-1,1 0 1,-1 1 0,0-1-1,0 1 1,0-1 0,0 1 0,0-1-1,-1 1 1,1-1 0,-1 0-1,0 1 1,1-1 0,-1 0-1,0 1 1,-1-1 0,1 0-1,0 0 1,0 0 0,-1 0-1,1 0 1,-4 2 0,-4 6 297,-1 0 1,-1-1-1,0-1 1,0 0-1,-1 0 0,0-1 1,0-1-1,-21 8 1,10-5-737,0-1 0,0-1 0,-1-1 0,-25 3 0,36-9-4545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80 0,'0'0'13912,"3"-8"-9172,0-3-3789,8-24 1273,-7 10 3079,-6 25-5120,1 0 0,-1 0 0,1 0 0,-1 0 0,1 1 1,-1-1-1,0 1 0,1-1 0,0 1 0,-1 0 0,1-1 0,-3 3 1,-13 12-88,1 1 1,0 0 0,2 2-1,0 0 1,0 0 0,2 1-1,1 1 1,-14 30 0,15-30 3,1 1 1,2 0-1,0 0 1,1 0-1,1 1 0,-5 43 1,10-58-171,0 0 1,0 0 0,1 0-1,0-1 1,0 1 0,0 0-1,1-1 1,0 1-1,0-1 1,1 0 0,5 11-1,-5-13-173,0 0-1,0-1 0,0 1 0,1-1 1,0 1-1,0-1 0,-1 0 1,2 0-1,-1-1 0,0 1 0,1-1 1,-1 0-1,1 0 0,-1 0 1,1-1-1,0 0 0,9 2 0,44 1-5793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13581,'0'0'13196,"1"74"-11434,-1-41-1089,-5 3-545,2-3-64,0 3-352,3-4-1154,0-5-1184,0-6-1186,0-6-2242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2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10858,'0'0'5307,"1"-10"-2264,-1 6-2918,0 1 0,0 0 0,0 0 0,1 0 0,-1 0 0,1 0 0,0 0 0,0 0 0,0 0 0,0 1 0,0-1 0,1 0 0,-1 0 0,1 1 1,0-1-1,-1 1 0,1 0 0,0-1 0,1 1 0,-1 0 0,0 0 0,1 0 0,-1 1 0,1-1 0,-1 0 0,1 1 0,0 0 0,0-1 1,0 1-1,0 0 0,-1 1 0,1-1 0,0 0 0,6 1 0,20-4 243,0 1 0,0 1 0,0 2 0,47 5 1,-56-2-341,0 0 1,0 1 0,0 2 0,0 0 0,-1 1 0,0 1-1,24 13 1,-41-20 64,0 0-1,0 0 1,0 0-1,0 0 1,-1 1-1,1-1 1,0 0-1,-1 1 1,1-1 0,-1 1-1,0 0 1,1-1-1,-1 1 1,0 0-1,0 0 1,0 0-1,0 0 1,0 0-1,-1 0 1,1 0-1,0 4 1,-1-4 47,0 0 1,-1 0-1,0 1 0,1-1 1,-1 0-1,0 0 0,0 0 1,0 0-1,0 0 1,0 0-1,0 0 0,-1-1 1,1 1-1,-1 0 0,1-1 1,-4 4-1,-7 4 304,-1 0 1,0-1-1,0 0 0,-22 8 1,34-15-469,-41 14 156,31-12-195,1 1-1,-1 0 0,1 1 0,-18 10 0,77-7-3940,46 13 975,-87-19 2964,0 1 0,0 0 0,0 0 0,-1 0 1,1 1-1,-1 0 0,0 1 0,0 0 0,9 7 0,-15-10 167,0-1 0,1 1 1,-1-1-1,0 1 0,0 0 0,0-1 0,0 1 1,0 0-1,0 0 0,-1-1 0,1 1 0,-1 0 1,1 0-1,-1 0 0,1 0 0,-1 0 0,0 0 1,0 0-1,0 0 0,0 0 0,-1 0 0,1 0 1,0-1-1,-1 1 0,1 0 0,-1 0 0,0 0 1,0 0-1,0-1 0,1 1 0,-2 0 0,1-1 1,0 1-1,0 0 0,0-1 0,-1 0 0,1 1 1,-1-1-1,-2 2 0,-6 5 493,0 0 0,-1-1 0,0 0 0,-17 8 0,4-3-451,-1-1 0,-1-1 0,1-1 0,-2-2 0,1 0 1,-1-2-1,0-1 0,-45 2 0,69-6-320,1 0 0,-1 0 0,0 0 0,0-1-1,0 1 1,1-1 0,-1 1 0,0-1 0,0 0 0,1 0 0,-1 0 0,1-1 0,-1 1 0,1-1-1,-1 1 1,1-1 0,0 0 0,0 0 0,0 0 0,0 0 0,-3-4 0,4 5-41,0-1 0,1 0 0,-1 0 0,1 0 0,0 1 0,0-1 1,-1 0-1,1 0 0,0 0 0,1 0 0,-1 1 0,0-1 0,0 0 0,1 0 1,-1 0-1,1 1 0,-1-1 0,1 0 0,0 1 0,0-1 0,0 0 0,0 1 1,0-1-1,0 1 0,0-1 0,0 1 0,1 0 0,-1 0 0,1-1 1,-1 1-1,1 0 0,-1 0 0,3-1 0,28-18-7945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3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17104,'0'0'10282,"21"63"-8552,-21-20-129,0 9-416,0 4-320,0 3-865,0-1 0,0-2 0,0 1 0,0-5 0,5-8-1441,5-14-2755,6-12-5029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3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62 13613,'0'0'2317,"8"-9"299,26-27-6,-33 34-2346,1 1 0,-1-1 0,1 1 0,0 0 1,-1-1-1,1 1 0,0 0 0,0 0 0,-1 0 0,1 0 0,0 0 0,3 0 0,-5 1-177,1 0 0,-1 0-1,0 0 1,1 0-1,-1 0 1,1 0-1,-1 0 1,0 0-1,1 0 1,-1 1-1,1-1 1,-1 0-1,0 0 1,1 0-1,-1 1 1,1-1-1,-1 0 1,0 1-1,0-1 1,1 0-1,-1 0 1,0 1-1,1-1 1,-1 1-1,0-1 1,0 0 0,0 1-1,1-1 1,-1 1-1,0-1 1,0 0-1,0 2 1,1 1 115,-1 1 1,0 0 0,0 0 0,0 0 0,0 0 0,-1 0 0,1-1-1,-1 1 1,-1 4 0,-5 8-10,0 1 0,0-2 0,-2 1 0,0-1 0,-13 17 0,-63 71-147,50-63 21,16-16-165,9-12-513,1 0 0,-2 0 1,-22 19-1,33-32 489,0 1 0,0 0 0,0 0 1,0 0-1,0 0 0,0 0 0,0 0 1,0-1-1,0 1 0,0 0 0,0 0 1,0 0-1,0 0 0,0 0 0,0 0 0,0-1 1,0 1-1,0 0 0,0 0 0,0 0 1,0 0-1,0 0 0,0 0 0,0-1 1,0 1-1,0 0 0,0 0 0,0 0 1,0 0-1,0 0 0,0 0 0,-1 0 1,1-1-1,0 1 0,0 0 0,0 0 0,0 0 1,0 0-1,0 0 0,0 0 0,0 0 1,-1 0-1,1 0 0,0 0 0,0 0 1,0 0-1,0 0 0,0 0 0,-1 0 1,1 0-1,0 0 0,0 0 0,0 0 1,0 0-1,0 0 0,0 0 0,-1 0 0,1 0 1,0 0-1,0 0 0,0 0 0,0 0 1,0-2-1252,0-22-6864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4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15983,'0'0'5734,"2"64"-3076,-2-34-1024,-2 7-289,-4 3-160,3 0-705,3 2-383,4-5-65,11-3-353,3-6-1280,0-8-930,-3-8-544,-7-9-480</inkml:trace>
  <inkml:trace contextRef="#ctx0" brushRef="#br0" timeOffset="1">0 143 13645,'0'0'8680,"71"-11"-7591,-26 15-737,9 3-319,5-1-1443,-2-2-3170,-6-4-6887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16848,'0'0'5573,"10"6"-3149,-2-2-2102,1 0 0,0 0 0,0-1 1,1 0-1,-1-1 0,1 0 0,-1 0 0,1-1 0,-1 0 1,1-1-1,0 0 0,0 0 0,-1-1 0,1-1 0,-1 1 1,1-1-1,-1-1 0,1 0 0,11-6 0,-18 8-260,0 0-1,-1-1 1,1 0 0,-1 1-1,1-1 1,-1 0 0,0 0-1,1 0 1,-1 0-1,0-1 1,-1 1 0,1-1-1,0 1 1,-1-1-1,1 0 1,-1 1 0,0-1-1,0 0 1,0 0 0,0 0-1,0 0 1,-1 0-1,1-3 1,-2 5-62,0-1 0,1 1 0,-1 0 0,0 0 0,0 0 0,0 1 0,-1-1 0,1 0 0,0 0 0,0 0 0,0 1 0,-1-1 0,1 1 0,0-1 0,-1 1 0,1-1 0,0 1 0,-1 0 0,1-1 0,0 1 0,-1 0 0,1 0 0,-1 0 0,1 0 0,0 1 0,-1-1 0,-2 1 0,-42 7 0,35-4 0,0 1 0,1 1 0,0-1 0,0 2 0,0-1 0,1 2 0,0-1 0,0 1 0,1 0 0,0 1 0,0 0 0,1 0 0,0 1 0,1 0 0,0 0 0,1 0 0,0 1 0,-7 19 0,12-27 3,-1-1 1,1 0-1,0 0 0,0 0 0,0 1 1,0-1-1,0 0 0,0 0 1,1 0-1,-1 1 0,1-1 0,-1 0 1,1 0-1,0 0 0,0 0 1,0 0-1,0 0 0,0 0 0,1 0 1,-1-1-1,2 3 0,0-1 5,1 0 0,-1-1 0,1 0 0,0 1 0,0-1 0,0 0 0,0-1-1,0 1 1,0-1 0,6 2 0,11 0-147,0 0-1,0-1 0,34-2 1,-42 0-108,49-5-4301,3-14-5921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4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7303,'0'0'11018,"48"50"-7975,-10-23-416,4 11-802,-4 7 129,-4 3-833,-11 7-768,-17 5 287,-6 5-63,-18 1-225,-19 3-224,-7-2-96,-3-3-704,-1-8-1731,3-13-3202,2-16-4452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23254,'0'0'5990,"49"-2"-5446,-43 4-416,1 10-32,-5 1-64,-1 2-1345,-1-4-3107,0-5-3235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20115,'0'0'2755,"-19"72"-2595,13-31-64,-2 6-64,5 4-160,1-3-769,2-5-192,0-7-352,0-10-449,0-13-1666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15535,'0'0'2146,"14"-6"-70,10-1-1359,0 0-1,0 1 0,1 2 0,0 1 1,38-1-1,-29 4 39,3-1-342,0 2 0,37 6 0,-64-6-373,-1 1-1,0 0 1,1 0-1,-1 1 1,0 0 0,-1 1-1,1 0 1,-1 1-1,1-1 1,-1 2 0,-1-1-1,15 14 1,-20-17 28,1 0 1,-1 0-1,0 0 1,0 0-1,-1 1 1,1-1 0,-1 1-1,1-1 1,-1 1-1,0 0 1,1 0-1,-2-1 1,1 1-1,0 0 1,0 0-1,-1 0 1,0 0-1,1 0 1,-1 0-1,0 0 1,-1 0 0,0 5-1,0-4 31,-1 0-1,0 0 1,-1 0-1,1 0 1,-1 0-1,1 0 1,-1-1-1,0 1 1,0-1 0,-1 0-1,1 0 1,-1 0-1,-4 3 1,-11 5 190,0 0 1,-1-2 0,0 0-1,-39 11 1,38-13-481,0-2 0,-1-1 0,1 0 0,-30 0-1,50-4 25,1 0 59,0-1 0,0 1 0,0 0 0,0 0 0,1 0 0,-1 0 0,0 0 0,0-1 0,0 1 0,0 0 0,0 0 0,0 0 0,0 0 0,0 0 0,0-1 0,0 1 0,0 0 0,0 0 0,0 0 0,0 0 0,0-1 0,0 1 0,0 0 0,0 0 0,0 0 0,0 0 0,0-1 0,0 1 0,0 0 0,0 0 0,0 0 0,-1 0 0,1-1 0,0 1 0,0 0 0,0 0 0,0 0 0,0 0 0,0 0 0,-1 0 0,1 0 0,0-1 0,0 1 0,0 0 0,0 0 0,0 0 0,-1 0 0,1 0 0,0 0 0,0 0 0,0 0 0,0 0 0,-1 0 0,1 0-1,0 0 1,0 0 0,0 0 0,0 0 0,-1 0 0,1 0 0,0 0 0,0 0 0,12-13-7878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6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 14958,'0'0'15455,"-10"12"-15140,2-3-281,-54 65 968,-95 149 1,153-216-1244,0 1 0,0-1 0,1 1-1,0 0 1,1 0 0,0 0 0,0 0 0,1 0 0,0 1-1,0-1 1,1 0 0,1 13 0,-1-17 27,1 0-1,0 0 1,1 0 0,-1 0 0,1 0-1,0-1 1,0 1 0,0 0 0,0-1-1,0 0 1,1 1 0,0-1-1,0 0 1,0 0 0,0 0 0,0-1-1,0 1 1,1-1 0,-1 0 0,1 0-1,-1 0 1,1 0 0,0-1-1,0 1 1,0-1 0,4 1 0,32 5-6422,5-6-3881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7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51 4324,'0'0'21140,"-30"59"-18481,9-32-898,-8 4-319,0 2-578,-1-1-607,2 1-161,5-5-64,5-4-160,8-7-1282,7-9-1568</inkml:trace>
  <inkml:trace contextRef="#ctx0" brushRef="#br0" timeOffset="1">240 0 12139,'0'0'6999,"-2"9"-4404,-21 90 1685,16-75-3788,0 0 0,2-1 0,1 2 0,0-1 0,2 0 0,1 1-1,3 45 1,1-62-487,-1 0 0,1 1 0,1-1 0,-1-1 0,9 13 0,11 9-2045,-22-28 1533,1 0-1,-1 0 0,1 0 1,-1 0-1,1 0 0,-1 0 1,1 0-1,-1 0 0,1-1 1,0 1-1,-1-1 0,1 1 1,0-1-1,2 1 0,-4-4-3437,0-8-2472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7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11211,'0'0'13388,"77"-32"-13324,-41 29-224,0-2-1441,-6-2-1859,2-5-4131</inkml:trace>
  <inkml:trace contextRef="#ctx0" brushRef="#br0" timeOffset="1">329 0 18514,'0'0'7265,"5"11"-5519,26 46-435,-16-31-1104,-1-1 1,17 45-1,-28-60-216,0-1-1,-1 1 1,0-1-1,0 1 1,-1 0-1,0-1 1,-1 1-1,0 0 1,-1 0-1,0-1 1,0 1-1,-4 13 0,0-9-61,-1-1-1,0 0 0,-1 0 0,-1 0 0,0-1 1,0 0-1,-1 0 0,-21 19 0,8-10-1079,0-2-1,-1 0 0,-37 21 0,16-18-5862,8-13-7715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11435,'0'0'17040,"-13"77"-16656,8-40-127,5 4-161,0-2-96,0-6-897,9-5-1153,-1-7-577,-2-8-1216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15631,'0'0'8488,"92"0"-7015,-35 0-256,14 0-512,1 2-609,2-1-1121,-10-1-3843,-8 0-8233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8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10025,'0'0'17169,"-18"85"-16112,5-40-641,5 1-256,2-1-128,6-3 0,0-3-288,0-8-1409,1-1-1090,1-10-2018,-2-7-2562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18033,'0'0'10170,"8"13"-9081,-5-8-974,1 2-41,0-1 0,0 0 0,-1 1 0,0 0 1,0 0-1,-1 0 0,1 0 0,-2 0 0,1 1 0,-1-1 0,0 0 1,-1 1-1,0 13 0,-7 15 277,-2-1 1,-1 0 0,-25 56-1,4-12-17,26-56-461,17-33-1559,17-33-4081,-12 7-2310,-4-4-6049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16400,'0'0'1873,"5"-10"412,-2 4-2055,0 1 0,0 0 0,1 0 0,-1 0 0,1 1 0,0-1 1,1 1-1,-1 0 0,1 0 0,-1 0 0,1 1 0,1-1 0,-1 1 0,0 0 0,1 1 0,-1-1 0,1 1 0,0 0 0,0 1 0,11-2 0,22-4 465,-1 1 0,75 0 0,-92 6-682,-1 1 1,0 1 0,0 1 0,0 0-1,0 2 1,0 0 0,25 12-1,-39-14-62,0 0 0,0 1 0,0 0 0,-1 0 0,1 0 0,-1 1 0,-1 0 0,1 0 0,-1 0 0,1 1 0,-1-1 0,4 10 0,-6-12 49,-1-1 0,1 1 0,-1 0 0,0 0 0,0 0 0,-1 0 0,1 0-1,0 0 1,-1 0 0,0 0 0,0 0 0,0 0 0,0 0 0,0 0 0,0 0 0,-1 0-1,0 0 1,1 0 0,-1 0 0,0 0 0,-1-1 0,1 1 0,0 0 0,-1 0 0,1-1-1,-1 1 1,0-1 0,0 0 0,0 1 0,-3 1 0,-3 3 70,-1-1 1,1-1-1,-1 1 1,-1-1-1,1-1 1,-1 0-1,0 0 1,0-1-1,-18 4 1,11-4-596,-1 0 0,1-2 0,0 0 0,-1-1 0,-19-2 0,37 2 343,0 0 0,-1-1-1,1 1 1,0 0 0,0 0 0,-1 0 0,1 0 0,0 0 0,0 0-1,0-1 1,-1 1 0,1 0 0,0 0 0,0 0 0,0-1 0,-1 1-1,1 0 1,0 0 0,0-1 0,0 1 0,0 0 0,0 0 0,0-1-1,0 1 1,-1 0 0,1 0 0,0-1 0,0 1 0,0 0 0,0 0-1,0-1 1,0 1 0,0 0 0,0-1 0,1 1 0,-1 0-1,0 0 1,0-1 0,0 1 0,0 0 0,0 0 0,0-1 0,0 1-1,1 0 1,-1 0 0,0 0 0,0-1 0,0 1 0,1 0 0,10-11-9251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15631,'0'0'12481,"-12"14"-11851,-114 144 1141,106-130-1329,2 0 1,0 1-1,2 1 0,-21 54 0,35-78-434,0 0 0,0 1 1,0-1-1,1 1 0,0-1 0,1 1 0,0 0 0,-1-1 0,2 1 0,-1 0 0,1-1 0,0 1 0,1 0 0,3 10 0,-2-12-103,0 0 0,0 0 0,0 0 0,1 0 0,0-1 0,0 1 0,0-1 0,1 0 0,-1 0 0,1-1 0,0 1 0,0-1 0,0 0 0,1 0 0,-1-1 0,7 3 0,3 0-1350,0 0 0,0-1 0,1-1 0,-1-1 0,23 2 0,26-3-8079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1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11563,'0'0'13485,"7"60"-11563,-13-27-353,-4 4-480,-1-2-705,4 1-320,3-5-320,4-3-1185,0-6-1858,0-7-1698,0-6-1857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15022,'0'0'1805,"7"-10"709,-4 4-2231,1 0 1,1 1-1,-1-1 1,1 1-1,0 1 1,0-1-1,0 0 1,1 1-1,-1 0 1,1 1-1,0-1 1,0 1-1,1 0 1,-1 0-1,0 1 1,1 0-1,0 0 1,12-1-1,10-1 122,-1 1 0,1 2 0,49 4 0,-67-3-372,0 2 0,-1 0-1,1 0 1,0 1 0,0 0-1,-1 1 1,0 0 0,0 1-1,0 0 1,0 0 0,-1 1-1,14 11 1,-20-15 2,-1 0 0,0 0 0,0-1-1,0 2 1,-1-1 0,1 0 0,0 0 0,-1 0 0,0 1 0,1-1-1,-1 1 1,0-1 0,0 1 0,0 0 0,-1-1 0,1 1 0,0 0-1,-1-1 1,0 1 0,0 0 0,0 0 0,0-1 0,-1 6 0,0-4 109,-1 0 0,0 0 0,0 0 0,0-1 0,0 1 1,-1 0-1,0-1 0,0 0 0,1 0 0,-2 0 0,1 0 0,0 0 1,-7 4-1,0 0 101,-1-1 1,0 0 0,0-1 0,-1 0-1,1-1 1,-1 0 0,0-1-1,0 0 1,-22 2 0,111-13-5067,-61 7 4122,7 1-53,0 1 0,25 3-1,-43-3 700,-1-1-1,1 1 0,-1 0 0,0 0 1,1 1-1,-1-1 0,0 1 0,0 0 0,0 0 1,0 1-1,0-1 0,-1 1 0,1-1 1,-1 1-1,1 0 0,-1 1 0,4 4 0,-6-6 148,0 0 0,0 0-1,0 0 1,0 1 0,0-1-1,0 0 1,-1 0-1,1 1 1,-1-1 0,0 0-1,1 1 1,-1-1 0,0 0-1,-1 1 1,1-1 0,0 0-1,-1 1 1,1-1-1,-1 0 1,-1 3 0,0 0 128,0-1 1,-1 0-1,1 0 0,-1 0 1,-1 0-1,1 0 1,0 0-1,-1-1 0,-4 4 1,-7 4 383,-1-1 1,0 0-1,0-1 1,-18 7-1,10-7-385,0 0-1,-1-1 1,0-2-1,0 0 1,0-2-1,-1-1 1,0 0-1,0-2 1,-42-4-1,67 3-293,0 0 1,0 0-1,0 0 1,-1 0-1,1 0 0,0 0 1,0 0-1,0-1 1,-1 1-1,1 0 1,0-1-1,0 1 0,0-1 1,0 1-1,0-1 1,0 0-1,0 1 0,0-1 1,0 0-1,0 0 1,0 0-1,0 1 0,1-1 1,-1 0-1,0 0 1,0 0-1,1 0 0,-1 0 1,1-1-1,-1 1 1,1 0-1,0 0 1,-1 0-1,1 0 0,0-1 1,0 1-1,0 0 1,0 0-1,0 0 0,0-3 1,1 1-484,0 0 1,0-1 0,1 1-1,-1 0 1,1 0-1,0 0 1,0 0 0,0 0-1,0 0 1,0 0-1,1 1 1,3-4 0,25-19-9748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17681,'0'0'9705,"15"55"-8840,-13-12-481,-2 7-192,1 2-96,1-1-32,3-1-32,2-2-128,-1-4-1313,1-5-1890,1-8-2274,-1-9-4869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326 0 11403,'0'0'13260,"26"48"-10633,-52-8-641,-8 5-961,-6 5-673,-2-2-288,-3 0-32,4-5 0,4-4-96,4-8-256,6-9-385,9-7-1025,9-13-1793,13-19-9545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17392,'0'0'9930,"-24"79"-8649,12-36-256,-2 4-416,8 1-385,3-1-160,3-2-32,0-3-64,9-7-641,5-6-832,-4-6-994,0-9-383,-7-8-1667</inkml:trace>
  <inkml:trace contextRef="#ctx0" brushRef="#br0" timeOffset="1">1 263 6534,'0'0'17777,"84"-42"-16592,-28 42-544,7 0-577,-3 0-385,-5 2-1120,-10 1-2242,-11-2-4165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1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18514,'0'0'3939,"66"0"-2049,-9 0-769,12 3-32,8 1-705,0 0-480,-4 0-2530,-8-4-4132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1 13004,'0'0'1378,"22"46"1664,2-6-479,5 8-801,3 12-257,-5 9-320,-6 6-480,-17 2-321,-4 1 225,-24 3 159,-17-7-447,-11-2-225,-11-4-128,-8-7-1249,0-7-1890,-3-10-2979,4-9-9993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8808,'0'0'21717,"12"50"-22998,-7-43-3107,4-6-3268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10858,'0'0'7116,"-3"11"-6731,-1 3-167,1 1 0,1 1 0,0-1 0,1 0 0,0 20 0,0 89 3072,-1-87-3013,1 0 0,6 53 0,-5-90-274,1 0 0,-1 0 0,0 0-1,0-1 1,0 1 0,0 0 0,0 0 0,1 0 0,-1 0 0,0 0 0,0-1 0,0 1 0,0 0 0,1 0-1,-1 0 1,0 0 0,0 0 0,0 0 0,1 0 0,-1 0 0,0 0 0,0 0 0,1 0 0,-1 0 0,0 0-1,0 0 1,0 0 0,1 0 0,-1 0 0,0 0 0,0 0 0,0 0 0,1 0 0,-1 0 0,0 0-1,0 0 1,0 1 0,1-1 0,-1 0 0,0 0 0,0 0 0,0 0 0,0 0 0,1 1 0,-1-1 0,0 0-1,0 0 1,0 0 0,0 1 0,0-1 0,0 0 0,0 0 0,0 0 0,0 1 0,0-1 0,1 0 0,-1 0-1,0 0 1,0 1 0,0-1 0,7-18 332,-3-12-112,-1 0 1,-3-50-1,1-18-119,5 89-263,-1 3-6541,-5 1 785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 5381,'0'0'17830,"10"5"-15305,-3-1-2196,1 0-1,-1-1 1,0 0 0,1 0-1,0-1 1,13 2-1,-18-4-306,-1 0 0,0 1 0,1-1 0,-1-1 0,1 1-1,-1 0 1,0-1 0,1 1 0,-1-1 0,0 0 0,0 0 0,1 0 0,-1 0-1,0 0 1,0 0 0,0 0 0,0-1 0,0 1 0,0-1 0,-1 1-1,1-1 1,0 0 0,-1 0 0,1 0 0,-1 0 0,0 0 0,0 0 0,0 0-1,0 0 1,0-1 0,0 1 0,1-4 0,-2 5-26,1-1-1,0 0 1,-1 1 0,1-1 0,-1 0 0,1 1-1,-1-1 1,0 0 0,0 0 0,0 0 0,0 1-1,0-1 1,0 0 0,0 0 0,-1 1 0,1-1-1,-1 0 1,1 1 0,-1-1 0,0 0 0,1 1-1,-1-1 1,0 1 0,0-1 0,0 1 0,0-1-1,0 1 1,-1 0 0,1 0 0,0-1 0,-1 1-1,1 0 1,-1 0 0,1 0 0,-1 0 0,1 1-1,-1-1 1,0 0 0,1 1 0,-3-1 0,0 0-3,0 0 0,0 1 0,0 0 0,1 0-1,-1 0 1,0 0 0,0 0 0,0 1 0,0 0 0,0-1 0,0 2 0,1-1 0,-1 0 0,0 1 0,1-1 0,0 1 0,-7 4 0,3 1 57,0 0 1,1 0-1,-1 1 0,1-1 0,1 1 1,-1 1-1,1-1 0,-5 13 1,7-15 34,0 1 1,1-1-1,0 1 1,0-1-1,0 1 1,1 0-1,0-1 1,0 1-1,1 0 1,0 0-1,0 0 1,2 13-1,0-18-67,-1 0 0,1 1 0,-1-1 1,1 0-1,0 0 0,0-1 0,0 1 0,0 0 0,0 0 0,0-1 0,0 1 0,1-1 1,-1 0-1,0 0 0,1 0 0,-1 0 0,1 0 0,-1 0 0,1-1 0,0 1 0,-1-1 1,1 0-1,0 0 0,-1 0 0,1 0 0,2-1 0,8 2 9,0-2 0,-1 0 0,1-1 1,15-3-1,-4-4 2,-1-1 0,0-1 0,0 0 0,-2-2 0,34-25 0,-8 6 21,-26 24 102,-21 8-141,0 1 1,1-1-1,-1 0 1,0 0-1,1 0 1,-1 0-1,0 1 1,1-1 0,-1 0-1,0 0 1,1 1-1,-1-1 1,0 0-1,0 1 1,1-1-1,-1 0 1,0 1-1,0-1 1,0 0-1,0 1 1,1-1-1,-1 0 1,0 1-1,0-1 1,0 1-1,0-1 1,0 0 0,0 1-1,0-1 1,0 1-1,0-1 1,-10 48 921,1-9-492,10-38-441,0 0 0,0 0 0,0-1 0,-1 1 0,1 0 0,0 0 0,0 0 0,0-1 0,1 1 0,-1-1 0,0 1 0,0-1 0,0 1 0,0-1 0,0 1 0,1-1 0,-1 0 0,0 0 0,0 0 0,1 0 0,-1 0 0,0 0 0,0 0 0,0 0 0,1 0 0,-1 0 0,2-1 0,38-5 0,-24-1 0,-1 0 0,0 0 0,0-1 0,-1-1 0,16-12 0,29-16 0,-60 36 0,0 1 0,1 0 0,-1-1 0,0 1 0,1 0 0,-1 0 0,1 0 0,-1-1 0,0 1 0,1 0 0,-1 0 0,1 0 0,-1 0 0,0 0 0,1 0 0,-1-1 0,1 1 0,-1 0 0,1 0 0,-1 0 0,1 1 0,-1-1 0,0 0 0,1 0 0,-1 0 0,1 0 0,-1 0 0,1 0 0,-1 1 0,0-1 0,1 0 0,-1 0 0,0 1 0,1-1 0,0 1 0,-1 17 0,-14 28 0,13-42 0,-2 4-585,0 0-1,1-1 1,0 1 0,-1 15-1,3-22 468,0 1-1,-1-1 0,1 0 1,0 0-1,0 0 1,0 1-1,1-1 0,-1 0 1,0 0-1,0 0 1,1 1-1,-1-1 0,0 0 1,1 0-1,-1 0 0,1 0 1,0 0-1,-1 0 1,1 0-1,0 0 0,-1 0 1,1 0-1,0 0 1,0 0-1,0-1 0,0 1 1,0 0-1,0-1 0,0 1 1,0-1-1,0 1 1,0-1-1,1 1 0,-1-1 1,0 0-1,0 1 1,0-1-1,0 0 0,3 0 1,-2 0-354,40-4-8009,-17-9 2235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17745,'0'0'7751,"14"80"-6181,-14-35-289,-2 6-641,-7 5-319,2 5-193,-1-2-64,3-4-32,2-4-320,3-9-833,0-9-1186,0-11-511,0-17-609,-2-17-11339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4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6 121 13229,'0'0'2925,"-1"-9"-208,-4-29-192,5 36-2393,1 0 0,-1 0 0,0 1 0,0-1 1,1 0-1,-1 0 0,1 1 0,-1-1 0,1 0 0,0 1 0,0-1 0,0 0 0,0 1 0,0-1 0,0 1 0,0 0 0,0-1 0,1 1 0,-1 0 0,0 0 0,1-1 1,-1 1-1,1 0 0,0 1 0,-1-1 0,4-1 0,47-13 841,-45 13-809,28-4-68,1 1 1,0 2-1,0 1 0,0 2 0,59 7 0,-88-6-98,0 1 0,1 0 0,-2 0 1,1 1-1,0-1 0,0 2 0,-1-1 0,1 1 0,-1 0 1,0 0-1,-1 0 0,1 1 0,7 7 0,-12-9 44,1-1 0,0 0-1,-1 0 1,1 1-1,-1-1 1,0 1-1,0-1 1,0 1 0,0-1-1,0 1 1,-1 0-1,1-1 1,-1 1 0,1 0-1,-1 0 1,0-1-1,0 1 1,-1 0-1,1 0 1,0-1 0,-1 1-1,0 0 1,1-1-1,-1 1 1,0-1 0,-1 1-1,1-1 1,0 1-1,-1-1 1,1 0-1,-1 1 1,0-1 0,1 0-1,-1 0 1,0 0-1,0-1 1,-1 1 0,-1 1-1,-14 10 116,0 0 1,0-1-1,-1-2 0,0 0 0,-1-1 1,0 0-1,-1-2 0,1 0 0,-2-2 0,-34 5 1,44-8 257,6-1-4788,17-4-1940,10-5-1503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0 11627,'0'0'10004,"-9"3"-8103,-7 4-1390,-1 0 0,1 2 1,1-1-1,-1 2 1,2 0-1,-1 1 0,1 1 1,1 0-1,-15 17 0,4-3 47,1 1-1,2 0 1,1 2-1,-18 35 0,32-52-415,0-1-1,1 1 0,1 1 0,0-1 1,1 0-1,-3 18 0,5-26-145,1 0 0,-1-1 0,1 1-1,0-1 1,0 1 0,1-1 0,-1 1-1,1 0 1,0-1 0,-1 1 0,2-1-1,-1 0 1,0 1 0,1-1 0,-1 0-1,1 0 1,0 0 0,0 0 0,0 0 0,0 0-1,1 0 1,-1-1 0,1 1 0,0-1-1,0 0 1,0 0 0,3 2 0,6 1-408,0 0-1,1-1 1,-1-1 0,1 0 0,0 0 0,0-2 0,0 1 0,21-2 0,-8-1-2454,-1 0 1,1-2-1,35-9 0,-4-5-8820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14606,'0'0'12428,"-56"66"-10411,28-34-671,-6 5-353,-2 3-481,-1-4-416,5 1-64,7-6-64,6-6-224,8-9-288,6-9-321,8-7-3780,13-17 33,6-13-2499,8-8-5124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5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17777,'0'0'5573,"-8"72"-3139,-5-35-576,3 3-352,2 1-449,7 0-705,1-3-224,2 0-512,13-6-1058,0-1-2017,-3-9-1858,-1-5-2979</inkml:trace>
  <inkml:trace contextRef="#ctx0" brushRef="#br0" timeOffset="1">30 287 16015,'0'0'5029,"-30"-50"-2595,33 39-1121,23 3-191,8 3-322,4 2-608,4 2-160,0 1-64,-3 0-928,-3-1-1539,-5-4-2946,-6-3-7047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14830,'0'0'9993,"57"-15"-8391,-14 14-737,6 1-737,2 0-64,-2 0-865,-3 0-1537,-9 0-3363,-10 0-6471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26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369 0 13421,'0'0'9705,"2"52"-7815,7-9 64,-1 11-289,-4 5-928,-1 8-577,-3 6-96,0-1-32,-19 0 0,-10 0 0,-11 0-128,-10 2 0,-7-2-320,-7 0-1442,-3-2-2594,-2-5-8521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0 14189,'0'0'9497,"1"11"-7591,-1-6-1766,1 1 0,-1-1-1,-1 0 1,1 1 0,-1-1-1,0 0 1,0 0 0,0 1 0,-1-1-1,0 0 1,-2 5 0,-4 4 5,0 0 1,-1 0-1,-13 15 0,-122 144 186,77-103-3160,80-84-2676,4-10 1862,-3 4-245,18-26-8172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15599,'0'0'4196,"-5"14"-2536,-13 30-618,3 1 0,1 0 0,3 2 0,-9 72 0,19-105-1012,1 0-1,0 1 1,1-1 0,0 0-1,2 1 1,7 25-1,-9-36-141,1 0 0,-1 0 0,1-1 0,0 0-1,0 1 1,1-1 0,-1 0 0,1 0 0,0 0-1,-1 0 1,1 0 0,5 3 0,-4-4-273,0 0 0,-1-1 0,1 1 0,0-1 0,0 0 0,0 1 0,0-2 0,1 1 1,-1 0-1,0-1 0,0 0 0,0 0 0,1 0 0,4-1 0,-9 1 157,1-1 0,-1 1 1,1 0-1,-1 0 0,1 0 0,-1 0 1,1 0-1,-1-1 0,1 1 0,-1 0 0,1-1 1,-1 1-1,1 0 0,-1-1 0,0 1 1,1 0-1,-1-1 0,1 1 0,-1-1 0,0 1 1,1 0-1,-1-1 0,0 1 0,0-1 1,0 1-1,1-1 0,-1 1 0,0-1 1,0 0-1,0 1 0,0-1 0,0 1 0,0-1 1,0 1-1,0-1 0,0 1 0,0-1 1,0 1-1,0-1 0,0 1 0,-1-2 1,1-16-7541</inkml:trace>
  <inkml:trace contextRef="#ctx0" brushRef="#br0" timeOffset="1">67 314 11883,'0'0'6086,"-60"-48"-3427,54 38-449,6 5-417,0 0-960,13 2-641,12 2-224,12 1-32,7 0-128,8 0-2563,3 0-1344,-4 0-3461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2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1 16271,'-10'0'4148,"-5"0"-3546,1 1 0,-1 1 0,1 0 0,-1 1 0,1 1 0,0 0 0,0 1 0,0 0-1,0 1 1,1 1 0,-15 9 0,-13 21-257,29-13-477,12-24 116,0 1-1,0 0 0,0-1 1,0 1-1,1 0 0,-1-1 1,0 1-1,0 0 1,1-1-1,-1 1 0,0 0 1,1-1-1,-1 1 0,1-1 1,-1 1-1,1-1 0,-1 1 1,1-1-1,-1 1 0,1-1 1,0 0-1,-1 1 0,1-1 1,0 0-1,-1 1 0,1-1 1,0 0-1,-1 0 0,1 0 1,0 1-1,-1-1 0,2 0 1,19 3-240,1 0 0,-1-2 0,30-1 0,-31-1 0,-1 2 1,1-1 0,-1 2-1,32 7 1,-49-9 273,-1 0 0,1 1 0,-1-1 0,1 0-1,-1 1 1,1-1 0,-1 1 0,1 0 0,-1-1 0,1 1 0,-1 0 0,0 0 0,0 0-1,1 0 1,-1 0 0,0 0 0,0 0 0,0 0 0,0 0 0,0 1 0,0-1 0,-1 0-1,1 1 1,0-1 0,-1 1 0,1-1 0,-1 1 0,1-1 0,-1 1 0,0-1 0,1 1-1,-1-1 1,0 1 0,0-1 0,0 1 0,0-1 0,-1 1 0,1-1 0,0 1 0,-1-1-1,1 1 1,-1-1 0,1 1 0,-1-1 0,1 1 0,-1-1 0,0 0 0,0 1 0,0-1-1,0 0 1,-2 2 0,-4 7 378,-1-2 0,0 1-1,0-1 1,0 0 0,-15 10-1,5-6 197,-1 0 0,0-1 0,0-1-1,-22 7 1,31-13-481,-1 0 0,1-2 0,-1 1 0,0-1 0,1-1 0,-1 1 0,0-2 0,0 0 0,0 0 0,-11-2 0,21 2-196,0 0 0,0 0 0,1 0-1,-1-1 1,0 1 0,0 0-1,0 0 1,0-1 0,0 1 0,0 0-1,1-1 1,-1 1 0,0-1-1,0 1 1,1-1 0,-1 1-1,0-1 1,1 1 0,-1-1 0,0 0-1,1 1 1,-1-1 0,1 0-1,-1 0 1,1 0 0,0 1 0,-1-1-1,1 0 1,0 0 0,-1 0-1,1 0 1,0 0 0,0 1 0,0-1-1,0 0 1,0 0 0,0 0-1,0 0 1,0 0 0,0 0-1,0 0 1,0 1 0,1-1 0,-1 0-1,0 0 1,1 0 0,-1 0-1,0 1 1,1-1 0,-1 0 0,1 0-1,0 1 1,-1-1 0,1 0-1,-1 1 1,2-2 0,2-3-1444,1-1 0,0 1 0,0-1 0,0 1 1,10-6-1,14-8-7381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16207,'0'0'10549,"-10"6"-8910,4-4-1502,-37 23 1233,41-23-1287,0-1-1,-1 1 0,1 0 0,0-1 0,1 1 1,-1 0-1,0 0 0,1 1 0,-1-1 1,1 0-1,-1 0 0,1 1 0,0-1 0,0 1 1,0-1-1,0 1 0,1-1 0,-2 6 0,3-7-120,0-1 0,-1 1 0,1-1 0,0 1 0,-1-1 0,1 1 0,0-1 0,-1 0 0,1 1 0,0-1-1,0 0 1,0 0 0,-1 0 0,1 0 0,0 1 0,0-1 0,0 0 0,-1 0 0,1 0 0,0-1 0,0 1-1,0 0 1,-1 0 0,1 0 0,0-1 0,0 1 0,0 0 0,-1-1 0,2 1 0,25-8-512,-26 7 544,0 1-1,0-1 1,1 1-1,-1-1 1,0 1 0,0 0-1,0 0 1,1-1-1,-1 1 1,0 0 0,0 0-1,0 0 1,1 1-1,-1-1 1,0 0-1,0 0 1,0 1 0,0-1-1,1 0 1,-1 1-1,0-1 1,0 1 0,0-1-1,0 1 1,0 0-1,0 0 1,0-1-1,0 1 1,0 0 0,-1 0-1,1 0 1,0 0-1,0 0 1,-1 0-1,1 0 1,-1 0 0,1 0-1,-1 0 1,1 0-1,-1 1 1,0-1 0,1 0-1,-1 0 1,0 2-1,2 9 18,-1-1 0,-1 0 0,0 1-1,-1 12 1,0-4 53,-2 24 389,-2 0-1,-1-1 0,-3 1 0,-1-1 1,-2-1-1,-23 53 0,33-90-452,0 0 0,-1 0 0,0-1 0,0 1 0,0-1 0,0 0 0,-1 0 0,0 0 0,1 0 0,-2-1 0,-4 5 0,7-7 0,1 0 0,-1-1 0,1 1 0,-1 0 0,1-1 0,-1 1 0,1 0 0,-1-1 0,0 0 0,1 1 0,-1-1 0,0 0 0,1 0 0,-1 0 0,0 0 0,1 0 0,-1-1 0,0 1 0,1 0 0,-1-1 0,1 1 0,-1-1 0,0 1 0,1-1 0,0 0 0,-1 0 0,1 0 0,-1 0 0,1 0 0,0 0 0,-1 0 0,1 0 0,0 0 0,0-1 0,0 1 0,0 0 0,0-1 0,-1-2 0,-3-4-242,0-1-1,1 0 1,0 0-1,0 0 1,1-1-1,0 1 1,1-1-1,0 0 1,1 0-1,-1 1 1,2-1 0,0 0-1,0 0 1,1 0-1,0 0 1,0 0-1,4-9 1,-1 4-366,1 1 0,1 0 0,0 0 0,1 0 1,0 1-1,1 0 0,1 0 0,0 1 0,0 0 0,16-14 1,18-14-5068,5-1-2776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3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14894,'0'0'7880,"0"11"-5905,-6 26-520,-1-1 1,-1 0-1,-26 67 1,18-60-776,2 2 1,-12 70-1,26-115-678,0 1 0,-1-1-1,1 1 1,0-1 0,0 1-1,0 0 1,0-1 0,0 1-1,-1-1 1,1 1 0,0 0 0,0-1-1,1 1 1,-1 0 0,0-1-1,0 1 1,0-1 0,0 1-1,0-1 1,1 1 0,-1 0 0,0-1-1,0 1 1,1-1 0,-1 1-1,1-1 1,-1 1 0,0-1-1,1 1 1,-1-1 0,1 0 0,-1 1-1,1-1 1,-1 0 0,1 1-1,-1-1 1,1 0 0,-1 0-1,1 1 1,0-1 0,-1 0 0,1 0-1,-1 0 1,1 0 0,0 0-1,-1 0 1,1 0 0,-1 0-1,1 0 1,0 0 0,-1 0 0,1 0-1,-1 0 1,1 0 0,0-1-1,-1 1 1,1 0 0,-1 0-1,1-1 1,-1 1 0,1 0 0,-1-1-1,1 1 1,-1-1 0,1 0-1,39-27 42,-39 28-43,46-41-85,-2-3-1,-2-1 1,-2-2-1,-2-2 1,39-65 0,-74 107-4487,-7 8 887,-10 12-2166,8-8 2929,-14 12-7146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0 769,'0'0'14093,"-10"50"-11498,8-28-257,2 0 288,0-2-224,0-1-672,5-1-481,6-4-800,2-4-321,5-2-545,1-7-2401,1-1-2243,-1-9-4580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11339,'0'0'10863,"10"4"-9795,2-1-912,-1 0-1,1 0 1,0-1 0,0 0-1,21 0 1,-26-2-134,0 0-1,-1-1 1,1 0 0,0 0 0,-1-1 0,1 1-1,-1-1 1,0-1 0,1 1 0,-1-1-1,0 0 1,0-1 0,10-7 0,-11 6 150,0 0 1,-1 0 0,0-1 0,0 1 0,7-13 0,-6-6 1282,-5 23-1404,0 0 1,-1 0 0,1 1 0,0-1 0,-1 0-1,1 0 1,-1 1 0,1-1 0,0 1-1,-1-1 1,1 0 0,-1 1 0,0-1-1,1 1 1,-1-1 0,1 1 0,-1-1-1,0 1 1,1 0 0,-1-1 0,0 1-1,0 0 1,1 0 0,-1-1 0,0 1-1,0 0 1,1 0 0,-2 0 0,-4-1 3,0 1 0,0 0 0,0 1 0,0-1 0,0 1 0,0 0 0,0 1 0,1-1 0,-1 1 0,0 0 0,1 1 0,0-1 0,-1 1 1,1 0-1,0 0 0,0 1 0,1 0 0,-1-1 0,1 2 0,0-1 0,0 0 0,-7 10 0,6-7 6,1 0 0,-1 0 0,1 0 0,0 1-1,1-1 1,0 1 0,0 0 0,0 0 0,1 0 0,0 0-1,1 0 1,0 1 0,0-1 0,1 0 0,0 1 0,1 8-1,0-15-188,0 1-1,0-1 0,0 1 0,1-1 0,-1 0 0,1 1 0,-1-1 0,1 0 0,0 0 0,-1 0 0,1 0 0,0-1 0,0 1 0,1 0 1,-1-1-1,0 1 0,0-1 0,1 0 0,-1 0 0,1 0 0,-1 0 0,1 0 0,-1 0 0,1-1 0,0 1 0,-1-1 0,4 0 0,7 1-1244,-1 0-1,0-1 0,0 0 0,20-3 0,9-8-6073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170 223 5862,'0'0'15294,"3"-8"-13271,8-26-469,-11 33-1490,0-1 1,0 1-1,0 0 1,0 0 0,0 0-1,0 0 1,-1 0-1,1 0 1,0 0-1,-1 0 1,1 0 0,-1 0-1,1 0 1,-1 0-1,1 0 1,-1 0-1,0 1 1,1-1 0,-1 0-1,0 0 1,0 0-1,1 1 1,-1-1-1,0 0 1,0 1 0,0-1-1,0 1 1,0-1-1,0 1 1,0 0-1,0-1 1,0 1-1,0 0 1,0 0 0,0 0-1,0 0 1,0-1-1,0 2 1,-2-1-1,-42 1 813,39 1-737,0 1 1,0 0-1,0 0 0,0 0 0,0 0 1,0 1-1,1 0 0,0 1 0,0-1 1,0 1-1,0 0 0,-7 9 0,9-9-28,-1 0 0,1-1-1,0 1 1,0 0-1,0 1 1,1-1-1,0 0 1,0 1 0,0-1-1,1 1 1,0 0-1,0 0 1,0-1 0,1 1-1,0 7 1,0-12-103,1 1 1,0-1 0,0 1 0,0-1-1,0 0 1,0 1 0,0-1 0,0 0-1,0 0 1,1 1 0,-1-1 0,0 0-1,1 0 1,-1-1 0,0 1-1,1 0 1,0 0 0,-1-1 0,1 1-1,-1-1 1,1 1 0,0-1 0,-1 0-1,1 0 1,0 1 0,-1-1 0,1 0-1,0-1 1,-1 1 0,3 0-1,55-8 224,-42 1-290,1 0 1,-2 0 0,1-2 0,-1 0 0,0-1-1,-1 0 1,-1-1 0,1-1 0,12-14 0,-6 5-119,-2-1 1,0-1 0,-2 0 0,-1-1 0,15-27 0,-28 45 199,-1 3 23,-1 0 0,1 0 0,-1 0 0,1 0 1,-1 0-1,0 0 0,0 0 0,0-1 0,-1 1 1,1 0-1,-1-5 0,-15 19 304,5 1-288,1 1 0,1 0 0,0 1-1,0-1 1,2 1 0,-1 1 0,2-1-1,0 1 1,1 0 0,0 0 0,1 1-1,1-1 1,1 1 0,0-1 0,1 1-1,1 16 1,0-29-248,0 1 0,0-1 0,0 1 0,0-1 0,1 0 0,-1 0 0,1 0-1,0 0 1,0 0 0,0 0 0,0 0 0,0 0 0,1-1 0,-1 1 0,1-1 0,0 0 0,0 0 0,0 0 0,0 0 0,0 0 0,0-1 0,0 1-1,0-1 1,5 2 0,22-1-6457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2 108 16944,'0'0'1255,"0"-10"565,0 9-1787,-1-2 134,1 0 0,-1 0 1,1 0-1,0 0 0,0 0 1,0 0-1,1 1 0,-1-1 1,1 0-1,-1 0 0,1 0 0,0 0 1,0 1-1,0-1 0,1 0 1,-1 1-1,0-1 0,1 1 1,0-1-1,0 1 0,0 0 0,0 0 1,0 0-1,0 0 0,0 0 1,0 0-1,1 1 0,-1-1 0,1 1 1,0-1-1,4-1 0,9-1 220,0 0-1,-1 1 1,1 0-1,1 1 1,-1 1-1,0 1 1,23 2-1,-34-2-346,1 1 0,-1 0 0,1 0 0,-1 1-1,0-1 1,0 1 0,0 1 0,0-1 0,0 0 0,0 1 0,6 5-1,-9-6-29,0 0 0,0 0-1,-1 0 1,1 1-1,0-1 1,-1 0-1,1 1 1,-1 0 0,0-1-1,0 1 1,0 0-1,0 0 1,0-1-1,-1 1 1,1 0 0,-1 0-1,0 0 1,0 0-1,0 0 1,0 0-1,0 0 1,-2 4 0,1-2 25,0 0 1,0 0 0,-1 0-1,0-1 1,0 1-1,-1 0 1,1-1 0,-1 0-1,0 0 1,0 1 0,0-2-1,0 1 1,-1 0 0,-6 4-1,-6 4 317,0 0 1,-28 13-1,31-19-33,1 1 1,0 1-1,0 0 0,1 0 1,-12 12-1,23-20-318,-1 1 0,1-1 0,0 0 0,-1 0 0,1 1 0,0-1 0,-1 0 1,1 1-1,0-1 0,0 0 0,-1 1 0,1-1 0,0 1 0,0-1 0,0 0 0,-1 1 0,1-1 0,0 1 0,0-1 0,0 0 1,0 1-1,0-1 0,0 1 0,0-1 0,0 1 0,0-1 0,0 0 0,0 1 0,0-1 0,1 1 0,-1-1 0,0 1 0,0-1 1,0 0-1,0 1 0,1-1 0,-1 0 0,0 1 0,0-1 0,1 0 0,-1 1 0,0-1 0,1 0 0,-1 1 0,0-1 0,1 0 1,-1 0-1,1 1 0,-1-1 0,0 0 0,1 0 0,-1 0 0,1 0 0,-1 0 0,0 0 0,1 1 0,-1-1 0,1 0 0,32 4-110,-26-4 48,105 8-3240,-37-5-4801,-37-3-919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5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14958,'0'0'15054,"57"35"-20563,-31-48-4516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9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19731,'0'0'4452,"-4"74"-3523,-3-39-417,2 5-95,3 4-353,2-1-32,0-5-224,3-2-769,5-9-160,1-10-65,-5-6-223,-3-9-929,-9-11-6919,-13-11 96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4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44 179 9513,'-6'-10'4687,"1"4"-4295,0-1 466,1-1 0,-1 1 1,1-1-1,0 1 0,-4-15 0,7 20-709,1-1 0,-1 1 0,1 0 0,0 0 0,0 0 0,-1 0 0,1 0 0,1 0 0,-1 0 0,0 0 0,0 0 0,1-1 0,-1 1 0,1 0 0,0 0 0,0 1 0,-1-1 0,1 0 0,0 0 0,1 0 0,-1 0 0,0 1 0,0-1 0,1 1 0,-1-1 0,1 1 0,0-1 0,-1 1 0,1 0 0,0 0 0,0 0 0,3-2 0,14-5-29,1 0-1,0 2 1,0 0 0,0 2-1,1 0 1,-1 1-1,23-1 1,147 7 337,-182-3-456,21 2-7,0 1 0,37 8 0,-56-9 3,-1 1-1,0 0 0,1 0 0,-1 1 1,-1 0-1,1 1 0,0-1 0,-1 2 0,0-1 1,12 12-1,-18-15 25,0-1 0,-1 1 0,1 0 0,-1 0 0,1 0 0,-1 0 1,0-1-1,0 2 0,0-1 0,0 0 0,0 0 0,0 0 0,-1 0 0,1 1 0,-1-1 0,1 0 0,-1 0 1,0 1-1,0-1 0,0 0 0,0 1 0,-1 3 0,-1-2 103,1 0 1,-1-1-1,0 1 1,0-1-1,0 1 0,0-1 1,-1 0-1,1 0 0,-1 0 1,0 0-1,0-1 1,-4 4-1,-8 5 320,-2-1 1,1-1-1,-1 0 1,-23 8-1,25-10-384,0-2-1,-1 0 1,0 0-1,0-2 0,0 0 1,-24 1-1,40-4-156,-1 1 0,1-1-1,-1 0 1,1 0-1,-1 0 1,1 0-1,0 0 1,-1 0 0,1 0-1,-1 0 1,1-1-1,0 1 1,-1 0 0,1 0-1,-1 0 1,1 0-1,0 0 1,-1-1-1,1 1 1,0 0 0,-1 0-1,1-1 1,0 1-1,-1 0 1,1 0-1,0-1 1,-1 1 0,1 0-1,0-1 1,0 1-1,0-1 1,-1 1 0,1 0-1,0-1 1,6-15-3760,20-12-4561,8 2-3257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0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19891,'0'0'5413,"-11"0"-3459,1 1-1660,1 0 0,-1 1 0,1 0 0,0 1 0,-1 0 0,1 0 0,0 1 0,1 0 0,-1 1 0,1-1 0,0 2 0,-10 6 0,3 1-195,0 0 1,1 1-1,0 0 0,1 1 0,1 0 1,0 1-1,1 1 0,1 0 0,1 0 1,-10 25-1,15-33-72,0 1 0,1 0 0,1 0 0,-1 0 0,2 1 0,-1-1 0,2 1 0,-1-1 0,1 0 0,1 1 0,0-1 0,0 1 1,1-1-1,0 0 0,1 0 0,0 0 0,1 0 0,0-1 0,1 1 0,0-1 0,7 11 0,0-5-477,1 0 0,0 0 0,1-1 0,24 17 0,-16-14-1024,0-2 0,2-1 0,0 0 0,0-2 1,29 10-1,-17-12-8765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11979,'7'-6'7361,"-3"9"-2682,-5 24-1013,-10 36-2593,3-35-1149,1 1 0,2 0 0,-3 50 0,8-78-41,0-1 1,0 0 0,0 1-1,0-1 1,0 1 0,0-1 0,0 0-1,0 1 1,0-1 0,0 0-1,0 1 1,0-1 0,0 1 0,0-1-1,0 0 1,0 1 0,0-1-1,1 0 1,-1 1 0,0-1-1,0 1 1,0-1 0,1 0 0,-1 0-1,0 1 1,0-1 0,1 0-1,-1 1 1,0-1 0,1 0 0,-1 0-1,0 0 1,1 1 0,-1-1-1,0 0 1,1 0 0,-1 0 0,0 0-1,1 0 1,-1 0 0,1 1-1,-1-1 1,0 0 0,1 0-1,-1 0 1,1 0 0,-1 0 0,0-1-1,1 1 1,-1 0 0,1 0-1,-1 0 1,0 0 0,1 0 0,-1 0-1,0-1 1,1 1 0,-1-1-1,21-17-8065,-7-7-2890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21685,'0'0'3053,"-11"7"139,2-1-2833,1 0-1,0 1 1,0-1-1,1 1 1,0 1-1,0 0 1,1 0-1,0 0 1,0 1-1,1-1 1,0 1-1,-4 11 1,2 4-340,1 0 1,1 1 0,1-1-1,1 1 1,1 0-1,1-1 1,1 1-1,5 32 1,-5-57-22,0 1 0,0-1-1,0 1 1,0-1 0,0 0 0,0 1-1,0-1 1,0 0 0,0 1 0,0-1-1,0 0 1,0 1 0,0-1 0,0 0-1,1 1 1,-1-1 0,0 0 0,0 1-1,0-1 1,1 0 0,-1 0 0,0 1-1,0-1 1,1 0 0,-1 0 0,0 1 0,0-1-1,1 0 1,-1 0 0,0 0 0,1 0-1,-1 1 1,0-1 0,1 0 0,-1 0-1,0 0 1,1 0 0,-1 0 0,0 0-1,1 0 1,-1 0 0,1 0 0,-1 0-1,0 0 1,1 0 0,-1 0 0,0 0-1,1 0 1,-1-1 0,0 1 0,1 0 0,-1 0-1,0 0 1,1 0 0,-1-1 0,0 1-1,0 0 1,1-1 0,14-15-427,-9 1 55,-2-1 0,1 1-1,-2-1 1,0 0 0,-1 0-1,0 0 1,-2-31 0,3 49 485,0 0 0,0-1 0,0 1 1,1-1-1,-1 1 0,0-1 1,1 0-1,-1 0 0,1-1 0,-1 1 1,1-1-1,5 0 0,2 0-63,0 0-1,0-1 1,0-1 0,0 0-1,-1 0 1,1-1-1,0-1 1,-1 0 0,0 0-1,0-1 1,0 0-1,-1 0 1,13-11-1,-11 8-14,1-2 0,-2 0-1,0 0 1,0 0 0,-1-2 0,0 1-1,0-1 1,-2 0 0,12-24-1,-17 32-27,-1 1 0,0 0 0,1 0 0,-1 0 0,-1-1 0,1 1 0,0 0 0,-1-1 0,0 1 0,0 0 0,0-1 0,0 1 0,-1-7 0,0 9-4,1 0 0,0 1-1,-1-1 1,1 0-1,0 1 1,-1-1-1,1 0 1,-1 1 0,1-1-1,-1 1 1,1-1-1,-1 1 1,0-1 0,1 1-1,-1-1 1,0 1-1,1 0 1,-1-1-1,0 1 1,1 0 0,-1-1-1,0 1 1,-1 0-1,0 0 0,-1 0 1,1 0-1,-1 0 0,1 1 0,0-1 0,-1 1 0,1-1 0,0 1 0,-1 0 0,1 0 1,-3 1-1,-4 4 58,-1 0 1,1 0-1,0 1 1,0 1 0,1-1-1,0 1 1,1 1-1,-13 16 1,10-10 25,0-1 0,2 2-1,0-1 1,0 1 0,-5 18 0,11-28-84,0 0 0,0 0 0,1 0 0,0 0 0,0 1 0,1-1 0,0 0 0,0 0 0,0 0 0,1 1 0,1 5 0,-1-9 0,0-1 0,0 1 0,0-1 0,1 1 0,-1-1 0,1 1 0,-1-1 0,1 0 0,0 0 0,0 0 0,0 0 0,0 0 0,0-1 0,0 1 0,1 0 0,-1-1 0,1 0 0,-1 1 0,1-1 0,-1 0 0,1-1 0,0 1 0,-1 0 0,1-1 0,0 1 0,4-1 0,14 1-83,0-1 0,0-1 0,0-1 0,-1-1 0,1-1 0,-1 0 0,0-2 0,24-9 0,47-12-409,-66 25-711,-20 8-1767,-7 7-4243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18802,'0'0'4964,"-18"54"-3554,11-24 31,4 6-544,0 3-737,3-1-128,0 1-64,0-6-769,5-6-992,5-9-481,3-12 896,4-6 642,4-9-834,-1-16-544,2-10-1954,1-6-1281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7944,'0'0'15855,"-9"59"-15055,3-13-255,3-1 31,3 1 129,0-2-289,6-8-255,8-1-129,1-9-1538,2-10-928,-4-9-1282,-3-7-4772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6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11339,'0'0'7159,"3"-9"-4069,11-40 1790,-10 45-1115,-1 12-2784,2 11-805,9 106 245,-2 131 0,11 104 114,-23-358-561,9 34-3702,-9-35 3453,1 0-1,-1 0 0,1 0 1,-1 0-1,1 0 0,-1 0 0,1 0 1,0 0-1,0 0 0,-1 0 0,1 0 1,0-1-1,0 1 0,0 0 0,0-1 1,0 1-1,0-1 0,0 1 1,0-1-1,0 1 0,0-1 0,0 0 1,0 1-1,0-1 0,0 0 0,0 0 1,0 0-1,2 0 0,12-2-11228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12332,'0'0'13137,"2"12"-11567,5 50-791,-3-1 0,-4 69 0,7 108-468,-9-291-286,2 1 0,3-1 1,2 0-1,3 1 1,1 0-1,3 0 0,23-61 1,-33 108-33,0 0 1,0 0 0,1 0 0,0 0 0,0 1 0,0-1 0,1 1 0,-1-1-1,1 1 1,0 1 0,0-1 0,1 0 0,-1 1 0,6-3 0,-8 5 2,0 0 0,0 0 0,0 0 0,1 1 0,-1-1 0,0 1 1,0 0-1,0 0 0,1 0 0,-1 0 0,0 0 0,0 0 0,0 0 1,1 1-1,-1-1 0,0 1 0,0-1 0,0 1 0,0 0 0,0 0 1,0 0-1,0 0 0,0 0 0,0 1 0,-1-1 0,1 0 0,0 1 0,-1 0 1,1-1-1,-1 1 0,1 0 0,-1 0 0,0-1 0,0 1 0,0 0 1,2 4-1,-1-2 3,-1 0 0,1 0 0,-1 0 0,1 0 0,-1 0 0,0 0 0,0 1 0,-1-1 0,0 0 0,1 0 1,-1 1-1,-1-1 0,1 0 0,0 0 0,-1 0 0,0 1 0,0-1 0,0 0 0,-1 0 0,0 0 0,1 0 0,-1-1 0,0 1 0,-1 0 1,1-1-1,-1 1 0,0-1 0,1 0 0,-1 0 0,-5 4 0,4-3 22,-1-1 0,0 1 1,0 0-1,0-1 0,0 0 0,-1 0 0,1-1 1,-1 1-1,0-1 0,1-1 0,-1 1 0,0-1 1,0 0-1,0 0 0,0 0 0,0-1 0,0 0 1,0-1-1,0 1 0,0-1 0,-8-2 0,14 3-50,-1 0 0,0 0-1,1 0 1,-1-1-1,0 1 1,1 0-1,-1 0 1,1-1-1,-1 1 1,0 0-1,1-1 1,-1 1-1,1-1 1,-1 1-1,1-1 1,-1 1-1,1-1 1,0 1-1,-1-1 1,1 1-1,0-1 1,-1 0-1,1 1 1,0-1 0,0 0-1,-1 1 1,1-1-1,0 0 1,0 1-1,0-1 1,0 0-1,0 1 1,0-1-1,0 0 1,0 1-1,0-1 1,0 0-1,1 1 1,-1-1-1,0 0 1,0 1-1,1-1 1,-1 1-1,0-1 1,1 0 0,0-2-385,1 1 0,-1 0 0,1 0 1,-1 0-1,1 0 0,0 1 0,0-1 1,0 0-1,0 1 0,0-1 1,2-1-1,24-8-5149,4 2-2300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32 19346,'0'0'6081,"-9"-2"-4005,6 2-2024,0-1 0,0 0-1,0 1 1,0-1-1,0 1 1,0 0 0,0 0-1,-1 0 1,1 0-1,0 1 1,0 0 0,0-1-1,0 1 1,0 0-1,0 0 1,0 0 0,0 1-1,1-1 1,-1 1-1,0 0 1,1-1 0,-1 1-1,1 0 1,0 1-1,0-1 1,-1 0 0,1 1-1,1-1 1,-1 1-1,0-1 1,1 1 0,-1 0-1,1 0 1,0 0-1,-2 5 1,2-4-46,-1-1 1,1 1-1,-1 0 0,1 0 1,1 0-1,-1 0 0,0 0 1,1 1-1,0-1 0,0 0 1,0 0-1,0 0 0,1 0 1,0 0-1,0 0 0,2 8 1,-1-10 1,0 1 0,0-1 0,-1 0 0,1 0 1,1 1-1,-1-1 0,0-1 0,0 1 0,1 0 1,-1 0-1,1-1 0,0 0 0,-1 1 0,1-1 1,0 0-1,0 0 0,0-1 0,0 1 0,-1 0 1,1-1-1,0 0 0,0 0 0,4 0 0,-2 0 16,1 0 0,-1-1 0,0 0 0,0 0 1,0 0-1,0 0 0,0-1 0,0 0 0,0 0 0,-1 0 0,1-1 0,-1 0 0,1 0 0,-1 0 0,0 0 0,0 0 0,-1-1 0,1 0 0,-1 0 0,1 0 0,-1 0 0,0 0 0,-1-1 0,1 1 0,-1-1 0,0 0 0,0 0 0,0 1 0,-1-1 0,0 0 0,0-1 0,0 1 0,0 0 0,-1 0 0,0 0 0,0 0 0,0-1 0,-1 1 0,0 0 0,0 0 0,-3-9 0,3 12-14,-1-1 0,0 1 0,0 0 0,0 0 0,0 0 0,-1 0 0,1 0 0,0 0 0,-1 1 0,0-1 0,1 1 0,-1 0 0,0-1 0,1 1 0,-1 1 0,0-1 0,0 0 0,0 1 0,0-1 0,0 1 0,0 0 0,0 0 0,0 0 0,0 0 0,-4 2 0,5-3-72,0 1 0,1 0-1,-1 1 1,0-1-1,1 0 1,-1 0 0,0 1-1,1-1 1,-1 0-1,1 1 1,-1 0 0,1-1-1,-1 1 1,1 0-1,0 0 1,-1 0 0,1 0-1,0 0 1,-1 0-1,1 0 1,0 0 0,0 1-1,0-1 1,0 0-1,0 1 1,0-1 0,1 1-1,-1-1 1,0 1-1,1-1 1,-1 1 0,1-1-1,0 1 1,-1-1-1,1 1 1,0 0 0,0-1-1,0 1 1,0 0-1,0-1 1,0 1 0,1 0-1,-1-1 1,0 1-1,2 1 1,-1-1-444,1-1 1,-1 1-1,1-1 0,-1 0 0,1 0 1,0 0-1,-1 0 0,1 0 1,0 0-1,0 0 0,0 0 1,0-1-1,0 1 0,0-1 1,0 1-1,0-1 0,0 0 1,0 0-1,0 0 0,0 0 0,0 0 1,4-1-1,0 1-1786,23 0-8934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1:5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11 19218,'0'0'9764,"-10"-3"-7981,2 1-1507,-1 0 0,1 1 0,-1 0 1,-14 0-1,20 1-263,1 0 1,0 0 0,0 0-1,0 0 1,-1 1 0,1-1-1,0 1 1,0-1 0,0 1-1,0 0 1,0 0 0,0 0-1,0 0 1,0 0 0,0 0-1,0 0 1,1 1 0,-1-1-1,1 1 1,-1-1 0,1 1-1,-1 0 1,1 0 0,0-1-1,0 1 1,-1 0 0,2 0-1,-1 0 1,0 0 0,-1 3-1,2-4-33,0 0 0,1 0-1,-1 0 1,0 0 0,0 0-1,0-1 1,0 1 0,1 0-1,-1 0 1,1 0-1,-1 0 1,0 0 0,1-1-1,-1 1 1,1 0 0,0 0-1,-1-1 1,1 1-1,0-1 1,-1 1 0,1 0-1,0-1 1,-1 1 0,1-1-1,0 1 1,0-1-1,0 0 1,0 1 0,0-1-1,-1 0 1,1 0 0,0 0-1,0 1 1,0-1 0,0 0-1,1 0 1,41 3-1033,-37-2 804,41-2-1383,-32 0 1182,0 0 1,0 1 0,-1 1-1,1 0 1,0 2 0,18 4-1,-33-7 520,1 0 0,0 0-1,-1 1 1,1-1-1,0 0 1,-1 1-1,1-1 1,-1 0 0,1 1-1,-1-1 1,1 1-1,-1-1 1,1 1-1,-1-1 1,1 1 0,-1-1-1,1 1 1,-1 0-1,0-1 1,1 1 0,-1 0-1,0-1 1,0 1-1,0 0 1,1-1-1,-1 1 1,0 0 0,0-1-1,0 1 1,0 0-1,0-1 1,0 1-1,0 0 1,0 0 0,-1-1-1,1 1 1,0 0-1,0-1 1,-1 1 0,1 0-1,0-1 1,-1 1-1,1-1 1,0 1-1,-1-1 1,1 1 0,-1 0-1,1-1 1,-1 1-1,0-1 1,-27 25 2003,16-16-1932,0-1 0,0-1-1,-1 0 1,0-1 0,0-1 0,-1 0 0,1 0 0,-1-1 0,-28 3 0,42-7-166,0 0 0,0 0-1,-1 1 1,1-1 0,0 0 0,0 0 0,-1 0-1,1 0 1,0 0 0,0 0 0,-1-1-1,1 1 1,0 0 0,0 0 0,-1 0 0,1 0-1,0 0 1,0 0 0,0 0 0,-1 0 0,1 0-1,0-1 1,0 1 0,0 0 0,0 0-1,-1 0 1,1 0 0,0-1 0,0 1 0,0 0-1,0 0 1,0 0 0,-1-1 0,1 1 0,0 0-1,0 0 1,0-1 0,0 1 0,0 0-1,0 0 1,0 0 0,0-1 0,0 1 0,6-13-2768,16-8-4633,-2 12-432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0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6470,'0'0'26297,"-48"34"-26297,48-9 0,0-1 0,2-2 0,7-2 0,5-5 0,-1-2-2466,-3-8-2883,0-5-4325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1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17905,'0'0'9123,"1"11"-7970,0 19-680,-1-1 1,-2 1-1,-1 0 0,-2-1 0,-13 49 0,9-39-36,1 1 0,1 1-1,0 41 1,7-82-437,1 0 0,-1 1 0,0-1 0,0 0 0,1 0 0,-1 0 0,0 0 0,0 1 0,1-1 0,-1 0 0,0 0 0,1 0 0,-1 0 0,0 0 0,0 0 0,1 0 0,-1 0 0,0 0 0,1 0 0,-1 0 0,0 0 0,0 0 0,1 0 0,-1 0 0,0 0 0,1 0 0,-1 0 0,0 0 0,0 0 0,1 0 0,-1 0 0,0-1 0,1 1 0,-1 0 0,0 0 0,0 0 0,0-1 0,1 1 0,-1 0 0,0 0 0,0-1 0,0 1 0,1 0 0,-1 0 0,0-1 0,0 1 0,0 0 0,0 0 0,0-1 0,0 0 0,14-13 0,-5 1 0,-2-1 0,0-1 0,-1 1 0,0-1 0,-1 0 0,-1 0 0,0-1 0,-1 1 0,-1-1 0,1-27 0,-3 43 0,0 0 0,0 0 0,0 0 0,0 1 0,0-1 0,-1 0 0,1 0 0,0 0 0,0 0 0,0 0 0,0 0 0,0 0 0,-1 0 0,1 0 0,0 0 0,0 0 0,0 0 0,0 0 0,0 0 0,-1 0 0,1 0 0,0 0 0,0 0 0,0 0 0,0 0 0,-1 0 0,1 0 0,0 0 0,0 0 0,0 0 0,0 0 0,0 0 0,0-1 0,-1 1 0,1 0 0,0 0 0,0 0 0,0 0 0,0 0 0,0 0 0,-7 16 0,5-7 0,0 0 0,0 0 0,1 0 0,0 0 0,1 1 0,0-1 0,1 0 0,2 18 0,-2-25 0,0 1 0,0-1 0,0 0 0,0 1 0,1-1 0,-1 0 0,1 1 0,-1-1 0,1 0 0,0 0 0,0-1 0,0 1 0,0 0 0,0 0 0,0-1 0,0 0 0,0 1 0,1-1 0,-1 0 0,1 0 0,-1 0 0,1 0 0,-1-1 0,1 1 0,-1-1 0,1 1 0,0-1 0,-1 0 0,1 0 0,0 0 0,-1 0 0,1-1 0,0 1 0,4-2 0,-1 0 0,0 1 0,0-1 0,0 0 0,-1-1 0,1 1 0,-1-1 0,1-1 0,-1 1 0,0-1 0,0 1 0,0-1 0,-1-1 0,0 1 0,0-1 0,6-7 0,2-5 0,-1 0 0,0-1 0,10-24 0,-28 104 0,7-42 0,-1-18 0,1 0 0,0 1 0,0-1 0,0 0 0,0 1 0,0-1 0,0 0 0,1 1 0,-1-1 0,1 0 0,-1 0 0,1 1 0,0-1 0,0 0 0,0 0 0,0 0 0,1 0 0,-1 0 0,0 0 0,3 1 0,-2-2 0,0 0 0,0 0 0,0 0 0,0 0 0,0-1 0,1 1 0,-1-1 0,0 1 0,0-1 0,1 0 0,-1 0 0,0 0 0,1 0 0,-1 0 0,0-1 0,0 1 0,1-1 0,-1 1 0,0-1 0,0 0 0,3-2 0,45-21-320,-50 28 312,1 0 1,0 0-1,-1 0 1,0 0-1,0 0 1,0 0-1,-1 0 1,-1 7-1,2-3 76,-1-7-65,1 1 0,0-1 1,0 0-1,0 1 0,0-1 1,0 1-1,1-1 0,-1 0 0,0 1 1,1-1-1,-1 0 0,1 1 1,-1-1-1,1 0 0,0 1 1,-1-1-1,1 0 0,0 0 1,0 0-1,0 0 0,0 0 1,0 0-1,0 0 0,0 0 0,2 1 1,0-1 4,-1 0 0,1 0 0,0 0 0,0-1 1,-1 1-1,1-1 0,0 1 0,0-1 0,0 0 0,0 0 1,0 0-1,3-1 0,0 0 2,0 0 0,0-1-1,0 1 1,0-1 0,0 0 0,0-1 0,-1 1 0,1-1 0,-1-1-1,0 1 1,0-1 0,5-4 0,-7 5-10,0-1 0,0 0 0,-1 0 0,0 0 0,0 0 0,0 0 0,0 0 0,-1-1 0,1 1 0,-1-1 0,0 1 0,0-1 0,-1 1 0,0-1 0,0 1 0,0-1 0,0 0 0,-1-5 0,0 7 0,1 0 0,-1 1 0,0-1 0,0 1 0,0-1 0,0 1 0,0-1 0,-1 1 0,1 0 0,-1-1 0,1 1 0,-1 0 0,0 0 0,0 0 0,0 1 0,0-1 0,0 0 0,0 1 0,0-1 0,-1 1 0,1 0 0,-1-1 0,1 1 0,-1 1 0,1-1 0,-1 0 0,1 0 0,-1 1 0,0 0 0,1-1 0,-6 1 0,8 0 0,-1 1 0,0-1 0,1 0 0,-1 0 0,1 0 0,-1 0 0,0 1 0,1-1 0,-1 0 0,1 1 0,-1-1 0,1 0 0,-1 1 0,1-1 0,-1 1 0,1-1 0,-1 1 0,1-1 0,0 1 0,-1-1 0,1 1 0,0-1 0,-1 1 0,1-1 0,0 1 0,0-1 0,0 1 0,0 0 0,-1-1 0,1 1 0,0 0 0,0-1 0,0 1 0,0-1 0,0 1 0,0 0 0,0-1 0,1 1 0,-1 0 0,0-1 0,0 1 0,0-1 0,1 1 0,-1-1 0,0 1 0,0-1 0,1 1 0,-1 0 0,1-1 0,-1 0 0,0 1 0,1-1 0,-1 1 0,1-1 0,-1 1 0,1-1 0,-1 0 0,1 0 0,0 1 0,-1-1 0,2 0 0,12 4-501,2-1 0,-1 0 0,0-2-1,1 0 1,-1 0 0,0-1 0,26-4 0,-29 0-4742,-6-1-1248,-4 0 197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14157,'0'0'16886,"10"4"-16059,-4-1-789,-1-1-1,2 0 0,-1 0 1,0-1-1,0 1 0,0-1 1,1-1-1,-1 1 0,1-1 1,-1 0-1,0 0 1,1-1-1,-1 0 0,0 0 1,1-1-1,-1 1 0,0-1 1,0-1-1,0 1 1,0-1-1,-1 0 0,1 0 1,7-6-1,23-32-37,-34 39 0,0 0 0,-1 0 0,1 0 0,-1 0 0,0-1 0,0 1 0,0 0 0,0-1 0,0 1 0,0-1 0,0 1 0,-1-1 0,1 0 0,-1 1 0,0-1 0,0 0 0,0-4 0,-1 6 0,1 1 0,-1 0 0,1-1 0,0 1 0,-1 0 0,1-1 0,-1 1 0,1 0 0,-1 0 0,1 0 0,-1 0 0,1-1 0,-1 1 0,1 0 0,-1 0 0,1 0 0,-1 0 0,1 0 0,-1 0 0,1 0 0,-1 0 0,1 0 0,-1 0 0,1 1 0,-1-1 0,1 0 0,-1 0 0,1 0 0,0 1 0,-1-1 0,1 0 0,-1 0 0,1 1 0,-1-1 0,1 0 0,-1 1 0,-16 11 0,2 4 0,0 0 0,2 1 0,-15 22 0,23-31 0,0 0 0,1 0 0,-1 1 0,2-1 0,-1 1 0,1 0 0,0 0 0,1 0 0,0 0 0,0 9 0,2-17-45,1 1 0,-1-1 0,1 0 1,0 1-1,-1-1 0,1 0 0,0 0 0,0 0 0,0 0 0,0 0 1,0 0-1,0 0 0,0 0 0,0 0 0,0 0 0,0-1 1,0 1-1,1 0 0,-1-1 0,0 1 0,1-1 0,-1 0 0,0 1 1,1-1-1,-1 0 0,0 0 0,1 1 0,-1-1 0,1 0 0,-1 0 1,0-1-1,2 1 0,53-4-3413,-16-10-1784,1-8-2195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5 10570,'0'0'18631,"-9"-2"-16907,4 1-1660,0 0-1,0 1 1,0-1-1,0 1 1,0 1-1,0-1 1,0 0-1,0 1 1,0 0-1,0 1 1,0-1-1,0 1 1,1 0-1,-1 0 1,1 0-1,-1 0 1,1 1-1,0 0 1,0 0-1,0 0 1,0 0-1,1 1 1,-1 0-1,1-1 1,0 1-1,0 0 1,0 1-1,-3 5 1,6-9-93,-1 0 1,1 0-1,0 0 0,0 1 0,-1-1 1,1 0-1,0 0 0,0 0 1,0 0-1,0 0 0,0 1 1,1-1-1,-1 0 0,0 0 0,0 0 1,1 0-1,-1 0 0,1 0 1,-1 0-1,1 0 0,-1 0 0,1 0 1,-1 0-1,1 0 0,0 0 1,0 0-1,0-1 0,-1 1 0,1 0 1,0 0-1,0-1 0,0 1 1,0-1-1,0 1 0,0-1 1,0 1-1,0-1 0,0 1 0,1-1 1,0 0-1,58 14-1953,-43-11 1484,-13-2 288,50 15-1456,-53-16 1683,-1 0 0,1 1 1,0-1-1,0 0 0,-1 0 0,1 1 1,0-1-1,-1 0 0,1 1 0,0-1 1,-1 0-1,1 1 0,0-1 0,-1 1 1,1-1-1,-1 1 0,1-1 0,-1 1 1,1 0-1,-1-1 0,0 1 0,1 0 1,-1-1-1,0 1 0,1 0 0,-1-1 0,0 1 1,0 0-1,1 0 0,-1-1 0,0 1 1,0 0-1,0 0 0,0-1 0,0 1 1,0 0-1,0 0 0,-1-1 0,1 1 1,0 0-1,0 0 0,-1-1 0,1 1 1,0 0-1,-1-1 0,1 1 0,0 0 1,-1-1-1,1 1 0,-1-1 0,1 1 0,-1 0 1,1-1-1,-1 0 0,0 1 0,1-1 1,-1 1-1,0-1 0,1 0 0,-1 1 1,0-1-1,0 0 0,-18 11 106,0-1 0,0-1-1,0 0 1,-1-2 0,-1 0 0,-28 5-1,-12-2-2661,4-6-3591,15-3-3458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4164,'0'0'12086,"6"-11"-9433,-4 8-2444,3-4 395,-1-1-1,-1 1 1,1 0 0,-1-1-1,0 0 1,-1 0 0,0 0-1,0 0 1,-1 0 0,1-13-1,-2 20-540,0 0-1,0 0 0,0 0 1,0 0-1,0 0 0,0 0 1,0 0-1,-1 0 0,1 0 0,0 0 1,-1 0-1,1 0 0,0 0 1,-1 0-1,0 0 0,1 1 1,-1-1-1,1 0 0,-1 0 1,0 1-1,1-1 0,-1 0 1,0 1-1,0-1 0,0 1 0,0-1 1,1 1-1,-1-1 0,0 1 1,0-1-1,0 1 0,0 0 1,0 0-1,0 0 0,0-1 1,0 1-1,0 0 0,0 0 1,0 0-1,0 0 0,0 1 0,0-1 1,0 0-1,0 0 0,0 1 1,0-1-1,0 0 0,0 1 1,0-1-1,1 1 0,-1-1 1,0 1-1,-1 0 0,-3 2-6,0-1 1,0 1-1,0 0 0,0 1 0,1-1 0,-1 1 0,1 0 1,-6 7-1,4-4 23,1 2 0,1-1 1,-1 0-1,1 1 0,1 0 1,0 0-1,0 0 0,0 0 1,1 1-1,1-1 0,0 1 0,0-1 1,1 14-1,0-21-75,0-1-1,0 1 1,0 0-1,1 0 1,-1 0 0,1-1-1,-1 1 1,1 0-1,0 0 1,0-1 0,-1 1-1,1 0 1,0-1-1,0 1 1,1-1 0,-1 0-1,0 1 1,0-1-1,1 0 1,-1 0 0,1 1-1,-1-1 1,3 0-1,0 1 6,-1 0 0,1-1 0,1 0 0,-1 0 0,0 0 0,0 0 0,0-1 0,0 0 0,1 0 0,3 0-1,2-1 9,0 0 0,0-1 0,0 0 0,0 0 0,-1-1 0,1-1 0,-1 1 0,11-7-1,-13 6 7,0-1-1,0 1 1,-1-1-1,0-1 0,0 1 1,0-1-1,-1 0 0,0 0 1,0-1-1,0 1 1,-1-1-1,0 0 0,0-1 1,-1 1-1,0 0 0,0-1 1,-1 0-1,0 0 1,0 0-1,-1 0 0,0 0 1,0 0-1,-1 0 1,0 0-1,-2-13 0,2 20-25,-1 0 0,1 0 0,0 1 0,-1-1 1,1 1-1,-1-1 0,1 0 0,-1 1 0,0-1 0,1 1 0,-1-1 0,1 1 0,-1 0 0,0-1 0,1 1 0,-1 0 0,0-1 0,0 1 0,1 0 0,-1 0 0,0 0 0,0-1 0,1 1 0,-1 0 0,0 0 0,0 0 0,1 0 1,-1 0-1,0 1 0,0-1 0,0 0 0,1 0 0,-1 0 0,0 1 0,1-1 0,-1 0 0,0 1 0,1-1 0,-1 0 0,0 1 0,1-1 0,-1 1 0,1-1 0,-1 1 0,0 0 0,1-1 0,0 1 0,-1-1 0,1 1 1,-1 0-1,1-1 0,0 1 0,-1 0 0,1 0 0,0 1 0,-1 0 0,0 0-1,0 0 1,0 1 0,0-1 0,1 0 0,-1 1 0,1-1 0,0 1-1,0-1 1,0 1 0,0-1 0,0 0 0,0 1 0,1-1 0,0 4-1,0-5 2,0 1 0,-1-1 0,1 0 0,0 0 0,0 0 0,0 0 0,0 0-1,0 0 1,0 0 0,0 0 0,0 0 0,0 0 0,0-1 0,1 1 0,-1 0 0,0-1-1,0 1 1,1-1 0,-1 1 0,2-1 0,2 1 3,0-1-1,0 0 1,0 0-1,-1 0 1,1-1 0,0 1-1,0-1 1,0-1 0,-1 1-1,1 0 1,-1-1-1,1 0 1,-1 0 0,7-5-1,6-5 52,-2-1-1,0 0 0,0-1 1,-2-1-1,1 0 0,-2-1 1,0 0-1,-1-1 0,-1-1 1,0 1-1,-2-1 0,11-31 1,-17 44-127,-5 11 29,-10 30 16,-16 55 85,14-25 77,4 1 1,3 0-1,3 0 1,2 1-1,11 103 1,-8-89-133,1-81 0,-1-1 0,0 1 0,0-1 0,0 1 0,0-1 0,0 1 0,0-1 0,0 1 0,0-1 0,0 1 0,0 0 0,0-1 0,0 1 0,0-1 0,0 1 0,0-1 0,0 1 0,-1-1 0,1 1 0,0-1 0,0 1 0,-1-1 0,1 0 0,0 1 0,-1-1 0,1 1 0,0-1 0,-1 0 0,1 1 0,-1-1 0,1 0 0,-1 1 0,1-1 0,-1 0 0,1 0 0,-1 1 0,1-1 0,-1 0 0,1 0 0,-1 0 0,1 0 0,-1 0 0,1 0 0,-1 0 0,1 0 0,-1 0 0,1 0 0,-1 0 0,1 0 0,-1 0 0,1 0 0,-1 0 0,1-1 0,-1 1 0,1 0 0,-1 0 0,1-1 0,-1 1 0,1 0 0,-1 0 0,1-1 0,0 1 0,-1-1 0,1 1 0,0 0 0,-1-1 0,1 1 0,0-1 0,-1 0 0,-27-31 0,18 10 0,0 1 0,1-2 0,2 1 0,0-1 0,1-1 0,2 1 0,0-1 0,1 0 0,2-42 0,1 62-17,0 1 0,0-1 0,1 0 0,0 0 0,-1 0 0,1 0 1,1 1-1,-1-1 0,1 0 0,-1 1 0,1-1 0,0 1 0,0 0 0,1 0 0,-1-1 0,0 1 0,1 1 0,0-1 1,0 0-1,0 1 0,0-1 0,0 1 0,1 0 0,-1 0 0,0 0 0,7-1 0,8-3-317,0 1 0,0 1 0,0 0 0,30-1-1,7-2-1098,9-8-4925,3-6-5215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19667,'0'0'8488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7079,'0'0'352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 8360,'0'0'3005,"6"-5"-9491,3-3 6044,1 2 4932,-29 29 3324,10-7-5945,5-6-2338,6-6-4134,3-4-2016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4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11659,'0'0'12866,"-5"10"-11868,0 5-431,-1 1 0,2 0 0,0 1 1,1-1-1,0 1 0,2-1 0,-1 20 0,-15 298 2124,24-351-3248,2-13-4929,-9 18 553,0-2-1948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 3043,'0'0'24295,"10"3"-22880,12 2-948,-1-1 0,1-1 0,1-1 0,24-1 0,102-7 618,-79 2-838,-63 3-236,-337 25-905,215-12 715,216-28 98,72-8-52,22 16 149,-231 22 150,-12-6-611,0-3 1,0-1-1,-48-3 1,107 0-6361,6 2 2262,11 2-1021,8-3-4446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5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34 134 17424,'0'0'8638,"11"-1"-7036,3-1-1356,0-1 0,1-1 0,-2 0 0,1-1 0,14-7 0,-22 10-216,0-1 0,0 0 0,0 0 0,-1-1-1,1 0 1,-1 0 0,0 0 0,0 0 0,0-1-1,-1 0 1,1 0 0,-1 0 0,-1-1 0,1 1 0,5-13-1,-9 18 4,1-1 1,-1 1-1,0-1 0,0 1 0,0-1 0,0 0 0,0 1 0,0-1 0,0 1 0,0-1 0,0 0 1,0 1-1,0-1 0,0 1 0,0-1 0,-1 1 0,1-1 0,0 0 0,0 1 0,-1-1 0,1 1 1,0-1-1,-1 1 0,1-1 0,0 1 0,-1 0 0,1-1 0,-1 1 0,1-1 0,-1 1 0,1 0 1,-1-1-1,1 1 0,-2-1 0,-27-4 640,20 5-554,0 1-1,0 0 0,0 0 1,-14 4-1,14-1-99,0 1 0,1-1 0,0 1 0,-1 1 1,2 0-1,-1 0 0,1 0 0,0 1 0,0 0 0,0 0 0,1 1 0,1 0 0,-1 0 0,1 0 1,0 1-1,1 0 0,0 0 0,-4 16 0,7-24-101,1 1-1,0 0 1,0 0-1,0-1 1,0 1-1,0 0 1,0 0-1,1-1 1,-1 1-1,0 0 1,1-1 0,-1 1-1,1 0 1,0-1-1,0 1 1,0-1-1,-1 1 1,1-1-1,1 1 1,-1-1-1,0 0 1,0 1 0,0-1-1,1 0 1,-1 0-1,1 0 1,-1 0-1,1 0 1,-1 0-1,1-1 1,-1 1-1,1 0 1,0-1 0,-1 1-1,1-1 1,0 0-1,-1 1 1,3-1-1,9 2-1125,0-1-1,0-1 0,-1 0 1,16-2-1,-18 1 352,41-4-5576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 5285,'0'0'16693,"-12"-3"-13783,6 1-2592,2 1-145,-1-1 1,0 1-1,0 0 0,0 0 1,0 1-1,0-1 1,-1 1-1,1 1 1,0-1-1,0 1 1,0-1-1,0 1 1,0 1-1,0-1 1,1 1-1,-7 2 1,4 0 66,-58 35 1102,61-37-1317,0 1 1,0 0 0,0 0 0,1 1-1,-1-1 1,1 1 0,0-1-1,0 1 1,0 0 0,1 0 0,-1 1-1,-2 7 1,5-11-64,0-1 0,0 1 0,0 0 0,0-1 0,0 1 0,0-1 0,0 1 0,0 0 0,1-1 0,-1 1 0,0-1 0,0 1 0,1-1 0,-1 1 0,0-1 0,1 1 0,-1-1 0,1 1 0,-1-1 0,0 1 0,1-1 0,-1 0 0,1 1 0,-1-1 0,1 0 0,-1 1 0,1-1 0,0 0 0,-1 0 0,1 1 0,-1-1 0,1 0 0,0 0 0,-1 0 0,1 0 0,-1 0 0,1 0 0,0 0 0,-1 0 0,2 0 0,33 0-1261,-27 0 729,54-2-2743,38 0-695,-39 11 4239,-61-9-128,0 0-1,0 0 0,1 0 0,-1 0 0,0 0 0,0 0 0,1 0 0,-1 0 0,0 0 0,0 0 0,1 0 0,-1 1 0,0-1 0,0 0 0,1 0 1,-1 0-1,0 0 0,0 1 0,0-1 0,1 0 0,-1 0 0,0 0 0,0 0 0,0 1 0,0-1 0,0 0 0,1 0 0,-1 1 0,0-1 0,0 0 0,0 0 1,0 1-1,0-1 0,0 0 0,0 0 0,0 1 0,0-1 0,0 0 0,0 1 0,-8 8 2198,-16 5-408,-10 2-777,-79 34 737,99-45-1981,0 0-1,-1-1 0,1-1 0,-1 0 1,-28 1-1,43-4 37,-1 0 0,1 0 0,0 0 0,-1 0 0,1 0 0,0-1 0,0 1 0,-1 0 0,1 0 0,0 0 0,0-1 0,-1 1 0,1 0 0,0 0 0,0-1 0,0 1 0,-1 0 0,1-1 0,0 1 0,0 0 0,0-1 0,0 1 0,0 0 0,0-1 0,0 1 0,0 0 0,0-1 0,0 1 0,0 0 0,0-1 0,0 1 0,0 0 0,0 0 0,0-1 0,0 1 0,0 0 0,0-1 0,0 1 0,0 0 0,1-1 0,-1 1 0,0 0 0,0 0 0,0-1 0,1 1 0,-1 0 0,0 0 0,0-1 0,1 1 0,-1 0 0,12-18-3791,12-9-3408,8-4-4853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14318,'0'0'13260,"1"9"-11365,3 72-161,-6 94-1,-1-40-4960,2-124 1969,0 4-1383,2-6-6208</inkml:trace>
  <inkml:trace contextRef="#ctx0" brushRef="#br0" timeOffset="1">36 271 10794,'0'0'3844,"-29"-51"-161,23 33-416,6 6-320,7 5-673,17 3-704,9 1-898,4 3-511,4 0-161,1 4-801,-3 2-1954,-1-3-2081,-4-3-4966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6598,'0'0'12908,"18"58"-10121,-3-26-545,1 3-416,2 7 32,-4 3-609,-7 0-769,-7 7-320,-1-1-63,-21 2-65,-12-2 0,-7-2-193,-4-6-1120,-1-9-3363,-1-12-6343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16656,'0'0'9385,"73"17"-7207,-24-13-1025,10-2-513,10 0-511,0-1-65,-7 1-289,-10 2-1344,-19 1-1538,-21 4-384,-12 0 704,-18 2-993,-18-4-3779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8712,'14'-22'7607,"-14"22"-7486,0-1 1,0 1-1,0 0 0,0 0 1,0 0-1,1 0 0,-1 0 0,0-1 1,0 1-1,0 0 0,0 0 1,0 0-1,0 0 0,1 0 1,-1 0-1,0 0 0,0 0 0,0 0 1,0-1-1,0 1 0,1 0 1,-1 0-1,0 0 0,0 0 1,0 0-1,0 0 0,1 0 0,-1 0 1,0 0-1,0 0 0,0 0 1,0 0-1,0 0 0,1 0 1,-1 0-1,0 1 0,0-1 0,0 0 1,0 0-1,1 0 0,-1 0 1,0 0-1,0 0 0,0 0 0,0 0 1,0 0-1,0 1 0,0-1 1,1 0-1,-1 0 0,0 0 1,0 0-1,0 1 0,3 15 3874,-3 10-4055,0-24-116,-1 68 1687,-15 98-1,16-166-1485,-1 0 0,1 0 0,-1 1-1,1-1 1,0 0 0,0 0-1,0 1 1,0-1 0,0 0 0,0 0-1,1 0 1,-1 1 0,1-1 0,0 2-1,0-3-4,0-1 0,-1 0 0,1 0 0,0 0-1,-1-1 1,1 1 0,0 0 0,-1 0 0,1 0 0,-1 0-1,1-1 1,0 1 0,-1 0 0,1 0 0,-1-1 0,1 1-1,-1 0 1,1-1 0,-1 1 0,1-1 0,-1 1 0,1-1-1,-1 1 1,0-1 0,1 1 0,-1-1 0,0 1 0,1-1-1,-1 0 1,8-11 70,0 1-1,-2-1 1,8-17-1,-7 8-179,-2-2 0,0 1 0,-1 0 0,-1-1 0,-2 0 0,-1-38 0,0 59-59,6 22-97,-4-13 265,1 0-1,0 0 1,1-1-1,-1 0 1,1 1-1,1-2 0,-1 1 1,1 0-1,0-1 1,0 0-1,0 0 1,1 0-1,0-1 0,0 0 1,0 0-1,0 0 1,1-1-1,-1 0 1,11 3-1,-12-4 29,1-1 0,-1 1-1,1-2 1,0 1 0,-1 0 0,1-1 0,0 0-1,0-1 1,-1 1 0,1-1 0,0 0 0,-1-1-1,1 1 1,-1-1 0,0 0 0,1 0 0,-1-1-1,0 0 1,0 0 0,0 0 0,-1 0 0,1-1-1,-1 1 1,0-1 0,6-7 0,-5 4 53,1-1 0,-1 0-1,0 0 1,0-1 0,-1 0 0,6-17 0,-9 21-75,1 1 1,-1-1-1,0 0 1,0 1-1,-1-1 0,1 0 1,-1 1-1,0-1 0,0 0 1,-1 0-1,1 0 0,-1 1 1,0-1-1,-1 1 1,-2-10-1,3 13-27,0 0-1,1 0 1,-1 0 0,0 0 0,0 0-1,0 0 1,0 0 0,0 0 0,0 0 0,0 0-1,0 0 1,0 0 0,0 1 0,0-1-1,0 1 1,-1-1 0,1 1 0,0-1-1,0 1 1,-1-1 0,1 1 0,0 0-1,-1 0 1,1 0 0,0 0 0,-1 0-1,1 0 1,-1 0 0,1 0 0,0 0 0,0 1-1,-1-1 1,1 1 0,0-1 0,-1 1-1,1-1 1,0 1 0,0 0 0,0-1-1,0 1 1,0 0 0,0 0 0,0 0-1,0 0 1,0 0 0,-1 2 0,-5 3-12,0 1 0,1 0 1,0 1-1,1 0 1,-7 10-1,2 2 52,1 0 1,1 0-1,-9 31 1,14-39-22,1-1 1,0 1 0,0 0 0,1 0 0,0 0 0,1-1 0,1 1 0,2 12 0,-3-21-18,1-1 0,-1 0 0,1 1 0,0-1 0,0 0 0,0 1 0,0-1 0,1 0 0,-1 0 0,0 0 0,1 0 0,0 0 0,-1 0 0,1-1 0,0 1 0,0-1 0,0 1 0,0-1 0,0 1 0,4 0 0,-1 0 0,0 0 0,1 0 0,-1-1 0,1 0 0,-1 0 0,1 0 0,0-1 0,10 0 0,-3-1 0,0-1 0,0 0 0,0-1 0,0 0 0,0-1 0,-1-1 0,15-6 0,-13 3 0,0-1 0,0 0 0,-1-1 0,0-1 0,13-13 0,-21 18 0,0 1 0,-1-1 0,1 0 0,-1 0 0,0 0 0,-1-1 0,1 0 0,-1 1 0,0-1 0,-1 0 0,0 0 0,0-1 0,1-11 0,-3 18 0,0 0 0,1 0 0,-1 0 0,0 0 0,0 0 0,0 0 0,0 0 0,-1 0 0,1 0 0,0 0 0,0 0 0,-1 0 0,1 0 0,0 0 0,-1 0 0,1 0 0,-1 0 0,1 0 0,-1 0 0,0 1 0,1-1 0,-1 0 0,0 0 0,0 1 0,1-1 0,-1 0 0,0 1 0,0-1 0,0 1 0,0-1 0,0 1 0,0-1 0,0 1 0,0 0 0,0 0 0,0-1 0,0 1 0,0 0 0,0 0 0,0 0 0,0 0 0,0 0 0,-1 0 0,-1 1 0,0-1 0,-1 1 0,1-1 0,0 1 0,0 0 0,1 0 0,-1 1 0,0-1 0,0 0 0,0 1 0,1 0 0,-1-1 0,-3 4 0,3-1-35,0-1 0,0 0 0,0 1 0,1 0 1,-1-1-1,1 1 0,0 0 0,0 0 0,0 1 0,0-1 0,1 0 0,-1 0 0,1 1 1,1-1-1,-1 1 0,0-1 0,1 1 0,0 0 0,0-1 0,1 7 0,0-8-81,0 0-1,1 0 0,-1 0 1,1 0-1,-1 0 0,1 0 1,0 0-1,0 0 0,0-1 1,0 1-1,1-1 0,-1 0 1,0 0-1,1 0 0,0 0 1,0 0-1,-1 0 0,1 0 1,0-1-1,0 0 0,1 0 1,-1 0-1,0 0 0,0 0 1,0 0-1,1-1 0,-1 1 1,5-1-1,36 0-8851,6-6-9626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11115,'0'0'14317,"59"25"-12363,1-25-577,13 0-736,9-4-513,-7-1-128,-6-1-1185,-12 1-2755,-14-2-3075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7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17424,'0'0'11531,"32"81"-10410,-31-37-672,1 0-289,0-1-64,3-3-32,4-4-64,-2-5-576,-2-7-1378,-2-7-2018,-3-8-1601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8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18129,'0'0'6711,"10"-10"-5361,-9 8-1303,5-4 126,0 0 0,0 0 0,1 1 0,-1 0 0,1 0 0,1 0 0,-1 1 0,1 0 0,-1 0 0,1 1 0,0 0 0,10-2 0,43-5 82,0 2-1,1 2 1,123 7 0,-171 0-247,0 1 0,0 1-1,0 0 1,-1 0 0,1 2 0,23 10-1,-33-13-2,-1 0 0,1 0 0,-1 0-1,0 1 1,1-1 0,-1 1 0,0 0-1,0 0 1,-1 0 0,1 0 0,-1 1-1,3 4 1,-4-6 15,0 1 0,0 0 0,0-1 0,-1 1 0,1 0 0,-1-1 0,0 1-1,0 0 1,0 0 0,0-1 0,0 1 0,0 0 0,-1-1 0,0 1 0,1 0 0,-1-1-1,0 1 1,0-1 0,0 1 0,-3 3 0,-1 1 52,-1 0-1,1-1 0,-1 1 1,0-1-1,-1-1 1,1 1-1,-1-1 0,0 0 1,0-1-1,-1 0 1,-12 6-1,-1-1-52,-1-1 1,0-1-1,-25 5 0,38-10-330,-26 4-228,12-8-5054,20-4-2650,2-10-8044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8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15759,'0'0'12679,"-10"3"-11516,-1 1-1042,1 1-1,0 0 0,0 0 0,1 1 0,0 0 1,0 1-1,0 0 0,0 1 0,1-1 0,1 2 1,-1-1-1,1 1 0,1 0 0,-11 19 0,3-4 107,1 1 1,0 0-1,2 1 0,1 0 0,-8 37 0,16-56-227,0 1 0,1-1 0,0 1 0,0-1 0,1 1 0,-1-1 0,2 1 0,-1 0 0,4 13 0,-3-18 0,1 1 0,-1-1 0,1 1 0,0-1 0,1 1 0,-1-1 0,0 0 0,1 0 0,0 0 0,-1-1 0,1 1 0,0 0 0,0-1 0,1 0 0,-1 0 0,0 0 0,1 0 0,0-1 0,-1 1 0,6 1 0,16 3-1214,-1 0-1,1-2 1,0 0-1,0-2 1,33-1-1,12-1-6616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9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60 4933,'10'-6'7319,"3"-3"-5589,36-22 1626,-13 17 3297,-36 26-3247,-17 13-2816,0 0 1,-1-1 0,-1-1-1,-2-1 1,-40 35 0,19-18-383,9-8-203,4-4-229,-38 47 0,80-83-7921,14-10 2122,0-9-2732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11435,'0'0'14734,"-2"49"-13549,1-19-288,1 6-513,0 2-192,8 4 32,10-3 65,3-2-193,1-4-64,2-6-673,-5-4-1313,-5-9-960,-7-7-1507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14830,'0'0'9289,"89"-5"-8296,-36 5-321,2 0-447,2 0-289,-4 0-1474,-6 0-3331,-12-5-5733</inkml:trace>
  <inkml:trace contextRef="#ctx0" brushRef="#br0" timeOffset="1">559 1 21941,'0'0'8584,"12"59"-7495,-6-20-160,0 6-705,1 4-224,5 4 0,4 1 0,3-1 0,0-5-1217,1-7-1057,-2-9-2018,-4-9-1602,-4-13-6822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0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12812,'0'0'14702,"18"51"-13677,-12-8-513,-2 4-287,1 2-193,3-4-224,0-4-897,2-7-1634,-2-8-1153,-3-10-832,-3-11-2115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11979,'0'0'8200,"0"-9"-5392,0 7-2657,0 0-1,0 0 0,0-1 1,0 1-1,1 0 1,-1 0-1,1 0 1,-1 0-1,1 0 0,0 0 1,0 0-1,0 0 1,0 0-1,0 0 1,0 0-1,1 0 1,-1 1-1,1-1 0,2-2 1,1 1 106,1 0 0,-1 1 0,1-1 0,-1 1 0,1 1 0,0-1 0,0 1 0,9-1 0,37-6 578,92 0 0,-121 8-775,0 1 0,0 1-1,-1 1 1,1 1 0,-1 1-1,34 13 1,-52-17-60,-1 0 0,1 1 1,-1-1-1,1 1 0,-1 0 0,0 0 1,0 0-1,0 0 0,0 1 1,0-1-1,0 1 0,-1 0 1,1 0-1,-1 0 0,0 0 0,0 0 1,0 0-1,0 1 0,0-1 1,-1 1-1,0-1 0,0 1 0,0-1 1,0 1-1,1 5 0,-3-3 9,1-1 0,-1 0 0,0 0 1,0 0-1,-1 0 0,1 0 0,-1 0 0,0 0 0,-1-1 0,1 1 0,-1-1 0,0 1 0,0-1 0,0 0 0,0 0 0,-1 0 1,-7 5-1,1 0 69,0-1-1,0 0 1,0-1 0,-1 0 0,-1-1 0,1 0 0,-1-1 0,0 0 0,0-1 0,0 0 0,-1-1 0,1 0 0,-1-1 0,-22 1 0,59-10-1509,-1 8 1241,-1 0-1,0 1 1,34 8-1,-48-8 184,0 0 0,0 0 0,-1 1 0,0 0 0,1 0 0,-1 1 0,0 0 0,-1 0 0,1 1 0,-1-1 0,0 2 0,0-1 1,8 9-1,-13-12 29,1 0 1,-1-1-1,0 1 1,0 0 0,0 0-1,0 0 1,0-1-1,-1 1 1,1 0 0,0 0-1,-1 0 1,0 1 0,1-1-1,-1 0 1,0 0-1,0 0 1,0 0 0,0 0-1,-1 0 1,1 0-1,-1 4 1,-1-3 53,0 0 0,1 0 0,-1 0 0,0 0 0,0-1 0,-1 1 0,1-1 0,0 1 0,-1-1 1,0 0-1,-5 4 0,-5 2 277,0-1 0,-1 0 0,0-2 1,-26 8-1,22-7-337,0-1 0,0-1 0,-1-1 0,0 0 0,0-2 0,1 0 0,-1-1 0,-25-4 0,41 4-308,0-1 0,0 0 0,0 0 0,0-1 0,0 1 0,0-1-1,0 1 1,1-1 0,-1 0 0,1 0 0,-1 0 0,1 0 0,0-1 0,0 1 0,0-1 0,0 1 0,0-1 0,1 1 0,-3-5-1,4 5 20,-1 1-1,1-1 0,-1 0 0,1 0 1,-1 1-1,1-1 0,0 0 1,0 0-1,0 1 0,0-1 0,0 0 1,0 0-1,1 0 0,-1 1 0,1-1 1,-1 0-1,1 1 0,-1-1 0,1 0 1,0 1-1,0-1 0,0 1 0,0-1 1,0 1-1,0-1 0,0 1 0,1 0 1,-1 0-1,0-1 0,1 1 0,-1 0 1,1 0-1,-1 0 0,3 0 0,19-12-8262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11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0 15631,'0'0'10410,"20"70"-8713,-12-28-480,3 6-576,-3 4-96,-1 3-33,-5-1-288,-2 1-128,-18 2-64,-18 0 0,-15 3-416,-14 0-1506,-14-1-3459,-6 0-6150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 19058,'0'0'5819,"-11"-2"-3310,4 0-2323,1 1 0,-1 1 0,1 0 0,-1 0 0,0 0 0,1 0 0,-1 1 0,1 0-1,0 1 1,-1 0 0,1 0 0,0 0 0,0 0 0,0 1 0,0 0 0,0 0 0,1 1 0,-1 0 0,1 0 0,0 0 0,0 0 0,0 1 0,-5 8 0,8-11-191,0 0 0,0 0 1,0 0-1,0 1 1,1-1-1,-1 1 0,1-1 1,0 1-1,0 0 0,0 0 1,0-1-1,0 1 0,1 0 1,-1 0-1,1 0 0,-1 0 1,2 5-1,-1-7-15,1 1 0,0 0 0,0 0 0,0 0 0,0-1 0,0 1 0,0-1 0,0 1 0,1-1 0,-1 1 0,1-1 0,-1 0 0,1 1 0,-1-1 0,1 0 0,0 0 0,-1 0 0,1-1 0,0 1 0,0 0 0,0 0 0,0-1 0,0 0 1,0 1-1,2-1 0,16 4 3,1 1 0,-1 1 0,0 1 0,0 1 0,31 17 0,-49-24 9,-1 0-1,1-1 0,-1 1 1,1 0-1,-1 0 1,0 0-1,1 1 1,-1-1-1,0 0 1,0 0-1,0 1 1,0-1-1,0 1 0,0-1 1,-1 1-1,1-1 1,0 1-1,-1-1 1,1 1-1,-1-1 1,1 1-1,-1 0 1,0 0-1,0-1 0,0 1 1,0 0-1,0-1 1,0 1-1,0 0 1,0-1-1,-1 1 1,1 0-1,-1-1 0,1 1 1,-1-1-1,0 1 1,0-1-1,1 1 1,-1-1-1,0 1 1,0-1-1,0 0 1,-1 1-1,1-1 0,-3 2 1,-4 5 19,0-1 0,-1 1 1,0-2-1,-1 1 0,-14 6 0,21-11-13,-13 7 36,0 0-1,-1-1 1,-1-1 0,1 0-1,-1-1 1,0-1 0,-35 4-1,53-9-100,0 0 0,-1-1 0,1 1-1,0 0 1,0-1 0,-1 1 0,1-1-1,0 1 1,0-1 0,-1 1 0,1 0-1,0-1 1,0 1 0,0-1-1,0 1 1,0-1 0,0 1 0,-1-1-1,1 1 1,0-1 0,1 1 0,-1-1-1,0 1 1,0-1 0,0 1 0,0-1-1,0 1 1,0-1 0,1 1 0,-1 0-1,0-1 1,0 1 0,0-1-1,1 1 1,-1 0 0,0-1 0,1 1-1,-1 0 1,0-1 0,1 1 0,-1 0-1,1-1 1,-1 1 0,1 0 0,48-46-5552,-25 26 2968,28-25-3974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4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20211,'0'0'3620,"60"-8"-1827,-14 8-447,13 0 159,8 4-384,2 4-769,1-2-256,-6-1 1,-9-3-97,-11-2-481,-13 0-416,-14 0-288,-14 0-384,-28 0-4581,-11 0 737,-10 0-4132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4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9001,'0'0'14830,"98"18"-13197,-35-22-63,5-6-706,-2 0-671,-5-1-257,-10-1-1922,-14 1-2082,-15-1-4228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16944,'0'0'2627,"-20"52"-1058,20-30-1377,0-1-128,10-2-865,3-3-3010,-1-3-2563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13132,'0'0'3348,"12"-6"-829,7-2-1471,-1 1 0,1 1 0,0 1 0,0 0 0,1 1-1,37-1 1,-33 4-224,9-1-178,0 2-1,39 5 1,-65-5-718,0 1 0,0 1 0,1-1 1,-1 1-1,0 1 0,0-1 0,0 1 1,-1 0-1,1 1 0,-1-1 0,0 1 0,0 1 1,0-1-1,0 1 0,8 9 0,-13-13 28,0 0 0,0 1-1,0-1 1,0 0 0,0 1-1,0-1 1,-1 1 0,1-1-1,0 1 1,-1-1 0,0 1-1,1-1 1,-1 1-1,0 0 1,1-1 0,-1 1-1,0-1 1,0 1 0,-1 0-1,1-1 1,0 1 0,0-1-1,-1 1 1,1 0-1,-2 2 1,0-1 34,0-1 0,0 1 0,0 0 1,-1-1-1,1 0 0,-1 1 0,1-1 0,-1 0 0,0 0 0,0-1 0,-5 3 0,-7 3 246,-1-1-1,1-1 0,-33 6 0,12-6 366,26-3-259,39-1-537,-8 0-443,-1 1 1,35 8 0,-49-9 431,0 1 0,0-1 0,0 1 0,0 1 1,0-1-1,-1 1 0,1 0 0,-1 0 0,0 1 0,1-1 0,-2 1 1,1 0-1,5 6 0,-9-9 187,0 1-1,0-1 1,0 0 0,-1 0 0,1 1-1,0-1 1,-1 1 0,1-1 0,-1 0-1,1 1 1,-1-1 0,0 1-1,1-1 1,-1 1 0,0 0 0,0-1-1,0 1 1,0-1 0,-1 1 0,1-1-1,0 1 1,-1-1 0,1 1 0,0-1-1,-2 3 1,0-1 115,0-1 0,-1 1 0,1 0 0,0-1 0,-1 0 0,0 1 0,1-1 0,-1 0 0,0-1 0,0 1 0,-4 1 0,-7 3 774,-1 0 0,0-1 1,-30 5-1,14-5 89,-1-1-1,0-1 1,0-2 0,-51-5 0,80 4-968,1-1 0,-1 1 0,1-1 1,-1 0-1,1 0 0,-1 0 0,1 0 0,-1 0 1,1-1-1,0 1 0,0 0 0,0-1 1,0 0-1,-3-2 0,5 4-40,0-1-1,-1 1 1,1-1-1,0 1 1,0 0-1,-1-1 1,1 1-1,0-1 1,0 1 0,0 0-1,0-1 1,-1 1-1,1-1 1,0 1-1,0-1 1,0 1-1,0-1 1,0 1 0,0-1-1,0 1 1,1 0-1,-1-1 1,0 1-1,0-1 1,0 1-1,0-1 1,0 1 0,1-1-1,19-8-2377,49 0-5661,-29 6 1831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47 11018,'0'0'11019,"-11"-2"-9145,3 2-1615,0-1 0,1 1 1,-1 1-1,0-1 0,0 1 1,1 0-1,-1 1 0,-9 3 0,14-4-178,0 0-1,1 0 0,-1 0 0,0 1 1,1-1-1,-1 1 0,1 0 0,-1 0 0,1-1 1,0 2-1,0-1 0,0 0 0,0 0 1,0 1-1,0-1 0,1 1 0,-1-1 0,1 1 1,0 0-1,-1-1 0,1 1 0,0 0 1,1 0-1,-1 0 0,1 0 0,-1 0 0,1 0 1,0 0-1,0 5 0,1-6-58,0 0-1,-1 0 1,1-1-1,0 1 0,0 0 1,0 0-1,0-1 1,1 1-1,-1 0 1,0-1-1,1 1 1,-1-1-1,1 0 1,0 1-1,-1-1 1,1 0-1,0 0 0,0 0 1,-1 0-1,1 0 1,0-1-1,0 1 1,0-1-1,0 1 1,0-1-1,0 0 1,0 1-1,0-1 1,1 0-1,1-1 1,8 2 22,0 0 1,0-1-1,24-4 1,-28 2-51,0 0 0,0 0 0,-1-1 0,1 1 0,-1-2 0,1 1 0,-1-1 0,0-1 0,0 1 0,-1-1 0,1 0 0,-1 0 0,0-1 0,-1 0 0,1 0 0,-1 0 0,0-1 0,-1 0 0,0 0 0,0 0 1,0 0-1,-1-1 0,0 1 0,0-1 0,2-10 0,-5 18 2,0-1 0,0 1 0,0 0 0,0-1 0,0 1 0,0 0 0,0-1 0,0 1 0,0-1 0,0 1 0,0 0 0,0-1 0,0 1 0,0 0 0,0-1 0,0 1 0,0 0 0,0-1 0,0 1 0,0 0 0,-1-1 0,1 1 0,0 0 0,0-1 0,0 1 0,-1 0 0,1 0 0,0-1 0,0 1 0,-1 0 0,1 0 0,0 0 0,0-1 0,-1 1 0,1 0 0,-1 0 0,-12 5-58,-11 19 21,22-22-32,1 0-1,-1 0 1,1 1 0,0-1 0,0 1-1,0-1 1,0 1 0,1-1-1,-1 1 1,1-1 0,-1 1 0,1 0-1,0-1 1,0 1 0,0-1 0,0 1-1,1 0 1,-1-1 0,1 1 0,-1-1-1,1 1 1,0-1 0,0 1-1,2 3 1,-1-4-504,0 0-1,0 0 0,1-1 0,-1 1 1,1 0-1,-1-1 0,1 0 1,-1 1-1,1-1 0,0 0 1,0-1-1,-1 1 0,1 0 1,0-1-1,0 1 0,0-1 1,0 0-1,0 0 0,-1 0 1,1 0-1,0-1 0,3 0 1,19-4-6251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51 9001,'0'0'12716,"-4"10"-11675,1-2-836,1-6-168,0 1 1,1 0-1,0 0 1,-1 0-1,1 0 1,0 0 0,1 1-1,-1-1 1,0 0-1,1 0 1,0 0 0,0 1-1,0-1 1,1 5-1,-1-7-30,1 0 0,0 0 0,0 0 0,-1 0-1,1 0 1,0 0 0,0 0 0,0 0 0,0-1 0,0 1 0,1 0-1,-1-1 1,0 1 0,0-1 0,0 1 0,1-1 0,-1 1-1,0-1 1,0 0 0,1 1 0,-1-1 0,0 0 0,1 0-1,-1 0 1,0 0 0,0-1 0,1 1 0,-1 0 0,3-1-1,38-11-29,29-45-1013,-75 79 753,-17 43 893,10-37-188,2 1-1,1 0 0,-7 50 1,15-71-421,-1-1 0,0 0 0,0 0 0,-1 0 0,0 0 0,0 0 1,-1 0-1,1-1 0,-5 8 0,5-12 7,1-1 0,-1 1 1,0 0-1,1 0 0,-1-1 0,0 1 1,0-1-1,0 0 0,0 1 0,0-1 1,0 0-1,-1 0 0,1 0 0,0-1 1,-1 1-1,1 0 0,0-1 0,-1 0 1,1 1-1,-1-1 0,1 0 0,0 0 1,-1 0-1,1-1 0,-1 1 0,1-1 1,0 1-1,-1-1 0,1 0 0,-4-2 1,2 2 151,1-1 0,-1-1 0,1 1 0,0 0 0,0-1 0,0 1 0,0-1 0,1 0 0,-1 0 0,1 0 0,-1-1 0,1 1 0,0 0 0,0-1 0,1 1 0,-1-1 0,1 0 0,0 0 0,-1 1 0,2-1 0,-1 0 0,0 0 0,1-7 0,-1 6-140,1 1 0,0 0 0,0 0 0,0 0 0,0 0-1,1-1 1,-1 1 0,1 0 0,0 0 0,1 0 0,-1 0 0,1 0-1,-1 0 1,1 1 0,0-1 0,1 0 0,-1 1 0,1 0 0,-1-1-1,1 1 1,0 0 0,5-3 0,7-1-24,1 0 0,0 1 0,0 1 0,1 1 0,-1 0 0,1 1 0,0 1 0,21 0 0,-18 1 4,1-1 1,0-1 0,-1-1-1,1-1 1,21-8 0,-28 7 67,-1-1 1,0 0-1,0-1 0,-1 0 1,14-12-1,-22 17 3,0 0 0,0-1 0,-1 1 0,0-1-1,0 0 1,0 0 0,0 0 0,0 0 0,-1-1 0,0 1 0,0 0-1,0-1 1,0 0 0,-1 0 0,1 1 0,-1-1 0,-1 0-1,1-9 1,-1 13-62,0 0 1,0 0-1,0 0 0,0 0 0,-1 0 0,1 0 1,0 1-1,-1-1 0,1 0 0,0 0 0,-1 0 0,1 1 1,-1-1-1,0 0 0,1 1 0,-1-1 0,1 0 1,-1 1-1,0-1 0,0 1 0,1-1 0,-1 1 0,0-1 1,0 1-1,-1-1 0,-29-3 69,23 5-76,0 0-1,-1 0 1,1 1-1,0 0 0,-10 4 1,8-1 26,-1 1 0,1 0 0,0 1 0,1 0 0,0 0 0,-11 11 0,16-14-29,0 0-1,0 0 1,1 1 0,-1-1 0,1 1-1,0 0 1,1 0 0,-1 0 0,1 0-1,0 0 1,0 0 0,1 0 0,-1 1 0,1-1-1,-1 8 1,3-11-103,-1-1 0,0 1 1,1 0-1,-1 0 0,1-1 0,-1 1 0,1 0 0,0-1 0,0 1 1,0-1-1,0 1 0,0-1 0,0 1 0,0-1 0,0 1 0,1-1 1,-1 0-1,0 0 0,1 0 0,-1 0 0,1 0 0,-1 0 0,1 0 1,0 0-1,-1-1 0,1 1 0,0-1 0,0 1 0,-1-1 0,1 0 1,0 1-1,2-1 0,10 2-1645,-1-1-1,1-1 1,17-1 0,-19 0-409,31-1-5396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3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12812,'0'0'17296,"-3"6"-17269,2-5-26,0 0 0,0 1 0,1-1 0,-1 0 0,0 0-1,1 0 1,-1 0 0,1 1 0,-1-1 0,1 0 0,-1 0 0,1 1 0,0-1-1,0 0 1,0 1 0,0-1 0,0 0 0,0 1 0,0-1 0,0 0 0,0 1 0,1-1-1,-1 0 1,0 1 0,1-1 0,-1 0 0,2 2 0,1 0-42,1-1 0,0 1 0,-1-1 0,1 0-1,0 0 1,0-1 0,0 1 0,0-1 0,0 0 0,6 1 0,0 1-132,0 0-1,0 0 1,0 1 0,12 7-1,-21-11 182,0 0-1,0 1 1,0-1 0,0 0-1,0 1 1,0 0-1,0-1 1,-1 1 0,1-1-1,0 1 1,0 0-1,0 0 1,-1 0-1,1-1 1,0 1 0,-1 0-1,1 0 1,-1 0-1,1 0 1,-1 0-1,1 0 1,-1 0 0,0 0-1,1 0 1,-1 0-1,0 0 1,0 0 0,0 0-1,0 0 1,0 1-1,0-1 1,0 0-1,0 0 1,0 0 0,-1 0-1,1 0 1,0 0-1,-1 0 1,1 0 0,-1 0-1,1 0 1,-1 0-1,1 0 1,-1 0-1,0 0 1,1-1 0,-1 1-1,0 0 1,0 0-1,1-1 1,-1 1 0,0 0-1,0-1 1,0 1-1,0-1 1,0 1-1,-1-1 1,-22 13 485,-1-1 0,0-1 0,0-1-1,-1-2 1,0 0 0,-29 3 0,6 1-4529,3 1-4976,24-5-7052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0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7591,'0'0'6123,"9"1"-6005,46 4 587,0-3 0,108-11 1,119-31 1222,-113 13-1744,130-14-102,438-5 1,-690 47-66,0 3 1,77 14-1,-100-13 309,-1 2 0,1 0 0,-2 1-1,1 1 1,-1 1 0,40 26 0,-60-35-246,0 0 0,0 0 0,0 0 0,0 1 0,-1-1 0,1 0 0,0 1 0,-1 0 0,1-1 0,-1 1 0,0 0 0,1 0 0,-1 0-1,0 0 1,0 0 0,0 0 0,-1 0 0,1 0 0,0 0 0,-1 0 0,1 0 0,-1 1 0,0-1 0,0 0 0,0 0 0,0 0 0,0 1 0,0-1 0,-1 0 0,1 0 0,-1 0 0,1 1 0,-1-1 0,0 0 0,0 0-1,0 0 1,0 0 0,0 0 0,0-1 0,-1 1 0,-1 3 0,-8 6 189,0 1 0,-1-2 0,0 0 0,-26 17 0,18-14-392,-14 15-525,-41 42-1,42-39-4486,24-24 138,-1-6-2690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0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4 192 13741,'0'0'3075,"-1"14"-2472,0-11-535,0 6 310,1 1 0,0 0 0,0 0 0,0 0 1,2 0-1,-1-1 0,1 1 0,0 0 0,7 14 0,-2-6 291,8 19 192,2-1 0,41 67-1,-52-95-787,-1 0 0,1 0-1,1-1 1,-1 0 0,1 0-1,0 0 1,1-1 0,0 0-1,0-1 1,0 1 0,1-1-1,-1-1 1,1 0-1,0 0 1,1-1 0,-1 0-1,17 3 1,-13-5 142,0-1-1,0 0 1,0 0-1,0-1 1,0-1 0,-1 0-1,1-1 1,0-1-1,-1 0 1,18-8-1,-12 3-38,0-1 0,0-1-1,-1-1 1,0-1 0,28-26-1,-5-6-102,-2 0 0,-2-3-1,47-80 1,-21 31-867,-27 42-2121,-1 1-6380,-20 29-3902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2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17104,'0'0'4548,"86"0"-2882,-30-7 96,7-2-353,9-2-768,2 2-545,-2 1-64,-2 3-32,-9 1-897,-12 4-1217,-14 0-1954,-16 0-2370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18257,'0'0'5173,"-10"9"-2941,-6 9-906,0 0 1,-25 38 0,34-45-1071,0 1 0,0 0 0,2 0 0,0 0-1,0 0 1,1 1 0,0 0 0,-2 16 0,5-22-251,-1 45 53,2-51-58,0 0 0,0 0 0,-1 0 0,1 0 0,1 0 0,-1 0 0,0 0 0,0 0 0,0 0 0,0 0 0,1-1 0,-1 1 0,1 0 0,-1 0 0,0 0 0,1 0 0,-1 0 0,1 0 0,0 0 0,-1-1 1,1 1-1,0 0 0,0-1 0,-1 1 0,1 0 0,0-1 0,0 1 0,0-1 0,0 1 0,-1-1 0,1 1 0,0-1 0,0 0 0,0 0 0,0 1 0,0-1 0,0 0 0,0 0 0,1 0 0,0-1-6,0 0 1,0 0-1,0 0 1,-1 0-1,1 0 1,0-1-1,-1 1 1,1 0-1,-1-1 1,1 0-1,-1 1 1,0-1-1,0 0 1,0 1-1,0-1 1,0 0-1,1-4 1,16-40-300,-14 35 175,-2 4 195,8-18-641,-6 24 192,-2 16 270,-3-9 112,1 1 0,1-1-1,-1 1 1,1-1 0,0 1-1,1-1 1,0 1 0,0-1-1,0 0 1,1 0 0,4 8-1,-5-11 25,0 0-1,0-1 0,1 0 0,-1 1 0,1-1 1,-1 0-1,1 0 0,0-1 0,0 1 0,0 0 0,0-1 1,0 0-1,0 0 0,0 0 0,0 0 0,0 0 1,1-1-1,-1 1 0,0-1 0,1 0 0,-1 0 1,0 0-1,0 0 0,1-1 0,3 0 0,-1-1 31,0 0 0,0 0-1,-1-1 1,1 1 0,0-1-1,-1 0 1,0-1 0,0 0-1,0 1 1,0-2 0,0 1-1,7-10 1,-5 6-40,0 0-1,-1 0 1,0-1-1,0 0 1,-1 0-1,7-19 1,-23 49-204,4-8 327,0 0 0,1 0-1,-7 20 1,12-29-99,0 0 0,0 0 1,0 1-1,0-1 0,1 0 0,0 0 1,-1 1-1,2-1 0,-1 1 0,0-1 1,3 7-1,-2-9-55,0-1 1,0 1-1,0-1 0,0 1 1,1-1-1,-1 1 0,1-1 0,-1 0 1,1 0-1,0 1 0,-1-1 1,1 0-1,0 0 0,0-1 1,-1 1-1,1 0 0,0-1 1,0 1-1,0-1 0,0 0 1,0 1-1,0-1 0,0 0 1,0 0-1,0 0 0,3-1 1,1 1-429,-1-1 0,1 1 0,-1-1 0,0-1 0,1 1 0,-1-1 0,0 0 0,10-5 0,36-27-9730,-22 10 2350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19026,'0'0'3523,"69"43"-2273,-11-42-226,12-1-831,6 0-289,0-2-2339,-3-10-1248,-10-5-1826,-9-6-5478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19538,'0'0'1906,"13"-5"-1612,11-3-297,2 2 1,-1 0-1,0 2 0,1 0 1,37 1-1,2 1-324,-33 0 29,1 1 0,-1 2 0,0 1 1,0 1-1,63 15 0,-93-17 350,0-1 0,0 1 0,0-1 1,0 1-1,0 0 0,0-1 0,0 1 0,0 0 0,-1 0 1,1 1-1,0-1 0,0 0 0,-1 1 0,1-1 0,-1 1 1,1-1-1,-1 1 0,0 0 0,0-1 0,0 1 0,1 0 1,-2 0-1,1 0 0,0 0 0,0 0 0,-1 0 0,1 0 1,-1 0-1,1 0 0,-1 0 0,0 0 0,0 0 0,0 0 1,0 1-1,0-1 0,-1 0 0,1 0 0,-1 0 0,1 0 1,-1 0-1,0 0 0,1 0 0,-1 0 0,-2 2 0,-5 9 438,0-1-1,-1 0 0,0 0 0,-1-1 0,-11 11 0,11-12-604,-104 113 791,46-48-3599,50-58-3948,9-13-8786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12684,'0'0'15113,"-2"13"-13624,-5 31-694,-5 31-498,-2 86-1,14-144-701,-1-13 19,1 1 1,0-1-1,0 1 0,0-1 0,0 1 1,1-1-1,-1 0 0,1 1 0,1-1 1,-1 0-1,4 8 0,-6-26-12709,-7-8 3945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25 116 13261,'0'0'2637,"-4"-9"240,-14-31 193,18 39-2947,-1 1-1,1-1 1,-1 0 0,1 0 0,0 0 0,0 0 0,0 0 0,0 0 0,0 0 0,0 0 0,0 0-1,0 0 1,0 0 0,0 0 0,0 0 0,0 0 0,1 0 0,-1 1 0,0-1 0,1 0 0,-1 0-1,1 0 1,-1 0 0,1 0 0,-1 1 0,1-1 0,-1 0 0,1 1 0,0-1 0,0 0 0,-1 1-1,1-1 1,0 1 0,1-2 0,31-8 1049,-26 9-859,45-9 28,0 2 0,1 3-1,0 2 1,106 8-1,-154-4-340,0-1-1,0 1 1,-1 0-1,1 0 1,0 0-1,-1 1 1,1 0-1,-1 0 1,0 0-1,0 0 1,1 1-1,-1 0 1,-1-1-1,1 1 1,4 5-1,-7-6 23,1 0-1,-1 0 0,0 0 0,0 0 0,0 0 0,0 0 0,0 1 0,0-1 0,-1 0 1,1 0-1,-1 1 0,0-1 0,1 0 0,-1 1 0,0-1 0,0 1 0,-1-1 0,1 0 1,0 1-1,-1-1 0,0 0 0,1 1 0,-1-1 0,0 0 0,0 0 0,0 0 0,0 0 1,-1 0-1,1 0 0,-1 0 0,1 0 0,-3 2 0,-5 5 200,0 0-1,0 0 1,-1-1-1,0-1 1,0 1-1,-1-2 1,0 1-1,0-2 1,0 1-1,-1-2 1,-16 6 0,-10 0-463,-1-2 1,-39 4-1,66-11-68,82-15-7505,-22 6 1131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17969,'0'0'12994,"-12"9"-12455,-32 25-157,-77 77 1,101-90-312,1 1 1,1 0-1,1 2 1,1 0-1,0 0 1,-12 31-1,26-50-71,0 0 0,0 1 0,0-1 0,0 0 0,1 1 0,0-1 0,0 1 0,1-1 0,0 1 0,0 0 0,0-1 0,2 11 0,-1-13 0,0 0 0,0-1 0,1 1 0,-1 0 0,1-1 0,0 1 0,0-1 0,0 1 0,0-1 0,0 0 0,0 0 0,1 0 0,-1 0 0,1 0 0,-1-1 0,1 1 0,0-1 0,0 1 0,-1-1 0,1 0 0,0 0 0,0 0 0,0-1 0,4 1 0,12 3-744,1-2 1,36 1-1,-37-3-606,-1-1 1,1-1-1,-1-1 0,1 0 0,31-12 0,-6-3-6705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3299,'0'0'28096,"-9"10"-26943,-46 50-931,0-2-224,-69 94 1,113-132 1,11-20-25,0 0-1,0 1 1,0-1-1,0 0 1,0 1 0,0-1-1,0 0 1,0 1 0,0-1-1,0 0 1,0 1-1,0-1 1,0 0 0,0 1-1,0-1 1,0 0 0,0 1-1,0-1 1,1 0-1,-1 1 1,0-1 0,0 0-1,0 1 1,0-1 0,1 0-1,-1 0 1,0 1-1,0-1 1,1 0 0,-1 0-1,0 1 1,1-1 0,-1 0-1,0 0 1,0 0-1,1 0 1,-1 1 0,0-1-1,1 0 1,-1 0-1,0 0 1,1 0 0,-1 0-1,1 0 1,-1 0 0,0 0-1,1 0 1,-1 0-1,0 0 1,1 0 0,-1 0-1,0 0 1,1 0 0,-1-1-1,0 1 1,1 0-1,-1 0 1,0 0 0,1 0-1,-1-1 1,0 1 0,0 0-1,1 0 1,-1-1-1,7-3-1413,0-1-1,-1 1 0,0-1 0,0-1 0,0 1 0,6-9 1,16-20-6179</inkml:trace>
  <inkml:trace contextRef="#ctx0" brushRef="#br0" timeOffset="1">234 6 16912,'0'0'12428,"-17"67"-10955,11-35-512,1 3-416,5 4-385,0-1-128,0-1-160,3-2-1250,4-6-800,-2-3-544,0-9-1,-2-8-1505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18 364 12268,'0'0'13965,"-18"-48"-12332,42 47-672,8 1-512,4 0-353,3 0-64,2 0-897,-3-3-2402,-3-4-2242,-3-5-4325</inkml:trace>
  <inkml:trace contextRef="#ctx0" brushRef="#br0" timeOffset="1">482 0 19442,'0'0'5125,"-28"65"-2626,15-23-610,-2 8-159,-3 1-417,4 6-832,5-2-353,3 0-128,6-5-577,0-6-1024,0-4-545,11-11-1249,-1-13-1250,4-10-3459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49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8904,'0'0'-3843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0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13741,'6'-9'4628,"-3"3"-3710,22-39 2698,-23 43-3042,0-1 0,0 0 0,0 0 0,0 1 1,1-1-1,-1 1 0,1 0 0,-1-1 0,1 1 1,0 1-1,0-1 0,0 0 0,5-2 0,-7 4-543,0 0-1,-1 0 0,1 0 1,0 0-1,0 0 0,-1 0 1,1 0-1,0 1 0,-1-1 1,1 0-1,-1 0 0,1 0 1,0 1-1,-1-1 0,1 0 1,-1 1-1,1-1 0,0 1 0,-1-1 1,1 0-1,-1 1 0,0-1 1,1 1-1,-1-1 0,1 1 1,-1 0-1,0-1 0,1 1 1,-1-1-1,0 1 0,1 0 1,-1-1-1,0 1 0,0 0 1,0-1-1,0 1 0,0 0 1,0-1-1,0 2 0,1 37 530,-2-26-507,-2 28-53,-1 0 0,-2 0 0,-14 50 0,9-48 0,2 1 0,-5 68 0,14-112 1,0 1 0,0-1 0,0 1 0,0 0 0,0-1 0,0 1 0,0-1 1,0 1-1,0-1 0,0 1 0,0-1 0,0 1 0,0-1 0,0 1 0,0-1 0,1 1 0,-1-1 0,0 1 0,0-1 0,1 1 0,-1-1 0,0 1 0,1-1 1,-1 1-1,0-1 0,1 0 0,-1 1 0,1-1 0,-1 0 0,0 1 0,1-1 0,-1 0 0,1 0 0,-1 1 0,1-1 0,-1 0 0,1 0 0,0 0 0,-1 0 1,1 0-1,-1 1 0,1-1 0,-1 0 0,1 0 0,-1 0 0,1-1 0,-1 1 0,2 0 0,-1 0-20,1-1 1,0 0-1,-1 1 1,1-1-1,-1 0 1,1 0-1,-1 0 0,1 0 1,-1 0-1,0 0 1,1 0-1,-1 0 0,2-3 1,7-23-2941,-9-19-6574,-5 10 420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20 113 16912,'0'0'7410,"2"-10"-4266,-1 5-2769,-1 2-233,0 0 0,1 0 0,-1 1 0,1-1 0,-1 0 0,1 1-1,0-1 1,0 1 0,0-1 0,1 1 0,-1-1 0,0 1 0,1 0 0,0-1 0,-1 1 0,1 0 0,0 0-1,0 0 1,0 0 0,0 1 0,1-1 0,-1 1 0,0-1 0,1 1 0,-1 0 0,5-2 0,25-7 14,1 2 0,1 1 1,-1 1-1,1 2 0,0 1 1,55 3-1,-84 0-156,-1 1 0,1-1 0,0 1 0,0 0 0,-1 0 0,1 0 0,-1 1 0,1 0 0,-1 0 0,0 0 0,1 0 0,-1 1 0,0-1 0,-1 1 0,1 0 0,4 5 0,-7-6 0,1 0 0,-1 0 0,0 0 0,0 0 0,0 1 0,0-1 0,0 0 0,-1 1 0,1-1 0,0 0 0,-1 1 0,0-1 0,0 1 0,0-1 0,0 1 0,0-1 0,0 1 0,-1-1 0,1 1 0,-1-1 0,1 0 0,-1 1 0,0-1 0,0 0 0,0 0 0,-1 1 0,1-1 0,0 0 0,-1 0 0,1 0 0,-1-1 0,-3 4 0,-7 8 0,0-1 0,-1-1 0,-1 0 0,0-1 0,0 0 0,-1-1 0,-20 9 0,7-5 0,0-2 0,-1-1 0,-39 8 0,113-27 0,42-5 0,-64 13 0,6-2 0,51 4 0,-74-1 0,-1 0 0,1 1 0,0 0 0,-1 0 0,1 0 0,-1 1 0,1 0 0,-1 0 0,0 0 0,0 1 0,0 0 0,0 0 0,0 0 0,0 0 0,6 7 0,-10-8 0,1 1 0,0 0 0,-1-1 0,1 1 0,-1 0 0,0 0 0,0 0 0,0 0 0,0 0 0,0 0 0,-1 0 0,0 0 0,1 0 0,-1 0 0,0 1 0,0-1 0,-1 0 0,1 0 0,-1 0 0,0 0 0,1 0 0,-1 0 0,-1 0 0,1 0 0,-2 3 0,-5 8 0,0 0 0,0-1 0,-19 21 0,14-18 0,-5 7 0,-1-1 0,-1 0 0,0-2 0,-2 0 0,-32 22 0,45-36 0,0 0 0,-1-1 0,1 0 0,-1 0 0,0-1 0,-1 0 0,1-1 0,-1 0 0,0 0 0,1-2 0,-1 1 0,0-1 0,0-1 0,0 0 0,0 0 0,0-1 0,-14-3 0,19 2 0,1 0 0,1-1 0,-1 1 0,0-1 0,0 0 0,1 0 0,0 0 0,0-1 0,0 0 0,0 1 0,0-1 0,1-1 0,-1 1 0,1-1 0,0 1 0,1-1 0,-1 0 0,1 0 0,0 0 0,0 0 0,0 0 0,1 0 0,0-1 0,0 1 0,0 0 0,1-1 0,0 1 0,0-1 0,1-5 0,-1 8-152,1 0-1,1 0 1,-1 0 0,0 0-1,1 1 1,-1-1 0,1 0-1,0 1 1,0-1-1,0 1 1,0 0 0,0 0-1,1 0 1,-1 0 0,1 0-1,-1 0 1,1 0 0,0 1-1,-1-1 1,1 1 0,0 0-1,0 0 1,0 0-1,6-1 1,-3 0-753,29-10-8058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18193,'0'0'2557,"-10"8"566,5-5-2914,-4 4 691,-1 0-1,1 1 1,-13 12 0,20-17-729,-1-1 0,1 1 1,0-1-1,0 1 0,0 0 0,1 0 1,-1 0-1,1 0 0,-1 0 1,1 0-1,0 1 0,0-1 0,0 0 1,1 0-1,-1 1 0,1-1 0,0 1 1,0-1-1,0 0 0,1 5 1,0-6-173,0-1 1,0 1-1,0-1 1,1 1-1,-1-1 1,0 0-1,1 0 1,-1 0-1,1 0 1,-1 0-1,1 0 1,0 0-1,-1 0 1,1-1-1,0 1 1,0-1-1,0 1 1,-1-1 0,1 1-1,0-1 1,0 0-1,0 0 1,0 0-1,-1 0 1,1-1-1,2 1 1,3 0-33,1-1 1,-1 0-1,0 0 0,0 0 1,13-5-1,-8 0 13,-1-1 0,0 0-1,0-1 1,-1 0-1,0 0 1,0-1-1,-1-1 1,0 0 0,11-15-1,1-5-19,-1-2-1,17-36 1,-32 59-29,-1 0 0,0-1 1,-1 1-1,0 0 0,0-1 0,-1 0 1,2-12-1,-4 22 71,0-1 0,0 1 0,0 0 0,0 0 0,0 0 0,0-1 0,0 1 0,0 0 0,0-1 0,0 1 0,0 0-1,0 0 1,0-1 0,0 1 0,0 0 0,0 0 0,0-1 0,0 1 0,0 0 0,0 0 0,0 0 0,0-1 0,0 1 0,-1 0 0,1 0 0,0-1 0,0 1 0,0 0 0,0 0 0,-1 0 0,1 0 0,0-1 0,0 1 0,0 0 0,-1 0 0,1 0 0,0 0 0,0 0 0,-1 0-1,1 0 1,0 0 0,0-1 0,-1 1 0,1 0 0,-14 8 157,-10 16 144,14-11-184,1 0 0,0 1 0,1 0 0,1 1 0,0 0 0,1 0 0,0 0 0,1 1 0,1 0 0,1 0 0,0 0 0,1 0 0,1 0 0,0 1 0,1-1 0,3 23 0,-2-35-319,0 0 0,0 0 0,0 0 0,1 0-1,-1-1 1,1 1 0,0 0 0,0-1 0,3 4 0,-2-3-309,0-1 0,0 1 1,1-1-1,-1 0 0,1-1 1,0 1-1,0 0 0,0-1 0,0 0 1,0 0-1,0 0 0,1-1 1,-1 1-1,1-1 0,-1 0 1,1 0-1,-1-1 0,1 1 0,0-1 1,5 0-1,8-2-6249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1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51 13453,'0'0'4249,"9"-8"-784,41-35 2289,-59 52-2439,-4 11-2481,-1 2-642,-87 91 399,62-72-286,2 2-1,-44 64 1,77-93-448,12-13-279,18-14-1207,-14 4-373,0-1 0,0-1 0,18-23 0,5-10-5253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16047,'0'0'9962,"-14"64"-8201,7-32-800,-1 7-160,7 1-225,1 2-31,4 2-289,11-3-160,3-3-64,2-5-544,-4-9-1026,-5-3-544,-6-8-1089,-5-9-960</inkml:trace>
  <inkml:trace contextRef="#ctx0" brushRef="#br0" timeOffset="1">0 266 13581,'0'0'14381,"87"-40"-13932,-38 40-289,0 0-128,6 0-769,-3 0-3587,-6 0-4420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2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20019,'0'0'2210,"70"54"1698,-29-14-1282,1 4-960,-7 3-609,-16 6-705,-11 1-256,-8 5-64,-20 4-32,-16 4-32,-13 5-544,-15 1-802,-7 1-1632,-11-8-2820,-7-5-7879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14894,'0'0'10634,"-15"52"-10474,15-38-128,10-3-1089,6-6-2146,1-5-704,-4 0-2980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21685,'0'0'4836,"1"57"-4708,-5-17-128,-2 6-384,0 3-1058,0 0-447,3-3-1026,1-6-320,1-10-1185,0-9-1474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4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14350,'0'-10'2300,"0"6"-2078,0 1 0,0-1-1,0 1 1,1 0-1,-1-1 1,1 1 0,0 0-1,0 0 1,0-1-1,1 1 1,-1 0 0,1 0-1,3-5 1,-2 5-37,0 0 1,0 1-1,1-1 0,-1 1 1,1 0-1,-1-1 0,1 2 1,0-1-1,0 0 0,0 1 1,0 0-1,0 0 1,0 0-1,7-1 0,33-3 117,1 2-1,0 3 0,-1 1 1,1 1-1,-1 3 1,1 2-1,-2 2 0,1 2 1,-1 1-1,56 25 0,-93-34-287,49 24-20,-54-27 10,1 1 0,-1 0 0,1 0-1,-1 0 1,1 0 0,-1 0 0,0 0-1,1 1 1,-1-1 0,0 0 0,0 1 0,0-1-1,0 1 1,0-1 0,0 1 0,-1-1-1,1 1 1,0-1 0,-1 1 0,1 0 0,-1-1-1,0 1 1,0 0 0,1 0 0,-1-1 0,0 1-1,0 0 1,-1 3 0,0-4 61,0 1 0,0-1 1,0 0-1,0 1 0,0-1 1,0 0-1,0 0 0,0 0 1,-1 0-1,1 0 0,0 0 0,-1 0 1,1 0-1,-1-1 0,1 1 1,-1 0-1,-2 0 0,-34 7 1149,29-6-913,-95 12 1188,68-10-1471,0 1 0,-38 11 0,61-11-375,10 1-4489,26-1-5021,11-5-3628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18097,'0'0'3572,"-12"4"-1976,-6 4-1026,1 0 0,1 1 0,-1 1 0,2 1 0,-1 0 0,2 1 0,-1 1 0,-21 25 0,14-14 90,2 0-1,1 2 1,-19 33-1,33-50-603,0 0-1,1 0 1,0 1-1,0-1 1,1 1-1,0 0 0,1 0 1,0 0-1,1 0 1,0 0-1,0 0 1,1 0-1,0 1 0,3 11 1,-2-18-106,0-1 0,1 1 0,-1 0 0,1 0 1,0-1-1,1 1 0,-1-1 0,0 0 0,1 0 0,0 0 1,0 0-1,0 0 0,0 0 0,0-1 0,0 1 0,1-1 1,-1 0-1,1 0 0,0-1 0,-1 1 0,1-1 0,0 1 1,0-1-1,0 0 0,4 0 0,13 2-1749,-1 0-1,1-1 1,30-1-1,-5-5-3073,0-13-1389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23 1634,'0'0'25341,"-10"9"-23740,-239 222 1944,240-223-3565,5-5-11,1-1-1,-1 1 1,1 0 0,0 0-1,0 0 1,0 1 0,1-1 0,-1 0-1,1 1 1,0 0 0,0 0-1,-2 4 1,27-8-3151,-16-3 2083,0 1 0,0-1 0,0 0 1,-1-1-1,1 0 0,-1 0 0,0 0 0,0-1 0,-1 0 0,1 0 0,-1 0 0,0-1 0,6-9 0,21-25-8953</inkml:trace>
  <inkml:trace contextRef="#ctx0" brushRef="#br0" timeOffset="1">261 1 14798,'0'0'6534,"-8"48"-3939,0-16-994,1 5-256,0 0-320,6-4-352,1 2-417,0-3-160,14-1-64,0-4 0,2-3-64,-4-1-768,-5-6-1058,-6-4-961,-1-8-1473</inkml:trace>
  <inkml:trace contextRef="#ctx0" brushRef="#br0" timeOffset="2">120 222 11371,'0'0'16111,"76"-32"-15855,-31 35-224,2 1-512,-6-3-2019,-7-1-2145,-7-1-3011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5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18097,'0'0'6694,"36"72"-4804,-5-35-288,2 3-769,0 3-577,-8 2-160,-11 1-64,-14 1 64,-12 1-160,-29 3 128,-15 2-32,-13 1 0,-6-4-512,1-1-962,-1-11-2113,6-9-3492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62 126 11563,'-9'1'2755,"-44"1"1462,334-2-1566,720-4 545,0-35-950,-716 19-1226,1100-46 3517,-1362 70-4624,-33 4-92,-33 7-1317,12-11-2041,9-3-3047,4-1-5614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4 237 19154,'0'0'9246,"8"5"-9182,26 16-37,-34-21-20,1 0 0,-1 1 0,0-1 0,1 0 0,-1 0 0,0 0-1,1 1 1,-1-1 0,1 0 0,-1 0 0,0 0 0,1 0 0,-1 0 0,0 0 0,1 0 0,-1 0 0,1 0 0,-1 0 0,0 0 0,1 0-1,-1 0 1,1 0 0,-1 0 0,0 0 0,1-1 0,-1 1 0,0 0 0,1 0 0,-1 0 0,0 0 0,1-1 0,-1 1 0,0 0 0,1-1-1,-1 1 1,0 0 0,0 0 0,1-1 0,-1 1 0,0 0 0,0-1 0,0 1 0,1 0 0,-1-1 0,0 1 0,0-1 0,0 1 0,0 0 0,0-1-1,0 1 1,0-1 0,0 1 0,0 0 0,0-1 0,0 0-4,0 0-1,0 0 1,0 1 0,0-1-1,-1 0 1,1 1-1,0-1 1,0 0 0,-1 1-1,1-1 1,0 0-1,-1 1 1,1-1 0,-1 0-1,1 1 1,0-1-1,-1 1 1,0-1 0,1 1-1,-1-1 1,1 1 0,-1 0-1,1-1 1,-1 1-1,0 0 1,1-1 0,-1 1-1,0 0 1,0 0-1,1-1 1,-1 1 0,0 0-1,1 0 1,-1 0-1,-1 0 1,0 1 2,0-1 1,0 1-1,0 0 1,0 0-1,0 0 0,0 0 1,0 0-1,0 0 0,1 0 1,-1 1-1,0-1 1,1 1-1,-1-1 0,1 1 1,-1 0-1,1-1 0,0 1 1,0 0-1,0 0 1,0 0-1,0 0 0,0 0 1,0 0-1,1 0 1,-1 4-1,0-4 25,0 0 0,1-1 0,-1 1 0,1 0 0,-1-1 0,1 1 0,0 0 0,0 0 0,0-1 0,0 1 0,0 0 0,0 0 0,0-1 0,0 1 0,1 0 0,-1 0 0,1-1 0,0 1 0,-1 0 0,1-1 0,0 1 0,0-1 0,0 1 0,0-1 0,0 1 0,0-1 0,0 0 0,0 0 0,1 1 0,-1-1 0,2 1 0,4 0-2,-1 0 0,1-1 0,-1 1-1,1-1 1,0-1 0,-1 1 0,1-1 0,0-1 0,-1 1 0,1-1 0,8-2 0,5-3 49,-1 0-1,26-13 1,-33 13-102,0 1 0,1 0-1,-1 0 1,1 1 0,0 1-1,0 0 1,21-1 0,-34 4 18,1 0 0,-1 1 1,1-1-1,-1 0 0,1 0 1,-1 1-1,1-1 0,-1 1 0,0-1 1,1 0-1,-1 1 0,1-1 1,-1 1-1,0-1 0,0 1 0,1-1 1,-1 1-1,0-1 0,0 1 1,1-1-1,-1 1 0,0-1 0,0 1 1,0-1-1,0 1 0,0 0 1,0-1-1,0 1 0,0-1 1,0 2-1,-1 29 24,2 4 8,0-35-36,0 1 0,0 0 1,0-1-1,0 1 0,0-1 0,0 1 0,0-1 0,0 0 0,0 1 0,0-1 0,0 0 0,1 0 0,-1 1 0,0-1 0,0 0 0,0 0 1,0 0-1,0-1 0,0 1 0,1 0 0,-1 0 0,0-1 0,0 1 0,0 0 0,0-1 0,0 1 0,0-1 0,0 1 0,0-1 0,1 0 1,31-19-719,-8 1-470,-2-2 0,0 0 0,-1-2 1,-1 0-1,-1-1 0,-1-1 1,-1-1-1,-2-1 0,0 0 1,11-31-1,-26 57 1183,0-2 66,1-1-1,-1 1 0,0-1 0,0 1 0,0-1 0,0 1 1,-1-1-1,1-4 0,-4 9 3035,-9 7-1593,3 3-846,-1 0 0,2 0 0,0 1 0,0 0 0,1 1 0,1-1 0,0 1 0,1 1 0,0-1 0,-6 28 0,7-19-450,1-1 0,0 1 1,2-1-1,0 1 0,1 0 0,6 36 0,-6-55-232,0-1 1,1 1-1,-1-1 0,1 1 0,0-1 1,-1 1-1,1-1 0,0 1 0,1-1 0,-1 0 1,0 0-1,1 0 0,-1 0 0,1 0 1,-1 0-1,1 0 0,2 2 0,-3-7-54,0 1 0,-1-1 0,1 1 0,-1-1 0,0 1-1,0-1 1,0 1 0,0-1 0,0 1 0,0-1 0,-1 1 0,1-1 0,-2-3-1,0 0 158,-1 0-1,-1 0 0,1 0 1,-1 0-1,0 1 0,0-1 1,-5-4-1,-18-26 1051,27 36-1076,0-1-1,0 1 1,0 0 0,0 0-1,0 0 1,0-1 0,0 1-1,0 0 1,0 0-1,0-1 1,0 1 0,0 0-1,0 0 1,0-1 0,0 1-1,0 0 1,0 0-1,0 0 1,0-1 0,0 1-1,0 0 1,0 0 0,0 0-1,1-1 1,-1 1-1,0 0 1,0 0 0,0 0-1,0-1 1,1 1-1,-1 0 1,0 0 0,0 0-1,0 0 1,0 0 0,1-1-1,-1 1 1,0 0-1,0 0 1,1 0 0,-1 0-1,18-4 476,27 4-993,-35 0 400,35 1-1242,73-3-8356,-106 1 8774,1-1 1,-1 0-1,0-1 1,1-1-1,-1 1 0,-1-2 1,13-5-1,-23 9 1188,1 1 1,-1-1 0,0 1-1,0-1 1,0 1-1,0-1 1,0 1-1,0-1 1,0 0 0,-1 0-1,1 1 1,0-1-1,0 0 1,0 0-1,-1 0 1,1 0-1,0 0 1,0-2 0,-15-2 5590,-13 6-1630,6 4-3694,13-3 23,-34 16 1439,40-17-1985,1 0-1,-1 0 1,1-1 0,-1 1-1,1 0 1,-1 0 0,1 0-1,0 0 1,0 1-1,-1-1 1,1 0 0,0 1-1,0-1 1,0 0 0,0 1-1,1-1 1,-1 1 0,0-1-1,0 1 1,0 3 0,1-5-58,1 1 0,-1 0 0,0 0 1,1-1-1,-1 1 0,0 0 0,1 0 1,-1-1-1,1 1 0,-1-1 0,1 1 1,-1 0-1,1-1 0,0 1 0,-1-1 1,1 1-1,0-1 0,-1 0 0,1 1 1,0-1-1,-1 0 0,1 1 0,0-1 1,0 0-1,0 1 0,27 5-646,-19-4 393,42 7-629,32 8 538,-77-15 455,1 0 1,-1 0 0,1 1 0,-1 0 0,0 0-1,0 0 1,0 1 0,10 7 0,-15-10-63,0 0 1,0 0 0,-1-1-1,1 1 1,0 0 0,0 0-1,-1 0 1,1 0 0,-1 0-1,1 0 1,0 0 0,-1 0-1,0 0 1,1 0 0,-1 0-1,0 0 1,1 0 0,-1 0-1,0 0 1,0 0 0,0 0-1,0 1 1,0-1 0,0 0-1,0 0 1,-1 0 0,1 2-1,-2-1 55,1 0-1,0 0 0,-1 0 1,1 0-1,-1 0 0,0-1 1,0 1-1,0 0 0,0-1 1,0 0-1,0 1 0,-3 0 1,-8 5 286,-1-2 1,1 0-1,-19 5 0,29-9-349,-25 5-850,-1 0 0,1-2 0,-1-1 0,-48-2 0,57-1-7662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18642,'0'0'3299,"22"53"-833,-16-22-1409,2 6-32,-3 0-32,3 4-737,-3-4-192,0 0-96,-3-2-897,-2-8-1089,-3-9-1953,-15-11-3204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24 134 15054,'0'0'2766,"-5"-10"-418,-13-36 359,18 45-2637,-1-1-1,1 1 1,0-1 0,0 1 0,0 0-1,0-1 1,0 1 0,0-1-1,1 1 1,-1-1 0,0 1 0,1 0-1,-1-1 1,1 1 0,-1 0 0,1 0-1,0-1 1,-1 1 0,1 0-1,0 0 1,0 0 0,0 0 0,0 0-1,0 0 1,0 0 0,0 0-1,0 0 1,1 0 0,-1 1 0,0-1-1,0 0 1,1 1 0,-1-1 0,0 1-1,1-1 1,-1 1 0,1 0-1,-1 0 1,0 0 0,3 0 0,3-2 173,30-8 237,0 1 0,0 2 0,76-3 0,116 12-619,-171 0 242,-49-2-76,111 9-503,-110-8 398,0 1-1,0 0 1,0 0 0,0 1-1,0 0 1,-1 1-1,1 0 1,-1 1-1,9 5 1,-17-9 83,0 0 0,0 0 1,0 0-1,0 0 0,0 0 0,0 0 1,-1 0-1,1 0 0,0 0 1,0 0-1,-1 0 0,1 0 0,-1 1 1,1-1-1,-1 0 0,1 0 0,-1 1 1,0-1-1,0 0 0,0 1 0,0-1 1,1 0-1,-2 1 0,1-1 1,0 0-1,0 1 0,0-1 0,-1 0 1,1 1-1,0-1 0,-1 0 0,0 0 1,1 1-1,-1-1 0,1 0 1,-1 0-1,0 0 0,0 0 0,0 0 1,0 0-1,0 0 0,0 0 0,0 0 1,0-1-1,-2 2 0,-6 6 246,-1-1 0,0 0 0,-19 10 0,23-14-152,-33 19 270,11-5-357,0-1-1,-1-2 1,0-1 0,-50 15-1,88-31-6574,12-4 1339,13-8-3766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335 1 13837,'0'0'12428,"-9"4"-10912,-23 14-1113,1 1 1,1 2-1,1 0 0,0 2 1,2 2-1,1 0 0,1 2 1,-43 58-1,65-80-369,-1 0 0,1 0-1,0 1 1,0-1 0,1 1 0,0 0 0,0 0 0,0 0-1,0 0 1,1 0 0,-1 11 0,3-15-32,-1 1 0,0 0 1,1-1-1,0 1 0,-1-1 1,1 0-1,0 1 0,1-1 1,-1 0-1,0 1 0,0-1 1,1 0-1,0 0 0,-1 0 1,1 0-1,0 0 0,0-1 0,0 1 1,0 0-1,0-1 0,0 0 1,0 1-1,1-1 0,-1 0 1,1 0-1,-1 0 0,0-1 1,1 1-1,3 0 0,21 5-1042,0-1-1,0-2 1,53 1-1,27-10-10299,-53-4-944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7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13741,'0'0'16239,"-51"68"-15662,46-31-449,3 3-64,2-2-160,0-4-961,12-4-1185,-1-7-1185,-4-10-353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16047,'0'0'4645,"10"-6"-2297,-2 1-2146,0 1 0,0 0-1,1 1 1,-1 0-1,1 0 1,0 1-1,0 0 1,0 1-1,0 0 1,1 0-1,-1 1 1,0 0-1,0 0 1,0 1-1,16 4 1,2 0-112,0 1 0,0 1-1,-1 2 1,0 0 0,46 25 0,-70-33-85,-1-1-1,1 1 0,-1-1 1,0 1-1,1 0 1,-1 0-1,0 0 1,0 0-1,1 0 1,-1 0-1,0 0 1,0 0-1,0 0 1,0 0-1,-1 0 1,1 1-1,0-1 1,0 0-1,-1 1 1,1-1-1,-1 1 1,1-1-1,-1 1 1,0-1-1,1 1 1,-1 1-1,-1-2 51,0 1-1,0-1 1,0 1-1,0-1 0,0 0 1,0 1-1,-1-1 1,1 0-1,0 0 0,-1 0 1,1 0-1,-1 0 1,1 0-1,-1 0 1,1 0-1,-1-1 0,0 1 1,-1 0-1,-14 4 571,-1 0-1,-34 4 0,51-9-620,-108 9 391,133-9-753,0 1 0,0 1-1,-1 1 1,1 1 0,-1 1 0,0 2-1,0 0 1,34 16 0,-56-23 384,0 1 0,0-1 0,1 1 0,-1 0 0,0 0 0,0 0 0,0-1 0,0 1 1,0 0-1,0 0 0,0 1 0,0-1 0,-1 0 0,1 0 0,0 0 0,0 0 0,-1 1 0,1-1 0,-1 0 0,1 1 0,-1-1 0,0 0 1,0 1-1,1-1 0,-1 1 0,0 1 0,-1 0 71,0 0 0,0-1 0,0 1 0,0-1 0,0 0 0,-1 1 0,1-1 0,-1 0 0,1 0 0,-1 0 0,0 0 0,-4 3 0,-5 5 304,-1-2 1,-1 1 0,-23 11-1,13-8-169,-1-1-1,-1-1 0,1 0 1,-2-2-1,1-1 0,-1-2 1,0 0-1,-51 2 0,77-7-291,-1 0 1,0 0-1,0 0 0,1 0 0,-1 0 0,0 0 0,1 0 0,-1 0 0,0 0 1,1 0-1,-1-1 0,0 1 0,1 0 0,-1-1 0,0 1 0,1 0 1,-1-1-1,1 1 0,-1-1 0,1 1 0,-1-1 0,1 1 0,-1-1 0,1 1 1,-1-1-1,1 1 0,0-1 0,-1 0 0,1 1 0,0-1 0,-1 0 1,1 0-1,0-1-426,0 0 0,0 0 0,0 0 1,1 0-1,-1 0 0,0 0 0,1 0 1,0 0-1,-1 0 0,1 0 0,2-3 1,16-23-7587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2:5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426 1 20307,'0'0'9593,"6"10"-8440,16 25-542,-10-19-539,-2 0 0,0 0 0,-1 1 1,0 1-1,-1-1 0,-1 1 0,-1 0 0,5 25 0,-11-29-56,0 0-1,-1 1 1,0-1-1,-2 1 0,1-1 1,-2 0-1,0 0 1,0-1-1,-1 1 1,-1-1-1,0 0 0,-1 0 1,-1-1-1,0 0 1,0 0-1,-12 12 1,-18 17 47,-1-2 1,-81 62 0,119-100-64,-94 69-2275,75-57 523,0-2 0,0 0 0,-23 8 0,-10-3-10201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67 17457,'-10'1'1644,"5"-1"-1241,0-1-170,0 1 1,0 0-1,0 0 1,0 0-1,0 1 1,1-1-1,-1 1 0,0 0 1,0 1-1,1-1 1,-1 1-1,-5 2 1,31 0 1469,371-6 1894,202-18-3651,-424 14 199,378-36-257,-531 39 37,-16 1-205,-31-1-117,-570-1 770,334 6 1,-563 30 774,1087-32-1208,-131 3-217,654 30-1726,-418-12 1161,-354-21 1243,-12 1-43,-29 0 224,-61-1 26,-445-19 430,78 1-438,170 17-1684,238 1-1077,31-1-3669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8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3769 2068 14061,'0'0'12791,"8"-1"-12305,-1 2-309,1-1 12,-1 1 0,1-1-1,-1 0 1,1-1 0,-1 0-1,1 0 1,6-3 0,-13 2 5,-1 0 0,0-1 0,0 1 0,0-1 0,0 1 0,-1-1 0,1 1 0,-1 0 1,1-1-1,-1 1 0,-1-4 0,-2-8 493,4 13-683,0 0 1,0 0-1,0 1 1,0-1-1,0 0 0,0 0 1,0 0-1,0 0 1,0 1-1,0-1 0,1 0 1,-1 0-1,0 0 1,1 1-1,-1-1 0,0 0 1,1 0-1,-1 1 1,1-1-1,-1 0 0,1 1 1,-1-1-1,1 0 1,0 1-1,1-2 0,23 2 116,-12 1-108,394 7-113,-283-9 84,-63 0 20,0-3-1,-1-3 1,0-2 0,-1-3-1,0-2 1,-1-3 0,68-29-1,-105 36 2,0-2 1,-1 0-1,0-1 0,-1-1 0,28-26 0,73-92 23,-69 73-14,1 1 67,-12 15-397,65-92 0,-94 117 273,-1 0 0,0 0 0,-2-1 0,0 0 0,-1-1 0,-1 1 0,-1-1 0,0-1 0,1-25 1,-4 30 2,0 1 0,-2 0 0,0-1 0,-1 1 1,0 0-1,-1 0 0,-1 0 0,0 0 0,-1 0 1,-1 0-1,0 1 0,-1 0 0,-15-26 0,-1 7 20,-2 2-1,-1 1 0,-2 2 0,0 0 0,-2 1 0,-1 2 1,-1 1-1,-1 2 0,-1 1 0,0 1 0,-66-26 0,-27-3 108,-2 6-1,-140-28 1,176 48-118,-1723-310 32,1356 292 3,-616 24-1,603 47 75,348-13 215,-215 56 1,268-46-247,51-19-30,0 0 1,-1-2 0,-21 5-1,41-12-1031,-1 0-1,1 0 0,-1 0 1,1 0-1,0 0 0,0-1 0,-1 1 1,1 0-1,0-1 0,0 1 0,0-1 1,0 0-1,1 1 0,-1-1 1,0 0-1,1 1 0,-1-1 0,0-2 1,0 1-554,-3-11-6882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8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566 39 14318,'-5'-12'1278,"-7"-13"2615,12 25-3827,-1 0 0,1 0 0,0-1 0,-1 1-1,1 0 1,-1 0 0,1 0 0,-1-1 0,1 1 0,0 0 0,-1 0 0,1 0-1,-1 0 1,1 0 0,-1 0 0,1 0 0,-1 0 0,1 0 0,0 0-1,-1 0 1,1 1 0,-1-1 0,1 0 0,-1 0 0,1 0 0,0 0 0,-1 1-1,1-1 1,-1 0 0,1 0 0,0 1 0,-1-1 0,1 0 0,0 1-1,-1-1 1,1 0 0,0 1 0,0-1 0,0 1 0,-1-1 0,1 0-1,0 1 1,0-1 0,0 1 0,0-1 0,-1 0 0,1 1 0,0-1 0,0 1-1,0 0 1,-16 27 487,-1 0 0,-2-2 0,-1 0 0,-1-1 0,-1-1 0,-1-1 0,-40 31 1,-16 4 360,-100 54 0,141-90-8,28-16-705,7-5-149,1 0 0,0 1 0,0-1 0,0 0 0,0 1 0,0 0 1,0-1-1,0 1 0,0 0 0,-1 2 0,8-2 39,31-4-47,0-1 0,0-3 0,56-15 0,-20 5-23,-70 15-21,331-63-146,-235 50-146,141-3-1,-227 16-45,30 2-212,-41-1 302,1 1 1,-1-1-1,1 0 0,0 1 0,-1-1 1,1 1-1,-1-1 0,1 1 0,-1-1 0,0 1 1,1 0-1,-1 0 0,1 0 0,-1 0 1,0 0-1,0 0 0,0 0 0,0 0 0,0 1 1,1 1-1,0 6-5710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0 285 10922,'0'0'3438,"18"-1"-2594,338-12 4238,208 3-3913,335-22-994,-7-72 557,-806 90-278,24-3 717,0-5 0,125-42 0,-229 61-663,-9 1-208,-21 0-198,-35 5-1039,31 5-259,-9 2-1966,11-7-1699,6-3-4823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14894,'0'0'1447,"4"-8"651,-1 4-1869,-1 0 0,1 0 0,0 0 0,0 0 0,0 0 0,1 1 0,-1-1 0,1 1 0,0 0 0,0 0 0,6-3 0,2 0 376,1 0 0,-1 1 0,25-6-1,55-11 521,1 4 0,174-10 0,194 23-848,-272 6 70,33 0-192,324-41-1,-463 24 203,-46 9 505,0 0-1,60-1 1,-106 42-4519,8-25-592,0-3-1917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112 118 7815,'-10'-1'86,"1"0"167,-43-4 870,14 5 5978,36 3-4118,6 5-1791,3-4-831,1 0 0,-1-1 1,1 0-1,0 0 0,0 0 1,1-1-1,-1-1 1,0 1-1,13 0 0,-2 0 56,112 11 638,0-6-1,156-11 0,-247 3-1003,288-22 800,498-98 1,-814 119-721,40-12 544,-86 9 569,3 5-1262,-1 2-1,-52 9 1,37 1-2273,0 5-3328,31-11-2309,7-6-6800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3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15150,'0'0'2210,"-6"76"-448,6-36 128,0 8-897,0 4-32,0 2-641,0-5-224,-2-3-224,-1-6-513,0-12-95,-2-8 287,-6-9-480,-4-11-384,-8 0-737,-2-14-2530,-6-15-353,-3-10-224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29 194 3491,'-4'-10'7405,"1"3"-6646,-16-46 3262,18 51-3835,0 0-1,1-1 0,0 1 1,-1-1-1,1 1 1,0-1-1,0 1 0,1-1 1,-1 1-1,0 0 1,1-1-1,-1 1 0,1-1 1,0 1-1,0 0 1,0 0-1,0-1 0,0 1 1,1 0-1,-1 0 0,0 0 1,1 0-1,3-2 1,4-3 107,1 1 0,0 0 0,0 1 0,1 0 1,-1 0-1,1 1 0,0 1 0,1 0 0,14-2 0,19-1-171,47-1-1,-61 6-44,264-2 51,-288 3-139,1 1-1,0 0 1,-1 1 0,1-1-1,6 4 1,-13-5 20,0 0 0,0 1 0,0-1 0,0 0-1,0 0 1,0 1 0,0-1 0,0 1 0,-1-1 0,1 1-1,0-1 1,0 1 0,-1-1 0,1 1 0,0 0 0,-1-1-1,1 1 1,0 0 0,-1 0 0,1-1 0,-1 1-1,1 0 1,-1 0 0,0 0 0,1 0 0,-1-1 0,0 1-1,0 0 1,1 0 0,-1 0 0,0 0 0,0 0 0,0 0-1,0 0 1,0 0 0,0 0 0,-1 0 0,1 0 0,0 0-1,0-1 1,-1 1 0,1 0 0,0 0 0,-1 0 0,1 0-1,-1 0 1,1-1 0,-1 1 0,1 0 0,-1 0 0,0-1-1,0 2 1,-6 4 271,1-1-1,-1 1 0,0-1 0,0 0 1,-1-1-1,1 0 0,-1 0 1,-12 4-1,-74 22 860,81-26-1039,-28 8 58,13-3-289,0-1 0,-1-1 1,1-2-1,-47 4 0,106-19-6686,6-8 693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1 22101,'-9'3'838,"-11"5"-188,1 2 0,0 1 0,0 0 0,1 1 0,0 1 0,1 1 0,0 0 0,2 1 0,-28 33 0,32-34-511,-1 1 0,2 0 0,0 1 0,1 0 0,0 0 0,1 1 0,1 0 0,1 0 0,0 1 0,2 0 0,0 0 0,-3 30 0,7-41-191,0 0 0,1-1 1,0 1-1,1 0 0,-1 0 0,1 0 1,0-1-1,1 1 0,0-1 1,0 1-1,0-1 0,1 0 1,0 0-1,0-1 0,0 1 1,1-1-1,0 0 0,0 0 1,0-1-1,0 1 0,1-1 1,0 0-1,0 0 0,11 4 1,-8-4-593,0 0 0,0-1 0,1 0 0,0 0 0,0-1 1,-1 0-1,17 0 0,-18-1-544,1-2 0,0 1-1,0-1 1,-1 0 0,1-1 0,0 0 0,-1 0 0,15-7-1,17-13-6930</inkml:trace>
  <inkml:trace contextRef="#ctx0" brushRef="#br0" timeOffset="1">753 163 6182,'0'0'15599,"-26"70"-13581,3-37-257,-7 4-544,-3 1-576,0 1-257,2-2 161,3-8 31,7-6-223,11-8-289,7-9-32,10-15-5093,10-16-1185,1-8-7879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4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20083,'0'0'1602,"-23"51"-161,15-20-32,3 8-192,5 1-192,0-1-576,5 0-385,10-4-897,4-1-160,1-8-640,-5-5-994,-3-9-1505,-6-4-1313</inkml:trace>
  <inkml:trace contextRef="#ctx0" brushRef="#br0" timeOffset="1">0 154 14638,'0'0'6886,"62"0"-6565,-14 8-225,7-2-352,6-1-2179,-1-5-2241,-7 0-5190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5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11979,'0'0'11467,"9"66"-10346,-6-27 32,-3 6-544,0 4-481,0 3 0,0-1-96,0 0-32,0-3-993,0-6-1793,0-11-2083,0-8-4932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5990,'0'0'12299,"0"65"-11722,0-37 704,0 2-192,3 1-737,1-1-352,1 0-2434,-4-4-2274,0-5-1282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13677,'5'-8'5522,"7"5"-3396,21 3-1871,-22 0 682,56-1 465,-36-1-1121,0 1 1,-1 2-1,1 1 0,51 10 0,-80-12-261,0 1-1,1 0 0,-1-1 1,0 1-1,1 0 0,-1 0 1,0 0-1,0 0 0,0 1 1,0-1-1,0 1 0,0-1 1,0 1-1,-1-1 0,1 1 1,0 0-1,-1 0 0,1 0 1,-1 0-1,0 0 0,1 3 1,-2-3 14,1-1-1,-1 1 1,0 0 0,-1 0 0,1 0 0,0 0-1,0-1 1,-1 1 0,1 0 0,-1 0 0,0-1-1,0 1 1,1 0 0,-1-1 0,0 1 0,0 0-1,0-1 1,-1 0 0,1 1 0,0-1 0,0 0-1,-1 1 1,1-1 0,-1 0 0,1 0 0,-1 0-1,-2 1 1,-25 15 248,-59 24 0,-14 7 1113,97-40-1270,16-5-162,25-1-234,-31-2 220,51 2-1232,88 12 0,-128-11 1198,0 0 0,0 1 0,0 1-1,0 0 1,-1 1 0,0 1 0,0 1 0,0 0 0,-1 0 0,13 12 0,-23-18 117,-1 1 1,0 0 0,0 0 0,0 0 0,0 0-1,0 0 1,-1 0 0,1 1 0,-1 0 0,0-1-1,0 1 1,-1 0 0,1 0 0,-1 0 0,1 0-1,-1 0 1,0 0 0,-1 0 0,1 0 0,-1 1-1,0-1 1,0 0 0,0 0 0,0 0 0,-1 1 0,-1 4-1,-1-3 168,1 0 0,-1-1 1,-1 1-1,1 0 0,-1-1 0,0 0 0,0 0 0,0 0 0,-1-1 0,0 1 0,0-1 0,0 0 0,0 0 0,-1-1 0,0 0 0,-7 4 0,-12 3 124,-1-1 0,0-1-1,0-1 1,0-1 0,-1-1-1,1-2 1,-1-1 0,0-1 0,0-1-1,-36-5 1,56 4-478,0 0-1,0-1 1,0 0 0,0-1-1,-13-6 1,18 8 69,0 0 1,-1 0-1,1 0 1,0-1-1,0 1 1,0-1-1,0 1 1,1-1-1,-1 0 1,0 0-1,1 0 0,-1 1 1,1-2-1,-1 1 1,1 0-1,0 0 1,0 0-1,0-1 1,0 1-1,0-4 1,1 5-142,0 0 1,1 0-1,-1 0 0,0 0 1,1 1-1,-1-1 0,1 0 1,-1 0-1,1 1 0,0-1 1,-1 1-1,1-1 1,0 0-1,-1 1 0,1-1 1,0 1-1,0 0 0,0-1 1,-1 1-1,1-1 0,0 1 1,0 0-1,0 0 1,0 0-1,0-1 0,-1 1 1,1 0-1,2 0 0,35-3-3989,-26 2 1751,24-2-5122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7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10025,'0'0'5205,"13"1"-2850,2 1-1811,-1 1 1,0 0-1,1 1 1,-2 1-1,1 0 1,0 1-1,-1 0 1,0 1-1,16 11 1,-18-11-363,-1 1 1,0 0-1,0 1 1,-1 0-1,0 0 1,0 1 0,-1 0-1,-1 1 1,0 0-1,0 0 1,-1 0-1,0 1 1,-1 0-1,-1 0 1,1 0-1,-2 1 1,0-1-1,-1 1 1,0 0 0,0 0-1,-2 0 1,1 0-1,-2 0 1,0 0-1,0 0 1,-1-1-1,-1 1 1,0 0-1,-1-1 1,-10 24-1,-8 7-129,-2-1 0,-2-2 0,-2 0-1,-1-1 1,-2-2 0,-1-1-1,-70 58 1,51-57-2964,16-20-2853,7-13-5222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15855,'0'0'8456,"61"-31"-6566,-13 21-449,16 1-352,7 2-576,10 3-417,-5 3-64,-6 1-385,-12 0-1184,-19 4-929,-19 5-705,-18 1-1314,-6-2-4067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49 8456,'0'0'11776,"-9"-4"-10799,6 3-896,0 0 0,0 0-1,-1 0 1,1 0 0,0 1-1,0-1 1,-1 1-1,1 0 1,0 0 0,-1 0-1,1 0 1,0 0 0,0 1-1,-1-1 1,1 1-1,0 0 1,0 0 0,0 0-1,0 1 1,0-1 0,0 1-1,0 0 1,0-1-1,1 1 1,-1 0 0,1 1-1,-1-1 1,-2 4 0,-19 17 525,1 2 0,1 0 1,-24 39-1,37-52-486,2 1 0,0 0 0,0 1 0,1-1 0,1 1 0,0 1 0,1-1 0,0 1-1,-2 27 1,6-40-113,0 0 0,-1 1 0,1-1-1,0 0 1,1 0 0,-1 0 0,0 1 0,1-1-1,-1 0 1,1 0 0,-1 0 0,1 0 0,0 0-1,0 0 1,0 0 0,0 0 0,0 0-1,1-1 1,1 3 0,-1-3-1,-1 0-1,1 0 1,-1 0 0,1 0-1,0-1 1,0 1 0,-1-1-1,1 1 1,0-1 0,0 0-1,-1 1 1,1-1-1,0 0 1,0 0 0,0 0-1,0-1 1,-1 1 0,3-1-1,4-1 31,-1 0 0,0-1 0,0 0 0,0 0 1,0 0-1,-1-1 0,0 0 0,1-1 0,8-7 0,3-7 148,-1-1 1,-1-1-1,0 0 1,-2-1-1,0-1 1,-2 0-1,0 0 1,-2-2 0,0 1-1,-2-1 1,-1 0-1,-1-1 1,4-35-1,-11 45-172,-2 14-35,-1 8-46,-6 17 52,0 0 0,2 0 0,1 1 0,1 0 0,1 0 0,1 1 0,1-1 0,2 1 0,0 27-1,7-6-1899,6-28-2095,-11-17 3497,0 0 1,0 0-1,0-1 0,0 1 1,0-1-1,0 1 0,1-1 1,-1 0-1,0 1 0,0-1 1,0 0-1,0 0 1,1 0-1,-1 0 0,0 0 1,0 0-1,2 0 0,8-2-9275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14734,'-15'54'8453,"-7"20"-5642,-31 115-2245,28-104-389,-17 68 3271,42-153-3432,0 1 1,0-1 0,0 1-1,-1-1 1,1 1 0,0 0 0,0-1-1,0 1 1,0-1 0,0 1-1,0-1 1,1 1 0,-1-1 0,0 1-1,0-1 1,0 1 0,0-1-1,1 1 1,-1-1 0,0 1 0,0-1-1,1 1 1,-1-1 0,0 0-1,1 1 1,-1-1 0,0 1-1,1-1 1,-1 0 0,1 1 0,-1-1-1,1 0 1,-1 0 0,0 1-1,1-1 1,-1 0 0,1 0 0,-1 0-1,1 0 1,0 1 0,-1-1-1,1 0 1,-1 0 0,1 0 0,-1 0-1,1 0 1,-1 0 0,1 0-1,-1-1 1,1 1 0,-1 0 0,1 0-1,-1 0 1,1 0 0,-1-1-1,1 1 1,-1 0 0,1-1 0,-1 1-1,0 0 1,1-1 0,46-22 1232,-26 12-956,-1 4-482,1 0-1,-1 2 1,1 0-1,1 2 1,24-2-1,111 4-2552,-26 2-100,-101-5-2790,-4-6-1618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18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13901,'0'0'7687,"62"28"-5637,-1-26-576,14-2-353,9 0-769,-2 0-288,0 0-736,-8-2-2499,-14-3-3876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74 16784,'0'0'6011,"-10"-7"-4484,3 1-1305,2 2-115,0 1 1,0-1 0,0 1 0,-1-1-1,0 1 1,1 1 0,-1-1 0,0 1-1,0 0 1,0 1 0,0-1 0,-11 0 0,0 1 27,0 1 0,0 1 1,0 0-1,0 1 0,1 1 1,-1 1-1,-25 8 0,37-10-32,-1 1 0,0-1-1,1 1 1,-1 0 0,1 0 0,0 1-1,0 0 1,1 0 0,-1 0 0,1 0-1,-1 1 1,2 0 0,-1-1 0,0 2-1,1-1 1,0 0 0,0 1 0,0-1-1,1 1 1,0 0 0,0 0 0,0 0-1,1 0 1,-1 7 0,2-11-77,0 1 0,-1-1-1,1 0 1,0 0 0,0 0 0,1 1-1,-1-1 1,0 0 0,1 0 0,0 0-1,-1 0 1,1 0 0,0 0 0,0 0-1,0 0 1,0 0 0,0 0 0,1 0-1,-1-1 1,0 1 0,1 0 0,-1-1-1,1 1 1,2 1 0,1-1-8,-1 1 0,1-1 1,0 0-1,-1-1 0,1 1 0,0-1 0,0 0 1,0 0-1,0 0 0,8-1 0,2 0 1,0-1 0,0 0 0,0-1 0,0-1 0,0 0 0,23-8 0,-21 3-51,1 0 1,-1-1-1,-1-1 1,30-23-1,-42 30 25,1-1-1,-1 0 1,1 0 0,-1 0 0,-1 0 0,1-1-1,0 1 1,-1-1 0,0 0 0,0 0 0,-1-1-1,1 1 1,-1 0 0,0-1 0,-1 1-1,1-1 1,-1 0 0,0 1 0,-1-1 0,1-8-1,-2 12 4,0 0 0,1 0 0,-1 0 0,0 0 0,0 0-1,-1 0 1,1 1 0,0-1 0,-1 0 0,1 1 0,0-1-1,-1 1 1,0 0 0,1-1 0,-1 1 0,0 0 0,0 0 0,0 0-1,0 0 1,0 0 0,0 1 0,0-1 0,0 1 0,0-1 0,0 1-1,0 0 1,0-1 0,0 1 0,0 0 0,0 1 0,-4-1-1,-3 0-6,1 1 0,0 0-1,-1 0 1,1 0-1,0 1 1,0 0-1,-10 5 1,13-5-21,1 1 0,-1 0 0,1 0 0,0 0 0,0 1 0,0-1 0,0 1 0,1 0 0,-1 0 0,1 0 0,0 1-1,0-1 1,1 1 0,-1-1 0,1 1 0,0 0 0,0 0 0,-1 6 0,3-8-187,-1 0-1,1-1 1,0 1-1,0 0 1,0-1-1,0 1 1,0 0-1,1-1 1,-1 1-1,1 0 1,0-1-1,0 1 1,0-1-1,0 1 1,2 3-1,-1-4-275,0 1 1,0-1-1,0 0 1,0 0-1,0 0 0,1 0 1,-1 0-1,1 0 1,0 0-1,-1-1 1,1 0-1,0 1 0,0-1 1,0 0-1,0 0 1,3 0-1,31 4-8239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20980,'0'0'2306,"-40"73"449,20-37-513,5 3-1025,2-4-512,8-5-417,5-8-320,0-8-1890,13-8-2562,2-6-1602,3-15-6021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3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69 17809,'0'0'5712,"-7"-9"-3657,5 7-1944,0-2 35,-1 1 1,0-1-1,1 1 0,-1 0 1,0 0-1,0 0 1,-1 0-1,1 1 0,-1-1 1,1 1-1,-1 0 1,0 0-1,0 0 0,0 1 1,0-1-1,0 1 0,0 0 1,0 0-1,0 0 1,0 1-1,-8-1 0,6 2-41,-1 0 0,0 0 0,1 0 0,-1 1 0,1 0 0,0 0 0,0 1 0,-1-1 0,2 1 0,-1 1 0,0-1 0,-6 6 0,9-7-35,0 0-1,1 0 0,-1 0 0,1 1 1,-1-1-1,1 1 0,0 0 0,0-1 1,0 1-1,1 0 0,-1 0 1,0 0-1,1 0 0,0 0 0,0 1 1,0-1-1,0 0 0,0 1 0,1-1 1,0 0-1,-1 1 0,1-1 0,0 0 1,1 1-1,-1-1 0,2 5 0,-1-6-57,1 0 0,-1 0 0,1 0-1,0-1 1,-1 1 0,1 0-1,0-1 1,0 0 0,0 1 0,1-1-1,-1 0 1,0 0 0,0 0-1,1 0 1,-1-1 0,0 1 0,1-1-1,-1 1 1,1-1 0,-1 0-1,1 0 1,-1 0 0,4 0 0,61-5 27,-55 2-200,1 0-1,-1-1 1,0-1 0,0 0 0,-1 0 0,1-1 0,14-11-1,-22 15 113,1-1-1,-1-1 1,1 1-1,-1-1 1,0 1-1,-1-1 1,1 0-1,-1-1 1,1 1-1,-1-1 1,0 1-1,-1-1 1,1 0-1,-1 0 1,0 0-1,0 0 1,-1 0-1,1-1 1,0-7-1,-2 13 47,0 0 0,0-1 0,0 1 0,0 0 0,-1 0 0,1-1 0,0 1 0,0 0 0,0 0 0,0-1 0,0 1 0,-1 0 0,1 0 0,0-1 0,0 1 0,0 0 0,-1 0 0,1 0 0,0-1 0,0 1 0,-1 0 0,1 0 0,0 0 0,0 0 0,-1 0 0,1-1 0,0 1 0,0 0-1,-1 0 1,1 0 0,0 0 0,-1 0 0,1 0 0,0 0 0,-1 0 0,1 0 0,0 0 0,0 0 0,-1 0 0,1 0 0,0 1 0,-1-1 0,1 0 0,0 0 0,0 0 0,-1 0 0,1 0 0,0 1 0,0-1 0,-1 0 0,1 0 0,-16 11 0,10-3 102,0 0-1,0 1 1,0 0 0,1 1 0,1-1-1,0 1 1,0 0 0,1 0-1,0 0 1,-2 13 0,2-7 50,1 0 0,0 0 0,1 0 0,1 0 1,1-1-1,2 21 0,-1-32-141,-1 0 0,1 0-1,0 0 1,0 0 0,0 0 0,1-1 0,-1 1-1,1-1 1,0 0 0,0 0 0,0 0 0,0 0-1,1 0 1,-1-1 0,1 1 0,-1-1-1,1 0 1,0 0 0,4 1 0,4 4 7,-61-2 428,-146-5-443,188-2-237,15-4-474,16-3-2142,44-12-9559,-27 6-843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64 8104,'0'0'15620,"-13"-7"-12823,5 2-2252,5 3-436,-1-1 0,1 1 0,-1 0 0,1 0 0,-1 0 0,1 1 0,-1-1 0,0 1 0,0 0 0,0 0 0,0 0 0,0 0 0,0 1 0,0 0 0,0-1 1,0 1-1,0 1 0,0-1 0,0 1 0,-7 1 0,2 3 14,0 1 0,0-1 0,1 1 0,0 1 0,0 0 0,1 0 0,0 0 0,-11 15 0,15-18-104,0-1-1,0 1 0,1 0 0,0-1 1,-1 1-1,1 0 0,1 1 0,-1-1 0,1 0 1,-1 0-1,1 1 0,0-1 0,1 0 1,-1 1-1,1-1 0,0 1 0,0-1 0,0 1 1,1-1-1,-1 1 0,1-1 0,2 7 1,0-7-23,-1-1 1,0 0 0,1 0-1,0-1 1,0 1 0,0 0-1,0-1 1,0 0 0,0 0 0,1 0-1,-1 0 1,1 0 0,4 1-1,54 17-594,-53-17 431,36 8-848,-30-9 612,-1 1 0,0 1 0,0 0 0,0 1 0,-1 1 0,0 0 0,14 9 0,-26-15 413,1 1-1,-1 0 0,0-1 0,0 1 0,0 0 0,0 0 0,0 0 0,-1 0 0,1 0 0,0 0 0,0 0 0,-1 1 1,1-1-1,0 0 0,-1 0 0,1 0 0,-1 1 0,0-1 0,1 0 0,-1 1 0,0-1 0,0 0 0,0 1 1,0-1-1,0 0 0,0 2 0,-1 0 59,0-1 1,0 0-1,0 1 1,0-1-1,-1 0 1,1 0-1,-1 0 1,0 0-1,1 0 0,-1 0 1,0 0-1,-4 2 1,-6 5 360,-2-1-1,1 0 1,-22 8-1,31-14-379,-18 7 393,0-1 0,0 0 0,-1-2 0,0-1 0,0-1 0,0-1-1,-1 0 1,-23-2 0,45-1-439,0 0 0,0 0-1,-1 0 1,1 0 0,0 0 0,0-1-1,0 1 1,0-1 0,0 1-1,0-1 1,0 0 0,0 0 0,0 0-1,0 0 1,1 0 0,-1 0-1,0 0 1,1-1 0,-1 1 0,1-1-1,-1 1 1,1-1 0,-1 0 0,1 1-1,0-1 1,-1-2 0,1 2-4,1 0 1,0 0-1,0 0 1,0 0-1,0 1 1,0-1-1,0 0 1,1 0-1,-1 0 1,1 0-1,-1 1 1,1-1-1,0 0 1,-1 0-1,1 1 1,0-1-1,0 1 1,0-1-1,0 1 1,1-1-1,-1 1 1,0-1-1,0 1 1,1 0-1,-1 0 1,1 0-1,-1 0 1,1 0 0,3-1-1,22-12-35,1 1-1,1 1 1,0 2-1,43-10 1,58-21-150,-117 36 177,1-1 0,-1-1 1,-1 0-1,1-1 0,-1-1 1,-1 0-1,13-11 0,-22 18 19,1-1 0,0 0 0,-1 1-1,1-1 1,-1 0 0,0-1 0,0 1 0,0 0-1,0-1 1,0 1 0,-1-1 0,0 1-1,0-1 1,0 0 0,0 1 0,0-1 0,-1 0-1,0 0 1,1 1 0,-1-1 0,-1 0 0,1 0-1,-2-7 1,0 6 4,-1-1-1,1 1 1,-1 0-1,0 0 1,0 0-1,-1 0 1,0 1-1,0-1 1,0 1-1,0 0 1,0 0-1,-1 0 1,0 1-1,-8-5 1,-2-1-33,-1 1 0,0 1 0,0 0 0,-1 1 0,0 1 0,0 0 1,0 2-1,0 0 0,-1 0 0,-21 1 0,37 2-175,1 0 0,-1 0 0,0 0 0,0 0 0,0 0 0,0 1 0,0-1 0,1 1 0,-1-1 0,0 1 0,0-1 0,1 1 0,-1 0 0,0 0 0,-1 1 0,-5 17-7160,8-4-2223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26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19026,'0'0'11403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2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98 14125,'2'-2'299,"-1"-1"0,1 1 0,0 0 0,-1-1-1,1 1 1,-1-1 0,0 0 0,0 1 0,0-1 0,0 0-1,-1 0 1,1 0 0,-1 1 0,1-1 0,-1 0 0,0 0-1,0 0 1,-1 0 0,1 0 0,0 1 0,-1-1 0,0 0-1,-1-3 1,1 4-126,-1-1 1,1 1-1,-1 0 0,0 0 0,1 0 0,-1 1 1,0-1-1,0 0 0,-1 1 0,1-1 0,0 1 1,0 0-1,-1 0 0,1 0 0,-1 0 0,1 0 1,-1 0-1,1 0 0,-1 1 0,1 0 0,-1-1 1,0 1-1,1 0 0,-1 0 0,-3 1 0,-2 0-86,0 1-1,0 0 0,0 1 1,0-1-1,1 1 0,-1 1 0,1 0 1,0 0-1,0 0 0,0 1 1,0 0-1,1 0 0,0 1 0,0-1 1,0 1-1,-8 12 0,7-8 57,-1 0-1,1 1 0,1-1 1,0 2-1,0-1 0,1 0 0,1 1 1,0 0-1,0 0 0,-2 18 1,5-27-112,1 0 0,0 0 0,0 0 0,0 1 0,0-1 0,0 0 0,1 0 1,-1 0-1,1 0 0,0 0 0,0 0 0,0 0 0,0 0 0,1 0 0,-1 0 1,1 0-1,0-1 0,-1 1 0,1-1 0,0 1 0,4 2 0,-2-2 0,0 0 0,1-1 0,-1 1 0,1-1-1,-1 0 1,1-1 0,0 1 0,0-1 0,0 0 0,0 0-1,0 0 1,7-1 0,2 1 14,1-2 0,0 0 0,-1-1 0,1 0-1,-1-1 1,0-1 0,0 0 0,22-10 0,-22 7-27,-1-1 1,0 0-1,-1-1 1,1 0-1,15-17 1,-24 23-14,-1 0 0,0-1 0,0 1 0,0-1 1,0 0-1,0 0 0,-1 0 0,0 0 0,0 0 0,0 0 1,0-1-1,-1 1 0,0-1 0,0 1 0,0-1 0,0 0 1,-1 1-1,1-1 0,-1 0 0,0 1 0,-1-1 0,0-5 1,0 9-7,0-1 1,0 0 0,0 1 0,0-1 0,0 0 0,0 1 0,-1-1 0,1 1 0,-1 0-1,1-1 1,-1 1 0,1 0 0,-1 0 0,0 0 0,0 0 0,1 0 0,-1 1-1,0-1 1,0 0 0,0 1 0,0 0 0,0-1 0,0 1 0,0 0 0,0 0 0,0 0-1,1 0 1,-1 0 0,0 0 0,0 1 0,0-1 0,0 1 0,-2 0 0,-2 0-2,0 0 1,0 1 0,0 0 0,0 0 0,0 0-1,1 1 1,-1 0 0,1 0 0,-7 5 0,9-5-270,1 0 0,-1 0 0,1 0 0,0 0 0,0 0 0,0 1 0,0-1 0,1 0 0,-1 1 0,1 0 0,-2 6 0,3-8 27,0 0 0,0 0 0,-1-1 0,1 1-1,0 0 1,0-1 0,1 1 0,-1 0-1,0 0 1,1-1 0,-1 1 0,1 0-1,-1-1 1,1 1 0,0-1 0,-1 1 0,1-1-1,0 1 1,0-1 0,0 1 0,0-1-1,0 0 1,1 0 0,-1 0 0,0 1-1,1-1 1,2 1 0,25 10-8191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21140,'0'0'3043,"-54"45"-385,31-15-415,2 2-674,4 0-768,6 0-545,9-1-320,2-8-1666,10-9-2658,13-11-2402,0-3-7336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16271,'0'0'9978,"9"0"-7789,2-1-1926,0 0 0,0-1 0,-1-1 0,1 0 1,-1 0-1,1-1 0,-1 0 0,-1-1 1,1 0-1,0-1 0,-1 0 0,14-12 0,9-8-218,-1-2-1,30-34 1,-72 94 174,2-16-246,-45 89 432,49-93-621,1 0 1,0 1-1,0-1 1,1 1 0,1 0-1,0 0 1,0 13 0,6-7-2825,-4-18 2667,1 0 0,0-1 0,-1 1 0,1 0 1,0-1-1,0 1 0,-1-1 0,1 0 1,0 1-1,0-1 0,0 1 0,-1-1 1,1 0-1,0 0 0,0 0 0,0 1 1,0-1-1,0 0 0,1 0 0,14 0-7506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20852,'0'0'8909,"-7"12"-7296,-62 90-666,-30 46-501,96-144-618,1 1 0,-1 0 0,1 1 0,0-1 1,0 0-1,1 1 0,-1-1 0,1 1 0,-1 9 0,2-15 92,0 0 0,0 0-1,0 0 1,0 0 0,0 0 0,0 1 0,0-1-1,0 0 1,0 0 0,0 0 0,0 0 0,0 0-1,0 1 1,0-1 0,0 0 0,0 0 0,0 0-1,0 0 1,0 1 0,0-1 0,0 0 0,0 0-1,1 0 1,-1 0 0,0 0 0,0 0 0,0 1-1,0-1 1,0 0 0,0 0 0,0 0-1,0 0 1,1 0 0,-1 0 0,0 0 0,0 0-1,0 0 1,0 0 0,0 0 0,1 0 0,-1 1-1,0-1 1,0 0 0,0 0 0,0 0 0,1 0-1,-1 0 1,0 0 0,0 0 0,0 0 0,0-1-1,0 1 1,1 0 0,-1 0 0,10-8-3461,6-12-2963,-4-7-4130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11787,'0'0'14878,"11"-5"-13645,19-4-1068,0 1 0,1 2 0,-1 0 0,1 2 0,0 2-1,0 0 1,38 5 0,-65-3-161,1 0 0,0 1 0,-1-1 0,1 1 0,-1 0 0,1 1 0,-1-1 0,0 1 0,0 0 0,0 0 0,0 0 0,0 1 0,0-1 0,0 1 0,-1 0 0,1 0 0,-1 0 0,0 1 0,0-1 0,0 1 0,0 0 0,-1 0 0,1-1 0,-1 2 0,0-1 0,0 0 0,-1 0 0,1 1 0,-1-1 0,0 1 0,1 8 0,-2-2 41,0 0 0,0 0 0,-1 0 0,-1-1 1,0 1-1,0 0 0,-1-1 0,0 1 0,-1-1 1,-1 0-1,1 0 0,-11 15 0,-20 25 522,-3-2 0,-60 59 0,11-11-3036,81-91-3073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3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13 18610,'-11'-2'2658,"-6"-2"-1492,-1 2 0,1-1 0,-1 2-1,1 1 1,-28 2 0,40-2-982,-1 1 0,1 0 1,0 0-1,0 1 0,0 0 0,0 0 1,0 0-1,0 0 0,0 1 0,1 0 1,-6 3-1,8-4-159,0 1-1,0-1 1,0 1 0,0-1 0,0 1 0,0-1-1,1 1 1,0 0 0,-1 0 0,1 0 0,0 0-1,0 0 1,0 0 0,1 0 0,-1 0 0,1 1-1,0-1 1,0 0 0,0 0 0,1 6 0,0-6-14,0 1 0,0-1 1,0 1-1,1-1 1,-1 1-1,1-1 1,0 0-1,0 0 0,0 0 1,1 0-1,-1 0 1,1 0-1,0 0 1,-1-1-1,1 0 0,0 1 1,0-1-1,1 0 1,-1-1-1,0 1 1,1 0-1,-1-1 0,6 1 1,5 4 1,1-2 1,0 0-1,0-1 1,21 2-1,-23-4-156,-1 0 0,1-1-1,-1-1 1,1 0 0,-1 0-1,0-1 1,0-1 0,15-4 0,-24 6 127,0-1 0,1 1 1,-1-1-1,0 0 1,0 1-1,0-1 0,-1-1 1,1 1-1,0 0 1,-1-1-1,1 1 0,-1-1 1,0 0-1,0 0 0,0 0 1,0 0-1,-1 0 1,1 0-1,-1-1 0,1 1 1,-1 0-1,0-1 1,-1 1-1,1-1 0,-1 1 1,1-1-1,-1 1 1,0-1-1,0 1 0,-1-1 1,1 1-1,-1-1 1,-1-3-1,1 3 27,0 0 1,0 1-1,-1-1 0,0 1 0,1 0 1,-1 0-1,0-1 0,-1 1 1,1 0-1,-1 1 0,1-1 0,-1 0 1,0 1-1,0-1 0,0 1 1,0 0-1,0 0 0,-1 0 0,1 1 1,-1-1-1,1 1 0,-1 0 1,1-1-1,-1 2 0,0-1 0,0 0 1,1 1-1,-1 0 0,-5 0 1,4-1-13,-1 1 1,1 0-1,0 0 1,-1 1 0,1 0-1,0 0 1,0 0 0,0 0-1,0 1 1,0 0 0,0 0-1,0 0 1,0 1-1,1-1 1,-1 1 0,1 0-1,0 0 1,0 1 0,0-1-1,-6 8 1,6-5-166,1 1-1,0 0 1,0 0-1,0 0 1,1 0 0,0 0-1,1 1 1,-1-1 0,1 0-1,1 1 1,-1-1 0,1 1-1,1-1 1,1 8 0,-2-9-545,2 0 1,-1-1 0,1 1 0,-1-1-1,2 1 1,-1-1 0,0 0 0,1 0-1,0 0 1,0 0 0,7 7-1,21 15-6330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52 18225,'0'0'9460,"-10"3"-7496,-3 2-1565,1 1-1,0 0 0,0 1 0,-21 14 1,30-18-346,-1 0 1,0 0 0,0 0-1,1 0 1,0 0-1,0 1 1,0 0 0,0-1-1,0 1 1,1 0 0,-1 0-1,1 1 1,0-1 0,1 0-1,-1 1 1,1-1-1,0 1 1,0 0 0,0-1-1,0 8 1,2-11-55,-1 1 0,1 0 1,0-1-1,0 1 0,0-1 0,0 0 0,0 1 0,0-1 1,0 0-1,1 1 0,-1-1 0,1 0 0,-1 0 1,0 0-1,1 0 0,0 0 0,-1-1 0,1 1 0,-1 0 1,1-1-1,0 1 0,-1-1 0,1 1 0,0-1 1,0 0-1,0 0 0,-1 0 0,1 0 0,0 0 0,2-1 1,59-2-130,-49 0 69,0-1-1,-1 0 1,0-1-1,1 0 0,-2-1 1,1-1-1,-1 0 1,13-9-1,-20 13 59,0 0 0,0-1 1,0 1-1,-1-1 0,0 0 0,0 0 0,0-1 0,0 1 1,-1-1-1,1 1 0,-1-1 0,0 0 0,-1-1 0,1 1 1,-1 0-1,0-1 0,0 1 0,-1-1 0,0 0 0,0 0 1,0 1-1,0-7 0,-2 10 10,1 1 0,0-1 0,-1 1 0,1-1 0,-1 0-1,0 1 1,1 0 0,-1-1 0,0 1 0,0-1 0,0 1 0,0 0 0,0 0 0,0-1 0,0 1 0,0 0 0,-1 0 0,1 0 0,0 0-1,-1 0 1,1 1 0,-3-2 0,-1 0 1,0 0 1,0 1-1,0 0 0,0 0 0,0 0 0,0 1 0,-7-1 1,0 2-68,0-1 0,0 2 0,0-1 0,0 2 1,-19 6-1,20-5-635,0 2-1,1-1 1,0 1 0,-17 15 0,-12 16-8893,15-10-4832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35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70 341 8456,'-8'0'422,"-14"0"871,-2-1 1218,8 0 2739,196 14-1844,467-33-1337,-2-33-2109,-476 38 178,1472-196 1245,-1488 188-49,0 6 1,211 5-1,-344 12-1290,0 1 0,0 1-1,0 0 1,0 2 0,0 0-1,-1 2 1,1 0 0,-1 1-1,-1 1 1,35 19 0,-42-16 322,-7-6-1220,-6-10-6644,-12-18-1332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274 121 7687,'0'0'7234,"8"-9"-4490,25-30-411,-32 38-2134,1-1 1,-1 1-1,0 0 1,0-1 0,0 1-1,0-1 1,-1 0 0,1 1-1,0-1 1,-1 0 0,1 1-1,-1-1 1,1 0-1,-1 1 1,0-1 0,0 0-1,1 0 1,-1 0 0,-1-2-1,1 3-101,-1 0 0,0 0 0,1 0 0,-1 0 0,0 0 0,1 0 0,-1 0 0,0 1 0,0-1 0,0 0 0,0 0 0,0 1 0,0-1 0,0 1 0,0-1 0,0 1 0,0-1 0,0 1-1,0 0 1,-1-1 0,0 1 0,-6-1 63,0 0-1,-1 0 1,1 1-1,0 1 1,-14 1-1,8 2-136,1 0 0,0 0 0,1 2-1,-1-1 1,1 2 0,0-1 0,0 2-1,1 0 1,0 0 0,0 1 0,1 0-1,0 1 1,1 0 0,0 0 0,1 1-1,0 0 1,0 1 0,1 0-1,1 0 1,0 0 0,1 1 0,0 0-1,1 0 1,0 1 0,1-1 0,0 0-1,2 1 1,-1 19 0,2-30-3,0 0 0,1 1 1,0-1-1,-1 0 0,1 0 0,1 0 1,-1 0-1,0 0 0,1 0 1,-1-1-1,1 1 0,0 0 0,0-1 1,0 1-1,0-1 0,1 0 0,-1 0 1,0 0-1,1 0 0,0 0 0,-1 0 1,1-1-1,0 1 0,0-1 0,0 0 1,0 0-1,0 0 0,0 0 0,0 0 1,0-1-1,1 1 0,-1-1 0,4 0 1,5 1 15,1-1 0,-1-1 0,0 0 0,1-1 0,-1 0 0,0 0 0,19-8 1,-8 1-6,-1-1 0,-1-2 1,1 0-1,-2-1 0,0-1 1,28-25-1,-39 31-13,0 0-1,-1 0 1,0-1-1,0 0 1,-1-1-1,0 0 1,-1 0-1,0 0 1,-1-1 0,0 1-1,0-1 1,-1-1-1,-1 1 1,0-1-1,2-15 1,-5 24 15,0 0 0,0 0 0,0 0 0,0 0 1,-1 0-1,1 0 0,-1 0 0,0 0 0,0 1 0,0-1 1,0 0-1,0 1 0,-1-1 0,1 1 0,-1-1 0,0 1 1,0-1-1,-2-1 0,-1 0 1,1 0 0,0 1 0,-1 0 0,0 0 0,0 1 0,0-1 1,0 1-1,0 0 0,-7-1 0,0 0-21,0 1 1,0 0 0,0 1-1,0 0 1,0 1 0,0 0-1,0 1 1,-19 4 0,27-4-20,0 1 0,0-1 0,1 1 0,-1 0 0,1 0 0,0 0 0,0 1 0,-1-1 0,1 1 0,1 0 0,-1 0 0,0 0 0,1 0 0,-3 4 0,4-6-117,1 0 0,-1 0 1,0 0-1,1 0 0,-1 0 1,1 0-1,0 0 0,-1 0 1,1 0-1,0 0 0,0 0 1,0 1-1,-1-1 1,1 0-1,0 0 0,0 0 1,1 0-1,-1 1 0,0-1 1,0 0-1,1 0 0,-1 0 1,0 0-1,1 0 0,-1 0 1,1 0-1,-1 0 0,1 0 1,0 0-1,0 0 0,-1 0 1,1 0-1,0 0 0,0-1 1,0 1-1,0 0 1,0-1-1,0 1 0,0 0 1,0-1-1,0 1 0,0-1 1,0 0-1,0 1 0,0-1 1,0 0-1,0 0 0,0 0 1,1 1-1,-1-1 0,1 0 1,60 3-11245,-29-3-1307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19763,'0'0'2146,"0"50"1153,-4-16-416,-2 4-1506,1 0-608,2 0-417,3-2-288,0-6-64,0-3-769,11-9-800,-4-5-930,2-10-351,-2-3-898,-3-12-1825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6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72 16207,'0'0'2670,"0"-10"239,2-31-363,-2 40-2471,0 0-1,0 0 1,0 0-1,0 1 0,0-1 1,-1 0-1,1 0 0,0 0 1,-1 0-1,1 1 1,0-1-1,-1 0 0,1 0 1,-1 1-1,1-1 1,-1 0-1,0 1 0,1-1 1,-1 0-1,0 1 0,1-1 1,-1 1-1,0-1 1,0 1-1,1-1 0,-1 1 1,0 0-1,0-1 1,0 1-1,0 0 0,1 0 1,-1 0-1,0 0 0,0 0 1,0-1-1,0 1 1,0 1-1,0-1 0,0 0 1,1 0-1,-1 0 1,0 0-1,0 1 0,-1-1 1,-34 15 538,31-11-537,-1 0-1,1 1 0,0 0 1,0 0-1,0 0 0,1 1 1,-1-1-1,2 1 0,-1 0 1,0 0-1,1 1 0,0-1 1,1 1-1,0-1 0,0 1 1,0 0-1,-1 12 0,3-18-57,0 0-1,0-1 0,0 1 0,0 0 0,0 0 1,0 0-1,1 0 0,-1-1 0,0 1 1,0 0-1,1 0 0,-1 0 0,1-1 0,-1 1 1,1 0-1,-1-1 0,1 1 0,-1 0 1,1-1-1,0 1 0,-1-1 0,1 1 0,0-1 1,-1 1-1,1-1 0,0 1 0,0-1 1,0 1-1,32 2 141,-24-3-140,1-2 0,-1 1 0,1-1 0,16-6 0,-15 3-62,0 0 1,-1-1-1,0 0 1,0-1-1,0 0 1,-1 0-1,0-1 1,0 0-1,-1-1 0,0 0 1,0 0-1,11-19 1,-19 27 39,0 1 1,1-1 0,-1 1-1,0 0 1,1-1-1,-1 1 1,0-1-1,0 1 1,1 0-1,-1-1 1,0 1-1,0-1 1,0 1 0,0-1-1,1 1 1,-1-1-1,0 1 1,0-1-1,0 1 1,0-1-1,0 1 1,0-1-1,-1 1 1,1-1 0,0 1-1,0-1 1,0 1-1,0-1 1,0 1-1,-1-1 1,1 1-1,0 0 1,0-1-1,-1 1 1,1-1 0,-17 12-92,9 2 152,0 0 1,0 1-1,1 0 1,1 0-1,0 0 1,1 1-1,1 0 1,0 0-1,1 1 1,1-1-1,0 1 1,1-1-1,1 1 1,0-1-1,1 1 0,4 18 1,-4-31-37,0 1 1,0-1-1,1 0 1,0 0-1,0 0 0,0-1 1,0 1-1,0 0 1,0-1-1,1 1 1,2 2-1,-2-3-2,-1 0 0,0 0 0,1 1-1,-1-1 1,0 0 0,0 1 0,-1 0 0,1-1 0,-1 1 0,3 5-1,-4-7 13,-1-1 0,1 1 0,0 0 0,0-1 0,0 1 0,-1-1 0,1 1 0,0 0 0,-1-1 0,1 1-1,0-1 1,-1 1 0,1-1 0,-1 1 0,1-1 0,-1 1 0,1-1 0,-1 1 0,1-1 0,-1 0 0,1 1 0,-1-1-1,0 0 1,1 0 0,-1 1 0,0-1 0,1 0 0,-1 0 0,0 0 0,1 0 0,-1 0 0,0 0 0,0 0 0,-31 4 506,27-3-476,-32 2-40,1-1 1,-70-5-1,105 3-37,1 0 0,-1 0 1,0 0-1,1 0 0,-1 0 0,0 0 0,1 0 0,-1 0 1,0 0-1,1 0 0,-1-1 0,0 1 0,1 0 1,-1 0-1,1 0 0,-1-1 0,0 1 0,1 0 0,-1-1 1,1 1-1,-1-1 0,1 1 0,-1-1 0,1 1 1,-1-1-1,1 1 0,0-1 0,-1 1 0,0-2 1,14-11-1213,30-6-2307,24-4-8530,-34 9-229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7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150 133 4708,'0'0'5499,"-2"-10"-4074,1 6-1297,0 1 91,0 0-1,1 0 1,-1 0-1,1 0 1,-1 0-1,1 0 1,0 0-1,0-1 0,0 1 1,1 0-1,-1 0 1,1 0-1,0 0 1,0 0-1,0 0 1,0 0-1,0 1 0,1-1 1,-1 0-1,1 1 1,0-1-1,-1 1 1,1-1-1,3-2 1,-2 3-585,14-15 6341,-15 13-2153,-12 7-2497,0 2-1166,1 0-1,-1 1 0,1 1 1,0-1-1,1 2 0,-11 10 1,16-15-150,0 0 1,1 0 0,-1 0 0,0 0-1,1 1 1,0-1 0,0 1-1,0 0 1,0-1 0,0 1 0,1 0-1,0 0 1,0 0 0,0 0-1,0 0 1,1 1 0,-1-1 0,1 0-1,1 8 1,0-10-7,-1 0 1,1 0-1,0 0 0,1 0 1,-1-1-1,0 1 0,0 0 0,1-1 1,-1 1-1,1-1 0,-1 0 1,1 1-1,0-1 0,0 0 1,-1 0-1,1 0 0,0 0 1,3 1-1,43 13 39,-32-11-30,12 3-7,-10-3-7,-1 1 0,0 1 0,22 10 0,-36-15-1,0 0 0,0 1 0,-1-1 0,1 1 0,-1-1 0,1 1 0,-1 0 0,0 0-1,0 0 1,0 0 0,0 1 0,0-1 0,0 0 0,-1 1 0,1-1 0,-1 1 0,1 0 0,-1-1 0,0 1 0,0 0 0,0 0 0,-1 0 0,1 0 0,-1 0 0,1 0 0,-1 4 0,-1-2 5,-1-1 0,1 0-1,-1 1 1,0-1 0,0 0 0,-1 0-1,1 0 1,-1 0 0,0-1 0,0 1-1,0-1 1,0 0 0,-1 1 0,1-2-1,-1 1 1,0 0 0,0-1 0,0 1-1,0-1 1,-6 2 0,-4 2 27,0 0-1,0-1 1,0 0-1,-1-1 1,-16 2-1,18-4 227,1-1 0,0-1 1,-1 0-1,1-1 0,0 0 0,-24-6 0,33 7-236,1-1-1,-1 1 1,1-1-1,-1 0 1,1 0 0,0 0-1,0 0 1,-1 0 0,1 0-1,0-1 1,0 1-1,0-1 1,0 1 0,1-1-1,-1 0 1,0 0-1,1 0 1,-1 0 0,1 0-1,-1 0 1,1 0 0,0 0-1,0-1 1,0 1-1,0 0 1,1-1 0,-1 1-1,0 0 1,1-1 0,0 1-1,0-1 1,0 1-1,0-1 1,0 1 0,0-1-1,0 1 1,1-1 0,-1 1-1,1-1 1,0 1-1,2-4 1,-1 2-20,0 0 0,1 0 0,-1 0 0,1 0 0,0 1 0,0 0 0,0-1 0,1 1 0,-1 0 1,1 1-1,0-1 0,0 0 0,7-2 0,62-27 8,-59 27-1,54-19 3,-44 18-1,-1-1 0,-1-2 1,1 0-1,-1-2 0,-1 0 0,0-1 1,26-21-1,-45 32 3,0-1 1,0 1 0,0-1-1,0 0 1,-1 0-1,1 0 1,0 0 0,-1 0-1,1 0 1,-1-1 0,0 1-1,0 0 1,0-1-1,0 1 1,0-1 0,0 1-1,-1-1 1,1 1-1,-1-1 1,0 1 0,1-1-1,-1 0 1,0 1 0,-1-1-1,1 1 1,-1-5-1,-1 3 5,0 1-1,0 0 0,0 1 0,-1-1 1,1 0-1,0 1 0,-1-1 0,0 1 1,0 0-1,1-1 0,-1 1 0,-1 1 1,1-1-1,0 0 0,0 1 0,-1 0 1,1 0-1,-6-2 0,-14-2-15,1 1 0,-1 1 0,-1 1 0,1 1 0,0 1 0,-43 6 0,32 4-1875,4 7-3516,18-10-3038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49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23831,'0'0'8936,"57"0"-8936,-47-3-2050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88 13164,'0'0'7976,"-4"-9"-5942,3 5-1859,-1-1 1,1 1 0,-1 0-1,0 0 1,-1 0-1,1 0 1,-1 0-1,1 1 1,-1-1-1,0 1 1,0-1 0,-1 1-1,1 0 1,-1 1-1,0-1 1,1 0-1,-1 1 1,0 0-1,0 0 1,-1 0 0,1 1-1,0-1 1,-1 1-1,1 0 1,-9-1-1,9 1-91,-1 0 1,0 1-1,1 0 0,-1-1 0,0 2 1,1-1-1,-1 0 0,0 1 0,1 0 0,-1 0 1,0 0-1,1 1 0,0-1 0,-1 1 0,1 0 1,0 0-1,0 1 0,0-1 0,0 1 0,0 0 1,1 0-1,-1 0 0,1 1 0,0-1 1,0 1-1,0 0 0,0 0 0,1 0 0,0 0 1,-1 0-1,2 0 0,-1 1 0,0-1 0,1 1 1,0-1-1,0 1 0,0 0 0,0-1 1,1 8-1,0-10-72,0 0-1,0 0 1,0 0 0,0 0 0,1 0 0,-1 0 0,0-1 0,1 1 0,0 0-1,-1 0 1,1 0 0,0-1 0,0 1 0,0 0 0,0-1 0,0 1-1,0 0 1,1-1 0,-1 0 0,1 1 0,-1-1 0,1 0 0,1 2-1,1-1 4,1 0 0,-1 0-1,1 0 1,-1-1 0,1 0-1,-1 0 1,1 0-1,0 0 1,7 0 0,-2-1 1,0 0 0,0-1 0,0 0 0,0 0 0,-1-1 1,1 0-1,0-1 0,-1 0 0,12-6 0,-14 5-7,0-1 0,-1 0 0,1 0 0,-1 0 0,0-1 0,-1 0 0,7-8 0,-10 11-5,0 0-1,0 0 0,0 0 0,0-1 0,-1 1 0,1-1 0,-1 1 0,0-1 0,0 1 1,0-1-1,0 0 0,0 0 0,-1 1 0,0-1 0,0 0 0,0 0 0,-1-6 0,1 9-9,-1 0 0,1 1 0,0-1 0,-1 0-1,1 0 1,0 0 0,-1 1 0,1-1-1,-1 0 1,1 1 0,-1-1 0,1 1-1,-1-1 1,0 0 0,1 1 0,-1-1-1,0 1 1,1-1 0,-1 1 0,0 0-1,0-1 1,0 1 0,1 0 0,-1 0 0,0-1-1,0 1 1,0 0 0,0 0 0,1 0-1,-1 0 1,0 0 0,0 0 0,0 0-1,0 0 1,1 0 0,-1 1 0,0-1-1,0 0 1,0 1 0,1-1 0,-1 0-1,-1 2 1,0-2-39,0 1 0,-1 0 0,1 0 0,0 1 0,0-1 0,0 0-1,1 1 1,-1-1 0,0 1 0,1 0 0,-1-1 0,1 1 0,-1 0 0,-1 4 0,-2 30-2533,11-13-2681,9-9-1003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16464,'0'0'5445,"-40"57"-2947,33-37-960,6-5-289,1 0-961,0-4-288,14-5-2178,5-6-1698,2-2-832,0-13-5414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66 144 13004,'0'0'7004,"-9"2"-4772,-30 5 47,38-7-2170,0 0-1,1 1 0,-1-1 1,0 0-1,0 1 0,0-1 1,0 1-1,1-1 1,-1 1-1,0-1 0,0 1 1,1 0-1,-1-1 0,0 1 1,1 0-1,-1 0 1,1-1-1,-1 1 0,1 0 1,-1 0-1,1 0 1,0 0-1,-1-1 0,1 1 1,0 0-1,0 0 0,0 0 1,-1 0-1,1 0 1,0 0-1,0 0 0,0 0 1,1 0-1,-1 0 0,0 0 1,0 0-1,0-1 1,1 1-1,-1 0 0,0 0 1,2 1-1,-2 0 20,1 0-1,0 0 1,0-1 0,0 1-1,0-1 1,1 1-1,-1-1 1,0 1 0,1-1-1,-1 0 1,1 1 0,-1-1-1,1 0 1,-1 0-1,1 0 1,0 0 0,3 1-1,5-2-64,-1 1 1,1-1-1,0-1 0,0 0 0,-1 0 0,1-1 0,0 0 0,-1-1 0,0 0 0,0-1 1,0 0-1,0 0 0,14-10 0,-17 11-42,-1 0 1,-1 0-1,1-1 1,0 0-1,-1 0 1,0 0-1,0-1 1,0 1-1,0-1 0,-1 0 1,0 0-1,0 0 1,0 0-1,-1-1 1,0 1-1,0-1 1,0 1-1,0-1 1,-1 0-1,0 0 1,0 0-1,-1 0 1,0-11-1,0 15-22,-1 0 0,1-1 1,-1 1-1,0 0 0,1 0 0,-1 0 1,0 0-1,0 0 0,0 0 0,-1 0 0,1 1 1,0-1-1,-1 0 0,1 1 0,-1-1 1,1 1-1,-1-1 0,0 1 0,0 0 0,0 0 1,0-1-1,0 1 0,0 1 0,0-1 1,0 0-1,0 0 0,0 1 0,0-1 0,0 1 1,-1 0-1,1 0 0,0 0 0,0 0 1,0 0-1,-4 1 0,0-1-3,0 1 0,0 0 0,0 0 0,1 0 0,-1 1 0,0 0 0,1 0 0,-1 0 0,1 1 0,0 0 0,0 0 0,-7 5 0,1 3 3,1 0 1,0 0-1,1 1 1,0 0-1,1 0 0,1 1 1,-1 0-1,2 1 1,0-1-1,1 1 0,0 1 1,1-1-1,1 0 1,0 1-1,1 0 0,0 0 1,1 21-1,2-33 5,0-1-1,-1 1 0,1 0 0,0-1 1,1 1-1,-1-1 0,0 1 0,1-1 1,-1 0-1,1 0 0,0 0 0,0 0 1,-1 0-1,1 0 0,1 0 0,-1 0 1,0-1-1,0 1 0,1-1 0,-1 0 1,1 1-1,-1-1 0,1-1 0,-1 1 1,1 0-1,0 0 0,-1-1 0,1 0 1,0 1-1,4-1 0,8 1-10,-1-1-1,1 0 1,0-1 0,20-3-1,-9-2-697,-1 0 0,0-2 0,0-1 1,-1-1-1,0-1 0,43-27 0,-3-9-5021,-11-6-3852,-23 15-2444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14157,'0'0'16453,"10"1"-15769,-4 0-646,1-1 1,-1 0-1,1-1 1,-1 0-1,1 1 1,-1-2-1,0 1 1,0-1 0,0 0-1,0 0 1,0-1-1,0 0 1,0 0-1,-1 0 1,1-1-1,-1 0 1,9-8 0,87-87 3,-103 132-261,-25 36 201,-4 15 183,29-78-367,1 1 0,-1 0 0,1 0 0,0 0 0,1 0 0,0 0 0,0 0 0,0 0 0,3 12 0,-3-19-7,1 1 1,-1-1 0,0 1-1,1-1 1,-1 1 0,1-1-1,-1 1 1,0-1 0,1 1 0,-1-1-1,1 0 1,-1 1 0,1-1-1,0 0 1,-1 0 0,1 1-1,-1-1 1,1 0 0,0 0-1,-1 0 1,1 0 0,-1 0 0,1 0-1,0 0 1,-1 0 0,1 0-1,-1 0 1,1 0 0,0 0-1,-1 0 1,2-1 0,0 1-739,13-2-6868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17328,'0'0'9545,"-69"43"-7655,40-15-512,5 3-610,0 2-608,6 3-128,3-4 0,9-2-32,1-6-448,5-5-513,0-8-32,0-9-993,5-2-928,0-1-1346,2-16-1858,0-7-4997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3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36 13965,'0'0'3892,"-10"0"-940,6 0-2746,0 0 0,0 0 0,0 0-1,0 0 1,0 0 0,0 1 0,0 0 0,0 0 0,0 0-1,1 0 1,-1 1 0,0-1 0,1 1 0,-1 0 0,1 0-1,0 1 1,-1-1 0,1 1 0,0-1 0,0 1 0,1 0 0,-1 0-1,1 0 1,-1 0 0,1 1 0,0-1 0,0 1 0,0-1-1,1 1 1,-1 0 0,1-1 0,0 1 0,-1 6 0,1-8-170,1 0 0,0-1 0,-1 1 0,1 0 0,0 0 0,0 0 0,0 0 0,0-1 0,0 1-1,0 0 1,1 0 0,-1 0 0,1 0 0,-1-1 0,1 1 0,0 0 0,-1 0 0,1-1 0,0 1 0,0-1 0,0 1 0,0-1 0,1 1 0,-1-1 0,0 0 0,1 1 0,-1-1 0,0 0 0,1 0 0,0 0 0,-1 0 0,1 0 0,2 1 0,1-1-13,-1 0 0,1-1 1,0 1-1,-1-1 0,1 0 0,0 0 0,-1 0 1,1-1-1,0 1 0,-1-1 0,1 0 0,-1-1 1,5-1-1,-3 1-17,-1-1 0,0 1 0,0-1 0,0 0 0,0-1 0,0 1 0,-1-1 1,1 0-1,-1 0 0,0 0 0,0-1 0,-1 1 0,1-1 0,-1 0 0,0 0 0,-1 0 0,1 0 1,-1-1-1,0 1 0,0-1 0,0 1 0,-1-1 0,0 0 0,0 0 0,-1 1 0,1-1 1,-2-6-1,1 10-7,-1 0 1,1 1-1,-1-1 1,0 0 0,0 1-1,0-1 1,0 1 0,0 0-1,0-1 1,0 1 0,-1 0-1,1-1 1,0 1-1,-1 0 1,1 0 0,-1 0-1,1 0 1,-1 0 0,1 1-1,-1-1 1,0 0-1,1 1 1,-1-1 0,0 1-1,0 0 1,1 0 0,-1-1-1,0 1 1,0 0 0,0 0-1,1 1 1,-3-1-1,-2 0-4,1 1 0,0-1 0,-1 1 0,1 1-1,0-1 1,-1 1 0,1-1 0,0 1 0,-7 5 0,2-1-55,2 1 1,-1 0-1,1 1 1,0 0 0,0 0-1,1 1 1,0 0 0,1 0-1,0 0 1,0 1 0,1 0-1,0 0 1,1 0 0,0 1-1,1 0 1,-4 14 0,7-23-56,0-1 0,0 0 0,0 0 0,0 0 0,0 0 0,1 0 0,-1 1 1,0-1-1,0 0 0,1 0 0,-1 0 0,1 0 0,-1 0 0,1 0 1,-1 0-1,1 0 0,0 0 0,-1 0 0,1 0 0,0-1 0,0 1 0,0 0 1,0 0-1,0-1 0,-1 1 0,1-1 0,0 1 0,2 0 0,34 7-5538,-2-6-1901</inkml:trace>
  <inkml:trace contextRef="#ctx0" brushRef="#br0" timeOffset="1">477 315 17809,'-9'5'4527,"2"-2"-3891,-13 7 2412,-1 0 0,-31 8 0,52-18-3039,0 0 0,0 0 1,-1 0-1,1 0 0,0 0 0,0 0 1,0 0-1,0-1 0,-1 1 1,1 0-1,0 0 0,0 0 1,0 0-1,0 0 0,0-1 0,0 1 1,0 0-1,-1 0 0,1 0 1,0 0-1,0-1 0,0 1 1,0 0-1,0 0 0,0 0 0,0-1 1,0 1-1,0 0 0,0 0 1,0 0-1,0-1 0,0 1 1,0 0-1,0 0 0,0 0 0,0 0 1,0-1-1,1 1 0,-1 0 1,0 0-1,0 0 0,0 0 1,0-1-1,0 1 0,0 0 0,0 0 1,1 0-1,-1 0 0,0 0 1,0-1-1,0 1 0,0 0 1,1 0-1,-1 0 0,0 0 0,0 0 1,0 0-1,0 0 0,1 0 1,7-11 83,-3 6-93,-1 0 0,1-1 0,-1 1 0,0-1 0,-1 1 0,1-1 0,-1-1 0,0 1 0,-1 0 0,1-1 0,-1 1 0,-1-1 0,1 0 0,-1 1 0,0-1 0,0-11 0,-1 17-7,0 0 0,-1 0 0,1 0 0,0 1 0,0-1-1,0 0 1,-1 0 0,1 0 0,0 1 0,-1-1 0,1 0 0,0 1 0,-1-1 0,1 0 0,-1 1-1,0-1 1,1 0 0,-1 1 0,1-1 0,-1 1 0,0-1 0,1 1 0,-1-1 0,0 1 0,0 0-1,1-1 1,-1 1 0,0 0 0,0-1 0,0 1 0,1 0 0,-1 0 0,0 0 0,0 0 0,0 0-1,1 0 1,-1 0 0,0 0 0,0 0 0,0 0 0,0 1 0,1-1 0,-3 1 0,1-1-40,0 1 1,0 0-1,0-1 1,0 1-1,-1 0 0,1 0 1,0 1-1,0-1 1,1 0-1,-1 1 1,0-1-1,0 1 1,1-1-1,-1 1 1,-1 3-1,0 0-408,2 0 1,-1 0-1,0 0 1,1 0-1,0 0 1,0 0-1,1 1 0,-1-1 1,1 8-1,0-9-568,1 0-1,-1-1 1,1 1-1,0 0 1,0-1-1,0 1 1,0-1-1,4 7 1,12 11-9851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3:5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22806,'0'0'8311,"10"4"-7734,0 1-595,0-1-1,1-1 1,-1 1-1,1-2 1,0 0-1,-1 0 1,1-1-1,0 0 1,0 0-1,0-2 1,0 1-1,19-5 1,-18-3-185,-24 3 130,-23 1 60,28 5 63,1 0 0,-1 0 0,0 0 0,1 1-1,-1 0 1,1 0 0,-9 4 0,12-4-181,0-1-1,1 1 1,-1 0 0,0 0 0,0 0 0,1 0 0,-1 0 0,1 1-1,-3 3 1,-2 15-4006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40 11883,'0'0'7282,"-1"-9"-4965,-1-21 940,9 58 2305,-2 17-5106,-2 0 0,-2 0 0,-9 78 0,0 24 186,8-147-654,0 0 0,0-1 0,0 1 1,0 0-1,0 0 0,0 0 0,1 0 0,-1 0 0,0 0 1,0 0-1,0 0 0,0 0 0,0 0 0,0 0 0,0 0 1,1 0-1,-1 0 0,0 0 0,0 0 0,0 0 0,0 0 1,0 0-1,0 0 0,1 0 0,-1 0 0,0 0 0,0 0 1,0 0-1,0 0 0,0 0 0,0 0 0,1 0 0,-1 0 1,0 0-1,0 0 0,0 0 0,0 0 0,0 0 0,0 1 1,0-1-1,0 0 0,0 0 0,0 0 0,1 0 0,-1 0 1,0 0-1,0 0 0,0 1 0,0-1 0,0 0 0,0 0 1,0 0-1,0 0 0,0 0 0,0 0 0,0 1 0,0-1 1,0 0-1,0 0 0,0 0 0,5-8-1599,-4 3 19,0-1-1,0 1 1,0-1-1,-1 1 1,0-1-1,0 1 1,-1-1 0,1 1-1,-3-10 1,-7-5-5359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7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80 11275,'0'0'16218,"6"-8"-15065,-4 5-1057,1 0-10,-1 0 1,0 0-1,1 0 1,-1 0-1,1 0 1,0 1-1,0-1 1,0 1 0,0 0-1,1 0 1,-1 0-1,1 0 1,-1 1-1,1-1 1,-1 1-1,1 0 1,0 0 0,7-1-1,184-4 918,-487 19 373,387-13-2551,132-18-1,-205 13 1159,-22 5 20,0 0-1,0-1 0,0 1 1,0 0-1,0 0 0,0 0 1,0 0-1,0 0 0,0 0 1,0 0-1,0-1 0,0 1 1,0 0-1,0 0 0,0 0 1,0 0-1,0 0 0,0 0 1,0 0-1,0-1 0,0 1 1,0 0-1,0 0 0,0 0 1,0 0-1,0 0 0,0 0 1,0-1-1,0 1 0,0 0 1,0 0-1,0 0 0,0 0 1,0 0-1,0 0 0,0 0 1,-1 0-1,1-1 0,0 1 1,0 0-1,0 0 0,0 0 1,0 0-1,0 0 0,0 0 1,0 0-1,-1 0 0,1 0 1,0 0-1,0 0 0,0 0 1,0 0-1,0 0 0,0 0 1,-1 0-1,1 0 0,0 0 1,0 0-1,0 0 0,0 0 1,0 0-1,-1 0 0,-37-5 348,26 5-298,-19-1-2,0 1-1,1 1 1,-1 1 0,1 2 0,-45 12-1,74-16-165,1 0 0,-1 0 0,0 0 0,0 0 0,0 0 0,0 1 0,1-1 0,-1 0 0,0 1 0,0-1 0,1 0 0,-1 1 0,0-1 0,1 1 0,-1-1 0,0 1 0,1 0 0,-1-1 0,1 1 0,-1-1 0,1 1 0,-1 0 0,0 1 0,2-2-276,0 1-1,-1 0 1,1-1-1,0 1 0,0-1 1,0 0-1,0 1 1,0-1-1,0 0 1,0 1-1,0-1 0,0 0 1,-1 0-1,1 0 1,0 0-1,0 0 1,0 0-1,0 0 0,2 0 1,24 0-8231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8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18257,'0'0'11270,"-7"9"-10555,-209 244 22,220-269-10410,4-6 2711,1-7-3827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8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28 14350,'0'0'8381,"-10"-6"-6593,-34-14-496,42 19-1218,-1 1 0,1 0 0,-1 0 0,1-1 0,-1 1 1,1 1-1,-1-1 0,1 0 0,-1 1 0,1-1 0,0 1 0,-1 0 0,1 0 0,0 0 0,-1 0 0,1 0 0,0 0 0,0 0 0,0 1 0,0-1 1,0 1-1,-2 2 0,-31 38 502,33-39-481,0 0 0,0 0 0,0 1 0,1-1 0,-1 1 1,1-1-1,-1 1 0,1-1 0,0 1 0,1 0 0,-1 0 1,1-1-1,0 1 0,-1 0 0,2 0 0,-1 4 0,1-6-55,0 0 0,0 0-1,0 0 1,0 0 0,0 0-1,1 0 1,-1-1 0,1 1-1,-1 0 1,1-1-1,-1 1 1,1-1 0,0 0-1,0 1 1,0-1 0,0 0-1,0 0 1,0 0 0,0 0-1,0-1 1,0 1 0,0 0-1,0-1 1,1 0 0,-1 1-1,0-1 1,3 0 0,6 1-5,1 0 1,-1-1 0,1 0 0,-1-1 0,0 0 0,0-1 0,0 0 0,20-7 0,-27 8-31,0-1 1,0 0 0,-1 0-1,1 0 1,-1 0 0,1 0-1,-1-1 1,0 1-1,0-1 1,0 0 0,0 0-1,-1 0 1,1-1-1,-1 1 1,0 0 0,0-1-1,0 0 1,0 1-1,-1-1 1,1 0 0,-1 0-1,0 0 1,0 0 0,-1 0-1,1 0 1,-1 0-1,0-6 1,0 8-3,0 0 0,-1 0 0,1-1 0,-1 1 0,0 0 0,0 0 0,0 0 0,0 0 0,0 0 0,0 0 0,0 0 0,-1 0 0,1 0 0,-1 1 0,1-1 0,-1 0 0,0 1 0,0-1 0,0 1 0,0 0 0,0 0 0,0 0 0,0 0 0,0 0 0,0 0 0,0 0 0,0 1 0,-1-1 0,1 1 0,0-1 0,-4 1 0,-8-2-5,1 1 0,-1 0-1,0 1 1,-14 2 0,16-1 14,0 2 0,0-1 0,1 1 0,-1 1 0,1 1 0,0-1 1,0 1-1,1 1 0,-13 8 0,19-11-88,0-1 0,0 1 1,0 0-1,0 0 0,1 1 1,-1-1-1,1 1 0,0-1 1,0 1-1,0 0 0,0 0 1,1 1-1,-1-1 0,1 0 1,0 1-1,1 0 0,-1-1 1,1 1-1,0 0 0,0 0 1,0-1-1,1 1 0,0 0 1,0 0-1,0 5 0,1-8-172,-1 0-1,1 0 1,0 0-1,0-1 1,0 1-1,0 0 1,0 0 0,0-1-1,0 1 1,0-1-1,0 1 1,1-1-1,-1 0 1,1 0-1,-1 1 1,1-1-1,-1 0 1,1 0-1,0 0 1,-1 0-1,3 0 1,41 9-6799,-5-9-1521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0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5285,'0'0'8734,"0"10"-6914,-1 35 400,0-29-305,0 1 1,-1-1-1,-6 20 0,5-27-1002,0 0 0,1 0-1,1 0 1,-2 18 0,3-25-850,0-1 1,0 1-1,0 0 1,0 0-1,0-1 0,1 1 1,-1 0-1,1 0 1,-1-1-1,1 1 1,0 0-1,-1-1 0,1 1 1,0-1-1,0 1 1,0-1-1,0 1 1,0-1-1,1 0 1,-1 0-1,0 1 0,1-1 1,-1 0-1,1 0 1,-1 0-1,1 0 1,-1-1-1,1 1 1,0 0-1,-1-1 0,1 1 1,2 0-1,9 1-33,-1-1-1,0 0 1,1-1-1,-1 0 1,1-1-1,-1-1 1,1 0-1,-1 0 1,17-6-1,-22 6-23,1-1 0,0 0 0,-1 0 0,0-1 0,0 0 0,0 0 0,0-1 0,-1 1 0,1-2-1,-1 1 1,0-1 0,-1 1 0,1-1 0,-1-1 0,6-9 0,-10 14-6,0 1 0,-1 0 0,1-1 0,0 1 0,0-1 0,-1 1 0,1-1 0,-1 1 0,0-1 0,1 0 0,-1 1 0,0-1 0,0 1 0,0-1 0,0 0 0,0 1 0,0-1 0,0 1 0,-1-1 0,1 0 0,-1 1 0,1-1 0,-1 1 0,1-1 0,-1 1 0,0 0 0,0-1 0,0 1 0,0 0 0,0-1 0,0 1 0,0 0 0,0 0 0,0 0 0,-1 0 0,1 0 0,0 0 0,-1 0 0,1 0 0,-1 1 0,1-1 0,-1 0 0,1 1 0,-1 0 0,1-1 0,-1 1 0,-2-1 0,-10-1 0,0-1 0,0 2 0,-1 0 0,-16 1 0,21 0 0,-3 0-506,0 1 0,1 0 0,-1 1 0,-21 5 0,31-7 260,0 1 0,0 0 1,0 0-1,0 1 1,0-1-1,0 0 1,0 1-1,0 0 1,1 0-1,-1 0 0,0 0 1,1 0-1,0 0 1,-1 1-1,1-1 1,0 1-1,0-1 0,1 1 1,-1 0-1,0 0 1,1 0-1,0 0 1,-2 6-1,2 5-7762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1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81 9641,'0'0'15706,"2"4"-15525,0-2-163,0 0 0,1 0 0,-1-1 0,0 1 0,1-1 0,-1 1 0,1-1 0,0 0 0,-1 0 0,1 0-1,0 0 1,0 0 0,0-1 0,0 1 0,0-1 0,-1 0 0,1 0 0,0 0 0,0 0 0,0-1 0,0 1 0,0-1 0,4-1 0,-5 2-9,1-1 1,-1 1 0,0-1-1,0 0 1,0 0-1,0 1 1,1-2 0,-1 1-1,0 0 1,-1 0 0,1-1-1,0 1 1,0-1 0,-1 1-1,1-1 1,-1 0-1,1 0 1,-1 1 0,0-1-1,1 0 1,-1 0 0,0-1-1,0 1 1,-1 0 0,1 0-1,0 0 1,-1-1-1,1 1 1,-1 0 0,0 0-1,0-1 1,0 1 0,0-3-1,-1 3 6,1 1-1,-1 0 1,0 0-1,1 0 0,-1 0 1,0 0-1,0 1 1,0-1-1,0 0 1,0 0-1,0 1 1,0-1-1,0 0 0,0 1 1,0-1-1,0 1 1,0-1-1,0 1 1,-1 0-1,1-1 1,0 1-1,0 0 0,0 0 1,-1 0-1,1 0 1,-2 0-1,-42 0 111,36 0-85,-21 7 52,30-7-79,-1 0 1,0 0-1,0 0 1,1 0-1,-1 0 1,0 0-1,0 0 1,1 1-1,-1-1 1,0 0-1,0 1 1,1-1-1,-1 0 1,0 1-1,1-1 1,-1 1-1,0-1 1,1 1-1,-1 0 0,1-1 1,-1 1-1,1-1 1,-1 1-1,1 0 1,0-1-1,-1 1 1,1 0-1,0 0 1,-1-1-1,1 1 1,0 0-1,0 0 1,0 0-1,2 0 5,1-1 0,-1 0 0,1 0 0,-1 0 0,1 0 0,-1 0 0,1 0-1,-1-1 1,1 1 0,-1-1 0,1 0 0,-1 1 0,1-1 0,-1 0 0,0-1 0,3 0 0,-3 0-10,0 1 1,1 0 0,-1-1 0,0 0 0,0 1 0,0-1 0,-1 0 0,1 0 0,0 0 0,-1 0-1,1-1 1,-1 1 0,1 0 0,-1 0 0,0-1 0,0 1 0,1-6 0,-4 8 35,1 0 0,-1 0 0,1 1 0,-1-1 0,1 0 0,-1 1 1,0-1-1,1 1 0,0-1 0,-1 1 0,1 0 0,-1-1 0,1 1 1,-3 2-1,1 0-26,0 0 1,1 0-1,-1 1 1,1-1-1,-1 1 1,1-1-1,0 1 1,0 0-1,1 0 1,-1 0-1,0 5 1,1-8-147,1 0 0,-1 0 0,1 0 0,0 0 1,-1 1-1,1-1 0,0 0 0,0 0 0,0 0 0,0 1 1,0-1-1,0 0 0,0 0 0,0 0 0,1 0 1,-1 1-1,0-1 0,1 0 0,-1 0 0,1 0 1,-1 0-1,1 0 0,-1 0 0,1 0 0,0 0 0,0 0 1,0 0-1,-1 0 0,1 0 0,0-1 0,0 1 1,0 0-1,0-1 0,0 1 0,0 0 0,0-1 1,0 1-1,1-1 0,-1 0 0,0 1 0,2-1 0,28 1-5915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20467,'0'0'8691,"1"12"-7089,-3 19-1201,-1 1 1,-1-1-1,-2-1 1,-19 61-1,11-45-396,2-15-20,3 1 0,0 1 0,2-1 0,-5 67 1,12-99-96,0 1 1,-1 0 0,1 0-1,0-1 1,0 1 0,0 0-1,0 0 1,0 0 0,0-1-1,1 1 1,-1 0 0,0 0 0,0-1-1,0 1 1,1 0 0,-1-1-1,0 1 1,1 0 0,-1-1-1,1 1 1,-1 0 0,1-1-1,-1 1 1,1-1 0,-1 1-1,1-1 1,-1 1 0,1-1 0,0 1-1,-1-1 1,1 1 0,0-1-1,-1 0 1,1 1 0,0-1-1,0 0 1,-1 0 0,1 0-1,0 0 1,0 0 0,-1 1-1,1-1 1,0-1 0,0 1 0,0 0-1,1 0 1,0-1-986,1 0 0,0 0-1,0 0 1,0-1 0,0 1 0,-1-1 0,1 1 0,-1-1 0,1 0-1,3-4 1,15-15-14418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17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82 160 10090,'0'0'6021,"15"0"-4521,523-16 3007,-367 2-3581,207-45-1,-342 50-390,-33 7-274,-8 2-22,-58 5 245,46-4-540,-45 5 90,-453 37 35,-2-37 26,516-6-97,0 0 1,-1 0 0,1 0-1,0 0 1,0 0 0,0 0-1,0-1 1,-1 1 0,1 0-1,0-1 1,0 1 0,0-1 0,0 1-1,0-1 1,0 0 0,-1-1-1,2 2 2,0-1-1,0 1 1,0-1 0,0 0-1,0 1 1,1-1-1,-1 0 1,0 1-1,0-1 1,1 1 0,-1-1-1,0 1 1,1-1-1,-1 1 1,1-1-1,-1 1 1,0-1 0,1 1-1,-1 0 1,1-1-1,-1 1 1,1 0-1,0-1 1,-1 1 0,1 0-1,-1-1 1,1 1-1,0 0 1,-1 0-1,1 0 1,-1 0-1,1 0 1,0 0 0,0 0-1,39-11-1,1 1-1,0 3 0,78-5 0,-66 7-12,584-35 33,-342 24-10,-1056 80 506,258-18-216,942-76-1062,177-14 113,-531 33 635,-145 12 22,0 2 0,-74 13 1,-123 35-1146,133-24-795,-28 2-2443,5-5-2787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4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215 252 4452,'-65'2'333,"-22"0"836,33-6 3709,53 4-4828,1 0 0,0 0 0,-1 0 0,1 0 0,0 0 0,0 0 0,-1 0 0,1 0 0,0 0 0,-1-1 0,1 1 0,0 0 0,-1 0 0,1 0 0,0 0 0,0-1 0,-1 1 0,1 0 0,0 0 0,0 0 0,0-1 0,-1 1 0,1 0 0,0 0 0,0-1 0,0 1 0,0 0 0,-1-1 0,1 1 0,0 0 0,0 0 0,0-1 0,0 1 0,0 0 0,0-1 0,0 1 0,0 0 0,0-1 1,0 1-1,0 0 0,0-1 0,0 1 0,0 0 0,0 0 0,0-1 0,1 1 0,-1 0 0,0-1 0,0 1 0,0 0 0,0 0 0,1-1 0,-1 1 0,0 0 0,0 0 0,0-1 0,1 1 0,-1 0 0,15-14 896,-2 9-521,0 0 0,0 0 0,1 1 1,-1 1-1,1 0 0,16-1 1,91-1 244,-68 4-474,966-93 632,-42 1-748,-798 91-96,-266 6 57,-98 17 0,43-3-454,-403 32-448,-681 86 2811,1206-133-1895,-143 30 162,161-31-290,6 0 35,20 0 42,36-1 92,236-24 30,-65 2-134,548-16-391,447-35-734,-1187 69 1075,-26 3 46,0 0 0,0-2-1,0 1 1,0-1 0,-1-1 0,1-1 0,17-6 0,-29 10 13,-1 0-1,0-1 1,0 1 0,0 0-1,0 0 1,0 0 0,0 0-1,0-1 1,1 1 0,-1 0 0,0 0-1,0 0 1,0 0 0,0-1-1,0 1 1,0 0 0,0 0-1,0 0 1,0 0 0,0-1 0,0 1-1,0 0 1,0 0 0,0 0-1,0 0 1,0-1 0,0 1-1,0 0 1,0 0 0,0 0 0,-1-1-1,1 1 1,0 0 0,0 0-1,0 0 1,0 0 0,0 0-1,0-1 1,0 1 0,-1 0 0,1 0-1,0 0 1,0 0 0,0 0-1,0 0 1,-1 0 0,1 0-1,0 0 1,0 0 0,0-1 0,0 1-1,-1 0 1,1 0 0,0 0-1,0 0 1,0 0 0,-1 0-1,1 0 1,0 0 0,0 0 0,0 1-1,0-1 1,-1 0 0,1 0-1,0 0 1,0 0 0,0 0-1,-20-4-4,-139-2-41,-202 16 1,329-8 37,-1469 91 2708,2980-133-5146,-1324 39 2223,387-12 139,-521 9 386,-28 0 586,-37-4-52,-380-22 2,-4 31-747,394-1-78,-293 15-164,0 14 1,-496 109 0,798-133-22,-330 63-6369,204-52-3443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139 166 3748,'0'0'1686,"7"-5"-1290,6-3-101,0 0 1,0 2 0,1-1 0,0 1 0,1 1 0,-1 1 0,1 0 0,24-3 0,-21 5 224,0-1 0,0-1 0,-1 0 0,1-2-1,-1 0 1,0-1 0,27-15 0,-71 23 880,14-2-1295,-141 15 922,-23 1 1673,194-16-2684,0-1 1,0 0-1,24-7 1,19-4-19,395-27-1125,-631 43 2222,-206 29-1,363-27-1008,23-2-75,33-1-49,382-33-1537,-110 3 577,-534 50 2175,-226 53 0,403-64-1104,-55 21 0,39-11-2659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59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140 135 13581,'-8'3'656,"-25"11"81,33-14-732,0 0-1,0 0 0,1 0 1,-1 0-1,0 1 0,0-1 1,1 0-1,-1 0 1,0 0-1,0 0 0,0 0 1,1 0-1,-1 1 1,0-1-1,0 0 0,0 0 1,0 0-1,1 0 0,-1 1 1,0-1-1,0 0 1,0 0-1,0 1 0,0-1 1,1 0-1,-1 0 0,0 0 1,0 1-1,0-1 1,0 0-1,0 0 0,0 1 1,0-1-1,0 0 1,0 0-1,0 1 0,0-1 1,0 0-1,0 0 0,0 1 1,0-1-1,-1 0 1,1 0-1,0 1 0,0-1 1,0 0-1,0 0 1,0 0-1,-1 1 0,1-1 1,0 0-1,0 0 0,0 0 1,0 1-1,-1-1 1,1 0-1,0 0 0,0 0 1,0 0-1,-1 0 1,1 0-1,0 0 0,0 1 1,-1-1-1,1 0 0,-1 0 1,26 7 102,0-2-1,0 0 1,0-2 0,1 0 0,46-2 0,-20 0 149,929 1 1774,3-38-590,-924 33-1380,600-53-1055,-612 47 979,-36 1 158,-32 5 240,-489-3 615,286 7-948,-51-2-7,-611 7 1309,4 59-166,829-57-1179,168-4 4,1240-47 1474,-1166 41-1444,800-34-256,-935 29 211,-52 4 5,-11 1 0,-23-3 0,-1027-13 37,772 19-42,-1093 47 421,1335-44-369,24-4-24,-1 2-1,1 0 1,0 1-1,0 2 0,-30 9 1,51-14-25,-1 0 0,0 0 0,0 0 0,1 0 0,-1 0 0,0 1 0,0-1 0,1 0 0,-1 0 0,0 0 0,0 1 0,1-1 0,-1 0-1,0 0 1,0 0 0,0 1 0,1-1 0,-1 0 0,0 0 0,0 1 0,0-1 0,0 0 0,0 1 0,0-1 0,0 0 0,0 0 0,1 1 0,-1-1 0,0 0 0,0 1 0,0-1 0,0 0 0,0 1 0,-1-1 0,1 0 0,0 0 0,0 1 0,0-1 0,0 0 0,0 1 0,0-1 0,0 0 0,-1 0 0,1 1 0,0-1 0,0 0 0,0 0 0,-1 0 0,1 1 0,0-1 0,0 0 0,0 0 0,-1 0 0,1 1 0,0-1 0,0 0 0,-1 0 0,1 0 0,0 0-1,-1 0 1,1 0 0,0 0 0,-1 0 0,1 0 0,0 0 0,14 5-102,0-2-1,0 0 0,1-1 1,0 0-1,-1-1 0,28-1 1,9 0 4,1847 23-520,-1799-23 551,279-4-19,-11-27 106,-277 12-34,-87 18 20,0 0-1,0 0 0,0 0 0,-1-1 0,1 1 0,0-1 1,-1 0-1,1 1 0,-1-1 0,5-4 0,-7 5-1,0 1-1,0-1 0,1 1 1,-1 0-1,0-1 0,0 1 1,0-1-1,0 1 1,1-1-1,-1 1 0,0-1 1,0 1-1,0 0 1,0-1-1,0 1 0,0-1 1,0 1-1,0-1 0,-1 1 1,1-1-1,0 1 1,0-1-1,0 1 0,0-1 1,-1 1-1,1-1 1,-20-12 43,-12 2-14,0 3-1,-1 0 1,0 2-1,-50-2 1,56 5-19,-341-20 125,-408 26-1,436 17-1967,-609 117 0,725-89-3209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4181 586 6406,'-3'-11'497,"0"-2"-199,-1 1 0,0 0 1,-1 0-1,0 1 1,-1 0-1,0 0 0,-1 0 1,0 0-1,-17-17 1,-10-9-143,-1 2-1,-2 1 1,-1 2 0,-2 1 0,-1 3 0,-1 1 0,-1 2 0,-1 2 0,-74-28-1,36 27-184,0 3 0,-154-19 0,-176 10-513,-343 26 1407,612 14-324,0 6-1,1 7 0,-174 51 0,186-33-235,1 6 0,-185 95-1,235-99-142,3 3 0,1 3 0,3 4 1,-124 117-1,166-140-127,2 2 1,1 0-1,2 2 1,1 1-1,2 1 1,1 1-1,-19 46 1,33-66-35,1-1-1,1 1 1,0 0 0,1 1 0,1-1-1,0 1 1,2 0 0,0 0 0,1 0-1,0-1 1,2 1 0,0 0-1,1-1 1,1 1 0,0-1 0,1 0-1,1 0 1,1 0 0,13 22 0,-3-14 16,1-1 0,1-1 0,1 0 0,2-2 1,0 0-1,0-2 0,2 0 0,1-1 0,0-2 1,1-1-1,38 17 0,16 2 51,2-3 1,141 32-1,-41-23 5,365 29 0,194-59 48,-510-20 19,-1-11-1,-1-9 1,-2-10 0,357-112 0,-461 109 203,195-97 1,-259 108-208,-2-1 1,-1-4-1,-2-1 0,-1-3 1,50-52-1,-85 75-94,-2 0 0,-1-2 0,0 1 0,-1-2 0,-1 0 0,-1 0 0,14-37 0,-21 45-36,-1-1 0,0 1 0,-1-1 0,0 0 0,-1 0 0,-1 0 1,0 0-1,-1 0 0,-1-1 0,0 1 0,-1 0 0,0 0 0,-1 0 0,-8-22 0,3 17-22,-2 1 0,1-1 0,-2 2 0,-1-1-1,0 2 1,-1-1 0,0 2 0,-1 0-1,-20-16 1,-6-2-1,-1 3 0,-76-43 0,15 20 2,-2 4 0,-2 5 0,-2 4 1,-118-26-1,14 18-15,-265-24 0,-222 34-662,234 58-2956,244 0-526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94 168 2210,'0'0'5723,"7"-8"-2883,5-8-2010,-2 1 672,1 0-1,0 1 1,1 1 0,16-14-1,-26 27-1453,-2 0 86,-41 8 5872,38-9-5800,1 0 1,0 0-1,0 0 1,0 0-1,0 0 1,0 0-1,1-1 1,-1 1 0,0-1-1,0 0 1,1 1-1,-1-1 1,1 0-1,-2-3 1,-18-16 463,-25 3-80,43 17-562,0 0 0,0 0 0,1 1 1,-1-1-1,0 1 0,0 0 0,0 0 1,0 0-1,0 0 0,0 0 0,0 1 1,0-1-1,1 1 0,-1 0 0,-3 1 0,6-2-22,0 0 0,1 0-1,-1 0 1,0 0-1,0 0 1,0 1-1,1-1 1,-1 0-1,0 0 1,0 0 0,0 0-1,0 0 1,0 1-1,1-1 1,-1 0-1,0 0 1,0 0-1,0 0 1,0 1-1,0-1 1,0 0 0,0 0-1,0 0 1,1 1-1,-1-1 1,0 0-1,0 0 1,0 1-1,0-1 1,0 0-1,0 0 1,0 0 0,0 1-1,0-1 1,-1 0-1,1 0 1,0 0-1,0 1 1,0-1-1,0 0 1,0 0-1,0 0 1,0 1 0,0-1-1,0 0 1,-1 0-1,1 0 1,0 0-1,0 0 1,0 1-1,0-1 1,-1 0-1,1 0 1,0 0 0,0 0-1,0 0 1,-1 0-1,1 0 1,0 0-1,0 1 1,0-1-1,-1 0 1,26 1 142,-18-1-138,-4 10-2557,-3-4-899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29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278 98 7815,'0'0'5611,"4"-9"-2728,-2 4-2293,15-37 1768,-17 40-1938,1 0 0,-1-1 0,1 1 0,-1 0 0,0 0 0,0 0 0,0 0 0,0-1 0,0 1 0,-1 0 0,1 0 0,-2-4 0,1 5-297,0 0 0,-1 0 0,1 0-1,-1 0 1,1 1 0,-1-1 0,1 0 0,-1 1 0,0-1 0,1 1 0,-1 0 0,0-1 0,1 1 0,-1 0 0,0 0 0,1 0 0,-1 0 0,0 0 0,1 1 0,-4 0 0,-36 7 492,26-2-476,1 2 0,-1-1 0,2 2 0,-1 0 0,1 0 0,1 1 0,-1 1 0,2 0 0,-18 21-1,21-22 0,0 1-1,0 0 1,1 0-1,0 1 0,1-1 1,0 2-1,1-1 0,1 0 1,0 1-1,0 0 1,-3 26-1,7-36-114,0-1 1,0 0-1,0 0 0,0 1 0,1-1 1,-1 0-1,1 0 0,-1 1 0,1-1 1,0 0-1,0 0 0,0 0 1,0 0-1,0 0 0,0 0 0,0 0 1,1-1-1,-1 1 0,1 0 0,0-1 1,-1 1-1,4 1 0,-1 0 25,1 0 0,0-1 0,0 1 0,0-1 1,1-1-1,-1 1 0,0-1 0,1 0 0,5 1 0,8-1 87,1 0 0,-1-1 1,0-1-1,29-6 0,-34 4-124,1-1-1,-1 0 1,0-1-1,0-1 1,0 0-1,-1-1 1,1 0 0,-2-1-1,13-10 1,-20 14-11,1 0 1,-1-1 0,0 1 0,-1-1-1,1-1 1,-1 1 0,0 0 0,0-1-1,-1 0 1,0 0 0,0 0 0,0 0-1,-1-1 1,1 1 0,-2-1 0,1 1-1,-1-1 1,0 0 0,0 1 0,-1-1-1,1 0 1,-2-7 0,0 10-9,0 1 0,0 0-1,0-1 1,-1 1 0,1 0 0,-1 0 0,0 0 0,0 0-1,0 0 1,0 0 0,0 0 0,-1 1 0,1-1 0,-1 1-1,0 0 1,1 0 0,-1 0 0,0 0 0,0 0 0,-1 0-1,1 1 1,0 0 0,0-1 0,-1 1 0,1 0 0,-1 1-1,1-1 1,-1 1 0,1-1 0,-1 1 0,1 0 0,-8 1-1,7-1-29,1 0 1,-1 1-1,0-1 0,0 1 0,1 0 0,-1 0 0,0 0 0,1 0 0,-1 0 0,1 1 0,-1 0 0,1 0 0,0 0 0,0 0 0,0 0 0,0 0 0,0 1 0,0 0 0,0-1 0,1 1 0,0 0 0,-1 0 1,1 1-1,0-1 0,0 0 0,1 1 0,-1-1 0,1 1 0,0-1 0,0 1 0,-1 5 0,2-6-471,-1 0 0,1 0 0,0 1 0,0-1 0,1 0 0,-1 0-1,1 1 1,0-1 0,-1 0 0,1 0 0,1 0 0,-1 0 0,0 0 0,1 0 0,-1 0 0,1 0 0,0-1 0,0 1 0,0 0 0,1-1-1,-1 0 1,0 0 0,1 1 0,4 1 0,20 12-8214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0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8936,'0'0'14606,"-54"65"-11499,37-34-897,1 0-832,5 2-674,4 0-576,7-4-416,0-6-1377,11-11-1186,10-11-929,-1-1-2177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91 15278,'0'0'5200,"0"-9"-3043,1-31-433,-1 39-1647,0 0 0,0 1 0,0-1 0,0 0 0,0 0 0,0 0 0,0 1 0,0-1 0,-1 0-1,1 0 1,0 0 0,0 1 0,-1-1 0,1 0 0,-1 0 0,1 1 0,-1-1 0,1 0 0,-1 1 0,1-1 0,-1 1 0,1-1 0,-1 1 0,0-1 0,1 1 0,-1-1 0,0 1 0,1-1-1,-1 1 1,0 0 0,0-1 0,1 1 0,-1 0 0,0 0 0,0 0 0,0-1 0,1 1 0,-1 0 0,0 0 0,0 0 0,0 0 0,0 1 0,1-1 0,-1 0 0,-1 0 0,-32 13 664,23-6-436,1 1-1,0 0 0,0 1 0,-11 12 0,18-18-224,0 1-1,1-1 0,-1 1 0,1-1 0,-1 1 0,1 0 1,0 0-1,0 0 0,1 0 0,-1 0 0,1 1 0,0-1 1,0 0-1,1 1 0,-1-1 0,1 5 0,0-7-70,1-1 0,0 0 0,0 1 1,0-1-1,0 0 0,0 0 0,0 0 0,0 0 0,0 0 0,0 0 0,0 0 0,0 0 0,1-1 1,-1 1-1,0 0 0,1-1 0,-1 1 0,1-1 0,-1 1 0,0-1 0,1 0 0,-1 0 0,1 1 0,-1-1 1,1 0-1,-1 0 0,1 0 0,-1-1 0,3 1 0,49-7 86,-45 4-148,1-1 0,0 0 0,-1 0-1,0-1 1,0 0 0,0 0 0,0-1-1,-1 0 1,12-12 0,-14 13 26,0 0 0,-1 0 1,0-1-1,0 1 0,-1-1 0,0 0 0,0 0 1,0 0-1,0 0 0,-1 0 0,0 0 1,-1-1-1,1 1 0,0-12 0,-2 17 26,0 1 0,0 0 0,0-1-1,0 1 1,0-1 0,0 1 0,0 0 0,0-1-1,0 1 1,0-1 0,0 1 0,0 0 0,0-1-1,-1 1 1,1-1 0,0 1 0,0 0 0,0-1-1,-1 1 1,1 0 0,0-1 0,0 1 0,-1 0-1,1 0 1,0-1 0,-1 1 0,1 0 0,0 0-1,-1-1 1,1 1 0,0 0 0,-1 0 0,1 0-1,-1 0 1,0 0 0,-16 4 10,-15 20 95,25-16-37,-1 1 0,2 0 0,-1 0 0,1 0 1,0 1-1,1 0 0,0 0 0,1 1 0,0-1 1,1 1-1,0 0 0,0 0 0,1 0 0,1 1 1,0-1-1,1 18 0,0-26-61,0-1 0,1 0 0,-1 0 1,1 0-1,-1 1 0,1-1 0,0 0 0,0 0 0,0 0 0,0 0 0,0 0 1,1 0-1,-1-1 0,1 1 0,-1 0 0,1-1 0,-1 1 0,1-1 0,0 1 1,0-1-1,3 2 0,51 17 86,-51-19-90,1 0 0,-1 0 0,0 0-1,0 1 1,0 0 0,0 0 0,-1 0 0,1 0 0,0 1-1,-1 0 1,0 0 0,1 0 0,-1 0 0,-1 1 0,6 4-1,-9-6 1,1-1 0,0 0 0,0 0 0,-1 0 0,1 1 0,-1-1 0,0 0 0,1 1-1,-1-1 1,0 1 0,1-1 0,-1 0 0,0 1 0,0-1 0,0 0 0,0 1 0,-1-1 0,1 1-1,0-1 1,-1 0 0,1 1 0,-1-1 0,1 0 0,-1 1 0,1-1 0,-3 2 0,1 0 9,0-1 0,-1 0 0,0 1 1,1-1-1,-1 0 0,0-1 0,0 1 0,0 0 1,-1-1-1,-5 2 0,-5 1 26,-1 0-1,0-1 1,0-1-1,-16 1 1,11-3-37,-70 1 0,82-2 0,1 0 0,-1 0 0,1 0 0,-1-1 0,1 0 0,0-1 0,0 0 0,0 0 0,-10-6 0,17 9-24,-1 0 0,1 0-1,-1 0 1,1 0 0,0-1 0,-1 1-1,1 0 1,-1 0 0,1-1 0,0 1-1,-1 0 1,1-1 0,0 1 0,-1-1 0,1 1-1,0 0 1,0-1 0,-1 1 0,1-1-1,0 1 1,0 0 0,0-1 0,0 1-1,0-1 1,-1 1 0,1-1 0,0 1 0,0-1-1,0 1 1,0-1 0,0 1 0,0-1-1,1 1 1,-1-1 0,0 1 0,0-1-1,0 1 1,0 0 0,0-1 0,1 1 0,-1-1-1,0 1 1,0 0 0,1-1 0,-1 1-1,0-1 1,1 1 0,-1 0 0,0-1-1,1 1 1,-1 0 0,1 0 0,-1-1-1,0 1 1,1 0 0,-1 0 0,1 0 0,-1-1-1,1 1 1,-1 0 0,1 0 0,-1 0-1,1 0 1,-1 0 0,1 0 0,-1 0-1,1 0 1,42-9-3463,-35 8 2478,28-6-3908,4-1-2183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256 119 7079,'0'0'4457,"6"-10"-1360,18-29 4,-23 38-2793,-1 0-1,1 0 1,0 0-1,-1 0 1,1 0 0,-1 0-1,0 0 1,1 0-1,-1 0 1,0 0 0,0 0-1,1 0 1,-1 0-1,0-1 1,0 1-1,0 0 1,0 0 0,0 0-1,-1 0 1,1 0-1,0 0 1,0 0 0,-1 0-1,1 0 1,-1 0-1,0-2 1,-1 2-76,1 0 1,-1-1-1,1 1 0,-1 1 1,1-1-1,-1 0 0,1 0 1,-1 1-1,0-1 0,0 0 1,1 1-1,-1 0 0,0-1 1,-2 1-1,-5 0 196,0 0-1,0 0 1,0 1-1,-16 3 1,15-1-334,1 1-1,0-1 1,0 2-1,0 0 1,0 0-1,1 0 1,-9 8 0,12-10-69,0 1 1,1 0-1,0 0 0,0 1 1,0-1-1,0 1 1,1 0-1,-1 0 1,1 0-1,0 1 1,1-1-1,0 1 1,-3 7-1,5-12-25,0 0 1,-1 0-1,1 0 0,0 0 1,0 0-1,0 0 1,0 0-1,0 0 0,0 0 1,1 0-1,-1 0 0,0 0 1,0 0-1,1 0 0,-1 0 1,0 0-1,1 0 1,-1-1-1,1 1 0,-1 0 1,1 0-1,0 0 0,-1-1 1,1 1-1,0 0 1,-1-1-1,1 1 0,0 0 1,0-1-1,1 1 0,1 1 1,1-1 1,-1 0-1,0 0 0,1-1 0,-1 1 0,1-1 0,-1 1 0,1-1 1,3-1-1,3 1-18,-1-1 1,1 0 0,-1-1 0,0 0 0,0-1-1,12-4 1,-14 3-70,0 0 0,0-1 0,0 1 0,-1-1 0,0-1-1,0 1 1,0-1 0,-1 0 0,1 0 0,-1-1 0,-1 0 0,1 0-1,-1 0 1,-1 0 0,1 0 0,-1-1 0,0 0 0,-1 1 0,0-1-1,0 0 1,1-14 0,-3 21 89,0 0 0,-1 1 0,1-1 0,0 1 1,0-1-1,0 1 0,-1-1 0,1 0 0,0 1 0,0-1 0,-1 1 0,1-1 0,-1 1 0,1-1 0,0 1 0,-1 0 1,1-1-1,-1 1 0,1-1 0,-1 1 0,1 0 0,-1-1 0,1 1 0,-1 0 0,0 0 0,1-1 0,-1 1 0,1 0 1,-1 0-1,0 0 0,1 0 0,-1 0 0,1 0 0,-1 0 0,0 0 0,1 0 0,-1 0 0,0 0 0,1 0 0,-1 1 1,1-1-1,-1 0 0,1 0 0,-1 0 0,0 1 0,-29 14 245,17-4-86,1 1 1,0 0 0,-17 24-1,26-32-119,-1 1 0,1-1 0,0 1-1,1 0 1,-1 0 0,1 1 0,0-1-1,0 0 1,0 1 0,1-1 0,0 1-1,0-1 1,1 1 0,-1 0 0,1 5-1,1-9-37,0-1-1,0 0 1,0 0-1,-1 1 1,1-1-1,0 0 1,1 0-1,-1 0 1,0 0-1,0 0 1,0 0-1,1 0 1,-1 0-1,0-1 1,1 1-1,-1 0 1,1-1-1,-1 1 1,0-1-1,1 1 1,-1-1-1,1 0 1,0 0-1,-1 0 0,2 0 1,47 2-117,-43-2 6,18-1-173,27 2 216,-51 7 138,0-1 0,0 1 0,-1-1-1,0 1 1,0-1 0,-1 9-1,-16 78 57,15-86-126,0 0 0,-1 0 0,0-1 1,0 1-1,0-1 0,-1 1 0,0-1 0,-1 0 0,-8 9 0,9-12-5,-1-1 0,1 0 0,-1-1 0,0 1 0,0-1 0,-1 0 0,1 0 0,0 0 0,-1-1 0,1 0 0,-1 0 0,1 0 0,-1-1 0,0 0 0,1 0 0,-1 0 0,1-1 0,-7-1 0,-6-1 0,1-1 0,-1 0 0,1-2 0,-21-8 0,34 12 0,0 0 0,0 1 0,0-1 0,1 1 0,-1-1 0,1 0 0,-1 0 0,1-1 0,0 1 0,0-1 0,-5-4 0,39 4-1431,-15 2-2079,0 0 0,-1-1 0,20-5 0,-5-2-6515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73 18129,'0'0'6331,"-1"9"-3768,1-6-2454,0-1-57,-1 0 1,1-1 0,0 1-1,0 0 1,-1-1 0,1 1 0,0 0-1,0 0 1,1-1 0,-1 1 0,0 0-1,0-1 1,1 1 0,-1 0 0,1-1-1,0 1 1,0 0 0,-1-1-1,1 1 1,0-1 0,0 0 0,0 1-1,0-1 1,0 0 0,1 1 0,-1-1-1,0 0 1,1 0 0,-1 0 0,1 0-1,-1 0 1,1-1 0,-1 1 0,1 0-1,-1-1 1,1 1 0,0-1-1,0 1 1,-1-1 0,1 0 0,0 0-1,-1 0 1,4 0 0,1 1-41,0-1 1,1 0-1,-1-1 1,0 0-1,0 0 1,0 0-1,0 0 1,0-1-1,0 0 1,0 0-1,0-1 1,8-5-1,-11 6-13,0 0 0,-1 0 0,1 0 0,-1 0 0,1-1 0,-1 1-1,0-1 1,0 1 0,0-1 0,-1 0 0,1 0 0,-1 0 0,1 0 0,-1 0 0,0 0-1,0 0 1,0-1 0,-1 1 0,1 0 0,-1 0 0,0-1 0,0 1 0,0 0 0,0-1-1,-1-5 1,1 7 3,-1 1 0,1-1 0,-1 0 1,1 0-1,-1 1 0,0-1 0,0 0 0,0 1 0,0-1 0,0 1 0,0-1 0,0 1 0,0 0 0,0-1 0,-1 1 0,1 0 0,0 0 0,-1 0 0,1 0 0,-1 0 0,0 0 0,1 0 1,-1 0-1,0 1 0,1-1 0,-1 1 0,0-1 0,0 1 0,0 0 0,1-1 0,-1 1 0,0 0 0,0 0 0,0 0 0,0 1 0,1-1 0,-1 0 0,-3 2 0,-1-1 26,0 0 0,0 1-1,1 0 1,-1 0 0,0 1-1,1 0 1,0 0 0,-1 0-1,1 0 1,-7 7 0,4-2 91,0 0 0,1 1 0,1 0 1,-1 0-1,1 0 0,1 1 0,0 0 0,0 0 1,1 0-1,0 0 0,1 1 0,0 0 1,0 0-1,0 17 0,2-26-112,1-1-1,1 1 1,-1 0 0,0 0 0,0 0-1,1 0 1,-1-1 0,1 1-1,-1 0 1,1 0 0,0-1-1,0 1 1,0-1 0,0 1-1,0 0 1,0-1 0,0 0 0,0 1-1,1-1 1,-1 0 0,0 0-1,4 2 1,-1 0 0,0-1 0,0-1 0,0 1 0,0-1 0,1 0 0,-1 0 0,1 0 1,-1 0-1,7 0 0,2-1 16,0-1 0,0 1 0,0-2 0,0 0 0,24-7 0,-9-3 1,-1-1 1,-1-1-1,0-1 0,28-21 1,-23 14-8,-29 21-13,-1 0 0,1-1 1,-1 1-1,1 1 0,-1-1 0,1 0 1,0 0-1,-1 0 0,1 1 0,0-1 0,0 1 1,0 0-1,-1-1 0,5 1 0,-6 0 1,1 0-1,-1 1 1,0-1-1,1 0 1,-1 1-1,1-1 1,-1 0-1,0 1 1,1-1-1,-1 1 1,1-1-1,-1 1 1,0-1-1,0 1 1,1-1-1,-1 1 1,0-1-1,0 1 1,0-1-1,0 1 1,1-1-1,-1 1 0,0-1 1,0 1-1,0-1 1,0 1-1,0 0 1,0-1-1,-1 1 1,1 0-1,-2 10 65,0-1 0,-1 1 0,-8 16 0,6-11-40,3-13-29,1 0 0,0 0 0,0 0 0,1 0 0,-1 0 0,1 0 0,-1 0 0,1 0 0,0 0 0,0 0 0,0 0 0,0 0 0,2 4 0,-1-6 0,0 0 0,0 1 0,0-1 0,0 0 0,0 0 0,0 0 0,0 0 0,1 0 0,-1 0 0,0 0 0,1-1 0,-1 1 0,1 0 0,-1-1 0,1 1 0,-1-1 0,1 0 0,-1 1 0,1-1 0,0 0 0,-1 0 0,1 0 0,-1 0 0,1 0 0,2-1 0,5 1 0,0-1 0,0 0 0,0-1 0,0 0 0,0 0 0,0-1 0,-1 0 0,13-7 0,64-42 0,-5 3 0,-80 49 0,0 0 0,1 0 0,-1 0 0,0 0 0,0-1 0,0 1 0,1 0 0,-1 0 0,0 0 0,0 0 0,0 0 0,1 0 0,-1 0 0,0 0 0,0 0 0,1 0 0,-1-1 0,0 1 0,0 0 0,1 0 0,-1 1 0,0-1 0,0 0 0,0 0 0,1 0 0,-1 0 0,0 0 0,0 0 0,1 0 0,-1 0 0,0 0 0,0 0 0,0 1 0,1-1 0,-1 0 0,0 0 0,0 0 0,0 0 0,0 0 0,1 1 0,-1-1 0,0 0 0,0 0 0,0 0 0,0 1 0,0-1 0,-2 16 0,-13 22 0,13-34 0,1-2 0,0-1 0,1 0 0,-1 0 0,1 0 0,-1 0 0,1 1 0,-1-1 0,1 0 0,-1 0 0,1 1 0,0-1 0,0 0 0,0 1 0,0-1 0,0 0 0,0 1 0,0-1 0,0 0 0,1 1 0,-1-1 0,0 0 0,1 0 0,-1 1 0,1-1 0,0 2 0,1-3 0,-1 1 0,0 0 0,1-1 0,-1 1 0,1-1 0,-1 1 0,1-1 0,-1 1 0,1-1 0,-1 0 0,1 0 0,-1 0 0,1 0 0,-1 0 0,1 0 0,-1-1 0,1 1 0,1-1 0,12-3 0,0-1 0,0 0 0,15-8 0,-26 11 0,25-12 0,-19 8 0,0 0 0,0 2 0,0-1 0,1 1 0,0 1 0,-1-1 0,1 2 0,0 0 0,13-1 0,-23 6 0,0 0 0,0 1 0,-1-1 0,1 1 0,-1-1 0,0 1 0,0-1 0,0 1 0,-1-1 0,1 0 0,-2 7 0,0-5-43,-7 42-5754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58 14350,'0'0'7036,"-8"-9"-4084,3 3-2451,2 3-304,1-1-1,-1 1 1,0 0 0,0 0-1,0 0 1,0 0 0,-1 1-1,1-1 1,-1 1 0,0 0-1,0 0 1,1 0 0,-1 1-1,0-1 1,0 1 0,-1 0-1,-6-1 1,-5 1 231,0 1 1,-1 1-1,1 1 0,0 0 1,-21 6-1,34-8-363,-1 1 0,0 0 0,0 0 0,0 0 0,0 1 0,1-1 0,-1 1 0,1 0 0,-1 0-1,1 0 1,0 1 0,0-1 0,0 1 0,0-1 0,0 1 0,0 0 0,1 0 0,0 1 0,-1-1 0,1 0 0,0 1-1,1-1 1,-1 1 0,1 0 0,-1-1 0,1 1 0,-1 4 0,3-6-65,-1-1 0,0 0 0,0 0 0,1 0 0,-1 0 0,1 0 0,-1 0 0,1 0 0,0 0 0,-1 0 0,1 0 0,0 0 0,0 0 0,-1 0 0,1 0 0,0 0 0,0-1 0,0 1 0,0 0 0,0-1 0,0 1 0,0-1 0,0 1 0,0-1 0,1 1 0,-1-1 0,0 0 0,0 1 0,0-1 0,0 0 0,1 0 0,1 0 0,51 2 0,-42-3 0,4 1-65,0-2 0,1 0 1,-1-1-1,0 0 0,0-1 0,0-1 1,-1-1-1,0 0 0,0-1 0,0-1 1,-1 0-1,0-1 0,-1 0 0,22-20 0,-33 27-41,-4 5-44,-11 22 239,1 0 0,-15 47 0,25-62-54,-1-1-1,1 1 0,0 0 0,1-1 1,0 1-1,1 0 0,0 0 0,1 0 0,0 0 1,0-1-1,5 18 0,-4-23-33,0 0-1,1 0 1,-1 0-1,1 0 1,0-1-1,0 1 1,0-1 0,6 5-1,-6-6-4,-1 0 1,1 0-1,-1 0 1,0 0-1,0 0 0,0 0 1,0 1-1,0-1 0,-1 1 1,1-1-1,-1 1 1,1 0-1,-1-1 0,0 1 1,0 0-1,0 0 0,0 0 1,0 6-1,-2-7 17,0 0 0,0-1 1,0 1-1,0 0 0,0 0 0,0 0 0,0-1 1,-1 1-1,1-1 0,-1 1 0,1-1 0,-1 0 0,1 1 1,-1-1-1,0 0 0,0 0 0,0 0 0,0 0 0,-2 0 1,-45 18 311,39-16-300,-27 10-127,-1-1-1,1-2 1,-2-2 0,1-1-1,-43 1 1,72-9-3896,7-6-4330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6502,'0'0'11499,"82"0"-8712,-25-2-161,16-3-832,19-2-225,14-1-544,5 0-800,1 2-161,-10 0-385,-11 0-1344,-21 2 383,-20 2-1408,-24 2-65,-22 0-608,-7 0-1089,-30 0-577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3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8232,'-75'18'2082,"17"-2"64,17 0 288,21-2-736,17-1-257,11-1-256,34-5-160,23-1 0,20-4-224,17 0-161,9-2-383,0 0-161,-5 0 0,-13-2-192,-16-3-1249,-16-6-1794,-12-5-5478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2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45 14990,'0'0'7431,"14"-6"-6160,-13 5-1254,11-5 178,0 1 0,1 0-1,-1 1 1,1 0 0,0 1-1,0 0 1,26-1 0,14 2 68,-6 0-13,64 7 0,-110-6-243,0 1-1,0 0 1,0 0 0,0 0-1,0 0 1,0 1-1,0-1 1,0 0 0,0 0-1,0 0 1,0 1 0,0-1-1,0 1 1,-1-1 0,1 1-1,0-1 1,0 1-1,0-1 1,-1 1 0,1-1-1,0 1 1,-1 0 0,1 0-1,0-1 1,-1 1 0,1 1-1,-1-1 35,0 1-1,0-1 0,0 0 1,-1 0-1,1 0 0,-1 0 1,1 0-1,-1 0 0,1 0 1,-1 0-1,1 0 1,-1 0-1,0 0 0,0 0 1,1 0-1,-1-1 0,0 1 1,-1 1-1,-48 30 1315,-103 35-174,-14 6 147,167-73-1326,0 0 1,0 0-1,-1 0 0,1 0 1,0 0-1,0 0 1,-1 0-1,1 0 0,0 0 1,-1 1-1,1-1 1,0 0-1,0 0 0,-1 0 1,1 0-1,0 0 1,0 0-1,0 1 0,-1-1 1,1 0-1,0 0 1,0 0-1,0 1 0,-1-1 1,1 0-1,0 0 0,0 0 1,0 1-1,0-1 1,0 0-1,-1 0 0,1 1 1,0-1-1,0 0 1,0 1-1,0-1 0,0 0 1,0 0-1,0 1 1,0-1-1,0 0 0,0 0 1,0 1-1,0-1 1,0 0-1,0 1 0,1-1 1,-1 0-1,18 5 44,43-4-31,-48-2 4,47 1-188,-28-2-41,0 1 0,1 2-1,-1 2 1,0 0 0,58 16 0,-85-18 205,-1 1 0,0-1 1,0 1-1,0 0 0,0 1 0,0-1 1,0 1-1,-1-1 0,1 1 1,-1 0-1,0 1 0,5 5 1,-7-7 10,1 0 0,-1 0 0,0 1 0,0-1 0,-1 0 0,1 1 0,0-1 0,-1 1 0,0-1 0,1 1 0,-1-1 0,0 1 1,0-1-1,0 1 0,-1-1 0,1 1 0,-1-1 0,1 1 0,-1-1 0,0 0 0,0 1 0,0-1 0,0 0 0,-2 4 0,-4 4 152,-1 0-1,0 0 0,0-1 0,-1 0 0,0 0 0,0-1 0,-1-1 0,-16 11 0,-8 2 612,-52 24 1,69-37-760,0 0 1,0-1 0,0-1-1,0 0 1,-1-1 0,0-1-1,0-1 1,0 0 0,0-1-1,-21-3 1,37 3-45,1-1-1,-1 0 1,1-1-1,-1 1 1,1 0-1,-1 0 1,1-1-1,-1 1 1,1-1-1,-1 1 1,1-1 0,-1 1-1,1-1 1,0 0-1,-1 0 1,1 0-1,0 0 1,0 0-1,0 0 1,0 0-1,0 0 1,0 0 0,0 0-1,0-1 1,0 1-1,0 0 1,1-1-1,-1 1 1,0-1-1,1 1 1,0-1-1,-1 1 1,1-1 0,0 1-1,-1-1 1,1 1-1,0-3 1,1 2-94,0-1 1,-1 1-1,1 0 0,0 0 1,0 0-1,1 0 0,-1 0 1,0 0-1,1 0 1,-1 0-1,1 1 0,-1-1 1,1 0-1,0 1 0,0-1 1,0 1-1,0 0 1,0 0-1,0-1 0,0 2 1,0-1-1,0 0 0,5-1 1,72-8-9146,-34 9 2771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2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21140,'0'0'7944,"-40"56"-6183,19-21-416,-1 2-768,6 5-577,4 1 0,7-2 0,5-1 0,0-8-801,6-5-1153,14-10-1345,1-13-929,0-4-2274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5 169 2114,'-1'-8'12241,"1"4"-11605,-1 0-252,0 0-1,0-1 0,1 1 0,0 0 1,-1-1-1,2 1 0,-1 0 1,0 0-1,1-1 0,0 1 0,0 0 1,0 0-1,1 0 0,-1 0 1,1 0-1,0 0 0,0 0 1,0 0-1,1 1 0,5-7 0,2 2 91,0 1 0,1 1 0,0-1 0,0 1 0,0 1 0,1 0 0,0 1 0,0 0 0,0 1 0,0 0 0,25-1 0,-26 2-340,0 1 1,0 1-1,0 0 1,0 1-1,0 0 1,0 0-1,0 1 0,0 1 1,0 0-1,-1 0 1,0 1-1,1 0 1,16 11-1,-24-13-109,0 0 0,0 0-1,0 0 1,0 0 0,0 1 0,-1-1-1,1 1 1,-1 0 0,1 0 0,-1 0-1,0 0 1,0 0 0,-1 0-1,1 1 1,-1-1 0,1 1 0,-1-1-1,0 1 1,-1-1 0,1 1-1,0 0 1,-1-1 0,0 1 0,0 0-1,0-1 1,0 1 0,-1 0-1,1-1 1,-1 1 0,0-1 0,0 1-1,0-1 1,-3 5 0,-1 1 87,-1 0 0,0 0-1,0 0 1,-1-1 0,0 0 0,-1 0 0,0-1 0,0 0 0,0-1 0,-11 7 0,-14 6-77,-1-1 0,-46 17 1,-39 20-57,117-54 21,1-1 0,-1 1 0,1 0 0,0-1 0,-1 1 0,1 0 0,0 0 0,0 0 0,0 0 0,0 0 0,0 1 0,0-1 0,0 0 0,0 0 0,0 1 0,0-1 0,1 0 0,-1 1 0,0-1 0,1 1 0,-1-1 0,1 1 0,0-1 0,-1 4 0,2-3 0,-1 0 0,1 1 0,0-1 0,0 0 0,0 0 0,0 0 0,0 0 0,0 0 0,0 0 0,1 0 0,-1 0 0,1-1 0,0 1 0,3 2 0,9 7 0,1-1 0,0-1 0,25 12 0,-28-15 0,1 1-738,0-1-1,1-1 1,16 4 0,-16-5-532,1-1 0,0-1 0,0 0 0,-1-1 0,1-1 0,0 0 0,0-1 0,0-1 0,-1 0 0,16-5 0,3-3-6118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14253,'0'0'12439,"-11"6"-10421,-28 17-1567,1 1-1,1 3 1,1 1 0,2 1 0,1 2 0,1 1-1,2 2 1,-28 40 0,53-67-478,1-2-185,1 0 0,-1 0-1,1 0 1,1 0 0,-1 0-1,1 1 1,0 0 0,-2 7-1,4-13 97,0 0-1,0 1 1,0-1-1,0 0 1,-1 0-1,1 1 0,0-1 1,0 0-1,0 0 1,0 1-1,0-1 1,0 0-1,1 0 1,-1 1-1,0-1 1,0 0-1,0 0 1,0 0-1,0 1 1,0-1-1,0 0 1,0 0-1,0 1 0,1-1 1,-1 0-1,0 0 1,0 0-1,0 1 1,1-1-1,-1 0 1,0 0-1,0 0 1,0 0-1,1 0 1,-1 0-1,0 1 1,0-1-1,1 0 1,-1 0-1,0 0 0,0 0 1,1 0-1,-1 0 1,0 0-1,0 0 1,1 0-1,-1 0 1,0 0-1,0 0 1,1 0-1,-1 0 1,0 0-1,1-1 1,14-6-5246,5-12-1577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354 110 12011,'-3'-8'2536,"2"2"-2164,-1 1 0,-1 0 0,1 0 0,-1 0 0,0 0 0,0 1-1,0-1 1,-1 1 0,1 0 0,-1 0 0,0 0 0,0 0 0,-1 1 0,1-1 0,-1 1 0,0 0 0,1 1-1,-1-1 1,-1 1 0,1 0 0,0 0 0,0 1 0,-8-2 0,0 1-53,0 0 1,0 2-1,-1-1 1,1 2 0,0 0-1,0 0 1,-1 1-1,1 1 1,1 0-1,-21 8 1,28-9-211,0 0 1,0 0-1,0 0 1,0 1-1,1 0 0,-1 0 1,1 0-1,0 0 1,0 1-1,0 0 1,0 0-1,0 0 1,1 0-1,0 0 1,0 1-1,0-1 0,1 1 1,-1 0-1,1 0 1,0 0-1,1 0 1,-1 0-1,1 0 1,0 1-1,0-1 1,0 0-1,1 1 0,0 8 1,1-10-80,0 0 0,1-1 0,-1 1 1,0 0-1,1-1 0,0 1 0,0-1 0,0 0 1,0 0-1,1 1 0,-1-1 0,1-1 0,0 1 1,-1 0-1,1-1 0,1 1 0,-1-1 0,0 0 1,1 0-1,-1 0 0,1 0 0,-1-1 0,1 0 0,0 1 1,-1-1-1,7 0 0,11 4 16,-1-1 0,1-1-1,32 0 1,-35-2-45,1-1 0,-1-1-1,1-1 1,-1 0 0,0-2 0,21-5 0,-34 7-31,1 0 0,-1 0 0,0 0 0,0-1 0,0 0 0,0 1 0,-1-2 0,1 1 0,-1-1 1,0 1-1,1-1 0,-2 0 0,1-1 0,0 1 0,-1-1 0,0 1 0,0-1 0,0 0 0,-1 0 1,0 0-1,0-1 0,0 1 0,0 0 0,0-8 0,-1 9 14,-1 1-1,0-1 0,1 1 1,-1 0-1,-1-1 1,1 1-1,0-1 0,-1 1 1,0 0-1,0-1 1,0 1-1,0 0 0,0 0 1,-1 0-1,1 0 1,-1 0-1,0 0 0,0 0 1,-3-3-1,1 2 7,-1-1-1,0 1 1,0 1 0,-1-1-1,1 1 1,-1 0-1,1 0 1,-1 0 0,-11-2-1,-2 0 5,0 1-1,0 0 1,-1 2-1,1 1 1,-35 1-1,44 1 13,1 0-1,-1 1 1,1 0-1,0 1 1,0 0-1,0 0 1,0 1-1,1 0 1,-1 0-1,1 1 1,0 0-1,0 1 1,-10 9 0,14-11-190,0 0 1,0 0 0,0 0 0,1 1 0,-1 0-1,1 0 1,0-1 0,1 2 0,-1-1 0,1 0 0,0 1-1,0-1 1,1 1 0,-1-1 0,1 1 0,0 0-1,1-1 1,0 1 0,0 0 0,0 0 0,0-1 0,1 1-1,2 7 1,-2-9-284,0 0-1,1 0 1,0 0 0,0 0-1,0-1 1,1 1-1,-1-1 1,1 1 0,0-1-1,0 0 1,0 0-1,0-1 1,0 1 0,1 0-1,-1-1 1,1 0-1,4 2 1,33 14-5629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4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59 15791,'-9'8'4297,"-3"2"-3681,-58 57 4970,64-62-5154,2 1 0,-1-1 0,1 1 1,0 0-1,0 1 0,0-1 0,1 0 0,0 1 0,1 0 0,-1 0 0,-2 13 0,5-18-416,0-1 0,0 1 0,0 0-1,0-1 1,0 1 0,1-1 0,-1 1 0,0-1 0,1 1-1,-1 0 1,1-1 0,0 0 0,-1 1 0,1-1 0,0 1-1,0-1 1,0 0 0,0 0 0,0 1 0,0-1-1,0 0 1,3 1 0,-1 1 31,1-1 1,0 0-1,0 0 0,0-1 1,0 1-1,0-1 1,0 0-1,6 1 0,7 0 79,1-1-1,-1 0 1,21-3-1,-21 0-125,0-1 0,-1-1 0,0 0 0,0-1 0,0-1 0,0 0 0,-1-1 0,26-16 0,-34 19 0,-1 0 0,0 0 0,0-1 0,0 1 0,0-1 0,-1-1 0,0 1 0,0-1 0,0 1 0,-1-2 0,1 1 0,-2 0 0,1-1 0,-1 0 0,0 1 0,0-1 0,0-1 0,-1 1 0,-1 0 0,1 0 0,0-14 0,-2 18 0,-1 0 0,0 0 0,1 0 0,-1 0 0,0 0 0,-1 0 0,1 0 0,0 0 0,-1 0 0,0 0 0,0 1 0,0-1 0,0 1 0,0-1 0,0 1 0,0 0 0,-1 0 0,1 0 0,-1 0 0,0 0 0,0 0 0,0 1 0,1-1 0,-1 1 0,0 0 0,-1 0 0,-5-1 0,-8-2 0,0 0 0,-1 2 0,-30-1 0,31 2-119,-1 1 0,1 1 1,0 1-1,0 0 0,0 1 0,0 1 1,-18 7-1,25-8-214,1 1-1,0 1 1,0 0 0,0 0-1,0 1 1,1 0 0,0 0 0,1 1-1,-1 0 1,1 0 0,0 1 0,1 0-1,-8 11 1,-5 20-9105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384 47 5862,'10'-6'5381,"20"-14"-3755,1-1 3867,-60 50-2336,-39 34-2294,3 2-1,2 4 1,4 2 0,-81 128-1,132-186-849,5-9-7,0-1 0,1 1 0,-1 0 0,1 0 0,0 0 1,1 0-1,-1 1 0,1-1 0,-1 0 0,0 8 1,2-12-35,1 1 1,-1-1 0,0 0 0,0 1-1,1-1 1,-1 0 0,0 1 0,1-1-1,-1 0 1,0 0 0,1 1 0,-1-1-1,0 0 1,1 0 0,-1 1 0,0-1-1,1 0 1,-1 0 0,1 0 0,-1 0-1,1 0 1,-1 0 0,0 0 0,1 0-1,-1 0 1,1 0 0,-1 0 0,0 0 0,1 0-1,-1 0 1,1 0 0,-1 0 0,1 0-1,-1-1 1,0 1 0,1 0 0,-1 0-1,0 0 1,1-1 0,-1 1 0,1-1-1,18-10-1726,-15 7 1006,-1-1 1,0 0 0,0-1-1,-1 1 1,0 0 0,0-1-1,0 1 1,-1-1-1,1 0 1,-1 0 0,0-5-1,2-42-9005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62 457 15631,'0'-5'7169,"8"-6"-5235,12-10-1720,-19 20 121,46-55 1622,-45 53-1889,0-1 0,0 1-1,0 0 1,0 0 0,-1-1 0,0 1-1,1-1 1,-1 1 0,0-1-1,-1 1 1,1-1 0,-1 0-1,1 1 1,-1-1 0,0 0 0,0 0-1,-2-5 1,2 8-65,-1 0-1,1 1 1,-1-1 0,0 0-1,1 1 1,-1-1 0,0 1-1,1-1 1,-1 1 0,0-1-1,0 1 1,1-1 0,-1 1-1,0 0 1,0-1 0,0 1-1,0 0 1,1 0 0,-1 0-1,0 0 1,0 0 0,0-1-1,0 2 1,0-1 0,0 0-1,1 0 1,-1 0 0,-1 1-1,-27 7-58,21-4 51,1 1 0,0 0 0,0 1 0,0 0 0,1 0 0,-1 0 0,2 1 0,-1 0 0,1 0 0,0 1 0,0-1-1,1 1 1,0 0 0,0 0 0,1 0 0,0 1 0,1-1 0,-1 1 0,0 12 0,3-19 8,0-1 1,1 0-1,-1 0 0,1 0 1,-1 0-1,1 0 0,0 0 1,-1 0-1,1 0 1,0 0-1,0 0 0,-1 0 1,1 0-1,0 0 0,0-1 1,0 1-1,0 0 0,0-1 1,0 1-1,0-1 1,0 1-1,1-1 0,-1 1 1,0-1-1,0 0 0,0 0 1,0 1-1,1-1 1,-1 0-1,0 0 0,0 0 1,0 0-1,3-1 0,45-4 385,-32-1-197,0 0 1,0-1-1,-1-1 0,0-1 1,25-17-1,37-19 337,-77 44-528,-1 1 0,1-1 1,0 0-1,-1 1 0,1 0 0,0-1 0,0 1 1,-1-1-1,1 1 0,0 0 0,0-1 0,0 1 1,0 0-1,0 0 0,-1 0 0,1 0 0,0 0 1,0 0-1,0 0 0,0 0 0,0 0 0,0 0 1,-1 0-1,1 1 0,0-1 0,0 0 0,0 1 1,0-1-1,-1 0 0,1 1 0,0-1 1,0 1-1,-1-1 0,1 1 0,0-1 0,-1 1 1,1 0-1,-1-1 0,1 1 0,-1 0 0,1 0 1,-1-1-1,1 1 0,-1 0 0,1 1 0,0 5 0,0 0-1,-1 0 0,0 0 0,0 0 1,-2 10-1,1-11 0,1 0 1,-1-1-1,1 1 0,0 0 1,0-1-1,1 1 1,1 6-1,-1-11 3,0 0 0,0 1 0,1-1 0,-1 0 0,0 0 0,1 0-1,-1 0 1,1 0 0,-1 0 0,1-1 0,-1 1 0,1 0 0,-1-1 0,1 1 0,0-1 0,-1 1 0,1-1 0,0 0 0,-1 0 0,1 0 0,0 0-1,-1 0 1,1 0 0,0 0 0,0-1 0,-1 1 0,1-1 0,2 0 0,48-18 70,-27 4 175,45-36 1,-50 34-1523,-1-2 0,-1 0-1,0-1 1,22-32 0,-28 33 526,-1 0 0,-1 0 1,-1-1-1,0 0 0,10-37 0,-15 38 1709,0-1 0,-1 1 0,0-37 0,-7 61 2017,-12 30-2217,4 13-361,3 0-1,2 0 1,2 1 0,2 0 0,2 0 0,7 54 0,2-75-360,-3-24-42,-4-17-129,-2 7 51,0 0 1,-1 0 0,1 0 0,-1 0 0,-1 0-1,1 1 1,-1-1 0,0 1 0,0 0 0,-7-9 0,-45-49-798,42 49 726,-37-33-98,35 34 465,0 0 0,1-2-1,-14-18 1,28 33-174,0 0-1,0-1 1,0 1-1,0 0 1,0-1-1,0 1 1,0 0-1,0-1 1,0 1-1,0 0 1,0-1-1,0 1 1,0 0 0,0-1-1,0 1 1,1 0-1,-1-1 1,0 1-1,0 0 1,0 0-1,1-1 1,-1 1-1,0 0 1,0 0-1,1-1 1,-1 1 0,0 0-1,1 0 1,-1 0-1,0-1 1,1 1-1,-1 0 1,0 0-1,1 0 1,-1 0-1,0 0 1,1 0-1,-1 0 1,0 0 0,1 0-1,-1 0 1,0 0-1,1 0 1,-1 0-1,0 0 1,1 0-1,-1 0 1,0 0-1,1 0 1,-1 1-1,30-2 234,-24 2 17,99-1 494,37 1-1450,-49-3-4559,-37-1-2463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5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1 283 13389,'0'0'5594,"8"-2"-4334,140-21 1949,102-22-2766,-170 22-380,87-37 0,-132 45-63,-1-1 1,0-2-1,-2-1 0,55-42 1,-130 88 4,20-6 165,0 1-1,2 1 1,1 1-1,-32 50 1,46-65-134,1 1 0,0-1 1,0 1-1,1 0 0,0 1 0,1-1 1,0 1-1,0-1 0,2 1 0,-1 0 1,1 0-1,1 0 0,0 0 0,0 0 0,1 0 1,0 0-1,5 17 0,-4-23-132,1 1 0,-1-1-1,1 0 1,0 0 0,0 0 0,0 0-1,1-1 1,-1 1 0,1-1 0,7 6-1,-6-6-420,0 0 1,0-1-1,0 0 0,0 0 0,1 0 1,6 2-1,50 7-8932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 8840,'0'0'14206,"-2"11"-13683,-2 1-408,2-4-4,0-1 0,0 1 0,0 0-1,1-1 1,0 17 0,1-22-79,0-1-1,0 1 0,1 0 0,-1 0 1,0-1-1,1 1 0,0 0 0,-1-1 1,1 1-1,0 0 0,0-1 0,0 1 1,0-1-1,0 1 0,0-1 0,0 0 1,0 1-1,1-1 0,-1 0 1,0 0-1,1 0 0,-1 0 0,1 0 1,-1 0-1,1-1 0,0 1 0,-1 0 1,1-1-1,0 1 0,-1-1 0,1 1 1,0-1-1,0 0 0,-1 0 1,4 0-1,8 0 28,0 0 1,0-1 0,-1-1 0,1 0-1,0-1 1,-1 0 0,1-1-1,-1 0 1,12-6 0,15-10 201,49-33 1,-45 26-208,-54 49 369,5-13-263,1 1 0,0 0 0,0 0 0,-4 13 0,9-22-148,1 0 1,-1 0 0,0 0-1,0 0 1,1 0-1,-1 0 1,1 0 0,-1 0-1,1 0 1,-1 0 0,1 0-1,0-1 1,-1 1-1,1 0 1,0 0 0,0 0-1,0-1 1,0 1 0,-1 0-1,1-1 1,0 1-1,0-1 1,0 1 0,0-1-1,0 0 1,0 1-1,1-1 1,-1 0 0,0 0-1,0 1 1,0-1 0,0 0-1,0 0 1,0 0-1,0-1 1,0 1 0,2 0-1,47-4 224,-32 0-238,0-1 0,-1-1-1,0-1 1,27-15 0,33-12-900,-75 34 811,-6 3-47,-9 7 30,-8 7-132,0 0 0,1 2 0,-25 30 0,45-49-221,-8 9-1307,1-30-16550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16560,'0'0'6534,"66"17"-7815,-40-14-6150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71 6598,'0'0'13149,"2"12"-11815,-1-5-1219,0 0 0,0-1 0,-1 1 0,1 0 0,-1 0 0,-1-1 0,0 1 0,1 0 0,-2-1 0,1 1 0,-1 0 0,0-1 0,-1 0 0,-3 7 0,-57 88 838,41-69 657,-36 71 1,54-85-910,12-14-101,-5-5-561,-1 0 0,1 0 0,0 0 0,-1 0 0,0-1 0,1 1 0,-1-1 0,0 1 0,0-1 0,3-2 0,9-12-25,0 0 0,-1 0 0,0-1-1,15-28 1,-23 35-79,1-1 0,-1 0 0,-1 0 0,0 0 0,-1 0 0,0 0-1,-1-1 1,0 1 0,1-22 0,-21 64-197,16-24 259,0 0 0,1 0 0,0 0-1,0 0 1,0 1 0,1-1 0,0 0 0,0 1-1,1-1 1,2 8 0,-3-13 7,0-1 0,1 1 0,-1-1 0,1 0 0,-1 1 0,1-1 0,0 0 0,-1 1 0,1-1 0,0 0 0,0 0 0,0 1-1,0-1 1,0 0 0,0 0 0,0 0 0,1-1 0,-1 1 0,0 0 0,0 0 0,2 0 0,0 0 8,-1-1 1,0 0-1,1 0 0,-1 0 0,0-1 0,1 1 0,-1-1 1,0 1-1,0-1 0,1 0 0,-1 1 0,0-1 0,0 0 0,0 0 1,0-1-1,0 1 0,0 0 0,2-3 0,29-20 0,-2-1 0,-2-2 0,0-1 0,-1-1 0,-2-1 0,-1-1 0,39-66 0,-55 72-49,-9 25 35,0 0 1,0 0 0,0 0 0,0 0 0,0-1 0,-1 1-1,1 0 1,0 0 0,0 0 0,0 0 0,-1 0 0,1 0-1,0 0 1,0-1 0,0 1 0,-1 0 0,1 0 0,0 0-1,0 0 1,0 0 0,-1 0 0,1 0 0,0 0 0,0 0-1,-1 0 1,1 0 0,0 0 0,0 1 0,0-1 0,-1 0-1,1 0 1,0 0 0,0 0 0,0 0 0,-1 0 0,1 0 0,0 1-1,0-1 1,0 0 0,0 0 0,-1 0 0,1 0 0,0 0-1,0 1 1,0-1 0,0 0 0,0 1 0,-33 32-34,-49 66 50,58-73 266,1 1-1,2 1 1,-36 59-1,54-80-224,0 0 0,0 1-1,1-1 1,0 1 0,0-1-1,0 1 1,0 14 0,2-20-49,0 0 0,0 0 0,0 0 0,0 0 0,0 0 0,0 0 0,1 0 0,-1 0 0,1 0 0,0-1 0,-1 1 0,1 0 0,0 0 0,0 0 0,0-1 0,0 1 0,0 0 0,1-1 0,-1 1 0,0-1 0,1 0 0,-1 1 0,1-1 0,-1 0 0,1 0 0,0 0 0,-1 0 0,1 0 0,0 0 0,0 0 0,0-1 0,0 1 0,3 0 0,6-1-77,-1 1 0,1-2 0,0 0 0,-1 0 0,1-1 0,-1 0 0,0 0 0,0-1 0,0-1 0,0 0 0,0 0 0,-1-1 0,0 0 0,0-1 0,0 0 0,0 0 0,-1-1 0,14-14 0,-31 30-517,0 1 0,1 0 0,0 1 0,1 0-1,-9 17 1,17-28 476,0 1-1,-1-1 1,1 1 0,0-1-1,0 0 1,-1 0-1,1 1 1,0-1 0,0 0-1,-1 0 1,1 0-1,0 0 1,0 0 0,0 0-1,-1 0 1,1 0 0,0 0-1,0-1 1,0 1-1,-1 0 1,1 0 0,0-1-1,0 1 1,-1 0-1,2-1 1,24-8-2935,-9-2-1134,-1 1-2295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9385,'0'0'10137,"11"2"-9229,27 4 77,-1-1 1,39 1-1,-67-6-897,-1 1 0,1-1 0,-1-1 0,1 0 0,0 0 0,-1 0 0,0-1 0,1-1 0,-1 1 0,0-1 0,0 0 0,0-1 0,-1 0 0,1-1 0,-1 1 0,11-10 0,-17 13-60,0 0-1,1 0 0,-1 0 1,0 1-1,-1-1 1,1-1-1,0 1 1,0 0-1,0 0 0,-1 0 1,1 0-1,0 0 1,-1-1-1,1 1 1,-1 0-1,0-1 0,1 1 1,-1 0-1,0-1 1,0 1-1,0 0 1,0-1-1,0 1 0,0 0 1,0-1-1,0 1 1,-1 0-1,1-1 1,0 1-1,-1 0 0,1-1 1,-1 1-1,1 0 1,-1 0-1,0 0 0,0 0 1,1-1-1,-1 1 1,0 0-1,0 0 1,0 1-1,0-1 0,0 0 1,0 0-1,-1 0 1,1 1-1,0-1 1,0 0-1,0 1 0,-1-1 1,1 1-1,0 0 1,-1-1-1,1 1 1,-2 0-1,-8-3 215,0 0-1,-1 1 1,1 0 0,-22 0-1,22 3-145,0 0-1,0 1 1,0 0-1,1 1 1,-1 0 0,1 0-1,0 1 1,-16 8-1,23-10-52,-1-1 0,1 1 0,0 0 1,0 0-1,0 0 0,0 0 0,0 0 0,1 0 0,-1 1 0,1 0 0,-1-1 0,1 1 0,0 0 0,0 0 0,0 0 0,1 0 0,-1 1 0,1-1 0,-1 0 0,1 1 0,0-1 0,0 1 0,1-1 0,-1 1 0,1-1 0,0 1 0,0-1 0,0 1 0,1 5 1,0-6-33,0-1 0,0 0 0,0 0 0,0 0 0,0 0 0,1 0 1,-1 0-1,1 0 0,-1-1 0,1 1 0,0-1 0,0 1 1,-1-1-1,1 1 0,0-1 0,1 0 0,-1 0 0,3 1 1,46 14 56,-38-13-60,17 5-648,45 3 0,33-5-4849,-35-6-287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61 118 13677,'0'0'2109,"-9"1"384,-28 2-374,23 1-51,16 1-563,17 2-455,-8-7-951,0 0 0,0 0 0,0-1 0,0 0 0,-1-1 0,1-1 0,0 1 0,-1-2 1,1 1-1,-1-2 0,0 1 0,0-1 0,-1-1 0,1 0 0,-1 0 0,0-1 0,12-11 0,-19 16-97,-1 0-1,1 0 1,-1 0 0,1 0 0,-1 0-1,0 0 1,0 0 0,0 0-1,0 0 1,0-1 0,0 1 0,0 0-1,0-5 1,-1 6-3,0 0 0,0 0-1,0 0 1,-1 0 0,1 0 0,0 0 0,0 0 0,-1 0 0,1 0-1,-1 0 1,1 0 0,-1 0 0,1 0 0,-1 0 0,1 0-1,-1 0 1,0 1 0,0-1 0,1 0 0,-1 0 0,0 1 0,-1-2-1,-1 1-4,-1-1-1,1 1 0,-1 0 0,1 0 1,-1 0-1,1 0 0,-1 1 0,0-1 1,1 1-1,-1 0 0,0 0 0,1 0 1,-1 1-1,0-1 0,1 1 0,-6 2 1,1 0 6,0 0 1,0 1 0,1 0-1,-1 0 1,1 1-1,0 0 1,0 1 0,1-1-1,-1 1 1,1 1 0,0-1-1,1 1 1,0 0 0,0 0-1,0 0 1,1 1-1,0 0 1,1 0 0,-1 0-1,2 0 1,-1 0 0,1 1-1,0-1 1,-1 14 0,3-20 1,1 0 1,-1 0 0,0 0 0,0-1 0,1 1-1,-1 0 1,1 0 0,0-1 0,0 1-1,-1 0 1,1-1 0,0 1 0,0-1 0,0 1-1,1-1 1,-1 0 0,0 1 0,0-1-1,1 0 1,-1 0 0,3 2 0,0-1 5,1 0 1,-1 0-1,1 0 1,-1-1 0,1 1-1,0-1 1,-1 0-1,6 0 1,7 0 14,1-1-1,-1 0 1,30-5 0,-24 0-117,0-2 0,-1-1 0,0 0-1,0-2 1,0-1 0,30-20 0,-26 16 75,-53 75 1722,27-60-1682,0 1-1,1-1 1,-1 1 0,0-1-1,1 1 1,-1-1 0,0 0-1,1 1 1,-1-1-1,1 0 1,-1 1 0,1-1-1,-1 0 1,1 1 0,-1-1-1,1 0 1,-1 0 0,1 0-1,-1 1 1,1-1-1,-1 0 1,1 0 0,-1 0-1,1 0 1,0 0 0,-1 0-1,1 0 1,-1 0 0,2 0-1,23-1 230,-19 1-169,17-2-35,0-2-1,0 0 1,21-7-1,-27 6-342,-1 1-1,1 0 1,0 1-1,0 1 1,0 0-1,33 3 1,-49-1 292,-1 0 0,1 1 0,0-1 0,-1 1-1,1 0 1,0-1 0,-1 1 0,1-1 0,-1 1 0,1 0 0,-1 0 0,0-1 0,1 1 0,-1 0 0,0 0 0,1-1 0,-1 1 0,0 0-1,0 0 1,0 0 0,1-1 0,-1 1 0,0 0 0,0 0 0,0 0 0,-1 0 0,1-1 0,0 1 0,0 0 0,0 0 0,-1 0-1,1-1 1,0 1 0,-1 0 0,1 0 0,-1 1 0,-12 30 1,12-30-59,-1 1 0,1-1 0,0 1 0,0-1 0,1 1 0,-1 0 0,1-1 0,-1 1 0,1 5 0,0-7-121,0 0 0,0 0 0,0 0 0,0-1 0,0 1-1,1 0 1,-1 0 0,0 0 0,1 0 0,-1-1-1,1 1 1,-1 0 0,1 0 0,-1-1 0,1 1 0,-1 0-1,1-1 1,0 1 0,-1-1 0,1 1 0,1 0-1,1 0-254,0 0 0,0 0-1,0-1 1,0 1 0,0-1-1,0 0 1,1 0 0,-1 0-1,0 0 1,0 0 0,0-1-1,0 1 1,0-1 0,0 0-1,0 0 1,3-2 0,26-13-2524,0-7-3198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1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45 11659,'0'0'7783,"-10"0"-5391,3 1-2066,1 0 0,-1 0 0,0 0 0,0 1 0,1-1 0,-1 2 0,1-1-1,-11 6 1,13-6-170,1 1-1,-1-1 1,1 0-1,-1 1 1,1 0 0,0 0-1,0 0 1,0 0-1,1 0 1,-1 1-1,1-1 1,-1 1-1,1 0 1,0-1-1,1 1 1,-1 0-1,1 0 1,-2 6-1,3-9-144,0 0-1,0 0 0,0 0 1,0 0-1,0 0 0,0 0 1,1 0-1,-1-1 1,0 1-1,1 0 0,-1 0 1,0 0-1,1 0 0,-1 0 1,1 0-1,0-1 1,-1 1-1,1 0 0,-1 0 1,1-1-1,0 1 0,0-1 1,-1 1-1,1 0 0,0-1 1,0 1-1,0-1 1,0 0-1,0 1 0,-1-1 1,1 0-1,0 1 0,0-1 1,0 0-1,0 0 1,0 0-1,0 0 0,0 0 1,0 0-1,1 0 0,48-2 121,-46 1-110,10-2-162,1-1 1,0 0-1,-1-1 1,0-1-1,0 0 1,-1-1 0,1-1-1,-2 0 1,1 0-1,-1-1 1,0-1-1,-1 0 1,0-1-1,-1 0 1,12-17-1,-13 14 276,-21 21 277,-18 22 323,23-20-536,0-1 1,1 1 0,1 0 0,-1 1 0,1 0 0,1-1-1,0 2 1,-5 16 0,9-23-184,-1-1 1,0 1-1,1-1 0,0 1 0,0-1 0,0 1 1,0-1-1,1 1 0,-1 0 0,1-1 0,0 1 1,0-1-1,0 0 0,0 1 0,1-1 0,-1 0 1,1 0-1,0 0 0,0 0 0,0 0 0,0 0 1,1 0-1,-1-1 0,1 1 0,-1-1 0,1 0 1,0 0-1,0 0 0,0 0 0,4 1 0,1 1-350,0-1 1,0 0-1,0-1 0,1 0 0,-1 0 0,1-1 0,-1 0 0,1 0 0,-1-1 0,10-1 1,40-2-6474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1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69 12204,'0'0'2044,"1"-8"-1478,0-1-98,3-12-321,-7 2 4630,3 18-4753,-1 0 0,1 1 1,-1-1-1,1 0 0,0 1 0,-1-1 0,1 1 1,-1-1-1,1 1 0,-1-1 0,0 1 1,1-1-1,-1 1 0,0-1 0,1 1 1,-1-1-1,0 1 0,1 0 0,-1 0 1,0-1-1,0 1 0,1 0 0,-1 0 0,0 0 1,0 0-1,1 0 0,-1 0 0,0 0 1,0 0-1,0 0 0,1 0 0,-1 0 1,0 1-1,0-1 0,1 0 0,-1 0 1,0 1-1,1-1 0,-1 0 0,0 1 1,1-1-1,-1 1 0,1-1 0,-1 1 0,0 0 1,-28 23-1599,21-14-839,0-3-2429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54 10282,'0'0'11237,"-5"8"-10564,3-5-682,-2 3 145,0-1 1,1 1-1,0 0 0,0 0 1,1 0-1,-2 8 1,3-13-97,1 1 1,0-1 0,0 0 0,0 0 0,0 0 0,0 1-1,0-1 1,0 0 0,0 0 0,0 0 0,1 1-1,-1-1 1,0 0 0,1 0 0,-1 0 0,1 0 0,-1 0-1,2 2 1,0-2-5,-1 0 0,0 1-1,1-1 1,-1 0 0,1-1 0,0 1-1,-1 0 1,1 0 0,0-1 0,0 1-1,-1-1 1,1 1 0,0-1 0,0 0-1,0 0 1,-1 0 0,3 0 0,12 0 22,0-1 1,-1-1 0,1 0-1,0-1 1,-1-1 0,0 0 0,0-1-1,0-1 1,-1 0 0,1-1 0,-2 0-1,1-1 1,-1-1 0,0 0-1,-1-1 1,22-22 0,-27 22 198,-16 15-3,-13 18 148,19-19-336,1 0 1,0 0 0,0 0 0,0 0-1,0 0 1,0 1 0,1-1 0,0 1-1,0-1 1,0 1 0,1-1-1,-1 1 1,2 8 0,-1-11-35,1 0 0,-1 0 0,1 0 0,0 0 0,0 0 0,0 0 0,0-1 0,0 1 0,0 0 0,0 0 0,1-1 0,-1 1 0,1-1 0,-1 1 0,1-1 0,0 0 0,-1 0 0,1 0 1,0 1-1,0-2 0,0 1 0,0 0 0,0 0 0,0-1 0,0 1 0,0-1 0,0 1 0,0-1 0,0 0 0,0 0 0,3 0 0,5 0 28,0 0 0,-1 0 0,1-1 0,-1 0 0,1-1 0,-1 0 0,0-1 0,0 0 0,0 0 0,0-1 1,10-6-1,-13 7-54,-1 0 1,1-1 0,-1 0 0,0 0 0,0 0-1,0-1 1,-1 1 0,1-1 0,-1 0 0,0-1 0,-1 1-1,1-1 1,-1 1 0,0-1 0,-1 0 0,1 0 0,1-9-1,-4 0-31,-8 19-15,-10 20 132,17-21-62,-1 0 0,1 1 0,-1-1 0,1 0 0,0 1 0,0-1 0,1 1 0,-1 0 0,1-1 0,0 1-1,0-1 1,0 1 0,0-1 0,1 1 0,-1 0 0,1-1 0,0 1 0,0-1 0,0 0 0,2 4 0,-1-4-8,0 0-1,1-1 1,-1 1 0,1-1-1,0 0 1,0 0 0,0 0-1,0 0 1,0-1 0,0 1-1,0-1 1,0 1-1,0-1 1,1 0 0,-1-1-1,1 1 1,-1 0 0,1-1-1,-1 0 1,6 0 0,-1 0 19,0-1 0,1 0 0,-1 0 0,0 0 0,-1-1 0,1 0 0,0-1 0,-1 0 0,1 0 0,11-7 0,-16 8-46,1 0 0,-1 0 1,1 0-1,-1-1 0,0 1 1,0-1-1,0 0 0,-1 0 0,1 0 1,-1 0-1,1-1 0,-1 1 0,0-1 1,0 1-1,-1-1 0,1 0 0,-1 1 1,1-1-1,-1 0 0,-1 0 0,2-6 1,-2 11 3,1 1 0,-1 0-1,1-1 1,-1 1 0,1 0 0,0-1 0,-1 1 0,1-1 0,0 1 0,0-1 0,0 1 0,0-1-1,1 0 1,-1 1 0,0-1 0,1 0 0,-1 0 0,0 0 0,1 0 0,-1 0 0,1 0 0,0 0 0,-1-1-1,1 1 1,0-1 0,-1 1 0,1-1 0,0 1 0,3-1 0,58 6 53,-60-6-50,11 0 12,77-2 29,-85 1-40,0 0 0,1 0 1,-1-1-1,0 0 0,0 0 1,0 0-1,0-1 0,0 0 0,0 0 1,-1 0-1,10-8 0,-14 10-1,0 0 0,0 1 0,0-1-1,0 0 1,0 0 0,0 0 0,0 0 0,0 0 0,0 0-1,0 0 1,0-1 0,0 1 0,-1 0 0,1 0 0,-1-1-1,1 1 1,-1 0 0,1-1 0,-1 1 0,0 0-1,1-1 1,-1 1 0,0-1 0,0 1 0,0 0 0,0-1-1,-1-1 1,0 2-1,0-1-1,0 1 1,-1 0-1,1-1 1,-1 1-1,1 0 1,-1 0-1,1 0 1,-1 0-1,0 0 1,1 1-1,-1-1 1,0 0-1,0 1 1,1-1-1,-1 1 1,-2-1-1,-8 0-7,0-1 0,0 1-1,0 1 1,0 0 0,-15 3-1,20-1 17,0 0-1,0 0 0,1 1 1,-1 0-1,1 0 0,0 1 1,0 0-1,0 0 1,0 0-1,1 1 0,-8 8 1,11-12-5,1 1 0,-1-1 0,1 0 0,0 1 1,0 0-1,0-1 0,0 1 0,0-1 0,0 1 1,0 0-1,0 0 0,1 0 0,-1-1 0,1 1 1,-1 0-1,1 0 0,0 0 0,-1 0 0,1 0 1,0 0-1,0 0 0,1 0 0,-1 0 0,0 0 1,1-1-1,-1 1 0,1 0 0,0 0 0,-1 0 1,1 0-1,0-1 0,0 1 0,0 0 0,0-1 1,0 1-1,1-1 0,-1 1 0,0-1 0,1 0 1,-1 0-1,1 1 0,0-1 0,-1 0 0,1 0 1,2 1-1,12 6-345,-1 0 0,2 0 1,-1-2-1,25 7 0,35 0-4319,-19-12-1073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14862,'0'0'4869,"2"8"-2825,-1-1-1774,0 1 0,-1 0 0,0 0-1,0-1 1,-1 1 0,1 0 0,-2 0-1,1-1 1,-1 1 0,-1-1 0,1 0-1,-1 1 1,0-1 0,-9 13 0,6-6 15,-34 79 1022,38-87-1197,0 1 0,0 0-1,1 0 1,-1 1 0,1-1 0,1 0-1,0 0 1,0 0 0,0 1 0,1-1-1,2 10 1,-2-15-88,0 1 0,0-1 0,1 0 1,-1 0-1,0 0 0,1 0 0,0-1 0,-1 1 0,1 0 0,0-1 0,0 1 0,0-1 0,0 0 0,0 1 0,0-1 1,0 0-1,1 0 0,-1 0 0,0-1 0,1 1 0,-1 0 0,0-1 0,1 0 0,4 1 0,64-3 194,-66 2-210,9-2-24,0 0 0,0-1-1,0 0 1,-1-1-1,1-1 1,-1 0 0,0-1-1,0 0 1,-1-1 0,0-1-1,0 1 1,-1-2 0,0 0-1,0 0 1,11-14 0,-18 12 69,-13 13 72,-16 12 156,17-7-198,0 0-1,1 0 0,-1 1 1,-10 16-1,15-21-65,1 1 1,0 0-1,-1 0 0,2 0 0,-1 0 0,0 1 1,1-1-1,0 0 0,0 1 0,0-1 0,1 1 1,-1-1-1,1 1 0,0 4 0,1-6-47,0-1 0,-1 0 0,1 0 0,0 0 0,0 0 0,1 0 0,-1-1 0,0 1 0,1 0 0,-1 0 0,1-1 0,-1 1 0,1-1-1,0 1 1,-1-1 0,1 0 0,0 0 0,0 0 0,0 0 0,0 0 0,0 0 0,0 0 0,0-1 0,1 1 0,-1-1 0,0 1 0,0-1 0,4 0 0,10 1-1507,-1 0 0,29-2 1,-37 1 773,35-6-3746,0-10-485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111 266 13997,'1'-2'562,"0"0"-1,0 0 1,0 0-1,-1 0 1,1-1-1,0 1 0,-1 0 1,1-1-1,-1 1 1,0-1-1,0 1 1,0 0-1,0-1 1,-1-3-1,1 6-441,-1-1 0,1 1 0,0-1 0,-1 1 0,1-1 1,-1 1-1,1 0 0,-1-1 0,1 1 0,-1-1 0,1 1 0,-1 0 0,1 0 0,-1-1 0,0 1 0,1 0 0,-1 0 0,1 0 1,-1 0-1,0-1 0,1 1 0,-1 0 0,0 0 0,1 0 0,-1 0 0,0 1 0,1-1 0,-1 0 0,1 0 0,-1 0 0,0 0 0,0 1 1,-4 1-46,0 0 1,0 1 0,0-1 0,0 1-1,0 0 1,1 1 0,-1-1 0,1 1 0,0 0-1,-6 7 1,6-6-39,-1 0 0,1 1 0,0 0 0,1 0 0,-1 0 0,1 0 0,0 1 0,1-1 0,0 1 0,0 0 0,0-1 0,-1 13 0,3-18-23,1-1 1,-1 1 0,0 0 0,0 0-1,1 0 1,-1 0 0,0 0 0,1 0 0,-1-1-1,1 1 1,-1 0 0,1 0 0,-1 0 0,1-1-1,0 1 1,-1 0 0,1-1 0,0 1 0,-1-1-1,1 1 1,0-1 0,0 1 0,0-1 0,0 1-1,-1-1 1,1 0 0,0 0 0,0 1 0,0-1-1,0 0 1,0 0 0,0 0 0,0 0-1,0 0 1,0 0 0,0 0 0,0 0 0,0 0-1,-1-1 1,3 1 0,42-12 457,-17-2-361,-2 0 0,1-2 1,-2-1-1,0 0 0,-2-2 1,1-1-1,-2-1 0,-1-1 0,-1-1 1,-1 0-1,-1-2 0,16-27 1,-23 31-103,-11 21-11,0 0 0,0 0 1,0 0-1,0 0 0,0 0 0,-1 0 1,1 0-1,0 0 0,0 0 0,0 0 1,0 0-1,0 0 0,0 0 0,0 0 1,0 0-1,0 0 0,0 0 0,0 0 1,0-1-1,0 1 0,0 0 0,0 0 1,0 0-1,0 0 0,-1 0 0,1 0 1,0 0-1,0 0 0,0 0 0,0 0 1,0 0-1,0 0 0,0 0 0,0 0 1,0-1-1,0 1 0,0 0 0,0 0 1,0 0-1,0 0 0,0 0 0,0 0 1,0 0-1,-22 31-69,10-11 143,-17 42 0,27-57-25,0 0-1,0 0 0,1 0 1,-1 0-1,1 0 0,0 1 1,1-1-1,-1 0 0,1 0 1,0 1-1,0-1 1,1 0-1,0 1 0,0-1 1,1 6-1,-1-10-25,1 0 0,-1 1-1,0-1 1,0 0 0,1 0 0,-1 0-1,1 0 1,-1 0 0,1 0 0,-1 0 0,1-1-1,-1 1 1,1-1 0,0 1 0,-1-1 0,1 1-1,0-1 1,0 0 0,-1 0 0,1 0-1,0 0 1,1 0 0,43-5 424,-32 0-403,0-1 0,0-1 0,-1 0-1,1-1 1,-2 0 0,1-1-1,-1-1 1,0 0 0,-1 0-1,0-1 1,-1 0 0,-1-1-1,1 0 1,-2-1 0,0 0 0,0 0-1,-1-1 1,-1 0 0,0 0-1,4-18 1,-9 31-44,-1 0 1,1 0-1,-1 0 1,0 0-1,0 0 0,1 0 1,-1-1-1,0 1 1,0 0-1,0 0 0,0 0 1,-1 0-1,1-1 1,0 1-1,0 0 0,-1 0 1,1 0-1,0 0 1,-1 0-1,1 0 0,-1 0 1,0 0-1,1 0 1,-2-1-1,1 2-2,0 0 0,0 0-1,0 0 1,0 0 0,0 0 0,0 0 0,0 0-1,0 0 1,0 1 0,0-1 0,0 0 0,0 0-1,0 1 1,0-1 0,0 1 0,0-1 0,0 1-1,1 0 1,-1-1 0,-1 2 0,-42 41-124,29-23 139,1 0 1,0 0 0,2 2-1,1 0 1,0 0 0,2 1-1,0 0 1,2 0 0,0 1-1,-3 26 1,5-12 9,2 0 1,2 0-1,1 0 0,2 0 1,13 70-1,-5-45-21,-3 2 0,-1 125 0,-7-184 0,1 0 0,-1 0 0,-1 0 0,1 0 0,-1 0 0,-4 8 0,6-13 0,0 0 0,-1 0 0,1-1 0,0 1 0,-1 0 0,1 0 0,-1-1 0,1 1 0,-1 0 0,1 0 0,-1-1 0,1 1 0,-1-1 0,0 1 0,1 0 0,-1-1 0,0 1 0,0-1 0,1 0 0,-1 1 0,0-1 0,0 0 0,0 1 0,1-1 0,-1 0 0,0 0 0,0 0 0,0 1 0,0-1 0,0 0 0,1 0 0,-1 0 0,0-1 0,0 1 0,0 0 0,0 0 0,0 0 0,1-1 0,-1 1 0,0 0 0,0-1 0,0 1 0,1-1 0,-1 1 0,0-1 0,1 1 0,-1-1 0,0 1 0,1-1 0,-1 0 0,1 1 0,-1-1 0,1 0 0,-1 1 0,1-1 0,-1 0 0,1-1 0,-6-6 0,1 0 0,1-1 0,0 0 0,0 0 0,0 0 0,1 0 0,-2-11 0,-11-71 0,11 63-24,2 0-1,1 0 1,1-1-1,2 1 1,8-56-1,-7 73-34,0 1 0,1-1 0,1 1 0,0 0-1,0 0 1,1 1 0,0-1 0,0 1 0,1 0 0,1 0 0,-1 1-1,1 0 1,1 0 0,0 1 0,0 0 0,0 0 0,1 0 0,17-9-1,9 0-4354,56-19-1,-16 10-4639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89 13229,'0'0'5252,"-14"0"-2262,-10 2-1243,-47 11 1,61-11-1248,0 1-1,0 0 1,0 0-1,1 1 1,-1 1 0,1-1-1,0 2 1,-15 10 0,24-16-495,0 0 0,-1 0 0,1 0 0,0 1 0,0-1 0,-1 0 0,1 0 0,0 0 0,-1 1 0,1-1 0,0 0 1,0 0-1,-1 1 0,1-1 0,0 0 0,0 0 0,0 1 0,-1-1 0,1 0 0,0 1 0,0-1 0,0 0 0,0 1 1,0-1-1,0 0 0,0 1 0,-1-1 0,1 0 0,0 1 0,0-1 0,0 0 0,1 1 0,-1-1 0,0 1 0,0-1 1,0 0-1,0 1 0,0-1 0,0 0 0,0 1 0,1-1 0,-1 0 0,0 0 0,0 1 0,0-1 0,1 0 0,-1 1 1,0-1-1,0 0 0,1 0 0,-1 0 0,0 1 0,0-1 0,1 0 0,-1 0 0,0 0 0,1 0 0,-1 1 0,0-1 1,1 0-1,-1 0 0,1 0 0,-1 0 0,26 3 11,-24-3 0,29 0-77,-1-1-1,1-1 0,45-9 1,-59 7-346,0-1 1,0 0 0,-1-1 0,1-1-1,-2 0 1,1-2 0,23-15 0,-36 22 382,-1 0 0,0 0 1,0 1-1,0-1 1,0 0-1,0-1 1,0 1-1,0 0 0,-1-1 1,1 1-1,-1-1 1,2-4-1,-3 7 29,0-1 0,0 1 0,1-1 0,-1 1 0,0 0 0,0-1 0,0 1 0,0-1 0,0 1 0,-1 0 0,1-1 0,0 1 0,0-1 0,0 1 0,0 0 0,0-1 0,0 1 0,-1 0 0,1-1 0,0 1 0,0-1 0,-1 1 0,1 0 0,0 0-1,0-1 1,-1 1 0,1 0 0,0 0 0,-1-1 0,-22 0 297,16 3-145,-1 1 1,1-1-1,0 1 1,1 0-1,-1 1 1,1 0-1,-1 0 1,1 0-1,0 1 1,-6 6-1,9-9-65,0 1 0,0 0-1,1 0 1,-1 0-1,1 0 1,-1 0 0,1 1-1,0-1 1,0 1 0,0-1-1,1 1 1,-1 0-1,1 0 1,0-1 0,0 1-1,0 0 1,1 0 0,-1 0-1,1 0 1,0 5 0,1-7-67,0 0 0,0 0 0,0-1 1,0 1-1,1-1 0,-1 1 0,0-1 1,1 1-1,-1-1 0,1 1 1,-1-1-1,1 0 0,-1 0 0,1 0 1,0 0-1,0 0 0,0-1 1,0 1-1,-1 0 0,1-1 0,0 1 1,0-1-1,0 0 0,0 0 1,0 1-1,0-1 0,3-1 0,58-1 211,-62 2-235,13-2 7,0-1 0,0-1 0,0 0-1,0-1 1,0-1 0,-1 0 0,19-11-1,-24 12-60,0 0-1,-1 0 0,0 0 1,0-1-1,0 0 1,-1 0-1,1-1 0,-2 0 1,1 0-1,-1 0 1,0-1-1,0 0 0,4-9 1,-8 0-66,-10 17 14,7 2 108,0-1 0,0 0 0,0 1 0,0-1-1,0 1 1,0 0 0,0 0 0,0 0 0,1 0 0,-2 2 0,1-1 21,0 0 1,1 0-1,0 0 1,-1 0 0,1 0-1,0 1 1,0-1-1,1 0 1,-1 0 0,1 1-1,0-1 1,-1 0 0,2 1-1,-1-1 1,0 0-1,1 1 1,-1-1 0,1 0-1,0 0 1,0 1-1,3 4 1,-2-4 2,1 0-1,1-1 1,-1 1-1,0-1 1,1 0 0,-1 0-1,1 0 1,0 0-1,0-1 1,0 0-1,1 1 1,-1-1 0,8 2-1,5 1 5,1-1 1,-1-1-1,1 0 0,0-1 1,0-1-1,0-1 0,19-1 0,-29-1-26,0 1 0,-1-1-1,1 0 1,0-1-1,-1 1 1,1-1 0,-1-1-1,0 0 1,0 0 0,0 0-1,-1-1 1,1 0 0,5-6-1,-7 7-8,-2 0 1,1-1-1,0 1 0,-1-1 0,0 1 1,0-1-1,0 0 0,-1 0 0,0 0 0,0-1 1,0 1-1,0 0 0,-1-1 0,0 1 1,0-1-1,0 1 0,-1-1 0,0 0 0,0-6 1,-1 11 2,1 0 0,0 0 0,-1 0 0,1 0 0,-1 0 0,1 0 1,-1 0-1,0 0 0,1 0 0,-1 0 0,0 0 0,0 0 0,1 1 0,-1-1 1,0 0-1,0 1 0,0-1 0,0 0 0,0 1 0,0-1 0,0 1 1,0 0-1,0-1 0,0 1 0,0 0 0,0 0 0,-2-1 0,-5 3-60,21 3 61,3-2 7,0 0-1,1-2 1,-1 0-1,0 0 1,1-2-1,-1 0 1,0 0-1,18-5 1,-22-2-91,-26 5 17,-26 3 10,27 4 68,1 0 0,-1 0 0,1 1 0,1 0 0,-1 1 0,1 1 0,-15 10 0,22-14 39,0 0-1,0 0 1,0 1 0,0-1 0,0 1-1,1 0 1,-1 0 0,1 0-1,0 1 1,0-1 0,1 1-1,0-1 1,-1 1 0,1 0-1,1 0 1,-1 0 0,1 0-1,0 0 1,0 1 0,0 8 0,2-10-36,0-1 0,0 1 1,0-1-1,1 1 1,-1-1-1,1 0 1,0 0-1,0 0 0,0 0 1,0 0-1,1 0 1,-1-1-1,1 1 1,0-1-1,0 0 0,-1 1 1,2-1-1,-1 0 1,0-1-1,0 1 1,0-1-1,5 2 1,11 5-209,1-1 0,31 6 0,-45-11 64,68 10-3071,-24-10-2390,8-2-5849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4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97 7399,'9'-5'5851,"-5"3"-5123,36-25 2869,-38 26-3291,-1 0 1,1 0-1,-1 0 1,1-1-1,-1 1 0,1-1 1,-1 1-1,0-1 0,0 0 1,0 1-1,0-1 1,0 0-1,0 0 0,0 1 1,-1-1-1,1 0 1,-1 0-1,1 0 0,-1 0 1,0 0-1,0 0 0,0 0 1,0 0-1,0-4 1,-2 5-194,1-1 0,0 1 0,-1 0 0,1-1 0,-1 1 0,1 0 1,-1 0-1,0 0 0,1 0 0,-1 0 0,0 1 0,0-1 0,0 0 1,0 1-1,1 0 0,-1-1 0,0 1 0,0 0 0,0 0 0,0 0 0,0 0 1,0 0-1,-4 1 0,-48 8 113,43-5-174,0 1 1,1 0-1,-1 1 1,1 0-1,0 1 1,-12 10-1,18-13 69,-1 0 0,1 0 0,-1 1 0,1-1 0,0 1 0,1 0 0,-1 0 0,1 1 0,0-1 0,0 1 0,1-1 0,0 1 0,-3 10 0,4-14-92,1 0 1,0 0-1,0 0 1,0-1-1,0 1 1,0 0-1,0 0 1,1 0-1,-1 0 1,1-1-1,-1 1 1,1 0-1,0-1 1,-1 1-1,1 0 1,0-1-1,0 1 1,0-1-1,0 1 1,0-1-1,2 2 1,0-1-3,0 1 0,0-1 0,1 0 0,-1 0 0,0-1 0,1 1 0,-1-1 0,1 0 0,6 2 0,9 0 2,-1-1-1,1 0 1,25-2-1,-30 0 22,16-1-108,-1 0 0,0-2 0,44-9 0,-62 9 12,-1 0-1,1 0 1,-1-1 0,0 0 0,0-1 0,0 0 0,0 0-1,-1-1 1,0-1 0,0 1 0,-1-1 0,12-13 0,-18 19 46,-1 0 1,0 0 0,0-1-1,0 1 1,0 0 0,0 0-1,0-1 1,-1 1 0,1-1-1,0 1 1,-1-1 0,1 1-1,-1-1 1,1 1 0,-1-1-1,0 1 1,1-1 0,-1 1-1,0-1 1,-1-2 0,1 3 7,-1 0-1,1 1 1,-1-1 0,0 0 0,1 0-1,-1 1 1,0-1 0,0 1 0,1-1-1,-1 1 1,0-1 0,0 1 0,0-1-1,0 1 1,0 0 0,0-1 0,0 1-1,0 0 1,0 0 0,1 0 0,-1 0-1,0 0 1,-2 0 0,-2 0 33,-1 0 0,1 1 0,-1-1 0,1 1 0,0 1 0,0-1 0,-1 1 0,1 0 0,0 0 0,-6 4 0,8-5-25,0 1 1,0 1 0,0-1-1,1 0 1,-1 1 0,0-1-1,1 1 1,0 0 0,0 0-1,0 0 1,0 0-1,0 0 1,1 0 0,-1 1-1,1-1 1,0 0 0,-1 7-1,2-7 4,0 0 1,0 0-1,0 0 0,1 0 0,-1 0 0,1-1 0,0 1 0,0 0 0,0 0 0,0 0 0,1-1 0,-1 1 0,1 0 1,-1-1-1,1 0 0,4 5 0,3 1-69,1 1-1,0-1 1,0-1 0,1 0-1,-1 0 1,2-1 0,-1-1 0,18 7-1,35 4-2773,-21-11-2073,7-5-4820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6470,'0'0'13015,"7"10"-11493,-2-3-1334,-1 0 0,0 0 1,0 1-1,0-1 1,-1 1-1,-1 0 0,1 0 1,-1 0-1,0 1 1,-1-1-1,0 0 1,-1 1-1,1-1 0,-1 0 1,-1 1-1,-1 9 1,-8 35 930,-19 54 1,8-28 148,51-120-211,66-133-1031,-21 32-31,-74 141-8,0 0-1,-1 0 1,1 0 0,0 0-1,-1 0 1,1 0-1,0 0 1,0 0 0,0 1-1,0-1 1,0 0-1,0 0 1,0 1 0,0-1-1,0 1 1,0-1-1,0 1 1,1-1 0,-1 1-1,0 0 1,0 0-1,0-1 1,1 1 0,-1 0-1,0 0 1,0 0-1,0 0 1,1 0 0,-1 1-1,0-1 1,0 0-1,1 0 1,-1 1 0,0-1-1,0 1 1,0-1-1,0 1 1,0 0-1,0-1 1,0 1 0,0 0-1,0 0 1,0-1-1,0 1 1,0 1 0,1-1-8,-1 1 1,0-1-1,0 0 1,1 1 0,-1-1-1,0 1 1,0 0-1,-1-1 1,1 1 0,0-1-1,0 1 1,-1 0-1,1 0 1,-1-1 0,0 1-1,1 0 1,-1 0-1,0 0 1,0 0 0,0-1-1,0 1 1,0 0-1,-1 0 1,1 0 0,-1-1-1,1 1 1,-1 0-1,1 0 1,-1-1-1,-1 3 1,-3 1 20,0 0-1,-1-1 1,1 1-1,-1-1 1,0 0-1,-1 0 1,1-1-1,-1 0 1,1 0-1,-15 4 1,-72 14 37,64-19-707,23-2-1480,20-3-432,52-11-4006,-20 3 1826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5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17 14638,'-8'0'2717,"-10"-1"-1937,0 2 1,0 0-1,0 1 0,0 1 1,0 0-1,-23 9 0,29-8-450,0 0-1,1 1 0,-1 0 1,1 1-1,0 1 1,0 0-1,1 0 1,0 1-1,0 0 1,-13 14-1,22-21-305,0 0 0,0 1 0,0-1 0,0 0 0,0 0 0,0 0 0,0 1 0,1-1 0,-1 0 0,0 1 0,1-1 0,-1 1 0,1-1 1,-1 1-1,1-1 0,0 1 0,-1-1 0,1 1 0,0-1 0,0 1 0,0-1 0,0 1 0,1 1 0,0-2-11,0 0-1,0 1 1,0-1 0,0 0-1,0 0 1,0 0 0,0 0-1,0 0 1,0-1 0,1 1 0,-1 0-1,0-1 1,1 1 0,-1 0-1,0-1 1,1 0 0,-1 1 0,4-1-1,6 2 20,0-1 0,0-1-1,0 1 1,22-4 0,-23 1-24,0-1 1,0 1-1,0-2 1,0 1-1,-1-1 1,1-1-1,-1 0 0,0 0 1,9-7-1,-15 9-4,1 1 0,-1-1 0,0 0 0,1 0 0,-1 0 0,-1 0 0,1 0-1,0-1 1,-1 1 0,0-1 0,1 0 0,-2 1 0,1-1 0,0 0 0,-1 0-1,1-1 1,-1 1 0,0 0 0,-1 0 0,1 0 0,-1-1 0,0 1 0,0 0 0,-1-8-1,0 10-2,1 1-1,-1-1 1,0 0-1,0 1 1,-1-1-1,1 1 1,0 0 0,0-1-1,-1 1 1,1 0-1,-1 0 1,1 0-1,-1-1 1,1 2-1,-1-1 1,0 0-1,1 0 1,-1 0-1,0 1 1,0-1-1,0 1 1,1 0-1,-1-1 1,0 1-1,-2 0 1,-55-2-3,47 2 1,8 0-122,0 0-1,0 1 1,0-1-1,0 1 1,1 0-1,-1 0 1,0 0 0,0 0-1,1 1 1,-1-1-1,1 1 1,-1 0-1,1 0 1,0 1-1,-5 2 1,7-3 43,0-1-1,0 0 1,0 1 0,0-1 0,1 1 0,-1-1-1,0 1 1,1-1 0,-1 1 0,1 0 0,-1-1-1,1 1 1,0-1 0,0 1 0,0 0 0,0-1-1,0 1 1,0 0 0,0-1 0,0 1-1,1 0 1,-1-1 0,1 1 0,-1-1 0,1 1-1,0 0 1,-1-1 0,1 0 0,0 1 0,0-1-1,0 1 1,0-1 0,0 0 0,0 0-1,1 0 1,-1 0 0,0 0 0,3 2 0,2 2-658,-1-1 0,2 1 0,-1-1 0,1 0 0,-1 0 0,1-1 0,0 0 1,11 3-1,29 5-5263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58 12716,'0'0'6310,"-13"-5"-3545,6 1-2427,-1 1-1,0-1 1,0 2-1,-1-1 1,1 1-1,-1 1 1,1-1-1,-1 1 1,1 1-1,-1 0 1,0 0-1,1 0 1,-1 1-1,1 1 1,-1-1-1,1 2 1,-16 4-1,16-2-135,0-1 0,0 1 0,1 0 0,-1 1 0,-6 6 0,12-10-175,1-1 1,-1 1 0,0-1 0,1 1-1,-1 0 1,1 0 0,0 0 0,-1 0-1,1 0 1,0 0 0,0 0 0,0 0-1,1 0 1,-1 0 0,0 0-1,1 1 1,0-1 0,-1 0 0,1 1-1,0-1 1,0 0 0,0 1 0,0-1-1,1 0 1,0 4 0,0-4-22,0-1 0,1 1 1,-1-1-1,1 1 0,-1-1 1,1 1-1,-1-1 0,1 0 0,0 0 1,0 0-1,0 0 0,-1 0 0,1 0 1,0 0-1,0-1 0,0 1 1,0-1-1,0 1 0,0-1 0,1 0 1,1 0-1,53 1 66,-44-1-47,-3-1-27,-1 0 0,1 0 1,-1-1-1,0 0 0,0-1 0,1 0 1,-2 0-1,1-1 0,11-6 0,-17 9-3,0-1 0,-1 0 0,1 1-1,0-1 1,0 0 0,-1-1-1,1 1 1,-1 0 0,0-1 0,0 1-1,0-1 1,0 0 0,0 0-1,0 0 1,-1 0 0,1 0-1,-1 0 1,0 0 0,0 0 0,0-1-1,-1 1 1,1 0 0,-1 0-1,1-1 1,-1 1 0,0-1-1,-1 1 1,1 0 0,-1-6 0,-1 6 3,1 1 0,-1-1 1,1 0-1,-1 1 1,0 0-1,0 0 0,0-1 1,0 1-1,0 0 0,-1 0 1,1 1-1,0-1 1,-1 1-1,0-1 0,1 1 1,-1 0-1,0-1 1,0 2-1,1-1 0,-1 0 1,0 0-1,0 1 0,-6-1 1,-2 0-4,0 0 0,-1 1 0,1 0-1,0 0 1,-12 3 0,21-3-23,0 1 0,0-1 0,1 1 0,-1-1 0,0 1 0,0-1 0,1 1 0,-1 0-1,0 0 1,1 0 0,-1 0 0,1 0 0,-1 0 0,1 1 0,0-1 0,-1 0 0,1 1 0,0-1 0,0 1 0,0-1 0,0 1-1,0-1 1,0 1 0,0 3 0,0-4-16,1 1-1,0-1 0,0 0 1,1 1-1,-1-1 0,0 0 0,0 1 1,1-1-1,-1 0 0,0 1 1,1-1-1,-1 0 0,1 1 1,0-1-1,-1 0 0,1 0 1,0 0-1,0 0 0,0 0 1,0 0-1,0 0 0,0 0 1,0 0-1,0 0 0,0 0 1,0-1-1,1 1 0,-1 0 1,0-1-1,0 1 0,1-1 1,-1 0-1,2 1 0,10 3-1496,0 0 0,1-2 0,-1 1 0,1-2 0,20 1 0,5-2-5025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6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13229,'0'0'11418,"2"11"-10761,14 169 843,-14-177-348,3-12-716,2-14-273,21-167-24,-28 189-127,1 0 0,-1 0 0,0 0-1,1 0 1,0 0 0,-1 0 0,1 1 0,-1-1 0,1 0 0,0 0 0,-1 1 0,1-1 0,0 0 0,0 1 0,0-1 0,0 1-1,-1-1 1,1 1 0,0 0 0,0-1 0,0 1 0,0 0 0,0-1 0,0 1 0,0 0 0,0 0 0,0 0 0,0 0 0,0 0-1,0 0 1,0 0 0,0 0 0,0 1 0,0-1 0,0 0 0,2 1 0,42 16-279,-34-13-46,45 10-4118,-17-13-3422,-11-2-3485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12364,'0'0'5007,"-8"13"-3058,5-7-1818,-36 74 2593,36-74-2475,1 1 0,-1 0 0,2-1 0,-1 1 0,1 0-1,0 0 1,0 0 0,1 0 0,0 0 0,0 0 0,1 0 0,1 10 0,-1-15-232,0-1 0,0 1 0,1 0 0,-1-1 0,0 0 0,0 1 0,1-1 0,-1 0 0,1 1 0,-1-1 0,1 0 0,0 0 0,-1 0 0,1-1 0,0 1 0,0 0 0,0-1 0,0 1 0,-1-1 0,1 1 0,0-1 0,0 0 0,0 0 0,0 0 0,0 0 0,3-1 0,3 1 11,1 0-1,-1-1 1,0-1-1,0 1 1,9-4-1,-5 0-150,0 0-1,0-1 0,-1-1 1,1 1-1,16-15 0,-23 16-52,1 1 0,-1-1 0,0 0 0,0-1-1,0 1 1,-1-1 0,0 0 0,0 0 0,0 0 0,-1-1-1,5-12 1,-8 19 173,0-1-1,0 1 1,1 0-1,-1-1 0,0 1 1,0 0-1,0-1 1,0 1-1,0 0 1,0 0-1,1-1 1,-1 1-1,0-1 0,0 1 1,0 0-1,0-1 1,0 1-1,0 0 1,0-1-1,-1 1 0,1 0 1,0-1-1,0 1 1,0 0-1,0 0 1,0-1-1,0 1 1,-1 0-1,1-1 0,0 1 1,0 0-1,0 0 1,-1-1-1,1 1 1,-1 0-1,-10 6 123,-11 18 392,19-19-426,0 1-1,0 0 1,0 0 0,1 0 0,0 0-1,0 0 1,-1 7 0,2-12-82,1 0 1,0 0 0,-1 1 0,1-1-1,0 0 1,0 1 0,0-1 0,0 0-1,0 1 1,0-1 0,1 0 0,-1 1-1,0-1 1,1 0 0,-1 1 0,1-1-1,-1 0 1,1 0 0,0 0 0,-1 1-1,1-1 1,0 0 0,0 0 0,0 0-1,0 0 1,0 0 0,0-1 0,0 1-1,0 0 1,0 0 0,0-1 0,0 1-1,0 0 1,1-1 0,-1 0 0,0 1-1,1-1 1,-1 0 0,2 1 0,4 0-757,0-1 0,0 1 0,0-1 1,-1-1-1,13-1 0,14-9-5978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7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10890,'0'0'13624,"-10"11"-12012,-30 38-277,37-46-1206,1 1 0,0-1 1,-1 1-1,1 0 1,0-1-1,1 1 0,-1 0 1,1 0-1,-1 0 1,1 0-1,0 7 0,1-10-113,0 0-1,0 0 1,0 0-1,0 0 1,0 0-1,1 0 1,-1 1-1,0-1 1,1 0-1,-1 0 0,1 0 1,-1 0-1,1 0 1,0 0-1,-1-1 1,1 1-1,0 0 1,0 0-1,-1 0 1,1-1-1,0 1 1,0 0-1,0-1 0,0 1 1,0-1-1,0 1 1,0-1-1,0 1 1,0-1-1,0 0 1,0 1-1,0-1 1,1 0-1,-1 0 0,0 0 1,1 0-1,11 1-224,0 0 0,-1 0 0,1-2-1,0 1 1,-1-2 0,1 0-1,-1 0 1,1-1 0,-1-1 0,0 0-1,0 0 1,-1-1 0,1-1 0,-1 0-1,0-1 1,-1 0 0,1 0 0,-1-1-1,9-10 1,-10 10-75,-9 15 1,-2 5 300,1-11-48,0 8 36,0 1 1,1-1-1,0 0 1,2 19-1,11-2-2208,-11-24 1683,-1-1 1,1 1 0,0-1 0,-1 0 0,1 1 0,0-1 0,0 0-1,0 0 1,0-1 0,0 1 0,0 0 0,0-1 0,3 1 0,23 1-11429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11179,'0'0'12886,"3"13"-11823,0 17-598,-1 0 1,-1 0-1,-2 1 1,-7 54-1,1-27-207,-9 45-41,12-97 2,-2-14-155,-5-18-116,11 23 51,-10-23-27,2 4 20,0-1-1,1 0 0,2 0 0,0-1 1,-2-33-1,7 56 6,0 1 0,0 0 1,0-1-1,0 1 0,0 0 0,0-1 1,0 1-1,0 0 0,0-1 0,0 1 1,0 0-1,1-1 0,-1 1 0,0 0 0,0-1 1,0 1-1,1 0 0,-1-1 0,0 1 1,0 0-1,1 0 0,-1-1 0,0 1 1,0 0-1,1 0 0,-1 0 0,0 0 1,1-1-1,-1 1 0,0 0 0,1 0 1,-1 0-1,0 0 0,1 0 0,-1 0 0,1 0 1,18 3-34,16 14 62,-17-6-3,0 1 0,1-2 0,1-1 0,-1 0 0,2-2 1,-1 0-1,1-1 0,0-1 0,0-1 0,0-1 0,1-1 0,-1-1 1,1 0-1,25-4 0,-42 2-31,1 0 1,-1 0-1,1-1 0,-1 0 1,0 0-1,1 0 1,-1 0-1,-1-1 0,1 0 1,0 0-1,-1-1 1,1 1-1,-1-1 0,0 0 1,0 0-1,0 0 1,-1 0-1,1-1 0,-1 1 1,0-1-1,-1 0 1,1 0-1,-1 0 0,0-1 1,0 1-1,-1 0 1,1-1-1,-1 1 0,0-1 1,-1 1-1,1-1 0,-2-9 1,1 14 7,0 0 1,0 0-1,0 0 1,0 0-1,-1 0 1,1 0-1,0 0 1,-1 0-1,1 0 1,-1 0-1,1 0 1,-1 0-1,1 0 1,-1 0-1,0 1 1,1-1-1,-1 0 1,0 0-1,0 1 1,1-1-1,-1 0 1,0 1-1,0-1 1,0 1-1,0-1 1,0 1-1,-1-1 1,-2 0 1,1 1 0,-1-1 0,1 0 0,-1 1 1,0 0-1,1 0 0,-1 0 0,-4 1 0,-1 1 2,1-1-1,-1 1 1,1 1 0,0 0-1,-1 0 1,-9 6 0,9-3 51,1 1 0,-1 1 0,2-1 0,-1 1 0,1 1 1,0-1-1,1 1 0,-6 10 0,10-15-26,0 0 0,0-1 1,1 1-1,0 0 0,-1 0 0,1 0 0,1 0 1,-1 0-1,0 0 0,1 0 0,0 4 0,0-5-21,1-1 1,-1 0-1,1 0 0,-1 0 0,1 0 0,0 0 0,0 0 0,0 0 0,0 0 0,0 0 0,1 0 1,-1 0-1,0-1 0,1 1 0,-1 0 0,1-1 0,0 1 0,0-1 0,-1 0 0,1 0 0,3 2 1,7 2 12,1 0 0,0 0 1,-1-2-1,2 1 1,-1-2-1,0 0 0,0 0 1,15-1-1,-8-1-200,0 0-1,0-1 1,0-1-1,34-8 1,-44 4-2021,-21 5-4540,3 0 3434,-4-3-5556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24 17649,'0'0'2413,"-11"-4"240,2 0-2413,0 1 0,0 0 0,-1 0-1,1 1 1,-1 0 0,1 1 0,-1 0 0,0 1 0,1 0 0,-1 0 0,0 1 0,1 0-1,-1 1 1,1 0 0,-13 4 0,20-5-227,-38 19 118,38-19-129,0 0 1,1 0-1,-1 0 0,1 0 0,-1 0 1,1 1-1,0-1 0,0 0 1,-1 1-1,1-1 0,0 1 1,0-1-1,0 1 0,1 0 0,-1-1 1,0 1-1,1 0 0,-1-1 1,1 1-1,-1 3 0,1-4-2,1 0-1,0 0 1,-1 1-1,1-1 1,0 0-1,0 0 1,-1 0-1,1 0 0,0 0 1,0 0-1,0 0 1,0-1-1,0 1 1,1 0-1,-1-1 1,0 1-1,0 0 1,0-1-1,1 1 1,-1-1-1,0 0 0,1 1 1,-1-1-1,0 0 1,3 0-1,45 7-179,-37-6 22,51 6-1017,-38-6 809,0 2 0,0 0 0,0 2 0,33 11-1,-57-16 401,1 0 0,-1 1 0,0-1-1,0 0 1,0 1 0,0-1-1,0 1 1,0-1 0,0 1-1,0 0 1,0-1 0,-1 1-1,1 0 1,0 0 0,0 0 0,0-1-1,-1 1 1,1 0 0,0 0-1,-1 0 1,1 0 0,-1 0-1,1 2 1,-1-2 34,0 0-1,-1 0 1,1 0-1,0 0 1,-1 0-1,1 0 1,-1 0 0,1 0-1,-1 0 1,1 0-1,-1 0 1,0 0-1,1 0 1,-1-1 0,0 1-1,0 0 1,0 0-1,0-1 1,-1 1-1,-53 26 1575,52-25-1712,-19 6 279,0-1 0,0-1 0,0-1-1,-1-1 1,0 0 0,0-2 0,-36-1 0,58-1-229,0 0 1,0 0-1,1 0 0,-1 0 1,0 0-1,1 0 0,-1 0 1,0 0-1,0 0 0,1 0 1,-1 0-1,0 0 0,1-1 1,-1 1-1,0 0 0,1 0 1,-1-1-1,1 1 1,-1-1-1,0 1 0,1 0 1,-1-1-1,1 1 0,-1-1 1,1 1-1,-1-1 0,1 1 1,-1-1-1,1 0 0,0 1 1,-1-1-1,1 0 0,0 1 1,0-1-1,-1-1 0,2 0-182,-1 0 0,1 0 0,-1 0 0,1 0 0,0 0 0,0 0 0,0 0-1,0 0 1,0 1 0,0-1 0,0 0 0,2-1 0,46-44-6969,-5 11-447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16944,'0'0'3347,"-10"1"-528,4 0-2590,0 0-1,1 0 1,-1 1 0,1-1 0,0 1-1,-1 0 1,1 1 0,0-1-1,0 1 1,0 0 0,1 0 0,-1 1-1,1-1 1,0 1 0,0 0 0,0 0-1,0 0 1,1 1 0,-1 0-1,1-1 1,1 1 0,-1 0 0,0 0-1,1 0 1,-2 8 0,1-6-174,1 1 0,1-1 0,-1 1 0,1-1 0,0 1 0,1-1 0,0 1 0,0 0-1,0-1 1,1 1 0,1-1 0,-1 1 0,1-1 0,0 0 0,5 11 0,3 2-129,1-1 0,1 0-1,26 32 1,13 19-3695,-62-72-2100,-8-10 5503,-18-19-78,-45-46 1,67 61 867,1 0 1,1-2-1,0 1 1,1-2-1,-13-25 1,24 41-348,-1 0-1,1 0 1,0-1 0,0 1 0,0 0 0,0-1 0,0 1-1,1 0 1,0-1 0,-1 1 0,1 0 0,0-1 0,1-3-1,0 6-51,-1-1 1,1 1-1,0-1 0,0 1 0,0 0 0,0-1 0,0 1 0,0 0 1,0 0-1,0-1 0,0 1 0,0 0 0,1 0 0,-1 1 0,0-1 0,1 0 1,-1 0-1,1 1 0,-1-1 0,1 0 0,-1 1 0,1 0 0,-1-1 1,1 1-1,0 0 0,-1 0 0,1 0 0,1 0 0,17-1-49,-1 2-1,0 0 1,1 0-1,-1 2 1,0 1 0,35 11-1,28 16-2758,-4 5-4988,-33-14-2937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5:2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90 145 13581,'0'0'4372,"17"1"-2509,137 0 255,214-25 0,-222 11-1854,-61 6-68,817-43 922,-915 51-1129,0 1 0,0 0 0,-17 5 0,-20 5 119,-593 56 1861,-2-45-1536,555-24-433,90 2-5,0-1-1,0 0 1,-1 0 0,1 0-1,0 0 1,0 0 0,0 0-1,0 0 1,-1 0 0,1 0 0,0 1-1,0-1 1,0 0 0,-1 0-1,1 0 1,0 0 0,0 0-1,0 0 1,-1 0 0,1 0 0,0 0-1,0-1 1,-1 1 0,1 0-1,0 0 1,0 0 0,0 0-1,0 0 1,-1 0 0,1 0-1,0 0 1,0 0 0,0-1 0,0 1-1,-1 0 1,1 0 0,0 0-1,0 0 1,0-1 0,0 1-1,0 0 1,0 0 0,0 0 0,0 0-1,-1-1 1,1 1 0,0 0-1,0 0 1,0 0 0,0-1-1,0 1 1,0 0 0,0 0-1,0 0 1,0-1 0,0 1 0,0 0-1,0 0 1,0 0 0,1-1-1,12-6-482,20-2 123,0 1 0,0 2 0,39-2 0,-6 0 176,773-60-228,-465 45 343,-323 18 74,-43 2-20,-12-1-4,-18-1 180,-335-3 2510,264 10-2385,-746 73 123,613-47-2469,95-16-2590,24-9-2818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4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908 2716 6342,'-8'0'2840,"-6"1"-2434,8 0-146,1 0 0,0-1 0,0 0 0,0 0 0,-1 0 0,1 0 1,0-1-1,0 0 0,0 0 0,0 0 0,0-1 0,0 1 0,0-1 0,0-1 0,1 1 0,-1-1 0,-5-3 1,8 4-78,1 0 204,-1 0 1,1 0-1,-1 0 1,0 1-1,0-1 1,0 1-1,0-1 0,0 1 1,0 0-1,0 0 1,0 0-1,0 0 1,-1 0-1,-3-1 1,7 3-379,-1 0 1,0 0 0,1 0-1,-1 0 1,0 0 0,1 0 0,-1 0-1,1 0 1,0-1 0,-1 1 0,1 0-1,0 0 1,-1 0 0,1-1 0,0 1-1,1 1 1,6 2 1,1-1 1,-1 1-1,0-1 1,1-1-1,-1 1 1,1-2-1,0 1 0,0-1 1,10 0-1,89-4 294,-77 2-115,157-13 79,114-2-21,99 31 171,0 1 22,250-37 795,1-1-32,21 42-678,0-1-433,1262-30 24,674 24 139,-2489-11-166,273-6 944,-330-1-865,-1-2 0,0-3 1,-1-3-1,74-26 0,-122 35-140,0-2 0,0 1 0,-1-2 0,0 0 0,0 0 1,-1-1-1,1 0 0,-2-1 0,1-1 0,-2 1 0,1-1 0,-1-1 0,9-14 0,-6 4 62,-1 0 1,0 0-1,-2-1 0,-1 0 1,-1-1-1,9-44 1,169-1060 239,-176 1020-411,-8-167-1,-2 258 113,-1 0 0,-1 1-1,0-1 1,0 0 0,-2 1-1,0 0 1,-11-23-1,11 29-158,0 0 0,-1 1-1,1 0 1,-2 0-1,1 0 1,-1 0-1,-1 1 1,1 0-1,-1 1 1,0 0-1,-1 0 1,-16-8-1,-55-21-100,-1 4 0,-2 3-1,-1 4 1,-149-23-1,-442-19 630,287 36-391,-613-85-96,84 9 128,-4 39 88,-1439 102-109,1140 15-245,-482 29-134,983-5 305,705-72 47,0-1-8,0 1 0,1 1 0,-1 0 0,1 0 1,0 1-1,0 1 0,0 1 0,0-1 0,-17 13 0,28-16-3,-1 1-1,1 0 0,0-1 0,0 1 0,0 0 1,1 0-1,-1 0 0,1 0 0,0 0 0,0 1 1,0-1-1,0 0 0,0 1 0,0-1 0,1 1 0,0-1 1,0 0-1,0 1 0,0-1 0,0 1 0,1-1 1,1 5-1,2 11-11,1 0 1,14 33-1,-7-20 49,3 22-7,-2 0-1,-3 0 1,6 94-1,-12 169 24,-5-275-31,-7 94 174,-45 230 0,8-79 587,36-208-402,3 132 1,8-183-359,0 0 0,2 0 0,1 0 0,1-1 0,2 0 1,0-1-1,2 1 0,1-1 0,15 26 0,-19-39 4,1-1-1,0-1 0,1 1 0,0-1 0,0-1 1,1 0-1,1 0 0,0-1 0,0 0 0,0-1 0,1 0 1,1-1-1,-1-1 0,1 0 0,0 0 0,0-1 1,1-1-1,0 0 0,23 3 0,-16-3 63,-1 0 0,1 2 0,35 14 0,3 1-2409,4-7-4529,1-10-4921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09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9897,'0'0'7431,"10"-2"-7100,260-47 698,331-42-969,-131 80-294,-419 17 260,-48-3-11,-12 0 82,-232 22 866,58-9-655,-171 41-132,79-10-101,248-41 97,65-9-355,265-61 95,-182 34-16,104-19-912,107-25 292,-373 75 1567,-34 12-560,-109 33-1,-77 41-264,233-78 8,-196 74 6,-62 21-2600,158-67-2952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6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164 121 11371,'6'-6'1281,"0"0"-1,-1 0 1,1 0 0,-1-1 0,-1 1 0,1-1 0,-1-1-1,0 1 1,-1 0 0,1-1 0,-2 0 0,1 0 0,1-8-1,-4 15-1243,0 1-1,0-1 1,0 1-1,0-1 0,0 1 1,0-1-1,0 1 0,0-1 1,-1 1-1,1-1 1,0 1-1,0-1 0,0 1 1,-1-1-1,1 1 1,0-1-1,-1 1 0,1-1 1,0 1-1,-1-1 0,1 1 1,0 0-1,-1-1 1,1 1-1,-1 0 0,1-1 1,-1 1-1,1 0 0,-1 0 1,1 0-1,-1-1 1,1 1-1,-2 0 0,-23 1 203,-26 16-359,38-9 118,0 0-1,0 0 0,1 2 1,1-1-1,-1 2 0,-11 14 0,18-20-1,1 0 0,0 0 0,1 0-1,-1 1 1,1-1 0,0 1-1,0 0 1,1 0 0,0 0 0,0 0-1,0 0 1,1 1 0,0-1-1,0 1 1,1-1 0,0 0 0,0 9-1,1-13 2,-1 1 1,1-1-1,0 0 0,0 0 0,0 0 1,0 0-1,1 0 0,-1 0 0,0 0 0,1 0 1,0 0-1,-1-1 0,1 1 0,0 0 0,0-1 1,0 0-1,0 1 0,0-1 0,0 0 0,0 0 1,0 0-1,0 0 0,1-1 0,-1 1 1,0 0-1,1-1 0,-1 0 0,3 1 0,9 0-142,0 0-1,1 0 0,18-3 1,-33 2 141,16-1-742,0-1 0,0-1 0,0-1-1,-1 0 1,1-1 0,-1-1 0,28-14 0,-25 9-1129,0 0 1,-2-1-1,1 0 1,-1-1-1,26-29 1,1-12-3918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7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10570,'0'0'3812,"-10"3"-124,2 0-3372,0 1 0,0-1 1,1 2-1,0-1 0,0 1 0,0 0 0,0 0 0,0 1 0,1 0 0,0 0 0,1 1 0,-1-1 0,1 1 0,-4 8 0,-2 1 509,2 1 0,0 0-1,-13 33 1,19-41-560,0 1 0,1-1 0,0 1-1,0-1 1,1 1 0,0 0 0,1 0-1,0-1 1,2 16 0,-1-23-246,-1 0 0,1 0 0,0 0 0,-1-1-1,1 1 1,0 0 0,0 0 0,0 0 0,0-1 0,0 1 0,0 0 0,1-1 0,-1 1 0,1-1 0,-1 0 0,1 1-1,-1-1 1,1 0 0,0 0 0,3 2 0,0-1 16,0-1 0,0 1 0,0-1-1,0 0 1,0 0 0,0 0 0,0-1 0,6 0-1,2-1 16,0 0-1,-1 0 1,1-2-1,-1 1 1,0-2-1,14-4 1,9-10-6,22-8 3,-57 26-46,1 0 0,-1 0 1,0 0-1,0 0 0,1 0 1,-1 0-1,0 0 0,0 0 1,0 0-1,1 0 0,-1 0 1,0 0-1,0 0 0,0 0 1,1 0-1,-1 0 0,0 1 1,0-1-1,0 0 0,1 0 1,-1 0-1,0 0 0,0 0 1,0 1-1,0-1 0,0 0 1,1 0-1,-1 0 0,0 1 1,0-1-1,0 0 0,0 0 1,0 0-1,0 1 0,0-1 1,0 0-1,0 0 0,0 1 1,0-1-1,0 0 0,0 0 1,0 0-1,0 1 0,0-1 1,0 0-1,-2 20 140,-9 16 126,11-35-278,-4 7-74,0 1-1,1-1 0,0 1 0,1-1 0,0 1 0,0 0 0,1 0 0,-1 13 0,4-21-610,0-1 1,-1 1-1,1-1 0,0 1 1,0-1-1,0 0 1,0 0-1,0 0 1,0 0-1,0 0 1,0 0-1,0-1 0,-1 1 1,1 0-1,0-1 1,3-1-1,19-12-8902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7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20 18866,'-10'2'1884,"-1"1"-1045,-1 0 0,1 1 0,0 0 0,0 1-1,-20 12 1,28-15-692,-1 1-1,0-1 0,1 1 1,-1 0-1,1 0 0,0 0 1,0 1-1,0-1 1,0 1-1,1-1 0,-1 1 1,1 0-1,0 0 0,0 0 1,1 0-1,-1 0 1,1 1-1,0-1 0,0 0 1,0 1-1,0 7 0,1-10-149,0-1 0,1 1 0,-1 0-1,0 0 1,1 0 0,-1-1 0,1 1-1,0 0 1,-1 0 0,1-1 0,0 1-1,0-1 1,0 1 0,0-1 0,0 1-1,1-1 1,-1 0 0,0 1 0,1-1-1,-1 0 1,3 2 0,1-1-7,-1 0 0,1 0 1,-1 0-1,1-1 0,-1 1 1,1-1-1,0 0 0,7 0 1,-4 0 21,0-1 1,0 0-1,0 0 1,0-1-1,0 0 1,0-1-1,0 1 1,0-2-1,0 1 1,9-5-1,-9 2 19,-1 0 1,0 0-1,0 0 0,-1-1 0,0 0 1,0-1-1,0 1 0,-1-1 0,0-1 1,0 1-1,0 0 0,-1-1 1,-1 0-1,1 0 0,-1 0 0,0-1 1,-1 1-1,0-1 0,-1 1 0,2-15 1,-3 23-27,0-1 0,0 0-1,-1 1 1,1-1 0,0 0 0,0 1 0,0-1 0,-1 0 0,1 1 0,0-1 0,0 0 0,-1 1 0,1-1 0,-1 1 0,1-1 0,-1 1 0,1-1-1,-1 1 1,1-1 0,-1 1 0,1-1 0,-1 1 0,1 0 0,-1-1 0,0 1 0,1 0 0,-1-1 0,0 1 0,1 0 0,-1 0 0,0 0-1,1 0 1,-1-1 0,0 1 0,1 0 0,-1 0 0,0 1 0,0-1 0,1 0 0,-1 0 0,0 0 0,1 0 0,-1 0 0,0 1 0,0-1-1,-2 1 11,1 0 0,-1 0 0,1-1 0,-1 2 0,1-1 0,-1 0 0,1 0 0,0 1 0,-1-1 0,1 1 0,-2 2-1,2-1 38,0 0-1,0-1 0,0 1 0,1 0 0,0 0 0,-1 0 0,1 0 1,0 0-1,0 0 0,1 0 0,-1 4 0,1-6-66,0-1 0,0 1 0,0 0 1,0-1-1,0 1 0,0-1 0,0 1 0,0 0 0,0-1 0,1 1 1,-1 0-1,0-1 0,0 1 0,1-1 0,-1 1 0,0-1 0,1 1 1,-1-1-1,1 1 0,-1-1 0,1 1 0,0 0 0,0-1-178,0 1 0,1-1 0,-1 0 0,0 1 0,0-1 0,1 0 0,-1 0-1,0 0 1,1 0 0,-1 0 0,0 0 0,0 0 0,1-1 0,-1 1 0,0 0 0,2-1 0,2-4-5098,0-6-2679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7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20083,'0'0'10250,"-5"51"-9289,-8-18-65,3 1-319,1 2-577,3-3 0,4-5 0,2-6 0,0-6-1121,6-5-1634,5-11-1377,1 0-544,-2-13-1858,-2-10-4901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8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19186,'0'0'10602,"-27"60"-10794,31-42-2082,7-1-2114,3-3-2691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8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 16816,'0'0'12075,"-11"-3"-11130,0 0-848,0 0-1,0 1 1,0 0 0,0 1-1,-12 0 1,21 1-149,0 0 1,-1 0-1,1 0 0,0 0 1,0 1-1,-1-1 0,1 0 1,0 1-1,0 0 0,0 0 1,-1-1-1,1 1 1,0 0-1,0 1 0,0-1 1,0 0-1,1 0 0,-1 1 1,0-1-1,1 1 0,-1 0 1,0-1-1,1 1 1,0 0-1,0 0 0,-1 0 1,1 0-1,0 0 0,0 0 1,1 0-1,-1 1 0,0-1 1,1 0-1,-1 0 1,1 1-1,0-1 0,0 5 1,1-5-84,0 0 0,0 1 0,0-1 0,0 0 0,1 1 0,-1-1 0,1 0 0,-1 0 0,1 0 1,0 0-1,0-1 0,0 1 0,0 0 0,0-1 0,0 1 0,0-1 0,1 0 0,-1 0 0,0 0 1,1 0-1,-1 0 0,6 1 0,60 16-1599,-54-15 934,-11-3 973,0 1 1,0-1 0,-1 0-1,1 1 1,0 0 0,-1 0-1,1 0 1,0 0 0,-1 0-1,4 3 1,-7 7 1520,-18 7-969,-23 17-63,-25 20 220,22-31-5987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7207,'0'0'16095,"5"-8"-14541,18-24-369,-23 32-1147,0 0 1,0 0-1,0 0 1,0 0 0,0 0-1,0 0 1,0 0-1,0 0 1,0 0-1,0 0 1,0 1 0,0-1-1,0 0 1,1 0-1,-1 0 1,0 0 0,0 0-1,0 0 1,0 0-1,0 0 1,0 0-1,0 0 1,0 0 0,0 0-1,0 0 1,0 0-1,0 0 1,0 0-1,0 0 1,1 0 0,-1 0-1,0 0 1,0 0-1,0 0 1,0 0 0,0 0-1,0 0 1,0 0-1,0 0 1,0 0-1,0 0 1,0 0 0,0 0-1,1 0 1,-1 0-1,0 0 1,0 0 0,0 0-1,0 0 1,0 0-1,0 0 1,0 0-1,0 0 1,0 0 0,0 0-1,0 0 1,0 0-1,0 0 1,0 0-1,0 0 1,1-1 0,-1 1-1,-1 13 707,-4 14-114,-21 34 798,15-41-1293,2 1 0,0 0 1,2 1-1,0-1 1,2 1-1,0 0 0,-2 26 1,7-48-136,0 0 1,0 0 0,0 1-1,0-1 1,0 0-1,0 0 1,0 0 0,0 1-1,0-1 1,0 0 0,0 0-1,0 0 1,0 1 0,0-1-1,0 0 1,0 0-1,0 0 1,0 0 0,0 1-1,0-1 1,0 0 0,0 0-1,0 0 1,0 1 0,0-1-1,0 0 1,0 0-1,1 0 1,-1 0 0,0 0-1,0 1 1,0-1 0,0 0-1,0 0 1,1 0 0,-1 0-1,0 0 1,0 0-1,0 0 1,0 0 0,1 0-1,-1 1 1,0-1 0,0 0-1,0 0 1,1 0 0,-1 0-1,0 0 1,0 0-1,0 0 1,1 0 0,9-10 133,7-17 45,-11 10-180,-2 1 0,0-1 0,-1 0 0,-1 1 0,0-1 0,-2-31 0,-1 47-2,1 0 0,-1 1 0,1-1 0,-1 0-1,0 1 1,1-1 0,-1 1 0,0-1 0,1 1 0,-1-1 0,0 1 0,0 0 0,0-1-1,1 1 1,-1 0 0,0 0 0,0 0 0,0-1 0,0 1 0,0 0 0,1 0-1,-1 0 1,0 0 0,0 1 0,0-1 0,0 0 0,0 0 0,1 0 0,-1 1 0,0-1-1,0 0 1,0 1 0,1-1 0,-1 1 0,0-1 0,1 1 0,-1-1 0,0 1 0,1-1-1,-1 1 1,0 0 0,1-1 0,-1 1 0,1 0 0,0-1 0,-1 1 0,1 0-1,-1 0 1,1 0 0,0-1 0,0 1 0,-1 2 0,2 2-2817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65 13196,'0'0'7827,"0"-9"-4843,0-25-785,0 33-2107,0 0-1,0 0 1,-1 0 0,1 0-1,-1 0 1,1 0 0,0 0-1,-1 0 1,0 0 0,1 0-1,-1 0 1,0 0 0,1 1-1,-1-1 1,0 0 0,0 0-1,0 1 1,0-1 0,0 0-1,0 1 1,0-1 0,0 1-1,0-1 1,0 1 0,0 0-1,0-1 1,0 1 0,0 0-1,0 0 1,0 0 0,0 0-1,0 0 1,0 0-1,-1 0 1,1 0 0,0 0-1,0 1 1,-2-1 0,-38 12-133,35-9 89,1 0 0,0 1 0,-1-1 0,1 1 0,0 1 0,1-1 0,-1 1 1,1 0-1,0 0 0,0 0 0,0 0 0,1 1 0,0 0 0,0-1 0,0 1 0,1 0 0,0 1 0,0-1 0,1 0 0,-1 0 0,1 1 0,0 7 0,1-12-48,1 1 0,-1-1 0,1 0 1,0 0-1,-1 0 0,1 0 0,0 0 0,0 0 0,1 0 0,-1 0 0,0 0 0,1 0 0,-1-1 0,1 1 1,-1-1-1,1 1 0,0-1 0,-1 1 0,1-1 0,0 0 0,0 0 0,0 0 0,0 0 0,0 0 0,0 0 1,1-1-1,-1 1 0,0-1 0,0 1 0,3-1 0,12 3-328,0-1-1,32 0 1,-37-1-72,100-2-6722,-58-5-5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17168,'0'0'12230,"13"2"-11941,5 2-229,1-2 0,0 0 0,0-1 0,25-3 1,-38 2-23,0 0 1,0-1-1,-1 0 1,1 0-1,0 0 1,-1-1-1,1 1 1,-1-1-1,1-1 1,-1 1-1,0-1 1,0 0-1,0 0 1,0-1-1,-1 1 1,1-1-1,-1 0 1,0 0-1,0-1 1,-1 1-1,6-8 1,-9 11-20,1 0 0,-1 1 1,1-1-1,-1 0 1,1 0-1,-1 0 1,1 0-1,-1 0 0,0 0 1,0 1-1,1-1 1,-1 0-1,0 0 1,0 0-1,0 0 1,0 0-1,0 0 0,0 0 1,0 0-1,-1 0 1,1 0-1,0 0 1,0 0-1,-1 0 1,1 1-1,0-1 0,-1 0 1,1 0-1,-1 0 1,1 0-1,-1 1 1,0-1-1,0-1 1,-2 1-8,1 0 0,-1 0 0,1 0 0,-1 1 0,1-1 0,-1 1 0,1-1 0,-1 1 0,0 0 0,1 0 0,-1 0 1,-3 1-1,-4 0-18,-1 1 0,1 0 1,0 0-1,-1 1 1,-14 7-1,13-3 9,0 1-1,0 0 1,0 1 0,1 1-1,-11 12 1,18-18 13,0 0 1,0 1 0,1-1 0,0 1-1,0 0 1,0 0 0,0 1-1,1-1 1,0 0 0,0 1 0,0-1-1,1 1 1,0 0 0,0-1-1,0 12 1,1-16-22,0 1-1,1-1 0,-1 1 1,0-1-1,1 1 1,-1-1-1,1 1 0,-1-1 1,1 1-1,0-1 1,0 0-1,-1 1 0,1-1 1,0 0-1,0 0 1,0 0-1,1 0 0,-1 0 1,0 0-1,0 0 1,2 1-1,1 0-97,1 0 0,-1 0 1,0 0-1,1 0 0,-1-1 0,1 0 0,5 1 1,11 0-2313,0-1 1,30-2-1,-43 0 643,47-3-9471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131 342 9929,'0'0'8536,"-9"-5"-5055,6 3-3303,-2-1 212,-1-1-1,0 1 1,0 0 0,0 1 0,-13-4 0,17 6-351,0-1 0,0 1-1,0 0 1,0 0 0,0 0 0,0 0 0,0 0 0,0 0 0,0 1 0,0-1 0,0 0-1,0 1 1,0 0 0,0 0 0,1-1 0,-1 1 0,0 0 0,0 0 0,1 1 0,-1-1 0,1 0-1,-1 0 1,1 1 0,-1-1 0,1 1 0,0-1 0,0 1 0,-1 0 0,0 2 0,0 1-12,-1 0 0,1 0 1,0 0-1,0 0 1,0 0-1,1 1 0,0-1 1,0 1-1,0-1 1,1 1-1,0 0 0,0-1 1,0 1-1,2 9 1,-1-12-9,0-1 1,0 1-1,0 0 1,0 0-1,0-1 1,1 1 0,-1-1-1,1 1 1,-1-1-1,1 0 1,0 1 0,0-1-1,0 0 1,1 0-1,-1 0 1,0-1-1,1 1 1,-1-1 0,1 1-1,-1-1 1,1 0-1,0 0 1,0 0-1,-1 0 1,1 0 0,0-1-1,0 1 1,0-1-1,3 0 1,8 0 160,-1-1 0,0 0 0,1-1 1,-1 0-1,0-2 0,0 1 0,0-1 1,-1-1-1,1-1 0,-1 1 0,0-2 0,-1 0 1,1 0-1,-2-1 0,1 0 0,-1-1 0,12-12 1,-12 10-111,0 0 1,0 0 0,-1-1 0,0 0 0,-1-1 0,0 0 0,-1 0-1,-1-1 1,0 0 0,-1 0 0,0 0 0,-1-1 0,-1 1 0,0-1-1,1-21 1,-7 32-282,-4 12-66,-4 13-67,10-17 350,0 0 0,0 0 0,0 0 0,0 0 0,1 0 1,-1 0-1,1 0 0,0 0 0,0 1 0,2 5 1,-2-9-4,0 0 0,0-1 0,1 1 0,-1 0 0,0-1 0,1 1 0,-1 0 0,0-1 0,1 1 0,-1-1 0,1 1 0,-1-1 0,1 1 0,-1-1 0,1 1 0,0-1 0,-1 1 0,1-1 0,0 1 0,-1-1 1,1 0-1,0 0 0,-1 1 0,2-1 0,0 0 4,0 0-1,0 0 1,0 0 0,0 0 0,0-1 0,0 1 0,0-1 0,-1 1-1,1-1 1,0 0 0,0 0 0,0 0 0,2-1 0,7-5 46,-1-1 0,1 0 0,-2-1 0,1 0 0,-1 0 0,0-1 0,-1 0 1,8-13-1,1-3 44,-2-1 0,17-38 0,-25 47-482,-10 18-398,-16 30 285,-5 20 652,3 0-1,2 1 1,2 1-1,2 1 1,3 0 0,2 1-1,2 0 1,-1 82 0,10-124-158,1 1 0,0-1 1,0 0-1,1-1 0,8 19 1,5 26-563,-16-56 563,0 0 0,0 0 0,1 0 0,-1 0 0,0 1 0,0-1-1,0 0 1,0 0 0,0 1 0,0-1 0,0 0 0,0 0 0,0 0-1,0 1 1,0-1 0,0 0 0,0 0 0,0 1 0,0-1 0,0 0-1,0 0 1,0 0 0,0 1 0,0-1 0,0 0 0,0 0 0,0 0-1,-1 1 1,1-1 0,0 0 0,0 0 0,0 0 0,0 1 0,0-1-1,-1 0 1,1 0 0,0 0 0,0 0 0,0 0 0,-1 0 0,1 1-1,0-1 1,0 0 0,0 0 0,-1 0 0,1 0 0,0 0 0,0 0-1,-1 0 1,-13-7-4,-13-17 75,19 13 11,0 0 0,2 0 0,-1 0 0,1-1 0,1 0 0,0 0 0,1-1 0,0 1 0,1-1 0,0 0 0,1 0 0,1 0 0,0 0 0,1-23 0,1 32-84,0-1 0,1 1 0,-1 0 0,1 0 0,0 0 0,0 0 0,0 0 0,1 1 0,-1-1 0,1 1 0,0-1 0,0 1 0,0 0-1,0 0 1,1 0 0,-1 1 0,1-1 0,-1 1 0,1 0 0,5-3 0,10-3-859,1 0 0,-1 2-1,23-5 1,-22 5-1210,27-6-3894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13677,'0'0'10538,"6"74"-8840,-6-35-417,-7 6-737,-2-1-384,1-9-96,6-7-32,2-12-64,7-13-544,15-3-97,5-14-320,5-17-512,-2-7-1666,-1-10-1730,-10-6-2754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9097,'0'0'6705,"-2"8"-4533,-7 24-1459,1-5 706,1 1 1,-5 49 0,11-68-1175,1-1 1,0 1 0,1 0 0,-1 0 0,2 0 0,-1-1 0,1 1-1,1-1 1,-1 1 0,1-1 0,1 0 0,0 0 0,7 12 0,-11-20-250,7 10-455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14029,'0'0'13512,"12"-8"-12092,76-43 112,164-68 0,-167 81-1447,-48 21-771,36-16 363,-49 26-4124,-2 5-4238,-28 2 838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15631,'0'0'6374,"52"-7"-3908,-6-12-864,14-1 416,8-2-481,7-1-672,0 2-609,-4 4-224,-7 2-961,-18 3-2434,-10-1-2691,-15 2-3427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20980,'0'0'5349,"-17"75"-4933,7-30-224,-3 5-127,2 3-33,4-2-385,2-6-1120,2-6-833,1-12-1186,1-10-255,-2-15-257,-2-2-3139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2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11435,'6'-11'2947,"-5"10"-2922,4-10 890,1 1-1,1 0 1,-1 0 0,10-9 0,-13 15-570,1 1 1,-1-1-1,1 1 1,0 0-1,0 0 1,0 0-1,1 1 1,-1 0-1,1-1 1,0 1-1,-1 1 1,1-1-1,0 1 1,0 0-1,8-1 1,-4 2-88,1 0 1,-1 0 0,1 1 0,-1 0-1,0 1 1,1 0 0,-1 1 0,0 0-1,0 0 1,-1 1 0,14 7 0,-18-9-247,-1 0 0,0 0 0,0 0 0,0 1 0,0-1 0,-1 1 0,1-1 0,-1 1 0,1 0 0,-1 0 0,0 0 0,0 0 0,0 1 0,-1-1 0,1 0 0,-1 1 0,0-1 0,0 1 0,0 0 0,0-1 0,0 1 0,-1 0 0,0-1 0,0 1 0,0 0 0,0 0 0,0-1 0,-1 1 0,0 0 0,0-1 0,0 1 1,-2 5-1,0-4 14,1 1 1,-1-1-1,0 0 1,-1 0-1,1-1 1,-1 1 0,0-1-1,0 0 1,0 0-1,-8 6 1,-54 31 993,54-35-630,0 0 0,0 1 0,1 1-1,0 0 1,-18 17 0,28-24-379,0 0 0,0 0 0,1-1 0,-1 1 0,1 0 1,-1 0-1,0 0 0,1 0 0,-1 0 0,1 0 0,0 0 0,-1 0 0,1 0 0,0 0 0,0 0 1,-1 0-1,1 0 0,0 0 0,0 0 0,0 0 0,0 0 0,1 0 0,-1 0 0,0 0 0,0 0 1,0 0-1,2 2 0,-1-1 3,1 0-1,-1 0 1,1 0 0,0 0 0,-1-1 0,1 1-1,0-1 1,0 1 0,1-1 0,-1 0 0,4 2 0,8 3-4,1-1 1,0-1 0,15 3 0,-23-5-24,59 9-821,-21-7-5117,-24-3-1866,12-1-8093,-32 0 15470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2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19090,'0'0'11947,"12"-5"-10671,21-11-1188,-1-1 0,-1-2 0,0-1 0,35-30-1,-46 33-85,0-1 1,0-1-1,-2 0 0,-1-2 0,0 0 0,26-46 0,-32 41-2,-10 26 0,-1 0 0,0-1 0,1 1 0,-1 0 0,0-1 0,0 1 0,1-1 0,-1 1 0,0 0 0,0-1 0,0 1 0,1-1 0,-1 1 0,0-1 0,0 1 0,0-1 0,0 1 0,0-1 0,0 1 0,0 0 0,0-1 0,0 1 0,0-1 0,0 1 0,0-1 0,-1 1 0,1-1 0,0 1 0,0-1 0,0 1 0,0 0 0,-1-1 0,1 1 0,0 0 0,-1-1 0,-6 6 0,7-5 0,-8 13 5,0 0 1,0 1-1,1-1 0,1 2 1,-7 23-1,-17 81-165,25-99-195,1 0 1,1 0-1,1 1 0,1-1 1,1 1-1,4 35 1,-3-55 187,-1 1 0,1-1 0,-1 1 0,1-1 0,-1 1 1,1-1-1,0 1 0,0-1 0,0 1 0,0-1 0,0 0 1,0 1-1,0-1 0,0 0 0,1 0 0,-1 0 1,0 0-1,1 0 0,1 1 0,19 2-7803,-5-4-5499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8552,'0'0'17595,"9"7"-15924,-4-3-1497,0 0 1,0 0-1,0 0 0,1-1 0,0 0 0,0 0 0,0-1 0,0 0 0,0 0 0,0 0 0,1 0 0,-1-1 0,1 0 1,-1-1-1,1 0 0,-1 0 0,12-1 0,-2-2-76,-1 0 1,0-1-1,0 0 0,0-1 1,22-11-1,-29 12-100,1-1 0,-1 0 0,0 0-1,0 0 1,-1-1 0,0-1 0,0 1-1,0-1 1,-1 0 0,8-12 0,-13 18 1,0 0 1,0 0 0,0 0-1,0-1 1,-1 1-1,1 0 1,-1-1 0,1 1-1,-1 0 1,1-1-1,-1 1 1,0 0 0,0-1-1,0 1 1,0-1-1,0 1 1,0-1-1,0 1 1,0-1 0,0 1-1,-1-3 1,0 3-4,0 0 0,0 1 0,0-1 0,1 0 0,-1 0 0,0 0 0,0 1 1,0-1-1,-1 0 0,1 1 0,0-1 0,0 1 0,0-1 0,0 1 0,0 0 0,-1-1 0,1 1 1,0 0-1,-2 0 0,-4-1-7,1 1 0,0 1-1,-1-1 1,1 1 0,0 0 0,0 0 0,0 1 0,-10 4 0,3 0 91,1 2 0,0-1 1,0 2-1,1 0 0,0 0 0,1 1 1,0 0-1,-10 14 0,13-16-21,1 0 1,-1 1-1,2 1 1,-1-1-1,2 1 1,-1-1 0,1 1-1,1 1 1,-1-1-1,2 0 1,-3 16-1,5-25-60,1 1-1,-1-1 1,0 0 0,1 1-1,-1-1 1,1 0 0,-1 1-1,1-1 1,0 0 0,-1 0-1,1 0 1,0 1 0,0-1-1,0 0 1,0 0 0,0 0-1,0 0 1,0-1 0,0 1-1,1 0 1,-1 0 0,0-1-1,0 1 1,1 0 0,-1-1-1,0 1 1,1-1 0,-1 0-1,1 0 1,-1 1 0,0-1-1,1 0 1,-1 0 0,1 0-1,-1 0 1,0-1 0,2 1-1,8 0-175,0-1 1,0 0-1,20-4 0,-15 0-1288,1 0 1,29-14 0,30-24-7291,-27 11 816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14798,'0'0'9150,"5"14"-8018,0-2-907,-1 1 1,0 0-1,-1 0 1,-1 0-1,0 0 1,-1 0 0,0 19-1,-3 10-262,-1 133 1301,4-156-1787,1 0-1,1-1 0,0 0 0,2 1 1,0-1-1,1-1 0,10 21 0,-15-35 828,2 1-5564,-2-10-3594,-1-14-1257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7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15535,'3'-9'3000,"-2"3"-2519,0 0-1,1 0 1,0 0 0,1 0 0,-1 1-1,1-1 1,0 1 0,0 0 0,1-1 0,-1 2-1,1-1 1,0 0 0,1 1 0,-1 0-1,1 0 1,8-6 0,2 3-112,-1 0 0,1 2-1,0-1 1,0 2 0,0 0 0,1 1 0,20-2 0,116 2-205,-103 3-81,297 7-959,-345-7 870,0 1 0,0-1 0,0 1 0,0-1 0,1 1-1,-1 0 1,0 0 0,0-1 0,0 1 0,0 0 0,-1 0 0,1 0 0,0 0 0,0 0 0,0 0-1,-1 0 1,1 1 0,-1-1 0,1 0 0,-1 0 0,1 0 0,-1 1 0,0-1 0,1 0-1,-1 0 1,0 1 0,0-1 0,0 2 0,3 48-221,-2-36 225,8 75 180,5-1-1,3 0 0,5-1 0,37 99 1,-48-153 12,10 47 1,-19-67-850,0-1 1,-1 1-1,0 0 1,-1-1 0,0 1-1,-4 22 1,3-35 334,1 0 0,-1 0 0,0 0 0,0 0 0,0 0 0,1 0 1,-1 0-1,0-1 0,0 1 0,-1 0 0,1 0 0,0-1 1,0 1-1,0-1 0,0 1 0,0-1 0,-1 0 0,1 1 0,0-1 1,0 0-1,-1 0 0,1 0 0,0 1 0,-1-2 0,1 1 0,0 0 1,0 0-1,-1 0 0,1 0 0,0-1 0,0 1 0,-2-1 0,0 0-733,-26-3-8093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94 14318,'0'0'2338,"-49"6"-513,46-2 482,7-4-1699,36 0 385,25 0 1057,24-9-769,18-2-768,12-2-385,6 1-64,-7-3-1345,-13-5-4677,-18-4-4260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9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14638,'0'0'3459,"9"-3"-1179,1 0-1717,1 0 1,0 0 0,1 2 0,-1-1 0,0 1 0,0 1 0,16 1 0,-23-1-492,-1 0 1,0 0-1,0 0 1,0 1-1,0-1 1,0 1-1,0 0 1,0 0-1,0 0 1,0 0-1,0 1 1,0-1-1,-1 1 1,1-1-1,0 1 1,-1 0-1,1 0 1,-1 0-1,0 1 1,0-1-1,0 0 1,0 1-1,0-1 1,-1 1-1,1 0 1,-1 0-1,1 0 1,-1-1-1,0 1 1,0 0-1,0 0 1,-1 1 0,1-1-1,-1 0 1,0 4-1,0-3 2,-1 1 0,0-1 1,0 1-1,0-1 0,-1 1 0,1-1 1,-1 0-1,0 0 0,-1 1 0,1-1 0,-1-1 1,1 1-1,-1 0 0,0-1 0,-1 1 0,1-1 1,0 0-1,-1 0 0,0 0 0,-5 2 1,-31 32 1179,75-33-928,17-3-565,74-3-2293,-110 0 509,0 0 0,0-1-1,16-5 1,31-17-13746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13036,'0'0'3331,"49"-1"-672,-23 21-289,-7 16-800,1 11-385,-6 9-416,-9 10-481,-3 1-128,-2-1-128,0-3 32,-4-9-64,-2-10-192,1-12-1057,0-13-577,0-11-512,-2-8-1089,-2-13-2275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14606,'0'0'2658,"10"-7"-213,1 1-1863,0 0 0,0 1 0,1 0 0,0 1 0,0 0 0,0 1-1,0 0 1,0 1 0,24-1 0,126 4 1040,-94 2-2139,130-12-1,-89-20-699,-108 29 1211,-1 0 0,1 0 0,-1 0 0,1 0 0,-1 0 1,0 0-1,1 0 0,-1 0 0,1 0 0,-1 1 0,1-1 0,-1 0 0,0 0 0,1 0 0,-1 1 0,1-1 0,-1 0 0,0 1 0,1-1 0,-1 0 0,0 1 0,0-1 0,1 0 0,-1 1 0,0-1 0,0 0 0,1 1 1,-1-1-1,0 1 0,0-1 0,0 1 0,0-1 0,0 0 0,1 1 0,-1-1 0,0 1 0,0-1 0,0 1 0,-1 22 6,1-18 51,-4 35 308,-14 62 0,10-66-202,2 1 1,-2 50-1,19 143 151,-3-138-707,-6-67 42,0-13-395,-1-1 0,0 0 0,-1 1 0,0-1 0,-1 0 0,0 1 0,-4 15-1,5-26 544,-1 0-1,1 0 0,-1-1 1,1 1-1,-1 0 1,1 0-1,-1-1 0,1 1 1,-1-1-1,0 1 0,1 0 1,-1-1-1,0 1 1,0-1-1,0 0 0,1 1 1,-1-1-1,0 1 0,0-1 1,0 0-1,0 0 0,1 0 1,-1 1-1,0-1 1,-1 0-1,-14 0-4653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8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14125,'0'0'9321,"105"-8"-8040,-25 8-544,14 0-577,6 0-160,-2 0-1825,-9 0-4389,-12-18-11147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1:0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16784,'15'-3'1623,"-10"2"-1495,26-5 1700,0 1-1,0 2 1,0 1 0,47 2 0,-78 0-1784,1 0 0,-1 0 0,0 0-1,1 0 1,-1 0 0,1 0 0,-1 0 0,1 0 0,-1 0-1,0 1 1,1-1 0,-1 0 0,1 0 0,-1 0-1,0 0 1,1 1 0,-1-1 0,0 0 0,1 0 0,-1 1-1,0-1 1,1 0 0,-1 1 0,0-1 0,0 0 0,1 1-1,-1-1 1,0 0 0,0 1 0,0-1 0,1 0-1,-1 1 1,0-1 0,0 1 0,0 0 0,-10 13 848,-20 8-31,-17-1-381,36-17-415,0 0 1,0 1 0,-18 13-1,76-11-70,-36-5-55,-1 1 0,0 0 0,0 0-1,-1 1 1,1 0 0,-1 1 0,0 0 0,0 1-1,12 9 1,-18-13 39,0 1 1,0 0-1,0 0 0,0 1 0,0-1 1,-1 0-1,1 1 0,-1 0 0,0 0 0,0-1 1,-1 1-1,1 0 0,-1 1 0,1-1 0,-1 0 1,-1 0-1,1 0 0,-1 1 0,1-1 0,-1 0 1,0 1-1,-1-1 0,1 0 0,-1 1 0,-2 5 1,1-4 95,-1-1-1,1 0 1,-2-1 0,1 1 0,0 0 0,-1-1 0,0 0 0,0 0 0,0 0 0,0 0 0,-1 0-1,1-1 1,-1 0 0,0 0 0,0-1 0,0 1 0,-1-1 0,1 0 0,-1 0 0,1-1 0,-1 1-1,1-1 1,-7 0 0,8 0-93,0 0 0,-1 0 0,1-1-1,-1 0 1,1 1 0,0-2 0,-1 1 0,1 0-1,-1-1 1,1 0 0,0 0 0,0 0 0,-1-1-1,1 1 1,0-1 0,0 0 0,0 0 0,1 0-1,-1-1 1,0 1 0,1-1 0,0 0-1,-1 0 1,1 0 0,0 0 0,1-1 0,-1 1-1,1-1 1,-1 0 0,-1-4 0,4 8-31,-2-9-2668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4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17328,'0'0'10154,"-3"10"-8745,-8 29-840,2 0-1,2 1 1,-4 65-1,12 135 1034,6-210-4485,-3-12-2592,-16-31-527,-5-11-4590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9 231 13645,'-2'-11'3320,"1"8"-3202,-1-11 718,0 1 0,1-1 0,1 0 1,1-14-1,-1 23-600,1 0 0,0 0 1,0 1-1,0-1 0,1 0 1,-1 0-1,1 1 0,0-1 1,1 1-1,-1 0 0,1-1 1,0 1-1,0 0 0,0 1 1,1-1-1,-1 1 0,5-4 0,2 0-22,0 1-1,1 0 1,0 1-1,0 0 0,0 1 1,1 0-1,-1 0 0,1 1 1,0 1-1,15-1 0,16 0-48,63 3-1,-105 0-154,33 2 72,-1 2 1,1 0 0,58 18-1,-72-16-66,-1 1 0,1 0 0,-1 2 1,-1 0-1,0 1 0,0 1 0,22 19 0,-37-28-14,0 0-1,-1 0 1,0 1 0,1-1 0,-1 1-1,0 0 1,0-1 0,0 1 0,-1 0-1,1 0 1,-1 0 0,1 0 0,-1 0-1,0 1 1,0-1 0,0 6 0,-1-6 49,0-1-1,-1 0 1,1 0 0,0 0 0,-1 1-1,0-1 1,0 0 0,1 0 0,-1 0 0,-1 0-1,1 0 1,0 0 0,0 0 0,-1-1 0,1 1-1,-1 0 1,1-1 0,-1 1 0,0-1 0,0 0-1,1 1 1,-1-1 0,0 0 0,0 0 0,-3 1-1,-17 8 506,-1-1-1,0-2 0,0 0 1,-35 6-1,32-9-1076,-47 1 0,94-8-3087,9-9-3231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46 18353,'-5'8'1340,"-3"6"-628,1 1 0,0 0 0,2 0-1,-1 0 1,2 1 0,0 0 0,1 0 0,-2 28-1,6 11-232,15 99-1,-7-94-420,0 70 0,-9-104-2,1-9 123,-1 1 1,-1 0 0,-4 17-1,7-48-43,-1-1-1,0 0 0,-2-23 0,0-21-120,5-6-96,2-38-1467,3 0 0,24-104 0,-30 196 1512,0 1 0,0-1 1,1 1-1,0 0 0,0 0 0,1 0 0,0 0 0,8-10 1,-10 17 28,-1-1 1,0 1-1,0 0 1,1-1-1,-1 1 1,1 0-1,-1 1 1,1-1-1,0 0 0,0 1 1,0-1-1,0 1 1,0 0-1,0 0 1,0 0-1,0 1 1,1-1-1,-1 1 1,0-1-1,0 1 1,1 0-1,-1 0 1,0 1-1,0-1 1,1 1-1,-1-1 1,0 1-1,0 0 1,4 2-1,-5-2 23,0 0-1,0 0 1,-1 0-1,1 0 1,0 0-1,0 0 1,-1 1-1,1-1 1,-1 1-1,1-1 1,-1 1-1,0-1 1,1 1-1,-1 0 1,0 0-1,0 0 1,0-1-1,0 1 1,-1 0-1,1 0 1,0 0-1,-1 0 1,0 1-1,1-1 1,-1 0-1,0 0 1,0 0-1,0 0 1,0 0 0,0 0-1,-1 0 1,1 0-1,-1 0 1,1 1-1,-1-1 1,0-1-1,-2 5 1,0 2 183,-1-1 1,0 1 0,0-1-1,-1 0 1,0 0 0,0-1-1,-1 1 1,-7 6 0,-11 6 568,0-1-1,-39 22 1,51-33-632,0 0 0,-1-1 0,0-1-1,0 0 1,0-1 0,-1-1 0,-21 4-1,34-7-168,1 0-1,0 0 0,0 0 0,0 0 0,-1 1 1,1-1-1,0 0 0,0 0 0,0 0 0,-1 0 0,1 0 1,0 0-1,0 0 0,-1 0 0,1 0 0,0-1 0,0 1 1,0 0-1,-1 0 0,1 0 0,0 0 0,0 0 0,0 0 1,-1 0-1,1 0 0,0-1 0,0 1 0,0 0 0,0 0 1,-1 0-1,1 0 0,0-1 0,0 1 0,0 0 1,0 0-1,0 0 0,0 0 0,0-1 0,0 1 0,-1 0 1,1 0-1,0-1 0,0 1 0,0 0 0,0 0 0,0 0 1,0-1-1,0 1 0,0 0 0,0 0 0,0-1 0,0 1 1,1 0-1,-1 0 0,0 0 0,0-1 0,0 1 0,0 0 1,0 0-1,0 0 0,0 0 0,0-1 0,1 1 1,-1 0-1,0 0 0,0 0 0,0 0 0,1-1 0,11-12-2313,41-22-6787,-19 18 1697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19218,'-11'8'2418,"-16"10"-683,0 1 0,2 1 0,0 2 0,1 0 0,-32 40 0,54-60-1705,1 0 0,-1 1 0,1-1-1,0 0 1,0 0 0,0 0 0,0 1-1,1-1 1,-1 1 0,0-1 0,1 0-1,0 1 1,-1-1 0,1 1 0,1 3 0,-1-4-29,1-1 0,-1 0 1,1 0-1,-1 0 0,1 0 1,0 0-1,0 0 1,-1 0-1,1 0 0,0 0 1,0 0-1,0 0 1,0 0-1,0-1 0,0 1 1,0 0-1,0-1 1,1 1-1,-1-1 0,0 1 1,0-1-1,0 0 0,1 1 1,-1-1-1,0 0 1,1 0-1,-1 0 0,0 0 1,2 0-1,11 0-92,0 0-1,0-1 0,-1 0 1,1-1-1,0-1 1,-1 0-1,1-1 1,-1 0-1,14-8 0,-19 9 21,-1 0-1,0-1 0,0-1 0,0 1 1,0-1-1,-1 0 0,0-1 0,0 1 1,0-1-1,-1 0 0,1-1 0,-2 1 1,1-1-1,-1 0 0,0 0 1,5-14-1,-8 21 82,-1-1 0,0 1 0,0 0 0,0-1 0,1 1 1,-1 0-1,0 0 0,0-1 0,0 1 0,0 0 0,0-1 0,0 1 0,0 0 1,0-1-1,0 1 0,0 0 0,0-1 0,0 1 0,0 0 0,0-1 1,0 1-1,0 0 0,0-1 0,0 1 0,0 0 0,0-1 0,0 1 0,-1 0 1,1-1-1,0 1 0,0 0 0,0 0 0,-1-1 0,1 1 0,0 0 0,0 0 1,-1-1-1,1 1 0,-15 5 158,-14 16 11,24-15-104,-1 0 0,1 0 0,0 0 0,0 1 0,0 0 0,1 0 0,0 0 0,1 1 0,-1-1 1,2 1-1,-1 0 0,1-1 0,0 1 0,0 0 0,0 11 0,2-18-108,0 1-1,1-1 1,-1 0-1,0 1 1,1-1-1,-1 0 1,1 1-1,-1-1 1,1 0-1,0 0 1,-1 1 0,1-1-1,0 0 1,0 0-1,0 0 1,0 0-1,0 0 1,0 0-1,0 0 1,0-1-1,0 1 1,0 0 0,0-1-1,1 1 1,-1 0-1,0-1 1,0 1-1,1-1 1,-1 0-1,0 1 1,3-1 0,50 2-7084,-49-2 5545,21-2-5666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39 10378,'3'-5'2056,"-1"3"-1087,-1-1 0,1 1 0,-1-1 0,0 1 0,0-1 0,0 1 0,0-1 1,0 0-1,-1 0 0,1-4 0,-16 11 1129,6 2-1892,0 0 1,0 1 0,1 0-1,0 1 1,1 0 0,-12 14-1,-38 62 1504,44-63-1359,-9 15 216,1 1 1,2 0-1,-28 80 0,39-90-369,0 0-1,2 1 1,1 0-1,2 0 1,0 0-1,3 54 1,0-77-195,1 1 1,0-1-1,0 0 1,0 0-1,0 1 1,1-1-1,0 0 1,0-1-1,1 1 1,-1 0-1,1-1 1,0 1-1,0-1 1,0 0-1,1 0 1,0 0-1,4 4 1,-2-4 59,0 0 1,1 0-1,-1 0 1,1-1-1,0 0 1,0 0-1,1-1 1,-1 0-1,0 0 1,16 2-1,-9-3-325,1-1 0,0 0 0,-1 0-1,1-2 1,19-3 0,-21 2-863,0-1-1,0 0 1,0-1-1,-1 0 1,17-9-1,25-21-8157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6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12 11819,'0'0'2717,"8"-2"316,26-7-241,-33 9-2711,-1-1 0,0 1-1,1 0 1,-1 0 0,1 0 0,-1 0 0,0 0 0,1 0 0,-1 0 0,1 0 0,-1 0 0,0 0 0,1 0 0,-1 0 0,1 1 0,-1-1 0,0 0 0,1 0 0,-1 0 0,0 0 0,1 1 0,-1-1 0,0 0 0,1 0 0,-1 1 0,0-1 0,1 0 0,-1 1 0,0-1-1,0 0 1,0 1 0,1-1 0,-1 0 0,0 1 0,0-1 0,0 0 0,0 1 0,1-1 0,-1 1 0,0-1 0,0 0 0,0 1 0,0-1 0,0 1 0,0-1 0,0 0 0,0 1 0,0-1 0,-1 1 0,1-1 0,0 0 0,0 1 0,0-1 0,0 0 0,-1 1 0,-6 21 1657,-9 3-836,-1 0 0,-2-1 0,0-1 0,-2-1 0,-40 35 0,38-36-458,-17 15-252,-73 75-106,113-111-116,0 0 0,0 0-1,0 0 1,0 0 0,0 0 0,0 0-1,0 0 1,0 0 0,0 0 0,1 1 0,-1-1-1,0 0 1,0 0 0,0 0 0,0 0 0,0 0-1,0 0 1,0 0 0,0 0 0,0 0-1,0 0 1,0 0 0,0 0 0,0 1 0,0-1-1,0 0 1,1 0 0,18-14-2009,28-25-2624,29-44-5502,-36 38 1549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6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1 15118,'0'0'4874,"-2"11"-2413,-7 29-174,-20 57-1,17-66-1775,2 1 0,2 0-1,0 1 1,-5 66 0,13-86-653,-1 1 223,1-1 0,1 0-1,0 0 1,3 15 0,-3-26-150,-1 0 0,1 1-1,-1-1 1,1 0 0,0 0 0,0 0 0,0 0 0,0 0 0,0 0 0,1 0 0,-1 0 0,0 0 0,1-1 0,-1 1 0,1 0 0,0-1 0,0 1 0,0-1 0,-1 0-1,1 0 1,0 1 0,0-1 0,1 0 0,-1-1 0,0 1 0,0 0 0,0-1 0,1 1 0,-1-1 0,3 0 0,-4 1-164,0-1 0,0 0 0,0 0 0,-1-1 0,1 1 0,0 0 0,0 0 0,0 0 0,0-1 0,0 1 0,0 0-1,-1-1 1,1 1 0,0-1 0,0 1 0,0-1 0,-1 1 0,1-1 0,0 1 0,-1-1 0,1 0 0,0 1 0,-1-1 0,1 0 0,-1 0 0,1 1 0,-1-1 0,0 0 0,1 0 0,-1 0 0,0 0 0,0 0 0,1 0 0,-1 1 0,0-1 0,0 0 0,0 0 0,0 0 0,0 0 0,0 0 0,0 0 0,0 0-1,-1 0 1,1 1 0,-1-2 0,1-23-7747</inkml:trace>
  <inkml:trace contextRef="#ctx0" brushRef="#br0" timeOffset="1">0 227 17136,'0'0'10410,"57"1"-8776,-3 4-738,13-2-639,2-1-161,6-2-417,-7 0-3074,-6 0-4132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19506,'0'0'7399,"54"25"-6245,-8-23-418,7 1-447,2-2-225,-1 1-64,-8 1-32,-9 1-1218,-10-1-1408,-12 3 224,-8-1 544,-7 1-833,-5-3-2145,-15-1-7080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17040,'0'0'10442,"75"34"-8680,-24-34-641,2 0-833,1 0-288,-4-1-545,-8-2-2369,-11-2-3781,-6 0-5540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8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84 6887,'0'0'20008,"-7"10"-19731,2-3-218,0 0 0,0 0 0,1 1-1,0 0 1,1 0 0,0 0-1,0 0 1,1 1 0,0-1 0,0 0-1,1 1 1,0 0 0,0 9-1,1-12 33,0 0-1,0 0 1,1 0-1,-1 0 1,1 0-1,1 0 1,-1 0-1,1 0 1,0 0-1,1-1 0,4 9 1,-5-11-34,0 0 0,1 0 0,0-1 0,0 1 0,-1-1 0,1 1 0,1-1 0,-1 0 0,0-1 0,0 1 0,1 0 0,-1-1 0,1 0 0,0 0 0,-1 0 0,1 0 0,0 0 1,-1-1-1,8 1 0,-1-2 22,1 1 1,-1-2 0,1 1 0,-1-1 0,1-1-1,-1 0 1,0 0 0,0-1 0,-1 0 0,1-1-1,-1 0 1,0-1 0,15-11 0,-14 9-46,1 0 0,-1-1 1,-1-1-1,0 0 0,0 0 1,-1-1-1,0 0 0,-1 0 1,0-1-1,8-18 0,-11 12 109,-8 18 11,-14 28-173,-11 53 46,27-75-31,1-1-1,0 0 1,0 1 0,0-1 0,1 0 0,-1 1-1,1-1 1,1 1 0,-1-1 0,1 0 0,0 1-1,0-1 1,4 10 0,-4-13 11,0 0 0,1-1 0,-1 1-1,1 0 1,-1-1 0,1 1 0,-1-1 0,1 0 0,0 1 0,0-1 0,0 0 0,0 0 0,0 0-1,0 0 1,0-1 0,0 1 0,0 0 0,0-1 0,0 0 0,0 1 0,1-1 0,-1 0 0,0 0-1,0 0 1,0 0 0,0-1 0,1 1 0,-1-1 0,0 1 0,0-1 0,0 0 0,0 1-1,2-2 1,3-1 55,0 0 0,0-1 0,-1 1-1,1-1 1,-1 0 0,0-1 0,0 0-1,7-7 1,-5 2-60,0 0 0,-1-1 0,0 0 0,0 0 0,-2 0 0,1 0 0,-1-1 0,-1 0 0,3-14 0,-2 2-3,-1-1 0,-1 1 0,0-43 0,-3 66-9,0-1 1,0 1-1,0-1 0,0 1 1,0-1-1,0 1 0,-1 0 1,1-1-1,0 1 0,-1-1 1,1 1-1,-1 0 0,0-1 1,1 1-1,-1 0 0,0 0 0,-1-2 1,1 2-14,0 1 0,1-1 0,-1 1 1,0 0-1,1 0 0,-1-1 0,0 1 0,1 0 0,-1 0 1,0 0-1,0 0 0,1 0 0,-1 0 0,0 0 1,1 0-1,-1 0 0,0 0 0,0 0 0,1 1 0,-1-1 1,0 0-1,1 0 0,-1 1 0,-1 0 0,0 0-151,-1 1-1,0 0 1,1 0-1,-1 0 0,1 1 1,0-1-1,-1 0 1,1 1-1,0 0 1,1-1-1,-1 1 1,0 0-1,1 0 0,-2 4 1,-1 8-4929,2-4-3316,2-2-7463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16432,'0'0'12379,"-3"10"-12176,-1 1-102,2-7-29,1 0 0,-1 1 0,1-1 0,0 1-1,0-1 1,1 1 0,-1-1 0,1 7-1,0-9-47,1-1-1,-1 0 0,1 1 0,-1-1 0,1 1 0,-1-1 0,1 0 0,0 0 0,0 1 0,-1-1 0,1 0 0,0 0 0,0 0 0,0 0 0,0 0 0,1 0 0,-1 0 0,0-1 0,0 1 0,0 0 1,1 0-1,-1-1 0,0 1 0,1-1 0,-1 1 0,1-1 0,-1 0 0,1 0 0,-1 0 0,0 1 0,1-1 0,-1 0 0,1-1 0,-1 1 0,1 0 0,1-1 0,2 1 9,0 0 0,0 0-1,0-1 1,0 0-1,0 0 1,0-1 0,0 1-1,0-1 1,6-3 0,73-63 384,-83 68-405,-1 0-1,0 0 1,0 0 0,0-1-1,1 1 1,-1 0 0,0 0-1,0 0 1,1 0 0,-1 0-1,0 0 1,0 0 0,1 0-1,-1 0 1,0 0 0,0 0-1,1 0 1,-1 0 0,0 0-1,0 0 1,1 0 0,-1 0-1,0 0 1,0 0 0,1 0-1,-1 0 1,0 0 0,0 0-1,1 0 1,-1 0 0,0 1-1,0-1 1,0 0-1,1 0 1,-1 0 0,0 0-1,0 1 1,0-1 0,5 14 162,-3 29-163,-2-22 69,0-20-74,1 0 1,-1 0-1,1 0 1,-1 0-1,0 0 1,1 0-1,0 0 1,-1 0-1,1 0 1,0 0-1,-1 0 1,1-1-1,0 1 1,0 0-1,-1-1 1,1 1-1,0 0 0,0-1 1,0 1-1,0-1 1,0 1-1,0-1 1,0 0-1,0 1 1,0-1-1,0 0 1,0 0-1,0 0 1,1 0-1,-1 0 1,0 0-1,0 0 1,0 0-1,0 0 1,1-1-1,51-10 171,-20 3-2241,-28 9-544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59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9097,'0'0'21935,"8"2"-21898,-3-1-32,-4 0-2,1-1-1,-1 0 1,1 0 0,-1 1-1,1-1 1,-1 1-1,0-1 1,1 1 0,-1-1-1,1 1 1,-1 0-1,0 0 1,0 0 0,0 0-1,1 0 1,-1 0-1,0 0 1,0 0 0,0 0-1,0 0 1,-1 1 0,1-1-1,0 0 1,0 1-1,-1-1 1,1 1 0,-1-1-1,1 0 1,-1 1-1,0-1 1,0 1 0,1-1-1,-1 1 1,0 2-1,-1-3 3,1-1-1,0 1 0,0 0 0,0-1 0,0 1 0,1-1 0,-1 1 1,0-1-1,0 1 0,0-1 0,0 1 0,0-1 0,1 1 0,-1-1 1,0 1-1,0-1 0,1 1 0,-1-1 0,0 1 0,1-1 0,-1 1 0,1-1 1,-1 0-1,1 1 0,-1-1 0,0 0 0,1 1 0,-1-1 0,1 0 1,-1 0-1,2 1 0,19-4 200,22-18 39,-41 19-251,18-10-11,-14 7-2,1 0 1,-1 1-1,1 0 0,0 0 1,1 1-1,-1 0 0,0 0 1,1 0-1,0 1 0,0 0 0,10 0 1,-17 3 52,0 0 0,0 0 0,0 1 1,0-1-1,-1 1 0,1-1 0,0 0 1,-1 1-1,1-1 0,-1 1 0,0 0 1,1-1-1,-1 1 0,0-1 0,0 1 0,0-1 1,0 1-1,0 0 0,-1 2 0,0 35 621,-3-18-2851,1 1-5224,3-33-4546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00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9865,'0'0'20046,"2"9"-19507,8 30-203,-9-38-322,-1 0-1,1 1 0,0-1 0,0 0 1,0 0-1,0 0 0,0 0 0,1 0 0,-1 0 1,0 0-1,0 0 0,1 0 0,-1 0 1,0-1-1,1 1 0,-1-1 0,1 1 0,-1-1 1,1 1-1,-1-1 0,1 0 0,-1 0 1,1 0-1,-1 0 0,1 0 0,-1 0 0,1 0 1,-1 0-1,2-1 0,43-9 290,-45 10-287,56-23 191,-46 17-214,0 1 0,0 0-1,1 1 1,-1 0-1,1 1 1,0 1 0,0 0-1,0 0 1,21 0-1,-32 3-4,0-1 1,1 0-1,-1 0 0,0 1 0,1-1 0,-1 1 0,0-1 0,1 1 0,-1-1 0,0 1 1,0 0-1,0 0 0,1 0 0,-1-1 0,0 1 0,0 0 0,0 0 0,-1 0 1,1 1-1,0-1 0,1 2 0,9 31 62,0 0 141,-10-33-184,0 1-1,0-1 1,0 0-1,-1 0 1,1 0-1,0 0 0,0 0 1,1 0-1,-1 0 1,0 0-1,0 0 1,0-1-1,0 1 0,1 0 1,-1-1-1,0 1 1,1-1-1,-1 0 1,0 1-1,1-1 1,-1 0-1,2 0 0,2 0 21,-1 0 0,0 0-1,0-1 1,1 1 0,-1-1-1,0 0 1,0-1-1,0 1 1,0-1 0,0 0-1,0 0 1,0 0 0,-1 0-1,7-6 1,-5 4-180,0 1-1,1 0 1,-1 0 0,0 0 0,1 0 0,10-2 0,-16 5 53,0 0-1,1-1 1,-1 1 0,1 0 0,-1 0-1,1 0 1,-1 0 0,0 0 0,1 0-1,-1 0 1,1 0 0,-1 0 0,1 0-1,-1 0 1,1 0 0,-1 1 0,0-1-1,1 0 1,-1 0 0,1 0 0,-1 1-1,0-1 1,1 0 0,-1 0 0,0 1-1,1-1 1,-1 0 0,0 1 0,1-1-1,-1 0 1,0 1 0,0-1 0,0 0-1,1 1 1,-1-1 0,0 1 0,0-1-1,0 0 1,0 1 0,0-1 0,1 1-1,-1-1 1,0 1 0,0-1 0,0 0-1,0 1 1,0-1 0,-1 2 0,1 8-4852,0-4-2646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01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17008,'0'0'11979,"65"37"-16719,-33-24-1090,2-3-6213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19026,'0'0'2696,"-9"9"-369,-17 21-1534,1 1-1,1 1 1,2 1-1,1 2 1,2 0-1,1 0 1,2 2-1,2 0 1,1 1-1,-8 42 1,20-79-829,1 1-1,-1-1 1,1 0 0,0 1-1,-1-1 1,1 0 0,0 1-1,0-1 1,0 0-1,0 1 1,0-1 0,0 1-1,0-1 1,1 0 0,-1 1-1,0-1 1,1 0 0,-1 0-1,1 1 1,-1-1 0,1 0-1,1 2 1,-1-2-66,0-1-1,0 0 1,1 1 0,-1-1 0,0 0-1,0 0 1,0 0 0,0 0 0,0 0-1,0 0 1,0 0 0,0-1 0,0 1-1,0 0 1,0 0 0,0-1 0,0 1-1,0-1 1,0 1 0,0-1 0,1 0-1,5-4-923,0 1-1,0-1 1,-1-1-1,0 1 1,0-1-1,7-8 1,8-19-9395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01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18385,'0'0'11029,"-5"10"-10922,1 0-222,0 1 1,0-1-1,1 1 0,1-1 0,-1 1 1,2 0-1,-1 15 0,2-3-207,2 0 0,0-1 0,1 1 0,2-1 0,0 0 0,1 0-1,2 0 1,11 25 0,-14-38 347,-2 0-1,1 1 0,-1-1 0,0 1 1,-1 0-1,-1 0 0,1 0 0,-1 19 1,-1-26 107,-1 1 0,1-1 1,-1 1-1,0-1 0,0 0 1,0 1-1,-1-1 1,1 0-1,-1 0 0,1 0 1,-1 0-1,0 0 0,0 0 1,-1-1-1,1 1 1,0-1-1,-1 1 0,0-1 1,1 0-1,-1 0 0,0 0 1,0 0-1,0-1 1,0 1-1,-1-1 0,1 0 1,0 0-1,-4 1 0,0 0-51,1-1-1,-1 0 0,0-1 0,0 1 0,1-1 0,-1-1 0,0 1 1,0-1-1,1 0 0,-1-1 0,1 0 0,-1 0 0,1 0 0,0 0 1,0-1-1,0 0 0,0-1 0,0 1 0,1-1 0,-1 0 0,-4-5 0,6 5-32,-1 0 0,1 0 0,1-1 0,-1 1-1,1-1 1,-1 0 0,1 0 0,1 0 0,-1 0-1,1 0 1,0 0 0,0-1 0,0 1 0,1-1-1,0 0 1,0 1 0,0-1 0,1 0-1,0 0 1,0 1 0,0-1 0,1 0 0,0 0-1,0 1 1,2-8 0,0 7-45,0 0 0,1 1 0,0-1 0,0 1-1,0-1 1,0 1 0,1 1 0,0-1 0,0 1 0,0-1 0,0 1 0,12-6 0,80-38-115,-78 39 31,73-39-5487,-50 20-2770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01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12524,'0'0'16544,"1"16"-15402,-8 241 424,-3 11-575,11-253-1229,0-1 1,1 0-1,1 1 1,0-1-1,10 25 1,-11-33-15,1 0 1,-1-1-1,1 1 1,0-1-1,1 0 0,-1 0 1,1 0-1,0 0 1,0-1-1,0 1 1,1-1-1,0 0 1,0-1-1,0 1 1,0-1-1,8 4 1,11 0-6732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0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1 446 16528,'0'0'6571,"10"-6"-4740,61-41 81,101-87-1,62-77-2610,-199 178 688,-14 19 141,-22 25-70,-26 41 20,19-38-3,1 1-11,-54 115 650,55-115-651,1 1-1,1 0 0,0 0 1,1 0-1,0 0 0,1 28 1,1-42-140,1-1 1,0 0 0,0 1-1,0-1 1,1 1 0,-1-1-1,0 1 1,0-1-1,1 1 1,-1-1 0,1 0-1,-1 1 1,1-1 0,0 0-1,-1 0 1,1 1 0,0-1-1,0 0 1,0 0 0,2 2-1,19 2-6680,-2-5-3789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20820,'0'0'9833,"-18"52"-10121,18-46-3172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18866,'0'0'929,"-22"69"-737,4-27-160,2 3 128,1-2-128,9-7-737,6-10-2369,0-16-1347,13-10-383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19154,'0'0'384,"-30"52"-31,7-13 480,3 5-33,0 0 578,5-6-802,7-4-448,7-7-96,1-8-224,0-6-1185,7-4-737,-2-3-1345,-5 0-5638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17777,'0'0'6886,"27"-60"-6085,9 46-288,8 4 31,10 0-256,0 1-192,6 3-96,-7 1 0,-6 3-1121,-10 1-1377,-13 1-1570,-15 0-4132</inkml:trace>
  <inkml:trace contextRef="#ctx0" brushRef="#br0" timeOffset="1">12 313 4644,'0'0'16208,"77"-39"-14575,-31 10-640,7-3-128,2 1-545,-3 5-256,-4 6-96,-6 6-1537,-10 6-1634,-8 3-3171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2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18866,'0'0'5936,"12"-7"-4292,130-97 820,-82 53-3298,87-97 0,-139 142 483,-6 9 130,-8 23 79,-17 34 402,3-16-29,9-21 22,1-1-1,1 1 0,1 1 1,1-1-1,-7 44 1,13-66-276,1-1 0,0 1 0,0 0 0,0-1 0,0 1 0,0 0 0,0-1 0,0 1 0,0-1 0,0 1 0,0 0 0,1-1 0,-1 1 1,0 0-1,0-1 0,1 1 0,-1 0 0,0-1 0,1 1 0,-1-1 0,0 1 0,1-1 0,-1 1 0,1-1 0,-1 1 0,1-1 0,-1 1 0,1-1 0,-1 0 1,1 1-1,1-1 0,-1 1-283,0-1 1,0 0-1,0 0 1,1-1-1,-1 1 1,0 0-1,0 0 1,0-1-1,0 1 1,0 0-1,0-1 1,0 1-1,1-1 1,-1 0-1,0 1 1,-1-1-1,1 0 1,0 1-1,1-2 1,14-18-9886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18449,'0'0'8040,"1"52"-7335,-4-21-1,-2 6-511,-3 2-129,2-2-32,1-4-321,-1-4-511,2-4-450,0-11-127,-2-7-1185,-2-7-2371,-5 0-5349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15759,'11'-7'2279,"7"-5"-1278,2 2 0,0 0-1,0 1 1,1 0 0,0 2-1,0 1 1,1 0 0,31-3-1,-53 9-991,12-1 158,-1 1-1,1 0 1,0 0 0,-1 1-1,16 4 1,-25-5-140,0 1-1,0-1 1,0 1 0,0-1-1,-1 1 1,1 0 0,0 0-1,0 0 1,-1 0 0,1 0 0,0 1-1,-1-1 1,1 0 0,-1 1-1,0-1 1,1 1 0,-1-1-1,0 1 1,0 0 0,0 0 0,0-1-1,0 1 1,-1 0 0,1 0-1,0 0 1,-1 0 0,1 0-1,-1 0 1,0 0 0,0 0 0,0 0-1,0 0 1,0 0 0,0 0-1,0 0 1,-1 0 0,1 0-1,-1 0 1,-1 3 0,0 2 154,-1-1 1,0 1-1,-1-1 0,1 0 1,-1 0-1,-1 0 1,1 0-1,-1-1 0,0 0 1,-7 6-1,-63 49 930,48-40-753,9-8-247,14-10-105,0 0 0,-1 1 0,2 0 0,-1 0 0,0 0 0,1 0-1,-1 0 1,1 1 0,0 0 0,0-1 0,-4 9 0,8-12-6,0 1 0,0 0 0,0 0 0,0 0 0,0-1 0,1 1 0,-1-1 0,0 1 0,0-1 0,1 1 0,-1-1 0,0 0 0,1 0 0,-1 1 0,0-1 0,1 0 0,-1 0 0,0 0 0,3-1 0,-2 1 0,-2 0 0,28 1-41,-1 2 1,0 0-1,41 11 1,-60-11-3,0-1 0,-1 1 0,1 1 0,-1-1 0,0 1 0,0 1 0,0-1 0,0 1 1,-1 0-1,0 1 0,0 0 0,0-1 0,-1 2 0,0-1 0,0 1 0,6 10 0,17 47-5220,-15-39-1330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11179,'8'-6'3865,"-1"-1"-2710,24-19 1695,-6 13 2295,-25 13-5040,0 1 1,1-1 0,-1 0 0,0 0 0,1 1 0,-1-1 0,0 0 0,0 1-1,1-1 1,-1 0 0,0 1 0,0-1 0,1 0 0,-1 1 0,0-1 0,0 0 0,0 1-1,0-1 1,0 1 0,0-1 0,0 0 0,0 1 0,0-1 0,0 1 0,0-1-1,0 0 1,0 1 0,0-1 0,0 1 0,0-1 0,0 0 0,0 1 0,0-1-1,-1 1 1,-2 17 577,-4-4-486,0-1-1,-1 0 1,0-1 0,0 0 0,-2 0-1,-20 21 1,17-21 25,2 1 0,0 1 0,0 0 0,-11 20 0,22-33-216,-1-1-1,1 0 0,0 0 0,0 1 0,0-1 0,-1 0 1,1 0-1,0 1 0,0-1 0,0 0 0,0 1 1,0-1-1,0 0 0,0 1 0,0-1 0,0 0 0,0 1 1,0-1-1,0 0 0,0 1 0,0-1 0,0 0 1,0 1-1,0-1 0,0 0 0,0 1 0,0-1 0,1 0 1,-1 0-1,0 1 0,0-1 0,0 0 0,0 0 1,1 1-1,-1-1 0,0 0 0,14 1 49,17-10-17,-10-3-70,0-1-1,0-1 1,24-20-1,-27 19-8,0 1-1,1 0 1,40-19-1,-59 33 42,0 0 0,0 0 1,1 0-1,-1 0 0,0 0 0,0 0 0,1 0 1,-1 0-1,0 0 0,0 0 0,0 0 0,1 0 1,-1 1-1,0-1 0,0 0 0,0 0 0,1 0 1,-1 0-1,0 0 0,0 0 0,0 1 0,1-1 1,-1 0-1,0 0 0,0 0 0,0 1 0,0-1 1,0 0-1,0 0 0,1 0 0,-1 1 0,0-1 0,0 0 1,0 0-1,0 0 0,0 1 0,0-1 0,0 0 1,0 0-1,0 1 0,0-1 0,0 0 0,0 0 1,0 1-1,0-1 0,0 0 0,0 0 0,0 0 1,-1 1-1,1-1 0,0 0 0,0 0 0,0 0 1,0 1-1,0-1 0,0 0 0,-1 0 0,-4 17-53,-24 36 72,-10 20-5,36-68-4,1 1 0,0-1 0,1 0 0,-1 1 0,1-1 0,0 0-1,1 1 1,-1 0 0,1-1 0,0 1 0,1 8 0,0-13-7,-1-1-1,1 1 1,0 0 0,-1-1-1,1 1 1,0 0-1,-1-1 1,1 1-1,0-1 1,-1 1-1,1-1 1,0 1-1,0-1 1,0 0-1,0 1 1,0-1 0,-1 0-1,1 0 1,0 1-1,0-1 1,0 0-1,0 0 1,0 0-1,0 0 1,0 0-1,1-1 1,26-2 10,-17-1-16,-1 0 1,1-1 0,-1 0-1,0 0 1,-1-1-1,1-1 1,-1 1 0,16-17-1,1-2-15,33-43-1,-48 54-2,43-60-276,-94 119 74,32-34 239,2-4 36,0 0-1,1 1 1,0-1-1,0 1 1,1 0-1,-1 1 1,2-1 0,-1 1-1,1 0 1,1-1-1,0 1 1,-2 13 0,4-21-51,0-1 1,0 1 0,0 0 0,1 0 0,-1-1 0,0 1 0,0 0-1,0-1 1,1 1 0,-1 0 0,0-1 0,1 1 0,-1 0 0,1-1-1,-1 1 1,1-1 0,-1 1 0,1-1 0,-1 1 0,1-1 0,0 1 0,-1-1-1,1 1 1,-1-1 0,1 0 0,0 1 0,0-1 0,0 0 0,30 3 26,29-15-144,-39 2-85,-1-1 0,0 0-1,-1-2 1,30-24-1,15-10 121,-71 53 144,1 2 0,-1-1-1,1 1 1,0 0 0,-9 17 0,6-11 138,6-10-83,1 0-1,-1 0 1,1 0 0,0 0-1,0 0 1,0 0-1,1 1 1,-1-1-1,1 1 1,0-1-1,0 7 1,1-10-108,1-1 0,-1 1 0,0 0-1,1-1 1,-1 1 0,1-1 0,0 1 0,-1-1 0,1 1 0,-1-1 0,1 1-1,0-1 1,-1 0 0,1 1 0,0-1 0,-1 0 0,1 1 0,0-1 0,0 0 0,-1 0-1,1 0 1,0 0 0,0 0 0,0 0 0,-1 0 0,1 0 0,0 0 0,0 0-1,1 0 1,27-3 56,-12-1-79,0 0 0,0-2 0,0 0 0,-1-1 0,20-11 0,-19 9-145,1 1-1,0 0 1,37-9 0,-55 17 160,1 0 1,-1-1-1,1 1 0,-1 0 1,1 0-1,-1 0 0,1 0 0,-1 0 1,1 0-1,-1 0 0,1 0 0,-1 0 1,1 0-1,-1 0 0,1 0 0,-1 0 1,1 0-1,-1 1 0,1-1 0,-1 0 1,1 0-1,-1 0 0,1 1 0,-1-1 1,0 0-1,1 1 0,-1-1 1,1 0-1,-1 1 0,0-1 0,1 1 1,-1-1-1,0 1 0,0-1 0,1 0 1,-1 1-1,0-1 0,0 1 0,0-1 1,0 1-1,1-1 0,-1 1 0,0-1 1,0 1-1,0-1 0,0 1 0,0-1 1,0 1-1,0-1 0,0 1 0,-1 0 1,1-1-1,0 0 0,0 1 1,-1 0-1,-14 42 377,3-10-170,13-32-205,0 0 0,-1 0 0,1 0 0,0 0 0,0 0 0,-1 0 0,1-1-1,0 1 1,0 0 0,0-1 0,0 1 0,0-1 0,0 1 0,0-1 0,0 1 0,0-1 0,0 0 0,0 1 0,0-1 0,1 0 0,-1 0 0,0 0 0,0 0 0,0 0 0,0 0 0,0 0-1,0 0 1,1-1 0,0 1 0,40-5 74,-23-1-72,0 0-1,-1-1 1,0-1-1,28-17 1,-27 14-131,1 0 0,1 2 1,25-8-1,-46 17 129,0 0 0,1 0 0,-1 1 0,0-1 0,0 0-1,0 0 1,1 1 0,-1-1 0,0 0 0,0 1 0,0-1 0,0 0 0,0 1 0,0-1 0,0 0 0,0 1 0,0-1 0,0 0-1,0 1 1,0-1 0,0 1 0,0-1 0,0 0 0,0 1 0,0-1 0,0 0 0,0 1 0,0-1 0,0 0 0,-1 1 0,1-1 0,0 0-1,0 0 1,0 1 0,-1-1 0,1 0 0,0 0 0,0 1 0,-1-1 0,1 0 0,0 0 0,-1 1 0,-9 16 90,5-9-70,1-3 32,0 0 0,0 1-1,1-1 1,0 1-1,0 0 1,-4 11-1,8-17-48,-1 1 0,0-1-1,1 1 1,-1-1-1,0 1 1,1-1-1,-1 0 1,1 1-1,-1-1 1,0 0 0,1 1-1,-1-1 1,1 0-1,-1 0 1,1 1-1,-1-1 1,1 0-1,-1 0 1,1 0 0,0 0-1,-1 0 1,1 0-1,-1 1 1,1-1-1,-1-1 1,1 1-1,-1 0 1,1 0-1,0 0 1,-1 0 0,1 0-1,18-2-44,23-14-777,3 0-1700,-15 14-2111,-29 3 4531,-1-1 0,1 1 0,-1 0 0,1-1 0,-1 1 0,1-1 0,-1 1 0,1 0 0,-1 0 0,0-1 0,1 1 0,-1 0 0,0 0 0,0-1 0,0 1 0,1 0 0,-1 0 0,0 0 0,0 0 0,0-1 0,0 1 0,-1 0 0,1 0-1,0 0 1,0-1 0,0 1 0,-1 0 0,1 0 0,0-1 0,-1 1 0,0 1 0,-9 25 398,11-28-370,-1 1 1,0 0-1,1 0 0,-1 0 0,0 0 1,0 0-1,1 0 0,-1 0 0,0 0 0,1 0 1,-1 0-1,0 1 0,0-1 0,1 0 1,-1 0-1,0 0 0,0 0 0,1 0 1,-1 0-1,0 1 0,0-1 0,0 0 0,1 0 1,-1 0-1,0 1 0,0-1 0,0 0 1,1 0-1,-1 0 0,0 1 0,0-1 1,0 0-1,0 0 0,0 1 0,0-1 0,0 0 1,1 1-1,-1-1 0,0 0 0,0 0 1,0 1-1,0-1 0,0 0 0,0 0 1,0 1-1,0-1 0,-1 0 0,1 1 0,0-1 1,0 0-1,0 0 0,0 1 0,0-1 1,0 0-1,0 0 0,-1 1 0,1-1 1,0 0-1,15-6-5084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4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8712,'0'0'11424,"5"11"-8947,6 15-1058,-2-4 148,0-1 0,24 38 0,-30-54-1502,1 0 0,0 0 0,0 0 0,0 0 0,0-1 0,1 0-1,-1 0 1,1 0 0,0 0 0,0-1 0,1 0 0,-1 0 0,1 0 0,-1-1-1,1 0 1,12 3 0,4-2-165,0-2-1,1-1 1,-1-1-1,0 0 1,0-2-1,0 0 1,31-10 0,14-12-4607,-11-10-5456,-31 13 1477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5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 17969,'0'0'4100,"-64"85"-2050,30-35-641,-2 15 257,1 5-225,-1 5-832,4-2-449,3-4-128,6-11 0,5-11 32,5-10-320,5-13-1282,6-8-2145,2-10-1122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154 197 19058,'0'0'5242,"-3"-9"-3699,-14-28-812,16 36-713,0 0 1,0 0-1,0 0 0,0 0 0,0 0 0,-1 0 0,1 0 0,0 0 0,0 0 0,-1 0 0,1 1 0,0-1 0,-1 0 0,1 1 0,-1 0 0,1-1 0,-1 1 0,1 0 0,-1-1 0,1 1 0,-1 0 0,1 0 0,-1 0 0,1 1 0,-1-1 0,-2 1 0,1-1-20,0 1 0,-1 0-1,1 0 1,0 1 0,0-1 0,-1 1 0,1 0-1,0-1 1,-2 3 0,-1 2 19,0 0 1,1 0-1,0 0 0,0 0 1,0 1-1,1 0 0,0 0 1,0 0-1,1 0 0,0 1 1,0 0-1,1-1 0,0 1 1,0 0-1,0 9 1,2-16-13,0 0 0,0 0 0,1 0 0,-1 0 0,0 1 1,1-1-1,-1 0 0,1 0 0,-1 0 0,1 0 0,-1 0 1,1 0-1,0 0 0,-1-1 0,1 1 0,0 0 0,0 0 1,0 0-1,0-1 0,0 1 0,0 0 0,0-1 0,0 1 1,0-1-1,0 1 0,0-1 0,0 0 0,0 1 0,0-1 1,0 0-1,0 0 0,0 0 0,1 0 0,-1 0 0,0 0 1,0 0-1,0 0 0,0 0 0,0 0 0,1-1 0,1 0 1,4 0 37,1 0 1,-1 0 0,0-1 0,1-1 0,9-4 0,-5 1-87,-1 0 1,0-1-1,-1 0 1,0-1-1,0-1 1,0 1-1,-1-2 1,9-11-1,-13 14 13,0 0 0,0 0-1,-1 0 1,1-1 0,-2 0 0,1 0 0,-1 0-1,0 0 1,-1 0 0,0 0 0,0-1-1,-1 0 1,0-8 0,-1 16 29,0 1 1,1 0-1,-1-1 0,0 1 1,0-1-1,0 1 1,0-1-1,0 1 0,0-1 1,0 1-1,0-1 0,0 1 1,0 0-1,0-1 1,0 1-1,-1-1 0,1 1 1,0-1-1,0 1 0,0 0 1,-1-1-1,1 1 1,0-1-1,0 1 0,-1 0 1,1-1-1,0 1 0,-1 0 1,1 0-1,0-1 1,-1 1-1,1 0 0,0 0 1,-1-1-1,1 1 1,-1 0-1,1 0 0,-1 0 1,1 0-1,0-1 0,-1 1 1,1 0-1,-1 0 1,1 0-1,-1 0 0,1 0 1,-1 0-1,1 0 0,-1 1 1,1-1-1,0 0 1,-1 0-1,1 0 0,-1 0 1,0 1-1,-20 17 79,-5 38 319,25-53-355,-1 0-1,1 0 1,0 0 0,1 0-1,-1 0 1,1 1-1,-1-1 1,1 0 0,0 0-1,0 1 1,0-1 0,1 0-1,-1 0 1,1 1-1,0-1 1,2 6 0,-2-7 5,1-1 0,0 0 0,0 1 1,0-1-1,0 0 0,0 0 0,0 0 1,0 0-1,0 0 0,1 0 0,-1-1 1,0 1-1,0-1 0,1 0 0,-1 0 1,0 1-1,0-1 0,1-1 0,-1 1 1,0 0-1,1-1 0,-1 1 0,0-1 1,3 0-1,2-1-15,0 0 0,0 0-1,0-1 1,0 0 0,0 0 0,9-6 0,-5 1-413,-1 0 0,0-1 0,-1 0 0,1 0 0,-2-1 0,1-1 0,-1 1 0,-1-1 0,0-1 0,10-21 0,-25 53 95,3-6 885,0-1-1,1 1 1,0 1-1,-3 27 1,7-41-553,-1-1 0,1 1 0,1 0 1,-1-1-1,0 1 0,0 0 1,0 0-1,0-1 0,0 1 0,0 0 1,1-1-1,-1 1 0,0 0 0,1-1 1,-1 1-1,0-1 0,1 1 1,-1-1-1,1 1 0,-1-1 0,1 1 1,-1-1-1,1 1 0,-1-1 1,1 1-1,0-1 0,-1 0 0,1 1 1,0-1-1,0 1 0,26-3 485,-19-1-480,-1 1 0,1-2 0,-1 1 0,13-8 0,-2-4-276,-1-1 0,0 0 0,-1-2 0,-1 1 0,15-24-1,5-5-457,-37 72 699,-14 20 496,10-32-282,1 0 0,0 0-1,1 1 1,1-1-1,1 1 1,-2 19 0,4-33-217,0 1 0,0-1 1,0 1-1,1-1 0,-1 1 1,0-1-1,1 1 1,-1-1-1,1 1 0,-1-1 1,1 0-1,0 1 0,0-1 1,-1 0-1,1 0 0,0 0 1,0 1-1,0-1 0,0 0 1,0 0-1,1 0 0,-1-1 1,0 1-1,0 0 0,1 0 1,-1-1-1,0 1 0,1 0 1,-1-1-1,1 0 0,-1 1 1,2-1-1,1 1-361,0-1 0,0 1 0,0-1 0,0 0 0,0-1 0,0 1-1,0-1 1,0 1 0,0-1 0,0 0 0,6-3 0,16-12-6373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4 13613,'0'0'12727,"-8"-2"-12637,5 2-90,0-1 0,1 1-1,-1 0 1,0 0 0,0 0 0,1 0-1,-1 0 1,0 1 0,1-1-1,-1 1 1,0 0 0,1-1-1,-1 1 1,1 1 0,-4 0 0,3 1-1,-1 0 0,1 0-1,-1 0 1,1 0 0,0 1 0,0-1 0,0 1 0,1 0 0,-1 0 0,-2 8 0,1-5-13,1 1 1,0-1-1,0 1 0,1 0 0,0 0 0,-1 15 0,2-21 21,1 0 0,0 0 0,0 0 1,0 0-1,0 0 0,0 0 0,0 0 0,1 1 0,-1-1 0,1 0 0,0 0 0,-1 0 0,1 0 0,0 0 1,0-1-1,0 1 0,0 0 0,1 0 0,-1-1 0,0 1 0,1 0 0,-1-1 0,1 1 0,0-1 1,-1 0-1,1 0 0,0 0 0,0 1 0,0-2 0,4 3 0,3-1 1,0 0 0,1 0 0,0-1 0,-1-1 0,1 1 0,0-1 0,-1-1 1,1 0-1,-1 0 0,1-1 0,-1 0 0,1-1 0,-1 0 0,0-1 0,12-6 0,-5 2-1135,-1 0 1,28-22-1,18-27-7185,-23 9-993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9129,'0'0'14958,"-6"9"-13752,-5 10-846,1 2 0,0-1-1,2 1 1,0 0 0,1 1 0,1 0-1,1 0 1,1 0 0,1 0 0,2 1-1,0-1 1,2 32 0,0-52-362,-1 1 1,1-1 0,0 1-1,0-1 1,0 0-1,0 1 1,0-1 0,1 0-1,-1 0 1,1 0-1,-1 0 1,1 0 0,0 0-1,0 0 1,0 0-1,0-1 1,0 1 0,0-1-1,0 0 1,0 1-1,1-1 1,-1 0 0,0 0-1,1 0 1,-1-1-1,1 1 1,-1-1 0,1 1-1,-1-1 1,1 0 0,0 0-1,-1 0 1,1 0-1,-1 0 1,5-2 0,1 1-159,0 0 0,-1-1 0,1 0 0,0 0 0,-1 0 0,0-1 0,0-1 0,1 1 0,-2-1 0,12-8 0,-4-2-6,-12 11 180,0 0 0,0 1-1,0-1 1,1 1-1,-1-1 1,1 1 0,0 0-1,0 0 1,0 0-1,4-1 1,-8 33 1006,-8 5-593,7-27-415,0-1 0,0 0 0,0 1 0,1 0 0,0-1 0,0 1 0,1 9 0,1-16-233,-1 0 1,1 0 0,0 0-1,-1 0 1,1-1 0,0 1-1,-1 0 1,1 0 0,0-1-1,0 1 1,-1-1-1,1 1 1,0 0 0,0-1-1,0 0 1,0 1 0,0-1-1,0 0 1,0 1 0,0-1-1,0 0 1,0 0 0,0 0-1,0 0 1,0 0-1,0 0 1,0 0 0,0 0-1,0 0 1,0 0 0,0-1-1,0 1 1,0 0 0,0-1-1,2 0 1,16-7-6288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34 17360,'0'0'2098,"-10"6"780,2-1-2243,-51 37 3055,57-40-3607,-1 0 0,1 0 0,0 0 0,0 1-1,-1-1 1,2 1 0,-1-1 0,0 1 0,0 0 0,1-1 0,-1 1 0,1 0 0,0 0 0,0 0 0,0 0 0,1 0 0,-1 0 0,1 1 0,-1-1 0,1 0 0,0 4 0,1-5-82,1 0 1,-1 0 0,0 0-1,1 0 1,0 0 0,-1-1-1,1 1 1,0 0 0,0-1-1,0 1 1,0-1 0,0 0 0,0 0-1,0 0 1,1 0 0,-1 0-1,0 0 1,1 0 0,-1-1-1,0 1 1,1-1 0,-1 0-1,4 0 1,3 1 17,-1 0-1,0-1 1,0 0 0,0 0-1,0-1 1,10-1-1,-13-1-9,0 1 0,0-1-1,0-1 1,0 1-1,0 0 1,-1-1 0,0 0-1,1 0 1,-2-1-1,1 1 1,0-1-1,-1 0 1,0 0 0,0 0-1,0 0 1,-1 0-1,0 0 1,0-1-1,0 0 1,0 1 0,-1-1-1,0 0 1,0 1-1,-1-1 1,0 0 0,0 0-1,-1-10 1,1 14 14,-1 0 1,0 0 0,0 0-1,0 0 1,0 0-1,0 1 1,0-1 0,0 0-1,-1 0 1,1 1-1,-1-1 1,1 1 0,-1-1-1,1 1 1,-1 0 0,0-1-1,0 1 1,0 0-1,0 0 1,0 0 0,0 1-1,0-1 1,0 0 0,0 1-1,0-1 1,0 1-1,0 0 1,-4 0 0,4 0-105,-1 0 0,1 0 0,0 0 1,0 0-1,-1 0 0,1 1 0,0-1 0,0 1 1,0 0-1,0 0 0,0 0 0,-3 1 0,3-1-157,1 0 0,0 0 1,0 0-1,0 0 0,0 1 0,0-1 0,0 0 0,0 0 0,0 1 0,1-1 0,-1 0 0,0 1 0,1-1 0,-1 0 0,1 1 0,-1-1 0,1 1 0,0-1 0,-1 3 0,1 11-4946,0-2-3475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7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136 114 3267,'0'0'25715,"-10"-2"-25507,5 2-184,0-1 1,1 1-1,-1 0 0,0 0 0,1 0 0,-1 0 1,1 1-1,-1 0 0,0 0 0,1 0 0,0 1 0,-1-1 1,1 1-1,0 0 0,0 0 0,0 1 0,0-1 1,0 1-1,0 0 0,1 0 0,-1 0 0,1 0 0,0 1 1,0-1-1,0 1 0,1 0 0,-1 0 0,1 0 0,0 0 1,0 0-1,0 1 0,1-1 0,-2 8 0,3-12-16,-1 1 0,1 0 0,0 0 0,0 0-1,0 0 1,0-1 0,0 1 0,0 0 0,0 0 0,0 0-1,0 0 1,0 0 0,0-1 0,1 1 0,-1 0 0,0 0-1,1 0 1,-1-1 0,0 1 0,1 0 0,-1 0-1,1-1 1,-1 1 0,1 0 0,0-1 0,-1 1 0,1-1-1,0 1 1,-1-1 0,1 1 0,0-1 0,-1 1-1,2 0 1,1-1 14,1 1 0,-1 0-1,0 0 1,1-1 0,-1 0 0,0 0-1,1 0 1,-1 0 0,4-1-1,3 0 7,0-1-1,0-1 0,0 1 0,0-2 0,13-5 0,-15 3-71,0 0 1,1-1-1,-2 0 0,1 0 0,-1-1 0,0 0 0,-1 0 0,0 0 0,5-10 0,-8 13-3,0 0-1,0 0 0,-1 0 1,0-1-1,0 1 0,0-1 1,-1 1-1,1-1 0,-1 0 1,-1 1-1,1-1 0,-1 0 1,0 0-1,0 0 0,-1 1 0,0-1 1,-2-9-1,3 14-19,0 1-1,0-1 1,-1 1 0,1-1-1,0 1 1,0-1 0,-1 1-1,1 0 1,0-1 0,0 1-1,-1-1 1,1 1 0,0 0-1,-1-1 1,1 1-1,-1 0 1,1-1 0,0 1-1,-1 0 1,1 0 0,-1-1-1,1 1 1,-1 0 0,1 0-1,-1 0 1,1 0 0,-1 0-1,1 0 1,-1 0 0,1 0-1,-1 0 1,1 0-1,-1 0 1,1 0 0,-1 0-1,1 0 1,-1 0 0,1 0-1,-1 0 1,1 1 0,-1-1-1,0 1-186,-1-1 0,1 1 0,1 0 0,-1-1 0,0 1 0,0 0 0,0 0 0,0 0 0,0-1 0,1 1-1,-1 0 1,0 0 0,1 0 0,-1 0 0,1 1 0,-1 0 0,-2 16-3445,2-1-1683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 19635,'0'0'2733,"-9"1"112,-8 3-2209,0 0 0,1 2 0,0 0-1,0 0 1,0 2 0,1 0 0,0 1 0,0 0-1,-16 14 1,31-22-643,-1-1-1,1 0 0,-1 0 1,1 1-1,-1-1 1,1 0-1,0 1 0,-1-1 1,1 1-1,-1-1 1,1 0-1,0 1 1,0-1-1,-1 1 0,1-1 1,0 1-1,0-1 1,0 1-1,-1-1 0,1 1 1,0-1-1,0 1 1,0-1-1,0 1 0,0-1 1,0 1-1,0-1 1,0 1-1,0 0 1,15 5-408,36-6-902,-37-1 623,39-1-2077,-26 1 1045,-1 1 0,37 4 0,-63-4 1770,1 0 1,0 0-1,0 0 0,0 0 1,-1 0-1,1 0 0,0 0 1,0 1-1,-1-1 0,1 0 0,0 1 1,-1-1-1,1 0 0,0 1 1,-1-1-1,1 1 0,0-1 1,-1 1-1,1 0 0,-1-1 1,1 1-1,-1-1 0,1 1 0,-1 0 1,1-1-1,-1 1 0,0 0 1,1 0-1,-1-1 0,0 2 1,0 0 140,0 0 1,0 0-1,0 0 1,-1 0-1,1 0 1,-1-1-1,0 1 1,1 0-1,-1 0 1,0-1-1,0 1 1,-2 2-1,-35 38 2949,15-23-1775,-45 27 0,62-43-1454,1 1 1,-1-1-1,0 0 0,-1-1 0,1 1 1,0-1-1,-1 0 0,1-1 0,-1 1 1,0-1-1,1-1 0,-1 1 0,0-1 1,-8-1-1,3-8-4731,7-8-4319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8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12300,'0'0'9513,"11"7"-7229,-3-2-1942,0-1 0,0 0-1,0 0 1,1-1 0,0 0-1,0-1 1,0 0 0,0 0-1,0-1 1,0 0 0,0 0-1,0-1 1,0 0 0,11-2-1,-3-2-169,-1 0-1,1-1 0,-1-1 0,1 0 0,-2-1 1,1-1-1,-1 0 0,0-2 0,-1 1 0,0-2 1,0 0-1,-2 0 0,16-17 0,-26 26-163,0-1 0,0 1-1,0-1 1,0 0 0,-1 0-1,1 1 1,-1-1 0,1 0-1,-1 0 1,0 0 0,0-1 0,0 1-1,-1 0 1,1 0 0,-1 0-1,0-1 1,1 1 0,-2-5-1,0 5-7,0 1-1,0 0 0,0-1 1,0 1-1,0 0 1,-1 0-1,1 0 0,-1 0 1,0 0-1,1 1 0,-1-1 1,0 0-1,0 1 0,0-1 1,0 1-1,0 0 0,0 0 1,-5-2-1,-5-2-34,-1 2 1,0-1-1,0 2 0,0 0 0,0 0 1,0 1-1,-22 1 0,25 1 21,1 0 1,0 1-1,0 0 0,0 0 0,0 1 0,1 0 1,-1 1-1,1 0 0,-1 0 0,1 1 0,0 0 1,1 0-1,-1 1 0,1 0 0,-11 12 0,10-9 3,1 0 0,0 0-1,1 0 1,0 1 0,0 0-1,1 1 1,0-1 0,1 1-1,0 0 1,0 0-1,2 0 1,-3 18 0,4-27 9,1 1 0,0-1 1,0 1-1,0-1 0,0 1 0,0 0 1,1-1-1,-1 1 0,1-1 0,-1 1 1,1-1-1,0 0 0,0 1 0,0-1 1,1 0-1,-1 0 0,0 1 0,1-1 1,-1 0-1,1-1 0,0 1 0,2 2 1,0-1 11,1 0 0,-1-1 0,1 1 0,0-1 0,0 0 0,0 0 0,0-1 0,0 0 1,0 0-1,7 1 0,13 0-216,-1-2 0,1 0-1,38-7 1,-62 7 186,63-15-3322,-4-6-3790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111 151 12812,'0'0'2397,"11"-9"566,-4 3-2231,35-31 1510,-40 34-1768,1 1 0,-1-1 0,1 0 0,-1 0 0,0-1 0,0 1 0,0 0 0,-1-1 0,1 1 0,-1-1 0,0 0 0,0 1 0,0-1 0,0-4 0,-1 7-397,-1 0 1,1 1-1,-1-1 0,1 1 1,-1-1-1,1 0 0,-1 1 1,1-1-1,-1 1 0,0-1 0,1 1 1,-1 0-1,0-1 0,1 1 1,-1 0-1,0-1 0,1 1 1,-1 0-1,0 0 0,0 0 0,1 0 1,-1-1-1,0 1 0,0 0 1,0 0-1,1 1 0,-1-1 1,0 0-1,-1 0 0,-28 4 44,21 0-123,-1 0 0,1 1 0,0 0 0,0 0 0,1 1 0,-1 0 0,1 0 0,-14 15 0,17-16-4,0 1-1,0-1 1,0 1 0,1 0-1,0 0 1,0 1 0,0-1-1,1 1 1,0 0-1,1 0 1,-1 0 0,1 0-1,-1 9 1,3-15 4,0 0 0,0-1 1,0 1-1,0 0 0,0 0 0,0 0 0,0 0 1,0 0-1,1-1 0,-1 1 0,0 0 0,1 0 1,-1 0-1,0-1 0,1 1 0,-1 0 0,1 0 1,-1-1-1,1 1 0,0 0 0,-1-1 0,1 1 1,0-1-1,-1 1 0,1-1 0,0 1 1,1 0-1,28 4 65,36-16 116,-42 3-144,-1-1 0,0-1 0,0-1-1,-1 0 1,29-22 0,-36 22-29,0 0 0,0-1 0,-2 0 0,1-1 0,-2-1-1,0 0 1,21-31 0,-63 107-687,26-52 614,0 0 0,1 0 0,1-1 0,-1 2 0,1-1 0,1 0 0,0 21 0,1-30-155,0 0 0,0 1-1,0-1 1,0 1 0,0-1 0,1 1-1,-1-1 1,0 1 0,1-1 0,-1 0-1,1 1 1,0-1 0,0 0-1,-1 0 1,1 1 0,0-1 0,0 0-1,0 0 1,0 0 0,0 0 0,0 0-1,0 0 1,1 0 0,-1 0-1,0-1 1,1 1 0,-1 0 0,0-1-1,1 1 1,-1-1 0,0 0 0,3 1-1,26 1-8617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20435,'-14'13'422,"-90"87"6485,93-87-6073,-1 0 0,2 1-1,0 0 1,0 1 0,-14 31 0,23-43-875,-1 0-1,1 1 1,0-1-1,0 0 1,0 1-1,1-1 1,-1 1-1,1-1 1,0 1-1,0-1 1,0 6-1,1-7-17,-1-1 0,1 0 0,-1 0 0,1 1 0,-1-1-1,1 0 1,0 0 0,-1 0 0,1 0 0,0 0 0,0 0 0,0 0-1,0 0 1,0 0 0,0 0 0,0 0 0,0 0 0,0-1-1,0 1 1,3 0 0,5 1-343,0 0 0,0-1 0,0 0 0,0 0 1,0-1-1,0 0 0,12-2 0,-13 0 214,-1 2 1,1-1 0,0 1 0,0 0-1,-1 1 1,1 0 0,0 0-1,7 3 1,-13-4 243,-1 1 0,0 0 0,0-1-1,0 1 1,0 0 0,0 0 0,0 0 0,-1 0 0,1 0 0,0 0-1,0 0 1,-1 0 0,1 0 0,-1 0 0,1 1 0,-1-1-1,1 0 1,-1 0 0,1 0 0,-1 1 0,0-1 0,0 0 0,0 0-1,0 1 1,0-1 0,0 0 0,0 1 0,0-1 0,0 0-1,-1 0 1,1 1 0,-1-1 0,1 0 0,-1 0 0,1 0 0,-1 0-1,1 0 1,-2 2 0,-1 2 162,0 0-1,0-1 1,0 1-1,-1-1 1,1 0-1,-1 0 1,-6 5-1,2-3-35,1-1-1,-1 0 1,-1 0-1,1-1 1,0-1-1,-1 1 1,0-1-1,0-1 1,0 1-1,0-1 1,0-1-1,-1 0 1,1 0-1,-16-2 1,24 1-322,0 0 0,0 0 0,0 0 0,0 0 0,0 0 0,0 0 0,0 0 0,0 0 0,0-1 0,0 1 0,0 0 0,0-1 0,0 1 0,0-1 0,0 1 0,0-1 0,1 1 0,-1-1 0,0 0 0,0 1 0,1-1 0,-1 0 0,0 0 0,1 1 0,-1-1 0,1 0 0,-1 0 0,1 0 0,-1 0 0,1 0 0,0 0 0,-1 0 0,1 0 0,0 0 0,0 0 0,0 0 0,0 0-1,0 0 1,0 0 0,0 0 0,0 0 0,0 0 0,0 0 0,1-1 0,-1 0-297,1 0 1,0 0-1,0-1 0,0 1 0,0 1 0,0-1 0,0 0 0,1 0 0,-1 0 0,0 0 0,1 1 0,0-1 0,-1 1 0,1-1 1,0 1-1,0 0 0,0 0 0,0 0 0,0 0 0,2-1 0,19-4-5900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19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1 322 9513,'0'0'3780,"8"-3"-188,32-17 102,-11-6 5884,-32 30-9548,0 0 1,0-1-1,0 1 1,1 0-1,-1 1 1,1-1-1,0 0 1,1 1-1,-1-1 1,0 1-1,1-1 1,0 1-1,0 6 1,1-10-31,0-1 0,0 1 0,0-1 0,1 1 0,-1 0 0,0-1 0,0 1 0,1-1 0,-1 0 0,0 1 0,1-1 0,-1 1 0,1-1 0,-1 1 0,0-1 0,1 0 0,-1 1 0,1-1 1,-1 0-1,1 1 0,-1-1 0,1 0 0,0 0 0,-1 0 0,1 1 0,-1-1 0,1 0 0,-1 0 0,1 0 0,-1 0 0,1 0 0,0 0 0,-1 0 0,1 0 0,0-1 0,26-3 68,-13-1-65,-1-1 0,1-1-1,-1 0 1,-1 0 0,1-1 0,-1-1 0,-1 0 0,0-1-1,11-12 1,0-1-64,-1-1-1,-1-2 0,19-32 0,-24 32 80,-1-1 0,16-43 0,-47 147-686,7-48 720,2 1-1,0 0 1,2 1 0,2-1-1,-1 32 1,4-61-50,2 1 1,-1-1-1,0 1 1,0-1 0,0 1-1,1-1 1,-1 1-1,1-1 1,-1 0-1,1 1 1,0-1-1,-1 0 1,1 1 0,0-1-1,0 0 1,0 0-1,0 0 1,0 0-1,0 0 1,0 0-1,0 0 1,0 0 0,1 0-1,-1 0 1,0-1-1,1 1 1,-1 0-1,0-1 1,1 1-1,-1-1 1,1 0-1,-1 1 1,1-1 0,-1 0-1,1 0 1,-1 0-1,1 0 1,-1 0-1,1 0 1,-1 0-1,0-1 1,3 0-1,32-10-1793,-9-7-3430,-7-8-2439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79 20083,'0'0'6470,"1"-11"-4906,-2-34-934,1 44-611,0 0-1,-1 0 1,1 0 0,0 0-1,0 1 1,0-1 0,-1 0-1,1 0 1,-1 0-1,1 0 1,-1 0 0,1 0-1,-1 0 1,1 1 0,-1-1-1,0 0 1,1 0 0,-1 1-1,0-1 1,0 0-1,1 1 1,-1-1 0,0 1-1,0-1 1,0 1 0,0-1-1,0 1 1,0 0-1,0 0 1,0-1 0,0 1-1,0 0 1,0 0 0,0 0-1,0 0 1,0 0-1,0 0 1,0 0 0,-1 1-1,-1-1-28,0 1 0,0 0 0,0 0 0,0 0 0,0 0 0,1 1 0,-1-1 0,0 1 0,1-1 0,-4 4 0,0 2 2,1 0-1,-1 0 0,1 1 0,1-1 0,0 1 1,0 0-1,0 0 0,1 1 0,0-1 1,1 1-1,-1 0 0,2-1 0,-1 1 0,1 0 1,1 0-1,0 16 0,1-23 14,0 1 0,-1-1 0,1 1-1,0-1 1,0 0 0,1 1 0,-1-1 0,0 0 0,1 0 0,-1 0 0,1 0-1,0 0 1,-1 0 0,1 0 0,0-1 0,0 1 0,1 0 0,-1-1-1,0 0 1,0 0 0,1 1 0,-1-1 0,0-1 0,1 1 0,-1 0 0,1-1-1,-1 1 1,1-1 0,0 1 0,-1-1 0,1 0 0,-1 0 0,5-1-1,1 1 14,0-1 0,-1 0 0,1 0 0,-1 0 0,1-1 0,-1 0 0,0 0 0,1-1 0,-1 0 0,10-6 0,-11 4 8,0-1-1,0 0 1,0 0 0,0-1-1,-1 0 1,0 0-1,-1 0 1,0 0 0,0-1-1,5-12 1,-8 17-47,1 0 1,-1 0-1,0 0 0,0 0 1,0 0-1,-1 0 0,1-1 1,-1 1-1,1 0 1,-1 0-1,0-1 0,0 1 1,-1 0-1,1 0 0,-1 0 1,1-1-1,-1 1 1,0 0-1,0 0 0,-1 0 1,1 0-1,-1 0 0,1 1 1,-1-1-1,0 0 0,0 1 1,0-1-1,0 1 1,0-1-1,-3-1 0,3 3-140,0 0 0,0 0 0,0-1 0,0 1 0,0 1 0,0-1 0,0 0 0,0 1 0,-1-1 0,1 1 0,0-1 0,0 1 0,0 0 0,-1 0 0,1 0 0,0 0 0,0 0 0,-1 1 0,1-1 0,0 1 0,0-1 0,0 1 0,0 0 0,0 0 0,0 0 0,0 0 0,-4 3 0,4-3-243,1 1 1,-1 0 0,0 0-1,1 0 1,-1 0 0,1 0-1,0 0 1,0 0 0,0 0-1,0 0 1,0 1 0,0-1-1,0 0 1,1 1 0,-1-1-1,1 3 1,-1 8-4626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0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196 140 14990,'0'0'11355,"-10"-7"-10020,8 5-1281,-1-1-10,0 0 1,0 0-1,0 1 0,-1-1 1,1 1-1,-1 0 0,0 0 1,0 0-1,1 1 0,-1 0 0,0-1 1,0 1-1,0 0 0,-1 1 1,1-1-1,0 1 0,0 0 1,0 0-1,0 0 0,0 0 0,-1 1 1,1-1-1,0 1 0,0 0 1,-6 3-1,3 0-2,0 0-1,0 1 1,1-1 0,-1 1-1,1 1 1,-7 7 0,11-11-26,-1 1 0,1 0 0,0 0 0,0 0 0,0 0 0,0 0 1,0 1-1,1-1 0,0 0 0,-1 1 0,1-1 0,0 1 0,1-1 1,-1 1-1,0 6 0,2-9-9,0 0 1,0 1-1,-1-1 1,1 0-1,0 0 1,0 0-1,0 0 1,0 0-1,0 0 1,0-1-1,1 1 1,-1 0-1,0 0 0,0-1 1,0 1-1,1-1 1,-1 1-1,0-1 1,1 1-1,-1-1 1,1 0-1,-1 0 1,0 0-1,1 0 1,-1 0-1,0 0 1,1 0-1,1 0 1,49-2 181,-47 1-168,10-1-89,0-2 1,0 0-1,-1 0 0,1-1 1,-1-1-1,0 0 1,16-11-1,35-15-149,-64 32 218,0 0 1,-1 0 0,1-1-1,-1 1 1,1 0-1,0 0 1,-1 0-1,1-1 1,0 1-1,-1 0 1,1 0-1,0 0 1,-1 0 0,1 0-1,-1 0 1,1 1-1,0-1 1,-1 0-1,1 0 1,0 0-1,-1 1 1,1-1 0,-1 0-1,1 0 1,0 1-1,-1-1 1,1 1-1,-1-1 1,1 0-1,-1 1 1,0-1-1,1 1 1,-1-1 0,1 1-1,-1 0 1,0-1-1,1 1 1,-1-1-1,0 1 1,0-1-1,1 1 1,-1 0 0,0-1-1,0 1 1,0 0-1,0-1 1,0 1-1,0 0 1,0-1-1,0 1 1,0 0 0,0 0-1,-6 49 184,2-26-57,4-23 715,10-49 102,-6 22-459,-1 0 0,-2-43 0,4 68-484,-1 0 1,0 0 0,1 1 0,-1-1 0,1 1 0,-1 0 0,8 1-1,-5-1-3,68 2-717,66-3-3861,-125 0 3499,0-1-1,1-1 1,-2 0-1,1-2 1,0 1-1,24-13 1,11-11-12965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2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223 107 14734,'0'0'6417,"1"-8"-5243,-1 2-976,0 1 1,0 0-1,0 0 0,-1-1 1,0 1-1,0 0 0,0 0 1,-1 0-1,0 0 0,-3-7 1,4 9-102,-1 1 0,0-1 0,1 1 0,-1 0 0,0 0 0,0 0 0,-1 0 0,1 0 0,0 0-1,-1 1 1,1-1 0,-1 1 0,1-1 0,-1 1 0,0 0 0,1 0 0,-1 0 0,0 0 0,0 1 0,0-1 0,1 1 0,-1 0 0,0 0 0,0 0 0,-4 0 0,-4 3 29,-1 0 0,1 1-1,0 0 1,0 1 0,0 0-1,1 1 1,0 0 0,0 0-1,0 1 1,-14 14 0,23-21-135,0 1 0,1-1 1,-1 1-1,0-1 0,0 1 1,1 0-1,-1-1 0,0 1 0,1 0 1,-1-1-1,0 1 0,1 0 1,-1 0-1,1 0 0,0 0 1,-1 0-1,1-1 0,-1 1 0,1 0 1,0 0-1,0 0 0,0 0 1,0 0-1,0 0 0,0 2 0,0-2-42,1 0 1,0-1-1,0 1 0,-1 0 0,1 0 0,0-1 0,0 1 0,0 0 0,0-1 0,0 1 0,0-1 0,0 1 1,0-1-1,0 0 0,0 1 0,0-1 0,0 0 0,2 1 0,61 2-4026,-57-3 2974,40 0-5175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3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15663,'0'0'8856,"-2"13"-8642,-3 16-143,-1-5-11,2 1-1,0-1 1,0 35-1,5-58-58,-1 1 0,1 0 1,-1-1-1,1 1 0,-1-1 0,1 1 0,0-1 0,0 1 0,-1-1 0,1 0 0,0 1 0,1-1 0,-1 0 0,0 0 0,0 0 0,0 0 0,1 0 0,-1 0 0,0 0 1,1 0-1,-1 0 0,1-1 0,-1 1 0,1 0 0,-1-1 0,1 1 0,0-1 0,-1 0 0,1 0 0,-1 0 0,1 1 0,0-1 0,-1-1 0,1 1 0,0 0 0,1-1 1,5 1-10,0-1 1,0 0 0,0-1 0,-1 0 0,1 0 0,11-6 0,88-58-452,-104 74 2006,-3-7-1535,0 1 0,1 0 0,-1-1-1,0 1 1,1-1 0,-1 1 0,1-1-1,-1 1 1,1-1 0,0 1 0,0-1-1,-1 0 1,1 1 0,0-1 0,0 0-1,1 0 1,-1 0 0,0 0 0,0 0 0,0 0-1,1 0 1,-1 0 0,0 0 0,4 1-1,4-3 9,0 0-1,0 0 0,1-1 0,-1-1 1,0 1-1,0-1 0,-1-1 1,1 0-1,-1 0 0,0-1 0,0 1 1,11-10-1,-8 6-204,0 1-1,0 1 1,0 0 0,1 0 0,0 1-1,13-3 1,-25 7 170,1 1 0,0 0 0,-1 0 1,1 0-1,-1 0 0,1 0 0,0 0 0,-1 0 0,1 0 0,-1 0 1,1 1-1,0-1 0,-1 0 0,1 0 0,-1 0 0,1 1 0,-1-1 1,1 0-1,-1 1 0,1-1 0,-1 0 0,1 1 0,-1-1 0,1 0 1,-1 1-1,0-1 0,1 1 0,-1-1 0,0 1 0,1-1 0,-1 1 1,1 0-1,4 28 219,-10 35 744,4-59-895,1-4-45,0 0 0,-1 1-1,1-1 1,0 1-1,0-1 1,0 1-1,0-1 1,0 1 0,0-1-1,0 1 1,1-1-1,-1 0 1,0 1 0,1-1-1,-1 1 1,1-1-1,0 0 1,-1 1-1,1-1 1,0 0 0,1 2-1,-1-2-18,0-1 0,0 1-1,1-1 1,-1 0 0,0 1 0,0-1-1,0 0 1,1 0 0,-1 0-1,0 0 1,0 0 0,0 0 0,1 0-1,-1 0 1,0 0 0,0-1 0,0 1-1,0 0 1,1-1 0,0 0-1,7-3-984,0-1 0,0 0 0,0 0 0,13-12 0,7-7-5623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4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71 20916,'0'0'7244,"-10"-7"-7340,-30-20-299,39 27 374,0 0-1,0 0 1,0 0 0,0-1-1,0 1 1,0 1 0,0-1-1,0 0 1,0 0 0,0 0-1,0 0 1,0 1 0,0-1-1,0 0 1,0 1 0,0-1-1,0 1 1,0 0 0,0-1-1,0 1 1,1-1 0,-1 1 0,0 0-1,0 0 1,1-1 0,-1 1-1,1 0 1,-1 0 0,0 0-1,0 2 1,-15 31-83,13-29 79,-12 48 31,14-52 3,1 1-1,-1-1 1,1 0 0,-1 1-1,1-1 1,0 1-1,0-1 1,-1 1-1,1-1 1,0 1-1,1-1 1,-1 1-1,0-1 1,0 0-1,0 1 1,1-1-1,-1 1 1,1-1 0,-1 0-1,1 1 1,0-1-1,0 0 1,-1 1-1,1-1 1,0 0-1,0 0 1,0 0-1,0 0 1,0 0-1,0 0 1,0 0-1,3 1 1,2-1 14,0-1 0,0 0 0,0 0-1,0-1 1,0 1 0,0-2 0,0 1 0,0 0 0,0-1 0,0 0-1,-1 0 1,1-1 0,-1 0 0,1 0 0,-1 0 0,0 0-1,5-6 1,-4 5-51,0-1 1,0-1-1,-1 1 0,0 0 0,0-1 0,0 0 0,-1-1 0,1 1 1,-2-1-1,1 1 0,-1-1 0,0 0 0,3-12 0,-6 19 27,1 0-1,-1 0 0,0-1 0,0 1 1,0 0-1,0 0 0,0-1 1,0 1-1,0 0 0,1 0 0,-1 0 1,0-1-1,0 1 0,0 0 0,0 0 1,0-1-1,0 1 0,0 0 0,0 0 1,0-1-1,0 1 0,0 0 1,0 0-1,0-1 0,0 1 0,-1 0 1,1 0-1,0 0 0,0-1 0,0 1 1,0 0-1,0 0 0,0 0 0,-1-1 1,1 1-1,0 0 0,0 0 0,0 0 1,-1 0-1,1-1 0,0 1 1,0 0-1,0 0 0,-1 0 0,1 0 1,-11 8-185,-10 18-88,18-22 275,0 0 0,1 1 0,-1-1 0,1 1 1,0 0-1,0 0 0,1 0 0,0 0 0,-1 0 0,2 0 0,-1 0 0,0 0 0,1 0 0,1 8 0,-1-12 11,1 0 0,0 0 0,0-1-1,-1 1 1,1 0 0,0 0 0,0-1 0,0 1-1,0 0 1,0-1 0,0 1 0,0-1 0,0 1 0,0-1-1,0 0 1,0 1 0,1-1 0,-1 0 0,0 0-1,0 0 1,0 0 0,0 0 0,0 0 0,1 0-1,-1 0 1,0 0 0,0-1 0,0 1 0,2-1-1,34-10 217,-26 4-306,-1 0 1,0-1-1,-1 0 1,0-1-1,0 0 0,-1 0 1,0 0-1,-1-1 1,1-1-1,-2 1 0,0-1 1,6-13-1,-18 35-695,-14 37 914,19-45-11,0 0-1,0 0 1,0 0-1,1 0 0,-1 0 1,1 0-1,0 0 1,0 1-1,0-1 0,0 0 1,0 0-1,0 0 1,2 6-1,-1-8-108,0-1 1,0 1-1,1 0 0,-1-1 1,0 1-1,0-1 0,0 1 1,0-1-1,1 1 1,-1-1-1,0 0 0,0 0 1,0 0-1,1 1 0,-1-1 1,0 0-1,1-1 0,-1 1 1,2 0-1,27-5 198,-8-4-384,0 0-1,0-2 1,-1 0 0,0-1-1,19-16 1,48-26-5313,-88 53 5423,1 1-1,-1 0 1,0 0 0,1-1 0,-1 1-1,0 0 1,1 0 0,-1-1 0,1 1 0,-1 0-1,0 0 1,1 0 0,-1 0 0,1 0 0,-1-1-1,1 1 1,-1 0 0,1 0 0,-1 0-1,1 0 1,-1 0 0,0 1 0,1-1 0,-1 0-1,1 0 1,-1 0 0,1 0 0,-1 0 0,0 1-1,1-1 1,-1 0 0,1 1 0,-2 14 66,-15 19 1148,8-18-290,1 1-1,0-1 1,1 1-1,1 1 1,0-1-1,-3 33 0,4 1-309,2 54 0,3-62-698,-2-31 154,0 1-1,0-1 1,-1 0 0,-1 0 0,0 0 0,0-1-1,-1 1 1,-6 10 0,9-18 97,0-1 0,-1 0 0,0 0 1,1 0-1,-1 0 0,0 0 0,-1 0 0,1 0 0,0-1 0,-1 1 0,0-1 0,1 0 1,-1 1-1,0-1 0,0-1 0,0 1 0,-1 0 0,1-1 0,0 1 0,-1-1 0,1 0 1,0 0-1,-1-1 0,1 1 0,-1-1 0,0 1 0,1-1 0,-1 0 0,1 0 0,-1-1 1,-5 0-1,6-1-74,1 1 0,0 0 0,0-1 0,-1 1 1,1-1-1,0 0 0,0 1 0,1-1 0,-1 0 0,0 0 1,1-1-1,-1 1 0,1 0 0,0 0 0,-1-1 1,1 1-1,0-1 0,1 1 0,-1-1 0,0 1 0,1-1 1,-1-3-1,-6-63-45,7 67 6,-2-22-123,2 1 0,1 0 0,1-1 0,9-41 1,-8 55-188,0 0 1,1 0-1,0 0 1,0 1 0,1 0-1,0 0 1,1 0 0,0 1-1,1-1 1,0 2-1,0-1 1,0 1 0,12-9-1,38-27-9314,-27 21-176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4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15471,'0'0'5381,"-8"5"-3230,-2 2-1593,1 0 0,0 0 0,0 1 0,0 0 0,1 1 0,0 0 0,-11 16-1,16-20-518,-1 1 0,1-1 1,0 1-1,0-1 0,0 1 0,1 0 0,0 0 0,0 0 0,1 0 0,0 0 0,0 1 0,0-1 0,1 0 0,-1 1 0,2-1 0,-1 0 0,1 1 0,1 6 0,-1-12-153,-1 0 0,1 0 1,0 1-1,0-1 0,0 0 0,0 0 1,0 0-1,0 0 0,0 0 0,0 0 1,0 0-1,1-1 0,-1 1 0,0 0 1,0-1-1,1 1 0,-1 0 0,1-1 1,-1 0-1,0 1 0,1-1 0,-1 0 1,1 0-1,1 0 0,42 1-2157,-31-2 1605,100-1 287,-114 3 446,1-1 1,-1 0 0,1 0 0,0 1 0,-1-1 0,1 0 0,-1 1 0,1-1 0,-1 0-1,0 1 1,1-1 0,-1 1 0,1-1 0,-1 1 0,0-1 0,1 1 0,-1-1 0,0 1-1,0-1 1,1 1 0,-1 0 0,0-1 0,0 1 0,0-1 0,0 1 0,0 0 0,0-1-1,0 1 1,0-1 0,0 1 0,0 0 0,0-1 0,0 1 0,0-1 0,0 1 0,-1 0-1,1-1 1,0 1 0,0-1 0,-1 1 0,1-1 0,0 1 0,-1-1 0,1 1 0,-1 0-1,-15 28 894,6-16-675,-1-2 0,-1 0-1,0 0 1,-1-1-1,0 0 1,0-1 0,-1-1-1,0 0 1,0-1-1,-1 0 1,0-1 0,0-1-1,-26 5 1,41-9-323,-1-1 0,1 0 0,-1 0 0,1 0 1,-1 0-1,1 0 0,-1 0 0,0 0 0,1 0 0,-1 0 1,1 0-1,-1 0 0,1 0 0,-1 0 0,1 0 0,-1-1 1,1 1-1,-1 0 0,1 0 0,-1-1 0,1 1 0,-1 0 1,1-1-1,-1 1 0,1 0 0,0-1 0,-1 1 0,1-1 1,-1 1-1,1-1 0,0 1 0,0 0 0,-1-1 0,1 0 0,0 1 1,0-1-1,0 1 0,-1-1 0,1 1 0,0-1 0,0 1 1,0-1-1,0 1 0,0-1 0,0 0 0,0 1 0,0-1 1,0 1-1,1-1 0,-1 1 0,0-1 0,0 1 0,0-1 1,1 1-1,-1-1 0,0 1 0,0-1 0,1 1 0,-1-1 1,1 0-1,19-31-4240,8 2-1611,5-3-3342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0 111 16912,'0'0'13047,"12"1"-12604,-5-1-423,0 1 1,0-1-1,0-1 0,1 1 0,-1-1 0,0-1 1,0 1-1,0-1 0,0 0 0,-1-1 0,1 0 1,0 0-1,10-7 0,-9 5-24,30-25 35,-36 28-46,0 0 0,-1 1 0,1-1 1,0 0-1,-1 0 0,0-1 0,1 1 1,-1 0-1,0 0 0,0-1 0,0 1 1,0 0-1,-1-1 0,1 1 0,-1-1 1,1-2-1,-2 4 1,0 0 0,0 1 0,0-1 1,0 0-1,0 0 0,0 1 0,0-1 0,0 1 0,0-1 1,0 1-1,0-1 0,0 1 0,0-1 0,0 1 0,-1 0 1,1 0-1,0 0 0,0 0 0,0 0 0,-1 0 0,1 0 1,0 0-1,0 0 0,-2 1 0,-34 3-83,31-2 102,0 1 0,0 0 1,0 0-1,1 1 0,0-1 1,-1 1-1,1 0 0,1 0 1,-1 1-1,0 0 0,1-1 1,0 2-1,0-1 0,1 0 1,0 1-1,-1-1 0,2 1 1,-1 0-1,1 0 0,0 0 1,0 1-1,0-1 1,1 0-1,-1 12 0,3-15 1,0-1 0,-1 0-1,1 1 1,0-1 0,0 0-1,1 0 1,-1 0 0,0 1-1,1-1 1,-1-1-1,1 1 1,0 0 0,-1 0-1,1-1 1,0 1 0,0-1-1,0 1 1,0-1 0,0 0-1,1 0 1,-1 0 0,0 0-1,1 0 1,-1 0 0,0-1-1,1 1 1,-1-1 0,4 1-1,11 1-451,0 0 0,32 0-1,-43-2 15,46-2-3465,3-7-1660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18353,'-1'14'1867,"0"1"0,-1-1-1,-4 18 1,-16 47-35,13-54-3059,2 1 1,1 0-1,1 0 1,-3 43-1,11-93-6241,1-3-337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7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3651,'0'0'17916,"7"12"-16741,5 9-1040,-1 1 1,-1 1 0,0 0 0,-2 0 0,-1 1 0,-1 0-1,-1 1 1,4 39 1895,-4-89 691,-2 7-4176,2-4-7928,-3 11 1727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40 153 18001,'0'0'7703,"6"-10"-5044,-2 4-2403,0 1 38,-1 0 0,1-1 1,-1 0-1,0 0 1,-1 0-1,1 0 0,-1 0 1,0 0-1,-1 0 1,1-1-1,-1 1 0,0-1 1,-1-8-1,0 14-293,-1 0 1,0 1-1,1-1 0,-1 0 0,0 0 0,0 1 1,0-1-1,1 1 0,-1-1 0,0 1 0,0-1 1,0 1-1,0-1 0,0 1 0,0 0 0,0 0 1,0-1-1,0 1 0,0 0 0,0 0 0,0 0 1,0 0-1,0 0 0,0 0 0,0 0 0,0 1 0,-2-1 1,-28 8-9,29-7 7,1 0 0,-1 0 0,1 0 0,0 0 0,-1 0 0,1 1 0,0-1 0,-1 0 0,1 1 0,0-1 0,0 1 0,0-1 0,0 1 0,1-1 0,-1 1 0,0 0 0,1-1 0,-1 1 0,1 0 0,-1-1 0,1 1 0,0 0 0,0 0 0,0-1 0,0 1 0,0 0 0,1 2 0,-1-2 0,2 0 0,-1 0 0,0 0 0,0 0 0,0 0 0,1-1 0,-1 1 0,1 0 0,0-1 0,-1 1 0,1-1 0,0 0 0,0 0 0,0 1 0,0-1 0,0 0 0,0-1 0,0 1 0,0 0 0,0-1 0,4 2 0,35 5-189,83 4 0,-18-3 65,-105-8 364,-24-5 22,18 0-262,0 1 0,0-2 0,1 1 0,0 0 0,0-1 0,1 0 0,-1 0 0,1 0 0,1 0 0,-1 0 0,1-1 0,0 1 0,0-1 0,1 1 0,-1-12 0,2 17-7,1 0 1,-1 1-1,1-1 1,-1 1-1,1-1 1,0 1-1,-1-1 1,1 1-1,0-1 1,-1 1-1,1 0 0,0-1 1,-1 1-1,1 0 1,0 0-1,0-1 1,-1 1-1,1 0 1,0 0-1,0 0 1,-1 0-1,1 0 0,0 0 1,0 0-1,0 0 1,31 0-592,-24 1 218,60 3-3732,1 5-3339,-27-3-1125,55 2 0,-77-13 11498,-18 5-2165,0-1 1,-1 0 0,1 0 0,0 0 0,-1-1 0,1 1 0,-1 0-1,1-1 1,-1 1 0,1-1 0,1-2 0,-3 4-425,1-1 0,-1 0 0,0 1 0,0-1-1,1 0 1,-1 1 0,0-1 0,0 0 0,0 1 0,1-1 0,-1 0 0,0 1 0,0-1-1,0 0 1,0 1 0,0-1 0,0 0 0,-1 1 0,1-1 0,0 0 0,0 1 0,0-1-1,-1-1 1,0 1-79,0 0 0,0 0 0,0 0 1,0 1-1,0-1 0,0 0 0,0 0 0,-1 1 0,1-1 0,0 1 0,0-1 0,0 1 0,-1-1 0,1 1 0,0 0 0,-1-1 0,-1 1 0,-50-3 2640,52 2-2833,-1 1-1,1 0 1,-1 0 0,1 0-1,-1 1 1,1-1-1,-1 0 1,1 0-1,-1 1 1,1-1 0,-1 1-1,1 0 1,0-1-1,-1 1 1,1 0 0,0 0-1,0 0 1,-1 0-1,1 0 1,0 0 0,0 0-1,0 0 1,0 0-1,0 0 1,0 1 0,1-1-1,-1 0 1,0 1-1,1-1 1,-2 2 0,3-1-60,-1-1 0,0 0 1,0 1-1,1-1 0,-1 0 1,1 0-1,0 1 0,-1-1 1,1 0-1,0 0 0,-1 0 1,1 0-1,0 0 0,0 0 1,0 0-1,0 0 0,0 0 1,0 0-1,0-1 1,0 1-1,0 0 0,1-1 1,-1 1-1,0-1 0,0 1 1,1-1-1,1 1 0,44 11-635,-38-10 286,20 4-569,-20-5 687,-1 0 0,1 0 1,-1 1-1,1 0 0,-1 1 1,0 0-1,0 0 0,0 1 1,0 0-1,0 0 0,9 8 1,-16-12 283,-1 1 0,0-1-1,1 1 1,-1-1 0,0 1 0,1-1 0,-1 1 0,0 0 0,0-1 0,0 1 0,1-1-1,-1 1 1,0 0 0,0-1 0,0 1 0,0 0 0,0-1 0,0 1 0,0-1-1,0 1 1,-1 0 0,1-1 0,0 1 0,0-1 0,0 1 0,-1 0 0,1-1 0,0 1-1,-1-1 1,1 1 0,0-1 0,-1 1 0,1-1 0,-1 1 0,1-1 0,0 0-1,-1 1 1,1-1 0,-1 1 0,0-1 0,1 0 0,-1 0 0,1 1 0,-1-1 0,1 0-1,-1 0 1,0 0 0,0 1 0,-36 10 1216,30-10-1134,-103 24 1260,36-16-5215,59-9-3212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14 8520,'9'-13'16776,"-8"42"-13089,-7 32-5322,4-43 3296,2-14-1634,-9 60 208,-1 75-1,11-139-591,0 0 1,0 0-1,0 0 0,0 0 0,0-1 0,0 1 0,0 0 1,0 0-1,0-1 0,0 1 0,0-1 0,0 1 0,-1-1 1,1 1-1,0-1 0,0 1 0,0-1 0,1-1 1,3-8-6664,-2-1-6252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29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62 16464,'0'0'11328,"-8"1"-11136,4-1-190,0 1-1,0 1 1,0-1 0,0 0-1,0 1 1,1 0 0,-1 0 0,0 0-1,1 1 1,0-1 0,-1 1-1,1-1 1,0 1 0,0 0 0,1 1-1,-1-1 1,1 0 0,-1 1 0,1-1-1,0 1 1,0 0 0,1 0-1,-1-1 1,1 1 0,0 0 0,0 0-1,0 1 1,0-1 0,1 0-1,0 7 1,-1-10 29,1 0-1,0 0 0,-1 0 1,1 0-1,0 0 0,0 0 1,0 0-1,0 0 0,0 0 1,0 1-1,0-1 0,0 0 1,0 0-1,0 0 0,1 0 1,-1 0-1,0 0 0,1 0 1,-1 0-1,1 0 0,-1 0 1,1 0-1,0-1 0,-1 1 1,1 0-1,0 0 0,-1 0 1,1-1-1,0 1 0,0 0 1,0-1-1,0 1 0,0-1 1,0 1-1,-1-1 0,1 1 1,0-1-1,1 0 0,-1 1 1,0-1-1,0 0 0,0 0 1,0 0-1,0 0 0,0 0 1,0 0-1,0 0 0,0 0 1,0 0-1,0 0 0,0-1 1,0 1-1,0 0 0,0-1 1,0 1-1,0-1 0,0 1 1,1-2-1,4 0 177,-1-1 0,0 0 0,1 0 0,-1-1 0,0 1 0,-1-1 0,1 0 0,-1-1 0,5-4 0,-4 1-145,-1 1 0,0 0 0,0-1 0,-1 0 1,0 0-1,-1 0 0,1 0 0,-1 0 0,-1 0 0,0-1 1,0 1-1,0 0 0,-2-14 0,1 21-62,0 0 0,0 0 0,0 0 0,0 0 0,-1 0 0,1 0 0,0 0 0,-1 0 0,1 0 0,0 0 0,-1 0 0,1 0 0,-1 1 0,1-1 0,-1 0 0,0 0 0,1 1 0,-1-1 0,0 0 0,0 1 0,1-1 0,-1 0 0,0 1 0,0-1 0,0 1 0,0 0 0,0-1 0,1 1 0,-1 0 0,0-1 0,0 1 0,0 0 0,0 0 0,0 0 0,0 0 0,0 0 0,0 0 0,0 0 0,-2 1 0,1-1 0,0 0 0,0 1 0,0-1 0,0 1 0,-1 0 0,1 0 0,0 0 0,1 0 0,-1 0 0,0 0 0,0 0 0,0 1 0,1-1 0,-1 1 0,1-1 0,-1 1 0,-1 2 0,-7 28-3917,10-31 3734,0-1 0,-1 1 0,1 0-1,0 0 1,0 0 0,0-1 0,0 1 0,0 0 0,0 0 0,0 0 0,0-1-1,0 1 1,1 0 0,-1 0 0,0-1 0,0 1 0,1 0 0,-1 0 0,0-1-1,1 1 1,-1 0 0,1-1 0,-1 1 0,1-1 0,-1 1 0,1 0 0,0-1-1,-1 1 1,1-1 0,0 1 0,-1-1 0,1 0 0,0 1 0,-1-1 0,1 0-1,1 1 1,12-1-6100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3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1 356 16656,'0'0'6737,"12"-12"-5072,4-4-997,124-127 1870,-115 114-1989,-1 0 0,-1-1 1,29-52-1,-46 68 144,-12 21-634,-12 23-165,9-10 106,2 0 1,0 1-1,1 0 1,0 0-1,2 0 1,1 1 0,0-1-1,2 1 1,1 24-1,0-45-59,0 0 1,1 0-1,-1 0 0,0 0 0,0 0 0,1 0 1,-1-1-1,0 1 0,1 0 0,-1 0 1,1 0-1,-1-1 0,1 1 0,0 0 0,-1 0 1,1-1-1,0 1 0,-1-1 0,1 1 1,0 0-1,0-1 0,0 0 0,-1 1 0,1-1 1,0 1-1,0-1 0,0 0 0,0 0 0,0 1 1,0-1-1,0 0 0,1 0 0,-1 0-436,0 0 0,0 0 0,-1 0 0,1 0 0,0-1 0,0 1 0,0 0-1,0 0 1,0-1 0,0 1 0,0-1 0,-1 1 0,1-1 0,0 1 0,0-1 0,0 1 0,-1-1-1,1 0 1,0 1 0,0-2 0,5-11-12162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3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 48 13004,'0'0'1143,"-12"-2"-44,7 2-989,-6-2-64,-1 0-1,1 1 1,-1 1 0,1 0-1,-1 0 1,0 1-1,1 1 1,-1 0 0,-11 4-1,-13 9 108,1 1 0,0 2 0,1 2 0,1 1 0,2 2 0,-51 45-1,67-55-9,2 1 0,0 0 0,0 1 0,1 1 0,1 0 0,1 0 0,0 1 0,1 0 0,1 1 0,1 0 0,0 0 0,2 1 0,0 0 0,1 0 0,-3 25 0,7-38-143,0-1 0,0 1-1,0-1 1,0 1 0,1-1-1,0 1 1,0-1 0,1 1 0,-1-1-1,1 0 1,1 0 0,-1 0-1,0 0 1,1 0 0,7 8-1,-5-8 22,0 0 0,0-1-1,0 0 1,1 0-1,-1 0 1,1-1-1,0 0 1,0 0-1,0 0 1,1-1-1,-1 0 1,1 0 0,6 1-1,9 0 288,0 0-1,0-2 1,0 0 0,0-2-1,0 0 1,0-1 0,0-2-1,-1 0 1,1-1-1,-1-1 1,0-1 0,0-1-1,-1-1 1,0-1 0,-1 0-1,0-2 1,27-20 0,-29 19-21,-1-1 0,0-1 0,0 0 1,-2-1-1,0 0 0,0-2 1,-2 1-1,0-2 0,-1 1 1,-1-1-1,-1-1 0,-1 0 0,0 0 1,-2-1-1,0 0 0,-1 0 1,3-42-1,-8 55-329,-1 0 1,0-1-1,0 1 1,-1 0-1,0 0 1,0 0-1,-1 0 1,0 0-1,0 1 0,-1-1 1,0 1-1,0 0 1,-1 0-1,0 0 1,0 1-1,0-1 1,-1 1-1,0 1 1,0-1-1,-14-8 1,12 9-434,1 0 0,-1 1-1,0 0 1,-1 0 0,1 1 0,-1 0 0,1 1 0,-16-3 0,17 4-331,0 0 0,0 1 0,0 0 0,0 1 0,-1-1 0,1 1 0,0 1 0,0-1 0,0 1 0,1 0 0,-11 5 1,-14 14-9765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9993,'0'0'7036,"11"0"-6411,29 0-163,5-1 466,85 10-1,-128-9-935,0 0 0,0 0-1,0 1 1,-1-1 0,1 1 0,0-1 0,0 1-1,0 0 1,0 0 0,-1-1 0,1 1 0,0 1 0,-1-1-1,1 0 1,-1 0 0,1 1 0,-1-1 0,1 0-1,-1 1 1,2 2 0,-3-3 65,0 1 0,1 0 0,-1-1 0,0 1 0,0-1 0,0 1 0,0 0 0,0-1-1,-1 1 1,1-1 0,0 1 0,-1 0 0,1-1 0,-1 1 0,1-1 0,-1 1 0,0-1 0,0 0 0,-1 2 0,-6 8 566,0 0-1,-1-1 1,-1-1 0,-15 14 0,20-20-449,-38 32 1031,29-25-802,0 1 0,0 0 0,1 1 1,1 0-1,0 1 0,0 0 0,-12 20 0,23-31-393,0-1 0,0 0 0,0 0-1,1 1 1,-1-1 0,0 1 0,1-1-1,-1 1 1,1-1 0,-1 1 0,1-1-1,0 1 1,0-1 0,-1 1-1,1-1 1,0 1 0,0-1 0,1 1-1,-1-1 1,0 1 0,0-1 0,1 1-1,-1-1 1,1 1 0,-1-1 0,1 1-1,0-1 1,0 0 0,-1 1-1,1-1 1,0 0 0,0 0 0,0 0-1,0 1 1,1-1 0,-1 0 0,0 0-1,0-1 1,1 1 0,-1 0 0,0 0-1,1-1 1,-1 1 0,1-1-1,-1 1 1,1-1 0,-1 1 0,2-1-1,11 3 26,-1-2-1,1 1 1,-1-2 0,22-1-1,-17 1 5,102-8-2422,-41-2-5281,-38 2-1352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17585,'0'0'12716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33 19955,'0'0'2055,"-7"9"-667,-5 7-605,0 0-1,1 0 1,-11 24 0,19-32-709,-1-1 0,1 1 0,0 0 0,0 0 0,1 0 1,0 0-1,1 0 0,0 0 0,0 1 0,1-1 0,0 0 1,1 13-1,0-20-133,-1 0-1,0 0 1,1 0 0,-1 0 0,1 0 0,-1-1 0,1 1 0,0 0 0,-1 0 0,1 0 0,0 0 0,-1-1-1,1 1 1,0 0 0,0-1 0,0 1 0,0-1 0,0 1 0,0-1 0,0 1 0,-1-1 0,1 0 0,0 1-1,1-1 1,-1 0 0,0 0 0,0 0 0,0 0 0,0 0 0,0 0 0,0 0 0,0 0 0,0 0 0,0 0-1,0-1 1,0 1 0,0 0 0,2-1 0,1-1-273,-1 1 1,1 0-1,0-1 0,0 0 1,-1 0-1,1 0 0,-1 0 1,1-1-1,2-2 0,5-7-664,-2-1 0,0-1-1,0 1 1,-1-1-1,-1-1 1,-1 1 0,10-30-1,-10 22 2807,0 0 0,3-34 0,-14 100 3012,-2 21-2692,3-28-2632,2-1 0,3 52-1,-1-87 233,0-1 1,0 1-1,0 0 0,0 0 0,1 0 0,-1-1 0,0 1 0,0 0 0,0 0 0,1-1 0,-1 1 0,0 0 0,1-1 0,-1 1 0,1 0 0,-1-1 0,1 1 0,-1 0 0,1-1 0,0 1 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8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13645,'0'0'14061,"69"-27"-13420,-28 10-449,4 1-96,0 0-96,-6 2-64,-3 2-1249,-6 5-1410,-7 4-448,-10 2-544,-8 1-1923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16303,'0'0'9193,"84"-36"-7655,-42 14-1154,2 0-320,-4 0-1089,-1 1-3235,-8 0-5349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9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17 129 9929,'0'0'3876,"-2"-11"-1650,0 1-2234,1 4 641,0 0-1,0 0 1,0-1-1,1 1 1,0 0-1,1-12 0,0 16-431,0 0-1,-1 0 0,1 0 0,0-1 0,0 1 0,0 0 0,0 0 0,0 1 1,1-1-1,-1 0 0,0 0 0,1 0 0,0 1 0,-1-1 0,1 1 0,0 0 1,0-1-1,0 1 0,0 0 0,0 0 0,0 0 0,0 0 0,0 0 0,0 1 1,0-1-1,4 0 0,76-10 2317,-75 11-2420,-1 0 0,1 0 0,0 0 0,0 1-1,0 0 1,0 0 0,-1 0 0,1 1 0,11 5 0,-16-6-97,-1 0-1,1 0 1,-1 0 0,1 0 0,-1 0 0,0 1 0,1-1 0,-1 0-1,0 1 1,0-1 0,0 1 0,0-1 0,0 1 0,0 0 0,0-1-1,-1 1 1,1 0 0,-1 0 0,1 0 0,-1-1 0,0 1 0,1 0-1,-1 0 1,0 0 0,0 0 0,0-1 0,-1 1 0,1 0 0,0 0-1,-1 0 1,1 0 0,-1-1 0,1 1 0,-1 0 0,0-1-1,0 1 1,0 0 0,-1 1 0,-3 5 28,-1 0-1,0 0 1,0-1 0,0 1-1,-14 10 1,-6 3 43,-1-2 0,-46 25-1,18-12 417,98-31-353,15 0-178,61-2-3109,-41-8-6441,-25-3-5322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19026,'-10'18'1662,"1"1"-1,0 0 1,1 1-1,2 0 1,-8 31-1,-9 108-314,0-7-1394,13-121-2512,9-31 2358,1 1 0,0-1 0,0 1 0,-1-1 0,1 1-1,0-1 1,-1 1 0,1-1 0,0 0 0,-1 1 0,1-1 0,0 1-1,-1-1 1,1 0 0,-1 0 0,1 1 0,-1-1 0,1 0 0,-1 0-1,1 1 1,-1-1 0,1 0 0,-1 0 0,1 0 0,-1 0 0,0 0 0,1 0-1,-1 0 1,1 0 0,-1 0 0,1 0 0,-1 0 0,1 0 0,-1 0-1,0 0 1,1 0 0,-1-1 0,1 1 0,-1 0 0,1 0 0,-1-1-1,1 1 1,0 0 0,-1-1 0,1 1 0,-1 0 0,1-1 0,0 1-1,-1-1 1,1 1 0,0-1 0,-1 1 0,1-1 0,0 1 0,0-1 0,-1 0-1,-10-20-5243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20884,'0'0'8007,"-18"58"-7238,11-27-417,1 4-223,3 1-129,1-3-289,2-3-1024,0-5-1762,0-4-1249,0-11-352,-2-7-738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49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12556,'0'0'10004,"11"-7"-8424,6-1-1154,0 1 0,1 0 0,0 1 0,0 1 0,0 1-1,1 0 1,0 2 0,28-1 0,-19 1-350,-10 1-25,0 1 1,28 3-1,-45-3-50,0 0 0,0 0 0,0 0 0,0 0 0,0 0 0,0 0 0,0 0 0,0 1 0,0-1 0,0 1 0,0-1 0,-1 0 0,1 1 0,0-1 0,0 1 0,0 0 0,0-1 0,-1 1 0,1 0 0,0-1 0,-1 1 0,1 0 0,-1 0 0,1 0 0,-1-1 0,1 1 0,-1 0 0,1 0 0,-1 1 0,0 0 44,0 0 0,0 0 0,0 1 0,-1-1 0,1 0 0,-1 0 0,1 0 0,-1-1 0,0 1 0,0 0 0,0 0 0,0 0 0,-1 2 0,-5 6 306,-1-1 1,0 1-1,-13 11 1,-28 20 290,32-28-388,0 2-1,1-1 0,-21 26 0,37-40-243,-1 0 0,1 0 0,0 1 0,-1-1 0,1 0 0,0 1 0,0-1 1,-1 0-1,1 1 0,0-1 0,0 1 0,0-1 0,0 0 0,0 1 0,-1-1 0,1 0 1,0 1-1,0-1 0,0 1 0,0-1 0,0 1 0,0-1 0,0 0 0,0 1 1,0-1-1,1 1 0,-1-1 0,0 0 0,0 1 0,0-1 0,0 0 0,1 1 0,-1-1 1,0 1-1,17 5 200,34-5-16,-37-2-130,6 1-106,-1 1 0,1 1 0,-1 1 0,30 8 0,-42-9-26,0 0 1,0 1-1,0 0 1,0 1-1,0 0 1,-1 0-1,1 0 1,-1 0-1,0 1 1,-1 0-1,1 1 1,-1-1-1,0 1 1,7 10-1,-12-16 28,6 7-845,-1-7-4692,-1-6-98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26 1057,'0'0'18465,"-11"-1"-17333,4 1-1086,1 0 0,-1 0 0,0 0-1,1 1 1,0 0 0,-1 0 0,1 1 0,-1-1-1,1 1 1,0 1 0,0-1 0,0 1 0,1 0-1,-1 1 1,1-1 0,-1 1 0,1 0 0,-8 9-1,4-4 122,2-1-1,-1 1 1,1 1-1,1 0 0,0-1 1,0 2-1,1-1 0,0 1 1,1 0-1,0 0 1,1 0-1,0 0 0,1 1 1,0-1-1,0 1 0,2 0 1,0 17-1,0-27-122,0 0-1,1 0 1,-1 1-1,1-1 0,-1 0 1,1 0-1,0 0 1,0 1-1,0-1 1,0 0-1,0 0 1,1 0-1,-1-1 0,1 1 1,-1 0-1,1 0 1,-1-1-1,1 1 1,0-1-1,3 3 1,0-2 21,-1 0 0,1 0 0,0-1 0,-1 1 0,1-1 0,0 0 0,0-1 0,0 1 0,7-1 1,2 0 100,0-1 0,0 0 1,-1-2-1,1 1 0,-1-2 1,19-6-1,-12 1-2,-1 0-1,-1-2 1,1 0 0,-2-1-1,0-1 1,28-26 0,-39 34-40,0-1 0,-1 1 0,0-1 0,0 0 0,0-1 0,-1 1 0,0-1 0,0 0 1,0 0-1,-1 0 0,0-1 0,-1 1 0,1-1 0,-1 1 0,-1-1 0,0 0 0,0 0 0,0 0 0,-1 0 1,0 0-1,-2-11 0,1 16-117,0 1 0,-1-1 0,1 1 1,0-1-1,-1 1 0,1 0 0,-1 0 0,0-1 1,0 1-1,0 1 0,0-1 0,0 0 0,0 0 1,-1 1-1,1-1 0,0 1 0,-1 0 0,1 0 1,-1 0-1,0 0 0,1 0 0,-1 0 0,0 1 1,1-1-1,-1 1 0,0 0 0,0 0 0,1 0 1,-1 0-1,0 0 0,-3 1 0,-1 0-100,1-1 1,0 1-1,0 0 0,0 1 1,0 0-1,0 0 0,0 0 0,1 0 1,-1 1-1,1 0 0,-1 0 1,1 1-1,-6 4 0,6-2-451,0 0 0,1 0 0,0 1 1,0-1-1,0 1 0,1 0 0,-4 11 0,-6 29-9572,7-27-2781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9289,'0'0'10474,"61"66"-9802,-35-40-512,0-3-160,4-8-3555,-1-7-12492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75 107 17200,'0'0'2274,"-5"10"-1158,-9 25-497,2 0-1,0 1 1,3 0-1,1 0 1,2 1-1,-3 42 1,15-59-500,-6-19-100,0-1 0,1 0 0,-1 0 0,1 1 0,-1-1 0,0 0 0,1 0 0,-1 0 0,1 1 0,-1-1 0,1 0 0,-1 0 0,1 0 1,-1 0-1,1 0 0,-1 0 0,1 0 0,-1 0 0,0 0 0,1 0 0,-1-1 0,1 1 0,-1 0 0,1 0 0,-1 0 0,1-1 0,1 0 29,0 0-1,0-1 1,0 1-1,0-1 0,0 0 1,0 0-1,0 1 1,-1-1-1,1 0 0,-1-1 1,0 1-1,1 0 0,0-3 1,6-22 43,-2 1 0,0-1 0,-2 0 0,-1 0-1,-1-1 1,-4-48 0,2 34 687,0 40 125,-1 4-844,0 0 0,0 0 0,0 0 0,0 0 0,0 1 0,0-1 0,1 0 0,-1 1 0,1-1 0,0 0 0,0 1 0,0-1 0,0 0 0,0 1 0,0-1 0,1 5 0,0-5-35,0-1 0,0 0 1,-1 1-1,1-1 0,0 0 0,0 1 1,1-1-1,-1 0 0,0 0 1,0 0-1,0 0 0,1 0 0,-1 0 1,1 0-1,-1-1 0,0 1 0,1 0 1,2 0-1,2 0 4,-1 0 0,1 0 0,-1 0 0,1-1 1,-1 0-1,1 0 0,-1-1 0,1 1 0,-1-1 0,1 0 0,-1-1 0,0 1 0,6-4 0,3-2-23,0-2 0,-1 0 0,-1-1 0,1 0 0,-2-1 0,1 0 0,-1 0 0,-1-2 0,0 1 0,-1-1 0,-1-1 0,1 1 0,8-22 0,-32 99 331,6-28-8,1 0 1,2 0-1,1 1 0,2 0 1,2 54-1,1-86-415,1-1 1,-1 1-1,1 0 0,0-1 0,0 1 1,1-1-1,0 0 0,-1 1 0,2-1 1,-1 0-1,0 0 0,1 0 0,3 4 1,-5-6-57,1-1 0,0 1 0,0 0 0,0-1 0,0 0 0,0 1 1,0-1-1,0 0 0,1 0 0,-1 0 0,0 0 0,1 0 0,-1-1 1,1 1-1,-1-1 0,1 0 0,-1 1 0,1-1 0,-1 0 0,1-1 1,-1 1-1,0 0 0,1-1 0,-1 1 0,1-1 0,2-1 1,15-10-6830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19859,'0'0'3779,"3"66"-3010,-3-34-513,3-1-128,0-3-63,3-5-802,2-9-1569,-3-7-1218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18898,'0'0'8680,"-25"14"-10345,48 2-994,5 0-1313,6-3-2017,1-2-6503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17585,'-9'2'2226,"-144"42"7634,292-24-11302,-122-16 1150,0 0-1,-1 1 1,0 1-1,0 0 0,19 11 1,-31-15 258,0 0 1,0 1-1,0 0 1,-1-1-1,1 1 0,-1 0 1,0 1-1,1-1 1,-1 0-1,-1 1 1,1 0-1,0 0 1,-1 0-1,0 0 0,0 0 1,0 0-1,-1 0 1,1 1-1,-1-1 1,0 1-1,0-1 1,-1 1-1,1-1 1,-1 6-1,-1-6 159,0 0 0,0 0 1,0 0-1,-1-1 0,1 1 0,-1-1 1,0 1-1,0-1 0,-1 0 0,1 1 1,-1-1-1,1 0 0,-1-1 0,0 1 0,0 0 1,0-1-1,0 0 0,-1 0 0,1 0 1,-1 0-1,1 0 0,-8 2 0,-4 2 178,0-1 0,-1 0-1,0-1 1,-19 3-1,30-6-367,-5 0-228,1 1-1,-1-2 1,0 1-1,0-1 1,-14-2 0,15-4-5371,5-9-5760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140 130 11082,'0'0'9807,"-2"-9"-7768,2 5-1816,-1 0-1,0-1 1,-1 1-1,1 1 0,-1-1 1,1 0-1,-1 0 0,0 1 1,-5-7-1,5 8-167,0 0 0,0 1 0,1 0 0,-1-1 0,0 1 0,0 0 0,-1 0-1,1 0 1,0 0 0,0 0 0,0 1 0,0-1 0,-1 1 0,1-1 0,0 1 0,-1 0 0,1 0 0,0 0-1,-1 0 1,1 0 0,0 1 0,-1-1 0,1 1 0,0-1 0,-3 2 0,1 0-48,1-1 0,0 1 0,0 0 0,-1 0 0,1 0 1,1 1-1,-1-1 0,0 1 0,0-1 0,1 1 0,0 0 0,0 0 1,-1 0-1,2 0 0,-1 1 0,0-1 0,1 1 0,-1-1 0,1 1 1,-1 6-1,-1-1 115,1 0 0,1 0 0,0 0 0,0 0 0,0 0 0,1 0 0,2 14 0,-2-21-106,1 0 0,-1 0-1,1-1 1,-1 1 0,1 0-1,-1 0 1,1 0 0,0-1-1,0 1 1,0 0 0,0-1-1,0 1 1,0-1 0,1 1-1,-1-1 1,0 0 0,1 1-1,-1-1 1,1 0 0,-1 0-1,1 0 1,0 0 0,2 1-1,-1-1 4,1 0-1,0 0 1,0-1-1,-1 0 0,1 1 1,0-1-1,0 0 1,0-1-1,-1 1 0,1-1 1,4-1-1,2 0 16,0-1-1,-1-1 0,1 0 1,-1 0-1,0-1 0,-1 0 0,1 0 1,8-8-1,-8 4 5,-1 0 1,0 0-1,-1-1 0,0 1 0,0-2 0,7-15 1,-12 22 21,0 0 0,0 0 0,0 0 0,-1 0 0,0-1 0,0 1 1,0 0-1,0 0 0,-1-1 0,1 1 0,-1-1 0,0 1 1,-1 0-1,1-1 0,-1 1 0,0 0 0,0-1 0,0 1 0,0 0 1,-1 0-1,-2-5 0,2 7-50,1 0-1,-1 0 1,0 0 0,0 0 0,0 1-1,0-1 1,0 1 0,0-1 0,-1 1 0,1 0-1,0 0 1,-1 0 0,1 0 0,0 0-1,-1 0 1,1 1 0,-1-1 0,0 1-1,1 0 1,-1-1 0,1 1 0,-1 1-1,0-1 1,1 0 0,-1 1 0,1-1-1,-1 1 1,1 0 0,-1-1 0,1 1 0,-4 2-1,4-2-161,0 0-1,0 0 0,0 0 1,0 1-1,0-1 0,0 0 1,1 1-1,-1-1 0,0 1 1,1 0-1,-1 0 0,1-1 1,-1 1-1,1 0 0,0 0 1,0 0-1,0 1 0,0-1 1,0 0-1,1 0 0,-1 0 1,1 1-1,-1-1 0,1 0 1,0 0-1,0 1 0,0-1 1,0 0-1,0 1 0,0-1 1,1 0-1,-1 1 0,1-1 1,-1 0-1,3 4 0,-2-5-382,0 1 1,0-1-1,1 1 0,-1-1 0,1 0 0,-1 1 0,1-1 1,-1 0-1,1 0 0,0 0 0,-1 0 0,1-1 0,0 1 0,0 0 1,-1-1-1,1 1 0,0-1 0,0 0 0,0 1 0,3-1 0,21 1-10456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11755,'0'0'7474,"-1"10"-5691,-19 185 2183,15 112-2966,5-289-948,-1 28 1218,0-32 330,0-33 719,5-54-1968,23-126 1,-16 135-783,-8 42 131,-1 5 126,1-1 0,0 1-1,1 0 1,8-19 0,-10 32 136,-1 1 1,1 0-1,-1-1 1,1 1-1,0 0 1,1 0-1,-1 0 1,0 0 0,1 0-1,-1 1 1,1-1-1,0 1 1,0 0-1,0-1 1,0 1-1,0 1 1,1-1-1,-1 0 1,1 1-1,-1 0 1,1 0-1,-1 0 1,1 0-1,0 0 1,5 0-1,-4 1-39,0 1-1,0-1 1,0 1-1,-1-1 1,1 1 0,0 1-1,0-1 1,-1 1-1,1 0 1,0 0-1,-1 0 1,0 0-1,0 1 1,1 0 0,5 5-1,-8-6 70,0 0 0,0 1-1,0-1 1,0 0 0,-1 1 0,1-1-1,-1 1 1,0-1 0,1 1-1,-1 0 1,0 0 0,-1 0 0,1-1-1,0 1 1,-1 0 0,0 0 0,1 0-1,-1 0 1,0 0 0,-1 0 0,1 0-1,0 0 1,-1 0 0,0 0-1,0-1 1,1 1 0,-2 0 0,-1 4-1,0-2 116,-1 1-1,0-1 0,0 0 0,0 0 1,0 0-1,-1 0 0,0-1 0,0 0 0,0 0 1,-1 0-1,1-1 0,-1 1 0,0-1 1,0-1-1,-8 3 0,5-1 32,-1-1 0,0 0 0,0-1 0,0 0 0,-1-1 0,1 0 0,0-1 0,-1 0 1,-10-1-1,20 1-227,0 0 0,0 0 0,0 0 0,1 0 1,-1 0-1,0-1 0,0 1 0,0 0 0,0 0 1,0 0-1,0-1 0,1 1 0,-1-1 1,0 1-1,0-1 0,0 1 0,1-1 0,-1 1 1,0-1-1,1 1 0,-1-1 0,1 0 0,-1 1 1,0-1-1,1 0 0,-1 0 0,1 0 0,0 1 1,-1-1-1,1 0 0,0 0 0,-1 0 0,1 0 1,0 0-1,0 1 0,0-1 0,0 0 0,0 0 1,0 0-1,0 0 0,0 0 0,0 0 0,0 0 1,1 1-1,-1-1 0,0 0 0,0 0 0,1 0 1,-1 0-1,1 1 0,-1-1 0,1-1 0,2-2-1174,-1 0 0,1 0 0,0 0 0,0 1 0,0-1 0,0 1 0,1 0 0,6-5 0,22-10-10375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4 171 11659,'-1'-11'3304,"0"-2"-2791,0 5 356,1 0 1,0 0 0,0 0-1,1 0 1,0 1 0,2-13-1,-1 17-596,-1 0-1,0-1 1,1 1-1,0 0 0,0 0 1,0 0-1,0 0 1,0 0-1,1 1 1,-1-1-1,1 1 1,0 0-1,0-1 0,-1 1 1,1 0-1,1 0 1,-1 1-1,0-1 1,0 1-1,4-1 0,15-5 86,-1 1 0,1 1-1,0 1 1,0 2-1,0 0 1,1 1-1,-1 1 1,27 3-1,-22 0-258,0 2-1,-1 0 1,0 2 0,0 0-1,0 2 1,34 17-1,-54-22-97,1-1-1,-1 1 0,0 0 1,0 0-1,-1 1 0,1 0 1,-1 0-1,0 0 1,7 10-1,-11-13 4,0-1 1,0 1-1,0 0 1,0 0-1,0 1 1,-1-1-1,1 0 1,-1 0-1,1 0 1,-1 0-1,0 0 1,0 1-1,0-1 1,0 0-1,0 0 1,0 0-1,0 1 1,-1-1-1,1 0 1,-1 0-1,0 0 1,0 0-1,0 0 1,0 0-1,0 0 1,0 0-1,0 0 1,0-1-1,-1 1 1,1 0-1,-1-1 1,1 1-1,-1-1 1,0 1-1,-2 0 1,-17 13 139,-1-2 1,0 0-1,-1-2 1,0 0-1,-1-1 1,-36 9-1,-59 25 254,117-44-398,1 1 0,0-1 0,-1 1 0,1-1 0,-1 1 0,1 0 0,0 0 0,0 0 0,-1-1 0,1 1 0,0 0 0,0 0 0,0 1 0,0-1 0,0 0 0,0 0 0,1 0 0,-1 1 0,0-1 0,0 0 0,1 1 0,-1-1 0,0 3 0,2-3 0,-1 0 0,1 1 0,-1-1 0,1 0 0,-1 1 0,1-1 0,0 0 0,-1 0 0,1 1 0,0-1 0,0 0 0,0 0 0,0 0 0,0 0 0,0 0 0,0 0 0,1-1 0,-1 1 0,2 1 0,10 5 0,1-1 0,0 0 0,21 5 0,-29-9 0,98 27 0,-65-20 0,0 2 0,-1 1 0,-1 2 0,48 25 0,-81-36 0,0 0 0,0 0 0,-1 0 0,1 1 0,-1-1 0,1 1 0,3 6 0,-6-9 0,-1-1 0,1 1 0,-1 0 0,0-1 0,1 1 0,-1 0 0,0-1 0,1 1 0,-1 0 0,0 0 0,0-1 0,0 1 0,0 0 0,0 0 0,0-1 0,0 1 0,0 0 0,0 0 0,0-1 0,0 1 0,-1 1 0,0-1 0,1-1 0,-1 1 0,0 0 0,0-1 0,0 1 0,1 0 0,-1-1 0,0 0 0,0 1 0,0-1 0,0 1 0,0-1 0,0 0 0,0 0 0,0 0 0,0 1 0,0-1 0,0 0 0,0 0 0,0 0 0,-2-1 0,2 1-277,-1 1 1,1-1-1,-1 0 0,1-1 1,-1 1-1,1 0 0,-1 0 1,1-1-1,0 1 0,-1-1 1,1 1-1,-1-1 0,1 1 1,0-1-1,-1 0 0,1 0 1,0 0-1,0 1 0,0-1 1,0-1-1,0 1 0,-2-2 1,-11-14-6974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6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1 158 19314,'0'0'9460,"10"2"-8147,-4-1-1241,0 0 0,0-1 0,0 0 0,0 0 0,0 0 1,-1 0-1,1-1 0,0 0 0,0 0 0,0-1 0,-1 0 0,1 0 0,-1 0 0,1 0 0,-1-1 0,0 0 0,5-4 0,-5 3-75,0 0 0,0-1 0,0 0 0,-1 0-1,1 0 1,-1-1 0,-1 1 0,1-1 0,-1 0-1,0 0 1,0-1 0,2-8 0,-4 13-8,-1 0 0,1 0 0,-1 0 0,0 0 1,0 0-1,0 0 0,0 0 0,0 1 0,0-1 0,0 0 1,-1 0-1,1 0 0,-1 0 0,1 0 0,-1 1 0,0-1 0,0 0 1,0 1-1,-1-3 0,0 2-1,0 1 0,0-1 1,0 0-1,0 1 0,-1 0 0,1-1 1,0 1-1,-1 0 0,1 0 0,-1 0 1,1 1-1,-1-1 0,0 1 1,1-1-1,-1 1 0,1 0 0,-6 0 1,4 0 3,1 1 0,-1 0 1,0 0-1,1 0 0,-1 0 1,1 1-1,-1-1 0,1 1 1,0 0-1,0 0 1,-1 0-1,1 0 0,1 1 1,-1-1-1,0 1 0,1 0 1,-1 0-1,1 0 1,0 0-1,0 0 0,0 0 1,0 0-1,1 1 0,-1-1 1,1 1-1,-1 3 0,-2 2 6,1 0-1,1-1 0,0 1 0,0 0 0,1 0 0,0 0 0,0 1 0,1-1 1,2 18-1,-1-25 3,0-1 0,0 1 1,0 0-1,0 0 0,0-1 1,0 1-1,0-1 0,1 1 1,-1-1-1,1 1 0,-1-1 1,1 0-1,-1 0 0,1 0 1,0 0-1,0 0 1,0 0-1,-1 0 0,1 0 1,0-1-1,0 1 0,0-1 1,0 0-1,0 1 0,0-1 1,0 0-1,0 0 0,0 0 1,0 0-1,0-1 0,4 0 1,3 0-130,-1 0 0,1-1-1,0 0 1,-1 0 0,17-7 0,-3-3-937,-1-2-1,0 0 0,24-23 1,4-2 1505,-49 39-398,0 0-1,0 0 1,0 0 0,0 0 0,0 0 0,0-1-1,0 1 1,0 0 0,1 0 0,-1 0 0,0 0-1,0 0 1,0 0 0,0 0 0,1-1 0,-1 1-1,0 0 1,0 0 0,0 0 0,0 0 0,1 0-1,-1 0 1,0 0 0,0 0 0,0 0 0,0 0-1,1 0 1,-1 0 0,0 0 0,0 0 0,0 0 0,1 0-1,-1 0 1,0 0 0,0 0 0,0 1 0,0-1-1,1 0 1,-1 0 0,0 0 0,0 0 0,0 0-1,0 0 1,0 0 0,0 1 0,1-1 0,-1 0-1,0 0 1,0 0 0,0 0 0,0 1 0,0-1-1,0 0 1,0 15 902,-8 17-166,4-19-537,0-1-1,1 0 0,1 1 0,-1 20 0,3-32-233,0 0 0,0-1 1,0 1-1,1-1 0,-1 0 0,0 1 0,1-1 0,-1 1 1,0-1-1,1 1 0,-1-1 0,0 0 0,1 1 0,-1-1 0,1 0 1,-1 1-1,1-1 0,-1 0 0,1 0 0,-1 1 0,1-1 0,-1 0 1,1 0-1,-1 0 0,1 0 0,-1 0 0,1 0 0,0 0 0,-1 0 1,1 0-1,-1 0 0,1 0 0,-1 0 0,1 0 0,-1 0 1,1 0-1,-1-1 0,1 1 0,-1 0 0,1 0 0,-1-1 0,1 1 1,-1 0-1,1-1 0,-1 1 0,1-1 0,25-13 47,96-97-5717,-122 111 5695,0-1 1,0 1-1,0 0 1,0 0-1,0-1 1,1 1-1,-1 0 0,0 0 1,0 0-1,0-1 1,0 1-1,1 0 1,-1 0-1,0 0 1,0-1-1,1 1 1,-1 0-1,0 0 1,0 0-1,1 0 0,-1 0 1,0 0-1,0 0 1,1 0-1,-1-1 1,0 1-1,0 0 1,1 0-1,-1 0 1,0 0-1,0 0 0,1 1 1,-1-1-1,0 0 1,1 0-1,-1 0 1,0 0-1,0 0 1,1 0-1,-1 0 1,0 0-1,0 1 1,1-1-1,-3 15 855,-12 24 150,13-37-904,-5 12 161,2-5-215,0-1 0,1 1 0,0-1 0,0 1 1,1 0-1,1 0 0,-2 9 0,3-18-178,0 0 0,1 0 0,-1 0-1,0 0 1,0 0 0,0 0 0,0 0 0,0 0 0,0 0 0,0 0-1,0 0 1,0-1 0,0 1 0,0 0 0,1 0 0,-1 0 0,0 0 0,0 0-1,0 0 1,0 0 0,0 0 0,0 0 0,0 0 0,0 0 0,0 0-1,1 0 1,-1 0 0,0 0 0,0 0 0,0 1 0,0-1 0,0 0-1,0 0 1,0 0 0,0 0 0,0 0 0,0 0 0,0 0 0,1 0 0,-1 0-1,0 0 1,0 0 0,0 0 0,0 0 0,0 0 0,0 0 0,0 1-1,0-1 1,0 0 0,0 0 0,0 0 0,0 0 0,0 0 0,0 0-1,0 0 1,0 0 0,0 0 0,0 1 0,0-1 0,0 0 0,0 0 0,0 0-1,0 0 1,0 0 0,0 0 0,7-5-8319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15919,'0'0'14446,"-4"12"-14030,0-5-350,-17 50 196,19-52-243,1 0 0,0 1 0,0-1 1,0 1-1,0-1 0,1 0 0,0 1 1,0-1-1,1 1 0,1 7 0,-2-12-11,1-1-1,0 1 0,-1-1 1,1 1-1,0-1 1,-1 1-1,1-1 0,0 1 1,0-1-1,-1 0 0,1 1 1,0-1-1,0 0 1,0 0-1,0 0 0,-1 1 1,1-1-1,0 0 0,0 0 1,0 0-1,0 0 1,-1-1-1,1 1 0,0 0 1,0 0-1,0 0 0,0-1 1,-1 1-1,1 0 0,0-1 1,0 1-1,-1-1 1,1 1-1,0-1 0,28-16-78,91-82-1493,-120 99 1583,0 0 1,1-1-1,-1 1 0,0 0 1,0-1-1,1 1 0,-1 0 1,0 0-1,0 0 1,1-1-1,-1 1 0,0 0 1,1 0-1,-1 0 0,0-1 1,1 1-1,-1 0 0,0 0 1,1 0-1,-1 0 0,0 0 1,1 0-1,-1 0 0,1 0 1,-1 0-1,0 0 1,1 0-1,-1 0 0,0 0 1,1 0-1,-1 0 0,0 1 1,1-1-1,-1 0 0,0 0 1,1 0-1,-1 0 0,0 1 1,1-1-1,-1 0 0,0 0 1,0 1-1,1-1 1,-1 0-1,0 1 0,3 20 475,-4-19-468,1-1 0,0 0 0,0 0 0,-1 1 0,1-1 0,0 0 0,0 1 0,0-1 0,0 0 0,0 1 0,1-1 0,-1 0 0,0 0 0,1 1 0,-1-1 0,1 0 0,-1 0 0,1 0 0,-1 1 0,1-1 0,0 0 0,0 0 0,-1 0 0,1 0 0,0 0 0,0 0 0,0-1 0,0 1-1,0 0 1,0 0 0,2 0 0,2-1-78,1-1 0,-1 0 0,0 0 0,1 0 0,-1-1 0,0 1 0,0-1 0,0-1 0,0 1 0,0-1 0,8-5 0,-9 5-172,1 0 0,0 0 0,-1 0 1,1 1-1,0 0 0,1 0 1,-1 0-1,0 1 0,0 0 1,10-1-1,-13 10 447,-1 0 0,0 1 1,0-1-1,-1 1 0,-1 10 1,0-14-4273,1-15-3946,0-7-6947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7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21332,'0'0'6182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7:57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11851,'0'0'8771,"-8"5"-6785,7-5-1940,-53 41 2798,52-39-2705,-1 0 0,1 1-1,0-1 1,-1 1 0,1-1-1,0 1 1,0 0 0,1 0 0,-1 0-1,1 0 1,-1 0 0,1 0-1,0 0 1,0 0 0,0 1-1,1-1 1,-1 0 0,1 1 0,0-1-1,0 6 1,1-8-129,0 0 0,-1-1 0,1 1 0,0-1 0,0 1 0,0-1 0,0 1 0,0-1 1,0 1-1,0-1 0,0 0 0,0 1 0,0-1 0,0 0 0,0 0 0,0 0 0,0 0 0,0 0 0,0 0 0,0 0 0,0 0 0,0-1 0,2 0 1,27-5-648,-2-11-1866,-24 14 2164,0 0 0,0 1 0,0-1 0,0 1 0,0 0-1,0 0 1,7-2 0,-13 51 2693,1-41-2320,-20 126 3187,-73 241 0,91-365-3084,-1 0 0,0 0 0,0-1 0,-10 14 0,13-19-113,-1-1 1,1 1-1,0-1 1,-1 0-1,1 1 0,-1-1 1,1 0-1,-1 0 1,0 0-1,1 0 1,-1 0-1,-3 1 1,4-2-20,0 0 0,0 0 0,0 0 0,0 0 0,0 0 0,0 0 0,0-1 0,0 1 0,0 0 0,0 0 0,0-1-1,0 1 1,0-1 0,1 1 0,-1-1 0,0 1 0,0-1 0,0 1 0,1-1 0,-1 0 0,0 1 0,1-1 0,-1 0 0,0 0 0,1 0 0,-2-1 0,-3-8-17,-1-1 0,2 0 0,-1 0 0,2 0 1,-1 0-1,1-1 0,1 1 0,0-1 0,0-12 0,1 4-87,0 0 0,2 0 0,0 0 0,7-33 0,-5 43-61,0 0 1,1 0-1,0 0 1,1 0-1,0 1 1,0-1-1,1 1 0,0 1 1,1-1-1,0 1 1,0 0-1,1 1 0,0-1 1,1 2-1,15-11 1,11-4-3096,0 3 0,72-28 0,-81 36 572,44-17-7390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0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4484,'0'0'9113,"8"-8"-6866,3-1-1468,9-9 40,-6-4 2847,-13 22-3536,-1-1 1,0 1-1,0 0 0,0 0 0,0 0 1,0-1-1,0 1 0,0 0 0,0 0 1,0 0-1,0-1 0,0 1 0,0 0 1,0 0-1,0 0 0,0-1 1,0 1-1,0 0 0,0 0 0,0 0 1,0 0-1,0-1 0,0 1 0,-1 0 1,1 0-1,0 0 0,0 0 0,0-1 1,0 1-1,0 0 0,0 0 1,-1 0-1,1 0 0,0 0 0,0 0 1,0-1-1,0 1 0,-1 0 0,1 0 1,0 0-1,0 0 0,0 0 0,0 0 1,-1 0-1,1 0 0,0 0 1,0 0-1,0 0 0,-1 0 0,1 0 1,0 0-1,0 0 0,0 0 0,-1 0 1,1 0-1,0 0 0,0 0 0,0 0 1,-1 1-1,-6-3-837,3-4-4736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22 8072,'0'0'18118,"-8"-5"-16602,4 3-1424,3 0-54,-1 1-1,1-1 1,-1 1 0,0 0 0,0 0-1,0 0 1,0 0 0,0 0 0,0 0 0,0 0-1,0 1 1,0-1 0,0 1 0,0 0-1,-1-1 1,1 1 0,0 0 0,0 0-1,0 0 1,0 1 0,-1-1 0,1 0-1,0 1 1,0-1 0,0 1 0,0 0 0,0 0-1,0 0 1,0 0 0,0 0 0,0 0-1,1 1 1,-1-1 0,0 0 0,1 1-1,-1-1 1,-1 3 0,-2 1-17,1 0 0,0 0 0,0 0 0,1 1 0,-1-1 1,1 1-1,0 0 0,1 0 0,-1 0 0,1 0 0,0 0 0,1 0 0,0 1 0,0-1 0,0 1 0,0-1 0,1 1 1,0-1-1,2 8 0,-1-12-15,0 0 0,0 0 0,0-1 0,0 1 0,0-1 0,1 1 0,-1-1 0,0 1 0,1-1 0,-1 0 0,1 0 0,0 0 0,-1 0 0,1 0 0,0 0 0,0 0 0,0 0 0,-1-1 0,1 1 0,0-1 0,0 1 0,0-1 0,0 0 0,0 0 0,0 0 0,0 0 0,0 0 0,0 0 1,0 0-1,0-1 0,0 1 0,0-1 0,0 1 0,2-2 0,3 0 24,0 0 1,0-1-1,0 0 1,0 0-1,-1 0 1,1-1-1,-1 1 1,7-7 0,-8 5-14,0 0 1,0-1-1,-1 0 1,0 1-1,0-2 1,0 1-1,-1 0 1,0-1-1,0 1 1,0-1-1,-1 0 1,0 0-1,-1 0 1,1 0-1,-1 0 1,-1-1-1,0-11 0,36 30-241,-27-9 231,0 1 1,1-1-1,-1-1 0,17 2 0,-16-3-61,0 1 0,-1 0 0,1 1 0,12 4-1,-21-6 45,0 1-1,1 0 0,-1-1 0,0 1 0,0 0 1,0 0-1,0 0 0,0 0 0,0 0 0,0 0 1,0 0-1,0 1 0,0-1 0,0 0 1,-1 0-1,1 1 0,-1-1 0,1 0 0,-1 1 1,1-1-1,-1 0 0,0 1 0,1-1 0,-1 1 1,0-1-1,0 1 0,0-1 0,0 0 0,0 1 1,-1-1-1,1 1 0,0-1 0,-2 3 0,-20 55 302,11-34 79,15-22-126,9-7-114,9-7-8,7-12-448,-23 17 44,1 0-1,0 0 1,0 1-1,0 0 1,1 0-1,-1 1 1,1 0 0,0 0-1,1 1 1,-1 0-1,14-3 1,-21 9 417,0 0-1,0 0 1,-1 0 0,1 0-1,-1 1 1,0-1 0,0 0-1,0 0 1,-1 1 0,1-1 0,-1 0-1,-1 5 1,-9 21 652,8-24-634,1 1 0,0-1 1,0 0-1,0 1 0,1-1 0,-1 1 0,1 6 1,20-13-5733,-5-9-1559,0-5-5407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71 17905,'0'0'11077,"10"0"-10378,1-1-628,-1 0-1,1 0 0,0-1 0,14-5 0,-21 6-97,1 0 0,-1-1 0,0 0-1,0 0 1,0 0 0,0 0 0,0-1-1,0 1 1,0-1 0,-1 0-1,1-1 1,-1 1 0,0 0 0,0-1-1,3-5 1,-6 9 23,0 0 0,1-1-1,-1 1 1,0-1 0,0 1 0,0-1 0,0 1 0,0 0-1,0-1 1,0 1 0,0-1 0,-1 1 0,1-1 0,0 1-1,0 0 1,0-1 0,0 1 0,0-1 0,-1 1 0,1 0-1,0-1 1,0 1 0,-1 0 0,1-1 0,0 1 0,-1 0-1,1 0 1,0-1 0,-1 1 0,1 0 0,0 0 0,-1-1-1,1 1 1,-1 0 0,1 0 0,0 0 0,-1 0 0,1 0-1,-1 0 1,1-1 0,-1 1 0,1 0 0,0 0 0,-1 0-1,1 0 1,-1 1 0,1-1 0,-1 0 0,1 0 0,0 0-1,-1 0 1,1 0 0,-1 0 0,0 1 0,-28 4 132,21-2-102,1 1 0,0 0 0,0 1 0,1 0 0,-1 0 1,1 0-1,0 1 0,0-1 0,-7 12 0,10-15 2,1 1-1,0 0 1,-1 0 0,1 0-1,0 0 1,1 1-1,-1-1 1,0 0-1,1 1 1,0-1 0,0 1-1,0 0 1,0-1-1,1 1 1,-1 0-1,1-1 1,0 1 0,0 0-1,0 0 1,1-1-1,-1 1 1,1 0 0,1 5-1,1-7-89,-1 0 0,1 1 0,-1-1 0,1 0 0,0 0 0,0-1 0,0 1 1,0 0-1,0-1 0,0 0 0,0 0 0,0 0 0,0 0 0,1 0 0,-1-1 0,0 1 0,1-1 0,-1 0 0,7-1 0,70-4-8676,-16-11-5265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2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69 287 5573,'0'0'22768,"-10"2"-21481,9-2-1271,-1 0 27,-1 1 1,0-1-1,1 0 0,-1 1 0,1 0 1,0-1-1,-1 1 0,1 0 0,-1 0 1,1 0-1,0 1 0,0-1 1,0 0-1,0 1 0,0 0 0,0-1 1,0 1-1,0 0 0,1 0 0,-1 0 1,0 0-1,1 0 0,0 0 1,0 1-1,-1-1 0,1 0 0,1 1 1,-1-1-1,0 1 0,1-1 0,-1 1 1,1-1-1,-1 1 0,1-1 0,0 1 1,0-1-1,1 5 0,0-5-37,0 0 1,0 0-1,0 0 0,1-1 0,-1 1 0,0 0 1,1-1-1,-1 1 0,1-1 0,0 1 1,-1-1-1,1 0 0,0 0 0,0 0 0,0 0 1,0 0-1,0 0 0,0 0 0,0 0 0,0-1 1,0 1-1,0-1 0,0 0 0,1 0 0,-1 0 1,0 0-1,0 0 0,0 0 0,3-1 0,6 1-12,-1 0 0,0-2 0,1 1-1,18-6 1,-19 3-111,0 0-1,0-1 1,-1 0 0,0 0 0,0-1-1,0-1 1,-1 1 0,8-9-1,-12 11 99,0 0 0,0 0 1,-1 0-1,1-1 0,-1 1 0,0-1 0,-1 0 0,1 0 0,-1 0 0,0 0 0,0-1 0,0 1 0,-1-1 1,0 1-1,0-1 0,0-9 0,-1 14 22,0 1 0,0-1 0,0 1 1,0-1-1,0 0 0,0 1 0,-1-1 0,1 1 0,0-1 1,0 1-1,-1-1 0,1 1 0,0-1 0,-1 1 1,1-1-1,0 1 0,-1-1 0,1 1 0,-1-1 1,1 1-1,-1 0 0,1-1 0,-1 1 0,1 0 0,-1-1 1,1 1-1,-1 0 0,1 0 0,-1-1 0,1 1 1,-1 0-1,0 0 0,1 0 0,-1 0 0,0 0 1,1 0-1,-1 0 0,1 0 0,-1 0 0,0 0 0,1 0 1,-1 0-1,1 1 0,-1-1 0,1 0 0,-1 0 1,0 1-1,1-1 0,-1 0 0,1 1 0,-1-1 1,1 0-1,-1 1 0,-2 1 26,1-1 0,-1 1 0,0-1 0,1 1 0,0 0 0,-1 0 0,1 0 0,0 0 0,0 0 0,-3 4 0,4-4-13,0 1 1,0-1-1,0 0 1,0 0-1,0 0 0,1 1 1,-1-1-1,0 0 1,1 0-1,0 1 0,0-1 1,0 1-1,0-1 1,0 0-1,0 1 0,1 2 1,-1-4-4,1 0 1,0 0 0,-1 0-1,1 0 1,0 0 0,0 0-1,-1 0 1,1 0-1,0 0 1,0-1 0,0 1-1,0 0 1,0-1 0,0 1-1,0-1 1,0 1 0,0-1-1,1 1 1,-1-1-1,0 0 1,0 1 0,0-1-1,2 0 1,3 0 23,0 0-1,0 0 1,0-1 0,0 0-1,-1 0 1,1 0 0,0-1-1,0 0 1,-1 0 0,1 0 0,6-5-1,8-5-45,0-1 0,-1-2 0,-1 1 0,-1-2 0,27-30 0,-33 34-66,-1-1 1,-1-1-1,0 1 1,0-2-1,-2 1 0,0-1 1,0 0-1,8-31 0,-17 40-389,-7 17 294,-10 19 164,0 7 63,1 2 0,2 0 1,2 1-1,1 0 1,2 1-1,2 1 0,2-1 1,2 1-1,1 1 0,3-1 1,4 61-1,9-25-1253,-12-77 1195,-1 0-1,1-1 0,-1 1 1,1 0-1,-1 0 0,0 0 0,1-1 1,-1 1-1,0 0 0,0 0 1,0-1-1,1 1 0,-1-1 0,0 1 1,0-1-1,0 1 0,0-1 1,0 0-1,0 1 0,0-1 0,0 0 1,0 0-1,0 0 0,0 1 1,0-1-1,0 0 0,0-1 0,0 1 1,0 0-1,-2 0 0,-34-6 840,32 1-721,0 1 1,0-1-1,0 0 0,0-1 0,1 1 1,-1-1-1,1 0 0,1 0 0,-1 0 1,1 0-1,0 0 0,1-1 0,0 0 1,0 1-1,0-1 0,1 0 0,-1-8 1,0 9-139,1-1 0,0 0 0,0 0 0,1 0 0,0 0 0,1 0 1,-1 0-1,1 1 0,0-1 0,1 0 0,0 0 0,0 1 0,0-1 1,1 1-1,0 0 0,0-1 0,6-7 0,0 7-251,1 0-1,0 0 1,1 1 0,-1 0-1,1 0 1,0 1-1,0 1 1,1 0-1,0 1 1,-1 0 0,14-1-1,1-3-1620,29-6-4278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18802,'0'0'2872,"0"8"-689,-2 34 530,-16 81 0,9-79-2235,3 1 0,-1 47 0,7-92-473,0 0 0,0 1 0,0-1 0,0 0 0,0 1 0,0-1 0,0 0 0,0 0 0,0 1 0,0-1 0,1 0 0,-1 0 0,0 1 0,0-1 0,0 0 0,0 0 0,1 1 0,-1-1 0,0 0 0,0 0 0,0 0 0,1 1 0,-1-1 0,0 0 0,0 0 0,1 0 0,-1 0 0,0 0 0,0 0 0,1 1 0,-1-1 0,0 0 0,0 0 0,1 0 0,-1 0 0,0 0 0,1 0 0,-1 0 0,0 0 0,0 0 0,1 0 0,-1 0 0,0-1 0,1 1 0,-1 0 0,0 0 0,0 0 0,1 0 0,-1 0 0,0 0 0,0-1 0,1 1 0,-1 0 0,0 0 0,0 0-1,1-1 1,14-10 261,-7 2-328,-1-1 1,0 0-1,-1 0 0,0 0 0,-1-1 1,0 1-1,0-1 0,-1-1 1,3-15-1,0-2-264,-2 0-1,3-47 1,-8 84 303,1-1 1,0 0 0,0 0-1,0 0 1,1 0 0,0 0-1,0 0 1,1 0-1,0-1 1,6 10 0,-6-11 44,-1-1 1,2 1 0,-1-1 0,0 0-1,1 0 1,0 0 0,0-1-1,0 1 1,0-1 0,0 0 0,1 0-1,-1-1 1,1 1 0,0-1-1,0 0 1,0 0 0,0-1 0,0 1-1,10 0 1,-7-2-5,0 0-1,1 0 1,-1-1 0,0 0-1,0-1 1,0 0-1,0 0 1,0-1 0,0 0-1,0 0 1,-1 0 0,1-1-1,-1-1 1,0 1 0,0-1-1,-1 0 1,1-1 0,-1 1-1,-1-1 1,1-1-1,-1 1 1,0-1 0,0 0-1,-1 0 1,0 0 0,0-1-1,0 1 1,-1-1 0,-1 0-1,1 0 1,-1 0 0,0 0-1,-1 0 1,0-1 0,0-13-1,-1 22-19,0-1 0,0 1 0,0 0 0,0-1 0,0 1 0,0 0-1,0-1 1,0 1 0,0 0 0,0-1 0,0 1 0,0 0 0,0-1 0,0 1 0,0 0 0,0-1-1,0 1 1,0 0 0,-1-1 0,1 1 0,0 0 0,0-1 0,0 1 0,0 0 0,-1 0-1,1-1 1,0 1 0,0 0 0,-1 0 0,1 0 0,0-1 0,-1 1 0,1 0 0,0 0 0,0 0-1,-1 0 1,1-1 0,0 1 0,-1 0 0,1 0 0,0 0 0,-1 0 0,1 0 0,0 0-1,-1 0 1,1 0 0,0 0 0,-1 0 0,1 0 0,0 0 0,-1 1 0,-16 11-156,7 3 244,0 0 0,2 1 0,-1-1 0,2 2-1,0-1 1,2 1 0,-1 0 0,2 0 0,0 0 0,1 1-1,1-1 1,0 32 0,2-46-78,0-1 1,0 1-1,0-1 1,1 1-1,-1-1 1,1 1-1,-1-1 0,1 0 1,0 1-1,0-1 1,0 0-1,0 1 0,0-1 1,0 0-1,1 0 1,-1 0-1,1 0 1,0 0-1,-1-1 0,1 1 1,0 0-1,0-1 1,0 1-1,0-1 1,0 0-1,1 1 0,-1-1 1,0 0-1,1-1 1,-1 1-1,0 0 0,1-1 1,-1 1-1,1-1 1,-1 0-1,1 1 1,-1-1-1,1 0 0,-1-1 1,1 1-1,2-1 1,5 0-75,-1-1 0,0 0 1,1 0-1,-1 0 1,0-2-1,-1 1 0,1-1 1,-1 0-1,1-1 0,8-5 1,-11 5 28,0 0-1,-1 1 1,1-2 0,-1 1 0,0-1 0,0 0 0,-1 0 0,0 0 0,0 0 0,0-1 0,-1 0 0,0 0 0,0 0-1,-1 0 1,0 0 0,0 0 0,0-1 0,0-9 0,-2 17 55,0-1 0,0 1-1,0-1 1,0 1 0,0-1 0,0 1 0,0-1-1,0 1 1,0 0 0,0-1 0,0 1 0,0-1 0,0 1-1,-1-1 1,1 1 0,0 0 0,0-1 0,0 1-1,-1-1 1,1 1 0,0 0 0,0-1 0,-1 1-1,1 0 1,0-1 0,-1 1 0,1 0 0,0-1 0,-1 1-1,1 0 1,-1 0 0,1 0 0,0-1 0,-1 1-1,1 0 1,-1 0 0,1 0 0,-1 0 0,1 0-1,-1 0 1,1 0 0,0 0 0,-1 0 0,1 0 0,-1 0-1,1 0 1,-1 0 0,1 0 0,-1 0 0,1 0-1,0 1 1,-1-1 0,1 0 0,-1 0 0,1 0-1,0 1 1,-1-1 0,1 0 0,0 1 0,-1-1 0,1 0-1,-1 1 1,-22 20 376,20-16-361,0 1 1,0-1-1,0 0 0,1 1 1,0-1-1,0 1 1,0 0-1,1 0 0,0-1 1,0 1-1,1 0 0,-1 11 1,1-15-141,1 1 1,-1-1-1,1 1 1,-1-1-1,1 0 1,0 1-1,0-1 1,0 0-1,0 1 1,0-1-1,0 0 1,1 0-1,-1 0 1,1 0-1,0 0 1,-1-1 0,1 1-1,0 0 1,0-1-1,0 1 1,0-1-1,0 0 1,0 0-1,1 1 1,-1-1-1,0-1 1,1 1-1,-1 0 1,0-1-1,1 1 1,-1-1-1,3 1 1,31 0-7320,7-2-7596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128 274 6118,'5'-9'5851,"-1"-4"-4224,1 1 1,-1-1-1,-1 1 1,-1-1-1,2-14 0,-4 25-1347,1 0 0,-1 0-1,0 0 1,0 0-1,0 0 1,-1 0-1,1 1 1,0-1-1,-1 0 1,1 0-1,-1 0 1,1 0-1,-1 1 1,0-1-1,0 0 1,0 0-1,0 1 1,0-1-1,0 1 1,-2-2 0,1 2-198,0 0 0,-1 1 0,1-1 0,0 1 1,0-1-1,-1 1 0,1 0 0,0 0 1,-1 0-1,1 0 0,0 1 0,0-1 0,-1 1 1,1-1-1,0 1 0,0 0 0,0 0 0,0 0 1,-1 0-1,1 0 0,1 0 0,-4 3 1,-3 1 0,1 0 0,0 1 0,1 0 0,0 1 0,0 0 0,0-1 0,1 2 0,0-1 0,0 1 0,0 0 0,1 0 0,1 0 0,-1 0 0,1 0 0,1 1 0,-1 0 0,2 0 0,-1-1 0,0 15 0,2-22-70,0 1 0,0 0 0,0-1 0,0 1 0,1-1 0,-1 1 0,0-1 1,1 1-1,-1 0 0,1-1 0,-1 0 0,1 1 0,0-1 0,0 1 0,0-1 0,-1 0 0,1 0 1,0 1-1,1-1 0,-1 0 0,0 0 0,0 0 0,0 0 0,3 1 0,0 0 8,-1-1 0,1 0 0,0 0 0,-1 0 0,1 0 0,0-1 0,0 1 0,-1-1 0,1 0 0,5 0-1,3-2 23,1 0-1,-1 0 0,0-1 1,0 0-1,20-9 0,-12 1-48,0 0-1,-1-1 1,-1-1-1,0-1 1,0-1-1,-2 0 0,20-22 1,-28 27-10,0 0 0,0 0 0,0-1 0,-2 0-1,1-1 1,-1 1 0,-1-1 0,0 0 0,-1 0 0,0-1 0,-1 1 0,0-1 0,1-24 0,-3 36 10,-1 1 1,0 0-1,0-1 1,0 1-1,0 0 1,0-1-1,0 1 1,0-1 0,0 1-1,0 0 1,0-1-1,0 1 1,0 0-1,0-1 1,0 1-1,0 0 1,0-1-1,0 1 1,0 0 0,0-1-1,-1 1 1,1 0-1,0-1 1,0 1-1,0 0 1,-1 0-1,1-1 1,0 1 0,0 0-1,-1 0 1,1-1-1,0 1 1,0 0-1,-1 0 1,1 0-1,0-1 1,-1 1-1,1 0 1,0 0 0,-1 0-1,1 0 1,0 0-1,-1 0 1,1 0-1,0 0 1,-1 0-1,1 0 1,0 0-1,-1 0 1,1 0 0,-1 0-1,1 0 1,0 0-1,-1 0 1,1 0-1,0 0 1,-1 1-1,1-1 1,0 0-1,0 0 1,-1 0 0,1 1-1,0-1 1,-1 0-1,1 0 1,0 1-1,0-1 1,0 0-1,-1 1 1,-18 20-163,9-5 101,0 1 0,1 0-1,1 0 1,1 1 0,0 0 0,2 0 0,0 1 0,1 0 0,0 0 0,2 0 0,0 0-1,1 0 1,3 26 0,-2-42-283,1 0 0,-1 0-1,1 0 1,0 0 0,0-1 0,0 1-1,0 0 1,1 0 0,-1-1 0,1 1-1,0-1 1,0 1 0,0-1 0,0 0-1,0 1 1,0-1 0,0 0-1,1-1 1,-1 1 0,1 0 0,-1-1-1,1 1 1,0-1 0,0 0 0,-1 0-1,1 0 1,0 0 0,0 0 0,0-1-1,5 1 1,27 0-5987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3555,'0'0'7058,"6"-9"-2969,2-5-2574,4-6 398,2 0 4108,-19 44-1840,0 0-3851,-53 100 795,31-71-380,2 2 0,3 0 0,-17 67 0,33-94-750,1-1-1,1 1 1,0 35 0,4-63-39,0 1 1,0 0-1,0 0 1,0 0-1,0 0 1,0 0-1,0-1 1,0 1-1,1 0 1,-1 0-1,0 0 1,1 0-1,-1-1 1,0 1-1,1 0 1,-1 0-1,1-1 1,-1 1 0,1 0-1,0-1 1,-1 1-1,1-1 1,-1 1-1,1 0 1,0-1-1,0 0 1,-1 1-1,1-1 1,0 1-1,0-1 1,1 1-1,0-1-265,-1 0 0,1 0 0,-1 0 0,1 0-1,-1 0 1,1-1 0,0 1 0,-1 0 0,1-1 0,-1 1-1,0-1 1,1 0 0,-1 1 0,1-1 0,-1 0 0,0 0-1,0 0 1,2-2 0,15-17-7202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20788,'-9'3'2525,"-6"3"-1338,0 0 0,0 1 0,-22 15 0,31-19-929,0 1-1,0 0 0,1 0 0,0 1 1,-1 0-1,2 0 0,-1 0 0,1 0 1,-1 1-1,2 0 0,-1-1 0,-5 14 1,8-19-256,1 1 0,0-1 0,-1 1 1,1-1-1,0 1 0,0-1 0,-1 1 0,1-1 1,0 1-1,0-1 0,0 1 0,0-1 0,0 1 1,0-1-1,0 1 0,0-1 0,0 1 0,0 0 1,0-1-1,0 1 0,0-1 0,0 1 0,0-1 1,0 1-1,1-1 0,-1 1 0,0-1 0,0 1 1,1-1-1,-1 1 0,0-1 0,1 0 0,-1 1 1,0-1-1,1 1 0,-1-1 0,1 0 1,-1 1-1,1-1 0,-1 0 0,1 0 0,-1 1 1,1-1-1,-1 0 0,1 0 0,-1 0 0,1 0 1,-1 1-1,1-1 0,-1 0 0,1 0 0,-1 0 1,1 0-1,0 0 0,-1 0 0,1-1 0,-1 1 1,1 0-1,-1 0 0,1 0 0,-1 0 0,1-1 1,-1 1-1,1-1 0,2 1-46,-1-1 0,1 0 0,-1 0 0,1-1 1,-1 1-1,0-1 0,0 1 0,1-1 0,-1 1 0,0-1 0,-1 0 1,5-4-1,-5 3-1,0 1 1,0-1 0,-1 1-1,1-1 1,-1 0-1,1 1 1,-1-1 0,0 0-1,0 0 1,0 1-1,0-1 1,0 0 0,-1 1-1,1-1 1,-2-3 0,2 6 46,0-1-1,0 0 1,-1 0 0,1 1 0,0-1 0,-1 0 0,1 1 0,0-1 0,-1 1 0,1-1 0,-1 1-1,1-1 1,-1 1 0,0-1 0,1 1 0,-1-1 0,1 1 0,-1-1 0,0 1 0,1 0 0,-1 0 0,0-1-1,0 1 1,1 0 0,-1 0 0,0 0 0,1 0 0,-1 0 0,0 0 0,0 0 0,1 0 0,-1 0 0,0 0-1,0 0 1,1 0 0,-1 0 0,0 1 0,1-1 0,-1 0 0,0 0 0,1 1 0,-1-1 0,0 1 0,1-1-1,-1 0 1,0 1 0,1-1 0,-1 1 0,1 0 0,-1-1 0,1 1 0,0-1 0,-1 1 0,1 0 0,-1 0-1,0 0 36,-1 1 0,1-1 0,0 0 0,0 0 0,0 1-1,0-1 1,0 0 0,0 1 0,0-1 0,0 1-1,1-1 1,-1 1 0,0 0 0,1-1 0,-1 1 0,1 2-1,0-3-22,0 0 0,1 0 0,-1-1 0,1 1 0,-1 0 0,1 0 0,0-1 0,-1 1 0,1-1 0,-1 1 0,1 0 0,0-1 0,0 1 0,-1-1 0,1 0 0,0 1 0,0-1 0,0 0 0,-1 1 0,1-1 0,0 0 0,0 0 0,0 0 0,0 1 0,0-1 0,0 0 0,-1 0 0,1-1 0,0 1-1,0 0 1,1 0 0,42 5-63,-39-4 41,0 0 0,0 0-1,0 0 1,0 0-1,0-1 1,1 0-1,-1 0 1,0 0 0,0 0-1,1-1 1,-1 0-1,0 0 1,0-1-1,0 1 1,0-1 0,8-5-1,7-9-70,50-34-233,-66 47 287,0 1 0,0-1 0,0 1 0,0 0-1,1 1 1,-1-1 0,1 1 0,-1 0 0,1 0-1,0 0 1,-1 1 0,1 0 0,0 0 0,7 0 0,-11 1 17,0 0 1,-1 0-1,1-1 1,0 1 0,0 0-1,-1 0 1,1 0 0,-1 0-1,1 0 1,0 0-1,-1 0 1,0 0 0,1 0-1,-1 0 1,0 0 0,1 0-1,-1 1 1,0-1-1,0 0 1,0 0 0,0 0-1,0 0 1,0 0 0,0 0-1,-1 1 1,1-1-1,0 0 1,-1 0 0,1 0-1,0 0 1,-2 1 0,-10 34 24,-10-4 28,16-25 94,1 0 1,0 1-1,0 0 0,1 0 0,-6 15 0,10-24-130,0 1 0,0 0 0,1 0 0,-1 0-1,0 0 1,0 0 0,0 0 0,0 0-1,0 0 1,0 0 0,0 0 0,0 0 0,1 0-1,-1 0 1,0 0 0,0 1 0,0-1 0,0 0-1,0 0 1,0 0 0,0 0 0,0 0-1,1 0 1,-1 0 0,0 0 0,0 0 0,0 0-1,0 0 1,0 0 0,0 0 0,0 1-1,0-1 1,0 0 0,0 0 0,0 0 0,0 0-1,0 0 1,0 0 0,0 0 0,0 0-1,0 1 1,0-1 0,0 0 0,0 0 0,0 0-1,0 0 1,0 0 0,0 0 0,0 0 0,0 0-1,0 1 1,0-1 0,0 0 0,0 0-1,0 0 1,0 0 0,0 0 0,0 0 0,0 0-1,0 0 1,0 0 0,0 1 0,0-1-1,0 0 1,-1 0 0,1 0 0,10-9 147,9-20-73,-16 20-7,0-1 1,-1 1-1,-1-1 1,1 0 0,-1-16-1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42 8296,'0'0'4724,"-9"2"-5791,-28 6-2392,6-4 3911,4-1 3245,0-2 4207,21-1-7170,0 0-1,-1 1 1,1 0-1,0 0 0,-1 0 1,1 1-1,0 0 1,0 0-1,0 1 0,0 0 1,-6 4-1,9-5-663,0 0 0,0 0-1,0 1 1,1-1 0,-1 1 0,1-1-1,-1 1 1,1 0 0,0 0 0,0 0-1,0 1 1,1-1 0,-1 0 0,1 1-1,0-1 1,0 1 0,0-1 0,0 1-1,1-1 1,-1 1 0,1 4 0,0-7-64,0-1 0,0 1 1,0-1-1,0 1 1,0-1-1,1 1 0,-1-1 1,0 1-1,0-1 1,0 1-1,1-1 0,-1 1 1,0-1-1,1 0 0,-1 1 1,0-1-1,1 1 1,-1-1-1,0 0 0,1 1 1,-1-1-1,1 0 1,-1 0-1,1 1 0,-1-1 1,1 0-1,-1 0 1,0 0-1,1 0 0,-1 1 1,2-1-1,22 0 88,21-12-8,4-13-24,-37 18-58,-1 0-1,1 1 1,0 0-1,1 1 1,-1 1 0,1 0-1,0 0 1,0 1-1,0 1 1,17-1-1,-29 3-1,1 0 0,-1 1 0,1-1 0,-1 1 0,1 0 0,-1 0 0,1-1 0,-1 1 0,0 0 0,1 0 0,-1 0 0,0 0 0,0 0 0,0 0 0,0 1 0,0-1-1,0 0 1,0 1 0,0-1 0,-1 0 0,1 1 0,0-1 0,-1 1 0,1-1 0,-1 1 0,0-1 0,1 1 0,-1 0 0,0-1 0,0 1 0,0-1 0,0 1 0,0-1 0,0 1 0,-1 2 0,1-1 21,0 0 0,-1 0 0,1 0 0,0 0 0,-1 0 0,0 0 0,0 0 0,0 0 0,0 0 0,0 0 0,-1 0 0,1-1 0,-1 1 0,1-1 0,-1 1-1,0-1 1,0 1 0,-4 2 0,4-37 869,5 8-892,-3 13 0,1-1 0,1 1 0,-1-1 0,2 1 0,0 0 0,0 0 0,1 0 0,6-12 0,-9 21-47,1 2-1,-1-1 1,0 0 0,1 0 0,-1 0-1,0 1 1,1-1 0,-1 0-1,1 1 1,-1 0 0,1-1-1,-1 1 1,1 0 0,0 0 0,-1 0-1,1 0 1,-1 0 0,1 0-1,-1 0 1,3 1 0,37 7-2939,-30-5 1386,12 1-5345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5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18642,'0'0'7468,"6"8"-5776,-1-1-1375,-4-4-235,1 0 0,0 0 0,0 0 0,1 0 0,-1-1 0,0 1 0,1-1 0,0 1 0,0-1 1,0 0-1,0 0 0,0 0 0,0-1 0,0 1 0,0 0 0,1-1 0,5 2 0,8-2-145,-1 0 0,1-1 0,-1 0 0,1-1 0,-1-1 1,0-1-1,1 0 0,-1-1 0,22-9 0,-9 1-1234,-1-1-1,0-1 1,-1-1-1,27-21 1,-99 94 3520,-71 118 1,112-170-2377,-45 89 1610,30-43-1826,12-1-3641,14-61-11034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6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85 17264,'0'0'9828,"-9"-1"-9465,5 1-327,0 1-1,0-1 0,0 1 0,0-1 0,0 1 1,0 0-1,0 0 0,0 1 0,1-1 0,-1 1 1,1 0-1,-1 0 0,1 0 0,-1 1 0,1-1 1,0 1-1,0-1 0,1 1 0,-1 0 0,0 0 1,1 0-1,0 1 0,-1-1 0,1 1 0,1-1 1,-1 1-1,0-1 0,1 1 0,0 0 0,0 0 1,0 0-1,0 0 0,1 0 0,0 0 0,-1 0 1,2 5-1,-1-8-23,0 0 0,1 0-1,-1 1 1,0-1 0,1 0 0,-1 0 0,1 0-1,-1 0 1,1 0 0,0 0 0,-1 0 0,1 0 0,0 0-1,0-1 1,0 1 0,0 0 0,0 0 0,0-1 0,0 1-1,0 0 1,0-1 0,0 1 0,0-1 0,0 0 0,0 1-1,0-1 1,0 0 0,1 0 0,-1 1 0,0-1 0,0 0-1,0 0 1,3-1 0,42-2 216,-36 0-265,0-1 0,0 0 0,-1-1 0,1 0 0,-1-1 0,0 0 0,-1 0 0,1-1 0,-1 0 0,-1 0 0,1-1 1,-1 0-1,-1 0 0,1-1 0,-2 0 0,1 0 0,-1 0 0,0-1 0,-1 0 0,0 0 0,-1 0 0,0 0 0,0 0 0,1-12 0,-22 46-112,12-13 333,0 1 1,0 1 0,2-1 0,-1 1-1,2 0 1,-1 0 0,2 0-1,0 1 1,-1 19 0,4-33-177,-1 1 1,1 0 0,-1-1-1,0 1 1,1 0-1,-1-1 1,1 1-1,-1-1 1,1 1 0,0-1-1,-1 1 1,1-1-1,0 0 1,-1 1-1,1-1 1,0 0 0,-1 1-1,1-1 1,0 0-1,-1 0 1,1 0-1,0 0 1,0 0 0,-1 0-1,1 0 1,0 0-1,0 0 1,-1 0 0,1 0-1,0 0 1,0 0-1,-1 0 1,1-1-1,0 1 1,1-1 0,28-9 184,-15-1-296,-1-1 0,0-1 0,-1-1 0,0 1 0,-1-2 1,16-25-1,-24 34 70,-7 35-245,-5 0 342,4-18 12,1 0-1,1 0 1,-1 0 0,2 0-1,-1 12 1,1-23-68,1 1 0,0 0 0,0 0 0,0 0 1,0 0-1,1 0 0,-1 0 0,0 0 0,0-1 0,0 1 0,1 0 0,-1 0 0,1 0 0,-1 0 0,0-1 0,1 1 0,-1 0 1,1 0-1,0-1 0,-1 1 0,1 0 0,-1-1 0,1 1 0,0-1 0,0 1 0,-1-1 0,1 1 0,0-1 0,1 1 0,0-1 9,1 1 0,-1-1-1,0 0 1,1 0-1,-1 0 1,0 0-1,1 0 1,-1-1-1,0 1 1,1-1-1,2-1 1,2 0-27,0-1 1,0 0-1,-1 0 1,1-1-1,-1 0 0,12-9 1,1-10-247,-1 0-1,24-40 1,-46 71 248,-16 44-668,19-50 490,0 1-1,0 0 0,1 0 0,-1-1 0,1 1 1,-1 0-1,1 0 0,0 0 0,0-1 0,1 1 0,-1 0 1,0 0-1,1 0 0,0-1 0,1 6 0,9-2-6646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6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10890,'0'0'16928,"1"14"-15342,-2 250 784,1-263-2366,0 1-1,0-1 1,0 1-1,0-1 1,0 1-1,0-1 1,1 1-1,-1-1 1,0 1-1,1-1 1,-1 1 0,1-1-1,-1 0 1,1 1-1,0-1 1,0 0-1,-1 0 1,1 1-1,0-1 1,0 0-1,0 0 1,0 0 0,0 0-1,1 0 1,-1 0-1,0 0 1,0-1-1,1 1 1,-1 0-1,0-1 1,1 1-1,-1-1 1,1 1 0,-1-1-1,1 0 1,-1 0-1,1 1 1,-1-1-1,0 0 1,1 0-1,-1 0 1,1-1-1,-1 1 1,1 0-1,-1-1 1,1 1 0,2-2-1,10-2-275,1-1 0,-1 0 0,26-15 1,-18 9-568,-20 10 790,0 0-1,0 0 1,1 0 0,-1 0 0,0 1 0,0-1 0,0 1 0,1-1-1,-1 1 1,0 0 0,1 0 0,3 0 0,-5 1 44,-1-1 0,1 0 0,0 0 0,-1 1 0,1-1 0,-1 1 0,1-1-1,-1 0 1,1 1 0,-1-1 0,1 1 0,-1-1 0,0 1 0,1-1 0,-1 1 0,0 0 0,1-1 0,-1 1 0,0-1 0,1 1 0,-1 0 0,0-1 0,0 1 0,0-1 0,0 1 0,0 0 0,0-1 0,0 2-1,-1 6-1,0 0-1,0 0 0,-1 0 0,0 0 0,-6 13 0,-3 16-1001,25-37-5424,3-9-128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7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12300,'0'0'6422,"-9"1"-3214,4 0-2927,0 0 0,0 1 0,0-1 0,0 1-1,0 0 1,0 0 0,0 0 0,0 1 0,1-1 0,-1 1 0,1 0 0,0 1 0,0-1-1,0 1 1,0 0 0,1 0 0,-1 0 0,1 0 0,0 0 0,1 1 0,-1 0-1,1-1 1,-1 1 0,2 0 0,-4 9 0,5-12-291,-1 1-1,1-1 1,0 1 0,-1-1 0,1 1-1,0-1 1,0 1 0,1-1 0,-1 1-1,1 0 1,-1-1 0,1 1 0,0-1-1,0 0 1,0 1 0,0-1-1,0 0 1,0 0 0,1 1 0,-1-1-1,1 0 1,-1 0 0,1 0 0,0-1-1,0 1 1,0 0 0,0-1 0,0 1-1,0-1 1,1 0 0,-1 0-1,0 1 1,1-2 0,-1 1 0,0 0-1,1 0 1,-1-1 0,1 1 0,0-1-1,-1 0 1,1 0 0,-1 0 0,1 0-1,-1 0 1,1-1 0,-1 1 0,1-1-1,-1 1 1,1-1 0,-1 0-1,4-2 1,-2 1-16,1-1 1,-1-1-1,0 1 1,0-1-1,0 0 0,0 0 1,0 0-1,-1 0 0,0 0 1,0-1-1,0 1 0,0-1 1,1-5-1,0 3 33,-1 1 1,1-1-1,0 1 0,0 0 1,10-10-1,-11 42-1074,-2-6-4235,-1-12-2267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7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11819,'0'0'10549,"1"9"-8670,0-2-1390,1 15 413,1 0 0,1-1 0,10 33 0,-13-49-873,1 0 1,-1-1-1,1 0 0,0 1 1,0-1-1,1 0 1,-1 0-1,1 0 0,0-1 1,0 1-1,0-1 0,0 1 1,0-1-1,1 0 1,0 0-1,-1 0 0,1-1 1,0 1-1,1-1 0,-1 0 1,0 0-1,1-1 0,-1 1 1,8 0-1,-7-1-9,0 0 0,0-1 0,0 0-1,0 0 1,0-1 0,0 1 0,0-1 0,0 0-1,0-1 1,0 1 0,0-1 0,0 0 0,-1 0-1,1 0 1,-1-1 0,1 0 0,-1 0 0,0 0-1,4-4 1,-3 2-2,-1-1 0,1 0 0,-1 0 0,0 0 0,-1-1 0,0 1 0,0-1 0,0 0 0,-1 0 0,0 0 0,0 0 0,1-15 0,1-45-749,-4 67 560,3 19-1820,-1-7-4122,-2-7 17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15567,'0'0'6817,"11"1"-4143,-2 0-2089,7 0 43,1 1 0,-1-2 0,1-1 0,21-2 1,-36 3-591,1-1 0,0 1 0,-1 0 1,1-1-1,0 0 0,-1 1 0,1-1 1,-1 0-1,1 0 0,-1-1 1,1 1-1,-1 0 0,0-1 0,1 1 1,-1-1-1,0 0 0,0 0 0,0 0 1,-1 0-1,1 0 0,0 0 0,-1-1 1,0 1-1,1 0 0,-1-1 0,0 1 1,0-1-1,0 1 0,0-1 0,-1 0 1,1 1-1,-1-1 0,0 0 0,1 0 1,-1 1-1,-1-6 0,1 6-31,-1 0-1,0 1 1,1-1 0,-1 1-1,0-1 1,0 0 0,0 1-1,0-1 1,0 1 0,0 0-1,-1-1 1,1 1-1,0 0 1,-1 0 0,1 0-1,-1 0 1,1 0 0,-1 0-1,0 0 1,1 0-1,-1 1 1,0-1 0,1 1-1,-1-1 1,0 1 0,0 0-1,0 0 1,1-1-1,-1 1 1,0 0 0,0 1-1,-2-1 1,0 0-18,0 0 0,1 0 0,-1 1 0,0-1 0,0 1 0,0 0 0,0 0 0,1 1 0,-1-1 0,0 1 0,1-1 0,-1 1 0,1 0 0,-5 4 0,5-3 0,1 0 1,-1 1 0,1-1 0,-1 1-1,1 0 1,0 0 0,0 0 0,1 0-1,-1 0 1,1 0 0,0 0 0,0 0-1,0 0 1,1 1 0,-1-1 0,1 0-1,0 1 1,1 4 0,-1-6 8,1-1-1,-1 1 1,1 0 0,0-1-1,0 1 1,0-1 0,0 0-1,0 1 1,1-1 0,-1 0-1,1 0 1,0 0 0,-1 0-1,1 0 1,0 0 0,0 0-1,0-1 1,0 1 0,0-1-1,1 1 1,-1-1 0,0 0-1,1 0 1,-1 0 0,1 0-1,-1-1 1,1 1 0,-1 0-1,1-1 1,2 0 0,5 1-9,0-1 0,0 0 0,0 0 0,-1-1 0,1-1 1,0 1-1,-1-2 0,0 1 0,1-1 0,11-6 0,5-4-132,-1-1 0,26-21 0,-37 26 169,-13 9-20,-1 0 1,0 0 0,0 0-1,0 0 1,0 0 0,1 0 0,-1 0-1,0 0 1,0 0 0,0 0 0,0 0-1,1 0 1,-1 0 0,0 0 0,0 0-1,0 0 1,1 0 0,-1 0 0,0 0-1,0 0 1,0 0 0,0 0-1,0 0 1,1 1 0,-1-1 0,0 0-1,0 0 1,0 0 0,0 0 0,0 0-1,0 1 1,1-1 0,-1 0 0,0 0-1,0 0 1,0 0 0,0 0 0,0 1-1,0-1 1,0 0 0,0 0-1,0 0 1,0 1 0,0-1 0,0 0-1,0 0 1,0 0 0,0 0 0,0 1-1,0-1 1,0 0 0,0 0 0,0 0-1,0 1 1,-1 21 197,-6 19 129,6-37-281,1-1-1,-1 0 1,0 0 0,1 1-1,-1-1 1,1 0-1,0 1 1,0-1 0,1 0-1,-1 0 1,1 5-1,0-7-50,0 0-1,0 0 0,0 0 1,0 0-1,0-1 0,0 1 1,0 0-1,0 0 0,0-1 1,0 1-1,0-1 0,0 1 1,1-1-1,-1 1 1,0-1-1,0 0 0,1 1 1,-1-1-1,0 0 0,0 0 1,1 0-1,-1 0 0,0 0 1,1 0-1,-1-1 0,0 1 1,0 0-1,1-1 0,-1 1 1,2-2-1,32-12-3025,-13 1-3338,-16 9 3612,6-3-6373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0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16688,'0'0'2114,"0"14"-1602,0 7 33,0 3 608,0 5-352,0 0-577,0 1-128,0-1-32,0-3-673,4-3-2017,4-9-3428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0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15759,'0'0'5643,"3"10"-5547,5 44 1661,-3-1 1,-2 100-1,-3-125-2011,10 9 437,-10-36-198,0-1 0,1 1-1,-1 0 1,0-1-1,1 1 1,-1 0 0,0 0-1,1-1 1,-1 1-1,1-1 1,-1 1 0,1 0-1,-1-1 1,1 1-1,0-1 1,-1 1 0,1-1-1,0 1 1,-1-1 0,1 0-1,0 1 1,-1-1-1,1 0 1,0 0 0,0 1-1,-1-1 1,1 0-1,0 0 1,0 0 0,-1 0-1,1 0 1,0 0-1,0 0 1,0 0 0,-1 0-1,1-1 1,0 1-1,0 0 1,-1 0 0,1-1-1,0 1 1,-1 0 0,1-1-1,0 1 1,-1-1-1,1 1 1,0-1 0,0-1-428,0 0 0,0 0 0,0 0 0,0 0 0,-1 0 0,1 0 0,-1 0 0,1 0 0,-1 0 0,0 0 0,0 0 1,0 0-1,0 0 0,0 0 0,0 0 0,-1 0 0,1 0 0,-1 0 0,1 0 0,-1 0 0,0 0 0,0 0 1,0 0-1,0 0 0,0 1 0,0-1 0,-1 0 0,1 1 0,0-1 0,-3-1 0,-15-11-4708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8904,'0'0'19165,"-9"11"-18562,-14 20-131,1 2-1,1 0 0,2 1 0,-17 40 1,-57 165 471,58-144-249,29-101-7830,-10-18-1338,1 11 1379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6598,'0'0'19763,"64"-38"-18962,-28 35-545,1 0-192,2 0-352,-5-7-2755,-3-6-5862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0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73 11883,'0'0'9156,"8"-9"-5393,25-28-966,-32 36-2743,-1 1-1,1 0 0,-1-1 0,0 1 0,1-1 0,-1 1 1,1-1-1,-1 1 0,0-1 0,0 0 0,1 1 0,-1-1 1,0 1-1,0-1 0,0 0 0,0 1 0,1-1 0,-1 1 1,0-1-1,0 0 0,0 1 0,0-1 0,0 1 0,-1-1 1,1 0-1,0 1 0,0-1 0,0 1 0,-1-1 0,1 0 1,0 1-1,0-1 0,-1 1 0,1-1 0,0 1 1,-1-1-1,1 1 0,-1-1 0,1 1 0,-1 0 0,1-1 1,-1 1-1,1-1 0,-1 1 0,1 0 0,-1 0 0,1-1 1,-1 1-1,0 0 0,1 0 0,-1 0 0,1-1 0,-1 1 1,0 0-1,1 0 0,-1 0 0,0 0 0,1 0 0,-2 1 0,-38-3 151,38 2-138,-4 1-69,0 0 1,-1 1 0,1-1 0,0 1 0,0 0-1,0 1 1,1 0 0,-1 0 0,1 0-1,-1 0 1,1 1 0,0 0 0,0 0-1,1 0 1,-9 10 0,10-11-2,-1 1 0,1 0 1,1 0-1,-1 0 0,0 1 1,1-1-1,0 1 0,0-1 1,0 1-1,1 0 0,0-1 0,0 1 1,0 0-1,0 0 0,1 0 1,-1 0-1,1 0 0,1 0 0,-1 0 1,1 0-1,1 5 0,-1-7-31,1 0 0,0 0 1,0 0-1,0 0 0,0-1 0,1 1 0,-1-1 0,1 1 0,-1-1 0,1 0 0,0 0 0,0 0 0,0 0 1,0-1-1,0 1 0,0-1 0,1 0 0,-1 0 0,0 0 0,1 0 0,-1 0 0,1-1 0,-1 0 1,7 0-1,2 1-707,-1-1 0,0 0 1,0-1-1,1 0 0,-1-1 1,16-5-1,19-16-5269,-2-8-3438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1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16976,'0'0'4676,"-6"8"-3229,-3 8-905,1 0-1,0 1 1,1 0 0,1 0-1,1 1 1,0 0 0,-2 19-1,3-10-269,1 1-1,2-1 1,0 0-1,5 43 1,-3-67-259,-1 0 0,1 1 0,-1-1 1,1 0-1,0 1 0,0-1 0,0 0 0,1 0 1,-1 0-1,1 0 0,0 0 0,0-1 0,0 1 0,4 4 1,-4-5 19,-1-1 1,2 0 0,-1 0 0,0 1 0,0-1 0,0 0-1,1-1 1,-1 1 0,0 0 0,1-1 0,-1 1-1,0-1 1,1 0 0,-1 0 0,5 0 0,6-2-16,0-1 0,0 0 0,-1-1 0,0 0 0,0-1 0,13-7 0,8-2-1043,-32 13 75,0 22-4239,2-15-806,8-6 549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12 17681,'0'0'10025,"-10"-2"-9219,6 1-787,0 1 1,0-1-1,0 1 0,0 0 0,0 0 0,0 0 0,0 0 0,0 0 0,0 1 1,1 0-1,-1 0 0,0 0 0,0 1 0,0-1 0,1 1 0,-1 0 0,1-1 1,-1 2-1,1-1 0,0 0 0,0 1 0,0 0 0,0-1 0,0 1 1,1 0-1,-1 1 0,1-1 0,0 0 0,0 1 0,0-1 0,0 1 0,0-1 1,1 1-1,0 0 0,-2 7 0,2-8-13,1-1 0,-1 1-1,1-1 1,-1 1 0,1 0 0,0 0 0,0-1-1,0 1 1,0 0 0,1-1 0,-1 1 0,1 0-1,0-1 1,-1 1 0,1-1 0,0 1 0,1-1-1,-1 1 1,0-1 0,1 0 0,-1 1 0,1-1-1,0 0 1,0 0 0,0 0 0,0 0 0,0-1-1,0 1 1,0-1 0,0 1 0,1-1 0,2 2 0,0-2-4,0 1 0,-1-1 0,1 0 0,0 0 0,0-1 0,0 1 0,0-1 0,0 0 1,0-1-1,0 1 0,0-1 0,-1 0 0,1 0 0,0-1 0,0 1 0,-1-1 0,7-3 1,-3 1-166,-1-1 0,-1 0 1,1 0-1,-1 0 1,1 0-1,-2-1 0,1 0 1,-1-1-1,1 1 1,3-9-1,-6 11-168,-1 0 0,0-1 0,0 1 0,0-1 0,0 1 0,-1-1 0,0 0 0,0 1 0,0-1 0,-1 0 0,1-8 0,-2 12 6,1 0 0,-1 0 0,1 0-1,-1-1 1,1 1 0,-1 0-1,0 0 1,1 0 0,-1 0 0,0 0-1,0 0 1,0 0 0,0 0-1,0 0 1,0 1 0,0-1 0,0 0-1,0 1 1,0-1 0,0 0 0,-1 1-1,1 0 1,0-1 0,0 1-1,-1 0 1,1-1 0,0 1 0,0 0-1,-3 0 1,-13 4-6877,12 3 2061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1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22 10570,'0'0'14782,"-9"-2"-14184,2 1-509,0 0 0,0 1 0,1 1 0,-1-1 0,0 1 0,0 0 0,0 0 0,0 1 0,1 0 0,-1 0 0,1 1 1,-1-1-1,1 2 0,0-1 0,0 0 0,0 1 0,1 0 0,-1 1 0,1-1 0,0 1 0,-8 10 0,11-13-71,1-1 0,-1 1 1,1 0-1,-1 0 0,1 0 0,0 0 0,-1 0 1,1 0-1,0 0 0,0 0 0,1 0 0,-1 0 1,0 0-1,1 1 0,-1-1 0,1 0 0,0 1 1,0-1-1,0 0 0,0 0 0,0 1 0,1 2 1,0-3-19,0-1 1,0 1-1,1 0 1,-1-1-1,0 1 1,1-1-1,-1 1 1,1-1 0,0 0-1,-1 0 1,1 1-1,0-1 1,0 0-1,0-1 1,0 1-1,0 0 1,0-1 0,0 1-1,0-1 1,0 1-1,0-1 1,0 0-1,0 0 1,3 0-1,3 0-81,0 0 0,1-1-1,-1 0 1,0 0-1,1-1 1,-1 0-1,0 0 1,0-1-1,-1 0 1,1-1-1,0 1 1,9-8-1,-13 9 78,1-1-1,-1 0 0,0-1 0,-1 1 1,1 0-1,0-1 0,-1 0 0,0 0 0,0 0 1,0 0-1,0-1 0,-1 1 0,0-1 1,0 1-1,0-1 0,0 0 0,-1 0 1,0 0-1,0 0 0,0 0 0,0-8 1,-2 11-24,0 1 0,0-1 0,-1 1 0,1-1 0,0 1 0,-1-1 0,1 1 0,-1 0 0,1 0 0,-1 0 0,0 0 0,1 0 0,-1 0 0,0 0 0,0 1 0,0-1 0,0 1 0,1-1 0,-1 1 0,0 0 0,0-1 0,0 1 0,0 0 1,-4 1-1,3-2-381,0 1 0,0-1 0,0 1 0,0 0 0,0 0 0,0 1 0,0-1 1,0 0-1,1 1 0,-1 0 0,0 0 0,0 0 0,0 0 0,0 0 1,1 0-1,-4 3 0,4 3-3195,1 0-1526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2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8616,'0'0'12428,"-12"3"-11302,-56 20 87,63-20-1035,0-1-1,0 1 0,0 0 0,0 0 1,0 1-1,0 0 0,1 0 1,0 0-1,0 0 0,0 0 1,0 1-1,-5 8 0,9-12-207,0-1-1,0 0 0,0 1 1,-1-1-1,1 0 1,0 1-1,0-1 0,0 1 1,0-1-1,0 0 0,0 1 1,0-1-1,0 1 0,0-1 1,0 0-1,0 1 1,0-1-1,0 1 0,0-1 1,0 0-1,0 1 0,0-1 1,0 1-1,1-1 0,-1 0 1,0 1-1,0-1 1,0 0-1,1 1 0,-1-1 1,0 0-1,1 0 0,-1 1 1,18 5-1357,29-6-2033,-36-1 2104,25 0-2835,15 1 179,-18 3 4365,-32-3-216,0 0-1,0 0 0,0 0 0,0 1 1,-1-1-1,1 0 0,0 0 1,0 1-1,0-1 0,0 1 1,0-1-1,0 1 0,0-1 1,-1 1-1,1-1 0,0 1 1,0 0-1,-1-1 0,1 1 0,0 0 1,-1 0-1,1-1 0,-1 1 1,1 0-1,-1 0 0,1 0 1,-1 1-1,0 0 78,0-1 0,0 1 0,0 0 0,0-1 0,0 1 0,-1 0 0,1-1 0,-1 1 0,1-1 0,-1 1 0,0-1 0,0 1 0,1-1 0,-3 3 0,-1 2 397,0-1 1,-1 1 0,0-1 0,0 0-1,0 0 1,-9 5 0,-57 29 3040,64-36-3745,1 0 0,0-1 0,-1 0 0,1 0-1,-1-1 1,1 1 0,-1-1 0,0-1-1,-12 0 1,11-4-3518,7-10-3017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8:12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38 18193,'0'0'7554,"1"-4"-7388,0-18 224,-1 22-377,0-1 0,-1 1 1,1-1-1,0 0 0,0 1 0,0-1 1,0 1-1,0-1 0,-1 1 0,1 0 0,0-1 1,-1 1-1,1-1 0,0 1 0,-1-1 1,1 1-1,0 0 0,-1-1 0,1 1 1,-1 0-1,1-1 0,0 1 0,-1 0 0,1 0 1,-1-1-1,1 1 0,-1 0 0,1 0 1,-1 0-1,1 0 0,-1-1 0,1 1 1,-1 0-1,0 0 0,1 0 0,-1 0 0,1 0 1,-1 1-1,1-1 0,-1 0 0,1 0 1,-1 0-1,1 0 0,-1 0 0,1 1 1,-1-1-1,1 0 0,-1 1 0,1-1 0,0 0 1,-1 1-1,-1 0-2,0 1 0,0 0 0,0-1 1,1 1-1,-1 0 0,1 0 0,-1 0 0,1 0 0,0 0 0,0 0 1,0 1-1,0-1 0,0 0 0,0 1 0,1-1 0,-1 0 1,1 1-1,0-1 0,-1 1 0,1 4 0,0-6-23,0 1 0,0-1 0,0 1-1,0-1 1,0 1 0,0-1 0,0 1-1,1-1 1,-1 1 0,0-1 0,1 1-1,-1-1 1,1 0 0,0 1 0,-1-1 0,1 1-1,0-1 1,0 0 0,0 0 0,0 0-1,0 0 1,0 1 0,0-1 0,0 0-1,0-1 1,1 1 0,-1 0 0,0 0 0,0 0-1,1-1 1,-1 1 0,1-1 0,1 1-1,7 0-708,0-1 0,0-1-1,0 0 1,0 0-1,0-1 1,15-4-1,-22 5 503,1 0 0,-1 0-1,0 0 1,0-1 0,0 1-1,0-1 1,0 1 0,-1-1 0,1 0-1,0 0 1,-1-1 0,1 1-1,-1 0 1,0-1 0,0 1-1,0-1 1,0 0 0,0 0-1,-1 1 1,1-1 0,-1 0-1,0-1 1,2-4 0,-3 8 316,0-1 1,-1 0-1,1 1 1,0-1 0,0 1-1,0-1 1,0 0-1,-1 1 1,1-1-1,0 1 1,-1-1 0,1 1-1,0-1 1,-1 1-1,1-1 1,-1 1 0,1-1-1,-1 1 1,1-1-1,-1 1 1,1 0-1,-1-1 1,1 1 0,-1 0-1,1 0 1,-1-1-1,1 1 1,-1 0 0,0 0-1,1 0 1,-1 0-1,0-1 1,1 1 0,-1 0-1,1 0 1,-1 0-1,0 1 1,1-1-1,-1 0 1,0 0 0,1 0-1,-1 0 1,1 1-1,-1-1 1,1 0 0,-2 1-1,-30 10 1824,28-8-1672,0-1-1,1 1 1,-1 0-1,1-1 1,0 2-1,0-1 1,0 0-1,1 1 1,-1-1-1,1 1 1,-1 0-1,1-1 1,1 1-1,-1 0 1,0 1-1,1-1 1,0 0-1,0 0 1,-1 5-1,3-8-225,0 0 0,0 0 0,-1 0 0,1 0-1,0 0 1,0-1 0,0 1 0,0 0 0,0 0 0,0-1-1,0 1 1,0-1 0,0 1 0,0-1 0,0 0 0,0 1 0,0-1-1,1 0 1,-1 0 0,0 0 0,0 0 0,0 0 0,0 0 0,0 0-1,1 0 1,-1 0 0,0 0 0,0-1 0,0 1 0,0 0 0,1-1-1,42-9-262,17-21-3313,-50 24 3166,0 1 0,0 0-1,1 1 1,0 0 0,0 0-1,0 1 1,23-3 0,-35 7 502,1 0 0,-1 0 0,1 1 0,-1-1 0,1 0 0,-1 1 0,0-1 0,1 1 0,-1-1 0,1 0 0,-1 1 0,0-1 0,0 1 0,1-1 0,-1 1 0,0-1 0,0 1 0,0-1 0,1 1 0,-1-1 0,0 1 0,0-1 0,0 1 0,0 0 0,0-1 0,0 1 0,0-1 0,0 1 0,0-1 0,0 1 0,0-1 0,-1 1 0,1-1 0,0 1 0,-1 0 1,-6 33 1610,4-17-253,2-17-1414,1 1 0,0 0 1,0-1-1,0 1 0,0 0 1,0-1-1,0 1 0,0 0 0,0-1 1,1 1-1,-1 0 0,0-1 1,0 1-1,1-1 0,-1 1 0,0 0 1,1-1-1,-1 1 0,0-1 1,1 1-1,-1-1 0,1 1 1,-1-1-1,1 1 0,-1-1 0,1 1 1,-1-1-1,1 0 0,0 1 1,23-1 538,33-20-1038,-49 16 345,26-12-672,-20 9 209,0 0-1,1 1 1,23-6-1,-37 12 570,-1 0-1,0 0 1,0 0-1,1 0 1,-1 0-1,0 0 1,0 0-1,1 0 1,-1 0-1,0 0 1,0 0-1,0 0 1,1 1-1,-1-1 1,0 0-1,0 0 1,1 0-1,-1 0 1,0 0-1,0 0 1,0 1-1,0-1 1,1 0-1,-1 0 0,0 0 1,0 1-1,0-1 1,0 0-1,0 0 1,0 0-1,0 1 1,1-1-1,-1 0 1,0 0-1,0 1 1,0-1-1,0 0 1,0 0-1,0 1 1,0-1-1,0 0 1,0 1-1,-2 16 278,-8 15 84,-3 20-54,12-30-2595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2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97 17264,'0'0'3038,"-1"-10"-465,1 6-2450,0 1 42,0 0 0,0 0 0,0 0 0,0-1 1,0 1-1,-1 0 0,1 0 0,-1 0 0,0 0 0,0 0 1,0 0-1,-1 0 0,1 0 0,-1 0 0,1 1 0,-1-1 1,0 0-1,0 1 0,0 0 0,0-1 0,-1 1 0,1 0 1,0 0-1,-1 0 0,0 0 0,1 1 0,-1-1 0,0 1 1,0-1-1,0 1 0,0 0 0,-4 0 0,3 0-112,1 0 0,-1 1-1,0 0 1,0 0 0,0 0-1,0 0 1,0 1 0,0-1 0,0 1-1,0 0 1,0 0 0,0 1-1,1-1 1,-1 1 0,0 0-1,1 0 1,-1 0 0,1 0 0,0 1-1,0-1 1,-4 5 0,3-2-23,1 0 1,0 0-1,0 0 1,1 0-1,-1 0 1,1 1-1,0-1 1,1 1 0,-1 0-1,1 0 1,0-1-1,1 1 1,-1 0-1,1 7 1,0-11-27,0-1 0,0 1-1,0 0 1,0-1 0,0 1 0,1 0 0,-1-1 0,0 1 0,1 0-1,-1-1 1,1 1 0,0-1 0,-1 1 0,1-1 0,0 1 0,0-1-1,0 0 1,0 1 0,0-1 0,0 0 0,0 0 0,1 0 0,-1 0-1,0 0 1,3 2 0,0-2 13,-1 0 0,0-1 0,0 1 0,1 0-1,-1-1 1,0 0 0,0 0 0,1 0 0,-1 0 0,0-1-1,1 1 1,3-2 0,3-1 24,0 0 0,0 0 0,0-1-1,0-1 1,-1 0 0,0 0 0,14-11 0,-15 8-22,0 0 0,0-1 1,-1 0-1,-1 0 0,1 0 1,-2-1-1,9-17 1,-15 48-19,0-16 32,1-1 1,0 0-1,0 0 1,0 1-1,1-1 0,-1 0 1,1 0-1,2 8 0,-2-10-14,0-1-1,0 0 0,1 1 0,-1-1 0,0 0 0,1 0 1,-1 1-1,1-1 0,-1 0 0,1 0 0,-1-1 0,1 1 1,0 0-1,-1 0 0,1-1 0,0 1 0,0-1 0,-1 0 0,1 1 1,0-1-1,0 0 0,0 0 0,0 0 0,-1 0 0,4-1 1,4 0 10,-1-1 0,1 0 0,0 0 0,-1 0 0,1-1 0,-1-1 0,0 0 0,0 0 0,0 0 0,8-7 0,-8 6-63,0-1-1,1 2 0,0-1 1,0 1-1,0 1 1,1-1-1,14-2 0,-23 6 27,-1 0 0,1 0 0,-1 0 0,1 1-1,-1-1 1,1 0 0,-1 0 0,1 1 0,-1-1-1,1 0 1,-1 1 0,0-1 0,1 0 0,-1 1-1,1-1 1,-1 1 0,0-1 0,0 0 0,1 1-1,-1-1 1,0 1 0,0-1 0,1 1 0,-1-1-1,0 1 1,0-1 0,0 1 0,0-1 0,0 1-1,0 0 1,0-1 0,0 1 0,0-1 0,0 2-1,0 30 462,0-7 422,2-24-872,0-1-1,0 1 0,-1-1 0,1 1 1,0-1-1,0 0 0,0 0 0,-1 0 1,1 0-1,0 0 0,0-1 0,0 1 1,0 0-1,-1-1 0,1 0 0,0 1 1,-1-1-1,3-1 0,27-18-2,-27 17 0,-1 0 0,1 0 0,0 0 0,0 0 0,0 1 0,0-1 0,1 1 0,-1 0 0,1 1 0,-1-1 0,1 1 0,0 0 0,-1 0 0,1 0 0,0 1 0,5-1 0,-9 2-4,0-1-1,0 1 1,0 0 0,-1 0-1,1 0 1,0-1 0,0 1 0,-1 0-1,1 0 1,-1 0 0,1 0-1,0 0 1,-1 0 0,0 0-1,1 0 1,-1 0 0,0 0-1,1 1 1,-1-1 0,0 0 0,0 0-1,0 0 1,0 2 0,0 33-300,-1-26 124,1 15-1438,0-20-2141,0 0-3329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2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135 240 8008,'0'0'12299,"-9"-7"-10179,6 5-1979,-36-22 1210,37 23-1315,1 1 0,-1-1-1,1 1 1,-1-1 0,0 1 0,1 0-1,-1-1 1,0 1 0,1 0-1,-1 0 1,0 0 0,1 1 0,-1-1-1,1 0 1,-1 1 0,0-1-1,1 1 1,-1-1 0,1 1 0,-1 0-1,1-1 1,-1 1 0,1 0-1,-1 0 1,1 0 0,0 0 0,0 0-1,0 1 1,-1-1 0,0 2-1,-3 5 147,0 0 1,1 0-1,0 1 0,1-1 0,0 1 0,0 0 0,1 0 0,0 0 1,0 0-1,1 0 0,0 0 0,1 1 0,0-1 0,0 0 0,1 1 0,3 10 1,-4-18-174,1 0 1,1-1 0,-1 1-1,0-1 1,0 1 0,1-1-1,-1 1 1,0-1 0,1 0-1,0 0 1,-1 0 0,1 0-1,0 0 1,-1 0 0,1 0-1,0 0 1,0-1 0,0 1-1,-1-1 1,1 1 0,0-1-1,0 0 1,0 0 0,0 0-1,0 0 1,0 0 0,0 0-1,0 0 1,0-1 0,0 1-1,3-2 1,3 0 35,1 0-1,0-1 1,-1 0-1,0 0 1,14-8-1,-1-3 43,0-1-1,-1-1 0,0-1 1,-1 0-1,-1-1 0,-1-2 1,17-24-1,-24 30 169,-1 0 0,0-1 1,-1 0-1,-1 0 0,0 0 0,-1-1 0,-1 0 0,0 0 1,-2-1-1,1 0 0,0-30 0,-4 47-252,0 0 0,0 0 0,0 0 0,0 0 0,0 0 0,0 0 0,0 0 0,0 0 0,0 0-1,0 0 1,0 0 0,0 0 0,0 1 0,0-1 0,-1 0 0,1 0 0,0 0 0,0 0 0,0 0 0,0 0 0,0 0 0,0 0 0,0 0 0,0 0 0,0 0 0,0 0 0,-1 0 0,1 0-1,0 0 1,0 0 0,0 0 0,0 0 0,0 0 0,0 0 0,0 0 0,0 0 0,0 0 0,0 0 0,-1-1 0,1 1 0,0 0 0,0 0 0,0 0 0,0 0 0,0 0 0,0 0-1,0 0 1,0 0 0,0 0 0,0 0 0,0 0 0,0 0 0,0 0 0,0-1 0,0 1 0,0 0 0,0 0 0,-9 13 92,-6 20-46,-19 72-49,31-94 0,1 0 0,0 0 0,1 0 0,0 0 0,1 0 0,0 0 0,4 21 0,-4-30-41,1 1-1,0-1 1,0 1 0,0-1-1,0 0 1,1 0-1,-1 0 1,0 1 0,1-1-1,0-1 1,-1 1 0,1 0-1,0 0 1,0-1-1,0 1 1,0-1 0,0 1-1,0-1 1,1 0 0,-1 0-1,0 0 1,1 0-1,-1 0 1,4 0 0,1 1-530,0-1 0,0 0 1,0-1-1,-1 1 0,1-2 0,0 1 1,13-3-1,19-10-8531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19699,'0'0'4479,"3"9"-2195,-2-5-2049,0-1-138,-1 0 1,1 0-1,0 0 0,0 0 1,0-1-1,0 1 0,1 0 0,-1-1 1,1 1-1,-1-1 0,1 0 1,0 1-1,0-1 0,0 0 0,0 0 1,0 0-1,1 0 0,-1-1 1,1 1-1,-1-1 0,1 1 0,-1-1 1,1 0-1,0 0 0,0 0 0,3 1 1,5-2-37,0 0 1,-1-1 0,1 0-1,-1-1 1,1 0-1,-1 0 1,1-1 0,-1 0-1,0-1 1,0-1 0,-1 1-1,1-1 1,-1-1-1,11-8 1,15-13 364,-2 0 0,33-36 0,-66 62-413,-18 52 788,-27 57-659,5 2 1,-28 125-1,67-218-2158,1-15 1550,0-1 1,0 1-1,1-1 0,-1 1 0,0-1 1,0 1-1,0-1 0,-1 1 1,1-1-1,0 0 0,0 1 1,-1-1-1,1 1 0,-1-1 1,1 0-1,-1 1 0,0-1 0,0 0 1,1 1-1,-1-1 0,0 0 1,0 0-1,0 0 0,0 0 1,0 0-1,-3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18546,'0'0'1964,"0"8"-58,-1 22 1042,-9 52 0,-30 98-85,7-41-2221,32-136-638,-8 37 185,2 0 1,2 0-1,1 1 0,3 45 0,1-85-189,0 0 0,0 0 0,0 1 0,0-1 0,0 0 0,1 0 0,-1 0 0,0 1 0,1-1 0,-1 0 0,1 0 0,-1 0 0,1 0 0,0 0 0,-1 0 0,1 0 0,0 0 0,0 0 0,0 0 0,0-1 0,0 1 0,0 0 0,0-1 0,0 1 0,0 0 0,1 0 0,1-1 0,0 1 0,-1-1 0,1 1 0,0-1 0,-1 0 0,1 0 0,0 0 0,0-1 0,-1 1 0,1-1 0,3 0 0,5-3 0,-1 0 0,0 0 0,0-1 0,18-12 0,43-39-394,-3-4 1,-2-2-1,75-94 0,-118 128-3066,-11 8-2876,-4 3-3657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70 19346,'0'0'4378,"-9"1"-3140,4 0-1153,1-1-1,0 1 1,-1 1-1,1-1 0,0 0 1,-1 1-1,1 0 1,0 0-1,0 0 0,1 1 1,-1 0-1,0-1 1,1 1-1,0 0 0,-1 0 1,1 1-1,0-1 1,1 1-1,-1 0 1,1-1-1,-1 1 0,1 0 1,0 0-1,1 1 1,-1-1-1,1 0 0,0 0 1,0 1-1,0-1 1,0 1-1,1 8 1,0-12-65,0 0 1,1 0-1,-1 0 1,1 0 0,-1 0-1,1-1 1,-1 1 0,1 0-1,0 0 1,-1 0-1,1-1 1,0 1 0,0 0-1,0-1 1,-1 1 0,1 0-1,0-1 1,0 1-1,0-1 1,0 0 0,0 1-1,0-1 1,0 0 0,0 1-1,0-1 1,0 0-1,0 0 1,0 0 0,0 0-1,0 0 1,0 0 0,0 0-1,0 0 1,0-1-1,1 1 1,43-8 726,-32 3-673,1-1 0,-1-1 0,-1 0 0,1-1 0,-1 0 0,12-11 0,-16 12-49,0 0-1,-1 0 1,1 0-1,-2-1 1,1 0-1,-1 0 1,-1-1-1,1 0 1,5-14-1,-27 42-24,-10 23 150,24-38-143,-15 40 267,16-42-238,1 0 0,-1 0 0,0 0 0,1 0 0,-1 1 0,1-1 0,0 0-1,0 0 1,0 1 0,0-1 0,0 0 0,1 0 0,-1 0 0,0 1 0,1-1-1,1 4 1,0-5-19,-1 0 1,0 0-1,1 0 0,-1-1 0,1 1 0,-1 0 0,1-1 0,-1 1 1,1-1-1,-1 1 0,1-1 0,-1 0 0,1 0 0,0 0 0,-1 0 1,1 0-1,0 0 0,-1 0 0,1 0 0,-1-1 0,1 1 0,-1 0 1,1-1-1,0 0 0,-1 1 0,0-1 0,3-1 0,39-23 299,-25 10-361,-1-1 0,-1-1 0,0-1 0,-1 0 0,-1-1 0,13-22 0,-34 51 50,1 0-1,0 1 1,1 0 0,0 0 0,1 1 0,0-1-1,1 1 1,0 0 0,-2 21 0,5-33 8,1 1 1,-1 0-1,1 0 0,-1-1 1,1 1-1,-1-1 0,1 1 1,0 0-1,-1-1 0,1 1 1,0-1-1,-1 1 0,1-1 1,0 0-1,0 1 1,-1-1-1,1 0 0,0 0 1,0 1-1,0-1 0,0 0 1,-1 0-1,1 0 0,0 0 1,0 0-1,0 0 0,0 0 1,0 0-1,-1 0 1,1-1-1,0 1 0,0 0 1,0-1-1,-1 1 0,1 0 1,0-1-1,0 1 0,0-1 1,35-15 330,-12-3-326,-1-1 0,-1-1 0,-1-1 0,26-33 0,-44 55-293,-4 10 156,-5 13 172,1-11 42,1 0 0,0 0 1,1 1-1,0-1 0,1 1 1,-1 25-1,3-37-157,0 0 1,0 1-1,1-1 0,-1 0 1,0 1-1,1-1 0,-1 0 1,1 0-1,-1 1 0,1-1 1,0 0-1,-1 0 0,1 0 1,0 0-1,0 0 0,0 0 1,0 0-1,0 0 0,0 0 1,0 0-1,0-1 0,0 1 1,0 0-1,1-1 0,-1 1 1,0 0-1,0-1 0,1 0 1,-1 1-1,0-1 0,1 0 1,-1 0-1,2 0 0,3 1-714,0-1-1,1 0 1,-1 0-1,1 0 1,-1-1-1,8-2 1,25-11-7131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56 15791,'0'0'11195,"-9"-5"-9968,7 4-1196,-1-1-1,1 1 1,0-1-1,-1 1 1,1 0-1,0 0 1,-1 0-1,1 1 1,-1-1-1,0 1 1,1-1-1,-1 1 1,1 0-1,-1 0 1,0 0-1,1 0 1,-1 0-1,1 1 1,-1-1-1,0 1 1,1-1-1,-1 1 1,1 0-1,0 0 0,-1 0 1,1 1-1,0-1 1,-1 1-1,1-1 1,0 1-1,0-1 1,0 1-1,1 0 1,-1 0-1,0 0 1,1 0-1,-3 5 1,0-3-1,0 1 0,1 1-1,0-1 1,0 0 0,0 1 0,0 0 0,1 0 0,0 0 0,0 0 0,1 0 0,0 0 0,0 0-1,0 0 1,0 9 0,2-14-24,-1 0-1,0 0 0,1 0 1,-1 0-1,1 0 0,-1 0 1,1 0-1,0 0 0,-1 0 1,1-1-1,0 1 0,0 0 1,-1 0-1,1-1 0,0 1 1,0 0-1,0-1 1,0 1-1,0-1 0,0 1 1,0-1-1,0 0 0,0 1 1,0-1-1,0 0 0,0 0 1,0 0-1,0 0 0,0 0 1,0 0-1,0 0 0,0 0 1,0 0-1,1 0 0,-1-1 1,1 1-1,42-11 214,-29 4-166,-1-1 1,1-1 0,-1-1 0,-1 0-1,20-19 1,17-13 40,-49 42-100,-1 0 0,0 0-1,0 0 1,0 0 0,1-1 0,-1 1 0,0 0-1,0 0 1,1 0 0,-1 0 0,0 0 0,0 0 0,0 0-1,1 0 1,-1 0 0,0 0 0,0 0 0,1 0-1,-1 0 1,0 0 0,0 0 0,1 0 0,-1 0-1,0 0 1,0 0 0,1 0 0,-1 0 0,0 0 0,0 0-1,1 1 1,-1-1 0,0 0 0,0 0 0,0 0-1,1 0 1,-1 1 0,0-1 0,0 0 0,0 0-1,0 0 1,0 1 0,1-1 0,-1 0 0,0 0-1,0 1 1,0-1 0,0 0 0,0 0 0,0 0 0,0 1-1,0-1 1,3 24-98,-6 24 172,2-38-80,1 25 153,1-34-127,-1 0-1,1 0 1,-1 0 0,1 0-1,0 0 1,0 0-1,0 0 1,-1-1 0,1 1-1,0 0 1,0 0-1,0-1 1,0 1 0,0-1-1,0 1 1,0-1-1,0 1 1,1-1-1,-1 0 1,0 1 0,0-1-1,0 0 1,0 0-1,1 0 1,-1 0 0,0 0-1,0 0 1,2 0-1,5-1 25,0 0-1,1-1 1,-1 0-1,0 0 0,0-1 1,0 0-1,0 0 0,7-5 1,-7 4-42,-1 0 1,1 1-1,0 0 1,0 0-1,1 1 0,-1 0 1,0 0-1,10 0 1,-17 3 29,-1-1 0,1 1 0,0-1 0,-1 1 0,1-1 0,0 1 0,-1 0 0,1-1 0,-1 1 0,1 0 0,-1 0 0,0-1 0,1 1 0,-1 0 0,0 0 0,1 0 0,-1-1 0,0 1 0,0 0 0,0 0 0,0 0 0,0 0 0,0 0 0,0 0 0,0-1 0,0 1 0,0 0 0,0 0 0,0 0 0,-1 1 0,-2 6 549,0-26-312,11-35-263,-8 51 0,1 1 0,-1-1 0,0 0 0,1 1 0,0-1 0,-1 0 0,1 1 0,0-1 0,0 1 0,0-1 0,0 1 0,0 0 0,0-1 0,0 1 0,1 0 0,-1 0 0,0 0 0,1 0 0,-1 0 0,1 0 0,-1 0 0,1 0 0,-1 1 0,1-1 0,0 0 0,-1 1 0,4-1 0,72 9-81,-53-4 12,0-2-1,35 1 1,-54-3 62,1-1 1,-1 1 0,1-1 0,0 0-1,-1-1 1,0 1 0,1-1 0,-1 0-1,0 0 1,0-1 0,0 1-1,0-1 1,-1 0 0,1-1 0,6-5-1,-10 8 11,0 0-1,0 0 0,0 0 1,0 0-1,0-1 0,0 1 1,0 0-1,0-1 0,-1 1 1,1-1-1,0 1 0,-1 0 1,1-1-1,-1 0 0,0 1 1,0-1-1,1 1 0,-1-1 1,0 1-1,0-1 1,0 1-1,0-1 0,-1 0 1,1 1-1,-1-3 0,0 3-9,1 0-1,-1 0 1,0 0-1,0 0 0,0 1 1,0-1-1,1 0 1,-1 1-1,0-1 1,0 0-1,0 1 0,0-1 1,0 1-1,-1 0 1,1-1-1,0 1 1,0 0-1,0 0 0,0-1 1,0 1-1,0 0 1,-1 0-1,1 0 1,0 0-1,0 1 0,0-1 1,0 0-1,0 0 1,0 1-1,0-1 1,-1 1-1,1-1 0,0 1 1,0-1-1,0 2 1,-6 2-9,1 0 1,0 1-1,0 0 0,0 0 1,1 0-1,-1 1 0,1 0 1,1 0-1,-1 0 1,1 1-1,0-1 0,1 1 1,-1 0-1,2 0 0,-1 1 1,1-1-1,0 0 1,0 1-1,1-1 0,0 1 1,0 0-1,1 8 1,0-14-66,0-1 0,0 1 0,0-1 1,0 0-1,0 1 0,1-1 1,-1 1-1,1-1 0,-1 0 0,1 1 1,-1-1-1,1 0 0,0 0 1,0 0-1,-1 1 0,1-1 0,0 0 1,0 0-1,0 0 0,0 0 1,1-1-1,-1 1 0,0 0 1,2 1-1,37 5-6586,0-7-2698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5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72 112 8840,'0'0'6850,"3"-10"-2724,-1 7-3622,12-39 3092,-13 39-3208,0 0 1,-1 0-1,1 0 0,-1 0 1,1 0-1,-1 1 0,0-1 0,0 0 1,0 0-1,-1 0 0,1 0 0,-1 0 1,1 0-1,-3-5 0,3 8-337,-1-1-1,0 0 1,1 1-1,-1-1 1,0 1-1,0-1 1,1 1-1,-1-1 1,0 1 0,0-1-1,0 1 1,1 0-1,-1 0 1,0-1-1,0 1 1,0 0-1,0 0 1,0 0-1,0 0 1,0 0-1,1 0 1,-1 0 0,0 0-1,0 0 1,0 0-1,0 1 1,0-1-1,0 0 1,1 1-1,-1-1 1,0 0-1,0 1 1,0-1 0,1 1-1,-1-1 1,0 1-1,1 0 1,-1-1-1,-1 2 1,-24 27 25,22-23-74,0 0 1,0 0-1,1 1 0,0-1 1,0 1-1,1 0 0,0 0 1,0 0-1,1 0 0,0 0 1,0 1-1,0-1 0,1 0 1,0 0-1,2 11 0,-1-16 2,0 0 0,0-1-1,0 1 1,1 0-1,-1-1 1,1 1-1,-1-1 1,1 1 0,-1-1-1,1 0 1,0 0-1,0 0 1,-1 0-1,1 0 1,0 0-1,0 0 1,0 0 0,0-1-1,0 1 1,0-1-1,0 0 1,0 1-1,1-1 1,-1 0-1,0 0 1,0 0 0,0-1-1,0 1 1,3-1-1,5 0 36,0-1-1,0 0 1,0 0-1,18-8 0,-7-1 3,-2 0-1,1-1 0,-2-1 0,1-1 0,28-29 0,15-12 29,-67 76-491,-15 21 191,12-29-71,2 0 1,0 0 0,0 1-1,1 0 1,1 0 0,1 0-1,-4 25 1,7-38 94,0 0 0,-1 0 0,1 0 0,1 0 1,-1 0-1,0 0 0,0 1 0,0-1 0,0 0 0,1 0 0,-1 0 1,1 0-1,-1 0 0,0 0 0,1 0 0,0 0 0,-1 0 1,1 0-1,0 0 0,-1 0 0,1-1 0,0 1 0,0 0 0,0 0 1,0-1-1,0 1 0,0-1 0,1 2 0,0-2-510,1 1 0,-1-1-1,1 1 1,0-1 0,-1 0 0,1 0-1,0 0 1,-1 0 0,1 0 0,-1-1-1,6 0 1,29-14-13168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16400,'-8'5'3026,"-18"12"-392,-45 38 0,60-45-2147,0 1 0,0 0-1,1 0 1,0 1 0,1 0 0,-12 22-1,21-33-481,-1-1 0,1 1-1,0-1 1,0 1 0,-1-1-1,1 1 1,0-1 0,0 1 0,0-1-1,-1 1 1,1-1 0,0 1-1,0-1 1,0 1 0,0-1 0,0 1-1,0 0 1,0-1 0,0 1-1,0-1 1,0 1 0,1-1-1,-1 1 1,0-1 0,0 1 0,0-1-1,1 1 1,-1-1 0,0 1-1,0-1 1,1 1 0,-1-1 0,1 0-1,-1 1 1,0-1 0,1 1-1,-1-1 1,2 1 0,26 1 143,41-17-296,-64 13 28,-4 2 118,12-5-73,1 1 1,0 1-1,0 0 1,0 1-1,0 0 1,1 1-1,-1 1 1,0 0-1,15 3 1,-28-3 103,-1 0 0,1 0 0,-1 1 1,0-1-1,1 0 0,-1 0 0,1 1 0,-1-1 0,0 0 1,1 1-1,-1-1 0,1 0 0,-1 1 0,0-1 0,0 1 1,1-1-1,-1 1 0,0-1 0,0 1 0,1-1 0,-1 1 1,0-1-1,0 1 0,0-1 0,0 1 0,0-1 0,0 1 1,0-1-1,0 1 0,0-1 0,0 1 0,0-1 0,0 1 1,0-1-1,0 1 0,-1-1 0,1 1 0,0-1 0,0 0 1,0 1-1,-1-1 0,1 1 0,0-1 0,-1 1 0,1-1 1,0 0-1,-1 1 0,-17 19 648,4-8-405,-1-1 1,0-1 0,0 0-1,-1-1 1,0-1 0,-1 0-1,0-1 1,0-1 0,-1-1 0,1 0-1,-35 3 1,52-8-286,0 1 1,0-1-1,-1 0 1,1 0-1,0 0 1,0 0-1,0 0 0,-1 0 1,1 0-1,0 0 1,0 0-1,0 0 1,-1 0-1,1-1 0,0 1 1,0 0-1,0 0 1,0 0-1,-1 0 1,1 0-1,0 0 0,0 0 1,0 0-1,0 0 1,-1-1-1,1 1 1,0 0-1,0 0 0,0 0 1,0 0-1,0-1 1,0 1-1,-1 0 0,1 0 1,0 0-1,0 0 1,0-1-1,0 1 1,0 0-1,0 0 0,0 0 1,0-1-1,0 1 1,0 0-1,0 0 1,0 0-1,0-1 0,7-11-1565,14-8-3110,7 0-1644,5 2-2471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14253,'0'0'9375,"-3"10"-8142,-24 73 1040,10-39-1349,3 0-1,1 2 1,3 0 0,-9 80 0,19-125-915,0 1 1,0-1 0,0 1-1,0-1 1,0 1 0,0-1 0,0 1-1,1-1 1,-1 1 0,0-1-1,1 1 1,0-1 0,-1 0-1,1 1 1,0-1 0,-1 0-1,1 1 1,0-1 0,0 0 0,2 2-1,-2-2 9,0-1 0,1 1 0,-1-1 1,0 1-1,1-1 0,-1 0 0,0 0 0,0 0 0,1 1 0,-1-1 0,0 0 0,1-1 0,-1 1 0,0 0 1,1 0-1,-1-1 0,0 1 0,3-1 0,4-3 60,0 0 0,0 0-1,0-1 1,-1 0 0,12-9 0,12-13-84,-1-2 0,-1 0 0,-2-2 0,-1-1 0,-1-1 0,-2-1 0,23-47 0,-61 98-8706,2-3 144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7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16207,'0'0'7880,"51"42"-8521,-22-51-4227,1-8-7784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71 17585,'0'0'6582,"9"2"-6438,21 2-78,0-1 0,49-1 0,-78-2 23,0 0 0,0 0 1,0 0-1,0 0 1,1 0-1,-1-1 1,0 1-1,0 0 1,0 0-1,0-1 0,0 1 1,0-1-1,0 1 1,0-1-1,0 1 1,0-1-1,0 0 1,0 0-1,0 1 0,-1-1 1,1 0-1,0 0 1,0 0-1,-1 0 1,1 0-1,-1 0 1,1 0-1,-1 0 0,1 0 1,-1 0-1,1 0 1,-1 0-1,0 0 1,0 0-1,1 0 1,-1 0-1,0 0 0,0-1 1,0 1-1,0 0 1,-1 0-1,1 0 1,0 0-1,0 0 1,-1-2-1,0 0 25,0 1-1,0-1 1,0 0 0,-1 1-1,1-1 1,-1 1 0,1 0-1,-1-1 1,0 1 0,0 0-1,0 0 1,0 0 0,0 0-1,0 0 1,-1 1 0,1-1-1,-4-1 1,1 2-71,1 0 0,-1 0 0,1 0 0,-1 1 0,1 0 1,-1 0-1,0 0 0,1 0 0,-1 1 0,1 0 0,-1 0 0,1 0 0,0 0 0,-1 1 0,1 0 0,0 0 0,0 0 0,0 0 1,0 0-1,0 1 0,1 0 0,-1 0 0,1 0 0,-6 6 0,5-5 8,1 0 0,-1 0 0,1 1 0,-1-1 0,1 1 0,0 0 0,1 0 0,-1 0 0,1 0 1,0 1-1,1-1 0,-1 0 0,1 1 0,0-1 0,0 1 0,1 0 0,-1-1 0,1 1 0,2 10 0,-1-14-50,0 1 0,0-1 1,0 0-1,1 0 0,-1 0 0,1 0 0,0 0 1,-1 0-1,1 0 0,0 0 0,0-1 1,0 1-1,0-1 0,1 1 0,-1-1 0,0 0 1,1 0-1,-1 0 0,0 0 0,1 0 0,-1-1 1,1 1-1,-1-1 0,1 1 0,3-1 1,12 2-38,-1-1-1,28-2 1,-36 0-15,33-6-2047,-16-5-2792,3-8-6347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7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157 242 15471,'0'0'2653,"-9"-6"230,2 2-2435,0 0 1,0 0 0,0 1 0,-1-1 0,0 2 0,0-1 0,1 1 0,-11-1 0,15 2-362,1 1 1,-1 0-1,1 0 0,-1 0 1,1 0-1,0 0 0,-1 1 0,1-1 1,-1 1-1,1-1 0,-1 1 1,1 0-1,0 0 0,0 0 1,-1 0-1,1 0 0,0 1 1,0-1-1,0 1 0,0-1 0,1 1 1,-1 0-1,0 0 0,1 0 1,-1 0-1,1 0 0,-1 0 1,1 0-1,0 0 0,0 0 1,0 1-1,0-1 0,0 0 1,1 1-1,-1-1 0,1 5 0,-1-5-44,0 0-1,1 0 0,-1 1 1,1-1-1,0 0 0,0 0 1,0 1-1,0-1 0,0 0 0,0 0 1,1 1-1,-1-1 0,1 0 1,0 0-1,-1 0 0,1 0 0,0 0 1,0 0-1,0 0 0,1 0 1,-1 0-1,0 0 0,1 0 1,-1-1-1,3 3 0,0-2 29,0 0 0,0 0 0,0-1 0,-1 1 0,1-1 0,1 0 0,-1 0-1,0-1 1,0 1 0,0-1 0,0 0 0,8 0 0,5-2 114,0 0 1,0-1-1,-1-1 0,0-1 1,32-13-1,-29 8-141,1-1-1,-2 0 1,0-2-1,0 0 1,-1-1 0,27-28-1,-37 34-26,0 0 0,0-1-1,-1 0 1,0 0-1,0 0 1,-1 0 0,0-1-1,-1 0 1,0 0-1,-1-1 1,0 1 0,0-1-1,-1 1 1,-1-1 0,1-17-1,-2 28-18,0 0-1,0 0 1,1-1-1,-1 1 0,0 0 1,0 0-1,0-1 1,0 1-1,0 0 1,0 0-1,0-1 0,-1 1 1,1 0-1,0 0 1,0-1-1,0 1 1,0 0-1,0 0 0,0-1 1,0 1-1,0 0 1,-1 0-1,1 0 1,0-1-1,0 1 0,0 0 1,0 0-1,-1 0 1,1 0-1,0-1 1,0 1-1,-1 0 0,1 0 1,0 0-1,0 0 1,0 0-1,-1 0 1,1 0-1,0 0 0,0-1 1,-1 1-1,1 0 1,0 0-1,-1 0 1,1 0-1,0 0 0,0 1 1,-1-1-1,1 0 1,0 0-1,0 0 1,-1 0-1,1 0 0,0 0 1,0 0-1,0 0 1,-1 0-1,1 1 1,0-1-1,0 0 0,0 0 1,-1 0-1,1 1 1,0-1-1,0 0 0,0 0 1,0 0-1,-1 1 1,-12 15-168,9-4 187,-1 1-1,1 0 0,1 0 1,1 0-1,0 0 0,0 1 1,1 14-1,1-21-79,0 0 0,0 1 1,1-1-1,0 0 0,0 0 0,0 1 0,1-1 1,0 0-1,1 0 0,0-1 0,0 1 0,0-1 0,1 1 1,5 7-1,20 7-3829,5-12-3469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8968,'0'0'16870,"-5"12"-16069,2-3-608,-19 50 460,20-54-623,1 0 0,-1 0 1,1 0-1,1 1 0,-1-1 1,1 0-1,0 1 0,0-1 1,0 0-1,3 10 0,-2-13-38,1 0-1,-1 0 0,1 0 1,-1 0-1,1-1 1,0 1-1,0-1 0,0 1 1,0-1-1,0 0 1,0 0-1,0 0 0,0 0 1,0 0-1,0 0 0,1-1 1,-1 1-1,0-1 1,1 1-1,-1-1 0,0 0 1,1 0-1,-1 0 1,0 0-1,1 0 0,-1-1 1,4 0-1,4 0-243,0-1 1,0 0-1,0 0 0,19-8 0,35-25-3443,-35 11-158,-9-4-3770,-19 20 3379,-1 2-1474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96 312 3844,'0'0'16613,"-3"-5"-14926,2 4-1581,0-1 1,0 1 0,0 0 0,0-1-1,0 1 1,0 0 0,0-1 0,1 1-1,-1-1 1,1 0 0,-1 1 0,1-1-1,-1 1 1,1-1 0,0 0 0,0 1-1,0-1 1,0 0 0,0-1 0,21-32 908,-20 34-1037,9-15 60,-1-1 0,-1 0-1,-1 0 1,0 0 0,-1-1 0,-1 0 0,0 0-1,-2 0 1,0 0 0,-1-1 0,0-27 0,-13 57 956,-2 11-953,-7 34 486,3 1 0,2 1-1,3 0 1,2 1 0,-2 74 0,13 12-318,0-128-181,0-1-1,1 0 1,1 0-1,8 27 1,-28-82-97,-26-81 0,37 100 44,2 0-1,0 0 1,2-1 0,0 1-1,1 0 1,2-29 0,0 45 22,0 1 1,0-1-1,0 0 0,0 0 1,1 1-1,-1-1 1,1 1-1,0-1 1,0 1-1,1 0 0,-1-1 1,1 1-1,-1 0 1,1 1-1,0-1 1,0 0-1,0 1 1,0 0-1,1 0 0,-1 0 1,5-2-1,11-5-37,0 1-1,1 2 1,20-6-1,12-4-1208,-51 16 1237,3-2-752,1 1 0,0-1 0,-1 0 1,1-1-1,-1 1 0,0-1 0,0 0 0,0 0 1,7-7-1,1-11-6523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19987,'0'0'7815,"-10"54"-6533,4-29-386,2 1-639,4-3-225,0-2-705,0-5-1601,2-4-897,3-7-1666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5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199 118 13004,'0'0'4426,"2"-9"-2221,-1 0-1742,1 2 291,-1 0 0,0-1-1,-1 1 1,0-1 0,-1-14 0,0 20-686,1 0 0,0 0 0,-1 0 0,0 0 1,1 0-1,-1 0 0,0 0 0,0 1 0,0-1 1,0 0-1,-1 1 0,1-1 0,0 0 0,-1 1 1,1 0-1,-1-1 0,1 1 0,-1 0 0,0 0 1,1 0-1,-1 0 0,0 0 0,0 0 0,0 0 0,0 1 1,0-1-1,0 1 0,0-1 0,0 1 0,-2 0 1,-2 0-24,1 0 1,-1 1 0,1 0 0,0 0 0,-1 0-1,1 0 1,0 1 0,0 0 0,0 0 0,0 1 0,0-1-1,1 1 1,-1 0 0,1 0 0,-1 1 0,1-1-1,0 1 1,1 0 0,-1 0 0,1 1 0,-1-1-1,1 0 1,-4 9 0,0-2 160,1 1 1,0 0-1,1 1 1,0-1-1,1 1 1,0 0-1,1 0 1,-3 24-1,6-35-201,0 0 0,0 1 0,0-1 0,0 1 0,0-1 0,1 0-1,-1 1 1,1-1 0,0 0 0,-1 0 0,1 1 0,0-1 0,0 0 0,1 0 0,-1 0 0,0 0-1,1 0 1,-1 0 0,1-1 0,-1 1 0,1 0 0,0-1 0,0 1 0,0-1 0,0 0 0,0 0-1,0 1 1,0-1 0,0-1 0,1 1 0,-1 0 0,0 0 0,0-1 0,1 1 0,-1-1 0,1 0-1,-1 0 1,0 0 0,1 0 0,2 0 0,5-1 8,0 1-1,0-2 1,0 1 0,-1-1-1,1-1 1,-1 1 0,1-2-1,15-7 1,-14 5-3,1-1 0,-1-1 0,0 0 0,0 0 0,-1-1 0,12-14-1,-18 18 6,0 0 0,0-1-1,0 1 1,0-1-1,-1 0 1,0 0 0,-1 0-1,1-1 1,-1 1-1,0-1 1,-1 1 0,0-1-1,0 1 1,1-10-1,-2 15-14,0 1 1,0 0-1,0 0 0,0 0 0,0 0 0,0-1 0,0 1 0,0 0 0,0 0 0,0 0 0,0 0 0,0-1 0,0 1 0,0 0 1,0 0-1,0 0 0,0 0 0,-1 0 0,1-1 0,0 1 0,0 0 0,0 0 0,0 0 0,0 0 0,0 0 0,0 0 1,0-1-1,0 1 0,-1 0 0,1 0 0,0 0 0,0 0 0,0 0 0,0 0 0,0 0 0,-1 0 0,1 0 0,0 0 0,0-1 1,0 1-1,0 0 0,-1 0 0,1 0 0,0 0 0,0 0 0,0 0 0,0 0 0,0 0 0,-1 0 0,1 1 0,0-1 1,0 0-1,0 0 0,-12 8-22,-5 12-19,13-14 44,1 1 0,-1-1 0,2 1 0,-1 0 0,1 0 0,0 0 0,0 0 0,1 0 0,0 0 0,0 0 0,0 0 0,1 1 0,1 10 0,0-16-2,0-1 0,0 0 0,0 1-1,0-1 1,0 0 0,0 0 0,0 0-1,0 0 1,1 0 0,-1 0 0,0 0-1,1 0 1,-1 0 0,1-1-1,-1 1 1,1-1 0,-1 1 0,1-1-1,-1 1 1,1-1 0,-1 0 0,1 0-1,-1 0 1,3 0 0,47 0 31,-35 0-24,3-1 72,-14 1-93,0 0-1,0-1 1,0 2-1,0-1 0,0 1 1,0-1-1,7 3 1,-10-2 48,-1 0 0,1 0 1,-1 0-1,0 0 0,1 0 1,-1 0-1,0 0 0,0 0 1,0 1-1,0-1 0,0 0 1,0 1-1,0-1 0,-1 1 1,1-1-1,0 1 0,-1-1 1,1 1-1,-1 0 0,0-1 1,1 1-1,-1-1 0,0 1 1,0 0-1,0-1 0,0 1 1,0 1-1,4 21 370,-4-24-392,0 0 0,0 0 0,1 0 0,-1 1 1,0-1-1,0 0 0,0 0 0,1 0 0,-1 1 0,0-1 0,0 0 0,1 0 0,-1 0 1,0 0-1,1 0 0,-1 0 0,0 1 0,0-1 0,1 0 0,-1 0 0,0 0 0,1 0 1,-1 0-1,0 0 0,1 0 0,-1 0 0,0 0 0,0-1 0,1 1 0,-1 0 0,0 0 1,1 0-1,-1 0 0,0 0 0,0 0 0,1-1 0,2-1 45,-1 0 0,1-1 0,-1 0-1,1 1 1,-1-1 0,0 0 0,0 0-1,-1 0 1,4-6 0,0-6-58,1 0 0,-2 0 0,5-32 0,-3 14 0,-5 32 0,-1 0 0,1 1 0,-1-1 0,1 0 0,-1 0 0,1 1 0,-1-1 0,1 0 0,-1 1 0,1-1 0,0 1 0,0-1 0,-1 0 0,1 1 0,0 0 0,0-1 0,-1 1 0,1-1 0,0 1 0,0 0 0,0 0 0,0 0 0,0-1 0,-1 1 0,1 0 0,0 0 0,0 0 0,0 0 0,0 0 0,1 1 0,37 5 0,-26-4 0,17 2 0,-1-1 0,51-3 0,-69-1 0,0 0 0,0 0 0,0-1 0,0-1 0,0 0 0,0 0 0,-1-1 0,0 0 0,1-1 0,10-7 0,-18 9 0,0 1 0,0 0 0,0-1 0,-1 1 0,1-1 0,-1 0 0,0 0 0,0 1 0,0-2 0,3-5 0,-5 8 0,1 1 0,-1-1 0,0 1 0,0-1 0,0 1 0,0-1 0,0 0 0,0 1 0,0-1 0,0 1 0,0-1 0,0 0 0,0 1 0,0-1 0,0 1 0,0-1 0,0 0 0,-1 1 0,1-1 0,0 1 0,-1-1 0,1 1 0,0-1 0,-1 0 0,0 0 0,-1 0 0,1 1 0,0-1 0,0 1 0,-1-1 0,1 1 0,0-1 0,-1 1 0,1 0 0,-1-1 0,1 1 0,0 0 0,-1 0 0,1 0 0,-3 1 0,-4 0 0,1 1 0,-1 0 0,1 1 0,0 0 0,0 0 0,0 1 0,0 0 0,0 0 0,1 0 0,-1 1 0,1 0 0,0 0 0,1 1 0,-1-1 0,1 1 0,0 1 0,1-1 0,0 0 0,0 1 0,0 0 0,1 0 0,-1 0 0,2 1 0,-1-1 0,-2 15 0,5-19 5,1-1 0,0 0 0,-1 1 1,1-1-1,0 0 0,0 1 0,0-1 0,0 0 0,0 0 1,1 0-1,-1 0 0,1 0 0,-1 0 0,1 0 0,0-1 0,-1 1 1,1 0-1,0-1 0,0 0 0,0 1 0,1-1 0,-1 0 1,0 0-1,0 0 0,1 0 0,-1-1 0,0 1 0,3 0 0,8 3-287,0-1-1,1-1 0,22 2 0,6-3-4858,0-1-4783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17328,'0'0'4004,"54"8"-8648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0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15759,'0'0'8616,"8"12"-7020,3 6-995,0 1-1,-1 0 1,14 37 0,-23-53-593,0 0 1,0-1 0,0 1-1,0-1 1,1 1 0,-1-1-1,1 1 1,-1-1 0,1 0-1,0 0 1,0 0 0,0 0-1,0 0 1,0 0 0,1-1-1,-1 1 1,1-1 0,-1 1-1,1-1 1,-1 0 0,1 0-1,0 0 1,-1 0 0,1 0-1,0-1 1,0 0 0,-1 1 0,1-1-1,0 0 1,0 0 0,0 0-1,-1-1 1,1 1 0,0-1-1,0 1 1,-1-1 0,5-1-1,3-2-156,-1 0-1,1 0 0,-1-1 0,1 0 1,-2-1-1,1 0 0,0 0 0,14-15 1,-12 9-23,-1-1 1,0 1 0,-1-2 0,0 1 0,-1-1 0,0-1-1,6-18 1,-60 211 902,-47 131-97,92-304-1019,-7 17 50,-1-16-6774,4-6 312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88 13805,'0'0'6561,"-5"-8"-3822,4 6-2696,-2-3 298,1 1 0,-1 0 1,0 0-1,-1 0 1,1 1-1,-8-7 1,10 9-273,-1 0 0,1 0 0,-1 0 0,0 0 0,1 0 0,-1 1 0,0-1 0,1 1 1,-1-1-1,0 1 0,1 0 0,-1-1 0,0 1 0,0 0 0,0 0 0,1 0 0,-1 1 0,0-1 1,0 0-1,1 1 0,-1-1 0,0 1 0,0-1 0,1 1 0,-1 0 0,1 0 0,-1 0 1,1 0-1,-1 0 0,1 0 0,-2 1 0,-3 4-13,1 0 1,-1 1-1,1-1 1,1 1 0,-1 0-1,1 0 1,0 1-1,1-1 1,0 1-1,0 0 1,1-1-1,0 1 1,0 1-1,0-1 1,1 0-1,0 11 1,1-18-47,0 0 0,0 0 0,0 0-1,1 0 1,-1 0 0,0 0 0,0 0 0,0 0 0,1 0 0,-1 0 0,1 0 0,-1 0-1,1 0 1,-1-1 0,1 1 0,-1 0 0,1 0 0,0 0 0,-1-1 0,1 1 0,0 0-1,0-1 1,-1 1 0,1 0 0,0-1 0,0 1 0,2 0 0,0 0 15,0-1 1,0 1 0,0-1-1,0 1 1,0-1-1,1 0 1,-1 0-1,0 0 1,5-2 0,0 1 22,0-1 0,1 0 0,-1-1 0,0 0 1,0 0-1,11-7 0,-3-1-16,-1-2 0,0 0 1,0 0-1,12-16 0,-21 22-13,-1 1-1,0-1 1,0 0-1,0 0 1,-1-1 0,0 1-1,-1-1 1,0 0 0,0 0-1,0 0 1,1-15-1,-22 45-242,10-10 257,1 0 0,0 1 0,1 0 1,0 0-1,1 1 0,1-1 0,0 1 0,0 0 0,-1 16 0,5-29-23,0 0 0,0 0 0,1 0 0,-1 0 0,0 0 0,0 0 0,0 1 0,1-1 0,-1 0 0,0-1 0,1 1 0,-1 0 0,1 0 0,0 0 0,-1 0 0,1 0 0,-1 0 0,1-1 0,0 1 0,0 0 0,0 0 0,-1-1 0,1 1 0,0-1 0,0 1 0,0-1 0,0 1 0,0-1 0,0 1 0,0-1 0,0 0 0,0 0 0,0 1 0,0-1 0,0 0 0,0 0 0,0 0 0,0 0 0,0 0 0,1 0 0,-1-1 0,0 1 0,0 0 0,0 0 0,0-1 0,0 1 0,1-2 0,6 0 40,-1 0 1,1-1 0,-1 0 0,0 0 0,10-6 0,-4 0-174,1-1-1,-2-1 1,1 0 0,-1 0 0,-1-1-1,0-1 1,-1 0 0,0 0-1,-1-1 1,11-21 0,-34 66-593,8-21 832,1 1-1,0 0 1,1 0-1,0 0 1,1 1-1,0-1 1,1 1 0,0 0-1,0 0 1,1 15-1,2-26-77,0 0 0,-1 1 0,1-1 0,0 0 0,-1 0 1,1-1-1,0 1 0,0 0 0,0 0 0,0 0 0,0-1 0,0 1 0,0 0 0,0-1 0,0 1 0,0-1 0,0 1 0,1-1 0,-1 1 0,0-1 0,0 0 1,0 0-1,1 0 0,-1 0 0,0 0 0,0 0 0,1 0 0,-1 0 0,0 0 0,0 0 0,0-1 0,1 1 0,-1 0 0,2-1 0,43-15 701,-31 5-699,0 0-1,-1 0 1,0-1 0,0-1-1,-2-1 1,0 0-1,0 0 1,12-20-1,15-19-672,-43 84-163,-5-4 799,-6 25 26,15-49-36,-1 0-1,1 0 1,-1 1 0,1-1 0,0 0 0,0 0-1,0 0 1,1 0 0,-1 1 0,1-1 0,0 0-1,0 0 1,1 4 0,-1-6-120,0 0-1,0 0 1,0 0 0,0-1-1,0 1 1,0 0-1,0 0 1,0-1 0,0 1-1,0 0 1,1-1 0,-1 1-1,0-1 1,0 0 0,0 1-1,1-1 1,-1 0 0,0 0-1,0 0 1,1 0-1,2 0 1,28-6-7823,-5-10-4499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1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12 102 15791,'0'0'11664,"-2"9"-11141,0 0-418,0-2-33,0 1 1,1 0 0,0 0 0,0 0 0,1 0-1,0 10 1,0-16-63,0 0-1,1 0 0,-1 0 1,1 0-1,0 0 0,-1 0 1,1 0-1,0 0 1,0-1-1,0 1 0,1 0 1,-1 0-1,0-1 1,1 1-1,-1-1 0,1 1 1,-1-1-1,1 0 1,-1 1-1,1-1 0,0 0 1,0 0-1,0 0 0,0 0 1,0-1-1,0 1 1,0-1-1,0 1 0,0-1 1,0 1-1,0-1 1,2 0-1,6 0 20,-1 0-1,1 0 1,0-1-1,-1 0 1,1-1-1,-1 0 1,1-1-1,-1 0 1,0 0-1,0-1 1,-1 0-1,1 0 1,-1-1-1,0-1 1,0 1-1,7-7 1,-5 3-5,0 0-1,-1 0 1,0-1 0,-1 0-1,0 0 1,0-1 0,-1 0-1,-1 0 1,0-1-1,0 0 1,5-17 0,-21 63-462,2-12 436,2 0 1,1 0-1,0 0 0,2 1 0,-1 25 0,4-46 24,0 0 0,0 0 0,0 0 0,1 0 0,-1 1 0,1-1-1,0 0 1,-1 0 0,1 0 0,0 0 0,0 0 0,0 0 0,0-1 0,1 1 0,-1 0-1,0-1 1,1 1 0,-1 0 0,1-1 0,0 0 0,-1 1 0,1-1 0,0 0 0,0 0-1,0 0 1,0 0 0,0 0 0,0 0 0,0-1 0,0 1 0,0-1 0,0 1-1,0-1 1,1 0 0,-1 0 0,0 0 0,0 0 0,0 0 0,5-1 0,1 0 112,-1 0 0,1-1 0,0 1-1,0-2 1,0 1 0,-1-1 0,1 0 0,-1 0 0,0-1 0,7-5 0,-5 1-79,-1 0 1,0 0-1,0-1 0,-1 0 0,0-1 1,-1 0-1,0 0 0,0 0 0,-1 0 1,-1-1-1,0 0 0,0 0 0,-1 0 1,0 0-1,-1-1 0,-1 1 0,1-1 1,-2 0-1,0-17 0,-5 12-353,-4 21-312,7-1 442,-1 0 0,2 0-1,-1 0 1,0 0-1,1 0 1,-1 0-1,1 0 1,-2 5 0,-1 35-3412,8-20-556,7-6-3427,6-8-4016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1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120 226 19282,'0'0'6545,"-9"2"-5205,0 0-1146,0 1 1,0 0-1,0 1 0,0 0 0,-10 7 1,15-9-94,1 0 0,0 0 0,-1 1 0,1 0 0,0-1 0,0 1 0,1 0 0,-1 0 0,0 1 0,1-1 0,0 0 0,0 1 0,0-1 0,0 1 0,1 0 0,-1 0 0,-1 7 0,3-10-93,1 0 0,-1 0 0,1 0 0,-1 0 0,0 0 0,1 0 0,0 0 0,-1 0 0,1-1 0,-1 1 0,1 0 0,0 0 0,0 0 0,-1-1 0,1 1 0,0 0 0,0-1 0,0 1 0,0-1 0,0 1 0,0-1 0,0 0 0,0 1 0,0-1 0,0 0 0,0 0 0,0 1 0,0-1 0,0 0 0,0 0 0,0 0 0,0 0 0,0 0 0,0-1 0,2 1 0,46-2 94,-46 1-129,46-9-487,-42 8 401,1-1 0,0 1 0,0 1 0,0 0 0,0 0 0,1 0 0,-1 1 1,0 0-1,0 1 0,10 1 0,-17 0 159,0 1 0,0-1 0,0 0 0,0 0 0,-1 1 0,1-1 0,-1 1 0,1-1-1,-1 0 1,0 1 0,0-1 0,0 1 0,0-1 0,0 0 0,-1 1 0,1-1 0,-2 4 0,1 4 205,3-9-178,0-1-1,0 0 0,0 0 0,0 0 1,1 0-1,-1 0 0,0-1 1,0 1-1,0-1 0,3-1 1,42-27 114,-40 23-605,1 1-1,0 0 0,0 0 1,13-5-1,-17 8-406,-1 1 1,1 0-1,0 1 0,0-1 0,-1 0 0,1 1 0,0 0 1,0 0-1,3 1 0,-6-1 741,0 1 0,0-1 0,-1 1 0,1-1 0,0 1 1,-1 0-1,1-1 0,0 1 0,-1 0 0,1 0 0,-1-1 0,1 1 0,-1 0 0,1 0 0,-1 0 1,0 0-1,0-1 0,1 1 0,-1 0 0,0 0 0,0 0 0,0 0 0,0 0 0,0 0 0,0 1 0,0-1 91,0 0 0,0 1-1,0-1 1,1 1 0,-1-1-1,0 0 1,1 1 0,-1-1-1,1 0 1,-1 0 0,1 1-1,0-1 1,-1 0 0,1 0-1,0 0 1,0 0-1,0 0 1,2 2 0,1-2 1,0 0 1,0 0-1,0 0 1,1-1-1,-1 0 1,0 1-1,0-2 1,1 1 0,-1 0-1,0-1 1,0 0-1,0 0 1,1 0-1,-1 0 1,0-1-1,-1 0 1,1 0-1,0 0 1,6-4-1,7-5-974,-2-1 0,28-24 0,-21 14-1296,33-42 0,-10-2 2251,-16 8 3203,-10-1 3900,-20 53-2188,-6 9-3415,-8 8-1155,6 0-127,1-1 1,0 1 0,0 1 0,1-1 0,1 1-1,0 1 1,0-1 0,2 1 0,-1 0-1,-4 24 1,5-15-453,1 1-1,1-1 0,1 1 0,0-1 1,6 41-1,6-30-743,0-18-1071,1-8-3875,-13-12 1205,-11-12 3897,-19-13 2199,7 7 1607,0-1 1,-37-50 0,61 73-2851,-1 1 0,0-1 0,0 0 0,1 0 1,-1 0-1,0 0 0,1 0 0,-1 0 0,1 0 0,-1 0 0,1 0 0,0 0 0,-1 0 0,1 0 1,0 0-1,0-1 0,0 1 0,0 0 0,0 0 0,0 0 0,0 0 0,0 0 0,0-1 0,1 1 1,-1 0-1,0 0 0,1 0 0,-1 0 0,1 0 0,-1 0 0,1 0 0,-1 0 0,1 0 0,0 0 1,-1 0-1,1 1 0,0-1 0,0 0 0,0 0 0,0 1 0,0-1 0,0 0 0,0 1 0,0-1 1,0 1-1,0 0 0,0-1 0,0 1 0,0 0 0,2-1 0,8-2-150,1 1-1,-1 0 1,1 1-1,12 0 1,-10 1 228,12-2-264,65-6-5047,-46 0-2043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77 4805,'6'-9'9614,"0"-5"-7241,9-18 276,1 10 3508,-14 51-3841,-2 296-2129,-12-383-4968,3 18 4501,-30-103 1530,39 143-1197,0-1 0,0 1 0,0 0 0,0-1 0,1 1 0,-1 0 0,0 0 0,0-1 0,0 1 0,1 0 0,-1 0 0,0-1 0,0 1 0,0 0 0,1 0 0,-1 0 0,0-1 0,1 1 0,-1 0 0,0 0 0,0 0 1,1 0-1,-1 0 0,0-1 0,1 1 0,-1 0 0,0 0 0,1 0 0,-1 0 0,0 0 0,1 0 0,-1 0 0,0 0 0,1 0 0,-1 0 0,0 1 0,1-1 0,-1 0 0,0 0 0,1 0 0,16 4-193,13 6 19,30 9-1822,-17-12-2394,-1-6-3479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 32,'0'0'22720,"-11"-1"-19549,8 1-3028,-8 0 203,0 0 1,-1 0 0,1 1-1,0 0 1,-21 6 0,29-6-341,0 0 0,-1 0 0,1 1 0,0-1 0,0 1 0,0-1 0,1 1 0,-1 0 0,0 1 0,1-1 0,-1 0 0,1 1 0,0-1 0,0 1 0,0 0 0,0 0 0,0-1 0,1 1 0,-1 1 0,1-1 0,0 0 1,-1 0-1,2 0 0,-1 1 0,0-1 0,1 0 0,-1 7 0,1-7-4,0-1 0,0 1 0,0 0 0,0-1 0,1 1 0,-1-1 0,1 1 0,-1 0 0,1-1 0,0 1 0,0-1 0,0 0 0,1 1 0,-1-1 0,1 0 0,-1 1 0,1-1 0,0 0 0,-1 0 0,1-1 0,4 4 0,-2-2 10,1 0 0,0-1 0,0 1 0,1-1-1,-1 0 1,0 0 0,1-1 0,-1 1 0,12 0 0,-6-1 3,-1 0-1,1-1 1,-1 0 0,0-1 0,1 0 0,-1-1 0,0 0 0,1-1 0,-1 0 0,-1 0 0,12-6-1,-17 7-2,-1 0-1,0 0 0,0 0 0,0-1 1,-1 0-1,1 1 0,0-1 1,-1 0-1,0 0 0,0 0 0,0-1 1,0 1-1,0 0 0,-1-1 0,3-6 1,-4 8-12,0 0-1,1 1 1,-1-1 0,0 0 0,0 0 0,0 1 0,-1-1 0,1 0 0,0 1 0,-1-1-1,1 0 1,-1 1 0,1-1 0,-1 1 0,0-1 0,0 1 0,0-1 0,0 1 0,0-1-1,0 1 1,0 0 0,0 0 0,0-1 0,-1 1 0,1 0 0,0 0 0,-1 0 0,1 1-1,-1-1 1,1 0 0,-1 0 0,1 1 0,-1-1 0,0 1 0,-2-1 0,-34-7-1880,2 1-5935,21 1-1618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130 341 18225,'0'0'3209,"2"-10"-156,6-33-512,-8 42-2488,1 0-1,-1 0 0,0 0 1,1 0-1,-1 0 0,0-1 1,0 1-1,0 0 0,0 0 1,0 0-1,0 0 1,0 0-1,0 0 0,0-1 1,0 1-1,-1 0 0,1 0 1,0 0-1,-1 0 0,1 0 1,-1 0-1,1 0 1,-1 0-1,0 0 0,1 0 1,-1 0-1,0 1 0,1-1 1,-1 0-1,0 0 0,0 1 1,0-1-1,0 0 1,0 1-1,0-1 0,0 1 1,0-1-1,0 1 0,0-1 1,0 1-1,0 0 0,0 0 1,-1 0-1,1-1 1,0 1-1,0 0 0,0 0 1,0 1-1,0-1 0,0 0 1,-1 0-1,1 0 0,0 1 1,0-1-1,0 0 0,0 1 1,-1 0-1,-4 1-46,0 1-1,0-1 0,0 1 1,1 0-1,-1 0 1,1 1-1,0 0 0,-6 5 1,6-3 12,0 0-1,1-1 1,-1 2 0,1-1-1,1 0 1,-1 1 0,1 0-1,0 0 1,1 0 0,0 0-1,0 0 1,0 1 0,1-1-1,0 0 1,0 15 0,1-21-20,1 0 0,-1 0 1,0 1-1,0-1 0,1 0 0,-1 0 1,1 0-1,-1 0 0,1 0 1,0 0-1,-1 0 0,1 0 1,0 0-1,0 0 0,-1 0 0,1 0 1,0-1-1,0 1 0,0 0 1,0 0-1,0-1 0,0 1 0,2 0 1,34 4-126,-24-6 19,-1-1 1,0 0 0,0-1-1,13-4 1,-4-2-520,1-1 0,-2 0-1,1-2 1,-2 0 0,0-1 0,0-1-1,29-29 1,-34 30-88,-1-2 1,0 0-1,-1-1 0,-1 0 0,0 0 0,-1-1 0,-1-1 1,0 0-1,8-27 0,-14 36-365,0-1 0,-1 0 0,0 1-1,-1-1 1,0 0 0,-1 0 0,0 0 0,-1-10 0,1 20 1167,0-1 0,0 1 0,0-1 1,0 1-1,0-1 0,0 1 0,-1-1 0,1 1 1,0 0-1,0-1 0,0 1 0,0-1 1,-1 1-1,1 0 0,0-1 0,0 1 0,-1 0 1,1-1-1,0 1 0,-1 0 0,1-1 0,0 1 1,-1 0-1,1 0 0,0-1 0,-1 1 1,1 0-1,-1 0 0,1 0 0,0-1 0,-1 1 1,1 0-1,-1 0 0,1 0 0,-1 0 0,1 0 1,-1 0-1,1 0 0,0 0 0,-1 0 1,1 0-1,-1 0 0,1 0 0,-1 0 0,1 1 1,0-1-1,-1 0 0,1 0 0,-1 0 1,1 1-1,0-1 0,-1 0 0,1 0 0,0 1 1,-1-1-1,1 0 0,0 1 0,-1 0 0,-19 20 3790,9-4-3011,-1 0 0,2 1 0,0 1 1,2-1-1,0 2 0,0-1 1,2 1-1,1 0 0,0 0 0,-2 33 1,6-52-838,1 1 1,0-1-1,0 1 1,1-1-1,-1 1 1,0-1-1,0 1 0,1-1 1,-1 1-1,1-1 1,-1 0-1,1 1 1,-1-1-1,1 0 1,0 1-1,0-1 1,0 0-1,0 0 1,0 0-1,0 0 1,0 0-1,0 0 1,0 0-1,0 0 1,0 0-1,1 0 1,-1-1-1,0 1 1,1-1-1,-1 1 1,0-1-1,1 1 1,-1-1-1,1 0 1,-1 1-1,1-1 0,-1 0 1,1 0-1,-1 0 1,1 0-1,-1 0 1,0-1-1,1 1 1,-1 0-1,1-1 1,-1 1-1,0-1 1,2 0-1,7-2 185,0-1 0,-1 1 0,1-2 0,-1 1 0,14-10 0,-2-2-166,21-16 5,-39 31-62,-1-1-1,0 1 0,1 0 1,-1 0-1,1-1 0,0 2 1,-1-1-1,1 0 1,0 1-1,-1-1 0,1 1 1,0 0-1,0 0 0,3 0 1,-4 2 12,-1 0 0,0 1 0,0-1 0,0 1 0,-1-1 0,1 1 0,0-1 0,-1 1 1,0-1-1,1 1 0,-1-1 0,0 1 0,-1 0 0,1-1 0,0 1 0,-1 2 0,0 2 164,1 17 21,-1-15-43,1 0 0,0 0 0,0 1 0,1-1 0,0 0 0,4 15 0,-4-23-122,-1 1 1,1-1-1,-1 1 0,1-1 1,0 0-1,0 1 1,0-1-1,0 0 0,0 0 1,0 0-1,0 0 0,0 0 1,0 0-1,1 0 0,-1 0 1,0 0-1,1-1 0,1 2 1,0-1-11,0-1 0,0 0 0,-1 1 0,1-1 0,0 0 1,0 0-1,0-1 0,-1 1 0,1 0 0,0-1 0,0 0 0,-1 0 1,5-2-1,36-21-2651,14-28-7473,-38 34 6006,3-3-10132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93 17232,'0'0'11809,"-7"5"-11889,-20 21 72,26-26 8,1 1 1,-1-1-1,0 1 1,1-1 0,-1 1-1,1 0 1,-1-1-1,1 1 1,-1 0 0,1-1-1,-1 1 1,1 0-1,0-1 1,-1 1 0,1 0-1,0 0 1,0-1 0,0 1-1,-1 0 1,1 0-1,0 0 1,0-1 0,0 1-1,0 0 1,0 0-1,0 0 1,1-1 0,-1 1-1,0 0 1,0 0 0,1-1-1,-1 1 1,0 0-1,1-1 1,-1 1 0,0 0-1,1-1 1,-1 1-1,1 0 1,-1-1 0,1 1-1,0-1 1,-1 1-1,1-1 1,0 1 0,-1-1-1,1 1 1,0-1 0,-1 0-1,1 1 1,0-1-1,0 0 1,-1 0 0,1 0-1,0 1 1,1-1-1,6 1 2,-1 0 0,1 0 0,-1 0 0,1-1 0,0 0 0,-1-1 0,1 0 0,0 0 0,-1 0-1,0-1 1,1 0 0,-1-1 0,14-6 0,1-3-167,0-1-1,36-30 1,-32 24 111,-25 18-20,0 31 100,1-29-11,-1 0 0,0 0 0,1 0 0,-1 0-1,0 0 1,1 0 0,-1-1 0,1 1 0,-1-1 0,1 1-1,0-1 1,-1 1 0,1-1 0,-1 0 0,1 0 0,0 1-1,-1-1 1,4-1 0,32-1 146,-29 0-153,0-1 0,0 1-1,0-1 1,-1-1 0,1 1 0,9-7-1,33-13-2244,-50 23 2195,0 0 0,1 1 0,-1-1 1,0 0-1,1 0 0,-1 1 0,0-1 0,1 0 1,-1 1-1,0-1 0,0 0 0,0 1 0,1-1 1,-1 0-1,0 1 0,0-1 0,0 0 0,0 1 1,0-1-1,1 0 0,-1 1 0,0-1 0,0 1 1,0-1-1,0 0 0,0 1 0,0-1 0,0 1 1,-1-1-1,1 0 0,0 1 0,0-1 0,0 1 0,0-1 1,0 0-1,-1 1 0,1-1 0,0 0 0,0 1 1,0-1-1,-1 0 0,1 0 0,-1 1 0,-7 20 158,-4 13 221,0 1 1,3 1 0,1-1 0,-6 58-1,7-39-586,-15 53 0,0-48-268,20-57 560,1 0 0,0 1 1,0-1-1,-1 0 1,1 0-1,-1 0 1,1 0-1,-1 0 0,0 0 1,0-1-1,0 1 1,0-1-1,0 1 0,0-1 1,-1 0-1,1 1 1,0-1-1,-1 0 1,1-1-1,-1 1 0,-3 0 1,5-1 23,0 0 0,0 0 0,0 0 0,1-1 0,-1 1 0,0 0 0,0-1 0,0 1 0,0 0 0,0-1 0,1 1 0,-1-1 0,0 0 0,1 1 0,-1-1 0,0 0 0,1 1 0,-1-1 0,0 0 0,1 0-1,-1 1 1,1-1 0,0 0 0,-1 0 0,1 0 0,0 0 0,-1 0 0,1 0 0,0 0 0,0 1 0,0-1 0,0 0 0,0-2 0,-1-38 369,1 32-352,1-2-98,1 0 1,0 0-1,1 0 0,0 1 0,0-1 1,1 1-1,1 0 0,0 0 0,0 0 1,1 1-1,0-1 0,0 1 1,1 1-1,11-11 0,14-13-62,2 1 0,42-30 0,-50 41 158,13-9-66,-22 17 0,1 0 0,-2-1 0,0-1 0,-1-1 0,0 0 0,24-33 0,-39 47-9,1 0-1,0 0 1,-1 0 0,1 0-1,-1 0 1,1 0 0,-1 0-1,1 0 1,-1 0 0,0-1-1,0 1 1,0 0 0,1 0-1,-1-1 1,0 1 0,-1 0 0,1-2-1,0 2-4,-1 1 0,1-1 0,0 1-1,-1-1 1,1 1 0,-1-1 0,1 1 0,-1-1-1,1 1 1,-1-1 0,1 1 0,-1 0 0,1-1-1,-1 1 1,0 0 0,1 0 0,-1-1 0,1 1-1,-1 0 1,0 0 0,1 0 0,-1 0 0,0 0-1,-3-1-6,0 1-1,1 1 1,-1-1-1,0 1 0,1-1 1,-1 1-1,1 0 0,-1 0 1,1 1-1,-4 1 0,0 1 58,1 0 0,0 1 0,0 0 0,0 0 0,1 1-1,0 0 1,0 0 0,0 0 0,1 0 0,0 1 0,0-1-1,0 1 1,-4 14 0,7-18-139,0 0-1,0 0 1,0 1-1,1-1 1,-1 0-1,1 1 1,0-1-1,0 0 1,0 0-1,0 1 1,1-1-1,-1 0 1,1 1-1,2 5 1,-2-7-276,1 0 0,0 1 0,-1-1-1,1 0 1,0 1 0,0-1 0,0 0 0,0-1 0,1 1 0,-1 0 0,0-1 0,1 1 0,-1-1 0,1 1 0,0-1 0,-1 0 0,1 0 0,0-1 0,5 2 0,31 4-9962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5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54 10890,'0'0'17040,"0"9"-16346,0-4-618,0-4-55,-1 1 0,1 0-1,0-1 1,0 1 0,-1 0-1,1-1 1,1 1 0,-1 0-1,0 0 1,0-1 0,0 1-1,1 0 1,-1-1 0,1 1-1,0-1 1,-1 1 0,1 0-1,0-1 1,0 0 0,0 1-1,0-1 1,0 1-1,0-1 1,0 0 0,0 0-1,1 0 1,-1 0 0,0 0-1,1 0 1,-1 0 0,1 0-1,-1 0 1,1-1 0,-1 1-1,1 0 1,0-1 0,-1 0-1,1 1 1,2-1 0,5 0 84,0-1 1,1 0-1,-1 0 1,-1-1 0,1 0-1,0-1 1,0 1 0,-1-2-1,0 1 1,1-1-1,8-7 1,10-7 1,43-36 1,-65 49-90,-5 5-31,0-1 1,1 1-1,-1 0 1,0-1 0,1 1-1,-1-1 1,0 1-1,1 0 1,-1-1 0,1 1-1,-1 0 1,0-1-1,1 1 1,-1 0 0,1 0-1,-1-1 1,1 1-1,-1 0 1,1 0 0,-1 0-1,1 0 1,-1 0-1,1 0 1,-1 0 0,1 0-1,-1 0 1,1 0-1,-1 0 1,1 0 0,-1 0-1,1 0 1,-1 0-1,2 1 1,-3 18-265,-18 34 134,17-49 168,-35 103 307,-41 190 0,51-180-131,6-40-164,51-128-3027,0-3-3837,-11 16 74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17521,'0'0'181,"0"0"0,0 0 0,0 0 1,0 0-1,0 1 0,0-1 1,0 0-1,0 0 0,0 0 1,0 0-1,0 0 0,0 1 0,0-1 1,0 0-1,0 0 0,0 0 1,0 0-1,0 0 0,0 0 1,0 1-1,1-1 363,-1 0-363,0 0 0,0 0 1,0 0-1,0 0 0,0 0 1,0 0-1,1 1 0,-1-1 0,0 0 1,0 0-1,0 0 0,0 0 1,0 0-1,0 0 0,1 0 1,-1 0-1,0 0 0,0 0 0,0 0 1,0 0-1,0 0 0,1 0 1,-1 0-1,0 0 0,0 0 1,0-1-1,0 1 0,0 0 0,1 0 1,-1 0-1,0 0 0,0 0 1,0 0-1,0 0 0,0 0 1,2 26 2845,-7 36-2220,1-38-629,2 1 0,-1 39 0,3-64-178,0 1 0,0 0 0,0 0 0,1 0 0,-1-1 0,0 1 0,0 0 0,0 0 0,1-1 0,-1 1 0,0 0 0,1 0 0,-1-1 0,1 1 0,-1 0 0,1-1 0,-1 1 0,1-1 0,-1 1 0,1-1 0,0 1 0,-1-1 0,1 1 0,0-1 0,-1 1 0,1-1 0,1 1 0,25-2 0,-20 0 0,-1-1 0,0 0 0,0-1 0,0 1 0,0-1 0,9-7 0,1-5 0,-1 0 0,19-24 0,-23 24 0,2 1 0,0 0 0,22-18 0,-35 32 0,0-1 0,1 1 0,-1 0 0,0 0 0,0-1 0,0 1 0,0 0 0,0 0 0,1 0 0,-1-1 0,0 1 0,0 0 0,1 0 0,-1 0 0,0 0 0,0 0 0,0 0 0,1-1 0,-1 1 0,0 0 0,0 0 0,1 0 0,-1 0 0,0 0 0,1 0 0,-1 0 0,0 0 0,0 0 0,1 0 0,-1 0 0,0 0 0,0 0 0,1 0 0,-1 1 0,0-1 0,0 0 0,1 0 0,-1 0 0,0 0 0,0 0 0,0 0 0,1 1 0,-1-1 0,0 0 0,0 0 0,0 0 0,1 1 0,-1-1 0,0 0 0,0 1 0,-1 18 0,-12 25 0,12-43 0,0 2 7,-1 1 0,1 0 0,0 0 0,0-1 0,0 1 0,0 0 0,1 0 0,0 0 0,0 0 0,0 0 0,0 0 0,2 8 0,-2-10-23,1-1-1,1 1 1,-1-1 0,0 1 0,0-1 0,0 1-1,1-1 1,-1 0 0,1 0 0,-1 0-1,1 0 1,0 0 0,-1 0 0,1 0 0,0 0-1,-1 0 1,1-1 0,0 1 0,0-1 0,0 0-1,0 1 1,0-1 0,-1 0 0,1 0 0,0 0-1,0 0 1,3-1 0,5 1-1082,0-1 1,-1 0-1,1 0 0,0-1 1,10-3-1,45-24-9324,-30 9 2970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9:1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182 158 9225,'0'0'13260,"-10"-6"-10596,0 0-2468,-1 1 0,0 1 0,0 0 0,0 0 0,-19-3 0,25 6-179,1 0 0,0 1-1,-1 0 1,1 0 0,-1 0 0,1 0-1,-1 1 1,1 0 0,-8 2 0,10-2 14,0-1 0,0 2 1,0-1-1,0 0 0,0 0 1,0 1-1,0-1 0,0 1 1,1-1-1,-1 1 1,1 0-1,-1 0 0,1 0 1,0 0-1,-1 0 0,1 0 1,0 0-1,0 0 0,1 0 1,-2 3-1,2-4-9,-1 0 1,1 0-1,0 0 1,-1 0-1,1 0 1,0 0-1,0 0 0,0 0 1,0 0-1,0 0 1,0 0-1,0 0 0,0 0 1,0 0-1,0 0 1,0 0-1,1 0 1,-1-1-1,0 1 0,1 0 1,-1 0-1,1 0 1,-1 0-1,1 0 0,-1-1 1,1 1-1,0 0 1,-1 0-1,1-1 1,0 1-1,0 0 0,1 0 1,0 0 5,1 0 1,0 0-1,0-1 0,0 1 1,0-1-1,0 1 0,0-1 1,0 0-1,0 0 0,0-1 1,3 0-1,6-1 20,1 0-1,-1-1 1,1-1 0,14-7 0,-11 4-76,0-1 1,-1 0 0,1-2-1,-2 1 1,0-2-1,0 0 1,18-19 0,-68 60 571,32-25-517,0-1 0,0 1 0,0 0 1,1 0-1,0 1 0,0-1 0,1 0 0,-1 1 0,1 0 0,0 0 0,1-1 0,0 1 0,-2 10 0,3-16-22,0 1 0,0 0-1,0-1 1,0 1 0,1-1 0,-1 1-1,0-1 1,0 1 0,0 0-1,0-1 1,1 1 0,-1-1 0,0 1-1,1-1 1,-1 1 0,0-1-1,1 1 1,-1-1 0,1 1 0,-1-1-1,0 0 1,1 1 0,-1-1-1,1 0 1,-1 1 0,1-1 0,0 0-1,-1 0 1,1 1 0,-1-1-1,1 0 1,-1 0 0,2 0 0,26-2 183,25-19 40,-36 9-182,0 0 0,19-19 1,-30 26-62,0-1 1,-1 0 0,1 0 0,-1-1-1,-1 1 1,1-1 0,-1 0 0,6-14-1,-50 77-465,38-52 509,-1 1-1,1 0 1,0 0 0,0 0 0,0 1-1,1-1 1,0 0 0,0 1-1,0-1 1,0 6 0,1-10-19,1 0 1,-1 0 0,0 0-1,0 0 1,0 0 0,1 0-1,-1 0 1,1-1-1,-1 1 1,0 0 0,1 0-1,0 0 1,-1-1-1,1 1 1,-1 0 0,1-1-1,0 1 1,-1 0 0,1-1-1,0 1 1,0-1-1,0 1 1,1 0 0,0 0 9,1-1 1,0 1-1,0-1 1,-1 0-1,1 0 1,0 0-1,0 0 1,0 0-1,-1 0 1,1-1-1,5-1 1,3-2-18,-1 0 1,1-1-1,-1 0 0,0-1 1,-1 0-1,1-1 0,-1 0 1,0 0-1,-1-1 1,12-13-1,32-26-569,-51 46 225,-1 8 256,-1-1 0,0 0 0,-1 0 1,1 1-1,-1-1 0,-5 10 0,5-11 116,0 1 0,0-1 0,0 1 1,0-1-1,1 1 0,0 0 0,0 0 0,1 0 0,-1 6 0,2-11-18,-1 1 1,1-1-1,0 0 1,-1 0-1,1 0 1,0 0 0,0 1-1,0-1 1,0 0-1,0 0 1,0-1-1,0 1 1,0 0-1,0 0 1,0 0-1,1-1 1,-1 1-1,0-1 1,0 1 0,1-1-1,-1 1 1,0-1-1,1 0 1,-1 1-1,0-1 1,1 0-1,-1 0 1,3 0-1,51 0 170,-40-1-176,56-3-62,-68 4 97,1-1 1,0 1-1,-1-1 1,1 0-1,-1 0 1,1 0-1,-1 0 1,0 0-1,0-1 1,1 1-1,-1-1 1,0 0-1,0 0 1,0 0-1,-1-1 1,1 1-1,2-4 1,-3-3 210,0 0 0,-1 0 0,0 0 0,-1 0 0,0 0 0,0 0 0,-1-1 0,0 1 0,-4-13 0,-9-44-253,17 66-124,-1 0 0,0 0 0,0 0 0,1 0 1,-1 0-1,0 0 0,0 1 0,1-1 0,-1 1 0,0 0 0,4 1 0,-4-1-482,24 4-3963,8-2-3503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16944,'0'0'10474,"68"0"-9705,-20 0-385,11 0-288,3 6-64,4 1-64,-4 1-1153,-2-2-1890,-8-5-1697,-8-1-2019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14862,'0'0'6593,"12"-3"-5467,5-1-877,1 2 0,0 0 0,0 1-1,-1 0 1,1 2 0,0 0 0,0 1 0,19 5-1,-31-6-244,0 1-1,-1 0 0,1 0 0,0 0 0,-1 1 0,1 0 1,-1 0-1,0 0 0,0 1 0,0 0 0,-1 0 1,8 8-1,-9-9-10,-1 1 0,1 1 0,-1-1 0,0 0 0,-1 0 0,1 1 0,-1-1 0,0 1 0,0 0 0,0-1 0,0 1 0,-1 0 0,0-1 0,0 1 0,0 0 0,-1-1 0,1 1 0,-1 0 0,-2 4 0,-1 3 121,0 0-1,-1 0 1,-1 0 0,0-1-1,-1 0 1,0 0 0,0-1 0,-1 0-1,-1 0 1,-10 9 0,-11 9 491,-60 45 0,66-58-1782,7-9-2531,10-6-5297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5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189 181 15310,'0'0'3567,"-4"-9"-402,1 5-2957,1-1 0,0 1 0,-1 0 0,0 0-1,0 0 1,0 0 0,0 0 0,-1 1 0,1 0 0,-1-1-1,0 1 1,0 0 0,0 1 0,-1-1 0,1 1 0,0 0-1,-1 0 1,0 0 0,1 1 0,-1-1 0,0 1 0,0 1 0,0-1-1,0 0 1,0 1 0,0 0 0,0 0 0,0 1 0,-8 1-1,10 0-196,-1 0 0,1 0 0,-1 0 0,1 1-1,0-1 1,0 1 0,0 0 0,0 0-1,0 0 1,1 1 0,-1-1 0,1 0 0,0 1-1,0 0 1,0-1 0,1 1 0,-1 0-1,1 0 1,0 0 0,0 0 0,0 0 0,0 0-1,1 0 1,0 8 0,-1-9 2,1 0-1,0 0 1,0 1 0,0-1-1,0 0 1,0 0 0,0 0 0,1 1-1,0-1 1,0 0 0,-1 0-1,2 0 1,-1 0 0,0 0-1,1 0 1,-1 0 0,1-1 0,0 1-1,0-1 1,0 1 0,0-1-1,0 1 1,1-1 0,-1 0-1,1 0 1,-1 0 0,1-1 0,0 1-1,0-1 1,0 1 0,0-1-1,3 1 1,7-1 54,0 0 1,0-2-1,0 1 0,0-1 0,0-1 1,0-1-1,-1 0 0,1 0 0,-1-1 1,0-1-1,0 0 0,0 0 0,12-9 1,6-4 37,-1-2-1,0-1 1,41-39 0,-21 6 6,-46 51-85,0-1-1,-1 0 1,1 0-1,-1 0 1,0 0 0,0-1-1,0 1 1,-1-1-1,0 1 1,1-1-1,-2 1 1,2-7-1,-7 8 73,-5 9-116,-6 10-56,6-2 90,0 1 1,1 1-1,1-1 0,1 1 1,-7 20-1,11-26-234,0 0-1,0 0 0,1 0 1,0 0-1,1 0 1,0 1-1,1-1 0,0 1 1,0-1-1,3 12 1,-2-20 49,-1-1 1,1 1 0,0 0 0,-1-1 0,1 1 0,0-1 0,0 1 0,0-1 0,0 0 0,1 1 0,-1-1-1,0 0 1,0 0 0,1 0 0,-1 0 0,1 0 0,-1 0 0,1 0 0,-1-1 0,1 1 0,0 0-1,-1-1 1,1 1 0,0-1 0,-1 0 0,1 1 0,0-1 0,0 0 0,-1 0 0,4-1 0,1 1-643,0 0 0,-1-1 0,1 0 1,-1 0-1,1-1 0,-1 0 0,0 0 1,9-4-1,21-17-5926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5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14221,'0'0'6508,"-8"5"-5072,0 2-1190,0 0 1,0 0-1,1 1 0,0 0 0,0 1 1,1-1-1,-8 16 0,11-19-139,0-1 0,1 0 0,0 1 0,0 0 0,0-1 0,1 1 0,-1 0 0,1 0 0,0 0 0,1 0 0,-1 0 0,1 0 0,0 0 0,0 0 0,0 0 0,1 0 0,0 0 0,0 0 0,0 0 0,1 0 0,2 6 0,-1-8-37,0 0-1,0 1 0,1-2 1,-1 1-1,1 0 1,-1-1-1,1 1 1,0-1-1,0 0 1,0 0-1,0-1 1,0 1-1,1-1 0,-1 0 1,0 0-1,1-1 1,-1 1-1,8-1 1,3 1 28,1-1 0,-1 0 0,0-1 0,19-4 0,-26 4-90,-1-2 0,1 1 1,0-1-1,-1 0 0,0-1 0,0 0 1,0 0-1,0-1 0,6-5 0,-11 8 74,1 0-1,-1 0 0,1 0 0,-1-1 1,0 1-1,0-1 0,0 0 0,0 1 1,0-1-1,-1 0 0,1 0 1,-1 0-1,0 0 0,0 0 0,0-1 1,0 1-1,0 0 0,-1 0 0,1-1 1,-1 1-1,0 0 0,0-1 0,-1 1 1,0-5-1,0 6-7,0-1 1,-1 1 0,1 0 0,-1-1-1,0 1 1,1 0 0,-1 0-1,0 0 1,0 0 0,0 0-1,-1 1 1,1-1 0,0 1 0,-1-1-1,1 1 1,-1 0 0,1 0-1,-1 0 1,0 0 0,1 1-1,-1-1 1,-4 0 0,-64-5 257,68 6-384,-32 1 143,21 4-263,14-5 155,0 0 0,0 1-1,-1-1 1,1 0 0,0 0-1,0 1 1,0-1 0,0 0 0,0 0-1,-1 1 1,1-1 0,0 0 0,0 0-1,0 1 1,0-1 0,0 0 0,0 1-1,0-1 1,0 0 0,0 0-1,0 1 1,0-1 0,0 0 0,0 1-1,0-1 1,0 0 0,1 0 0,-1 1-1,0-1 1,0 0 0,0 0-1,0 1 1,0-1 0,1 0 0,-1 0-1,0 1 1,0-1 0,1 0 0,2 2-693,0-1 1,1 1 0,-1-1 0,0 0 0,1-1 0,-1 1 0,1 0-1,-1-1 1,1 0 0,0 0 0,-1 0 0,1 0 0,-1 0 0,6-2-1,-2 1-2068,29-2-12676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67 15695,'0'0'12646,"11"-3"-12192,7-2-383,-1-1-1,0-1 0,0-1 0,0 0 1,19-15-1,-35 23-74,-1-1 1,1 1-1,-1-1 1,1 1-1,-1-1 0,1 1 1,-1-1-1,1 1 1,-1 0-1,1-1 0,0 1 1,-1 0-1,1 0 1,0-1-1,-1 1 0,1 0 1,0 0-1,-1 0 1,1 0-1,0 0 0,-1 0 1,1 0-1,0 0 1,-1 0-1,1 0 0,0 0 1,-1 0-1,1 1 1,0-1-1,-1 0 0,1 0 1,-1 1-1,1-1 1,-1 0-1,1 1 0,0-1 1,-1 1-1,1-1 1,-1 1-1,1-1 0,-1 1 1,0-1-1,1 1 1,-1-1-1,0 1 0,1-1 1,-1 1-1,0 0 1,1-1-1,-1 1 0,0 0 1,0-1-1,0 1 1,0 0-1,0-1 0,0 1 1,0 0-1,0-1 1,0 1-1,0 0 0,0-1 1,0 2-1,-5 59-123,3-45 161,-12 355 126,14-364-81,0 0 1,-1 0-1,1 0 0,-1 0 1,-1 0-1,1 0 1,-1 0-1,-1-1 0,1 1 1,-6 10-1,6-15-16,1 0-1,-1 0 1,1-1-1,-1 1 1,0 0-1,0-1 0,0 0 1,0 1-1,0-1 1,0 0-1,0 0 1,0 0-1,0 0 1,0 0-1,-1-1 1,1 1-1,0-1 1,-1 1-1,1-1 1,0 0-1,-1 0 1,1 0-1,0 0 1,-1 0-1,1-1 1,0 1-1,-1-1 1,1 1-1,0-1 1,0 0-1,-1 0 1,1 0-1,0 0 1,0 0-1,-2-3 1,-14-5-38,1-1 0,1-1 0,0 0 0,0-1 0,1-1 0,1 0 0,0-2 1,1 1-1,-11-17 0,23 29-157,0 1 1,0-1 0,0 1 0,0-1 0,0 1-1,0-1 1,1 1 0,-1-1 0,1 0-1,-1 1 1,1-1 0,0 0 0,0 1 0,0-1-1,0 0 1,0 0 0,0 1 0,0-1 0,0 0-1,1 1 1,-1-1 0,1 0 0,-1 1-1,1-1 1,0 1 0,-1-1 0,1 0 0,0 1-1,2-2 1,1-2-1041,1 0 0,1 1 1,-1 0-1,0 0 0,1 1 0,8-4 0,0-1-1598,27-17-8185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6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53 20884,'0'0'2183,"-9"-7"6,0 1-1890,0 0 0,-1 1 0,1 0 1,-1 1-1,-1 0 0,-11-3 0,20 6-276,0 1-1,0-1 1,0 1-1,0 0 1,-1-1-1,1 1 1,0 0-1,0 1 1,0-1-1,0 0 1,0 0 0,0 1-1,0 0 1,0-1-1,0 1 1,0 0-1,0 0 1,-2 1-1,2 0-28,1 0 0,-1 0 0,1 0 0,0 0-1,0 0 1,0 0 0,0 0 0,0 0 0,0 1-1,0-1 1,1 0 0,-1 0 0,1 1 0,0-1-1,0 0 1,0 1 0,0-1 0,0 1 0,0-1 0,1 0-1,0 4 1,0-4 6,0 0 0,0 0 0,0 0 1,0 0-1,1 0 0,-1 0 0,1 0 0,-1 0 0,1 0 0,0-1 0,-1 1 0,1-1 0,0 1 0,0-1 1,0 0-1,0 0 0,0 0 0,0 0 0,1 0 0,-1 0 0,0 0 0,1-1 0,-1 1 0,0-1 0,1 0 1,-1 0-1,0 0 0,4 0 0,72-2 19,-66 1-32,0-1 1,-1-1 0,1 0 0,0-1 0,-1 0 0,0 0 0,0-2 0,0 1 0,-1-1 0,0-1 0,0 0 0,0 0 0,-1-1 0,0 0 0,9-12 0,-16 17 366,-12 12 58,-12 20 525,20-26-807,1 1 0,-1-1 0,1 1 0,0-1 0,0 1 0,1 0 0,-1-1 0,1 1 0,0-1 0,0 7 0,0-9-105,1 0 1,-1 1 0,0-1-1,1 0 1,-1 0-1,1 0 1,0 0 0,-1 0-1,1 0 1,0 0-1,0 0 1,0 0 0,0 0-1,0 0 1,0 0-1,0-1 1,0 1-1,0 0 1,0-1 0,0 1-1,0-1 1,0 1-1,1-1 1,-1 1 0,0-1-1,0 0 1,0 0-1,1 0 1,-1 0 0,0 0-1,0 0 1,2 0-1,8-1-110,0 0 0,-1-1 0,1 0 0,-1 0 0,0-2 0,0 1-1,0-1 1,0 0 0,0-1 0,-1 0 0,0-1 0,0 0 0,-1 0 0,1-1-1,-1 0 1,-1-1 0,1 0 0,6-9 0,-15 21-34,-3 4 281,0-1 0,1 1 0,0 0 0,-4 16 1,7-22-144,0-1 1,-1 0 0,1 1 0,0-1-1,0 0 1,0 1 0,0-1 0,0 0 0,0 1-1,0-1 1,1 0 0,-1 1 0,0-1-1,1 0 1,-1 0 0,1 1 0,-1-1 0,1 0-1,-1 0 1,1 0 0,0 0 0,0 0-1,0 0 1,0 0 0,-1 0 0,1 0 0,0 0-1,1 0 1,-1 0 0,0-1 0,0 1-1,0 0 1,0-1 0,1 1 0,-1-1 0,0 1-1,0-1 1,1 0 0,-1 0 0,0 1 0,1-1-1,-1 0 1,0 0 0,1 0 0,1-1-1,2 1-35,0 0 0,1-1 0,-1 0 0,0 0 0,0-1 0,0 1 0,0-1 0,0 0 0,0 0 0,0-1 0,-1 0 0,1 1 0,7-8 0,8-3-806,-13 9-1011,-1 4-4934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16528,'0'0'4292,"-12"76"-3780,-6-14 65,-5 15-33,-4 9 33,0 3-257,0 0-192,5-7-32,8-11-64,11-15-768,3-17-802,12-19-672,11-20-1634,6-5-1697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3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17264,'0'0'1810,"14"-6"-358,-6 2-1240,1 0-57,0 0 1,1 0-1,-1 1 1,1 0 0,0 0-1,0 1 1,0 1 0,19-1-1,175 7 296,-89-1-887,201-16 0,-235 4 8,-81 8 431,1 0 0,-1 0 0,1 0 0,0 0 0,-1 0 0,1 0 0,0 0-1,-1 0 1,1 0 0,0 0 0,-1 1 0,1-1 0,-1 0 0,1 0 0,-1 1-1,1-1 1,0 1 0,-1-1 0,1 0 0,-1 1 0,0-1 0,1 1 0,-1-1-1,1 1 1,-1-1 0,0 1 0,1-1 0,-1 1 0,0 0 0,1-1-1,-1 1 1,0-1 0,0 2 0,-2 29 515,-20 31 683,21-60-1165,-17 40 538,1 2 0,2 1 0,-17 88 0,29-106-397,0 1 1,2 0-1,0 0 1,2 0-1,2 0 1,0 0-1,14 53 0,28 51 28,-27-82-1111,-1 1-1,9 54 1,-25-99 326,3 23-1744,-4-28 2100,0-1 1,0 1-1,0 0 1,0 0-1,0-1 0,0 1 1,0 0-1,-1 0 1,1-1-1,0 1 0,0 0 1,-1-1-1,1 1 1,0 0-1,-1-1 1,1 1-1,-1-1 0,1 1 1,-1 0-1,1-1 1,-1 1-1,1-1 1,-1 0-1,1 1 0,-1-1 1,0 1-1,1-1 1,-1 0-1,0 1 0,1-1 1,-1 0-1,0 0 1,0 1-1,-24-1-6406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17360,'0'0'1442,"61"9"608,21-32-673,31-10 481,27-9-225,19-4-864,11 3-609,-6 7-64,-16 11-768,-27 10-2692,-34 8-4707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134 344 8168,'0'0'15070,"-12"3"-12614,1-1-1876,0 1 1,0 1 0,0 0 0,-16 8 0,23-10-455,1 0-1,0 0 1,-1 1 0,1-1 0,0 1 0,0 0 0,0 0-1,0 0 1,1 0 0,-1 0 0,1 0 0,0 1 0,0-1-1,0 1 1,0 0 0,1-1 0,-1 1 0,1 0 0,0 0-1,-1 5 1,2-8-129,0-1 0,0 1 0,0 0 0,0 0 0,0 0 0,0 0 0,1 0-1,-1 0 1,0 0 0,0 0 0,1-1 0,-1 1 0,0 0 0,1 0 0,-1 0 0,1-1 0,-1 1-1,1 0 1,-1 0 0,1-1 0,0 1 0,-1 0 0,1-1 0,0 1 0,-1-1 0,2 1-1,28 7-221,-25-8 190,1 0 1,-1 0 0,0-1 0,1 1 0,-1-1 0,0 0-1,0-1 1,0 1 0,8-4 0,-1-5 44,-1 0 0,0-1 1,-1 0-1,-1-1 0,1 0 1,-2-1-1,0 1 0,0-2 0,-1 1 1,-1-1-1,0 0 0,4-17 0,-10 31-10,0 0 0,0 0 0,0 0 0,0 0 0,0 0 0,0 0 0,0 0 0,-1 0 0,1 0 0,0-1 0,0 1 0,0 0-1,0 0 1,0 0 0,0 0 0,0 0 0,0 0 0,0 0 0,0 0 0,0 0 0,0 0 0,-1 0 0,1 0 0,0 0 0,0 0 0,0 0 0,0 0-1,0 0 1,0 0 0,0-1 0,0 1 0,0 0 0,0 0 0,0 0 0,0 0 0,0 0 0,0 0 0,0 0 0,0 0 0,0 0 0,0 0-1,0 0 1,0-1 0,0 1 0,0 0 0,0 0 0,0 0 0,0 0 0,0 0 0,0 0 0,0 0 0,-8 10-4,-8 20 33,15-28-21,0 0 1,0 0 0,0 0-1,0 0 1,1 0 0,-1 0-1,1 0 1,-1 0 0,1 0-1,0 0 1,0 0 0,0 0-1,0 1 1,0-1 0,0 0-1,1 0 1,-1 0 0,1 0-1,-1 0 1,1 0 0,0 0-1,0 0 1,0 0 0,0-1-1,0 1 1,0 0 0,0-1-1,1 1 1,-1 0 0,1-1-1,-1 1 1,1-1 0,-1 0-1,3 2 1,3-1 24,-1 0-1,1 0 1,0-1 0,-1 0-1,1 0 1,0 0 0,0-1-1,0 0 1,10-2 0,-3 0 14,-1 0 0,0-2 1,0 0-1,0 0 0,-1-1 0,1-1 1,-1 0-1,0-1 0,-1 0 1,1 0-1,-2-2 0,1 1 1,-1-1-1,0-1 0,8-10 0,2-2 59,-2-1 1,0-1-1,-2-1 0,-1 0 0,23-51 0,-34 67-106,13-34 0,-17 42 0,1-1 0,0 0 0,-1 0 0,1 0 0,-1 0 0,1 0 0,-1 0 0,0 0 0,0 0 0,0 0 0,0 0 0,0-1 0,-1 1 0,1 0 0,-2-3 0,2 4 0,-1 1 0,0-1 0,0 1 0,0 0 0,0-1 0,1 1 0,-1 0 0,0-1 0,0 1 0,0 0 0,0 0 0,0 0 0,0 0 0,0 0 0,0 0 0,0 0 0,0 0 0,1 1 0,-1-1 0,0 0 0,0 0 0,0 1 0,0-1 0,0 1 0,1-1 0,-1 1 0,0-1 0,0 1 0,1-1 0,-1 1 0,0-1 0,1 1 0,-1 0 0,0 1 0,-25 23 0,16-9-3,0 0-1,1 0 1,1 1 0,0 0-1,2 0 1,0 1 0,0-1-1,2 1 1,0 1 0,1-1-1,1 1 1,1-1 0,1 1-1,0-1 1,1 1 0,1-1-1,1 1 1,1-1 0,0 0-1,1 0 1,1 0 0,1-1-1,15 30 1,-28-86-915,-9 1 885,-2 0 1,-1 1-1,-24-35 1,11 20 23,30 50 23,0 0-1,0 0 1,0 0 0,0 0-1,0 0 1,0 0 0,1 0-1,-1 0 1,1-1 0,0 1 0,-1-3-1,1 4 0,0 0 1,1 1-1,-1-1 0,0 0 0,0 0 0,0 1 0,1-1 0,-1 0 1,0 1-1,1-1 0,-1 1 0,1-1 0,-1 0 0,1 1 1,-1-1-1,1 1 0,-1-1 0,1 1 0,-1 0 0,1-1 0,0 1 1,-1-1-1,2 1 0,3-2 62,1 1 0,-1 0 0,1 0-1,-1 1 1,1 0 0,0 0 0,6 1 0,6-1-17,204 12-4468,-160-12-3576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0 422 16528,'0'0'3720,"10"-10"-1883,217-178 1096,19-16-3848,-220 184 798,-26 20 114,1 1 0,-1-1 1,0 0-1,0 0 1,0 0-1,1 0 1,-1 0-1,0 0 0,0 0 1,0 0-1,1 0 1,-1 1-1,0-1 1,0 0-1,0 0 1,0 0-1,0 0 0,1 0 1,-1 1-1,0-1 1,0 0-1,0 0 1,0 0-1,0 1 0,0-1 1,0 0-1,0 0 1,0 0-1,0 1 1,1-1-1,-1 0 0,0 0 1,0 1-1,0-1 1,0 0-1,-1 0 1,1 0-1,0 1 0,0-1 1,0 0-1,0 0 1,0 0-1,0 1 1,0-1-1,0 0 0,0 0 1,0 0-1,-1 1 1,1-1-1,0 0 1,0 0-1,0 0 0,0 0 1,0 0-1,-1 1 1,-28 53 284,9-21 102,-23 50 0,38-72-373,1 1 1,0-1-1,1 1 0,0 0 1,1 0-1,0 0 1,1 0-1,0 21 0,1-31-98,0-1 0,0 1 0,0-1 0,0 1 0,1 0-1,-1-1 1,0 1 0,1-1 0,-1 1 0,1-1 0,0 1 0,0-1 0,-1 0-1,1 1 1,1 1 0,15 3-4909,9-8-8291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7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15 8712,'0'0'8648,"55"-15"-7110,-38 19 1377,-8 25-1282,-9 10-576,0 12 288,-10 6-512,-10 2-512,2-4-225,0-5-64,4-10 0,10-5-224,4-15-225,0-8-576,4-12-480,12 0-705,0-22-1346,-6-9-3362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9449,'0'0'8483,"5"-9"-5019,-1 2-3216,1 1-1,0-1 1,0 1-1,0 1 0,1-1 1,0 1-1,0 0 1,0 0-1,0 1 1,1 0-1,0 0 1,0 0-1,0 1 1,0 0-1,0 0 0,14-2 1,69-16-141,1 4-1,1 4 1,103-1 0,-193 14-110,-1 0-1,0 0 1,0 0-1,0 0 1,0 1-1,0-1 1,0 1-1,0-1 1,0 1 0,0-1-1,0 1 1,0-1-1,0 1 1,0 0-1,-1-1 1,1 1 0,0 0-1,0 0 1,-1 0-1,1 0 1,0-1-1,-1 1 1,1 0 0,-1 0-1,1 0 1,-1 0-1,0 0 1,1 1-1,-1-1 1,0 0 0,0 0-1,0 0 1,0 0-1,0 0 1,0 0-1,0 0 1,0 0-1,0 0 1,0 1 0,-1-1-1,1 1 1,-13 62 874,8-44-552,-9 64 338,4 1 0,4 0-1,8 140 1,2-179-2245,-2-18-1196,0 0-3996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7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15663,'0'0'4580,"71"3"-1889,-19-10-1090,14 0-320,8-4-448,1 4-705,-4 0-96,-9 3-993,-17 2-1473,-19-1-1922,-14-4-3684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8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 18834,'11'-8'1879,"-5"4"-1661,11-8 1008,2 1 0,23-11 1,-37 19-998,1 0 0,0 1 0,-1 0 1,1 0-1,0 1 0,0-1 0,0 1 0,1 1 1,-1-1-1,0 1 0,0 0 0,0 1 0,0-1 1,9 3-1,-14-3-219,0 1 1,0 0-1,0-1 0,0 1 1,0 0-1,0 0 1,0 0-1,0 0 0,0 0 1,0 0-1,0 0 0,-1 0 1,1 0-1,0 1 1,-1-1-1,1 0 0,-1 0 1,0 0-1,1 1 0,-1-1 1,0 0-1,1 1 1,-1-1-1,0 0 0,0 1 1,0-1-1,0 0 1,-1 1-1,1-1 0,0 0 1,0 0-1,-1 2 0,-1 3 99,1-1-1,0 0 0,-1 0 0,0 0 0,0 0 0,-5 8 1,0-4 75,0-1 1,-1 0 0,1 0-1,-1-1 1,-13 9 0,-20 19 1392,93-39-1449,-32 1-178,-2 0-247,0 1 0,0 0 0,0 1 0,28 3 0,-43-2 253,0 0-1,0 1 0,0-1 0,0 1 1,0 0-1,0-1 0,-1 1 0,1 1 0,0-1 1,-1 0-1,1 1 0,-1-1 0,1 1 1,-1 0-1,0 0 0,1-1 0,-1 2 0,0-1 1,0 0-1,-1 0 0,1 1 0,0-1 1,-1 1-1,0-1 0,1 1 0,-1 0 0,0-1 1,0 1-1,-1 0 0,1 0 0,0 0 1,-1 0-1,0 0 0,0 5 0,1-5 79,-1 0-1,-1 0 1,1 0-1,0 0 1,-1-1 0,1 1-1,-1 0 1,0 0-1,0 0 1,0 0-1,0-1 1,-1 1-1,1-1 1,-1 1-1,1-1 1,-1 1 0,0-1-1,0 0 1,0 0-1,-3 2 1,-1 0 189,1-1 1,-1 0 0,0 0-1,0 0 1,-1-1 0,1 0-1,0 0 1,-9 1 0,-27 2 170,1-1 0,-63-1 0,90-3-386,13 0-33,0 0-1,-1 1 1,1-1 0,0 0-1,0 0 1,-1 0 0,1 0-1,0 0 1,0 0-1,-1 0 1,1 0 0,0-1-1,0 1 1,0 0 0,-1-1-1,1 1 1,0-1 0,0 1-1,0-1 1,0 0 0,0 1-1,0-1 1,0 0-1,0 0 1,0 0 0,0 1-1,0-1 1,-1-2 0,3 1-121,0 1 1,0-1 0,0 1 0,0-1 0,0 1-1,0 0 1,0 0 0,0-1 0,0 1-1,0 0 1,1 0 0,-1 0 0,1 0 0,-1 0-1,0 1 1,1-1 0,0 0 0,-1 1 0,1-1-1,2 0 1,31-13-6475,5-7-5012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18193,'0'0'3289,"1"9"-2216,3 24-214,-2 1 0,-1-1 0,-8 67 0,0 15-644,7-86-181,-1 5-10,5 43 0,-3-69-6,0 0 0,0 1 0,1-1-1,1 0 1,-1 0 0,1 0 0,1 0-1,-1 0 1,1-1 0,7 10 0,6-6-1384,-13-10-3340,-8-8-1517,-9-2-3898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6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16528,'0'0'5130,"13"-1"-2904,64-4 345,110-24 0,-30 3-2508,-46 11-120,281-27-1146,-391 42 400,6-1 803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0 145 16143,'0'0'5461,"10"-4"-4350,7-2-524,-1 1 1,0 1 0,1 1-1,0 0 1,29-1-1,104 5 876,-72 0-1353,9 0-18,102-2-27,-164 0-320,0-2-1,0-1 0,0-1 0,-1-1 0,29-11 1,-49 16 263,0-1 1,0 0 0,0 1-1,0-1 1,0-1 0,0 1-1,-1-1 1,1 1 0,-1-1-1,1 0 1,-1 0 0,0 0-1,0-1 1,-1 1 0,1-1-1,-1 0 1,0 1 0,0-1 0,0 0-1,0 0 1,-1 0 0,1-1-1,1-7 1,-3 11 503,-10 34 124,5 3-259,1 0 0,1 0 0,2 0 0,2 0 0,1 1 0,12 57 0,3 83 155,-16-161-478,-1 0 0,0-1 0,-1 1 0,-1 0 0,0-1-1,-1 1 1,-1-1 0,-11 28 0,13-32 380,1-6-6185,5-11-874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5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4 161 10250,'0'0'6406,"-2"-8"-4901,2 5-1405,-1 1 1,1-1-1,0 1 0,-1-1 0,1 1 1,0 0-1,1-1 0,-1 1 0,0-1 0,1 1 1,-1-1-1,1 1 0,0 0 0,1-4 1,1 3 61,-1 0 1,1 0-1,0 0 1,-1 0-1,1 1 1,1-1-1,-1 1 1,0 0 0,0 0-1,1 0 1,5-3-1,22-10 148,1 2-1,0 0 1,0 2 0,1 2-1,59-10 1,-90 19-339,-1 0 1,1 0-1,-1 1 1,1-1-1,-1 0 1,1 1-1,-1-1 1,1 1-1,-1-1 1,1 1-1,-1 0 1,0 0-1,1-1 1,-1 1-1,0 0 1,0 0-1,0 0 1,1 0-1,-1 1 1,0-1-1,0 0 1,-1 0-1,1 1 1,0-1-1,0 0 1,-1 1-1,1-1 1,-1 1-1,1 1 1,12 57 260,-6-24-95,-5-30-173,1 1 1,-1-1-1,1 0 0,0 0 0,0-1 1,1 1-1,0-1 0,6 8 0,-7-11-330,-1 1 0,1-1 0,0 0-1,0 1 1,0-1 0,1-1-1,-1 1 1,0 0 0,1-1 0,4 2-1,22 1-6194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06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38 576 8840,'0'0'17900,"-8"5"-16976,-15 13-451,16-9-94,22-11 349,-9-1-613,0-1-1,0 1 1,-1-1 0,1 0 0,-1 0 0,0 0 0,0-1 0,6-7 0,38-49 512,-31 38-479,95-129 245,98-175-1,-211 328-394,0-1 0,0 0-1,0 0 1,0 0 0,0 0 0,-1 0 0,1 0-1,0 0 1,0 1 0,0-1 0,0 0-1,0 0 1,0 0 0,0 0 0,0 0 0,0 0-1,0 1 1,0-1 0,0 0 0,0 0-1,0 0 1,0 0 0,0 0 0,0 0 0,1 0-1,-1 1 1,0-1 0,0 0 0,0 0-1,0 0 1,0 0 0,0 0 0,0 0-1,0 0 1,0 0 0,0 1 0,0-1 0,1 0-1,-1 0 1,0 0 0,0 0 0,0 0-1,0 0 1,0 0 0,0 0 0,0 0 0,1 0-1,-1 0 1,0 0 0,0 0 0,0 0-1,0 0 1,0 0 0,1 0 0,-1 0 0,0 0-1,0 0 1,0 0 0,0 0 0,0 0-1,0 0 1,0 0 0,1 0 0,-1 0 0,0 0-1,0-1 1,2 24-62,-1 26 90,-16 446 1090,19-458-1116,-4-36 0,0 0 0,0 0 0,0 0 0,0-1 0,0 1 0,1 0 0,-1 0 0,0-1 0,0 1 0,1 0 0,-1-1 0,0 1 0,1 0 0,-1-1 0,1 1 0,-1 0 0,1-1 0,-1 1 0,1-1 0,-1 1 0,1-1 0,-1 1 0,1-1 0,0 1 0,-1-1 0,1 0 0,0 1 0,0-1 0,-1 0 0,1 0 0,0 1 0,-1-1 0,1 0 0,0 0 0,0 0 0,0 0 0,-1 0 0,1 0 0,0 0 0,0 0 0,-1 0 0,1-1 0,1 1 0,-1-2-307,1 1-1,-1-1 1,0 0-1,0 1 1,1-1-1,-1 0 1,0 0-1,-1 0 1,1 0 0,0 0-1,-1 0 1,1 0-1,-1 0 1,1 0-1,-1 0 1,0 0-1,0 0 1,0-4-1,-3-40-10554,-5 27-1453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17296,'0'0'7074,"-8"1"-6145,1-1-810,1 1 0,0 0 1,-1 1-1,1-1 1,0 1-1,0 1 0,0-1 1,0 1-1,0 0 1,0 0-1,1 1 1,0 0-1,0 0 0,0 0 1,0 0-1,0 1 1,1 0-1,-4 6 0,0-2 241,2 0 0,-1 1 0,1 0 0,-4 11 0,8-17-297,0 1 1,0-1 0,1 1-1,-1 0 1,1-1-1,1 1 1,-1 0 0,1-1-1,-1 1 1,1 0 0,1 0-1,0 7 1,0-11-102,0 1-1,0-1 1,-1 1 0,1-1-1,1 1 1,-1-1 0,0 0-1,0 1 1,0-1 0,1 0-1,-1 0 1,1 0 0,-1 0 0,1 0-1,-1 0 1,1 0 0,0-1-1,-1 1 1,1 0 0,0-1-1,0 1 1,-1-1 0,1 0-1,0 0 1,2 0 0,53 2-3308,-45-2 1933,33-3-4053,2-9-2585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0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16848,'0'0'13901,"53"-20"-13613,-22 12-160,4 0-95,1 6-194,2 0-1696,-2 1-2371,-3 0-1890,-1-2-4260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07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22133,'0'0'7655,"2"58"-7655,3-44-1121,0-3-2915,-1 0-3042</inkml:trace>
  <inkml:trace contextRef="#ctx0" brushRef="#br0" timeOffset="1">0 328 21012,'0'0'9513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1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68 17136,'-2'-26'3258,"-3"15"-849,5 11-2350,0 0 0,0 0 0,-1 0 0,1 0 0,0 0 0,-1 0 0,1 0 0,0 0 0,0 0 0,-1 0 0,1 0 1,0 0-1,-1 0 0,1 0 0,0 0 0,0 1 0,-1-1 0,1 0 0,0 0 0,0 0 0,-1 0 0,1 0 0,0 1 1,0-1-1,-1 0 0,1 0 0,0 1 0,0-1 0,0 0 0,0 0 0,-1 1 0,1-1 0,0 0 0,0 0 0,0 1 1,0-1-1,0 1 0,-3 4-38,0 1 0,1 0 0,0-1 0,0 1 0,1 0 1,-1 1-1,1-1 0,0 11 0,1 59-49,1-45 154,-1-21 25,0 0 0,0 0 0,2 0 0,-1 0 1,1-1-1,0 1 0,1 0 0,6 12 0,-8-19-75,1 0-1,-1-1 0,1 1 1,0 0-1,0-1 1,0 1-1,0-1 1,1 0-1,-1 0 1,1 0-1,-1 0 1,1 0-1,0-1 1,-1 1-1,1-1 1,0 1-1,0-1 1,0 0-1,0 0 1,1 0-1,-1-1 1,0 1-1,0-1 1,0 0-1,0 0 1,1 0-1,-1 0 1,0 0-1,6-2 1,1-1 31,1-1 0,-1 0 1,0 0-1,0-1 0,-1 0 1,1 0-1,-1-2 0,0 1 1,0-1-1,-1 0 0,13-15 1,-5 5-85,-1-1 0,-1 0 0,0-1 1,17-33-1,-16 18-48,-15 34 19,0 0-1,0 0 0,0 0 1,0 0-1,0 0 0,0 0 1,0 0-1,0 0 0,0 0 1,-1 0-1,1 0 0,0 0 1,0 0-1,0 0 0,0 0 0,0 0 1,0 0-1,0 0 0,0 0 1,0 0-1,-1 0 0,1 0 1,0 0-1,0 0 0,-26 58-122,19-34 182,2 0-1,0 1 0,-1 24 0,5-42-46,0 0-1,1-1 0,0 1 0,0 0 1,0-1-1,1 1 0,0-1 1,1 1-1,-1-1 0,1 1 1,0-1-1,1 0 0,0 0 0,0 0 1,0 0-1,5 6 0,-5-9 26,-1 0-1,2-1 0,-1 1 0,0-1 0,0 0 1,1 0-1,-1 0 0,1-1 0,0 1 1,0-1-1,-1 1 0,1-1 0,0-1 0,0 1 1,0 0-1,0-1 0,0 0 0,0 0 1,0 0-1,0 0 0,0-1 0,0 0 0,0 0 1,0 0-1,0 0 0,-1 0 0,1-1 1,0 0-1,5-3 0,1-1 82,0 0 0,-1-1 1,0 0-1,0-1 0,-1 1 0,0-2 0,0 1 1,-1-1-1,9-13 0,-8 7-76,0 0-1,-1-1 1,0 0 0,-1 0-1,-1-1 1,0 0 0,2-22 0,-3 5 0,-1 0 1,-3-58-1,0 92-40,0-1 0,0 1-1,1-1 1,-1 0 0,0 1 0,0-1-1,0 1 1,0-1 0,0 0 0,0 1-1,0-1 1,0 1 0,0-1 0,0 1-1,0-1 1,-1 0 0,1 1 0,0-1-1,0 1 1,0-1 0,-1 1 0,1-1 0,0 1-1,-1-1 1,1 1 0,0-1 0,-1 1-1,1-1 1,-1 1 0,1 0 0,-1-1-1,1 1 1,-1 0 0,1-1 0,-1 1-1,1 0 1,-1 0 0,1-1 0,-1 1-1,0 0 1,1 0 0,-1 0 0,1 0 0,-1 0-1,1 0 1,-1 0 0,0 0 0,1 0-1,-1 0 1,1 0 0,-1 0 0,0 0-1,1 1 1,-1-1 0,1 0 0,-2 1-1,0 0-124,0 1 1,-1 0-1,1-1 0,0 1 0,0 0 0,0 0 0,0 1 0,1-1 0,-1 0 0,-2 4 0,-6 16-3235,1-1-3009,1-3-3370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15246,'0'0'12930,"-2"10"-12017,-1 2-679,-1 6 419,0 0 0,1 0-1,-1 37 1,4-55-637,1 1-1,0 0 1,-1-1-1,1 1 1,-1 0-1,1-1 1,0 1 0,0-1-1,-1 1 1,1-1-1,0 0 1,0 1-1,0-1 1,-1 0-1,1 0 1,0 1-1,0-1 1,0 0 0,0 0-1,0 0 1,-1 0-1,1 0 1,0 0-1,0 0 1,0 0-1,0 0 1,0-1-1,0 1 1,-1 0 0,1-1-1,0 1 1,0 0-1,1-2 1,32-10 288,33-33-304,-56 36 0,1-1 0,0 2 0,0 0 0,1 1 0,1 0 0,-1 0 0,27-7 0,-39 14 0,0 1 0,-1 0 0,1 0 0,0-1 0,0 1 0,-1 0 0,1 0 0,0 0 0,-1 0 0,1 0 0,-1 0 0,1 0 0,-1 0 0,1 0 0,-1 0 0,0 0 0,1 0 0,-1 0 0,0 0 0,0 0 0,0 0 0,0 0 0,0 1 0,0-1 0,0 0 0,0 0 0,-1 1 0,0 39 0,1-39 0,-1 5 0,1-5 0,0 1 0,-1-1 0,1 1 0,0-1 0,0 1 0,0-1 0,1 1 0,-1-1 0,1 1 0,-1-1 0,2 3 0,-1-4 0,0 0 0,0-1 0,0 0 0,0 1 0,0-1 0,1 0 0,-1 1 0,0-1 0,0 0 0,0 0 0,0 0 0,1 0 0,-1 0 0,0 0 0,0-1 0,0 1 0,1 0 0,-1-1 0,0 1 0,0 0 0,0-1 0,0 1 0,0-1 0,0 0 0,0 1 0,0-1 0,0 0 0,0 0 0,1-1 0,57-38 0,-47 30 0,0 1 0,1 0 0,0 1 0,1 0 0,17-7 0,-30 15 0,-1 0 0,1 0 0,-1-1 0,1 1 0,-1 0 0,0 0 0,1 0 0,-1-1 0,1 1 0,-1 0 0,1 0 0,-1 0 0,1 0 0,-1 0 0,1 0 0,-1 0 0,1 0 0,-1 0 0,1 1 0,-1-1 0,1 0 0,-1 0 0,1 0 0,-1 0 0,1 1 0,-1-1 0,1 0 0,-1 0 0,0 1 0,1-1 0,-1 0 0,1 1 0,-1-1 0,0 1 0,1-1 0,-1 0 0,0 1 0,1 0 0,-3 24 0,-22 33 0,22-53 0,-16 46-2082,18-61-14093,0-8 2113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2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20147,'0'0'5926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3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18257,'0'0'11504,"0"9"-10660,0 2-626,1 52 439,0-63-659,-1 1-1,1-1 1,0 1-1,-1-1 1,1 0-1,-1 1 0,1-1 1,-1 0-1,1 1 1,0-1-1,-1 0 0,1 0 1,0 0-1,-1 1 1,1-1-1,0 0 0,-1 0 1,1 0-1,0 0 1,-1 0-1,1 0 1,0-1-1,-1 1 0,1 0 1,0 0-1,-1 0 1,1-1-1,0 1 0,-1 0 1,1-1-1,-1 1 1,1 0-1,0-2 1,22-9-103,-7-1-153,40-27-174,-53 37 427,1 0-1,0 0 1,0 1 0,0-1 0,0 1 0,0 0-1,0 0 1,0 0 0,0 0 0,0 1 0,0 0-1,9 0 1,-13 0 31,1 1 1,0-1-1,-1 1 0,1 0 0,-1-1 0,1 1 0,-1-1 0,1 1 1,-1 0-1,1 0 0,-1-1 0,0 1 0,1 0 0,-1 0 1,0-1-1,0 1 0,1 0 0,-1 0 0,0 0 0,0-1 0,0 1 1,0 0-1,0 0 0,0 1 0,-1 29 583,1-21-356,0 13-820,-1 54 2480,-1-52-5596,-1-2-4929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18738,'0'0'7554,"-1"12"-6508,-8 138 2002,9-148-3031,0-1 0,0 1-1,0-1 1,1 1 0,-1-1 0,0 0-1,1 1 1,-1-1 0,1 1 0,-1-1-1,1 0 1,0 0 0,-1 1 0,1-1-1,0 0 1,0 0 0,0 0 0,0 0-1,0 0 1,0 0 0,0 0 0,0 0-1,0 0 1,1 0 0,-1-1 0,0 1-1,1 0 1,-1-1 0,0 1 0,1-1-1,-1 0 1,1 1 0,-1-1-1,0 0 1,1 0 0,-1 0 0,1 0-1,-1 0 1,1 0 0,-1 0 0,0-1-1,1 1 1,2-1 0,5-1 105,0 0 0,0-1 0,-1 1-1,1-2 1,14-7 0,9-9 52,34-27 0,-42 28-147,2 0-1,36-18 0,-61 37-23,-1-1-1,1 1 0,-1-1 1,1 1-1,-1 0 0,1 0 1,-1-1-1,1 1 0,-1 0 1,1 0-1,0 0 0,-1 0 1,1 0-1,-1 0 0,1 0 1,0 0-1,-1 0 0,1 0 1,-1 0-1,1 0 1,0 0-1,-1 0 0,1 0 1,-1 1-1,1-1 0,-1 0 1,1 0-1,-1 1 0,1-1 1,-1 0-1,1 1 0,-1-1 1,1 1-1,-1-1 0,1 0 1,-1 1-1,0-1 0,1 1 1,-1-1-1,0 1 0,0-1 1,1 1-1,-1 0 1,0-1-1,0 1 0,0-1 1,1 1-1,-1-1 0,0 1 1,0 0-1,0 0 0,0 46 221,-1-42-205,1 0-1,-1-1 1,1 1-1,1 0 1,-1 0 0,0 0-1,3 6 1,-2-10-18,1 0 0,-1 0 0,1 0 0,0 0 0,-1 0 0,1 0 0,0-1 0,-1 1 0,1-1 0,0 1 0,0-1 0,0 0 0,0 1 0,-1-1 0,1 0 0,0 0 0,0-1 0,0 1 0,0 0 0,0 0 0,2-2 0,41-8 0,-45 10 0,3 0-8,5-3-483,0 1-1,1 0 1,-1 1 0,14-1 0,-20 1 414,-1 1 1,0 0-1,0 0 1,1 0-1,-1 1 1,0-1-1,0 0 1,1 0-1,-1 1 1,0-1 0,0 1-1,0-1 1,1 1-1,-1-1 1,0 1-1,0 0 1,0 0-1,0-1 1,0 1-1,0 0 1,0 0-1,-1 0 1,1 0-1,0 0 1,0 0-1,-1 0 1,1 1-1,-1-1 1,1 0-1,-1 0 1,1 0-1,-1 0 1,0 1-1,1-1 1,-1 0 0,0 1-1,0 1 1,0 2-385,-3 22-2955,3-26 3014,-1-1-1,1 1 1,-1-1-1,1 1 1,-1 0 0,1-1-1,-1 1 1,1-1-1,-1 1 1,1-1-1,-1 0 1,0 1 0,1-1-1,-1 0 1,0 1-1,1-1 1,-1 0-1,0 0 1,0 1-1,1-1 1,-1 0 0,-1 0-1,-8 0-10530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4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13965,'0'0'13581,"38"54"-18770,-22-32-2658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1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13 18193,'0'0'9054,"-9"-4"-8093,7 3-934,0-1-1,0 1 0,0 0 1,0 0-1,-1 1 1,1-1-1,0 0 1,-1 1-1,1 0 1,0-1-1,-1 1 1,1 0-1,-1 0 1,1 0-1,0 0 1,-4 1-1,4 1 31,-1 0 0,0 0 0,1 0-1,-1 0 1,1 0 0,0 0-1,0 1 1,0-1 0,0 1 0,0-1-1,1 1 1,-1 0 0,1 0 0,-1 0-1,1-1 1,-1 5 0,-2 2 201,1 0 0,-1 0 0,2 0 1,-1 0-1,1 1 0,-1 15 0,3-23-242,0 0-1,0 0 0,0 0 0,1 0 0,-1 0 1,0 0-1,1 0 0,-1 0 0,1 0 0,0 0 1,-1 0-1,1 0 0,0-1 0,0 1 0,0 0 1,1-1-1,-1 1 0,0 0 0,1-1 0,-1 1 1,1-1-1,-1 0 0,1 0 0,0 1 0,-1-1 1,1 0-1,0 0 0,0-1 0,0 1 0,0 0 1,-1-1-1,1 1 0,0-1 0,0 1 1,0-1-1,3 0 0,78 0-647,-64-2 85,-1 2 1,1 0-1,28 4 0,-45-3 541,0 0 0,0 0 1,0 0-1,-1 0 0,1 0 0,0 0 0,0 1 0,-1-1 0,1 0 0,-1 1 0,0 0 0,1-1 0,-1 1 1,0 0-1,0-1 0,0 1 0,0 0 0,0 0 0,0 0 0,-1 0 0,1 0 0,0 0 0,-1 0 0,0 0 1,0 0-1,1 4 0,-1 69 347,0-53-224,-1 2 118,-1 0 1,0 0-1,-2-1 0,-1 0 1,-1 1-1,-1-1 0,0-1 0,-2 0 1,-1 0-1,-1 0 0,0-2 0,-2 1 1,-22 28-1,33-47-235,1 0 0,0 0 0,-1-1 0,1 1 0,-1-1 0,0 1 0,0-1 0,1 1 0,-1-1 0,0 0 0,0 0 0,0 0 0,0 0 0,-1 0 0,1 0 0,0-1 0,0 1 0,0-1 0,-1 0 0,-3 1 0,4-2 0,0 1 0,0-1 0,0 0 0,0 0 0,0 0 0,0 0 0,1 0 0,-1 0 0,0-1 0,1 1 0,-1 0 0,1-1 0,-1 1 0,1-1 0,0 0 0,0 1 0,-1-1 0,0-2 0,-3-7 0,0 0 0,1 0 0,0 0 0,1-1 0,0 0 0,-2-18 0,3 12-11,0 0 1,1 0-1,1-1 0,1 1 1,1 0-1,0 0 0,1 0 1,1 0-1,1 0 0,1 1 1,0-1-1,1 1 0,1 1 1,0-1-1,1 2 0,1-1 0,1 1 1,0 1-1,1 0 0,0 0 1,1 1-1,0 1 0,1 0 1,31-20-1,35-14-5728,-46 24-1291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69 16752,'0'0'3016,"0"-9"411,0 9-3408,0-2 146,1 0-1,-1 0 0,0 0 0,0-1 0,1 1 0,-2 0 0,1 0 0,0 0 0,0 0 0,-1 0 0,1 0 0,-1 0 1,1 1-1,-1-1 0,0 0 0,0 0 0,0 0 0,0 0 0,0 1 0,0-1 0,0 1 0,-1-1 0,1 1 0,0-1 1,-1 1-1,1-1 0,-1 1 0,0 0 0,0 0 0,1 0 0,-1 0 0,0 0 0,0 1 0,0-1 0,0 0 0,0 1 1,0-1-1,0 1 0,0 0 0,0 0 0,0 0 0,0 0 0,-3 0 0,2 0-140,0 0 1,0 1-1,0-1 0,0 0 0,1 1 1,-1 0-1,0 0 0,0 0 0,0 0 1,0 0-1,1 0 0,-1 1 0,1 0 1,-1-1-1,1 1 0,-1 0 0,1 0 1,0 0-1,0 0 0,-2 4 0,1-2 5,0 1-1,1 0 0,-1-1 1,1 1-1,1 0 0,-1 0 0,1 0 1,0 0-1,0 0 0,0 0 1,0 8-1,1-7-118,-1-1 0,1 1 0,1 0 0,-1-1 0,1 1-1,0-1 1,0 1 0,1-1 0,0 1 0,0-1 0,0 0 0,0 0 0,1 0 0,0 0 0,0 0 0,0 0-1,0-1 1,1 0 0,0 0 0,0 0 0,0 0 0,1 0 0,6 4 0,-3-5-431,0 0 1,1-1-1,-1 1 1,1-2-1,-1 1 1,1-1-1,0-1 1,-1 1-1,1-1 1,0-1-1,0 0 0,-1 0 1,1-1-1,-1 0 1,9-3-1,-5 1-1066,0-1 0,-1 0 0,0-1 0,0 0-1,20-14 1,11-18-9586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19026,'0'0'3534,"-13"2"-625,2 0-2594,0 0 0,1 1 0,-1 1 0,1-1 0,0 2 0,0-1 0,0 1 0,1 1 0,0 0 0,0 0 0,0 1 0,1 0 0,0 0 0,0 1 0,-9 11 0,13-13-305,0 0 1,0 0-1,1 0 1,0 1-1,0-1 1,1 1-1,-4 10 1,6-15-54,0-1 0,-1 1 0,1-1 0,0 1 1,-1 0-1,1-1 0,0 1 0,0 0 0,1-1 1,-1 1-1,0 0 0,0-1 0,1 1 0,-1-1 1,1 1-1,-1-1 0,1 1 0,0-1 0,0 1 1,0-1-1,0 1 0,0-1 0,0 0 0,0 0 0,0 0 1,0 1-1,0-1 0,1 0 0,-1 0 0,0 0 1,1-1-1,-1 1 0,1 0 0,-1-1 0,1 1 1,2 0-1,3 1-68,-1-1 0,1 1 1,0-2-1,0 1 0,0-1 0,-1 0 1,1 0-1,0-1 0,0 0 0,-1 0 1,1-1-1,0 0 0,-1 0 0,1 0 0,-1-1 1,0 0-1,0 0 0,0 0 0,9-8 1,-4 2 400,-1-1 1,0 0 0,0-1-1,-1 0 1,0 0-1,-1-1 1,0 0 0,8-18-1,-20 37-46,0 2 0,1-1 0,-1 0 0,2 1 0,-1-1 0,1 1 0,0 0 0,1-1 0,-1 19 0,3-26-240,0 1-1,-1-1 1,1 1 0,0-1 0,0 0 0,0 1-1,0-1 1,0 0 0,0 1 0,0-1 0,0 0 0,1 0-1,-1 0 1,0 0 0,1 0 0,-1-1 0,1 1-1,-1 0 1,1 0 0,-1-1 0,1 1 0,-1-1-1,1 0 1,0 1 0,-1-1 0,1 0 0,0 0-1,-1 0 1,4 0 0,52-5-38,-45 1-48,-1 0-1,1-1 1,-1-1 0,0 0 0,0 0-1,-1-1 1,14-12 0,13-8-56,-37 27 141,0-1 0,1 1 0,-1 0-1,0 0 1,0 0 0,0 0-1,0 0 1,0 0 0,0 0 0,1 0-1,-1 0 1,0 0 0,0-1-1,0 1 1,0 0 0,0 0 0,1 0-1,-1 0 1,0 0 0,0 0-1,0 0 1,0 0 0,1 0 0,-1 0-1,0 0 1,0 0 0,0 0-1,0 1 1,0-1 0,1 0 0,-1 0-1,0 0 1,0 0 0,0 0-1,0 0 1,0 0 0,1 0 0,-1 0-1,0 1 1,0-1 0,0 0-1,0 0 1,0 0 0,0 0 0,0 0-1,0 0 1,0 1 0,0-1-1,1 0 1,-1 0 0,0 0 0,0 0-1,0 1 1,0 13 341,-8 23 362,7-32-627,0-3-68,1-1 0,-1 0 0,1 1 0,0-1 0,-1 1 0,1-1 0,0 0 0,0 1 1,0-1-1,0 1 0,0-1 0,0 1 0,0-1 0,0 1 0,1-1 0,-1 0 0,0 1 0,1-1 0,0 0 0,-1 1 0,1-1 0,0 0 0,-1 0 0,1 1 0,0-1 0,0 0 0,0 0 0,0 0 0,0 0 0,0 0 0,0 0 0,1 0 0,1 0 0,2 1-96,-1-1 0,1-1 0,0 1 0,1-1 0,-1 0 0,0 0 0,0 0 0,0-1 0,5-1 0,-3 1-425,0-1 0,0 0 1,-1 0-1,1-1 0,0 0 0,-1 0 0,0-1 0,0 0 0,0 0 0,9-7 0,-3 0-2625,0-1 0,-1 0-1,15-20 1,-1-5-8311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14125,'0'0'3732,"-10"4"-342,2 1-3065,0 0 0,1 0 1,-1 1-1,1 0 0,0 0 0,0 1 1,1 0-1,0 0 0,0 0 0,0 1 1,1 0-1,1 0 0,-8 17 0,5-12 36,1-1-1,0 1 0,1 1 1,1-1-1,0 1 0,0 0 1,2 0-1,0 0 0,0 0 1,1 0-1,2 23 0,0-35-350,-1 0 0,1 0-1,-1 1 1,1-1-1,0 0 1,0 0-1,0 0 1,0 0-1,1 0 1,-1 0-1,0 0 1,1-1-1,0 1 1,-1 0-1,1-1 1,0 1-1,0-1 1,-1 0-1,1 1 1,4 0-1,-1 0 18,0 0 0,0-1 0,0 1 0,0-1 0,0-1 0,0 1 0,0-1 0,11 0 0,-3-1-103,1-1 0,0-1 0,-1 0-1,0 0 1,0-2 0,16-6 0,16-18-818,-38 24 835,0-1 0,1 1 0,0 1 0,0-1 0,0 1-1,1 1 1,12-5 0,-21 8 65,0 0-1,0 0 1,1 0-1,-1 0 1,0 0-1,1 1 1,-1-1-1,0 0 1,1 0-1,-1 0 1,0 0-1,0 0 1,1 0-1,-1 0 1,0 1-1,1-1 0,-1 0 1,0 0-1,0 0 1,1 0-1,-1 1 1,0-1-1,0 0 1,0 0-1,0 1 1,1-1-1,-1 0 1,0 1-1,0-1 1,0 0-1,0 0 1,0 1-1,0-1 1,1 0-1,-1 1 1,0-1-1,0 1 1,0 18 211,-8 18 94,7-32-284,-2 4 47,0 0 0,1 0 0,0 0 0,1 1 0,0-1 0,0 1 0,1 9 0,0-18-158,1 0 1,-1 1-1,1-1 0,-1 0 1,1 0-1,0 0 0,0 0 1,-1 0-1,1-1 0,0 1 1,0 0-1,0 0 0,0 0 1,0-1-1,0 1 0,0 0 1,0-1-1,0 1 0,0-1 1,0 0-1,1 1 0,-1-1 1,0 0-1,0 1 0,0-1 1,1 0-1,-1 0 0,0 0 0,0 0 1,0 0-1,2-1 0,41-4-6916,-10-8-981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111 121 17489,'-9'0'2461,"2"0"-1738,-1 1 0,0-1 0,0 1 1,1 1-1,-1-1 0,-8 4 0,14-4-612,0-1-1,0 1 0,-1 0 1,1 1-1,0-1 0,0 0 1,0 1-1,0-1 0,0 1 1,1-1-1,-1 1 0,0 0 1,1 0-1,-1 0 0,1 0 1,-1 0-1,1 0 0,0 0 0,0 0 1,0 1-1,0-1 0,1 0 1,-1 1-1,1-1 0,-1 0 1,1 1-1,0 4 0,0-6-148,1 0 0,-1 1 0,1-1 0,-1 0 0,1 0-1,0 1 1,0-1 0,0 0 0,-1 0 0,1 0 0,0 0 0,0 0-1,1 0 1,-1 0 0,0-1 0,0 1 0,0 0 0,1-1 0,-1 1-1,0 0 1,0-1 0,1 0 0,-1 1 0,1-1 0,-1 0 0,0 1-1,1-1 1,-1 0 0,1 0 0,2-1 0,48 0-675,-44-1 461,0 0 0,0 0 0,0-1 0,0-1 0,0 1 0,-1-1 1,1-1-1,-1 1 0,0-1 0,0 0 0,-1-1 0,10-9 0,30-23 271,-45 37 568,-1 13 700,2 15 880,-2-27-2145,1 1 1,-1 0-1,1 0 0,-1 0 1,1 0-1,0-1 0,-1 1 1,1 0-1,0 0 1,0-1-1,-1 1 0,1-1 1,0 1-1,0-1 1,0 1-1,0-1 0,0 1 1,0-1-1,0 0 0,0 1 1,0-1-1,0 0 1,0 0-1,0 0 0,1 0 1,10 1-388,0-1 1,0-1 0,1 0 0,-1-1-1,-1 0 1,1 0 0,0-2 0,20-7-1,4-6-3443,46-28-1,-81 46 3944,0 0 0,0 0 0,-1 0-1,1 0 1,-1 0 0,1 0 0,-1 1 0,1-1-1,-1 0 1,0 0 0,1 0 0,-1 0 0,0 0 0,0 1-1,0-1 1,0 0 0,0 0 0,0 0 0,-1 3 0,2 37 305,-1-37-256,1 14-195,1 0 1,1-1 0,1 1-1,1-1 1,11 30-1,-9-28 0,-1 0 0,0 1 0,-2-1 0,4 30 0,-7-39 204,-1-1 0,-1 0 0,0 1 0,0-1 0,0 0 0,-1 1 0,-1-1 0,0 0 0,0-1 0,-1 1 0,-8 15 0,9-18 153,-1-1 0,0 0 0,0 0 0,0 0 0,-1-1 0,0 1 0,1-1-1,-2 0 1,1-1 0,0 1 0,-1-1 0,1 0 0,-1 0 0,0-1 0,0 1 0,0-1 0,0-1 0,-10 2 0,13-2-293,1-1 0,-1 0 0,1 0 0,-1 0 0,1 0 0,-1-1 0,1 1 0,-1-1 0,1 1 0,-1-1 0,1 0 0,0 0 0,-1 0 1,1 0-1,0 0 0,0-1 0,0 1 0,0-1 0,0 1 0,0-1 0,0 0 0,0 0 0,1 0 0,-1 0 0,1 0 0,-1 0 1,1 0-1,0 0 0,0 0 0,0-1 0,0 1 0,0-1 0,1 1 0,-1-1 0,1 1 0,-1-1 0,1-4 0,-2-5-263,2 0 0,-1 0-1,1 0 1,1 0 0,0 0-1,6-23 1,-2 19 38,0 1 0,1 1-1,1-1 1,0 1 0,1 0 0,1 1 0,0-1-1,1 2 1,0 0 0,22-20 0,10-5 172,83-55 0,-11 10 485,-113 81-451,2 0 80,-1-1 0,0 0 0,0 1 0,1-1 0,-1 0 0,0 0 0,-1 0 0,1 0 0,0 0 0,0-1 0,-1 1 0,0-1 0,1 1-1,-1-1 1,0 1 0,0-1 0,0 1 0,0-5 0,-1 6-63,-1 1 0,1-1-1,-1 1 1,1-1 0,-1 0 0,0 1 0,1-1-1,-1 1 1,0 0 0,1-1 0,-1 1-1,0-1 1,0 1 0,1 0 0,-1 0-1,0-1 1,0 1 0,1 0 0,-1 0 0,0 0-1,0 0 1,0 0 0,1 0 0,-1 0-1,0 0 1,0 0 0,-1 1 0,-24 2 278,20-1-301,-1 1-1,1 0 0,0 0 1,0 1-1,1-1 1,-1 1-1,1 0 1,0 1-1,0-1 0,0 1 1,1 0-1,-1 1 1,1-1-1,1 1 0,-1-1 1,-3 8-1,6-11-20,-1 1-1,1 0 1,0-1 0,-1 1-1,1 0 1,1 0-1,-1 0 1,0 0-1,1-1 1,-1 1-1,1 0 1,0 0 0,0 0-1,0 0 1,0 0-1,1 0 1,-1 0-1,1 0 1,-1 0-1,1 0 1,0 0 0,0-1-1,1 1 1,-1 0-1,1-1 1,-1 1-1,1-1 1,0 1-1,0-1 1,0 0 0,0 0-1,0 0 1,0 0-1,0 0 1,1 0-1,-1-1 1,6 3-1,2 0-393,0 0 0,0 0-1,1-1 1,-1-1 0,1 0-1,0-1 1,14 1-1,43-4-6479,-15-6-906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5990,'0'0'17851,"10"-5"-14680,6-1-2842,1 1 0,0 1 0,1 0-1,-1 1 1,0 1 0,1 0 0,0 2-1,-1 0 1,1 1 0,-1 0 0,1 2 0,-1 0-1,0 1 1,0 0 0,0 2 0,27 12 0,-42-17-328,1 0 1,-1 1 0,0-1 0,0 1-1,1-1 1,-1 1 0,0 0 0,0 0 0,-1 0-1,1 0 1,0 0 0,-1 1 0,1-1-1,-1 0 1,1 1 0,-1-1 0,0 1 0,0-1-1,-1 1 1,1-1 0,0 1 0,-1 0 0,1 0-1,-1-1 1,0 1 0,0 0 0,0 0-1,-1-1 1,1 1 0,0 0 0,-1-1 0,0 1-1,0 0 1,1-1 0,-2 1 0,1-1-1,-2 3 1,-5 10 16,-2 0-1,0-1 1,-1 0-1,-23 23 0,10-10-6,20-23-46,-37 53-4041,39-54 3722,1 0 0,-1-1 0,1 1 0,0 0 0,0-1 0,0 1 0,0 0 0,1 0 0,-1 0 0,1 0 0,-1 0 0,1 0 0,0 0 0,0 0 0,1-1 0,-1 1 0,0 0 0,1 0 0,0 0 0,0 0 0,1 3 0,10 5-10168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0:09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26265,'0'0'6502,"52"22"-6502,-24-22-4773,-2-1-12203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2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15054,'0'0'13800,"1"11"-13619,-7 69 200,2-41-411,2 72 0,8-97-3396,4-12-3889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23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19282,'0'0'1933,"3"-9"741,-1 4-2427,0 0 0,0-1 0,1 1 0,0 0 0,0 0 0,0 1 0,0-1 0,1 1 0,0-1 0,0 1 1,0 0-1,1 0 0,-1 1 0,1 0 0,0-1 0,0 1 0,0 1 0,0-1 0,0 1 0,0 0 0,8-2 0,16-6-89,1 2 0,0 1 1,0 1-1,0 1 1,1 2-1,0 1 0,-1 1 1,34 4-1,-60-3-160,-1 0 0,1 1 0,0-1 0,0 1 0,0 0 0,0 0 0,-1 0 0,1 0 0,0 1 0,-1 0 0,0-1 0,1 1 0,-1 1 0,0-1 0,0 0 0,0 1 0,0-1 0,0 1 0,0 0 0,-1 0 0,0 0 0,1 0 0,-1 1 0,0-1 0,-1 0 0,1 1 0,-1 0 0,1-1 0,-1 1 0,0 0 0,0 0 0,-1-1 0,1 1 0,-1 0 1,0 0-1,0 0 0,0 0 0,0 0 0,-1 0 0,1-1 0,-1 1 0,0 0 0,-1 0 0,1-1 0,0 1 0,-1-1 0,0 1 0,0-1 0,0 0 0,-3 5 0,-5 4 173,0 0 1,-1-1-1,-1 0 1,1 0-1,-1-1 1,-1-1-1,-22 13 1,81-16-263,-37-5 53,-1 1 0,0 0 0,1 0 0,-1 0 0,0 1 0,0 0 0,-1 1 0,1 0 0,-1 0 0,0 1 0,0-1 0,0 2 0,9 8 0,-12-11 29,-1 1 0,0 0 0,0 0 0,-1 0 0,1 1 0,-1-1 1,0 1-1,0-1 0,0 1 0,-1-1 0,1 1 0,-1 0 0,0 0 0,-1 0 0,1 0 0,-1 0 1,0 0-1,0 0 0,-1 0 0,1-1 0,-1 1 0,0 0 0,0 0 0,-1 0 0,-1 4 0,-1-2 51,1-1-1,-1 1 0,-1-1 0,1 0 1,-1 0-1,0 0 0,0-1 0,0 0 1,-1 0-1,0 0 0,0-1 0,0 1 1,-1-2-1,1 1 0,-1-1 0,0 0 1,0 0-1,0 0 0,-10 1 0,2 0 46,-1-1-1,0 0 0,1-1 0,-1-1 1,-1 0-1,1-1 0,0-1 1,-17-3-1,24 2-86,-1-1 0,1 0 0,0-1 0,-1 1 0,2-2 0,-1 1 0,0-2 0,1 1 0,0-1 0,0 0 0,1 0 0,-13-15 0,19 20-49,1 1-1,0 0 1,-1-1-1,1 1 1,0-1-1,-1 0 1,1 1-1,0-1 1,-1 1 0,1-1-1,0 1 1,0-1-1,0 0 1,0 1-1,0-1 1,0 1-1,0-1 1,0 0 0,0 1-1,0-1 1,0 1-1,0-1 1,0 0-1,0 1 1,0-1-1,1 1 1,-1-1 0,0 0-1,0 1 1,1-1-1,-1 1 1,0-1-1,1 1 1,-1-1-1,1 1 1,-1 0 0,1-1-1,-1 1 1,1-1-1,-1 1 1,1 0-1,-1-1 1,1 1-1,-1 0 1,1 0-1,-1-1 1,1 1 0,0 0-1,-1 0 1,1 0-1,-1 0 1,1 0-1,0 0 1,-1 0-1,1 0 1,-1 0 0,1 0-1,0 0 1,0 0-1,53 0-6035,-38 0 3435,20-2-4642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2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24759,'0'0'8008,"-20"51"-8008,20-44 0,4 0 0,9-1 0,-1-4-1281,2-2-8360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2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16239,'0'0'16528,"-36"49"-16528,38-49 0,11 0 0,0 0 0,-1 0-4484,-4-7-6118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2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8104,'5'-6'1431,"15"-13"8412,-13 22-5816,-4 14-3110,-17 143 4177,5-79-6631,4 1-9120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29 110 12396,'0'0'2471,"-4"-10"-4,-3 0-1682,5 6-522,0 1-1,0-1 1,0 1 0,0-1 0,1 1 0,-1-1-1,1 0 1,0 0 0,0 0 0,0 0-1,1 0 1,-1-6 0,1 8-147,1 1 0,-1-1 0,0 1 0,1 0 0,-1-1 0,1 1 0,0 0 0,-1-1 0,1 1 0,0 0 0,0 0 0,0-1 0,0 1 0,0 0 0,0 0 0,0 0 0,0 0 0,0 0 0,0 1 0,1-1 0,-1 0 0,0 0 0,1 1 0,-1-1 0,0 1 0,1-1 0,-1 1 0,1 0 0,-1-1 0,3 1 0,51-4 253,-47 4-181,18 0-160,1 1-1,0 1 1,-1 1-1,1 1 1,-1 2-1,30 10 0,-48-13-33,0-1 0,-1 1 0,1 1 0,-1-1 1,0 1-1,0 0 0,-1 1 0,1 0 0,-1 0 0,0 0 0,0 1 0,0 0 0,-1 0 0,0 0 0,0 1 0,-1 0 0,0 0 0,0 0 0,0 0 0,-1 1 0,0-1 0,-1 1 0,0 0 0,3 14 0,-5-14 181,1 0 0,-1 0 0,-1 0 1,1 0-1,-1 0 0,-1 0 0,1-1 0,-2 1 0,1 0 0,-1-1 0,0 0 1,0 0-1,-1 1 0,0-2 0,0 1 0,-1 0 0,1-1 0,-1 0 1,-1 0-1,1-1 0,-1 1 0,0-1 0,-1 0 0,1-1 0,-1 0 0,0 0 1,0 0-1,0-1 0,0 0 0,-10 3 0,7-3-6,-1 0-1,0-1 1,0 0-1,0 0 1,0-1-1,0-1 1,0 0-1,-1 0 0,-15-3 1,22 2-185,1 0 1,-1 0-1,1 0 1,0 0-1,0-1 1,-1 1-1,1-1 1,0 0-1,0-1 1,1 1-1,-1-1 1,0 1-1,1-1 1,-1 0-1,1 0 1,0-1-1,0 1 1,1-1-1,-1 1 0,0-1 1,1 0-1,0 0 1,0 0-1,0 0 1,-2-9-1,4 12-95,0 1 1,0-1-1,0 0 0,0 0 0,0 0 0,0 0 0,0 1 0,0-1 0,0 0 1,0 0-1,1 0 0,-1 1 0,0-1 0,0 0 0,1 0 0,-1 0 0,1 1 1,-1-1-1,1 0 0,-1 1 0,1-1 0,-1 0 0,1 1 0,-1-1 0,1 1 0,0-1 1,-1 1-1,1-1 0,0 1 0,0 0 0,-1-1 0,1 1 0,0 0 0,0-1 1,0 1-1,-1 0 0,1 0 0,0 0 0,0 0 0,1 0 0,44-1-3787,-31 2 2456,73-1-8787,-36 0 17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17777,'0'0'11024,"-5"9"-9834,-10 19-697,2 0 0,1 1 0,2 0 0,-13 56 0,13-40-1126,3 0 0,-2 89 0,27-164 446,-11 9 316,-1-1 0,-1 0-1,0-1 1,-2 1 0,-1-1 0,-1 0 0,-1-27-1,3 53-586,1 1 1,0-1-1,0 1 0,1-1 0,-1 0 0,0-1 0,1 1 0,7 2 0,-3-1-408,0 0 0,1 0 0,-1-1 0,1-1-1,0 0 1,0 0 0,-1-1 0,1 0 0,0-1 0,0 0-1,12-1 1,-7-7 867,-14 7 255,-1 1 0,1-1 0,0 0 0,-1 0 0,1 0 0,0 1 0,-1-1 0,1 0 0,-1 0 0,0 0 0,1 0 0,-1 0 0,0 0 0,1 0 0,-1 0 0,0 0 0,0 0 0,0 0 0,0 0 0,0 0 0,0 0 0,0 0 0,0 0 0,-1 0 0,1 0 0,0 0 0,0 0 0,-1 0 0,1 0 0,-1 0 0,1 0 0,-1 0 0,1 0 0,-1 1 0,0-1 0,1 0 0,-1 0 0,-1-1 0,0 2-136,1-1 0,0 1 0,0-1 0,-1 1 0,1 0 0,-1-1 0,1 1 0,0 0 0,-1 0 0,1 0 0,0 0 0,-1 0 0,1 0 0,-1 1 0,-1-1 0,-3 3 22,0 0 0,0 0 0,1 0 0,-1 1 0,1 0 0,0 0 0,0 0 0,0 1 0,0-1 0,1 1 0,0 0 0,0 1 0,0-1 0,1 1 0,-1 0 1,1-1-1,1 1 0,-1 1 0,1-1 0,0 0 0,1 0 0,-1 1 0,1-1 0,0 1 0,1 0 0,0-1 0,0 8 0,1-12-144,1 0 0,-1 0 0,0 0 1,1 0-1,-1-1 0,1 1 0,0-1 0,-1 1 0,1-1 1,0 1-1,0-1 0,0 0 0,0 0 0,0 0 0,0 0 0,0 0 1,1-1-1,-1 1 0,0-1 0,0 1 0,0-1 0,1 0 1,-1 0-1,0 0 0,4 0 0,2 0-22,1 0 0,-1 0 0,1-1 0,-1 0 0,15-4 0,-12-1-5,0 1 0,-1-2 0,0 1 0,0-1 0,0-1-1,-1 0 1,0 0 0,0-1 0,-1 0 0,-1 0 0,1-1 0,-1 0 0,-1-1 0,0 1 0,-1-1 0,0 0 0,7-20 0,-13 31 36,1 0 0,0-1 0,0 1 1,0 0-1,0 0 0,0 0 0,0 0 1,-1 0-1,1-1 0,0 1 0,0 0 0,0 0 1,0 0-1,-1 0 0,1 0 0,0 0 1,0 0-1,0 0 0,0 0 0,-1-1 0,1 1 1,0 0-1,0 0 0,0 0 0,-1 0 1,1 0-1,0 0 0,0 0 0,0 1 1,-1-1-1,1 0 0,0 0 0,0 0 0,0 0 1,-1 0-1,1 0 0,0 0 0,0 0 1,0 0-1,0 0 0,-1 1 0,1-1 1,0 0-1,0 0 0,0 0 0,0 0 0,0 0 1,0 1-1,-1-1 0,1 0 0,0 0 1,0 0-1,0 1 0,0-1 0,-11 9 311,7-4-544,0 0-1,0 1 1,1 0-1,0-1 1,0 1-1,0 0 1,1 0-1,0 1 1,0-1 0,1 0-1,-1 1 1,2-1-1,-1 1 1,1 12-1,0-15-136,0-1-1,0 1 0,1 0 0,0 0 0,0 0 0,0-1 0,0 1 0,0-1 0,1 1 0,0-1 0,-1 1 0,1-1 0,1 0 0,-1 0 0,0 0 0,1 0 0,-1 0 0,1 0 0,0-1 0,0 1 1,0-1-1,0 0 0,1 0 0,-1 0 0,1 0 0,5 1 0,12 1-16137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3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87 11723,'0'0'8958,"-3"-10"-6374,-13-30-695,15 39-1812,0 0 0,0 0-1,0 0 1,0 0 0,0 0 0,0 0-1,0 0 1,0 0 0,0 0-1,0 0 1,0 1 0,-1-1-1,1 0 1,0 1 0,-1-1-1,1 1 1,0-1 0,-1 1-1,1 0 1,0 0 0,-1-1-1,1 1 1,-1 0 0,1 0-1,-1 0 1,1 1 0,0-1-1,-1 0 1,1 0 0,0 1-1,-3 0 1,1 0-17,0 1 0,0-1 0,-1 1 0,1-1 0,0 1-1,1 0 1,-1 0 0,0 1 0,0-1 0,-2 3 0,2 0 3,0 0 0,0 0 0,0 0 0,1 0 0,-1 0 0,1 1 0,0-1 1,1 1-1,-1 0 0,1-1 0,0 1 0,1 0 0,-1 0 0,2 10 0,-1-13-46,0 0 0,1 0-1,-1 0 1,1 0 0,0 0 0,0 0-1,0 0 1,0-1 0,1 1-1,-1 0 1,1-1 0,-1 1-1,1 0 1,0-1 0,0 0-1,0 0 1,0 1 0,1-1 0,-1 0-1,0-1 1,1 1 0,0 0-1,-1-1 1,1 1 0,0-1-1,0 0 1,0 0 0,4 1-1,-2-1 24,0 0-1,1 0 0,-1-1 0,0 1 0,0-1 0,0 0 0,1-1 0,-1 0 0,0 1 0,0-1 0,0-1 0,0 1 0,0-1 0,0 0 1,0 0-1,-1 0 0,1-1 0,-1 0 0,1 0 0,-1 0 0,0 0 0,0-1 0,-1 1 0,1-1 0,-1 0 0,0 0 0,1 0 0,-2-1 1,1 1-1,-1-1 0,1 0 0,-1 1 0,0-1 0,-1 0 0,1 0 0,-1 0 0,0-1 0,-1 1 0,1 0 0,-1 0 0,0 0 0,0-1 1,0 1-1,-1 0 0,0 0 0,-2-9 0,1 10-81,0 1 1,0 0-1,0-1 1,0 1 0,0 0-1,-1 0 1,1 0-1,-1 1 1,0-1-1,0 1 1,0-1-1,0 1 1,0 0-1,-1 0 1,1 0-1,-1 1 1,1-1 0,-1 1-1,1 0 1,-1 0-1,0 0 1,0 0-1,1 1 1,-1-1-1,0 1 1,0 0-1,0 0 1,0 1-1,-4 0 1,8-1-141,-1 1 1,0-1-1,1 1 1,-1-1-1,0 1 1,1 0-1,-1-1 1,1 1-1,-1 0 1,1-1-1,-1 1 1,1 0-1,-1 0 1,1 0-1,0-1 1,-1 1-1,1 0 1,0 0-1,0 0 1,0 0-1,0 0 1,0-1-1,0 1 1,0 0-1,0 0 1,0 0-1,0 0 0,0 0 1,0 0-1,1-1 1,-1 1-1,0 0 1,1 0-1,0 1 1,-1 0-568,1-1-1,0 1 1,0 0 0,0 0 0,0 0-1,0 0 1,0-1 0,0 1 0,1-1-1,-1 1 1,0-1 0,1 1 0,3 1-1,14 4-7156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3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134 117 8008,'0'0'19068,"-10"-1"-17786,6 0-1207,-1 1 1,1 0 0,-1 0 0,1 0 0,-1 0 0,1 1 0,-1 0 0,1 0 0,-1 0 0,1 0 0,0 1 0,0-1 0,0 1 0,0 0 0,0 1 0,0-1 0,0 1 0,1 0 0,-1-1 0,1 1 0,0 1 0,0-1 0,0 1 0,0-1 0,0 1 0,1 0 0,0 0 0,0 0 0,-2 4 0,2-5-51,0 0 0,1 0 1,0 1-1,-1-1 0,1 1 0,0-1 1,1 1-1,-1-1 0,1 1 0,-1-1 1,1 1-1,0 0 0,0-1 0,1 1 1,-1 0-1,2 5 0,-1-7-18,0 0 0,1 0 0,-1 0-1,0-1 1,1 1 0,-1 0 0,1-1 0,0 1 0,0-1 0,-1 1-1,1-1 1,0 0 0,0 0 0,0 0 0,0 0 0,0 0-1,1 0 1,-1-1 0,0 1 0,0-1 0,0 1 0,1-1 0,-1 0-1,0 0 1,0 0 0,4 0 0,-1-1 4,0 1 0,-1-1-1,1 0 1,0 0 0,-1-1 0,1 1 0,-1-1 0,1 0 0,-1 0 0,0-1-1,0 1 1,0-1 0,0 0 0,0 0 0,-1 0 0,1 0 0,-1-1-1,0 1 1,0-1 0,0 0 0,0 0 0,-1 0 0,0 0 0,3-6-1,-1 1 38,-1 1 0,0-1-1,0 0 1,-1 0 0,0 0-1,0-1 1,-1 1 0,0 0-1,-1 0 1,0-1 0,-2-16-1,2 26-40,0-1 0,0 1 0,0-1 1,0 1-1,0 0 0,0-1 0,0 1 0,0-1 0,-1 1 0,1-1 0,0 1 0,0 0 0,0-1 0,-1 1 0,1 0 0,0-1 0,0 1 0,-1 0 0,1-1 0,0 1 0,-1 0 0,1-1 0,0 1 0,-1 0 0,1 0 0,-1-1 0,1 1 0,0 0 0,-1 0 0,1 0 0,-1 0 0,1 0 0,0-1 1,-1 1-1,1 0 0,-1 0 0,1 0 0,-1 0 0,1 0 0,-1 0 0,1 1 0,0-1 0,-1 0 0,1 0 0,-1 0 0,1 0 0,0 0 0,-1 1 0,1-1 0,-1 0 0,1 1 0,-16 15-84,16-15 64,-1 1-1,1-1 1,0 0 0,-1 0 0,1 1 0,0-1 0,0 0 0,-1 0 0,1 1-1,0-1 1,0 0 0,1 1 0,-1-1 0,0 0 0,0 0 0,1 1 0,-1-1-1,1 0 1,-1 0 0,1 0 0,-1 1 0,1-1 0,0 0 0,-1 0 0,1 0-1,0 0 1,0 0 0,0 0 0,0 0 0,0-1 0,0 1 0,0 0 0,0 0-1,0-1 1,0 1 0,0-1 0,1 1 0,-1-1 0,0 1 0,0-1 0,1 0-1,1 1 1,7 0-251,1 0 0,-1-1 0,1 0 0,16-2 0,-1 0-563,-7 2 539,20 2-110,-38-2 441,0 0-1,0 1 0,1-1 0,-1 1 1,0-1-1,-1 1 0,1 0 0,0-1 1,0 1-1,0 0 0,0 0 0,0 0 1,-1 0-1,1-1 0,0 1 0,-1 0 1,1 0-1,-1 0 0,1 0 1,-1 1-1,1-1 0,-1 0 0,0 0 1,0 0-1,1 0 0,-1 0 0,0 0 1,0 1-1,0-1 0,0 1 0,0-2 5,1-23 438,1 0 0,1 1 0,1-1 0,8-21 0,-11 42-485,0 0 0,0 1 0,0 0 0,0-1 0,0 1 0,1 0 0,-1-1 0,1 1 0,-1 0 0,1 0 0,-1 0 0,1 0 0,-1 0 0,1 1 0,0-1 0,0 0 0,-1 1 0,1-1 0,0 1 0,0 0 0,2-1 0,46 1 0,-31 1 0,87 2-7298,-70-3-490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4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18129,'0'0'11467,"11"72"-10186,-11-41-256,0 1-672,0-5-257,0-1-64,0-7-64,0-6-1057,3-5-897,1-7-1313,-3-9-4645,-1-11-448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19442,'0'0'11083,"21"-17"-17489,-14 17-1089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15 17040,'0'0'14211,"-9"-4"-12925,6 2-1262,0 0 0,0 1 0,-1 0 0,1 0 0,0 0 0,0 0 0,0 1 0,-1-1 0,1 1 0,0-1-1,-6 2 1,7-1-26,0 1 0,0 0 0,0 0 0,0 0-1,0 0 1,0 0 0,0 0 0,1 1 0,-1-1-1,0 1 1,1-1 0,-1 1 0,1-1 0,0 1-1,-1 0 1,1 0 0,0 0 0,0 0-1,0 0 1,0 0 0,0 0 0,1 0 0,-1 0-1,1 0 1,-1 3 0,1-4-25,-1 0 0,1 1 0,-1-1 1,1 1-1,0 0 0,-1-1 0,1 1 0,0-1 0,0 1 0,0-1 1,0 1-1,1-1 0,-1 1 0,0-1 0,1 1 0,-1-1 1,1 1-1,-1-1 0,1 1 0,0-1 0,-1 0 0,1 1 0,0-1 1,0 0-1,0 0 0,0 0 0,0 1 0,1-1 0,-1 0 0,0 0 1,0-1-1,1 1 0,-1 0 0,0 0 0,1-1 0,-1 1 0,1-1 1,-1 1-1,1-1 0,-1 1 0,1-1 0,1 0 0,10 2-362,0-1 1,0 0-1,-1-1 0,19-2 0,-5 0-105,5 2-314,36 1 255,-66-1 580,-1 0 1,1 0-1,-1 0 0,1 0 1,-1 0-1,1 0 0,-1 0 1,0 0-1,1 1 0,-1-1 1,1 0-1,-1 0 1,1 0-1,-1 1 0,0-1 1,1 0-1,-1 0 0,1 1 1,-1-1-1,0 0 0,1 1 1,-1-1-1,0 0 0,0 1 1,1-1-1,-1 1 0,0-1 1,0 0-1,1 1 1,-1-1-1,0 1 0,0 0 1,-8 14 1008,-21 10 335,11-16-1262,1-1 0,-1 0 0,-1-2 0,1 0 0,-1-1 1,0-1-1,0 0 0,-25 0 0,42-4-782,-1 0-978,10-14-14261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17072,'0'0'10405,"3"9"-9252,10 70 213,-8-34-1120,-5-44-234,0 1 0,0-1-1,0 0 1,1 0 0,-1 0 0,0 0 0,1 1 0,-1-1-1,1 0 1,-1 0 0,1 0 0,-1 0 0,1 0-1,0 0 1,-1 0 0,1 0 0,0 0 0,0-1 0,0 1-1,0 0 1,0 0 0,0-1 0,0 1 0,0-1 0,1 2-1,0-2 19,0 0 0,0 0-1,0 1 1,1-1-1,-1-1 1,0 1 0,0 0-1,0 0 1,0-1 0,0 1-1,0-1 1,0 0-1,2-1 1,7-3 95,0-1 1,-1-1-1,17-13 1,-27 20-128,27-24 72,-22 18-53,1 0 1,0 0 0,0 1 0,0 0 0,1 0-1,0 1 1,0-1 0,0 1 0,0 1 0,0 0 0,11-4-1,-17 8 3,0-1-1,-1 0 0,1 0 0,0 1 1,0-1-1,-1 1 0,1-1 1,0 1-1,-1-1 0,1 1 0,-1-1 1,1 1-1,0-1 0,-1 1 0,1 0 1,-1-1-1,1 1 0,-1 0 1,0 0-1,1-1 0,-1 1 0,0 0 1,0 0-1,1-1 0,-1 1 1,0 0-1,0 0 0,0 0 0,0 0 1,0-1-1,0 1 0,0 2 0,0 37 257,-1-30-189,1 6 226,-1-13-443,1 1 1,0-1-1,0 1 0,0-1 1,0 1-1,1-1 0,0 0 0,1 7 1,-2-9 67,1-1 1,-1 1-1,0-1 0,1 0 1,-1 1-1,0-1 1,1 0-1,-1 0 1,0 1-1,1-1 1,-1 0-1,1 0 1,-1 1-1,0-1 1,1 0-1,-1 0 0,1 0 1,-1 0-1,1 0 1,-1 0-1,0 1 1,1-1-1,-1 0 1,1 0-1,-1 0 1,1-1-1,0 1 1,22-12-2412,56-57-12870,-51 41 4143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6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129 230 14606,'0'0'4073,"-8"7"-640,-6 3-2422,-52 45 3535,62-52-4314,1 0 0,-1 0 0,1 1 0,0 0 0,0-1 0,0 1 0,0 0 0,1 1 0,-1-1 0,1 0 0,0 1 0,1-1 0,-1 1 0,-1 7 0,4-11-228,0 0 0,0 0 0,0 0 0,0 0 0,0-1 0,0 1 0,0 0 0,0 0 0,0-1-1,0 1 1,1-1 0,-1 1 0,0-1 0,0 0 0,1 1 0,-1-1 0,0 0 0,1 0 0,-1 0-1,0 0 1,0 0 0,1 0 0,-1 0 0,0 0 0,2-1 0,40-3 97,-35 2-121,1-1-1,-1 0 0,0 0 1,0-1-1,-1 0 0,1 0 1,-1-1-1,0 0 0,7-7 1,-10 10-6,-1-1-1,1 0 1,-1-1 0,0 1 0,-1-1-1,1 1 1,0-1 0,-1 0 0,0 0-1,0 0 1,0 0 0,-1 0 0,1 0-1,-1-1 1,0 1 0,0 0 0,0-1-1,-1 1 1,1-7 0,-1 10 18,-1 1 0,1-1 1,0 1-1,0-1 0,0 1 0,-1-1 0,1 1 0,0-1 1,0 1-1,-1-1 0,1 1 0,0 0 0,-1-1 0,1 1 1,-1-1-1,1 1 0,0 0 0,-1-1 0,1 1 1,-1 0-1,1 0 0,-1-1 0,1 1 0,-1 0 0,1 0 1,-1 0-1,1 0 0,-1 0 0,1-1 0,-1 1 0,0 0 1,1 0-1,-1 0 0,1 1 0,-1-1 0,1 0 1,-1 0-1,0 0 0,0 0 2,0 1 0,0-1-1,0 0 1,0 0 0,0 1 0,0-1 0,1 0-1,-1 1 1,0-1 0,0 1 0,0-1 0,1 1-1,-1-1 1,0 1 0,1 0 0,-1-1 0,0 1-1,1 0 1,-1 0 0,1-1 0,-1 1 0,1 0-1,-1 1 1,1 0-13,0-1 1,0 1-1,0 0 0,0-1 0,0 1 0,1 0 0,-1-1 1,0 1-1,1-1 0,-1 1 0,1-1 0,0 1 0,0-1 1,-1 1-1,1-1 0,0 1 0,0-1 0,0 0 0,0 0 0,1 1 1,-1-1-1,0 0 0,0 0 0,1 0 0,-1 0 0,1-1 1,-1 1-1,1 0 0,-1-1 0,1 1 0,-1-1 0,1 1 1,0-1-1,-1 1 0,1-1 0,-1 0 0,1 0 0,3 0 1,5 1-143,0-1 1,0 1-1,1-2 1,-1 1-1,11-3 1,-10 0-87,-1 0 1,0-1-1,0-1 1,0 1-1,0-1 1,-1-1-1,0 0 1,0 0-1,0-1 1,-1 0 0,0 0-1,0-1 1,-1 0-1,0 0 1,7-12-1,-6 9 321,0-1 0,-1 0-1,-1 0 1,0-1 0,-1 0-1,0 0 1,-1 0 0,-1 0 0,0-1-1,0 1 1,0-23 0,-7 27 2013,-5 16-1271,-7 17-468,8-6-207,1 1-1,1 0 1,0 0 0,2 1 0,0-1-1,1 1 1,0 27 0,2-35-121,1 0 1,0 0 0,1 0-1,1 0 1,0-1 0,0 1-1,1 0 1,1-1-1,-1 0 1,2 0 0,0 0-1,0 0 1,12 16-1,-15-25-21,0 1 0,-1-1 0,1 0 0,0 0 0,1 0 0,-1-1 0,0 1 0,1 0 0,-1-1 0,1 1 0,-1-1-1,5 1 1,-7-2 0,1 0-1,-1 1 0,1-1 0,-1 0 1,1 0-1,-1 0 0,1 0 0,-1-1 1,1 1-1,-1 0 0,1 0 1,-1 0-1,1 0 0,-1 0 0,1-1 1,-1 1-1,0 0 0,1 0 0,-1-1 1,1 1-1,-1 0 0,0-1 0,1 1 1,-1 0-1,1-1 0,3-22-19,-5 15-42,0 0 0,-1 0-1,0 0 1,0 0 0,-1 1 0,0-1-1,-1 0 1,0 1 0,0 0-1,0 0 1,-1 0 0,-8-8 0,-6-7-17,-1 1 0,-27-22 0,29 29 183,14 11 58,0 1-1,0-1 1,0 0-1,1 0 1,-1 0-1,1 0 1,0-1-1,0 1 1,-3-5-1,51 5 646,26 5-878,28-1-2063,-34-6-6559,-21-4-6152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6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85 20371,'0'0'5808,"-10"-2"-3987,7 1-1774,-1 0 0,0 1-1,0-1 1,0 1 0,0 0 0,1 0 0,-1 0 0,0 0 0,0 0 0,0 1-1,1 0 1,-1 0 0,0 0 0,0 0 0,1 1 0,-1-1 0,1 1 0,0 0 0,-1 0-1,1 0 1,0 0 0,0 1 0,0-1 0,0 1 0,1 0 0,-1 0 0,1 0-1,0 0 1,0 0 0,0 1 0,-3 4 0,4-5-41,-1-1 1,0 1-1,1 0 0,0 0 1,-1 1-1,1-1 0,0 0 1,1 0-1,-1 0 0,0 1 0,1-1 1,0 0-1,0 1 0,0-1 1,0 0-1,0 1 0,2 3 1,-1-5 1,1 0 1,-1 0-1,1-1 1,-1 1 0,1 0-1,0-1 1,0 0-1,0 1 1,0-1-1,0 0 1,0 0-1,0 0 1,0 0 0,0 0-1,0-1 1,1 1-1,-1-1 1,0 1-1,0-1 1,1 0-1,-1 0 1,0 0 0,1 0-1,-1 0 1,2-1-1,2 0 25,-1 1-1,0-1 1,1 0-1,-1 0 1,0-1-1,0 0 1,0 0-1,0 0 1,0 0-1,-1-1 0,1 0 1,-1 0-1,1 0 1,-1 0-1,0-1 1,0 1-1,-1-1 1,1 0-1,-1-1 1,6-8-1,-4 5 69,-1 0 0,0 0 1,0-1-1,0 1 0,-1-1 0,-1 0 0,0 0 0,0-1 0,0 1 0,-1 0 0,0-12 0,-1 20-96,0 0 0,0-1-1,0 1 1,0 0-1,0-1 1,0 1 0,0 0-1,-1-1 1,1 1-1,0 0 1,-1-1 0,1 1-1,-1 0 1,0 0-1,1-1 1,-1 1 0,0 0-1,1 0 1,-1 0 0,0 0-1,0 0 1,0 0-1,0 0 1,0 0 0,0 1-1,0-1 1,-1 0-1,1 0 1,0 1 0,0-1-1,-1 1 1,1-1-1,0 1 1,-1 0 0,1-1-1,0 1 1,-1 0-1,1 0 1,0 0 0,-1 0-1,1 0 1,0 0-1,-1 0 1,1 1 0,-3 0-1,1-1-15,1 1 0,-1 0 0,0 1 0,0-1 0,1 0 0,-1 1 0,1-1 0,-1 1-1,1 0 1,0 0 0,0 0 0,0 0 0,0 0 0,0 0 0,0 0 0,0 1 0,1-1 0,-1 1 0,1-1 0,-1 1-1,0 3 1,1-3-246,0 0 0,1 0-1,-1-1 1,1 1 0,0 0-1,-1 0 1,1 0 0,0 0-1,1 0 1,-1-1 0,1 1-1,-1 0 1,1 0 0,0 0-1,0-1 1,2 5 0,-2-5-300,1 0 1,-1 0-1,1-1 1,0 1 0,0-1-1,0 1 1,0-1-1,0 0 1,0 1 0,0-1-1,1 0 1,-1-1-1,0 1 1,0 0 0,1-1-1,-1 1 1,0-1-1,1 0 1,2 1 0,23-1-8370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 6374,'0'0'17595,"6"11"-16020,-5-9-1502,4 4 140,-1 1 0,-1-1 0,1 1-1,-1 0 1,0 0 0,-1 0 0,0 1 0,0-1-1,0 0 1,-1 1 0,0 11 0,-4 36 996,-2 1 1,-15 63-1,-4 37-487,31-225-632,21-87-1,-23 134-82,1 0 0,1 1-1,0 0 1,2 0 0,0 0-1,2 1 1,0 1 0,1 0-1,18-22 1,-24 35-51,1 1 0,0 0-1,0 0 1,0 0 0,0 1 0,0 0-1,1 1 1,0 0 0,0 0 0,0 0 0,0 1-1,0 0 1,1 1 0,8-1 0,-14 2 26,0-1 1,0 1-1,0 0 1,0 0-1,0 0 0,0 0 1,0 1-1,0-1 1,0 1-1,0 0 1,0 0-1,0 0 1,-1 0-1,1 0 1,0 1-1,-1-1 0,1 1 1,-1 0-1,1-1 1,-1 1-1,0 0 1,0 1-1,0-1 1,0 0-1,0 1 1,0-1-1,0 1 0,-1-1 1,0 1-1,1 0 1,-1-1-1,0 1 1,0 0-1,0 0 1,-1 0-1,1 0 1,-1 0-1,0 0 0,0 0 1,0 4-1,0-3 38,-1 0-1,0 0 1,-1 0-1,1 0 1,-1 0-1,1 0 1,-1 0-1,0 0 1,-1 0-1,1-1 1,-1 1-1,1-1 1,-1 0-1,0 0 1,0 0-1,0 0 1,-1 0-1,1-1 1,-1 1-1,0-1 1,-7 3-1,0 1 114,-1 0 1,1-1-1,-1-1 0,-1 0 0,1-1 0,-17 3 1,21-5-97,-1-1 0,1 1 1,-1-2-1,1 1 1,-9-3-1,16 3-96,0 0-1,-1 0 0,1 0 1,0 0-1,0 0 1,0 0-1,0-1 0,0 1 1,0 0-1,0-1 1,0 1-1,1-1 0,-1 1 1,0-1-1,0 1 1,0-1-1,0 0 0,0 0 1,1 1-1,-1-1 1,0 0-1,1 0 0,-1 0 1,1 1-1,-1-1 1,1 0-1,-1 0 0,1 0 1,-1 0-1,1 0 1,0 0-1,0 0 0,-1 0 1,1 0-1,0 0 1,0 0-1,0 0 0,0-1 1,0 1-1,1 0 1,-1 0-1,0 0 0,0 0 1,1 0-1,-1 0 1,0 0-1,1 0 0,-1 0 1,1 1-1,-1-1 1,1 0-1,0 0 0,-1 0 1,2 0-1,0-2-630,1 0 0,0 1 0,0-1 0,-1 1-1,1 0 1,1 0 0,-1 0 0,0 0 0,0 0 0,5-1 0,22-8-7643,3 2-4698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8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16688,'0'0'13404,"11"5"-12320,-8-4-978,1 2-41,1-1-1,-1 0 1,0 0-1,1 0 1,-1-1 0,1 1-1,-1-1 1,1 0-1,0-1 1,0 1-1,-1-1 1,1 0-1,0 0 1,0 0 0,-1-1-1,1 0 1,0 0-1,-1 0 1,1 0-1,-1-1 1,1 0-1,4-2 1,-5 2-65,1 0 0,-1-1 0,0 0 0,0 1 0,0-1 0,-1-1 0,1 1 0,-1 0 0,1-1 0,-1 0 0,-1 0 0,1 0 0,0 0 0,-1 0 0,0-1 0,0 1 0,0 0 0,0-1 0,-1 0 0,0 1 0,0-1 0,0 0 0,0 0 0,-1 0 0,0 0 0,-1-8 0,1 12 0,0 0 0,0 0 0,0 0 0,0 0 0,-1 0 0,1 0 0,0 0 0,-1 0 0,1 0 0,-1 0 0,1 0 0,-1 0 0,0 1 0,1-1 0,-1 0 0,0 0 0,0 0 0,1 1 0,-1-1 0,0 0 0,0 1 0,0-1 0,0 1 0,0-1 0,0 1 0,0 0 0,0-1 0,0 1 0,0 0 0,0-1 0,0 1 0,0 0 0,0 0 0,0 0 0,0 0 0,0 0 0,0 0 0,0 1 0,-1-1 0,1 0 0,0 0 0,0 1 0,0-1 0,0 0 0,0 1 0,1-1 0,-1 1 0,-2 1 0,-2 0 0,0 1 0,0 0 0,0 0 0,0 1 0,1-1 0,0 1 0,-7 7 0,-20 42 0,30-50 0,0-1 0,0 1 0,0 0 0,0 0 0,0 0 0,0 0 0,1 0 0,-1 0 0,1 0 0,0 0 0,0 0 0,0 0 0,1 0 0,-1 0 0,0 0 0,1 0 0,0 0 0,1 3 0,0-4 0,1-1 0,-1 1 0,1-1 0,-1 1 0,1-1 0,-1 0 0,1 0 0,0 0 0,-1 0 0,1 0 0,0-1 0,0 1 0,0-1 0,0 0 0,-1 0 0,1 0 0,4 0 0,52-5 0,-44 1-139,-1 0 0,0-1 0,0-1-1,17-9 1,-16 8 0,0 0-1,0 0 0,19-4 0,-34 12 159,1-1-1,-1 0 0,1 1 0,-1-1 1,1 0-1,-1 1 0,1-1 0,-1 0 1,0 1-1,1-1 0,-1 1 0,0-1 1,1 1-1,-1-1 0,0 1 0,1-1 0,-1 1 1,0-1-1,0 1 0,0 0 0,0-1 1,0 1-1,1-1 0,-1 1 0,0-1 1,0 1-1,0 0 0,0-1 0,-1 1 0,1-1 1,0 1-1,0-1 0,0 1 0,0 0 1,-1-1-1,1 1 0,-5 31 473,4-28-434,1-3-56,0 0 0,-1 0 0,1 0 0,0 1 0,0-1 0,0 0 1,0 0-1,0 0 0,0 0 0,0 0 0,0 0 0,0 1 0,0-1 0,0 0 0,1 0 0,-1 0 0,0 0 0,1 0 1,-1 0-1,1 0 0,0 0 0,-1 0 0,1 0 0,0 0 0,-1 0 0,1-1 0,0 1 0,0 0 0,0 0 0,0-1 1,0 1-1,0-1 0,0 1 0,0-1 0,0 1 0,1 0 0,2-1-2,0 1 1,0-1-1,0 0 0,-1 0 0,1-1 1,0 1-1,0-1 0,-1 0 0,1 0 1,6-2-1,2-3-42,0 0 0,0-1 0,22-15 0,-24 14 1,0 1 1,1 0 0,0 1-1,19-7 1,-30 13 45,1 1-1,-1-1 1,0 1 0,1-1 0,-1 1 0,1-1-1,-1 1 1,0 0 0,0-1 0,1 1-1,-1 0 1,0-1 0,0 1 0,0 0-1,0-1 1,0 1 0,0 0 0,0-1-1,0 1 1,0 0 0,0-1 0,0 1-1,0 0 1,0-1 0,-1 1 0,1 0-1,0-1 1,0 1 0,-1 0 0,-6 32-1197,6-29-300,0 0-3659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19891,'1'0'3863,"-4"7"-2420,-6 10 295,1-5-1300,0 1 0,2 0 0,-1 0 0,2 0 0,-1 1 0,2 0 0,0 0 0,1 0 0,0 1 0,-1 23 0,4-36-443,1-1-1,-1 1 1,1 0 0,-1-1 0,1 1 0,0-1 0,0 1 0,-1-1 0,1 1 0,0-1-1,1 0 1,-1 0 0,0 1 0,0-1 0,0 0 0,1 0 0,-1 0 0,0 0 0,1 0-1,-1 0 1,1-1 0,-1 1 0,1 0 0,0-1 0,-1 1 0,1-1 0,-1 0 0,4 1-1,59 3-869,-39-3 180,-22-1 716,0 0 1,-1 0 0,1 0-1,0 1 1,0-1 0,-1 1-1,1 0 1,0 0-1,-1 0 1,1 0 0,-1 0-1,1 1 1,-1-1 0,0 1-1,1 0 1,-1-1 0,0 1-1,0 0 1,0 0-1,-1 0 1,1 1 0,0-1-1,-1 0 1,1 1 0,-1-1-1,0 1 1,0-1 0,0 1-1,0-1 1,0 1-1,-1 0 1,1 0 0,-1-1-1,0 1 1,1 0 0,-1 0-1,-1 0 1,1-1-1,0 1 1,-1 0 0,1 0-1,-1-1 1,0 1 0,0 0-1,0-1 1,0 1 0,0-1-1,-1 1 1,1-1-1,-1 0 1,1 0 0,-1 1-1,0-1 1,0 0 0,0-1-1,-4 4 1,-7 5 72,0 0-1,-1-2 1,0 1 0,0-2 0,-1 0-1,0-1 1,0 0 0,0-1 0,-1-1-1,0 0 1,0-1 0,0-1 0,0-1-1,0 0 1,-24-2 0,39 1-119,-1 0 0,1 0 1,0 0-1,-1 0 0,1 0 0,-1 0 1,1 0-1,-1-1 0,1 1 0,0-1 0,-1 1 1,1-1-1,0 1 0,-1-1 0,1 0 1,0 0-1,0 1 0,0-1 0,-1 0 0,1 0 1,0 0-1,0 0 0,1-1 0,-1 1 0,0 0 1,0 0-1,0 0 0,1-1 0,-1 1 1,1 0-1,-1-1 0,1 1 0,-1-1 0,1 1 1,0 0-1,0-4 0,0 3-69,0 0-1,1 0 1,-1-1-1,1 1 1,0 0-1,0 0 0,0 0 1,0 0-1,0 0 1,0 0-1,1 0 1,-1 0-1,1 1 1,-1-1-1,1 0 1,0 1-1,-1-1 1,1 1-1,0 0 1,0-1-1,0 1 1,2-1-1,111-43-12973,-70 24 4371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54 128 13997,'0'0'14515,"11"0"-13650,-2-1-769,1 0 1,0 0-1,-1-1 0,1 0 1,-1-1-1,0 0 0,18-9 1,-23 11-83,0-1 0,-1 0 0,1 0 0,0 0 0,-1-1 1,1 1-1,-1-1 0,0 0 0,0 0 0,0 0 0,0 0 1,0-1-1,-1 1 0,1-1 0,-1 0 0,0 1 0,0-1 1,0 0-1,-1 0 0,0 0 0,1-1 0,-1 1 0,0-7 1,-1 10-12,0 1 0,0-1 0,0 0 0,0 0 0,0 1 0,-1-1 0,1 0 0,0 0 0,-1 1 0,1-1 0,0 0 0,-1 1 0,1-1 0,-1 0 0,1 1 0,-1-1 0,1 1 0,-1-1 0,1 1 0,-1-1 0,0 1 0,1-1 0,-1 1 0,0 0 0,1-1 0,-1 1 0,0 0 0,-1-1 0,-29-2-24,23 4 9,-1 0 0,1 0 0,0 1 0,0 0 0,-11 4 0,10 0 7,-1 0-1,1 0 1,1 1-1,-1 0 1,1 1-1,0 0 1,-8 12 0,11-15 8,1 0 1,1 0-1,-1 0 1,1 1-1,0 0 1,0-1-1,0 1 1,1 1-1,0-1 1,0 0-1,1 0 1,0 1-1,-1 12 1,3-18 6,1-1 0,-1 1 0,0 0 0,1 0 0,-1-1 0,1 1 1,-1-1-1,1 1 0,-1-1 0,1 0 0,-1 0 0,1 1 1,0-1-1,-1 0 0,1 0 0,-1-1 0,2 1 0,33-2 101,-23-1-93,6-2-2,-19 5-23,1 0 0,-1 0 0,0 0 0,1 0 1,-1 0-1,0 0 0,1 0 0,-1 0 0,0 0 0,1 0 0,-1 1 0,0-1 0,1 0 0,-1 0 0,0 0 1,1 0-1,-1 0 0,0 1 0,0-1 0,1 0 0,-1 0 0,0 0 0,0 1 0,1-1 0,-1 0 0,0 1 0,0-1 1,0 0-1,1 0 0,-1 1 0,0-1 0,0 0 0,0 1 0,0-1 0,0 0 0,0 1 0,0-1 0,0 0 1,0 1-1,0-1 0,0 1 0,1 0-142,0-1 1,0 1-1,0-1 0,1 1 1,-1-1-1,0 1 0,0-1 1,0 1-1,0-1 0,1 0 1,-1 0-1,0 0 0,0 0 1,0 0-1,1 0 0,-1 0 1,0 0-1,0 0 0,2-1 1,28-3-8490,-21-2 2120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3:3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142 225 9641,'0'0'4933,"2"-8"-406,5-25-822,-7 32-3572,0 0 0,0 0 1,0 0-1,0 0 0,0 0 1,0 1-1,0-1 1,0 0-1,-1 0 0,1 0 1,0 0-1,-1 0 0,1 0 1,-1 1-1,1-1 1,-1 0-1,1 0 0,-1 1 1,0-1-1,1 0 0,-1 1 1,0-1-1,1 1 0,-1-1 1,0 1-1,0-1 1,0 1-1,1-1 0,-1 1 1,0 0-1,0-1 0,0 1 1,0 0-1,0 0 1,0 0-1,0 0 0,0-1 1,1 1-1,-1 1 0,0-1 1,0 0-1,-2 0 1,-38 8 1466,35-4-1451,0 0 1,0 1-1,0 0 1,0 0-1,1 0 1,-1 0-1,1 1 1,1 0-1,-1 0 1,-3 8-1,5-11-102,1 1 0,0-1 0,0 1 0,0 0 0,0 0 0,1 0 0,0 0 0,0 0 0,0 0 0,0 0 0,0 0 0,1 0 0,0 0 0,0 1 0,0-1-1,0 0 1,1 0 0,0 0 0,2 8 0,-1-10-44,0 0-1,0 0 0,0 0 1,0 0-1,1 0 0,-1-1 1,1 1-1,-1-1 0,1 0 0,0 0 1,-1 0-1,1 0 0,0 0 1,0-1-1,0 1 0,-1-1 1,1 0-1,0 1 0,0-1 1,0-1-1,0 1 0,4-1 1,8 0-6,0-1 0,0-1 1,16-4-1,-10-1 3,-1 0 0,0-1 0,0-1 0,-1 0 0,0-2 0,-1 0 0,0-1 0,25-24 0,-31 25 0,1-1 0,-2-1 0,0 0 0,0 0 0,-1-1 0,-1 0 0,0 0 0,-2-1 0,0-1 0,0 1 0,4-20 0,-10 25 0,-4 9 0,-11 17 0,-15 32 0,21-30-401,1-1 0,1 1 0,0 0 0,1 0 0,1 1 1,0-1-1,2 1 0,0 0 0,0 24 0,3-37 185,-1 0 0,0 0 0,1 0 0,0 0 0,0-1 0,0 1 0,1 0 0,0 0 1,0-1-1,0 1 0,0-1 0,1 1 0,-1-1 0,1 0 0,0 0 0,1 0 0,-1 0 0,1-1 0,-1 1 0,1-1 0,0 0 1,0 0-1,1-1 0,-1 1 0,0-1 0,1 0 0,0 0 0,-1 0 0,1-1 0,0 1 0,0-1 0,0-1 0,0 1 0,0-1 1,0 1-1,0-1 0,6-1 0,8 1-10055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 3523,'0'-2'1153,"0"0"929,-4 2-2978,-4 0-514,-2 0 193,-1 0-64,0 3 448,-1 3 705,0 1 320,-3 0-480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1505,'0'0'2787,"53"-27"-3780,-41 18-512,-2-1-257,1 0 1730,-2 1 32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10634,'0'0'14254,"-13"76"-12493,4-38-672,-2 4-640,4 0-257,-2 1-128,5-6 32,2-6-256,2-8-993,0-5-321,0-9-415,-5-9-5030,-4-12-288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14221,'0'0'4981,"0"-8"-2445,0 5-2375,0 1 0,0-1-1,1 0 1,-1 1 0,1-1 0,-1 1 0,1-1-1,0 0 1,0 1 0,0 0 0,0-1 0,0 1-1,0-1 1,3-2 0,-1 2 63,1 0 0,0 0-1,0 0 1,0 0 0,0 0 0,0 1-1,1 0 1,-1 0 0,8-2 0,14-6 173,1 2 1,48-8-1,-63 14-428,-1 0 0,1 1 0,-1 1-1,1 0 1,-1 0 0,1 1 0,-1 1 0,0 0 0,18 6-1,-26-7-3,1 1-1,-1-1 0,0 1 0,0 0 0,0 0 0,0 1 1,0-1-1,0 0 0,-1 1 0,1 0 0,-1 0 0,0 0 0,0 0 1,0 0-1,0 0 0,2 5 0,-2-1 56,1 0-1,-1 0 1,-1 0 0,1 0-1,-1 1 1,-1-1 0,1 14-1,-2-4 408,-1 0 0,-1 0 0,0 0 0,-1 0 0,-1-1-1,-9 22 1,9-24-203,-2-1 0,0 0-1,0 0 1,-1-1 0,-1 0-1,0-1 1,-14 14 0,20-22-184,0 0 1,0 0-1,-1 0 1,1-1-1,-1 1 1,0-1-1,0 0 1,0 0-1,0-1 0,0 1 1,0-1-1,0 0 1,-1 0-1,1 0 1,0 0-1,-1-1 1,1 0-1,0 0 0,-1 0 1,1 0-1,-1-1 1,1 0-1,0 0 1,0 0-1,-1 0 1,1-1-1,0 1 1,-6-5-1,5 4-82,0-1 0,1 0-1,-1 0 1,1 0 0,0 0 0,0-1 0,1 1 0,-1-1-1,1 0 1,-1 0 0,1-1 0,0 1 0,1 0 0,-1-1-1,1 0 1,0 0 0,0 0 0,0 0 0,-1-9 0,3 13-203,0 1 1,0-1 0,1 1 0,-1-1 0,0 0 0,0 1 0,0-1 0,1 1 0,-1-1-1,0 1 1,1-1 0,-1 1 0,0-1 0,1 1 0,-1-1 0,1 1 0,-1 0 0,1-1-1,-1 1 1,1-1 0,-1 1 0,1 0 0,-1 0 0,1-1 0,-1 1 0,1 0 0,0 0 0,-1 0-1,1-1 1,-1 1 0,1 0 0,0 0 0,-1 0 0,1 0 0,-1 0 0,1 0 0,0 1-1,-1-1 1,1 0 0,-1 0 0,2 1 0,3-1-1371,16 0-6237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58 10954,'0'0'12770,"-6"-10"-9984,-20-26-543,25 35-2150,0 0 1,-1 0 0,1 0 0,0 0-1,-1 0 1,1 0 0,-1 0 0,1 1 0,-1-1-1,0 0 1,1 1 0,-1-1 0,0 1 0,1 0-1,-1 0 1,0-1 0,1 1 0,-1 0 0,0 0-1,0 1 1,1-1 0,-1 0 0,0 1-1,1-1 1,-1 1 0,-2 0 0,0 1-26,0 0 1,0 0-1,0 0 1,0 0-1,1 1 1,-1-1-1,-4 5 1,2 0-1,0 0 0,1 0-1,0 1 1,0-1 0,1 1 0,0 0 0,-5 13 0,7-16-44,1 0 1,-1 0-1,1-1 1,0 1-1,0 0 1,1 0-1,-1 0 0,1 0 1,0 0-1,1 0 1,-1 0-1,1 0 1,0 0-1,0 0 1,2 5-1,-1-8-24,-1 1 0,1-1 0,0 0 0,-1 0 0,1 0 0,0 0 0,0 0 0,0 0 0,1 0 0,-1-1 0,0 1 0,1-1 0,-1 0 0,1 0 0,-1 1 0,1-2 0,0 1 0,-1 0 0,1 0 0,0-1 0,0 0 0,-1 1 0,1-1 0,0 0 0,0 0 0,-1-1 0,1 1 0,0-1 0,0 1 0,4-2 0,-2 0 0,1 1 0,0-1 0,-1 0 0,0 0 0,1-1 0,-1 1 0,0-1 0,0 0 0,0-1 0,-1 1 0,1-1 0,-1 0 0,7-8 0,-7 6 0,-1 0 0,0 0 0,0 0 0,0 0 0,-1-1 0,0 1 0,-1-1 0,1 1 0,-1-1 0,-1 1 0,1-14 0,-1 18 0,0-1 0,0 1 0,0 0 0,-1-1 0,1 1 0,-1 0 0,0-1 0,0 1 0,1 0 0,-1 0 0,0 0 0,-1 0 0,1 0 0,0 0 0,-1 0 0,1 0 0,-1 0 0,0 1 0,1-1 0,-1 0 0,0 1 0,0 0 0,0-1 0,0 1 0,0 0 0,0 0 0,0 0 0,-1 0 0,1 1 0,0-1 0,0 0 0,-1 1 0,1 0 0,-1 0 0,-2-1 0,2 1-154,-1 1 1,1-1-1,0 0 0,-1 1 0,1 0 1,0-1-1,0 1 0,-1 1 1,1-1-1,0 0 0,-4 3 1,6-3 57,1-1 1,-1 1-1,0-1 1,0 1 0,0 0-1,0 0 1,1-1 0,-1 1-1,0 0 1,1 0-1,-1 0 1,1 0 0,-1 0-1,1 0 1,-1 0 0,1 0-1,-1 0 1,1 0-1,0 0 1,0 0 0,0 0-1,0 0 1,-1 0 0,1 0-1,1 0 1,-1 1-1,0-1 1,0 0 0,0 0-1,0 0 1,1 0 0,-1 0-1,1 0 1,-1 0-1,1 0 1,-1 0 0,1 0-1,-1 0 1,1-1 0,0 2-1,13 7-4767,6-2-1655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8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7 13613,'0'0'12598,"-10"-1"-11396,5 1-1130,1-1 0,-1 1 1,0 0-1,1 1 0,-1-1 0,0 1 1,1 0-1,-1 0 0,1 0 1,-1 0-1,1 1 0,0 0 1,-1 0-1,1 0 0,0 1 1,0-1-1,0 1 0,1 0 0,-1 0 1,1 0-1,-6 6 0,5-4 0,-1 1-1,1-1 1,0 1-1,0 0 1,0 0-1,1 1 1,0-1-1,0 0 1,1 1-1,0 0 1,0 0-1,1-1 1,-1 1-1,1 0 1,1 0-1,-1 0 1,2 8-1,-1-14-65,1 0 0,-1 1 0,1-1 0,0 0 0,-1 0 0,1 0 0,0 1 0,0-1 0,0 0 0,0 0 0,0 0 0,0 0 0,0 0 0,0-1 0,0 1 0,0 0 0,1-1 0,-1 1 0,0 0 0,0-1 0,1 1 0,-1-1 0,1 0 0,-1 1 0,0-1 0,1 0 0,-1 0 0,0 0 0,1 0 0,-1 0 0,1 0 0,-1 0 0,0-1 0,1 1 0,-1-1 0,3 0 0,2 0 18,0 0 0,0-1 0,0 0 0,0 0 0,0-1 0,9-5 0,-3-2-9,0 0 0,-1-1 0,0-1-1,-1 0 1,-1 0 0,0-1 0,0 0 0,-2-1 0,11-23 0,-18 37-10,1-1 0,-1 1-1,1 0 1,-1-1 0,0 1-1,1-1 1,-1 1 0,1 0-1,-1 0 1,1-1 0,0 1 0,-1 0-1,1 0 1,-1-1 0,1 1-1,-1 0 1,1 0 0,0 0-1,-1 0 1,1 0 0,-1 0 0,1 0-1,0 0 1,-1 0 0,1 0-1,-1 0 1,1 1 0,0-1-1,-1 0 1,1 0 0,-1 0 0,1 1-1,-1-1 1,1 0 0,-1 1-1,1-1 1,-1 1 0,1-1 0,-1 0-1,0 1 1,1-1 0,-1 1-1,0-1 1,1 2 0,24 24 230,-22-21-217,1 0-6,0 0 1,-1 0 0,0 0 0,0 1 0,0-1 0,-1 1 0,1 0 0,-2 0-1,1 0 1,0 0 0,-1 0 0,0 0 0,-1 1 0,0-1 0,1 0 0,-3 10-1,2-15 522,4-23 187,24-96-721,-27 117 0,-1 0 0,1 0 0,0 0 0,-1 0 0,1 0 0,0 1 0,0-1 0,-1 0 0,1 0 0,0 0 0,0 1 0,0-1 0,0 0 0,0 1 0,0-1 0,0 1 0,0-1 0,0 1 0,0 0 0,1-1 0,-1 1 0,0 0 0,0 0 0,0 0 0,2 0 0,37 0 0,-25 1 0,30 3-1294,-36-3 193,0 0 0,1 0-1,-1 0 1,1-1 0,-1-1 0,0 1-1,1-2 1,9-1 0,4-11-12870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15855,'0'0'8371,"1"12"-6765,2 15-679,-2-1-1,0 1 0,-7 49 0,-1-30-341,-1 63-1,8-109-580,0 1-1,0 0 1,0 0-1,0 0 0,0-1 1,0 1-1,1 0 1,-1 0-1,0 0 0,0-1 1,1 1-1,-1 0 1,0 0-1,1-1 1,-1 1-1,1 0 0,-1-1 1,0 1-1,1 0 1,0-1-1,-1 1 0,1-1 1,-1 1-1,1-1 1,0 1-1,-1-1 0,1 1 1,0-1-1,0 0 1,0 1-1,29-3 107,27-23-144,-25 6-304,-22 12 275,0 0 1,0 1-1,1 0 0,0 1 1,0 0-1,0 1 0,1 0 0,15-3 1,-26 7 72,0 0 1,-1 0-1,1 0 0,-1 0 1,1 0-1,-1 0 1,1 0-1,0 1 0,-1-1 1,1 0-1,-1 0 1,1 0-1,-1 1 0,1-1 1,-1 0-1,1 0 1,-1 1-1,1-1 0,-1 1 1,1-1-1,-1 0 1,0 1-1,1-1 1,-1 1-1,1-1 0,-1 1 1,0-1-1,0 1 1,1-1-1,-1 1 0,0-1 1,0 1-1,1 0 1,-1 27 499,-14 26 499,3-30-656,7-17-330,1 0 0,0-1-1,0 1 1,1 0-1,0 1 1,0-1 0,-1 9-1,21-25-5136,-4-8 53,1-5-2423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19474,'0'0'3043,"-11"6"139,10-5-3111,-13 7 1209,0 0 0,-24 21 0,34-26-1087,0 1 0,0-1 1,1 1-1,-1 0 0,1 0 1,0 1-1,0-1 0,0 1 1,1 0-1,-1-1 0,1 1 1,0 0-1,1 0 0,-1 1 1,0 6-1,2-11-191,0 1 0,0-1 1,0 1-1,0-1 0,1 1 1,-1 0-1,0-1 0,1 1 0,-1-1 1,1 1-1,0-1 0,-1 0 1,1 1-1,0-1 0,0 0 0,0 1 1,0-1-1,0 0 0,0 0 0,0 0 1,0 0-1,1 0 0,-1 0 1,0 0-1,1 0 0,-1 0 0,1-1 1,-1 1-1,1-1 0,-1 1 0,1-1 1,-1 1-1,1-1 0,1 0 1,9 2-7,-1-1 1,0 0-1,21-1 1,-21 0 1,-2-1 2,1 0 0,-1-1 0,0 0 0,0 0 0,1-1 0,-2 0 0,1 0 0,0-1 0,-1 0 0,9-6 0,-12 8 0,-1-1 0,0 0 0,0 0 0,-1 0 0,1 0 0,0-1 0,-1 1 0,0-1 0,0 0 0,0 0 0,0 0 0,-1 0 0,1 0 0,-1-1 0,0 1 0,-1-1 0,1 0 0,-1 1 0,0-1 0,1-10 0,-2 15 0,1-1 0,-1 1 0,0-1 0,0 1 0,0-1 0,0 1 0,-1-1 0,1 1 0,0-1 0,0 1 0,0-1 0,0 1 0,0-1 0,-1 1 0,1 0 0,0-1 0,0 1 0,-1-1 0,1 1 0,0-1 0,-1 1 0,1 0 0,0-1 0,-1 1 0,1 0 0,-1-1 0,1 1 0,-1 0 0,1 0 0,0-1 0,-1 1 0,0 0 0,-19 4 0,-14 19 0,28-17 9,2 0-1,-1 0 1,1 1-1,0 0 1,0 0-1,1 0 1,-3 10-1,5-16-15,0 0 0,1 0-1,0 1 1,-1-1 0,1 0 0,0 1-1,-1-1 1,1 1 0,0-1 0,0 0-1,0 1 1,0-1 0,0 1 0,1-1-1,-1 0 1,0 1 0,1-1 0,-1 0-1,1 1 1,-1-1 0,1 0 0,-1 0 0,1 1-1,0-1 1,0 0 0,0 0 0,0 0-1,0 0 1,0 0 0,0 0 0,0 0-1,0 0 1,0-1 0,0 1 0,1 0-1,-1-1 1,0 1 0,0-1 0,1 1-1,-1-1 1,0 1 0,1-1 0,-1 0-1,1 0 1,-1 0 0,3 0 0,51 0-4637,-1-12-6418,-28 2 647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5541,'0'0'25742,"-6"9"-24456,-2 3-1290,1 1 0,0 0-1,0 0 1,2 1-1,0 0 1,0 0-1,1 0 1,1 0-1,0 1 1,1-1 0,0 20-1,2-25-788,0 1-1,1-1 1,0 0-1,0 0 1,4 10-1,-4-17 273,-1 0-1,1 0 1,0 0-1,0 0 1,0 0 0,0-1-1,0 1 1,0 0-1,1-1 1,-1 1-1,1-1 1,2 3-1,-3-3-99,1 0 0,-1-1-1,1 1 1,0 0 0,-1-1-1,1 0 1,-1 1 0,1-1-1,0 0 1,-1 0 0,1 0 0,0 0-1,-1 0 1,1 0 0,0 0-1,-1 0 1,1-1 0,2 0-1,16-7-8549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0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 16528,'0'0'15625,"-11"-3"-15251,10 3-373,-2-1 8,-1 0 0,0 0 1,0 0-1,1 0 0,-1 1 0,0-1 0,0 1 1,0 0-1,0 0 0,0 1 0,1-1 0,-1 1 1,0-1-1,0 1 0,1 1 0,-1-1 0,0 0 0,1 1 1,-1 0-1,1 0 0,0 0 0,-1 0 0,1 0 1,0 1-1,-4 4 0,5-5-9,-2 1 0,1 0 0,-1 1 0,1-1 0,0 1 0,0 0 0,0-1 0,1 1 0,-1 1 0,1-1 0,0 0 0,-3 8 0,6-11 0,-1-1-1,0 1 1,1-1-1,-1 1 1,0-1 0,1 1-1,-1-1 1,1 1 0,-1-1-1,0 1 1,1-1-1,-1 0 1,1 0 0,-1 1-1,1-1 1,0 0 0,-1 1-1,1-1 1,-1 0-1,1 0 1,-1 0 0,1 0-1,0 0 1,-1 0-1,1 0 1,-1 0 0,1 0-1,0 0 1,0 0 0,28 0-148,-22 0 19,120 0-4564,-126 0 4698,0 0 1,0 0-1,0 0 0,0 0 0,0 0 1,0 0-1,0 1 0,0-1 0,0 0 0,0 1 1,0-1-1,0 0 0,0 1 0,0-1 0,0 1 1,0 0-1,0-1 0,-1 1 0,1 0 0,0-1 1,-1 1-1,1 0 0,0 0 0,-1 0 0,1-1 1,-1 1-1,1 0 0,-1 0 0,0 0 0,1 0 1,-1 0-1,0 0 0,1 0 0,-1 0 1,0 0-1,0 0 0,0 0 0,0 0 0,0 0 1,0 0-1,0 0 0,-1 2 0,0 0 168,1 0 0,-1 0 1,0-1-1,0 1 0,0 0 0,-1-1 0,1 1 0,-1 0 0,1-1 1,-1 0-1,0 1 0,0-1 0,-4 4 0,-3 0-2,0 0 0,0 0 0,-1-1-1,1 0 1,-1-1 0,0 0 0,-1-1 0,1 0 0,-1 0-1,1-1 1,-1-1 0,-13 1 0,13-4-1753,7-5-2377,4-8-4930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1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9257,'0'0'19063,"3"10"-17638,2 19-965,-1 1-1,-2 1 0,-1 39 0,-1-69-456,0 0 0,0-1 0,0 1 0,0 0 0,0 0 0,0-1 0,0 1 0,0 0 0,1 0 0,-1-1 0,0 1 0,0 0 0,1 0 0,-1-1 0,1 1 0,-1 0 0,1-1 0,-1 1 0,1-1-1,-1 1 1,1 0 0,-1-1 0,1 1 0,-1-1 0,1 0 0,0 1 0,-1-1 0,2 1 0,24-2 146,25-21 54,97-88-2328,-148 109 2133,1 0 0,-1 0 0,1 1 1,0-1-1,0 1 0,-1-1 0,1 1 0,0-1 0,0 1 0,0-1 0,-1 1 1,1-1-1,0 1 0,0 0 0,0 0 0,0 0 0,0-1 0,0 1 1,0 0-1,0 0 0,0 0 0,-1 0 0,1 0 0,0 1 0,0-1 1,0 0-1,0 0 0,2 1 0,-3 0 33,1 1 0,0-1 0,-1 0 1,1 0-1,-1 1 0,0-1 0,1 1 0,-1-1 1,0 0-1,0 1 0,0-1 0,0 0 0,0 1 0,0-1 1,0 1-1,-1 1 0,-15 59 1025,6-39-903,6-17-130,1 2 0,0-1 0,1 0 0,-1 0 0,2 1 0,-1 0 0,0 9 0,3-17-254,0 0 0,1 1 1,-1-1-1,1 0 0,-1 0 0,1 0 1,-1 0-1,0-1 0,1 1 0,-1 0 1,1 0-1,-1-1 0,0 1 0,1-1 1,-1 1-1,2-2 0,4-3-1624,0 0-1,0 0 1,-1 0 0,0-1 0,6-6-1,12-15-9055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1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84 309 16143,'0'0'3097,"-8"8"196,-4 3-2010,1 1 0,1 0 0,0 1 0,-11 20 0,19-30-1118,1 0-1,-1 0 0,1 0 0,0 0 1,-1 0-1,2 1 0,-1-1 1,0 0-1,1 0 0,-1 1 0,1-1 1,0 1-1,0-1 0,1 4 1,0-5-170,0 0 0,0 0 0,0 0 0,0 0 0,0 0 0,0 0 0,1 0 0,-1-1 0,1 1 0,-1-1 0,1 1 0,0-1 0,0 1 0,-1-1 0,1 0 0,0 0 0,0 0 0,0 0 0,0 0 0,1 0 0,-1-1 0,0 1 0,0-1 0,4 1 0,-1 1-11,0-1 0,0 0-1,0-1 1,1 1-1,-1-1 1,0 0 0,0 0-1,0 0 1,1-1 0,-1 0-1,0 0 1,0 0-1,0-1 1,0 1 0,0-1-1,-1-1 1,1 1 0,0 0-1,-1-1 1,0 0-1,8-7 1,-7 5 21,-1-1-1,0 0 1,0 0-1,-1 0 1,1 0-1,-1 0 1,-1-1-1,1 1 1,-1-1-1,0 0 1,-1 0-1,1 0 1,-1 0-1,-1 0 1,0-13-1,0 13 15,-1-1-1,0 1 1,0 0-1,-1 0 1,-5-14 0,7 20-17,0 0 0,-1 0 0,1-1 0,0 1 1,-1 0-1,1 0 0,-1 0 0,1 0 0,-1 0 1,1 0-1,-1 0 0,0 0 0,0 0 1,0 0-1,1 0 0,-1 0 0,0 1 0,0-1 1,0 0-1,0 0 0,0 1 0,0-1 1,0 1-1,-1-1 0,1 1 0,0 0 0,0-1 1,0 1-1,0 0 0,-1 0 0,1 0 1,0 0-1,0 0 0,0 0 0,-1 0 0,1 0 1,0 0-1,0 0 0,0 1 0,-1-1 0,1 0 1,0 1-1,0-1 0,0 1 0,-1 1 1,1-2 0,0 1 0,0-1 0,0 1 1,0 0-1,1 0 0,-1 0 1,0-1-1,1 1 0,-1 0 1,1 0-1,-1 0 0,1 0 1,-1 0-1,1 0 0,0 0 0,-1 0 1,1 0-1,0 0 0,0 0 1,0 0-1,0 0 0,0 0 1,0 0-1,0 0 0,0 0 1,0 0-1,0 0 0,1 0 0,-1 0 1,0 0-1,1 0 0,-1 0 1,1 0-1,-1 0 0,1 0 1,-1 0-1,2 1 0,-1 0 8,1 0 1,0 0-1,-1 0 0,1 0 0,0-1 0,0 1 0,0-1 1,0 1-1,0-1 0,0 0 0,0 1 0,0-1 0,0 0 0,1-1 1,4 2-1,3-1-37,0 0 0,0-1 1,0-1-1,0 0 0,0 0 1,1-1-1,-2 0 0,1-1 1,0 0-1,0 0 0,-1-1 1,0 0-1,0-1 0,0 0 0,0-1 1,-1 0-1,0 0 0,0 0 1,-1-1-1,0 0 0,0-1 1,8-11-1,0-1-27,-2-1 0,0 0 0,-1-1 0,-2 0 0,0 0 0,-1-1 0,-2-1 0,7-29 0,-36 138 557,12-53-115,2 1 0,-7 60 0,13-76-253,0 6-29,1 0 0,2 23 0,-1-41-111,0-1-1,1 1 0,0 0 0,0-1 0,0 1 0,0-1 0,1 1 0,0-1 0,-1 0 0,2 1 0,-1-1 0,0 0 0,1 0 1,0-1-1,0 1 0,4 4 0,-7-8-27,1 0 0,-1 1 0,0-1 0,0 1 0,1-1 0,-1 0 0,0 1 0,1-1 0,-1 0 0,1 1 0,-1-1 0,0 0 0,1 1 0,-1-1 0,1 0 0,-1 0 0,1 0 0,-1 0 0,1 1 0,-1-1 0,1 0 0,-1 0 0,1 0 0,-1 0 0,1 0 0,-1 0 0,1 0 0,-1 0 0,1 0 0,-1 0 0,1-1 0,-1 1 0,1 0 0,-1 0 0,1 0 0,0-1 0,-1-19-1166,-17-25-680,-3 17 1751,-2 0 0,-1 2 0,-31-27 0,27 26 1500,26 26-1322,1 1 1,0 0-1,0 0 1,-1 0 0,1 0-1,0 0 1,0-1 0,0 1-1,-1 0 1,1 0 0,0 0-1,0-1 1,0 1-1,0 0 1,0 0 0,-1-1-1,1 1 1,0 0 0,0 0-1,0-1 1,0 1-1,0 0 1,0-1 0,0 1-1,0 0 1,0 0 0,0-1-1,0 1 1,0 0 0,0 0-1,0-1 1,0 1-1,0 0 1,0 0 0,1-1-1,-1 1 1,0 0 0,0-1-1,13-3 617,27 3-829,-31 2 358,38 0-347,32-1-2070,-26-6-5425,-10-4-6566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2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3844,'5'-9'395,"56"-79"3430,-37 57 1125,30-30 0,-54 60-4782,0 1 0,0-1 0,0 1-1,0 0 1,0-1 0,1 1 0,-1-1 0,0 1 0,0 0 0,1-1 0,-1 1 0,0 0 0,1 0 0,-1-1 0,0 1 0,1 0 0,-1 0 0,0-1 0,1 1 0,-1 0 0,1 0 0,-1 0 0,0 0 0,1-1 0,-1 1-1,1 0 1,-1 0 0,0 0 0,1 0 0,-1 0 0,1 0 0,-1 0 0,1 0 0,-1 0 0,0 0 0,1 1 0,-1-1 0,1 0 0,-1 0 0,0 0 0,1 0 0,-1 1 0,1-1 0,-1 0 0,0 0 0,1 1 0,-1-1-1,0 0 1,1 1 0,-1-1 0,0 1 0,2 31 2564,-14 41-1401,-3-19-550,7-30-570,2 1 0,0 0 0,1 1 0,-1 34 0,6-59-215,0 0-1,0 0 1,0 0 0,0 0-1,0 0 1,0 0 0,0 0-1,1 0 1,-1 0-1,0 0 1,1 0 0,-1 0-1,1 0 1,-1 0 0,1 0-1,-1-1 1,1 1 0,-1 0-1,1 0 1,0 0-1,0-1 1,-1 1 0,1 0-1,0-1 1,0 1 0,0-1-1,1 2 1,1-2-57,-1 1 0,1-1-1,-1 1 1,1-1 0,-1 0 0,1 0 0,-1 0 0,1 0 0,-1-1-1,1 1 1,2-1 0,7-3-905,0 0 1,-1 0-1,19-11 0,-19 9-107,-7 3 607,0 0 0,1 1 0,-1 0 0,1 0 0,-1 0 0,1 0 0,0 1 0,-1 0 0,9-2 0,-12 5 515,-1 0-1,0 0 1,1-1 0,-1 1 0,0 0 0,0 0 0,0-1 0,0 1 0,0 0 0,0 0 0,-1-1 0,1 1 0,0 0 0,-1 0 0,0-1 0,1 1 0,-2 2-1,-3 4 232,0-1-1,0 1 0,-1-1 0,0 0 0,0-1 0,0 1 1,-1-1-1,0-1 0,0 1 0,-1-1 0,1 0 0,-1-1 0,0 0 1,-1 0-1,1-1 0,0 0 0,-1 0 0,0-1 0,0 0 1,0 0-1,0-1 0,0 0 0,-17-2 0,25 1-303,-1 0-1,1 0 1,-1 0-1,1 0 1,-1-1-1,1 1 1,-1 0-1,1-1 1,-1 1-1,1-1 1,0 0-1,-1 0 1,1 1-1,0-1 1,-1 0-1,1 0 1,0 0-1,0 0 1,0 0-1,0-1 1,0 1-1,0 0 1,0 0-1,0-1 1,1 1-1,-1 0 1,1-1-1,-1 1 1,0-1 0,1 1-1,0-1 1,-1 1-1,1-1 1,0 1-1,0-1 1,0 1-1,0-1 1,0 1-1,0-1 1,1-2-1,0 0-456,0 1 1,0-1-1,0 0 0,0 0 0,1 1 0,-1-1 1,1 0-1,0 1 0,0 0 0,1-1 0,-1 1 1,1 0-1,-1 0 0,7-5 0,20-9-4740,4 4-2098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2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10 138 14189,'0'0'9449,"8"-2"-6561,14-3-1229,0-2 0,39-16-1,-40 14-1463,0-2 0,0 0-1,20-17 1,-39 28-192,-1-1-1,0 0 1,0 1-1,0-1 0,1 0 1,-1 0-1,0 0 1,0 0-1,0 0 1,0 0-1,-1 0 0,1 0 1,0 0-1,0 0 1,-1 0-1,1-1 1,0 1-1,-1 0 0,1-1 1,-1 1-1,0 0 1,1-1-1,-1-1 1,-1 2-7,1 0 1,-1 0 0,0 0 0,0 0-1,0 0 1,0 0 0,0 1 0,0-1-1,0 0 1,0 1 0,0-1-1,0 1 1,0-1 0,0 1 0,0 0-1,-1-1 1,1 1 0,0 0 0,0 0-1,-2 0 1,-8-1-7,0 0 1,0 1-1,1 0 0,-22 4 0,23-1 36,0 0-1,0 0 1,1 1-1,-1 0 1,1 0-1,0 1 1,0 0-1,0 1 1,1 0-1,-8 7 1,10-9-9,1 1 1,-1 0 0,1 1-1,0-1 1,0 1-1,0 0 1,1 0 0,0 0-1,0 0 1,1 0 0,-1 1-1,1-1 1,1 1-1,-2 10 1,3-15-16,0-1 0,0 1 1,0 0-1,1-1 0,-1 1 0,0-1 1,1 1-1,-1-1 0,1 1 0,0-1 0,-1 1 1,1-1-1,0 0 0,0 1 0,0-1 0,0 0 1,0 0-1,0 1 0,1-1 0,-1 0 1,0 0-1,0 0 0,1-1 0,-1 1 0,1 0 1,-1 0-1,0-1 0,1 1 0,0-1 0,-1 1 1,1-1-1,-1 0 0,1 1 0,2-1 0,8 1-57,1 0-1,0 0 0,17-2 1,-17 0-120,-1 0-818,-1 0 0,1-1-1,0 0 1,18-6 0,19-13-8225,-13 2-4913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3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21 138 18898,'0'0'7634,"11"0"-6268,-1 0-1267,0-1-1,-1 0 0,1 0 0,-1-1 1,1-1-1,-1 0 0,0 0 0,0 0 0,0-1 1,-1-1-1,1 0 0,-1 0 0,0 0 1,9-9-1,-11 9-61,0 0 1,-1-1-1,0 0 0,0 0 1,0 0-1,3-8 0,-7 13-27,0 0 0,-1 0 0,1 0 0,-1 0 0,0 0-1,1 0 1,-1 0 0,0 0 0,0 0 0,0 0 0,0-1 0,0 1-1,0 0 1,0 0 0,0 0 0,0 0 0,0 0 0,0 0 0,-1 0-1,1-2 1,-1 2-3,0 0 1,0 0-1,-1 1 0,1-1 0,0 0 0,0 0 1,0 0-1,-1 1 0,1-1 0,0 1 0,0-1 0,-1 1 1,1-1-1,0 1 0,-1 0 0,1 0 0,-1 0 0,1 0 1,-1 0-1,-1 0 0,-5 0 96,1 1-1,-1-1 1,1 2-1,0-1 1,-1 1-1,1 0 1,0 0 0,0 1-1,1 0 1,-1 1-1,0-1 1,1 1-1,-8 6 1,3-1 88,0 0 1,1 1-1,0 1 1,1 0-1,0 0 1,-9 14-1,17-22-191,0 1 0,0-1 0,0 0 0,1 0 0,-1 1 0,1-1 0,0 1 0,0-1 0,0 0 0,1 7 0,3 8 0,-4-17 0,0-1 0,0 0 0,0 0 0,0 0 0,0 0 0,0 0 0,0 0 0,0 1 0,0-1 0,1 0 0,-1 0 0,0 0 0,0 0 0,0 0 0,0 1 0,0-1 0,0 0 0,0 0 0,0 0 0,0 0 0,0 0 0,1 0 0,-1 0 0,0 0 0,0 0 0,0 1 0,0-1 0,0 0 0,0 0 0,0 0 0,1 0 0,-1 0 0,0 0 0,0 0 0,0 0 0,0 0 0,0 0 0,1 0 0,-1 0 0,0 0 0,0 0 0,0 0 0,0 0 0,0 0 0,1 0 0,-1 0 0,0 0 0,0 0 0,0 0 0,0-1 0,0 1 0,0 0 0,1 0 0,-1 0 0,0 0 0,0 0 0,0 0 0,0 0 0,0 0 0,0-1 0,0 1 0,0 0 0,70 22 0,-69-21 0,11 1 0,0 0 0,1-1 0,19 0 0,-29-1 0,1 0 0,-1 0 0,0-1 0,1 0 0,-1 0 0,0 0 0,0 0 0,0 0 0,0-1 0,0 1 0,0-1 0,0 0 0,0 1 0,-1-1 0,1-1 0,-1 1 0,1 0 0,2-4 0,33-48 0,-25 32 0,2 2 0,26-30 0,-40 50 0,-1 0 0,0-1 0,0 1 0,0 0 0,0-1 0,1 1 0,-1 0 0,0 0 0,0-1 0,1 1 0,-1 0 0,0 0 0,0-1 0,1 1 0,-1 0 0,0 0 0,1 0 0,-1-1 0,0 1 0,1 0 0,-1 0 0,0 0 0,1 0 0,-1 0 0,1 0 0,-1 0 0,0 0 0,1 0 0,-1 0 0,0 0 0,1 0 0,-1 0 0,0 0 0,1 0 0,-1 0 0,1 0 0,-1 0 0,0 1 0,1-1 0,-1 0 0,0 0 0,0 0 0,1 1 0,0-1 0,2 21 0,-11 26 0,6-43 0,-7 19 0,9-22 0,0-1 0,0 1 0,0-1 0,0 0 0,0 1 0,0-1 0,0 0 0,0 1 0,0-1 0,0 0 0,0 1 0,0-1 0,1 0 0,-1 1 0,0-1 0,0 0 0,0 1 0,0-1 0,1 0 0,-1 0 0,0 1 0,0-1 0,1 0 0,-1 0 0,0 1 0,0-1 0,1 0 0,-1 0 0,0 0 0,1 1 0,-1-1 0,0 0 0,1 0 0,-1 0 0,0 0 0,1 0 0,-1 0 0,0 0 0,1 0 0,-1 0 0,0 0 0,1 0 0,-1 0 0,0 0 0,1 0 0,-1 0 0,0 0 0,1 0 0,-1 0 0,0 0 0,1-1 0,-1 1 0,0 0 0,1 0 0,-1 0 0,0-1 0,1 1 0,-1 0 0,0-1 0,10-3-121,-1-1 1,0 0-1,0 0 1,0-1-1,10-10 1,-14 11 26,1 0-1,0 1 1,0-1 0,0 1 0,1 0-1,-1 1 1,1-1 0,0 1 0,0 1-1,0-1 1,0 1 0,11-2-1,-17 4 94,0 0-1,0 1 0,-1-1 1,1 0-1,0 0 0,0 0 0,0 0 1,-1 1-1,1-1 0,0 0 0,0 1 1,-1-1-1,1 1 0,0-1 0,-1 1 1,1-1-1,0 1 0,-1-1 0,1 1 1,-1-1-1,1 1 0,-1 0 1,1-1-1,-1 1 0,1 0 0,-1 0 1,1 1-1,4 30 393,-13 31 446,2-20-367,6-42-536,1-1 0,-1 0 0,0 0 0,0 0-1,0 0 1,0 1 0,0-1 0,1 0 0,-1 0 0,0 0 0,0 0 0,0 0-1,0 0 1,1 1 0,-1-1 0,0 0 0,0 0 0,0 0 0,1 0 0,-1 0-1,0 0 1,0 0 0,0 0 0,1 0 0,-1 0 0,0 0 0,0 0 0,1 0-1,-1 0 1,0 0 0,0 0 0,0 0 0,1 0 0,-1-1 0,0 1 0,0 0 0,0 0-1,0 0 1,1 0 0,-1 0 0,0 0 0,0-1 0,0 1 0,14-8-6303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27 15278,'0'0'365,"0"-1"0,0 1 0,0-1 0,0 1 0,0-1 0,0 1 0,0 0 0,0-1 0,0 1 0,0-1 0,0 1 0,0 0 0,-1-1 0,1 1 0,0-1 0,0 1 0,0 0 0,-1-1 0,1 1 0,0 0 0,-1-1 0,1 1 0,0 0 0,0-1 0,-1 1 0,1 0 0,-1 0 0,1-1 0,0 1 0,-1 0 0,1 0 0,-1 0 0,1 0-1,0 0 1,-1-1 0,-25-2 2743,-26 9-3275,45-4 186,-1 1 1,1 0 0,0 1-1,0 0 1,0 0 0,1 0-1,0 1 1,-12 10 0,15-12-5,1 0 0,-1 0 0,0 0 0,1 0 0,0 0 1,0 0-1,0 1 0,0-1 0,0 1 0,1 0 1,-1-1-1,1 1 0,0 0 0,0 0 0,0 0 0,1 0 1,0 0-1,-1 0 0,2 5 0,-1-7-10,0-1-1,1 0 1,-1 0-1,0 0 1,1 0 0,-1 0-1,1 1 1,0-1-1,-1 0 1,1 0-1,0 0 1,-1-1 0,1 1-1,0 0 1,0 0-1,0 0 1,0 0-1,0-1 1,0 1 0,0-1-1,0 1 1,0-1-1,2 2 1,36 2 99,-30-5-79,-1 0-1,1-1 0,0 1 1,0-2-1,0 1 0,10-6 0,-10 3-7,0 0-1,-1-1 0,1-1 0,-1 1 1,-1-1-1,10-11 0,-13 15-10,-1-1-1,0 0 1,-1 0-1,1 0 1,-1 0 0,0 0-1,0-1 1,0 1-1,0-1 1,-1 1-1,1-1 1,-1 0 0,-1 0-1,1 1 1,0-10-1,-2 13-19,1 0 0,0 1-1,0-1 1,0 0-1,0 1 1,-1-1 0,1 1-1,0-1 1,0 0-1,-1 1 1,1-1 0,0 1-1,-1-1 1,1 1-1,-1-1 1,1 1 0,-1-1-1,1 1 1,-1 0 0,1-1-1,-1 1 1,1-1-1,-1 1 1,0 0 0,1 0-1,-1-1 1,0 1-1,1 0 1,-1 0 0,1 0-1,-1 0 1,0 0-1,1 0 1,-1 0 0,0 0-1,1 0 1,-1 0 0,0 0-1,1 0 1,-1 0-1,0 1 1,-1-1-82,-1 1 1,1-1-1,0 1 1,0 0-1,0 0 1,0-1-1,0 1 1,0 1-1,1-1 0,-1 0 1,-3 3-1,3 0-362,-1 0-1,2-1 0,-1 1 1,0 0-1,1 0 0,-1 0 1,1 0-1,0 1 0,1-1 0,-1 4 1,0-5-376,1-1 0,0 0 0,0 0 0,0 0 0,0 1 0,1-1 0,-1 0 0,0 0 0,1 0 0,0 0 0,-1 0 0,3 4 0,12 5-11743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35 13773,'0'0'8317,"-5"10"-7030,-13 36 98,1 1 1,3 1 0,-12 70-1,4 70-836,20-247 1837,0 23-2242,2 0 0,1 0 0,9-58 1,-6 77-235,1 0-1,1-1 1,1 2 0,0-1 0,1 1 0,1 0 0,1 1-1,16-22 1,-22 32 2,1 0 0,-1 0-1,1 0 1,0 1-1,0-1 1,0 1 0,1 0-1,-1 1 1,1 0-1,0-1 1,0 2 0,0-1-1,1 1 1,-1 0 0,1 0-1,-1 1 1,1 0-1,-1 0 1,1 0 0,0 1-1,-1 0 1,1 0-1,0 1 1,-1 0 0,1 0-1,9 3 1,-14-3 67,0 0-1,0 0 1,0 0 0,0 0-1,0 0 1,0 0-1,0 0 1,0 1 0,0-1-1,0 1 1,0 0 0,-1-1-1,1 1 1,-1 0 0,0 0-1,1 0 1,-1 0-1,0 0 1,0 0 0,0 0-1,0 1 1,-1-1 0,1 0-1,0 1 1,-1-1-1,0 0 1,1 4 0,-1-3 30,0 1 1,-1-1-1,1 1 1,-1-1 0,1 0-1,-1 0 1,0 1-1,0-1 1,-1 0-1,1 0 1,0 0 0,-1 0-1,0 0 1,0-1-1,0 1 1,0 0-1,0-1 1,-5 5 0,-4 1 174,0 0 0,-1-1 0,0 0 0,0-1 0,0-1 1,-1 1-1,0-2 0,0 0 0,0 0 0,0-2 1,-1 1-1,1-2 0,-16 1 0,28-2-250,1 0 0,0 0 0,-1 0 1,1 0-1,-1 0 0,1 0 0,-1 0 0,1 0 0,-1 0 0,1 0 0,-1 0 1,1 0-1,0 0 0,-1 0 0,1-1 0,-1 1 0,1 0 0,0 0 1,-1-1-1,1 1 0,-1 0 0,1 0 0,0-1 0,-1 1 0,1 0 0,0-1 1,0 1-1,-1-1 0,1 1 0,0 0 0,0-1 0,0 1 0,-1-1 0,1 1 1,0-1-1,0 1 0,0 0 0,0-1 0,0 1 0,0-1 0,0 1 1,0-1-1,0 1 0,0-1 0,0 1 0,0-1 0,0 1 0,0 0 0,0-1 1,1 1-1,-1-1 0,0 1 0,0-1 0,1 1 0,-1 0 0,0-1 0,0 1 1,1 0-1,-1-1 0,0 1 0,1 0 0,0-1 0,21-24-5932,5 9-451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5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2 109 17617,'0'0'11573,"11"2"-10622,0-1-842,-1-1 1,0 1-1,0-1 1,0-1 0,1 0-1,-1-1 1,16-4-1,-23 5-94,1 0-1,-1 0 0,1 0 1,-1-1-1,1 1 1,-1-1-1,0 0 0,0 0 1,0 0-1,0 0 0,0-1 1,-1 1-1,1-1 0,-1 0 1,1 0-1,-1 0 1,0 0-1,0 0 0,0 0 1,-1 0-1,1-1 0,-1 1 1,0 0-1,0-1 1,0 1-1,0-1 0,0 0 1,-1 1-1,0-5 0,0 7-6,0 0 0,0 0-1,-1 0 1,1 0-1,-1 0 1,1 0-1,-1 0 1,1 0-1,-1 0 1,1 0 0,-1 0-1,0 0 1,1 1-1,-1-1 1,0 0-1,0 1 1,0-1 0,0 0-1,0 1 1,1-1-1,-1 1 1,0-1-1,0 1 1,0 0-1,0-1 1,0 1 0,-1 0-1,1 0 1,0 0-1,0 0 1,0 0-1,0 0 1,0 0 0,0 0-1,0 0 1,0 0-1,0 0 1,0 1-1,0-1 1,0 0-1,-1 2 1,-4-1 20,1 0-1,-1 0 1,1 1 0,0 0 0,0 0-1,0 1 1,-6 3 0,1 2 3,0 1 1,0 1-1,1-1 1,0 2-1,-11 16 1,17-23-19,0 1 0,0 0 0,0 0 1,1 0-1,0 0 0,0 1 0,0-1 0,0 1 1,1-1-1,0 1 0,0 0 0,1-1 0,0 1 1,-1 0-1,2 8 0,0-13-16,0 1 0,0-1 0,0 1 0,1-1-1,-1 0 1,0 1 0,0-1 0,1 0 0,-1 0 0,1 0 0,-1 0 0,1 0-1,-1 0 1,1 0 0,0-1 0,-1 1 0,1 0 0,0-1 0,-1 0 0,1 1-1,0-1 1,0 0 0,-1 0 0,1 0 0,0 0 0,2 0 0,51-5-404,-38-1-184,-1-1-1,1-1 1,-2 0 0,1 0 0,-1-2-1,-1 0 1,23-20 0,27-18 164,-64 48 470,0 0 0,0 0 0,0-1 0,1 1 0,-1 0 1,0 0-1,0 0 0,0 0 0,0-1 0,1 1 0,-1 0 0,0 0 0,0 0 0,0 0 1,1 0-1,-1 0 0,0 0 0,0 0 0,0 0 0,1 0 0,-1 0 0,0 0 0,0 0 0,0 0 1,1 0-1,-1 0 0,0 0 0,0 0 0,1 0 0,-1 0 0,0 0 0,0 0 0,0 0 0,1 0 1,-1 0-1,0 1 0,0-1 0,0 0 0,0 0 0,1 0 0,-1 0 0,0 0 0,0 1 0,0-1 1,0 0-1,0 0 0,1 0 0,-1 1 0,-1 14 919,-9 21-122,10-35-740,-2 3 9,0 1 0,1-1 0,0 0-1,0 0 1,0 1 0,0-1-1,1 1 1,0-1 0,0 1 0,0-1-1,1 8 1,0-10-89,0-1 0,0 1 0,0 0 0,0-1 0,1 1 0,-1-1 0,0 0 0,1 1 0,-1-1 0,1 0 0,-1 0 0,1 0 0,0 0 0,0 0 0,-1 0 0,1 0 0,0-1 0,0 1 0,0-1 0,0 1 0,0-1 0,-1 0 0,1 0 0,0 0 0,0 0 0,0 0 0,0 0 0,2-1 0,4 1-146,0-1-1,0 0 1,0-1 0,0 0 0,0 0-1,-1-1 1,1 0 0,-1 0 0,0 0-1,0-1 1,0 0 0,-1-1 0,13-10-1,-8 7-71,1 0-1,0 0 0,15-7 0,-27 15 201,0 0-1,0 0 0,0 0 0,1 0 0,-1 0 0,0 0 0,0 0 0,0 0 0,0 0 1,1 0-1,-1 0 0,0 0 0,0 0 0,0 0 0,0 0 0,1 0 0,-1 0 0,0 0 0,0 0 1,0 0-1,0 0 0,1 0 0,-1 0 0,0 0 0,0 0 0,0 0 0,0 0 0,0 1 1,1-1-1,-1 0 0,0 0 0,0 0 0,0 0 0,0 0 0,0 0 0,0 1 0,0-1 0,0 0 1,1 0-1,-1 0 0,0 0 0,0 0 0,0 1 0,0-1 0,0 0 0,0 0 0,0 0 1,0 0-1,0 1 0,0-1 0,-1 14 125,-7 13 81,-9 26-8,14-31-6831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6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72 113 13613,'0'0'11259,"11"7"-9482,39 20-186,-48-27-1497,1 1-1,0-1 1,0 0-1,-1 0 1,1 0-1,0 0 1,0 0-1,-1 0 1,1-1 0,0 1-1,-1-1 1,1 0-1,-1 0 1,1 0-1,-1 0 1,1 0-1,-1-1 1,1 1-1,-1-1 1,0 1 0,4-5-1,33-39 588,-37 44-673,-1-1-1,1 0 1,-1 0 0,1 0 0,-1 0 0,0 0 0,0 0 0,0 0-1,0 0 1,0-1 0,0 1 0,-1 0 0,1-1 0,-1 1 0,1 0-1,-1-1 1,0 1 0,0 0 0,0-1 0,-1 1 0,1 0 0,0-1-1,-1 1 1,1 0 0,-1-1 0,-1-2 0,-1 3 0,1 0-1,0 0 1,-1 0 0,1 0 0,-1 0 0,0 1-1,1-1 1,-1 1 0,0 0 0,0 0 0,0 0 0,0 0-1,0 1 1,0-1 0,0 1 0,0 0 0,-1-1-1,1 1 1,-3 1 0,-2-1 5,0 1 0,0 0 0,-1 0 0,1 1 0,1 0 0,-1 1 0,0-1 0,1 2 0,-1-1 0,1 1 0,0 0 0,0 0 0,0 1 0,1 0 0,-1 0 0,1 0 0,0 1 0,1 0 0,0 0 0,0 1 0,0 0 0,1 0 0,-1 0 0,2 0 0,-1 0 0,1 1 0,0-1 0,1 1 0,-1 0 0,2 0 0,-2 15 0,3-22-10,0 1 0,0-1 0,0 0-1,0 0 1,0 1 0,1-1 0,-1 0 0,1 1-1,-1-1 1,1 0 0,-1 0 0,1 0-1,0 0 1,-1 0 0,1 0 0,0 0 0,0 0-1,0 0 1,0 0 0,0 0 0,0 0-1,0 0 1,1 0 0,2 1-44,0 0 0,-1-1 0,1 0 0,0 0 0,0 0 0,0 0 0,7 1 0,6-2-655,-1 0 1,0-1 0,17-2-1,-15-1-1983,1-1-1,-2 0 0,25-11 0,4-4-8627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97 5381,'0'0'20030,"9"-7"-18103,28-20-891,-35 27-1006,-1-1 0,1 0 1,-1 1-1,1 0 1,0-1-1,0 1 1,-1 0-1,1 0 1,0 0-1,-1 0 0,1 0 1,0 0-1,-1 0 1,1 1-1,0-1 1,-1 0-1,1 1 1,0 0-1,-1-1 0,1 1 1,-1 0-1,1 0 1,-1 0-1,2 1 1,6 3 35,-2-3-64,0 0-1,1-1 1,-1 1 0,0-1 0,1-1-1,-1 0 1,1 0 0,10-1 0,-17 1 53,1-1 1,-1 1-1,1 0 1,-1 0 0,1-1-1,-1 1 1,1-1-1,-1 0 1,1 1 0,-1-1-1,0 0 1,1 0-1,-1 0 1,0 0 0,0 0-1,1 0 1,-1 0-1,0 0 1,0-1 0,0 1-1,-1 0 1,1-1-1,0 1 1,0 0 0,-1-1-1,1 1 1,-1-1-1,1 1 1,-1-1 0,1 1-1,-1-1 1,0 0-1,0 1 1,0-1 0,0 1-1,0-1 1,0 0-1,-1 1 1,1-1 0,0 1-1,-1-1 1,1 1-1,-1-1 1,1 1-1,-2-3 1,0 2-30,1 1 0,0-1 0,-1 0 0,1 0-1,-1 1 1,1-1 0,-1 1 0,0 0 0,1-1 0,-1 1 0,0 0 0,0 0-1,0 0 1,0 0 0,0 0 0,0 0 0,0 1 0,-1-1 0,1 1-1,0 0 1,0-1 0,0 1 0,-1 0 0,1 0 0,-3 1 0,-1-1 14,-1 0 0,0 1 0,1 0 0,-1 0 0,1 0 0,0 1 0,-11 4 0,9-1-40,0 0 0,0 0 0,1 1 0,0 0 0,0 0 0,0 0 0,1 1 0,0 0 0,0 1 0,-4 8 0,6-11 0,1 0 0,0 0 0,1 1 0,-1-1 0,1 1 0,0 0 0,1 0 0,-1-1 0,1 1 0,0 0 0,1 0 0,-1 0 0,1 0 0,0 0 0,1 0 0,1 10 0,0-12-4,0 0-1,0 0 1,0 0 0,1-1-1,-1 1 1,1-1-1,0 0 1,0 0 0,0 0-1,1 0 1,-1 0 0,1-1-1,-1 1 1,1-1-1,0 0 1,0 0 0,0-1-1,0 1 1,0-1 0,0 0-1,5 1 1,11 3-388,-1-1-1,1-2 1,23 2-1,8-4-5212,2 0-6150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172 175 20595,'0'0'3065,"-9"-1"-236,7 1-2727,-4-1 32,0 0 0,0 0 0,0 0 0,0 1 0,0 0 0,0 0 0,0 1 0,0-1 0,0 1 0,0 1 0,0-1 0,1 1 0,-1 0 0,0 0 0,1 1 0,0-1 0,-1 1-1,1 1 1,-6 4 0,6-3 2,1 1 0,0-1 0,0 1 0,1 0-1,-1 0 1,1 0 0,1 0 0,-5 13-1,7-18-111,-1 1-1,0-1 0,1 1 0,0-1 1,-1 1-1,1-1 0,0 1 0,0-1 0,0 1 1,0 0-1,0-1 0,0 1 0,0-1 1,0 1-1,1-1 0,-1 1 0,0-1 1,1 1-1,0-1 0,-1 1 0,1-1 0,0 0 1,0 1-1,-1-1 0,1 0 0,0 0 1,0 0-1,1 1 0,-1-1 0,0 0 0,0 0 1,0-1-1,1 1 0,-1 0 0,0 0 1,1-1-1,-1 1 0,1 0 0,-1-1 0,1 0 1,-1 1-1,3-1 0,8 1-13,0-1 0,-1-1 0,1 0 0,-1-1-1,0 0 1,1-1 0,-1 0 0,0 0 0,0-2 0,-1 1 0,1-1-1,-1-1 1,0 1 0,0-2 0,-1 0 0,0 0 0,11-11 0,-1 0 5,-1 0 0,-1-1 0,0-1 0,-2 0 0,0-1 0,21-42 0,-34 58-14,0 2-1,0-1 0,0 1 0,0-1 0,0 0 0,-1 0 0,0 0 0,0 0 0,0 0-1,0 0 1,0 0 0,-1 0 0,0-5 0,-2 10-16,1 0 1,-1 0-1,0 0 1,1 1-1,-1-1 0,1 0 1,-1 1-1,1-1 1,0 1-1,0-1 0,-1 1 1,0 2-1,-10 14 20,1-1 0,1 2-1,1-1 1,0 1 0,1 1-1,2 0 1,-9 37 0,12-40-698,1-1 1,1 0 0,1 23-1,4-18-4324,7-9-2520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2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16560,'0'0'4900,"49"82"-2978,-24-39-609,3 4 289,-1 6-65,-8 2-640,-4 4-384,-13 4-161,-2 2-32,-21 1-31,-15-1-161,-13-2-64,-2-5-32,-6-7-1089,3-11-2467,0-14-3010,9-10-10089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59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18481,'0'0'7688,"90"-8"-5318,-29-5-1089,11-1-256,5 0-416,4 0-449,-4 1-64,-10 2-160,-8 3-192,-15 5-129,-16 3-255,-10 0-481,-15 4-1057,-4 9-769,-25 1-1089,-11 1-2018,-12-2-5252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4:5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15022,'0'0'14222,"32"52"-12365,21-46-703,12-3-642,6-2-512,1-1 0,-4 0 0,-5 0-1121,-7-3-2402,-11-7-3972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2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17232,'0'0'6054,"-24"50"-4132,15-11-513,3 11-192,3 9-704,3 1-385,0-2-64,5-9-801,9-8-896,1-11 768,0-15-480,1-7-1026,-10-8-1504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17681,'0'0'3400,"13"-7"-2236,25-6-392,1 1 0,0 2 0,0 2 0,73-7 0,-75 12-695,-14 0-52,1 1-1,-1 1 1,1 0 0,-1 2 0,0 1 0,26 6 0,-47-8-29,1 1 1,-1-1 0,0 1-1,0 0 1,0 0 0,0 0-1,0 0 1,0 1-1,-1-1 1,1 0 0,0 1-1,-1-1 1,1 1 0,0-1-1,-1 1 1,0 0 0,1 0-1,-1 0 1,0 0 0,0 0-1,0 0 1,1 3 0,-2-1 53,1 0 0,-1 0 0,0 0 0,0-1 0,0 1 0,-1 0 0,1 0 0,-1 0 0,0 0 0,0-1 0,-3 8 0,-3 4 361,-1 0 0,0 0 0,-1-1 0,-18 22 0,9-14-56,-2 4 514,-2 0 1,-1-2-1,-49 42 1,72-65-890,-1-1 0,1 1-1,-1 0 1,1-1 0,-1 1 0,0-1 0,1 1 0,-1-1-1,0 1 1,0-1 0,1 0 0,-1 1 0,0-1 0,0 0-1,1 1 1,-1-1 0,0 0 0,0 0 0,0 0 0,0 0-1,1 0 1,-1 0 0,0 0 0,0 0 0,0 0-1,0 0 1,1 0 0,-1-1 0,0 1 0,0 0 0,0-1-1,1 1 1,-1 0 0,0-1 0,1 1 0,-1-1 0,0 1-1,1-1 1,-1 0 0,0 1 0,1-1 0,-1 0 0,1 0-21,-1 0 1,1 0 0,0 0 0,0 0 0,0 0 0,0 0 0,1 1 0,-1-1 0,0 0-1,0 0 1,0 0 0,1 0 0,-1 0 0,0 1 0,1-1 0,-1 0 0,1 0 0,-1 1-1,1-1 1,-1 0 0,1 0 0,-1 1 0,1-1 0,0 1 0,-1-1 0,1 1 0,0-1-1,0 1 1,-1-1 0,1 1 0,0-1 0,0 1 0,0 0 0,0 0 0,-1-1 0,1 1 0,2 0-1,5-2-74,1 1 0,-1 0-1,1 1 1,-1 0-1,1 0 1,-1 0-1,1 1 1,-1 1-1,1 0 1,-1 0 0,0 0-1,0 1 1,0 0-1,0 1 1,0 0-1,-1 0 1,0 0-1,0 1 1,0 0 0,0 1-1,-1-1 1,0 1-1,7 8 1,-12-12 155,1 0 1,-1 0-1,0 1 1,0-1 0,0 0-1,0 1 1,0-1-1,0 0 1,-1 1-1,1-1 1,-1 1-1,1-1 1,-1 1 0,0-1-1,0 1 1,0-1-1,-1 1 1,1-1-1,-2 5 1,1-2 120,-1-1 0,0 0 1,0 0-1,-1 0 0,1 0 1,-1 0-1,0-1 0,0 1 0,0-1 1,-4 4-1,-5 2 268,0 0 1,-1 0-1,1-1 1,-1-1-1,-24 10 1,18-11-430,0-1 0,0 0 0,-1-2 0,0 0 0,1-1 0,-1-1 0,0 0 0,-35-5 0,55 4-63,0-1 0,1 1 1,-1 0-1,0 0 0,0 0 0,1 0 1,-1-1-1,0 1 0,0 0 0,0 0 1,1-1-1,-1 1 0,0 0 0,0 0 1,0-1-1,0 1 0,0 0 0,0 0 1,1-1-1,-1 1 0,0 0 0,0-1 1,0 1-1,0 0 0,0-1 0,0 1 1,0 0-1,0 0 0,0-1 0,0 1 1,0 0-1,-1-1 0,1 1 0,0 0 0,0 0 1,0-1-1,0 1 0,0 0 0,0-1 1,-1 1-1,1 0 0,0 0 0,0 0 1,-1-1-1,1 1 0,0 0 0,0 0 1,0 0-1,-1-1 0,1 1 0,0 0 1,-1 0-1,1 0 0,0 0 0,0 0 1,-1 0-1,35-17-7299,-25 13 4379,16-11-6445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85 17136,'0'0'2568,"-1"-10"587,-5-32-267,5 41-2780,1-1 1,-1 1-1,1-1 1,-1 1-1,0 0 0,0-1 1,1 1-1,-1 0 1,0 0-1,0-1 0,0 1 1,-1 0-1,1 0 1,0 0-1,0 0 1,-1 0-1,1 1 0,0-1 1,-1 0-1,1 1 1,-1-1-1,1 1 0,0-1 1,-1 1-1,0-1 1,1 1-1,-1 0 0,1 0 1,-1 0-1,1 0 1,-1 0-1,-2 1 0,-1-1-60,0 1-1,0 0 0,0 0 1,0 1-1,0-1 0,0 1 0,-8 4 1,5 0-31,0 0 0,0 0 0,0 0 0,1 1 0,0 1 1,0-1-1,0 1 0,1 0 0,-9 16 0,11-17 41,1 0 0,-1 1 0,1-1 0,0 1-1,1-1 1,0 1 0,0 0 0,0 0 0,1 0 0,0 0 0,1 0-1,1 16 1,-1-23-48,0 1-1,1 0 1,-1 0-1,1-1 0,0 1 1,-1 0-1,1-1 1,0 1-1,0-1 1,0 1-1,0-1 1,0 1-1,0-1 0,0 0 1,1 1-1,-1-1 1,1 0-1,-1 0 1,0 0-1,1 0 0,2 1 1,1 0 14,-1-1 1,0 0-1,0 0 0,0 0 1,1-1-1,-1 1 0,0-1 1,9-1-1,-2 0 14,-1 0 0,1-1 1,0-1-1,-1 1 0,0-2 0,17-7 0,-11 2-41,-1-1 0,-1 0 0,0 0 0,-1-2 0,21-20 0,-29 26-17,1 0 0,-1-1 0,-1 1-1,1-1 1,-1 0 0,0 0 0,-1 0 0,0-1 0,0 1 0,0-1 0,-1 0-1,0 0 1,-1 0 0,2-11 0,-3 18 16,0 1 0,0 0-1,0-1 1,0 1 0,0 0 0,-1-1 0,1 1-1,0 0 1,0 0 0,0-1 0,0 1 0,0 0-1,0 0 1,0-1 0,-1 1 0,1 0 0,0 0-1,0-1 1,0 1 0,-1 0 0,1 0 0,0 0-1,0 0 1,-1-1 0,1 1 0,0 0 0,0 0-1,-1 0 1,1 0 0,0 0 0,-1 0 0,1 0-1,0 0 1,0 0 0,-1 0 0,1 0 0,0 0 0,-1 0-1,1 0 1,0 0 0,0 0 0,-1 0 0,1 0-1,0 0 1,-1 0 0,1 0 0,0 0 0,0 0-1,-1 1 1,1-1 0,0 0 0,0 0 0,-1 0-1,1 1 1,-16 10-187,12-5 215,-1 0-1,1 0 1,0 0-1,1 1 1,0 0 0,-3 8-1,4-11-22,1 0-1,0-1 0,0 1 1,0 0-1,0 0 1,1 0-1,-1 0 1,1 0-1,0 0 0,0 0 1,1 0-1,-1-1 1,2 8-1,-1-10-3,0 0-1,0 1 1,0-1-1,1 0 1,-1 0 0,0 0-1,0 0 1,0-1-1,1 1 1,-1 0 0,0 0-1,1-1 1,-1 1-1,1-1 1,-1 1 0,1-1-1,-1 0 1,1 1-1,-1-1 1,1 0 0,-1 0-1,1 0 1,-1 0-1,1 0 1,-1-1 0,1 1-1,1-1 1,2 0-49,1 0 0,0 0 0,-1 0 0,1-1 0,-1 0 0,6-3 0,-1-2-181,0 0 0,-1 0 1,0-1-1,0 0 0,-1 0 0,0-1 1,0-1-1,-1 1 0,-1-1 0,1 0 1,-1-1-1,-1 1 0,0-1 0,6-19 1,-39 64 1454,25-30-1096,0 0-1,1 1 1,-1-1 0,1 1-1,0 0 1,0 0 0,1 0-1,-1 0 1,1 0-1,0 0 1,1 0 0,-1 0-1,1 0 1,0 7 0,1-11-109,0 0-1,0 0 1,0-1 0,0 1 0,0 0 0,0-1 0,0 1 0,0 0 0,0-1 0,0 0 0,0 1-1,1-1 1,-1 1 0,0-1 0,0 0 0,0 0 0,1 0 0,-1 0 0,0 0 0,0 0-1,1 0 1,-1 0 0,0 0 0,2-1 0,31-6 121,-28 4-256,0-1 0,0 0 0,0 0 0,0 0 0,-1-1 0,7-6 0,29-20-967,-41 60 984,-53 209 1040,49-215-874,0-1-52,-1 1 0,-8 22 0,12-40 110,-1-1-1,0 0 1,1 0 0,-1 0-1,-1 0 1,1 0 0,-1 0-1,1 0 1,-1-1-1,0 0 1,0 1 0,-1-1-1,1 0 1,-1 0 0,0-1-1,-6 4 1,9-5-108,0-1 0,0 1 0,0-1 0,-1 0 0,1 1 0,0-1 0,0 0 0,0 0 0,0 0 0,-1 0 0,1 0 0,0 0 0,0 0 0,0 0 0,-1-1 0,1 1 0,0 0 0,0-1 0,0 1 0,0-1 0,0 1 0,0-1 0,0 0 0,0 1 0,0-1 0,0 0 0,0 0 0,0 1 0,0-1 0,1 0 0,-1 0 0,0 0 0,1 0 0,-1 0 0,0 0 0,1 0 0,-1-1 0,1 1 0,0 0 0,-1 0 0,1 0 1,0 0-1,0-1 0,0 1 0,0-2 0,-2-9 101,1-1 1,0 0 0,1-18-1,1 18-88,-2 1-356,2 0 1,-1 0-1,2 0 1,-1 1-1,2-1 0,-1 0 1,2 1-1,0 0 1,0 0-1,1 0 0,0 0 1,1 1-1,0-1 1,0 1-1,1 1 0,1 0 1,0 0-1,0 0 1,0 1-1,1 0 0,1 0 1,-1 1-1,1 1 1,0 0-1,1 0 0,-1 1 1,1 0-1,0 0 1,19-4-1,-6 4-5154,-3 1-2814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71 124 14350,'0'0'6737,"5"-9"-4127,-4 7-2511,4-5 363,-1 0 0,0 0 0,-1 0 0,1 0 0,-1-1 0,-1 1 0,0-1 0,0 0 0,0 0 0,-1 0 0,1-12 0,-2 19-434,0 1-1,0-1 1,0 1 0,-1-1 0,1 1-1,0-1 1,0 1 0,0 0 0,-1-1-1,1 1 1,0-1 0,0 1 0,-1 0 0,1-1-1,0 1 1,-1-1 0,1 1 0,-1 0-1,1 0 1,0-1 0,-1 1 0,1 0-1,-1 0 1,1-1 0,-1 1 0,1 0 0,0 0-1,-1 0 1,1 0 0,-1 0 0,1 0-1,-1 0 1,1 0 0,-1 0 0,1 0 0,-1 0-1,1 0 1,-1 0 0,1 0 0,-1 0-1,1 0 1,-1 0 0,1 1 0,-1-1-1,1 0 1,0 0 0,-1 1 0,1-1 0,-1 0-1,1 1 1,-25 15 179,19-10-107,0 0 0,0 1 0,0 0 1,1 1-1,0-1 0,0 1 0,1 0 1,0 0-1,0 0 0,1 0 0,0 1 1,1-1-1,0 1 0,0 0 0,0 0 1,2 0-1,-1 12 0,1-19-149,1 0 0,0 1 1,0-1-1,0 0 0,0 0 0,0-1 0,1 1 0,-1 0 1,1 0-1,-1 0 0,1-1 0,-1 1 0,1-1 0,0 0 1,0 1-1,0-1 0,0 0 0,0 0 0,0 0 0,0 0 1,0 0-1,0-1 0,0 1 0,0 0 0,1-1 0,-1 0 1,0 0-1,4 0 0,7 1-872,0 0 1,0-1-1,22-3 1,7-9-4723,1-8-816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7 14798,'0'0'5322,"-11"-2"-715,-2 0-3888,1 0-1,0 1 1,-1 1-1,1 1 0,0-1 1,-13 4-1,20-4-581,0 1 0,0 0 0,1 0 0,-1 0-1,0 1 1,1 0 0,0 0 0,-1 0 0,1 0 0,0 1 0,0-1-1,0 1 1,0 0 0,1 0 0,-1 1 0,1-1 0,0 1 0,0 0-1,0-1 1,0 1 0,-4 9 0,7-12-138,0-1-1,0 1 1,-1 0-1,1-1 1,0 1-1,0 0 1,0 0-1,0-1 1,0 1-1,0 0 1,0 0 0,0-1-1,0 1 1,0 0-1,0 0 1,0-1-1,0 1 1,1 0-1,-1-1 1,0 1-1,1 0 1,-1-1 0,0 1-1,1 0 1,-1-1-1,1 1 1,-1-1-1,1 2 1,24 7-115,43-9-276,-51 0 211,114 0-1864,-131 0 2058,0 0-1,1-1 1,-1 1-1,0 0 1,0 0 0,1 0-1,-1 0 1,0 0-1,0 0 1,1 0-1,-1 1 1,0-1 0,0 0-1,1 0 1,-1 0-1,0 0 1,0 0-1,1 0 1,-1 0 0,0 0-1,0 1 1,1-1-1,-1 0 1,0 0 0,0 0-1,0 0 1,0 1-1,1-1 1,-1 0-1,0 0 1,0 1 0,0-1-1,0 0 1,0 0-1,0 1 1,0-1-1,1 0 1,-1 0 0,0 1-1,0-1 1,-6 13 462,-13 9 98,-52 39-319,-115 79-1,153-122-3790,10-9-2908,-1-4-5866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17328,'0'0'4474,"1"9"-2093,1 4-1834,-2 0 1,1-1-1,-2 1 0,0 0 1,0 0-1,-1 0 1,-6 18-1,-36 96 1187,30-92-1437,1 1 0,-12 58 0,24-93-317,1-1 1,0 1 0,0-1-1,0 1 1,-1 0 0,1-1-1,0 1 1,0-1 0,0 1-1,0 0 1,0-1 0,0 1-1,0 0 1,0-1-1,1 1 1,-1 0 0,0-1-1,0 1 1,0-1 0,1 1-1,-1-1 1,0 1 0,1 0-1,-1-1 1,0 1-1,1-1 1,-1 1 0,1-1-1,-1 0 1,1 1 0,19-5-891,30-33-1680,-41 30 1704,21-16-1485,41-33-8396,-43 32-182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1539 271 6694,'-8'-1'1512,"0"0"0,0-1 0,0 0 0,0 0 0,-12-6 0,-19-4 211,-322-41-1309,55 12 1243,-77-20 1195,135 23-830,244 37-2089,-69-14 306,67 13-640,-1 0 0,1 0 0,0-1-1,0 1 1,0-1 0,0-1 0,1 1 0,-11-9 0,29 11-6987,-3 1 2076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77 153 13421,'0'0'8851,"-9"7"-6145,7-5-2595,-44 39 2625,44-39-2646,1-1-1,-1 1 1,0-1-1,1 1 1,0 0 0,-1 0-1,1-1 1,0 1-1,0 0 1,0 0 0,0 0-1,0 0 1,1 0-1,-1 0 1,1 1 0,-1-1-1,1 0 1,0 0-1,0 0 1,0 1 0,0-1-1,0 0 1,0 0-1,0 0 1,1 0 0,-1 1-1,1-1 1,1 3-1,-1-4-82,1 0-1,-1 0 0,0 0 0,1-1 0,-1 1 0,1 0 0,-1 0 0,1-1 0,-1 1 0,1-1 0,-1 0 0,1 1 0,-1-1 0,1 0 0,0 0 0,-1 0 0,1 0 0,0 0 0,-1 0 0,1 0 1,-1-1-1,4 0 0,34-14 121,-32 11-170,-1-1-1,0 0 0,0 0 0,0 0 0,-1-1 0,0 0 1,0 0-1,0 0 0,-1 0 0,0-1 0,0 0 0,0 0 1,-1 0-1,0 0 0,-1-1 0,0 1 0,0-1 0,1-11 1,-2 18 45,-1 1 0,0-1 1,0 1-1,0-1 1,0 1-1,0-1 1,0 1-1,0-1 1,0 1-1,0-1 0,0 1 1,0-1-1,0 1 1,-1-1-1,1 1 1,0-1-1,0 1 0,0-1 1,-1 1-1,1 0 1,0-1-1,-1 1 1,1-1-1,0 1 1,-1 0-1,1-1 0,0 1 1,-1 0-1,1 0 1,-1-1-1,1 1 1,0 0-1,-1 0 1,0-1-1,-16 9 154,-12 24 163,24-25-232,1 0 1,0 1-1,0-1 0,0 1 0,1 0 0,1 0 0,-1 0 1,1 0-1,1 1 0,0-1 0,-1 12 0,2-19-78,1 0-1,-1 0 0,0 1 0,1-1 0,-1 0 0,1 0 0,-1 0 0,1 0 1,-1 0-1,1-1 0,0 1 0,0 0 0,-1 0 0,1 0 0,0 0 0,0-1 1,0 1-1,0 0 0,0-1 0,0 1 0,0-1 0,0 1 0,0-1 0,0 1 1,0-1-1,0 0 0,0 0 0,0 1 0,1-1 0,-1 0 0,0 0 0,0 0 0,0 0 1,0 0-1,2-1 0,4 1 2,-1-1 0,0 0 0,1 0 0,-1 0 0,10-4 0,-3-1-492,0-1 1,-1 0-1,0-1 0,0 0 1,0-1-1,-1 0 1,18-20-1,-22 22 130,-1-1-1,0 1 1,0-1-1,0-1 1,-1 1-1,0-1 1,-1 0-1,0 0 1,0 0 0,-1 0-1,0-1 1,2-12-1,-5 22 382,0 0 1,0 0-1,0-1 0,0 1 1,0 0-1,0 0 0,0 0 0,0 0 1,0 0-1,0-1 0,0 1 1,0 0-1,0 0 0,0 0 0,0 0 1,0-1-1,0 1 0,0 0 1,0 0-1,0 0 0,0 0 0,0-1 1,0 1-1,0 0 0,0 0 1,0 0-1,0 0 0,0 0 0,-1-1 1,1 1-1,0 0 0,0 0 1,0 0-1,0 0 0,0 0 0,0 0 1,-1 0-1,1 0 0,0-1 1,0 1-1,0 0 0,0 0 0,-1 0 1,1 0-1,0 0 0,0 0 1,0 0-1,0 0 0,0 0 0,-1 0 1,1 0-1,0 0 0,-11 8 903,-8 13 188,13-12-794,0-1 0,0 2 0,1-1 0,0 1 0,1-1 0,0 1 0,0 0 0,1 1 0,0-1 0,1 1 0,-1 10 1,3-20-320,0-1 0,0 1 1,0 0-1,0-1 1,0 1-1,0 0 1,0-1-1,1 1 0,-1 0 1,0-1-1,0 1 1,1 0-1,-1-1 0,0 1 1,1-1-1,-1 1 1,0-1-1,1 1 1,-1-1-1,1 1 0,-1-1 1,1 1-1,-1-1 1,1 1-1,-1-1 1,1 0-1,-1 1 0,1-1 1,0 0-1,-1 1 1,1-1-1,1 0 0,26-3 282,24-22 53,-36 13-646,-1-1 0,19-19 1,-30 28 237,0 0 0,0-1 0,-1 1 1,1-1-1,-1 1 0,-1-1 1,1 0-1,-1 0 0,1 0 1,-2-1-1,1 1 0,0 0 1,0-7-1,-5 10 228,-6 11-30,-5 11 49,10-11-91,0 1 0,0-1 0,1 1 0,0 0 0,1 0 0,0 0 0,0 0 0,0 13-1,2-21-74,0 1-1,0-1 1,1 1-1,-1-1 0,0 1 1,1-1-1,0 1 1,-1-1-1,1 0 0,0 1 1,0-1-1,0 0 0,1 0 1,-1 0-1,0 1 1,1-1-1,0-1 0,-1 1 1,1 0-1,0 0 1,0-1-1,0 1 0,0-1 1,0 1-1,0-1 0,0 0 1,1 0-1,-1 0 1,0 0-1,1 0 0,-1 0 1,1-1-1,-1 0 1,1 1-1,-1-1 0,1 0 1,3 0-1,6 0-34,-1 0 1,0 0-1,1-1 0,-1-1 1,0 0-1,0-1 0,18-6 1,-25 8 59,-1-1 0,1 1 0,-1-1 0,0 0 0,1 0 0,-1 0 0,0-1 0,0 1 0,-1-1 0,1 0 0,0 0 0,-1 1 0,0-2 0,0 1 0,0 0 0,0 0 0,0-1 0,0 1 0,-1-1 0,0 1 0,0-1 0,0 0 0,0 1 1,0-1-1,-1 0 0,0-6 0,1 0-36,-2 0 1,1 1-1,-1-1 1,-1 0 0,0 1-1,0-1 1,-1 1 0,0 0-1,0 0 1,-1 0-1,0 0 1,-1 0 0,0 1-1,-6-8 1,10 15-80,1 0 0,-1 1-1,1-1 1,-1 0 0,1 0 0,-1 1 0,1-1-1,-1 1 1,1-1 0,-1 1 0,0-1 0,0 1-1,1-1 1,-1 1 0,0-1 0,0 1-1,1 0 1,-1-1 0,0 1 0,0 0 0,0 0-1,1 0 1,-1 0 0,0 0 0,0 0 0,0 0-1,0 0 1,0 0 0,1 0 0,-1 0 0,0 0-1,0 0 1,0 1 0,1-1 0,-1 0 0,-1 1-1,1 0-431,0 1 0,-1-1-1,1 1 1,0-1-1,0 0 1,0 1-1,0 0 1,0-1 0,1 1-1,-1 0 1,0-1-1,1 1 1,-1 0 0,1 3-1,-1 13-11551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16944,'0'0'7015,"-1"59"-5350,-4-19 289,-1 5-961,2 5-673,4-1-256,0-8-32,0 0-384,8-11-1025,0-7-129,0-9 353,-4-9-256,-11-24-18610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07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35 198 13004,'0'0'2739,"-6"-11"384,-18-39-256,23 49-2710,0-1 1,1 0-1,-1 0 1,0 0-1,1 0 1,0 0 0,0-1-1,-1 1 1,1 0-1,0 0 1,1 0 0,-1 0-1,0 0 1,1 0-1,-1 0 1,1 0-1,-1 0 1,1 0 0,0 0-1,0 0 1,0 0-1,0 1 1,0-1 0,0 0-1,1 1 1,-1-1-1,0 1 1,1-1-1,1-1 1,4-2 55,0 1 0,0 0 0,0 0 0,0 0-1,12-4 1,-15 7-137,26-10-10,0 1 0,1 2 0,0 2 0,0 0 0,1 2 0,0 2 0,-1 1 0,1 1 0,0 1 0,42 9 0,-66-9-58,1 1-1,-1 1 1,0 0-1,-1 0 1,1 0 0,0 1-1,-1 0 1,0 1-1,0 0 1,0 0-1,-1 0 1,1 1 0,-1 0-1,0 0 1,6 9-1,-10-11 1,0 0-1,0 0 0,0 0 1,0 0-1,0 0 0,-1 0 0,0 1 1,0-1-1,0 0 0,0 1 0,-1-1 1,0 1-1,0-1 0,0 1 1,0-1-1,-1 1 0,0-1 0,0 0 1,0 1-1,0-1 0,-1 0 1,1 0-1,-1 0 0,0 0 0,0 0 1,-1 0-1,1 0 0,-1-1 0,0 1 1,-3 3-1,-2 1 141,0 0-1,-1 0 1,0-1 0,0 0 0,0-1-1,-1 0 1,0 0 0,0-1 0,-1 0-1,1-1 1,-17 4 0,3-2 7,0-1-1,0-2 1,0 0 0,-32-2-1,53-2-3837,2-5-4752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23 12396,'0'0'3475,"9"-4"-272,28-11-502,-37 15-2649,1-1 1,-1 1-1,0 0 0,0 0 0,0-1 0,1 1 0,-1 0 0,0 0 0,1 0 1,-1 0-1,0-1 0,0 1 0,1 0 0,-1 0 0,0 0 0,1 0 1,-1 0-1,0 0 0,1 0 0,-1 0 0,0 0 0,1 0 0,-1 0 0,0 0 1,1 0-1,-1 0 0,0 0 0,0 0 0,1 0 0,-1 0 0,0 0 0,1 1 1,-1-1-1,0 0 0,0 0 0,1 0 0,-1 0 0,0 1 0,0-1 1,1 0-1,-1 0 0,0 1 0,0-1 0,0 0 0,1 0 0,-1 1 0,0-1 1,0 0-1,0 1 0,0-1 0,0 0 0,0 1 0,1-1 0,-1 0 0,0 1 1,0-1-1,0 0 0,0 0 0,0 1 0,0-1 0,-1 0 0,1 1 1,0-1-1,0 0 0,0 1 0,0-1 0,0 0 0,0 1 0,-1-1 1,-8 20 477,9-20-503,-73 103 865,46-67-311,-39 68 1,48-70-40,-25 69 1,39-91-462,1 0 0,0 1 0,0-1 0,1 1 0,1-1 0,0 1 0,0 0 0,2-1 0,2 22 0,-2-29-53,1-1-1,0 1 0,0-1 1,0 0-1,0 0 0,1 0 0,-1 0 1,1 0-1,0 0 0,0-1 1,0 1-1,1-1 0,0 0 1,-1 0-1,1 0 0,0-1 1,0 1-1,0-1 0,0 0 0,1 0 1,-1-1-1,1 1 0,-1-1 1,1 0-1,7 1 0,13 2-720,0-1 0,0-1 0,38-3 0,-45 1-768,38-2-5410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2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17969,'0'0'7271,"7"56"-5894,-14-20-224,2 5-704,-1 3-385,6 0 32,0-4-577,0-6-1248,9-5-257,-2-10-801,1-11-1249,-2-7-2113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3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16015,'0'0'8792,"8"-8"-7121,-6 5-1532,2-2 39,0 1 0,0 0 0,0 0 0,1 0 0,0 0 0,-1 1 1,1-1-1,0 1 0,1 1 0,-1-1 0,0 1 0,1 0 0,11-3 0,22-2 255,1 3-1,0 1 0,0 2 1,72 6-1,-106-4-425,-1 0 0,0 1 0,1-1 0,-1 1-1,0 0 1,1 0 0,-1 1 0,0-1 0,-1 1 0,1 0-1,5 5 1,-9-7-5,1 0 0,-1 1-1,0-1 1,1 1 0,-1 0-1,0-1 1,0 1 0,0 0-1,0 0 1,0 0 0,-1-1-1,1 1 1,0 0 0,-1 0-1,0 0 1,1 0 0,-1 0-1,0 0 1,0 0 0,0 0-1,0 0 1,0 1 0,-1-1-1,1 0 1,0 0 0,-1-1-1,0 1 1,1 0 0,-1 0-1,0 0 1,0 0 0,0-1-1,-3 4 1,-1 2 63,0-1 1,0 0-1,-1 0 0,0-1 0,0 0 1,-1 0-1,1 0 0,-1-1 1,0 0-1,-8 4 0,-89 31 573,114-40-705,0 0 0,0 0-1,0 1 1,0 0 0,14 2 0,5 0-160,-20-2 141,1 1 0,-1 1-1,0-1 1,0 2 0,1-1 0,-1 1 0,-1 1-1,1-1 1,-1 1 0,1 1 0,-1 0 0,0 0-1,10 9 1,-15-12 71,0 1-1,0 0 1,0 0-1,0 0 1,-1 1-1,1-1 1,-1 0-1,0 1 1,0 0-1,0-1 0,0 1 1,0 0-1,-1 0 1,0 0-1,0 0 1,0 0-1,0 1 1,-1-1-1,0 0 1,0 0-1,0 0 1,0 0-1,0 1 1,-1-1-1,0 0 1,0 0-1,0 0 1,0 0-1,-1 0 1,0 0-1,1 0 1,-4 3-1,-1 2 91,0-2 0,0 1 0,-1-1 0,0 0 0,0 0 0,-1-1-1,1 0 1,-1 0 0,-1-1 0,1 0 0,-1 0 0,0-1 0,0 0 0,0-1 0,-15 4 0,5-2 89,-1-1 0,1-1 1,-1-1-1,0 0 0,0-2 1,-34-2-1,47 0-176,0 1 0,1-1 0,-1 0 0,1 0 0,-10-5 0,15 7-26,0-1 0,-1 1 0,1-1 0,0 1 0,0-1 0,0 0 0,0 1 0,0-1 0,0 0 0,0 0 0,0 0 0,0 1-1,0-1 1,0 0 0,0 0 0,0-1 0,1 1 0,-1 0 0,0 0 0,1 0 0,-1 0 0,1-1 0,-1 1 0,1 0 0,0 0 0,0-1 0,-1 1 0,1 0 0,0-1 0,0 1 0,0 0 0,0 0 0,1-1 0,-1 1 0,0-2 0,9-3-4436,9 0-3480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16976,'0'0'9358,"10"5"-7858,-6-2-1343,0-2-65,-1 0 0,0 1 1,0-1-1,0 1 0,0 0 1,0 0-1,-1 0 0,1 0 0,0 0 1,-1 1-1,0-1 0,0 1 1,1 0-1,-1 0 0,-1-1 1,1 1-1,0 1 0,-1-1 1,0 0-1,1 0 0,-1 0 1,0 5-1,8 59 830,-2 116 0,1 5-113,11-12-809,-13-161-409,3-15-1014,8-23-5655,-4-6-6433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42 14253,'0'0'3091,"10"-6"-272,-2 0-1799,25-16 669,-3 15 2921,-29 7-4514,-1 1 0,0-1 1,1 0-1,-1 1 0,1-1 0,-1 1 0,0 0 1,1-1-1,-1 1 0,0-1 0,0 1 0,0-1 1,1 1-1,-1 0 0,0-1 0,0 1 0,0-1 1,0 1-1,0 0 0,0-1 0,0 1 0,0 0 1,0-1-1,0 1 0,0-1 0,-1 1 0,1 0 1,0 0-1,-6 22 531,-7 2-279,-1-1 0,-2 0 0,0-1 1,-27 30-1,17-21-221,-22 26-127,19-24 0,1 1 0,-35 59 0,57-79-682,11-10-1041,-3-5 1392,0-1 0,-1 1 1,1-1-1,0 1 0,0-1 0,-1 0 1,1 0-1,-1 0 0,1 0 0,0 0 0,-1 0 1,0 0-1,2-2 0,22-25-5184,1-9-2305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0 13068,'0'0'10229,"-1"11"-8585,-1 22-689,-1 118 1427,4-131-2276,1-1 0,1 0 0,1 0 0,1 0 0,0 0 0,11 22-1,1-5-2,2 2-474,-9-12-3097,-10-24-659</inkml:trace>
  <inkml:trace contextRef="#ctx0" brushRef="#br0" timeOffset="1">1 270 12812,'0'0'12076,"75"6"-10539,-24-6-576,6 0-737,1 0-192,-6-2-1697,-6-10-3813,-6-2-6469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14029,'0'0'1725,"12"6"698,10 6-1483,-1 1 0,0 1 0,-1 1 0,0 1 0,31 33 0,-40-38-625,-1 1 0,-1 0 1,0 1-1,0 0 0,-1 0 0,-1 1 0,0 0 1,-1 0-1,-1 0 0,0 1 0,4 26 0,-7-19-161,-1-1-1,-1 1 0,-1-1 0,-1 1 0,-1-1 0,-1 0 0,0 0 0,-2 0 0,-1 0 0,0-1 0,-1 0 0,-2-1 0,-18 31 0,11-23-610,-2-1 0,0-1 0,-33 32 0,30-35-1544,-2-1 1,0-2 0,-35 23-1,-1-9-5996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18449,'0'0'3865,"-2"9"-2802,-9 69-87,3 1-1,4 1 1,6 89 0,0-48-870,-3-113-95,1-6-10,0 0 0,-1-1 0,1 1 0,0 0 1,0 0-1,0 0 0,0 0 0,0 0 0,1 0 0,-1 0 0,1-1 0,-1 1 0,1 0 0,-1 0 1,1-1-1,0 1 0,0 0 0,1 1 0,-1-3 2,-1 0-1,1 0 1,-1 0 0,0 0 0,1 0-1,-1 0 1,1 0 0,-1 0-1,0 0 1,1-1 0,-1 1 0,1 0-1,-1 0 1,0-1 0,1 1-1,-1 0 1,0 0 0,1-1 0,-1 1-1,0 0 1,1-1 0,-1 1-1,0 0 1,0-1 0,0 1 0,1-1-1,-1 1 1,0 0 0,0-1-1,0 1 1,0-1 0,0 1 0,0-1-1,0 1 1,1 0 0,-1-1-1,-1 1 1,1-1 0,0 0 0,2-21 181,-2 21-173,1-5-17,-3-110-488,1 104 462,-1-1 1,0 2-1,-1-1 1,0 0-1,-1 0 1,0 1-1,-9-17 1,7 18-68,7 12-263,21 15-597,-10-13 70,1 0 0,-1 0 1,1-1-1,0-1 1,0 0-1,21 0 1,-29-2 647,0 0 1,0 0-1,0 0 1,0 0-1,0-1 1,0 0-1,0 0 1,0 0 0,-1-1-1,1 0 1,0 0-1,-1 0 1,1 0-1,-1-1 1,0 1-1,1-1 1,-1 0-1,-1-1 1,7-5-1,-9 8 432,0-1 0,0 1 0,0-1 0,0 1 0,0-1 0,-1 0-1,1 0 1,0 1 0,-1-1 0,1 0 0,-1 0 0,0 0 0,1-2-1,-2 3-56,1 1-1,0-1 0,0 0 0,0 1 0,0-1 0,0 1 1,-1-1-1,1 1 0,0-1 0,0 1 0,-1-1 0,1 1 0,0 0 1,-1-1-1,1 1 0,0-1 0,-1 1 0,1 0 0,-1-1 1,1 1-1,-1 0 0,1-1 0,-1 1 0,1 0 0,-1 0 1,1-1-1,-1 1 0,0 0 0,-1 0-1,0 0 0,0 0 0,0 0 0,0 0 0,0 1 0,1-1 0,-1 1 0,0-1 0,0 1 0,0 0 0,0 0 0,1 0 0,-1 0 0,0 0 0,1 0 0,-1 0 0,1 0 0,-1 1 0,1-1 0,0 0 0,0 1 0,-1-1 0,1 1 0,-1 2 0,-3 4 198,1 0 0,0 1 0,1-1 0,0 1 0,0 0 0,1 0 0,0 0 0,0 1 1,1-1-1,0 0 0,1 13 0,1-21-347,-1 0 1,0 1 0,1-1-1,-1 0 1,1 0 0,-1 0 0,1 0-1,-1 0 1,1 0 0,0 0-1,-1 0 1,1 0 0,0 0-1,0-1 1,0 1 0,0 0-1,0 0 1,0-1 0,0 1-1,0-1 1,0 1 0,0-1-1,0 1 1,0-1 0,0 0-1,0 1 1,1-1 0,-1 0-1,0 0 1,0 0 0,3 0-1,50 1-1516,-31-1 888,-21 0 627,0 1 1,1 0 0,-1 0-1,0 0 1,0 0 0,0 0-1,0 0 1,0 1 0,0-1-1,0 1 1,0-1 0,0 1-1,-1 0 1,1-1 0,-1 1-1,2 3 1,-2-4 42,0 0 1,-1 1-1,1-1 1,0 0-1,0 1 0,0-1 1,0 0-1,0 0 0,0 0 1,0 0-1,0 0 1,1 0-1,-1 0 0,0 0 1,1-1-1,-1 1 0,0 0 1,1-1-1,-1 1 1,1-1-1,-1 1 0,1-1 1,-1 0-1,1 0 1,-1 0-1,1 1 0,-1-2 1,1 1-1,-1 0 0,1 0 1,-1 0-1,1-1 1,-1 1-1,1-1 0,-1 1 1,1-1-1,-1 1 0,0-1 1,2-1-1,6-5 49,0-1 0,0 1 0,-1-2 0,0 1 0,0-1 0,-1 0-1,0-1 1,10-19 0,-4 3-62,-1 0-1,14-41 1,-12 25-179,-2-1 0,-2 0 1,-2 0-1,6-86 1,-14 129 175,-1 0 1,1 0-1,0-1 1,0 1-1,-1 0 1,1 0-1,0 0 1,0 0-1,-1-1 1,1 1-1,0 0 1,0 0-1,-1 0 0,1 0 1,0 0-1,-1 0 1,1 0-1,0 0 1,-1 0-1,1 0 1,0 0-1,-1 0 1,1 0-1,0 0 1,0 0-1,-1 0 1,1 0-1,0 0 1,-1 1-1,1-1 1,0 0-1,0 0 1,-1 0-1,1 0 0,0 1 1,0-1-1,-1 0 1,1 0-1,0 1 1,-8 5 67,1 0 1,0 0-1,1 1 1,-1 0-1,1 1 1,1-1-1,-1 1 1,1 0-1,-5 11 1,-3 9 591,-16 45 1,22-52-506,1 0 1,1 1-1,1-1 1,1 1-1,1 0 0,1 31 1,1-45-150,1 0 0,0-1-1,0 1 1,1-1 0,0 1 0,1-1 0,-1 0 0,1 1-1,7 9 1,-8-13-9,1 0-1,0 0 0,0-1 0,1 0 0,-1 1 1,0-1-1,1-1 0,0 1 0,0 0 0,0-1 1,0 0-1,0 0 0,0 0 0,1 0 0,-1-1 1,1 0-1,5 1 0,1 0 61,0-1-1,0 0 1,1-1-1,-1 0 1,0-1-1,0 0 1,0-1-1,0 0 1,0-1-1,0 0 1,14-6-1,-19 6-346,0 0-1,0-1 0,0 1 0,-1-1 0,1 0 0,-1-1 1,0 1-1,8-10 0,-10 10-541,0 0-1,0 0 1,-1-1-1,1 1 1,-1-1 0,0 0-1,0 0 1,-1 0-1,1 0 1,-1 0 0,0 0-1,0-8 1,0-19-14184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1 5541,'0'0'17371,"-4"0"-15924,-4 0-1132,0 1 1,0 0-1,0 0 1,1 1-1,-1 0 0,0 1 1,1 0-1,-1 0 0,-9 6 1,-27 8 352,-353 68 1494,27-8-2071,358-74-55,7-2-21,1 0 1,0 0 0,0 0 0,0 0 0,0 0-1,0 1 1,0 0 0,0 0 0,1 0-1,-1 0 1,1 1 0,-1-1 0,1 1 0,-5 5-1,8-8-15,0 1-1,0-1 1,0 1-1,0-1 0,0 1 1,0 0-1,0-1 0,0 1 1,0-1-1,0 1 1,1-1-1,-1 1 0,0-1 1,0 1-1,0-1 0,1 1 1,-1-1-1,0 1 1,1-1-1,-1 1 0,0-1 1,1 0-1,-1 1 0,1-1 1,-1 0-1,0 1 1,1-1-1,-1 0 0,1 1 1,-1-1-1,1 0 0,-1 0 1,1 0-1,-1 0 1,1 1-1,0-1 0,-1 0 1,1 0-1,-1 0 0,1 0 1,0 0-1,31 5 29,-28-5-14,236 17 218,106 15-1932,-325-28 986,57 7-6686,-47-11-3010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7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22197,'0'0'4997,"48"13"-11884,-30-17-928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22806,'0'0'256,"-11"63"448,3-18 161,0 4-544,5 5-97,1-1-128,2-2-64,3-5-961,7-2-1601,-3-1-1026,-4-10-3202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8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18033,'1'-12'2808,"0"6"-2592,0-1 1,1 0-1,-1 1 1,1-1-1,1 1 1,-1 0-1,1 0 1,0 0-1,1 0 1,-1 0-1,1 0 0,0 1 1,0 0-1,1 0 1,0 0-1,0 1 1,0-1-1,0 1 1,1 0-1,-1 1 0,7-4 1,15-7 96,1 1-1,0 2 1,1 0 0,0 2-1,46-8 1,-25 9-278,1 2 0,77 2-1,-117 4-47,1 1 0,-1 0 0,1 0 0,-1 1-1,1 1 1,-1 0 0,0 1 0,12 5 0,-20-7 18,0-1 0,0 1 1,-1-1-1,1 1 1,-1 0-1,1 0 0,-1 0 1,0 0-1,0 1 0,0-1 1,0 0-1,0 1 1,0 0-1,-1-1 0,1 1 1,-1 0-1,0 0 0,0 0 1,0 0-1,0 0 1,0 0-1,0 0 0,-1 0 1,0 0-1,0 0 0,0 0 1,0 0-1,0 0 1,0 0-1,-1 0 0,0 1 1,1-1-1,-1-1 0,0 1 1,-3 5-1,-1 2 232,0-1 1,0 1-1,-1-1 0,-1-1 1,1 1-1,-1-1 0,-1 0 1,-13 10-1,-72 52 771,67-53-956,-45 22 0,27-21-3460,46-25-7279,16-11-1255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0 17296,'0'0'8408,"-10"11"-6705,-39 42-143,-60 85 1,85-103-1114,2 0 1,1 1 0,1 1 0,-17 51 0,33-77-458,1-1 1,0 0-1,1 1 1,0-1-1,1 1 0,0 0 1,1-1-1,0 1 1,0 0-1,4 13 1,-3-19-19,0 0 0,0-1 1,1 1-1,0-1 1,0 1-1,0-1 0,1 0 1,-1 0-1,1 0 1,0 0-1,0 0 0,0-1 1,1 1-1,-1-1 1,1 0-1,0 0 0,0 0 1,0-1-1,0 1 1,0-1-1,1 0 0,-1 0 1,1-1-1,6 2 1,0 0-900,0-1 0,0 0 0,1-1 1,-1 0-1,0-1 0,0-1 0,0 1 1,1-2-1,19-4 0,15-11-5794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19154,'0'0'9257,"-40"71"-8008,16-29-384,-5 8-417,-3 3-127,0 0-33,0-4-32,3-6-96,6-9-96,7-10-64,6-10-288,10-11-1698,12-29-9032,9-11-1987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20499,'0'0'7592,"-17"57"-6311,10-22-224,-2 3-481,4 6-383,5 0-65,0 0-64,2-4-32,8-2-192,-1-9-513,1-3-160,-3-7-320,0-5-1217,-3-6-673</inkml:trace>
  <inkml:trace contextRef="#ctx0" brushRef="#br0" timeOffset="1">1 322 14253,'0'0'15407,"68"-25"-15183,-24 21-128,5 2-96,-6-2-1185,-1-2-2947,-7-2-2434,-2-2-10186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19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20083,'0'0'3651,"40"50"-1889,-11-21 32,2 5-385,-1 7-384,-6 3-416,-6 7-289,-8 3-128,-10 6-32,-2 1-64,-27 4-32,-9-1 1,-13-3-33,-1-3-32,-7-9-865,3-13-2018,7-12-4324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62 427 10826,'0'0'2280,"-8"3"-882,-46 14 1987,116-17-65,-15 3-2642,335-41 1734,-269 22-2229,100-12-110,982-114 3100,-616 77-679,-90 8-1321,309 31-581,49-5-511,-352-1-215,-336 18-1280,-170 16-6427,1 0 3419,-7-2-6020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18353,'0'0'8649,"20"57"-7721,-20-13-127,-4 10-448,-5 3-257,4 2-32,5-4-32,0-4 32,0-7-64,0-8-673,3-9-992,-3-6-1122,0-12-1473,-7-8-1858,-11-1-5349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33 204 12684,'-4'-8'2450,"1"4"-2236,-18-40 3508,20 42-3482,0 0-1,1-1 1,-1 1-1,1 0 0,-1-1 1,1 1-1,0 0 1,0-1-1,0 1 1,0 0-1,0-1 0,0 1 1,1 0-1,-1-1 1,1 1-1,-1 0 1,1 0-1,0 0 0,0-1 1,0 1-1,3-3 1,2-1 0,0 1 1,1 0-1,-1 0 1,1 1-1,0-1 1,0 2-1,1-1 1,-1 1-1,1 0 1,8-2-1,87-17 313,-98 21-532,54-9 23,0 3 1,0 3-1,0 2 1,1 3-1,77 10 1,-125-9-42,-2 1 1,1 0 0,0 0 0,-1 1-1,1 1 1,-1 0 0,0 0 0,-1 1-1,10 6 1,-17-10 7,0-1-1,0 1 1,0 0-1,0 0 1,0 0-1,0 0 1,0 0-1,-1 0 1,1 0 0,-1 1-1,0-1 1,0 1-1,0-1 1,0 1-1,0-1 1,0 1-1,0-1 1,-1 1 0,0 0-1,1-1 1,-1 1-1,0 0 1,0 0-1,0-1 1,-1 1-1,1 0 1,-1-1-1,1 1 1,-1-1 0,0 1-1,0-1 1,0 1-1,0-1 1,-1 1-1,1-1 1,-1 0-1,1 0 1,-1 0 0,0 0-1,0 0 1,0 0-1,-2 2 1,-9 8 307,0-1 0,-1 0 0,0-1 0,-1 0 0,0-1 0,0-1 1,-1-1-1,-23 9 0,17-9-200,-1 0 0,0-2 0,0 0 0,0-2 0,-41 2 0,65-6-210,-1 1-1,0 0 1,1 0-1,-1-1 1,0 1-1,1 0 1,-1-1-1,0 1 1,1 0-1,-1-1 1,0 1-1,0-1 1,1 1-1,-1 0 1,0-1-1,0 1 1,0-1-1,0 1 0,0 0 1,0-1-1,0 1 1,0-1-1,0 1 1,0-1-1,0 1 1,0-1-1,0 1 1,0 0-1,0-1 1,0 1-1,0-1 1,0 1-1,-1-1 1,1 1-1,0 0 1,0-1-1,0 1 1,-1 0-1,1-1 1,0 1-1,-1 0 1,1-1-1,0 1 1,-1 0-1,1-1 1,0 1-1,-1 0 1,1 0-1,-1 0 1,1-1-1,0 1 1,-1 0-1,1 0 1,-1 0-1,1 0 1,-1 0-1,1 0 1,0 0-1,-1 0 1,1 0-1,-1 0 1,0 0-1,34-24-8749,4 6-2224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18385,'0'10'492,"-16"202"3939,2-57-2467,13-85-336,1-70-1623,0 0 0,0 1 0,0-1 0,0 0 0,0 0 0,0 0 0,0 1 0,0-1 0,0 0 0,1 0 0,-1 1 0,0-1 0,0 0 0,0 0 0,0 0 0,0 0 0,1 1 0,-1-1 0,0 0 0,0 0 0,0 0 0,1 0 0,-1 1 0,0-1-1,0 0 1,0 0 0,1 0 0,-1 0 0,0 0 0,0 0 0,0 0 0,1 0 0,-1 0 0,0 0 0,0 0 0,1 0 0,-1 0 0,0 0 0,0 0 0,1 0 0,-1 0 0,0 0 0,0 0 0,0 0 0,1 0 0,-1 0 0,0-1 0,0 1 0,1 0 0,-1 0 0,0 0 0,0 0 0,0 0 0,0-1 0,1 1 0,-1 0 0,12-10 117,-8 3-135,0 0-1,-1-1 1,0 1 0,0-1 0,0 1-1,-1-1 1,-1 0 0,1 0 0,0-11 0,-1-78-716,-2 58 549,-2-10 170,2 46 47,0 5 25,0 25 164,2-23-209,-1 0 0,0 0 1,1 0-1,0 0 0,0 0 0,0-1 1,0 1-1,1 0 0,-1-1 0,1 1 1,0-1-1,0 0 0,1 1 0,-1-1 0,0 0 1,1 0-1,0-1 0,0 1 0,0 0 1,0-1-1,0 0 0,0 0 0,1 0 1,-1 0-1,1 0 0,-1-1 0,1 1 1,0-1-1,-1 0 0,1 0 0,0 0 1,5 0-1,-1 0 7,0 0 1,0-1-1,0 0 1,0 0-1,0-1 1,-1 0-1,1 0 1,0-1-1,0 0 1,-1 0-1,1-1 1,-1 0-1,0 0 1,1 0-1,8-7 1,-7 2-3,0 1 0,-1-1 0,0-1 0,0 1 0,-1-1 0,0-1 0,-1 1 0,0-1 0,0 0 1,-1-1-1,0 1 0,-1-1 0,0 0 0,-1 0 0,0 0 0,-1-1 0,0 1 0,-1-1 0,0 1 0,-1-1 0,-1-15 1,1 26-17,0 0 0,0 1 1,0-1-1,0 0 1,0 0-1,0 1 1,-1-1-1,1 0 1,0 0-1,0 0 1,-1 1-1,1-1 0,0 0 1,-1 1-1,1-1 1,-1 0-1,1 1 1,-1-1-1,1 1 1,-1-1-1,1 0 0,-1 1 1,0-1-1,1 1 1,-1 0-1,0-1 1,1 1-1,-1 0 1,0-1-1,0 1 1,1 0-1,-1 0 0,0-1 1,0 1-1,1 0 1,-1 0-1,0 0 1,0 0-1,0 0 1,1 0-1,-1 0 1,0 0-1,0 1 0,0-1 1,1 0-1,-1 0 1,0 1-1,1-1 1,-1 0-1,0 1 1,0-1-1,1 1 1,-2 0-1,-2 2 70,0-1 0,-1 1 0,1 0 0,1 1-1,-1-1 1,0 1 0,-4 5 0,0 4 90,-1 0-1,2 1 1,-1 0-1,2 0 1,0 1-1,1 0 1,0 0-1,1 0 0,1 0 1,0 1-1,2-1 1,-1 1-1,2 17 1,0-30-155,1 0 0,-1 0 0,1 0 0,0 0 0,0 0 0,0 0 0,0 0 0,0 0 0,1 0 0,-1-1 0,1 1 0,0 0 0,0-1 0,0 0 0,0 1 1,0-1-1,5 3 0,-2-1 4,0-1 1,0 0 0,0-1-1,1 1 1,0-1 0,-1 0-1,1 0 1,10 1 0,3-1-17,1 0 0,-1-1 1,1-2-1,32-3 0,11-7-746,-62 11 743,-1 0 0,1 0 0,-1 1 0,1-1 0,-1 1 1,0-1-1,1 0 0,-1 1 0,0-1 0,1 1 0,-1-1 0,0 1 0,1-1 1,-1 1-1,0-1 0,0 1 0,0-1 0,1 1 0,-1-1 0,0 1 0,0 0 0,0-1 1,0 1-1,0-1 0,0 1 0,0-1 0,0 1 0,0 0 0,0-1 0,-1 1 0,1-1 1,0 1-1,0-1 0,0 1 0,-1 0 0,-6 22 69,5-16 506,-8 31-2850,10-38 2132,0 1 0,0-1 0,0 1 1,0-1-1,0 0 0,0 1 0,0-1 0,0 1 1,0-1-1,1 1 0,-1-1 0,0 0 0,0 1 1,1-1-1,-1 1 0,0-1 0,1 0 0,-1 1 0,0-1 1,1 0-1,-1 0 0,0 1 0,1-1 0,-1 0 1,1 0-1,-1 1 0,1-1 0,22-3-5714,-8-6 955,-5-5-1281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2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16111,'0'0'10752,"-10"1"-9642,2 2-970,-1 0 0,0 1 0,1-1 0,0 2-1,0-1 1,0 1 0,0 1 0,1-1 0,0 1 0,0 0 0,1 1 0,-1 0-1,1 0 1,-7 11 0,-1-1 22,0 0 1,2 0-1,0 1 0,0 1 1,2 0-1,1 1 0,0 0 0,1 0 1,1 1-1,1-1 0,1 2 1,1-1-1,1 0 0,-1 33 0,4-49-197,1 0-1,-1 0 1,1 0-1,0 0 1,1 0 0,-1 0-1,1 0 1,0 0-1,0-1 1,0 1-1,1-1 1,0 1-1,0-1 1,0 0-1,0 0 1,0 0-1,1-1 1,0 1-1,0-1 1,0 0-1,0 0 1,0 0-1,1 0 1,-1-1-1,1 0 1,0 0-1,-1 0 1,1 0-1,9 1 1,7 1-1682,0 0 0,0-2 0,1 0 1,-1-2-1,39-3 0,-3-5-5105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2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19474,'0'0'6214,"-56"67"-5413,48-31-256,7 3-353,1 2-96,0-3-32,10-2-32,-1-3 32,0-5-833,-3-6-1249,-3-10-1057,-3-7-1889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19891,'0'0'8200,"2"-9"-7207,-1 7-946,0-1 0,0 1 0,0-1 0,0 1 1,0-1-1,1 1 0,-1 0 0,1-1 0,0 1 1,-1 0-1,1 0 0,0 0 0,0 0 0,0 1 1,1-1-1,-1 1 0,3-3 0,2 1-5,1 1 0,-1-1 0,1 1-1,0 1 1,-1-1 0,13 0 0,-17 2-40,37-4 14,0 1-1,0 1 1,1 3-1,45 6 1,-84-7-8,0 0-1,0 1 1,0-1 0,0 1 0,-1-1-1,1 1 1,0 0 0,0-1 0,-1 1-1,1 0 1,0 0 0,-1 0 0,1 0-1,-1 1 1,1-1 0,-1 0 0,0 0-1,1 1 1,-1-1 0,0 1 0,0 0-1,0-1 1,0 1 0,0 0-1,-1-1 1,1 1 0,0 0 0,0 3-1,-1-2 53,0-1 1,-1 1-1,1 0 0,-1-1 0,1 1 0,-1 0 0,0-1 0,0 1 0,0-1 0,0 1 0,-1-1 0,1 0 0,-1 0 0,1 1 0,-1-1 0,0 0 0,1 0 0,-1-1 0,-4 4 0,-153 108 976,158-112-1075,0 0-1,0 0 1,0-1 0,0 1-1,0 0 1,0 0 0,0 0-1,0 0 1,1 0 0,-1 0-1,0 0 1,1 1 0,-1-1 0,1 0-1,-1 0 1,0 2 0,1-2-21,0-1 0,0 1 0,1 0 0,-1-1 0,0 1 1,0-1-1,1 1 0,-1-1 0,0 1 0,0-1 0,1 0 1,-1 1-1,0-1 0,1 1 0,-1-1 0,1 0 0,-1 1 1,1-1-1,-1 0 0,0 1 0,1-1 0,-1 0 0,1 0 1,0 1-1,-1-1 0,1 0 0,50 7-3673,-33-6 2810,-4 2 718,0 0 0,-1 0-1,1 1 1,-1 1 0,23 11-1,-34-15 305,1 0 0,-1 0-1,1 1 1,-1-1 0,0 1-1,1-1 1,-1 1 0,0 0-1,0 0 1,0 0 0,0 0-1,-1 0 1,1 0-1,0 1 1,-1-1 0,0 1-1,1-1 1,-1 1 0,0-1-1,0 1 1,-1-1 0,1 1-1,0 0 1,-1 0 0,0-1-1,0 1 1,0 0 0,0 0-1,0 0 1,0-1 0,-1 1-1,1 0 1,-1-1-1,0 1 1,1 0 0,-4 4-1,0-1 102,0 0-1,0-1 1,0 0-1,-1 0 1,0 0-1,0-1 1,0 1-1,-1-1 1,0 0-1,0-1 1,0 1-1,-10 3 1,-7 3 442,-1-1 1,-27 6 0,35-10-643,-1-2 0,1 1 0,-1-2 0,0-1 0,0 0 0,-34-3 0,49 2-150,1 0 1,0 0-1,0-1 1,-1 1-1,1 0 1,0-1-1,0 1 0,0-1 1,0 0-1,0 1 1,0-1-1,0 0 1,0 0-1,0 1 0,0-1 1,0 0-1,0 0 1,0 0-1,1 0 1,-1 0-1,0 0 1,1-1-1,-1 1 0,1 0 1,-1 0-1,1 0 1,0 0-1,-1-3 1,1 2-468,0-1 0,0 1 0,0-1 0,0 1 0,0-1 0,0 1 0,1-1 0,0 1 0,-1-1 0,1 1 0,0 0 0,0-1 0,0 1 0,2-3 0,19-22-11031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2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17521,'0'0'3544,"11"8"-1846,4 6-963,0 1 1,-1 0-1,-1 1 0,0 0 1,-1 2-1,-1-1 0,13 29 1,-11-18-498,-2 0 0,-1 0 0,-2 1-1,9 46 1,-16-63-189,1 0 0,-2 1 0,0-1 0,0 1 0,-1-1 0,0 0-1,-1 1 1,-1-1 0,0 0 0,-1 0 0,0-1 0,0 1 0,-12 20 0,-1-7 1,-1-1 1,-1-1 0,-1 0 0,0-2 0,-2 0 0,-27 19 0,11-11-2325,-59 32 1,31-27-4902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16496,'0'0'11178,"14"92"-10121,-20-37-672,-1 4-321,-1 3 0,-2 4-64,5-2-321,2-5-575,1-6-930,2-11-1409,0-11-1121,0-17-1730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96 260 15310,'-11'-11'2440,"-8"-4"-1470,10 8-312,1 0-1,0-1 1,0 1 0,1-2 0,-10-12 0,16 20-550,0 0 0,0 0-1,0 0 1,1 0 0,-1-1 0,0 1 0,1 0 0,-1-1 0,1 1 0,-1 0 0,1-1-1,0 1 1,0 0 0,-1-1 0,1 1 0,0 0 0,0-1 0,0 1 0,0-1-1,1 1 1,-1 0 0,0-1 0,1 1 0,-1 0 0,1-1 0,-1 1 0,1 0 0,-1-1-1,1 1 1,0 0 0,0 0 0,0 0 0,-1 0 0,1 0 0,0 0 0,0 0-1,2-1 1,4-3-47,0 0-1,0 1 1,1 0-1,0 0 1,8-2-1,-8 2 21,43-16-229,1 3 0,1 1 1,0 3-1,1 3 0,0 1 1,1 3-1,0 3 0,77 4 0,-122 0-13,0 1-1,-1 0 0,0 1 0,1-1 0,-1 2 0,0-1 0,-1 1 0,1 1 0,-1-1 0,0 2 0,10 7 0,-15-12 194,-1 1 1,0 0-1,0 0 1,0 0-1,0 0 0,0 0 1,0 1-1,0-1 1,-1 0-1,1 1 1,-1 0-1,1-1 0,-1 1 1,0 0-1,0-1 1,-1 1-1,1 0 1,0 0-1,-1 0 1,0 0-1,0 0 0,0 0 1,0 0-1,0 0 1,0 0-1,-1-1 1,1 1-1,-1 0 0,0 0 1,0 0-1,0-1 1,0 1-1,-1 0 1,1-1-1,-1 1 0,1-1 1,-1 1-1,0-1 1,0 0-1,-2 2 1,-5 4 342,1 0 1,-2-1 0,1 0-1,-1-1 1,0 0-1,0-1 1,0 0 0,-1 0-1,0-1 1,0 0 0,-14 2-1,-20 3 599,-66 5 0,86-11-751,5-2-157,15-1-106,-1 0 0,1 1 0,0-1 0,-1 1 0,1 0 0,0 1 0,0-1 0,-6 3 0,63 0-11656,-12-4 4425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5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20692,'0'0'4793,"-12"2"-3517,5-1-1217,0 0 0,1 1 1,-1-1-1,0 1 0,1 1 0,-1-1 0,1 1 0,0 0 0,0 1 0,0-1 0,0 1 0,1 0 0,0 1 0,-7 6 0,-13 16 271,2 2-1,1 0 0,1 2 0,1 0 0,-18 42 0,29-56-178,2 1 1,0 0 0,2 0 0,0 1 0,0-1-1,2 1 1,0 0 0,2 0 0,0 1-1,1-1 1,5 37 0,-3-44-124,2-1 0,0 0 0,0 0 0,1 0 0,0-1-1,1 0 1,0 0 0,0 0 0,1 0 0,1-1 0,-1-1 0,2 1 0,17 14 0,-15-14-507,1-1 0,0-1 0,0 1 0,23 8-1,-25-12-576,1 0-1,0-1 1,-1 0-1,1-1 0,0 0 1,14 0-1,14-2-7885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76 263 5541,'0'0'1436,"9"-12"192,62-70 5251,84-75-1,-137 145-4849,-19 23-171,-24 31-758,-266 296-305,290-336-795,-9 10-726,14-12-1105,22-19-3064,8-20-2083,7-9-6736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18449,'0'0'1447,"-5"10"229,-5 14-987,1 0 0,1 0-1,0 1 1,2 0 0,2 1-1,-4 47 1,8-59-629,0 0 0,1 0 1,1 0-1,0 0 0,1 0 0,1 0 0,0 0 1,9 17-1,-6-15-691,2-2 1,0 1-1,20 24 0,-22-28-681,-6-7-917,-7-6-3556,-10-10 212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7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60 11243,'0'0'9609,"-43"-51"-7527,48 47-1314,19 3-607,12 0-1,9 1-128,9 0-160,5 0-2050,2 0-1410,-1-2-4003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15855,'0'0'3700,"9"3"-2547,-1 0-804,0-1 1,0 0 0,0-1 0,0 0-1,1 0 1,-1 0 0,0-1-1,13-2 1,-19 2-220,1 0 0,0-1 0,0 0 0,-1 1 0,1-1 0,0 0 0,-1 0 0,1 0 0,-1-1 0,0 1 0,1 0 0,-1-1 0,0 0 0,0 1 0,0-1 0,0 0 0,0 0 0,0 0 0,0-1 0,-1 1 0,1 0 0,-1-1 0,0 1 0,1 0 0,-1-1 0,0 0 0,-1 1 0,1-1 0,0 0 0,-1 1 0,1-1 0,-1 0 0,0 0 1,0-3-1,0 6-102,0 0 0,0-1 0,0 1 0,0 0 0,0 0 0,0-1 0,0 1 0,0 0 1,0 0-1,0-1 0,0 1 0,0 0 0,0 0 0,0-1 0,0 1 0,0 0 0,0 0 1,0-1-1,0 1 0,0 0 0,-1 0 0,1-1 0,0 1 0,0 0 0,0 0 0,0 0 1,-1-1-1,1 1 0,0 0 0,0 0 0,0 0 0,-1 0 0,1 0 0,0-1 0,0 1 1,0 0-1,-1 0 0,1 0 0,0 0 0,0 0 0,-1 0 0,1 0 0,0 0 0,0 0 1,-1 0-1,1 0 0,-14 9 356,-9 17-34,19-17-260,0 1-1,1 0 1,-1 0 0,2 0 0,0 0 0,0 0-1,1 0 1,0 1 0,0-1 0,2 12-1,-1-21-85,0 1 0,0-1-1,0 0 1,1 1 0,-1-1-1,0 0 1,1 0 0,-1 1 0,1-1-1,-1 0 1,1 0 0,-1 0-1,1 0 1,0 0 0,0 0-1,-1 0 1,1 0 0,0 0-1,0 0 1,0 0 0,0 0-1,0-1 1,0 1 0,1 0-1,-1-1 1,0 1 0,0-1-1,0 1 1,1-1 0,-1 1-1,0-1 1,0 0 0,1 0-1,-1 0 1,0 0 0,1 0-1,-1 0 1,0 0 0,1 0 0,-1 0-1,0-1 1,0 1 0,1 0-1,-1-1 1,0 1 0,0-1-1,2 0 1,2-1-15,0 0 1,0 0-1,0 0 0,0 0 0,0-1 1,-1 0-1,1 0 0,-1 0 1,0-1-1,7-6 0,-7 4-14,0 0 0,0 0 0,0-1 0,-1 1 0,0-1 0,0 0 0,0 0-1,-1 0 1,2-12 0,-4 19-12,-6 42 42,6-40 8,0 0 0,0 0-1,0-1 1,1 1-1,-1 0 1,1 0 0,-1 0-1,1-1 1,0 1 0,0 0-1,-1-1 1,3 3 0,-2-2-4,0 0 0,1 0 1,-1 1-1,0-1 0,-1 0 1,1 1-1,0-1 0,0 1 1,-1-1-1,1 4 0,-2 14 55,1-16-18,-1 0-1,1-1 0,0 1 1,0 0-1,0-1 0,0 1 1,1 0-1,-1-1 1,1 1-1,0 0 0,0-1 1,0 1-1,1-1 0,-1 1 1,4 4-1,-3-16 36,-1 0 0,0 0 0,0 0 0,0 0 0,-1-14 0,-1 7-81,-1 0 0,0 1 0,-6-23 0,-2-7 0,11 43 0,0 1 0,0-1 0,0 1 0,0-1 0,0 1 0,0-1 0,1 1 0,-1 0 0,0-1 0,0 1 0,0 0 0,0 0 0,0 0 0,1 0 0,-1 0 0,0 0 0,0 0 0,0 0 0,2 1 0,23 3-209,-1 0 0,1-2-1,37-2 1,-54-1 144,0-1 0,0 1 0,0-1 1,-1-1-1,1 0 0,-1 0 0,1 0 0,-1-1 0,0 0 0,0-1 0,-1 0 0,0 0 0,12-11 0,-18 16 68,0-1 0,-1 1 0,1-1 0,0 1-1,-1-1 1,1 0 0,0 1 0,-1-1 0,1 0-1,-1 1 1,1-1 0,-1 0 0,1 0 0,-1 1 0,0-1-1,1 0 1,-1 0 0,0 0 0,0 1 0,0-1-1,0 0 1,1 0 0,-1 0 0,0 0 0,0 0-1,-1 1 1,1-1 0,0-1 0,-1 1 20,0 0 0,1 0 1,-1 1-1,0-1 0,0 0 0,0 0 1,0 1-1,0-1 0,0 1 0,0-1 1,-1 1-1,1-1 0,0 1 0,0 0 0,0-1 1,0 1-1,-2 0 0,-2-1 29,0 1-1,0-1 1,0 1-1,1 0 0,-1 1 1,0-1-1,0 1 1,0 0-1,-6 2 1,8-2-38,1 1 0,-1-1 1,1 1-1,0 0 0,-1 0 1,1 0-1,0 0 0,0 0 1,0 0-1,0 0 0,1 1 1,-1-1-1,0 1 0,1-1 1,0 1-1,0 0 0,0-1 1,0 1-1,0 0 0,0 0 1,1 0-1,-1 0 0,1-1 1,0 1-1,0 0 0,0 0 1,0 0-1,0 0 0,1 0 1,-1 0-1,1 0 1,0 0-1,0-1 0,0 1 1,0 0-1,0-1 0,1 1 1,-1-1-1,1 1 0,0-1 1,0 1-1,0-1 0,0 0 1,0 0-1,0 0 0,0 0 1,1-1-1,-1 1 0,1-1 1,4 3-1,14 2-512,-1-2 0,1-1-1,0 0 1,0-1 0,0-1 0,0-2-1,0 0 1,32-5 0,11-13-6933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38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18 8712,'0'0'2707,"10"-4"-1,5 0-1952,0 1 0,1 0 0,-1 1-1,1 1 1,-1 0 0,1 1 0,0 1 0,-1 0-1,30 7 1,-30-4-480,0 1-1,0 1 0,0 0 1,-1 1-1,0 0 0,-1 1 1,1 0-1,-1 2 0,-1-1 1,0 1-1,0 1 1,17 21-1,-23-23-240,0 0 0,-1 0 0,0 0-1,0 0 1,-1 1 0,-1 0 0,1 0 0,-2 0 0,1 0 0,-1 0-1,-1 0 1,0 1 0,-1-1 0,1 1 0,-2-1 0,0 0 0,0 1 0,-1-1-1,0 0 1,-5 15 0,-3 0 106,0 0-1,-2 0 0,0-1 1,-2-1-1,-28 38 0,-95 100 77,128-151-219,-119 125-1113,38-51-3179,36-40-1929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49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10218,'0'0'15817,"12"-1"-14749,79-4 188,-17-1-720,123 8 0,-146 5-1020,-4 0-4039,-16-5-7794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4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18802,'0'0'5893,"71"23"-4067,-20-16-449,6-5-608,-1-1-545,0-1-192,-7 0-640,-8 0-1282,-6 0-2050,-10 0-4259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5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1 170 8104,'8'-12'2733,"5"-6"-1715,37-50 3228,8 0 4279,-58 68-8429,1-1 0,-1 1 0,0 0 0,0 0 0,0-1 0,0 1 0,1 0 1,-1 0-1,0 0 0,0-1 0,1 1 0,-1 0 0,0 0 0,0 0 0,1 0 0,-1 0 0,0 0 0,0-1 0,1 1 0,-1 0 0,0 0 0,0 0 1,1 0-1,-1 0 0,0 0 0,1 0 0,-1 0 0,0 0 0,0 0 0,1 0 0,-1 0 0,0 0 0,1 1 0,-1-1 0,0 0 0,0 0 0,1 0 1,-1 0-1,0 0 0,0 0 0,1 1 0,-1-1 0,0 0 0,0 0 0,5 19 1259,-4 36-1898,-1-40 1008,-3 23-337,-1-1 0,-1 1 0,-15 50 0,-2 12-2699,17-75-760,2-1-1,1 28 0,2-39-4622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55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16752,'0'0'7271,"65"16"-5798,4-27-32,14-6-640,7-1-641,-1 0-128,-5 7-576,-12 4-2307,-16 7-1857,-17 0-2819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55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 17553,'0'0'3774,"8"-1"-1441,79-17 788,-35 6-2202,0 2 0,92-5-1,-143 15-936,0-1-1,1 1 1,-1 0 0,0 0-1,0 0 1,1 0 0,-1 0-1,0 0 1,0 0-1,1 0 1,-1 1 0,0-1-1,0 0 1,0 1-1,1-1 1,-1 1 0,0-1-1,0 1 1,0 0-1,0 0 1,0-1 0,0 1-1,0 0 1,0 0-1,0 0 1,-1 0 0,1 0-1,0 0 1,0 0-1,-1 0 1,1 0 0,-1 0-1,1 0 1,-1 1-1,1-1 1,-1 0 0,0 0-1,0 0 1,1 1-1,-1-1 1,0 0 0,0 0-1,0 1 1,-1-1-1,1 0 1,0 0 0,0 1-1,-1-1 1,1 0-1,0 0 1,-1 0 0,1 0-1,-1 1 1,-1 0 0,-2 8 5,-1-1 0,0 0 0,0-1 0,-1 1 0,-12 13 0,-35 30 281,-90 70-1,83-74 410,41-27-348,19-20-330,1-1 1,-1 0-1,0 1 0,0-1 1,1 0-1,-1 1 1,0-1-1,0 0 1,1 0-1,-1 0 1,0 1-1,1-1 1,-1 0-1,0 0 1,1 0-1,-1 0 1,1 1-1,-1-1 1,0 0-1,1 0 1,-1 0-1,0 0 1,1 0-1,-1 0 0,1 0 1,-1 0-1,0 0 1,1 0-1,-1-1 1,1 1-1,-1 0 1,0 0-1,1 0 1,0-1-1,54-15-175,-45 13 272,10-4-93,1 0 1,1 2 0,-1 1-1,1 0 1,42 0-1,-59 4-30,-1 0-1,1 0 1,-1 0-1,1 1 0,-1-1 1,0 1-1,1 1 1,-1-1-1,0 0 1,0 1-1,0 0 0,0 0 1,0 0-1,0 1 1,0-1-1,-1 1 0,0 0 1,1 0-1,-1 0 1,0 0-1,0 0 0,0 1 1,-1 0-1,1-1 1,-1 1-1,0 0 0,0 0 1,0 0-1,-1 1 1,0-1-1,1 0 0,-1 0 1,-1 1-1,1-1 1,0 8-1,-2-2 134,1 0 0,-1 1-1,-1-1 1,0 0 0,-1 0 0,0 0 0,0 0-1,-1-1 1,0 1 0,0-1 0,-1 0 0,-1 0-1,0 0 1,0-1 0,0 0 0,-1 0 0,-9 7 0,4-3 88,-1 0 0,0-1 1,-1-1-1,0 0 1,0-1-1,-1 0 1,0-1-1,-1-1 1,-28 9-1,22-11-194,-1-1 0,0 0 0,-29-1 0,41-2 0,0-1 0,1-1 0,-1 0 0,0 0 0,0-1 0,1-1 0,-1 1 0,-19-10 0,28 11-98,-1 0-1,1-1 1,0 1 0,0-1 0,-1 1-1,1-1 1,0 0 0,1 0 0,-1 0-1,0 0 1,1-1 0,-1 1-1,1 0 1,-1-1 0,1 1 0,0-1-1,0 1 1,0-1 0,1 1 0,-1-1-1,0-3 1,1 2-390,0 0 0,0 1 0,0-1 0,1 0 0,0 0 0,-1 0 0,1 1 1,0-1-1,1 0 0,-1 1 0,1-1 0,0 1 0,0-1 0,4-5 0,23-26-12324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59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11115,'0'0'7206,"1"74"-5989,-1-22 1,0 12-129,-5 5-192,2 5-513,0-4-352,1-4-192,2-10-1666,0-8-384,0-16 1345,0-9-256,-3-13-1441,-4-10-1378,-6-5-4036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5:5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28 195 15503,'0'0'8397,"-7"-10"-6657,3 4-1500,-12-26 433,16 31-648,0 0 1,0-1-1,0 1 1,0 0 0,0-1-1,0 1 1,0 0 0,0-1-1,1 1 1,-1 0 0,0 0-1,1-1 1,-1 1 0,1 0-1,0 0 1,-1 0-1,1-1 1,0 1 0,0 0-1,0 0 1,0 0 0,0 0-1,0 1 1,0-1 0,0 0-1,0 0 1,0 1 0,0-1-1,3-1 1,33-16 49,0 2-1,2 1 1,0 2 0,1 1 0,59-9-1,-37 12-91,1 3-1,119 3 0,-168 4-53,1 0 0,0 2 1,-1-1-1,0 1 0,1 1 0,-1 1 1,-1 0-1,1 1 0,17 10 0,-27-14 88,0 1-1,0-1 1,-1 1-1,1 0 1,0 1-1,-1-1 0,0 0 1,0 1-1,0 0 1,0 0-1,-1 0 1,1 0-1,-1 0 0,0 1 1,0-1-1,-1 1 1,1-1-1,-1 1 0,0-1 1,0 1-1,0 0 1,-1 0-1,0-1 1,0 1-1,0 0 0,-1 0 1,1-1-1,-1 1 1,0 0-1,0-1 1,-1 1-1,-2 6 0,0-5 179,1 1-1,-2 0 1,1-1-1,-1 1 1,0-1-1,0-1 1,-1 1-1,1-1 1,-1 0-1,-1 0 1,1-1-1,0 1 1,-1-1-1,0-1 1,0 1-1,0-1 0,-1-1 1,-12 4-1,-8 1 86,1-1 1,0-1-1,-54 2 0,66-6-197,0-2 1,-28-3-1,42 4-182,-1 0 0,1 0 0,-1 0 0,1-1 0,0 1 0,-1-1 0,1 1 0,0-1 0,-1 1 0,1-1 0,0 0 0,0 0 0,-1 1 0,1-1 0,0 0 0,0 0 0,0 0 0,-1-2 0,2 2-161,0-1-1,0 1 1,0 0-1,1 0 1,-1-1-1,0 1 1,1 0-1,-1 0 1,0-1-1,1 1 1,0 0 0,-1 0-1,1 0 1,0 0-1,-1 0 1,1 0-1,0 0 1,0 0-1,0 0 1,0 0-1,0 0 1,0 1-1,0-1 1,0 0-1,3 0 1,26-18-7561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13325,'0'0'13853,"-14"6"-13309,2-1-421,0 1 0,1 0 0,0 1-1,0 0 1,0 1 0,1 0 0,0 0-1,-15 17 1,4 0 46,1 1 0,2 1 0,0 0 0,2 1 1,0 1-1,3 1 0,0 0 0,2 1 0,1 0 0,1 1 0,2 0 0,2 0 0,0 1 0,1 46 0,4-72-177,1 0 0,0 1 0,0-1 1,1 0-1,-1 0 0,2 0 0,-1 0 0,1 0 0,0 0 0,0-1 1,1 1-1,0-1 0,0 0 0,1 0 0,-1-1 0,1 1 0,1-1 0,-1 0 1,1 0-1,-1-1 0,1 0 0,1 0 0,-1 0 0,1 0 0,-1-1 1,1-1-1,0 1 0,8 1 0,3 2-748,1-2 0,-1 0 0,1-1 0,21 1 0,-9-3-4492,48-4 0,-28-6-6838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1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6951,'0'0'20211,"-22"72"-18546,15-32-832,-2 10-481,7-1-191,2 1-129,0-5-417,2-5-1024,12-8-1506,0-9-1249,-1-14-2306,-4-9-8040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12940,'0'-13'11948,"0"36"-9610,3 9-320,0 8-673,2 2-544,2 1-385,4-7-192,7-8-160,5-11-64,5-11-192,-2-6-897,-3 0-1185,-8-15-2274,-13-6-2819,-2-10-7399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1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18930,'0'0'9401,"4"-8"-7607,-3 5-1724,1 0 0,-1 0 1,1 0-1,0 1 1,-1-1-1,1 1 1,1-1-1,-1 1 1,0 0-1,0 0 0,1 0 1,0 0-1,-1 0 1,1 0-1,0 1 1,0-1-1,-1 1 1,6-2-1,4 0 52,0 1 0,1 0 0,-1 0 0,18 0 0,8 0 6,0-1-38,43 3 0,-73 1-131,1-1 1,-1 1-1,1 1 0,-1-1 1,0 1-1,0 1 1,0 0-1,0 0 0,0 0 1,14 10-1,-20-12 49,0 1 1,1-1-1,-1 1 0,0 0 0,0 0 0,0 0 0,0 0 0,0 0 1,-1 1-1,1-1 0,0 1 0,-1-1 0,0 1 0,0-1 0,0 1 1,0 0-1,0-1 0,0 1 0,-1 0 0,1 0 0,-1 0 0,0 0 1,0-1-1,0 1 0,0 0 0,-1 5 0,-2 1 67,-1-1-1,1 1 1,-1-1 0,-1 0-1,0 0 1,-9 12-1,-6 9 17,57-28-2306,-34 0 2140,0-1 1,1 0 0,-1 1-1,0-1 1,0 1 0,1 0-1,-1 0 1,0 1 0,0-1-1,0 1 1,0-1 0,-1 1 0,1 0-1,0 0 1,-1 0 0,1 0-1,-1 1 1,0-1 0,1 1-1,-1-1 1,-1 1 0,1 0-1,0 0 1,-1-1 0,1 1 0,-1 1-1,0-1 1,0 0 0,0 0-1,0 0 1,0 4 0,2 9 249,-1-1 1,-1 0 0,0 1-1,-1-1 1,-3 25 0,2-35-132,1 1 0,-2-1 1,1 1-1,-1-1 1,0 1-1,0-1 0,0 0 1,-1 0-1,1 0 0,-1 0 1,0-1-1,-1 1 1,1-1-1,-9 8 0,5-6 90,-1 0 0,0 0 0,-1-1-1,1 0 1,-1 0 0,0-1 0,0-1 0,-10 4-1,-2-1 106,-1-2-1,0 0 1,0-1-1,0-1 1,0-2-1,-43-3 1,56 2-239,1 0 0,0-1 0,0 0 0,0-1 0,-9-4 0,14 6 0,1 1 0,0-1 0,0 0 0,0 0 0,0-1 0,1 1 0,-1 0 0,0-1 0,0 1 0,1-1 0,-1 1 0,1-1 0,0 0 0,-1 0 0,1 0 0,0 0 0,0 0 0,0 0 0,0 0 0,0 0 0,1 0 0,-1 0 0,0 0 0,1-3 0,0 4-215,0 0 1,1-1-1,-1 1 1,1 0-1,-1 0 1,1 0-1,-1 0 1,1 0-1,0 0 1,0-1-1,-1 2 1,1-1-1,0 0 1,0 0-1,0 0 1,0 0-1,0 0 1,0 1-1,0-1 1,0 0-1,1 1 1,-1-1-1,0 1 1,0 0-1,0-1 1,1 1-1,-1 0 1,0 0-1,2-1 1,4-1-1983,16-6-5923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19090,'0'0'2322,"7"9"1009,17 21-1706,-1 0-1,20 36 0,-35-51-1230,0 0 0,-1 1 0,0 0 0,-2 0-1,0 0 1,0 1 0,3 31 0,-7-21-407,-1 0-1,-1 0 1,-1 0 0,-2 0-1,-1-1 1,-1 1 0,-1-1-1,-1-1 1,-1 1 0,-1-1-1,-2-1 1,0 0 0,-2-1-1,0 0 1,-2-1-1,0 0 1,-2-2 0,0 0-1,-40 33 1,23-30-2178,10-15-5270,8-7-7476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13677,'0'0'15727,"56"4"-14478,15-4-288,16 0-224,13-3-321,-2-5-416,-4 4 0,-16 2-577,-19 2-1344,-18 0-2147,-22 0-1185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03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19186,'0'0'2338,"55"15"609,-2-12 897,19-3-1346,13 0-928,1-5-1186,-1-3-384,-5-2-128,-16-2-3171,-15-2-5830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47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0 494 20563,'0'0'2264,"6"-9"-684,27-35-392,1 2 1,2 2-1,51-44 1,12-14-765,44-68 30,-143 165-419,1 1-1,-1-1 1,0 1-1,0-1 1,1 1-1,-1-1 1,0 0-1,1 1 1,-1-1-1,1 1 1,-1 0-1,0-1 1,1 1-1,-1-1 0,1 1 1,0 0-1,-1-1 1,1 1-1,-1 0 1,1-1-1,-1 1 1,1 0-1,0 0 1,-1 0-1,1-1 1,-1 1-1,2 0 1,-1 17 55,-11 30-201,-24 64 336,18-62-164,1 1-1,3 0 1,2 0 0,-4 56-1,13-105-126,1 1 0,0 0-1,0 0 1,0 0-1,1-1 1,-1 1 0,0 0-1,1 0 1,-1 0-1,1-1 1,-1 1 0,1 0-1,0-1 1,0 1-1,0-1 1,-1 1 0,2-1-1,-1 1 1,0-1-1,0 1 1,0-1-1,1 0 1,-1 0 0,1 0-1,-1 0 1,1 0-1,-1 0 1,4 1 0,22 3-4165,2-7-3679,-10-5-3578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48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1 134 20179,'0'0'5830,"99"9"-3524,-25-19-480,16-11-513,11-7-769,-1-2-416,-5 7-64,-16 3-128,-19 10-1057,-19 10-1121,-24 3-1505,-17 13-1795,-4-1-4355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48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53 20467,'0'0'6978,"15"-4"-5462,144-33 629,-137 32-2086,1 2 0,-1 1-1,1 1 1,0 1 0,43 5 0,-63-5-79,0 1-1,-1-1 1,1 1-1,0 0 1,-1 0-1,1 0 1,-1 0-1,1 0 1,-1 1-1,1-1 1,-1 1 0,0-1-1,0 1 1,0 0-1,0 0 1,0 0-1,0 0 1,0 0-1,-1 1 1,1-1-1,-1 0 1,0 1-1,1-1 1,-1 1-1,0-1 1,0 1 0,-1 0-1,1 0 1,-1-1-1,1 1 1,-1 0-1,0 3 1,0 1 18,-1 1-1,0 0 1,0-1 0,-1 1 0,0-1 0,-1 1 0,1-1-1,-1 0 1,-1 0 0,-6 10 0,-15 19 225,-3-1 0,0-1 0,-3-2 0,0-1 0,-2-1 0,-1-2 0,-2-1 0,-48 27 0,79-50-223,-1 0 0,1-1 0,-1 0 0,0 0 0,0-1 0,0 0 0,0 0 0,0 0 0,-1 0 0,-6 0 0,13-2 0,0 0 0,0 0 0,0-1 0,-1 1 0,1 0 0,0 0 0,0 0 0,0 0 0,0 0 0,-1 0 0,1 0 0,0 0 0,0 0 0,0-1 0,0 1 0,0 0 0,0 0 0,0 0 0,-1 0 0,1 0 0,0-1 0,0 1 0,0 0 0,0 0 0,0 0 0,0 0 0,0-1 0,0 1 0,0 0 0,0 0 0,0 0 0,0-1 0,0 1 0,0 0 0,0 0 0,0 0 0,0 0 0,0-1 0,0 1 0,0 0 0,0 0 0,0 0 0,0 0 0,1-1 0,-1 1 0,0 0 0,0 0 0,0 0 0,0 0 0,0 0 0,0 0 0,1-1 0,-1 1 0,0 0 0,6-8 0,-2 6 0,-1 0 0,0 1 0,0 0 0,1-1 0,-1 1 0,1 1 0,-1-1 0,1 0 0,-1 1 0,1 0 0,0 0 0,-1 0 0,1 0 0,-1 0 0,1 1 0,-1 0 0,1 0 0,-1 0 0,1 0 0,2 2 0,2 0 0,-1 0 0,0 1 0,-1 0 0,1 0 0,-1 1 0,0-1 0,0 1 0,6 7 0,1 3-2,-10-10-1,1-1-1,0 1 0,-1 0 0,2-1 1,-1 0-1,0 0 0,1 0 0,0-1 1,0 1-1,0-1 0,0 0 1,1-1-1,-1 1 0,1-1 0,-1 0 1,1 0-1,0-1 0,0 0 0,0 0 1,11 0-1,2-1-35,0-2-1,-1 0 1,1-1 0,-1-1 0,0 0 0,21-9-1,54-28-4111,-31 9-4219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5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19571,'0'0'544,"-7"59"-256,-4-18 1154,2 7 223,2 1-480,3-3-352,2-2-448,2-5-289,0-7 32,0-6 320,4-7-224,2-2-160,-2-4-32,2-3-32,-5-3-1249,-1-5-1217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5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42 245 11115,'0'0'7895,"-7"-10"-6000,-21-34-139,27 43-1624,0-1-1,0 1 0,1-1 0,-1 1 0,0 0 1,1-1-1,0 1 0,-1-1 0,1 0 0,0 1 0,0-1 1,0 1-1,0-1 0,0 1 0,0-1 0,0 0 1,0 1-1,1-1 0,-1 1 0,1-1 0,-1 1 1,1-1-1,-1 1 0,1 0 0,0-1 0,0 1 0,0 0 1,1-2-1,34-24 1536,-28 22-1336,20-11 128,1 2-1,0 0 0,1 2 1,0 1-1,1 2 0,47-9 1,-19 9-408,0 3 1,96 1-1,-147 5-76,0 1 0,0 0-1,0 1 1,0-1-1,0 2 1,-1-1 0,1 1-1,-1 0 1,10 6-1,-15-8 25,0 0-1,-1 0 1,1 0-1,0 1 1,-1-1-1,1 0 1,-1 1-1,1-1 1,-1 1-1,0-1 0,1 1 1,-1 0-1,0-1 1,0 1-1,0 0 1,0 0-1,-1 0 1,1 0-1,0 0 1,-1 0-1,0 0 1,1 0-1,-1 0 0,0 0 1,0 0-1,0 0 1,0 0-1,0 0 1,-1 0-1,1 0 1,-1 0-1,1 0 1,-1 0-1,0 0 0,1 0 1,-1 0-1,0 0 1,0 0-1,-1-1 1,1 1-1,0 0 1,-2 1-1,-6 7 84,0-1 0,-1 0-1,1-1 1,-2 0 0,1-1 0,-1 0-1,-19 9 1,-86 34 524,115-50-606,-17 8 0,-1-1 0,0-1 0,0-1 0,-39 6 0,83-30-5109,8-3-3011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6:57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45 10282,'0'0'3539,"7"-9"-16,22-27-346,-32 38 2604,-31 29-4932,-1 11-161,3 1-1,1 2 1,2 0-1,-33 74 1,47-85-454,1 0 0,2 1 0,2 0 1,1 1-1,2 0 0,1 1 0,-1 55 1,7-81-214,0-1 0,1 1 0,0-1-1,0 1 1,2-1 0,-1 1 0,1-1 0,1 0 0,-1 0 0,2-1 0,10 19 0,-11-22-161,1-1 1,0 1-1,0-1 0,0 1 0,1-1 1,0-1-1,0 1 0,0-1 1,0 0-1,1-1 0,0 1 0,0-1 1,0-1-1,0 1 0,0-1 1,0-1-1,14 3 0,40-2-3917,4-2-2514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18481,'0'0'6097,"9"9"-6092,-4-4-74,-2-2-61,0 0-1,0 1 0,1-1 0,-1-1 0,1 1 1,0 0-1,-1-1 0,1 0 0,0 0 0,1 0 0,-1 0 1,0-1-1,0 0 0,1 0 0,-1 0 0,1 0 0,5 0 1,43-1-3431,48 0-4616,-34 0 9249,-97 5 11770,-23 20-8108,36-15-4684,-1 2 1,-25 22 0,40-33-22,1 1 0,1 0-1,-1-1 1,0 1 0,0 0-1,1 0 1,-1 0-1,1 0 1,-1 1 0,1-1-1,0 0 1,0 0 0,0 1-1,0-1 1,0 1 0,1-1-1,-1 3 1,1-3-45,1-1 0,0 0 1,-1 1-1,1-1 0,0 0 0,0 0 1,0 0-1,-1 0 0,1 0 0,0 0 0,1 0 1,-1 0-1,0 0 0,0 0 0,0 0 1,1-1-1,-1 1 0,0-1 0,1 1 0,-1-1 1,0 1-1,1-1 0,-1 0 0,0 1 1,1-1-1,-1 0 0,1 0 0,-1 0 1,1 0-1,2-1 0,234 3-5322,-237-2 5357,1 0 0,0 0 0,-1 0 0,1 0 0,-1 1 0,1-1 0,-1 0 1,1 1-1,0-1 0,-1 1 0,1 0 0,-1-1 0,0 1 0,1 0 0,-1 0 1,0 0-1,1 0 0,-1 0 0,0 0 0,0 0 0,0 1 0,0-1 0,1 2 1,-1-2 75,-1 1 0,0-1 0,0 0 0,0 0 0,0 1 0,-1-1 0,1 0 0,0 0 0,0 1 0,-1-1 0,1 0 0,-1 0 0,1 0 0,-1 0 0,1 0 1,-1 0-1,0 0 0,0 0 0,1 0 0,-1 0 0,0 0 0,0 0 0,0 0 0,0 0 0,0-1 0,0 1 0,0-1 0,0 1 0,0 0 0,-2 0 1,-17 9 730,0 0 1,-1-1 0,0-1 0,-26 6-1,-45 5-2696,131-35-8656,-22 7 5651,16-7-8247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0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21300,'0'0'6476,"2"10"-5975,2 33-18,-1 0 0,-3 0 0,-8 74 0,0 36-4502,5-163-7506,-2-9-514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17040,'0'0'6091,"11"-6"-3672,7-1-1866,0 0 0,0 2 0,0 0 0,1 1 0,-1 1 1,1 1-1,24-1 0,-6 2-96,74 1 120,-102 0-575,1 1 1,-1 1-1,0 0 0,0 0 1,0 0-1,0 1 0,-1 1 0,1-1 1,9 7-1,-16-9-6,-1 0-1,1 0 0,-1 0 1,1 0-1,-1 0 1,0 0-1,0 1 1,0-1-1,1 0 1,-1 1-1,0-1 1,-1 1-1,1-1 1,0 1-1,0-1 1,-1 1-1,1 0 1,-1-1-1,1 1 1,-1 0-1,0 0 1,1-1-1,-1 1 1,0 0-1,0 0 1,0-1-1,-1 1 0,1 0 1,0 0-1,-1-1 1,1 1-1,-1 0 1,1-1-1,-1 1 1,0-1-1,0 1 1,0-1-1,0 1 1,0-1-1,0 1 1,0-1-1,-2 1 1,-6 9 53,-2 0 1,1-1 0,-1-1-1,-15 10 1,8-4 94,14-13-110,1 1 1,-1 0 0,1 1 0,0-1-1,0 0 1,0 1 0,1 0 0,-5 7-1,7-10-32,0 0-1,-1 0 0,1 1 1,0-1-1,0 0 0,0 1 0,0-1 1,0 0-1,0 1 0,0-1 1,1 0-1,-1 1 0,0-1 1,1 0-1,-1 0 0,1 1 1,-1-1-1,1 0 0,0 0 1,-1 0-1,1 0 0,0 0 1,0 0-1,0 0 0,0 0 1,0 0-1,0 0 0,0 0 1,0 0-1,0-1 0,0 1 1,1-1-1,1 2 0,26 14 53,-12-7-164,0 1 0,0 0-1,-1 1 1,21 20 0,-34-28 102,0-1-1,-1 1 1,1-1 0,-1 1 0,0 0 0,0 0 0,0 0 0,0 1 0,0-1 0,-1 0 0,1 1 0,-1-1 0,0 0 0,0 1 0,0 0 0,-1-1 0,1 1 0,-1-1 0,0 1-1,0 0 1,0-1 0,-1 1 0,1 0 0,-1-1 0,0 1 0,0-1 0,0 1 0,0-1 0,-1 1 0,-2 3 0,1-2 71,-1 0 1,0-1-1,0 1 1,0-1-1,-1 0 1,1 0-1,-1 0 1,0-1-1,0 0 1,0 0-1,-1 0 1,1-1-1,-1 1 1,0-1-1,-6 1 0,-9 3 241,0-2 0,-40 4 0,52-7-304,-20 2 0,1-2 0,-33-2 0,54 1 0,-1-1 0,1 0 0,-1 0 0,1-1 0,0 0 0,0 0 0,0-1 0,0 0 0,0 0 0,1-1 0,-1 0 0,1 0 0,-9-7 0,5-4-448,14 7-824,27 4-3318,-19 4 2193,18-4-6737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1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1954,'0'0'24626,"6"9"-23185,0 1-1186,-1 0 1,0 0-1,-1 1 0,0 0 1,-1 0-1,0 0 0,-1 0 0,0 1 1,0-1-1,-1 23 0,-5 503 914,4-537-1169,4 38-1558,-4-37 1478,0 0 1,0-1 0,1 1-1,-1-1 1,0 1-1,0 0 1,0-1 0,1 1-1,-1-1 1,0 1-1,0 0 1,1-1 0,-1 1-1,1-1 1,-1 1-1,0-1 1,1 1 0,-1-1-1,1 1 1,-1-1-1,1 0 1,0 1 0,-1-1-1,1 0 1,-1 1-1,1-1 1,-1 0 0,1 0-1,0 0 1,-1 1-1,1-1 1,0 0-1,-1 0 1,1 0 0,0 0-1,-1 0 1,1 0-1,0 0 1,-1 0 0,1-1-1,-1 1 1,1 0-1,0 0 1,-1 0 0,1-1-1,-1 1 1,1 0-1,0-1 1,-1 1 0,1-1-1,-1 1 1,1 0-1,-1-1 1,1 0 0,16-18-6904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4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10698,'0'0'2007,"18"-10"-1067,13-6-453,1 1 0,0 2 0,59-16 0,78-7 856,2 8 0,195-7-1,348 21-333,-711 14-1001,232-10 174,-409 5 773,-369 18-733,-51-1-118,491-12-48,65 0-194,104 0-15,226 6 201,458-3 107,-729-3-157,-16 0 4,0 1 0,0-1 0,0 0 0,0-1-1,0 1 1,1-1 0,-2 0 0,1 0 0,0-1 0,0 1 0,6-4 0,-11 2 42,-10 0 3,-42-2-39,-98 5 1,58 2 1,-66 1 382,-174 27 1,89 15-1863,9 25-6931,204-59-2767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1 345 12940,'0'0'2520,"0"-8"-1586,0 7-894,0 0 0,0 0-1,0-1 1,0 1 0,0 0 0,0-1-1,0 1 1,0 0 0,0-1 0,1 1-1,-1 0 1,0 0 0,1-1-1,0 1 1,-1 0 0,1 0 0,-1 0-1,1 0 1,0 0 0,0 0 0,0 0-1,0 0 1,0 0 0,0 0 0,0 0-1,0 0 1,0 1 0,0-1 0,0 0-1,0 1 1,0-1 0,1 1 0,1-1-1,4 0 180,0 1 1,0 0-1,0 1 0,0 0 0,0 0 1,7 2-1,45 4 1534,237-27-161,2-1-1502,-284 21 89,53 0-434,-48 0 687,-31 0 1128,11 0-1551,-4 1 123,-1-1 0,0 1 1,0-1-1,1-1 1,-1 1-1,0-1 0,0 0 1,1 0-1,-1-1 1,1 0-1,-1 0 0,1 0 1,0 0-1,0-1 1,0 0-1,0 0 0,-5-5 1,9 7-123,0 1 0,0-1 0,0 1 1,0-1-1,0 1 0,0-1 0,0 1 0,0 0 1,0-1-1,0 1 0,0 0 0,0 0 0,0 0 1,0 0-1,0 0 0,0 0 0,0 0 0,-2 0 0,-10-2 102,5-25-49,8 23-62,-1-1 0,1 1 0,0-1 0,0 1 0,0-1 0,1 0-1,-1 1 1,1-1 0,0 1 0,0 0 0,1-1 0,0 1 0,-1 0 0,1 0 0,5-7-1,-2 5-16,1 0 0,-1 1-1,1-1 1,0 2-1,1-1 1,-1 1 0,1-1-1,11-3 1,13-7 4,1 2 0,0 1-1,1 1 1,0 2 0,1 1 0,-1 2 0,2 1 0,-1 2 0,0 2-1,54 3 1,-85-2 7,-1 0-1,0 0 1,0 0-1,0 0 1,0 0-1,1 1 1,-1-1-1,0 0 1,0 1-1,0 0 1,0 0-1,0-1 1,0 1-1,0 0 1,0 1-1,-1-1 1,1 0-1,0 0 1,-1 1-1,1-1 1,-1 1-1,1 0 1,-1-1-1,1 1 1,-1 0-1,0 0 1,0 0-1,1 3 1,-2-1 3,1-1 1,-2 1-1,1-1 1,0 1-1,-1-1 1,1 0-1,-1 1 1,0-1-1,0 1 1,-1-1-1,1 0 1,-1 0-1,1 0 1,-1 0-1,0 0 1,0 0-1,-3 3 0,-5 7 18,0 1-1,2 0 1,-1 0 0,2 1-1,0 0 1,1 0-1,0 0 1,-5 27-1,10-35-5,-1 0 0,2 0 0,-1 0 0,1 0 0,0 0 0,0 0 0,1 0 0,0-1 0,0 1 0,1 0 0,0 0 0,0 0 0,0-1 0,1 1 0,0-1 0,0 0 0,1 0 0,0 0 0,0 0 0,0-1 0,1 0 0,0 0 0,5 5 0,-8-8 62,0-1 1,0 1 0,1-1-1,-1 0 1,0 0 0,1 0 0,-1 0-1,0 0 1,1 0 0,-1-1 0,1 0-1,-1 1 1,1-1 0,-1 0-1,1 0 1,0 0 0,4-1 0,47-14 691,-46 12-766,-1 0 0,1 0 0,0 1-1,1 1 1,9-2 0,32 3 54,-1-2-1,71-13 1,-78 8-57,0 1-1,1 3 1,-1 1 0,71 7-1,-48 16 540,-72-57 219,2 15-759,1-1 1,1 0 0,0 1-1,2-1 1,1 0 0,4-37-1,-3 56-4,0 0 0,1 0 1,-1 0-1,0-1 0,1 2 0,0-1 0,0 0 0,0 0 0,0 0 0,0 1 0,1-1 0,-1 1 0,1 0 0,0 0 0,-1 0 0,1 0 0,0 0 0,0 0 0,0 1 0,7-3 0,7-2-5,1 0 0,27-5 0,-38 9 8,26-6-24,1 2 0,0 1 0,0 2 0,52 1 0,-85 2 23,0 0-1,0 0 1,1 1 0,-1-1-1,0 0 1,0 0 0,0 1-1,1-1 1,-1 1 0,0-1-1,0 1 1,0-1 0,0 1-1,0 0 1,0 0 0,0-1-1,0 1 1,0 0 0,-1 0-1,1 0 1,0 0 0,0 0-1,-1 0 1,1 0 0,0 2-1,0 0 7,0 0 0,0 0 0,-1 0 0,0 0 0,1 0 0,-1 0 0,0 0 0,-1 0 0,1 0 0,-1 4 0,-2 4 29,0-1-1,0 1 0,-1-1 1,-9 19-1,4-15-26,-21 43 38,29-53-41,-1-1-1,1 1 0,0-1 0,0 1 0,0 0 0,0 0 0,1 0 0,0-1 1,-1 1-1,2 0 0,-1 0 0,0 0 0,2 6 0,-1-9 12,0 0 0,0 1 0,0-1 0,0 0 0,0 0 0,1 0-1,-1 0 1,0-1 0,1 1 0,-1 0 0,1 0 0,-1-1 0,1 1 0,-1-1 0,1 1-1,-1-1 1,1 0 0,-1 1 0,1-1 0,0 0 0,2 0 0,45-1 571,-36 1-419,116 13 125,-113-11-4421,-10-1-4398,-34-5-2073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6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9353,'0'0'262,"0"0"1,0-1 0,0 1-1,0 0 1,0-1 0,0 1-1,0 0 1,0-1 0,-1 1-1,1 0 1,0-1 0,0 1-1,0 0 1,0-1-1,-1 1 1,1 0 0,0 0-1,0-1 1,0 1 0,-1 0-1,1 0 1,0-1 0,0 1-1,-1 0 1,1 0-1,0 0 1,-1-1 0,1 1-1,0 0 1,-1 0 0,1 0-1,0 0 1,-1 0 0,1 0-1,0 0 1,-1 0-1,-17 3 2435,-14 14-1856,25-11-628,2 1 0,-1-1-1,1 1 1,0 0 0,0 0 0,1 0 0,0 1 0,0-1-1,1 1 1,0 0 0,-3 11 0,2-2 250,1 0 0,1 0 0,1 0 0,1 29 0,0-44-409,0 1 1,0-1-1,0 0 0,0 0 1,1 1-1,-1-1 1,1 0-1,0 0 1,0 0-1,-1 0 0,1 0 1,1 0-1,-1 0 1,0 0-1,0 0 1,1-1-1,-1 1 1,1 0-1,-1-1 0,1 1 1,0-1-1,0 1 1,-1-1-1,1 0 1,0 0-1,0 0 0,0 0 1,0 0-1,1 0 1,-1-1-1,0 1 1,0-1-1,0 1 1,1-1-1,2 0 0,0 0 32,0 0 0,0-1 0,-1 1-1,1-1 1,-1 0 0,1 0-1,-1 0 1,1-1 0,-1 0-1,1 0 1,-1 0 0,0 0-1,0-1 1,0 1 0,-1-1 0,7-5-1,-6 4-20,0-1 0,-1 1 0,1-1-1,-1 1 1,1-1 0,-2 0 0,1 0 0,0-1 0,-1 1-1,0-1 1,0 1 0,-1-1 0,1 1 0,-1-1-1,-1 0 1,1 0 0,-1 1 0,0-1 0,0 0 0,0 0-1,-1 0 1,-3-10 0,2 11-82,0 0-1,0 0 1,-1 1 0,1-1 0,-1 1-1,0 0 1,-1 0 0,1 0-1,-1 0 1,1 1 0,-1-1-1,0 1 1,0 0 0,-1 0 0,1 1-1,-1-1 1,1 1 0,-1 0-1,0 0 1,0 0 0,0 1-1,0 0 1,0 0 0,0 0 0,-9 0-1,7 0-372,0 1 0,0 0 0,0 0 0,0 1 0,-10 2 0,-17 10-7108,22-7-120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6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441 65 11082,'-9'0'1303,"-29"-1"326,16 0-546,-1 1 0,1 1 0,-25 4 0,40-4-827,1 0 1,-1 1 0,0 0 0,0 1-1,1-1 1,-1 1 0,1 0 0,0 1-1,0 0 1,0 0 0,1 0 0,-1 0-1,1 1 1,-8 9 0,-7 11 279,-29 50 1,43-65-412,1-1 0,1 1 0,-1 0 0,2 0 0,-1 0-1,2 1 1,-1-1 0,1 1 0,0 12 0,2-21-74,0 0 1,0-1-1,0 1 0,1-1 0,-1 1 0,1-1 1,-1 1-1,1-1 0,0 1 0,-1-1 0,1 1 0,0-1 1,0 0-1,0 1 0,0-1 0,0 0 0,0 0 1,1 0-1,-1 0 0,0 0 0,0 0 0,1 0 1,-1 0-1,1-1 0,-1 1 0,1 0 0,-1-1 0,1 1 1,-1-1-1,1 0 0,-1 1 0,1-1 0,0 0 1,-1 0-1,1 0 0,-1 0 0,1 0 0,0-1 1,-1 1-1,1 0 0,1-1 0,5 0 162,-1-1-1,0 1 1,0-1-1,-1 0 1,1-1-1,0 1 1,-1-1-1,9-6 1,-5 1-72,0 0 1,-1-1-1,0 0 1,0-1-1,-1 0 1,0 0-1,-1-1 0,0 0 1,-1 0-1,0-1 1,-1 1-1,0-1 1,-1-1-1,0 1 1,-1 0-1,-1-1 1,0 0-1,0 1 1,-1-19-1,-1 27-174,0 0 0,-1 0 0,1 0 0,-1 1 0,0-1 0,0 0 0,0 0 0,0 0 0,-1 1 1,1-1-1,-1 1 0,0-1 0,0 1 0,-1 0 0,1 0 0,-1 0 0,1 0 0,-7-5 0,3 4-209,0 0 1,0 0-1,-1 0 1,0 1-1,1 0 0,-1 1 1,0-1-1,-1 1 1,-10-1-1,1 0-1023,0 1 0,-1 1-1,-25 2 1,-37 12-7298,56-7 352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1115 6983,'-13'2'3133,"-38"6"1733,-60 1 0,110-9-4759,0 0-1,-1 0 1,1 0-1,0 0 1,0 0-1,0-1 1,-1 1-1,1 0 1,0 0 0,0-1-1,0 1 1,0-1-1,-1 1 1,1-1-1,0 1 1,0-1-1,0 0 1,0 1 0,0-1-1,1 0 1,-1 0-1,0 0 1,0 0-1,0 0 1,1 0-1,-1 0 1,0 0-1,1 0 1,-1-2 0,0 0-41,0-1 0,1 1 0,0-1 1,0 1-1,0 0 0,0-1 1,1 1-1,-1 0 0,1-1 0,2-5 1,2-6-72,1 1 0,0 0 1,1 1-1,9-14 0,26-30 330,3 2-1,1 2 0,3 3 1,2 1-1,113-81 0,-18 32-213,192-95 0,-218 131-73,2 5 1,152-48-1,-207 85-43,1 2 0,1 4 0,0 2 0,1 4 0,139 0 0,-167 12 1,-1 1 0,0 2 1,0 2-1,73 26 0,150 79-6,-202-86 13,-24-10-8,178 86-11,-170-78-173,0 1 0,61 50 0,-97-69 146,0 1-1,0 1 1,-1 0-1,0 0 0,0 0 1,-1 1-1,-1 1 0,1-1 1,4 14-1,-9-18 80,0 0 0,-1 0 0,-1 0 0,1 0 0,-1 0-1,0 0 1,-1 0 0,1 1 0,-1-1 0,-1 0 0,0 0 0,0 1 0,0-1 0,-1 0-1,0 0 1,0 0 0,0-1 0,-7 13 0,-5 4 506,-1-1-1,-1 0 1,-31 32 0,31-37-227,1-1 0,1 2 0,0 0 0,2 1 0,-21 39 0,32-56-304,0 0 0,0 0 0,1-1 0,-1 1 0,0 0 0,1 0 0,-1 0 0,1 0 0,0 0 0,-1 0 0,1 0 0,0 0 0,0 0 0,1 0 0,-1 0 0,0 0 0,0-1 0,1 1 0,0 0 0,-1 0 0,1 0-1,0 0 1,0-1 0,0 1 0,0 0 0,0 0 0,2 2 0,0-3-171,-1 1-1,0-1 1,1 0-1,0 0 0,-1 0 1,1-1-1,0 1 1,-1 0-1,1-1 1,0 0-1,-1 0 1,1 0-1,0 0 0,0 0 1,-1 0-1,1-1 1,0 1-1,-1-1 1,5-1-1,8-8-4232,-6-9-2499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703 30 4805,'0'0'8477,"9"-5"-6609,27-17-426,-35 22-1378,0-1 1,-1 1-1,1 0 1,-1-1-1,1 1 0,-1 0 1,1 0-1,-1 0 1,1 0-1,0 0 1,-1-1-1,1 1 1,-1 0-1,1 0 1,0 0-1,-1 1 0,1-1 1,-1 0-1,1 0 1,0 0-1,-1 0 1,1 1-1,-1-1 1,1 0-1,-1 0 1,1 1-1,-1-1 0,1 0 1,-1 1-1,1-1 1,-1 1-1,1-1 1,-1 0-1,0 1 1,1-1-1,-1 1 1,0-1-1,1 1 1,-1 0-1,0-1 0,0 1 1,1-1-1,-1 1 1,0-1-1,0 1 1,0 0-1,0-1 1,0 1-1,0-1 1,0 1-1,0 1 0,1 34 947,-1-33-761,0 7-76,1-1 0,-1 0 0,-1 1 0,0-1 0,0 0 0,-1 1 0,0-1 0,0 0 0,-1 0 0,0 0 0,-1-1 0,0 1 0,-1-1 1,1 0-1,-1 0 0,-1 0 0,0-1 0,0 0 0,-9 8 0,-20 15 373,-1-1 0,-1-2 0,-2-2 0,-1-2 1,-1-1-1,0-2 0,-50 16 0,80-32-496,-1 0 0,0 0-1,0-2 1,0 1 0,0-1 0,0-1 0,-1 0-1,1-1 1,-13-2 0,16 1-32,0-1 0,0 0-1,1-1 1,-1 0 0,1-1 0,-1 1 0,1-2 0,0 1 0,1-1-1,-1 0 1,1-1 0,-11-10 0,-9-10 45,-37-46 0,64 71-101,32 1-1239,-17 0-753,1-1-1,30-5 1,5-10-5870,-12-3-3797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10666,'0'0'5680,"-8"10"-5600,-13 13-171,-40 51 2913,55-66-2532,0 0 1,1 0 0,0 1-1,0 0 1,1 0-1,1 1 1,-6 16 0,8-21-234,0 0 0,1 0 1,-1 0-1,1 0 1,0 0-1,0 0 0,0 0 1,1 0-1,0 0 0,0 0 1,0 0-1,1 0 1,-1 0-1,1-1 0,0 1 1,1 0-1,-1-1 1,1 0-1,5 7 0,-2-5-2,1 0-1,0-1 0,0 1 1,0-1-1,0-1 0,1 0 1,0 0-1,0 0 1,0-1-1,15 4 0,53 11 512,1-3 0,81 5 0,-55-8-513,80 7 147,-103-17 2264,-76-2-2439,0 0 0,1 0-1,-1 0 1,1-1 0,-1 0 0,1 0-1,-1 0 1,0-1 0,0 1 0,5-3-1,-7 2 47,0 1 0,0 0 0,0-1 0,-1 0 0,1 1 0,0-1 0,-1 0 0,1 0 0,-1 0 0,0 1 0,0-2 0,0 1-1,0 0 1,0 0 0,0 0 0,0 0 0,-1-1 0,1 1 0,-1 0 0,1-4 0,1-6-8,0 1 1,1 0-1,0 0 1,9-20-1,-8 22-55,0-1 0,-1 0 0,0 0 0,0 0 0,-1 0 0,2-17 1,-4 23-11,1-1 0,-1 0 0,0 0 0,0 1 0,-1-1 0,1 0 1,-1 0-1,0 1 0,0-1 0,-1 0 0,1 1 0,-1-1 0,0 1 1,0 0-1,-1 0 0,1 0 0,-1 0 0,0 0 0,0 0 0,0 1 1,-1-1-1,-6-5 0,8 8 638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18481,'0'0'5878,"-9"7"-3380,2-2-2215,1 1 0,-1 0-1,1 0 1,0 0 0,1 1-1,0 0 1,0 0 0,1 0-1,-1 1 1,1-1-1,1 1 1,0 0 0,0 0-1,0 1 1,1-1 0,1 0-1,-2 10 1,2-14-253,1 0 1,-1-1 0,1 1-1,0 0 1,0 0-1,1 0 1,-1 0-1,1 0 1,-1-1 0,1 1-1,0 0 1,1 0-1,-1-1 1,1 1-1,0-1 1,-1 1-1,1-1 1,1 0 0,2 4-1,-1-5-16,0 1 0,1 0 0,-1-1 0,0 0 0,1 0 0,0-1 1,0 1-1,-1-1 0,1 0 0,0 0 0,0 0 0,0-1 0,0 0 0,9-1 0,-9 1-14,-1 0 0,1 0 0,0-1 0,0 0 0,-1 0 0,1 0 0,-1 0 0,1-1 0,-1 0 0,1 0 0,-1 0 0,0 0 0,0-1 0,0 1 0,0-1 0,0 0 0,6-7 0,-1-2 0,-1 1 0,0-1 0,-1 0 0,10-23 0,-16 110 0,-1-72-1,-1 3-48,1 1 0,0-1 0,0 0 0,1 1-1,-1-1 1,1 1 0,3 9 0,-3-14 8,0-1 1,1 1-1,-1 0 1,0 0-1,1-1 0,-1 1 1,1-1-1,0 1 1,-1-1-1,1 0 1,0 0-1,0 0 0,0 0 1,-1 0-1,1 0 1,0 0-1,1 0 1,-1-1-1,0 1 1,0-1-1,0 0 0,0 1 1,0-1-1,0 0 1,1 0-1,1-1 1,7 1-977,-1 0 1,0-1 0,0 0 0,0-1 0,13-4-1,-9 1-1476,0 0 1,-1-1-1,15-9 0,11-8-6854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49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15310,'0'0'8905,"-54"52"-7752,29-5 481,-2 10-802,2 6-575,7 1-161,9-6-32,9-9-417,4-17-2337,19-21-2819,5-11-10667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1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8200,'0'0'14445,"62"-9"-12779,-23-9-417,7-7-544,8-5-289,1-1-224,0 0-128,-6 4-31,-6 3-994,-9 5-2403,-11 3-4611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18065,'0'0'4901,"45"50"-4389,-43-1 97,-2 16 192,-6 7-97,-6-3-287,-3-4-321,3-11 0,6-12-96,6-15 0,0-17-160,12-10-1025,6-19-545,0-19-2018,-6-13-3715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6566,'0'0'14542,"11"0"-13229,31-2-113,0-1-1,76-17 0,91-34-770,59-12-2352,-267 65 1915,0 1 1,1-1-1,-1 1 1,1 0-1,-1-1 1,1 1 0,-1 0-1,1 0 1,0 0-1,-1 0 1,1 0 0,-1 0-1,1 1 1,-1-1-1,1 0 1,-1 1 0,0-1-1,1 1 1,-1 0-1,1-1 1,-1 1 0,0 0-1,0 0 1,1 0-1,-1 0 1,0 0-1,0 0 1,0 0 0,2 2-1,-2 1 31,0 1 0,0-1 0,-1 0 0,1 1 0,-1-1 0,0 0 0,0 1 0,-1 7 0,0 5 302,-4 89 854,0-50-821,3 0-1,2-1 1,2 1 0,20 106 0,-21-158-628,5 31 184,-8-20-3092,-8-8-5326,-10-7 908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6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10186,'0'0'6117,"59"5"-4707,-11-6 1152,15-12-704,11-5-737,3-1-288,-3 1-609,-6 0-416,-13 0-2210,-16 1-3524,-18 3-9577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26:5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10442,'8'-8'5600,"10"-5"-4515,0 0 0,1 0 0,0 2 0,1 1 0,41-17 0,-38 20-552,0 0-1,1 1 1,-1 2-1,1 0 1,46-1-1,-68 5-522,0 0 0,0 0 0,0-1 1,0 1-1,0 1 0,0-1 0,0 0 0,1 0 0,-1 1 1,0-1-1,0 1 0,0 0 0,0 0 0,0-1 0,-1 1 0,1 0 1,0 1-1,0-1 0,-1 0 0,1 0 0,0 1 0,-1-1 1,0 1-1,1-1 0,-1 1 0,0 0 0,0 0 0,1-1 0,-1 1 1,-1 0-1,1 0 0,0 0 0,0 0 0,-1 0 0,1 0 1,-1 0-1,0 0 0,0 0 0,1 1 0,-1-1 0,-1 0 0,1 0 1,0 0-1,0 0 0,-1 0 0,1 0 0,-1 0 0,0 0 1,1 0-1,-3 3 0,-4 7 291,0 0 0,-1-1 0,0 0 1,-1-1-1,0 0 0,0 0 0,-1-1 0,-1 0 1,1-1-1,-16 9 0,-44 41 1367,70-58-1668,-1 0 1,1 0-1,0 1 1,0-1-1,-1 0 1,1 0-1,0 1 1,0-1-1,0 0 1,-1 1-1,1-1 1,0 0-1,0 1 1,0-1-1,0 0 1,0 1 0,0-1-1,0 0 1,-1 1-1,1-1 1,0 0-1,0 1 1,0-1-1,0 0 1,1 1-1,-1-1 1,0 0-1,0 1 1,0-1-1,0 0 1,0 1-1,0-1 1,0 0-1,1 1 1,-1-1-1,0 0 1,0 0 0,0 1-1,1-1 1,-1 0-1,0 0 1,0 1-1,1-1 1,-1 0-1,0 0 1,0 0-1,1 1 1,-1-1-1,0 0 1,1 0-1,-1 0 1,0 0-1,1 0 1,-1 0-1,0 0 1,1 0 0,-1 0-1,1 0 1,-1 0-1,0 0 1,1 0-1,-1 0 1,0 0-1,1 0 1,34 1-282,-24-1 100,45 4-1593,-1-1-1691,3-1-4193,-15-1-4145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4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1490 55 7719,'-67'-4'-103,"-104"8"0,139-1 497,0 2-1,1 1 1,-1 2 0,2 1 0,-44 18 0,26-4 74,1 2 1,2 2-1,0 2 0,2 2 1,1 2-1,2 1 0,1 3 1,1 1-1,3 1 0,-44 63 0,23-16-362,4 1 0,4 3 0,3 2-1,-47 144 1,40-87 383,7 3 1,6 1-1,7 2 0,7 1 1,-8 294-1,35-393-467,2 0 0,3 0 0,3 0 0,2-1 0,2 0 0,3-2 0,2 0 0,44 88 0,-30-80-8,3-2 1,3-1-1,2-1 1,3-3-1,1-2 1,93 82-1,-103-105-126,1-3 0,2-1 0,0-1 0,2-2 0,0-3 0,2 0 0,0-3 0,1-2 0,1-1 0,0-2 0,67 8 0,-60-14-8,0-3 0,0-2 0,0-3 0,0-1 0,0-3 0,0-2 0,-1-2 0,0-3 0,-1-1 0,51-23 0,6-12 473,-2-4 0,-2-4 0,142-107 0,-101 51 545,198-200 1,-269 240-552,-4-3 0,-3-4 0,-4-1 0,-3-4 0,-4-2 0,-4-2 0,69-172 0,-71 126 393,46-208 0,-80 268-571,-2-1 1,-4 0-1,-3 0 1,-7-117-1,-1 163-132,-1 1-1,-2 0 1,-1 0 0,-1 0-1,-1 1 1,-2 0 0,-1 0-1,-1 2 1,-17-27 0,8 20-58,-2 1-1,-1 1 1,-1 2 0,-2 0 0,0 2-1,-37-27 1,-4 6-233,-2 4 0,-2 2-1,-2 4 1,-1 3 0,-149-47-1,57 34-548,-2 7 1,-2 8-1,-192-12 0,-16 26-6903,269 19 200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8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10 500 15054,'0'0'13891,"-9"6"-12028,21-23-1363,2 0-1,25-26 1,4-4-40,197-275-460,-210 279 0,-13 26 0,-14 31 0,-16 42 0,11-45 0,-6 28 0,2 0 0,2 0 0,2 0 0,1 1 0,8 63 0,-7-102 0,8 33-440,-8-33 387,0 1 1,0-1-1,1 0 1,-1 0-1,0 0 1,1 0 0,-1 0-1,1 1 1,0-1-1,-1 0 1,1 0-1,0 0 1,-1 0 0,1-1-1,0 1 1,0 0-1,0 0 1,0 0 0,0-1-1,0 1 1,0 0-1,0-1 1,0 1-1,3 0 1,-5-18-17912,-3 8 7346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8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18065,'0'0'12076,"88"-14"-11500,-35 9-352,1 0-160,0 2-64,-3-2-1473,-4 0-2435,-14-3-2210,-8-3-6854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37:09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63 10794,'0'0'3908,"1"-9"-1308,6-27-678,-6 34-1791,0 1 1,0 0-1,0 0 1,1-1-1,-1 1 1,0 0-1,0 0 1,0 0-1,1 0 1,-1 1-1,1-1 1,-1 0 0,1 0-1,-1 1 1,1-1-1,-1 1 1,1 0-1,-1-1 1,1 1-1,-1 0 1,1 0-1,0 0 1,-1 0 0,1 0-1,-1 0 1,1 0-1,2 1 1,40 9 1603,-34-5-1568,-1 0 0,0 0 0,-1 1 0,1 0 0,-1 0 0,-1 1 0,1 0 0,-1 0 0,0 1-1,-1 0 1,1 0 0,-2 0 0,1 1 0,-1 0 0,0 0 0,-1 1 0,0-1 0,-1 1 0,4 15 0,-1 4 39,-1 1 0,-1 0 0,-2 1 0,0-1 0,-5 43 0,-1-34-66,-2-1 1,-2 0-1,-1 0 0,-2-1 1,-1 0-1,-26 51 0,6-24-908,-4-1-1,-67 91 0,42-79-3998,4-17-3337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15919,'0'0'7399,"-9"0"-4858,6 0-2383,-1 0-1,0 0 1,1 1-1,-1-1 1,0 1-1,1 0 1,-1 0-1,1 1 0,0-1 1,-1 1-1,1-1 1,0 1-1,0 0 1,0 0-1,0 0 1,0 1-1,0-1 1,1 1-1,-1 0 1,1-1-1,0 1 1,0 0-1,0 0 1,0 1-1,0-1 1,0 0-1,1 1 1,0-1-1,0 1 1,0-1-1,0 1 1,0-1-1,1 1 1,0 0-1,-1 4 0,2-7-154,-1 1-1,0 0 0,0 0 1,0-1-1,1 1 0,-1 0 1,1-1-1,0 1 0,-1 0 1,1-1-1,0 1 0,0-1 0,0 1 1,0-1-1,0 0 0,0 1 1,0-1-1,1 0 0,-1 0 1,0 0-1,3 2 0,1-1-8,0 1 0,-1-1 0,1 0 0,0 0 0,0-1 0,0 1 1,8 0-1,-2-1 7,0 0 0,0 0 0,0-1 0,0 0 0,0-1 0,20-5 0,-25 4 4,-1 0 0,0-1-1,0 1 1,0-2 0,0 1 0,0 0-1,-1-1 1,0 0 0,1 0 0,-1 0-1,-1 0 1,1-1 0,-1 0 0,4-6-1,-4 8 50,-1-1 1,0 0-1,0 0 0,-1 0 0,1 0 0,-1 0 0,0 0 0,0 0 0,0 0 0,0-1 0,-1 1 1,0 0-1,0-1 0,0 1 0,0 0 0,-1 0 0,1-1 0,-1 1 0,-3-8 0,2 9-50,0 0 0,-1 1 0,1-1-1,0 1 1,-1 0 0,0-1 0,0 1-1,1 1 1,-1-1 0,0 0 0,-1 1 0,1-1-1,0 1 1,0 0 0,-1 0 0,1 0-1,0 0 1,-1 1 0,1-1 0,-1 1-1,1 0 1,-1 0 0,1 0 0,0 1 0,-1-1-1,1 1 1,-1 0 0,-3 1 0,4-2-15,0 1-1,0-1 1,0 1 0,0 0 0,0 0 0,1 0 0,-1 0 0,0 1 0,0-1 0,1 1 0,-1-1 0,1 1-1,-1 0 1,1 0 0,0 0 0,0 1 0,0-1 0,0 0 0,0 1 0,0-1 0,0 1 0,1 0 0,0-1-1,-1 1 1,1 0 0,0 0 0,0 0 0,1 0 0,-1 0 0,1 0 0,-1 6 0,1-8-197,1 0 1,-1 0-1,0 0 1,1 0-1,-1 0 1,1 0-1,-1 0 1,1 0-1,0 0 1,-1-1 0,1 1-1,0 0 1,0 0-1,-1 0 1,1-1-1,0 1 1,0-1-1,0 1 1,0 0-1,0-1 1,0 0-1,0 1 1,0-1 0,0 0-1,0 1 1,0-1-1,0 0 1,0 0-1,0 0 1,1 0-1,-1 0 1,0 0-1,2 0 1,-2 0-149,31 1-8057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0:48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22069,'0'0'961,"56"0"-993,-6-3 192,14-3-32,18-1 0,2 4-32,3 2-96,-5 1-160,-10 0-2050,-13 0-1057,-17 0 32,-12 0-737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0:48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13837,'0'0'1281,"-49"14"737,36-5 288,6 0-448,7 0-577,4 0-96,20 3-448,9-3-128,8 1-321,10-3-96,5-5-32,4-2-64,2 0 1,1 0-33,1-5-160,-4-7-1602,-9 1-2306,-6-5-3971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0:4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1 505 16400,'0'0'6619,"11"-1"-5199,5-2-1138,0-1 0,0-1-1,0 0 1,0-1 0,-1-1 0,0-1-1,-1 0 1,20-14 0,98-74 6,-4-5 0,119-123 1,-246 222-284,0 1 0,0 0 0,0 0 0,0 0 0,0 0 0,0 0 0,1 0 0,-1 0 0,0 0 0,1 1 0,-1-1 0,1 0 0,-1 1 0,0-1 0,4 0 1,-5 2-6,1-1 0,-1 0 1,0 1-1,1-1 1,-1 1-1,0-1 1,1 1-1,-1-1 1,0 1-1,0-1 0,0 1 1,1-1-1,-1 1 1,0-1-1,0 1 1,0-1-1,0 1 1,0-1-1,0 1 0,0-1 1,0 1-1,0-1 1,0 1-1,0 0 1,0-1-1,-1 1 1,1-1-1,0 1 0,-19 55 113,17-50-52,-42 96 444,-15 43-145,51-124-333,2 1-1,1 0 1,0 1-1,-2 37 1,6-55-159,1 0 0,0 1 0,1-1 0,-1 0 0,1 0 0,0 0 0,0 0 0,3 7 0,-3-10-317,0 1 0,1-1 1,-1 0-1,1 0 1,-1 0-1,1 0 0,0 0 1,0 0-1,-1-1 1,1 1-1,4 2 0,15 6-7702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1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10250,'0'0'9865,"9"0"-7190,137-4 3464,5-7-3899,162-5-3162,-308 17 481,1-1-1,0 2 1,-1-1-1,0 0 1,1 1 0,8 4-1,-14-6 259,1 0-1,0 1 1,0-1-1,0 0 1,0 1-1,-1-1 1,1 0-1,0 1 1,0-1-1,-1 1 1,1-1 0,0 1-1,-1-1 1,1 1-1,-1 0 1,1-1-1,-1 1 1,1 0-1,-1-1 1,1 1-1,-1 0 1,1 0-1,-1-1 1,0 1 0,0 0-1,1 0 1,-1 0-1,0 0 1,0-1-1,0 1 1,0 0-1,0 0 1,0 0-1,0 0 1,0 0 0,0-1-1,0 1 1,-1 0-1,1 0 1,0 0-1,-1 0 1,1-1-1,0 1 1,-1 0-1,1 0 1,-1-1-1,1 1 1,-1 0 0,1-1-1,-1 1 1,0-1-1,1 1 1,-1-1-1,0 1 1,-16 8-4969,-7-3-2119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2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16848,'0'0'5573,"-53"18"-2818,53-10-1154,21 0-544,23-1 385,16 0-225,18-2-577,9 0-287,3-4-289,-6 1 0,-9-1-641,-15 1-1376,-13-2-2147,-11 0-2210,-6 0-10250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6951,'0'0'6603,"11"0"-6288,577 16 5338,1116-48-3218,-747-6-1374,-3 79 2213,-824-28-2616,303 28 963,-1-31-922,-79-51-387,-308 34-95,-34 7-3005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9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14894,'0'0'5114,"12"-3"-4244,796-175 3864,-437 99-4503,61-32-212,-251 56-6113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0 481 13805,'0'0'8029,"13"0"-6048,-2 0-1674,-1-1 1,1 0 0,-1 0-1,0-1 1,1-1 0,-1 1-1,0-2 1,-1 1 0,1-1-1,9-6 1,67-45 498,109-89-1,66-82 193,-233 201-703,-29 57 447,-58 150 306,10-37-201,43-125-1131,-16 64 800,21-76-1144,0 0 1,1 0-1,0 0 0,0-1 1,1 9-1,3-11-4646,4-4-2931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18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22966,'0'0'3945,"8"2"-3614,8 0-213,-1 0 1,0-1 0,1-1 0,23-2-1,-34 2-101,1-1 0,0 0 0,-1 0 0,0-1 0,1 1-1,-1-1 1,0 0 0,0-1 0,0 1 0,0-1 0,0 0 0,0 0-1,-1 0 1,0-1 0,1 0 0,-1 0 0,6-7 0,-10 10-10,1 1 1,-1-1 0,1 0 0,-1 1 0,1-1 0,-1 0 0,1 1 0,-1-1-1,0 0 1,1 0 0,-1 1 0,0-1 0,0 0 0,1 0 0,-1 0 0,0 1-1,0-1 1,0 0 0,0 0 0,0 0 0,0 1 0,0-1 0,-1 0-1,1 0 1,0 0 0,0 1 0,0-1 0,-1 0 0,1 0 0,-1 1 0,1-1-1,0 0 1,-2 0 0,1 0 10,-1-1 1,0 2-1,0-1 0,0 0 0,0 0 0,0 1 1,0-1-1,0 1 0,0-1 0,0 1 1,0 0-1,-4 0 0,0 0 49,0 0 0,0 0 0,0 1 0,0 0 0,0 0 0,0 1 0,0-1 0,1 1 0,-8 4 0,11-5-31,0 1 1,0 0-1,0 0 1,1-1-1,-1 1 1,1 0-1,-1 0 1,1 1-1,0-1 0,0 0 1,-1 0-1,2 1 1,-1-1-1,-1 5 1,2-6-27,0-1 1,0 1 0,0-1 0,0 1 0,0-1 0,0 1 0,0-1-1,0 1 1,0-1 0,0 1 0,0-1 0,1 1 0,-1-1-1,0 0 1,0 1 0,1-1 0,-1 1 0,0-1 0,0 1-1,1-1 1,-1 0 0,0 1 0,1-1 0,-1 0 0,1 1 0,0-1-1,22-1 208,-21 1-205,0-1 0,-1 0 0,1-1 0,0 1 0,-1 0-1,1 0 1,0-1 0,-1 1 0,0-1 0,1 1 0,-1-1 0,0 1 0,0-1 0,0 0 0,0 0-1,0 0 1,0 0 0,0 1 0,-1-1 0,1 0 0,-1 0 0,1 0 0,-1-4 0,0 6-21,0 0 0,0 0 0,0-1 0,0 1-1,-1 0 1,1 0 0,0-1 0,0 1 0,0 0 0,0 0 0,-1-1 0,1 1 0,0 0 0,0 0 0,-1-1 0,1 1 0,0 0 0,0 0 0,-1 0 0,1 0 0,0 0 0,0-1 0,-1 1 0,1 0 0,0 0 0,-1 0 0,1 0-1,0 0 1,-1 0 0,1 0 0,0 0 0,0 0 0,-1 0 0,1 0 0,0 0 0,-1 0 0,1 0 0,0 1 0,-1-1 0,1 0 0,0 0 0,0 0 0,-1 0 0,1 1 0,-15 6-879,-11 33-4470,25-38 5007,-10 20-5309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0 506 15375,'0'0'6117,"17"-5"-4585,2-1-1153,1-1-1,-1-1 0,-1-1 0,1 0 0,29-22 0,9-13-191,86-85-1,-121 107-159,-2-2 0,0 0 0,-1-1-1,-2-2 1,0 1 0,18-42 0,-34 64 0,1 0 1,-1 0-1,0-1 0,0 1 1,0 0-1,0 0 0,-1-6 1,0 9-2,0 1 0,0 0 1,-1 0-1,1 0 1,-1 0-1,1-1 0,0 1 1,-1 0-1,1 0 0,0 0 1,-1 0-1,1 0 1,0 0-1,-1 0 0,1 0 1,-1 0-1,1 0 0,0 0 1,-1 0-1,1 0 1,0 0-1,-1 0 0,1 0 1,0 1-1,-1-1 1,1 0-1,0 0 0,-1 0 1,1 1-1,0-1 0,-1 0 1,1 0-1,0 1 1,-6 4 11,2 0 0,-1 0 1,1 0-1,0 1 1,0 0-1,0 0 1,1 0-1,0 0 1,0 1-1,0-1 1,1 1-1,0 0 0,-1 7 1,-1 7 48,1-1 0,1 1 0,0 25 0,3-35-112,0 0 0,1 0 0,0 0 0,1 0 0,0 0 0,1 0 0,0-1 0,1 1 0,11 17 0,14 36-4530,-28-58 3087,0 1 0,0 0 1,-1 0-1,0 1 0,-1-1 0,0 11 0,0-17 1419,0 32-8386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55 10025,'-9'3'4325,"-11"2"-3157,0-1 1354,1 1-1,-31 13 1,50-18-2445,-1 0-1,1 0 0,0 0 1,0 0-1,0 0 1,0 0-1,-1 0 1,1 0-1,0 0 0,0 0 1,0 0-1,0 0 1,0 0-1,-1 0 1,1 0-1,0 0 0,0 1 1,0-1-1,0 0 1,0 0-1,-1 0 0,1 0 1,0 0-1,0 0 1,0 1-1,0-1 1,0 0-1,0 0 0,0 0 1,0 0-1,0 0 1,0 1-1,-1-1 1,1 0-1,0 0 0,0 0 1,0 0-1,0 1 1,0-1-1,0 0 1,0 0-1,0 0 0,0 0 1,0 1-1,1-1 1,-1 0-1,0 0 1,0 0-1,0 0 0,0 1 1,0-1-1,0 0 1,0 0-1,0 0 0,1 0 1,12 5 1260,20-1-639,322-10 1828,468-89-2195,-787 92-283,-30 7-327,-17 7-622,-15-1-5895,10-10-459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15759,'0'0'6758,"81"10"-5348,-6-29-738,20-4-383,9-4-193,3-3-64,-8 3 0,-10 4 0,-18 3-64,-16 4-801,-16 3-1537,-15 3-225,-10 4-1184,-14-1-2788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1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15727,'0'0'4084,"8"3"-2307,10-1-1294,1-1-1,-1 0 1,1-1-1,-1-1 0,0-1 1,0-1-1,19-4 0,-8 1-319,0 2-1,41-1 0,-69 5-162,1 0 0,0 0 0,0 0 0,0 0 0,0 0 0,0 1 0,0-1 1,0 1-1,0-1 0,-1 1 0,1 0 0,0-1 0,0 1 0,-1 0 0,1 0 0,0 0 0,-1 1 0,1-1 0,1 2 1,-3-2 21,1 1 0,0-1 1,-1 0-1,1 1 1,-1-1-1,0 0 1,1 1-1,-1-1 0,0 1 1,0-1-1,0 1 1,0-1-1,0 1 0,0-1 1,-1 0-1,1 1 1,0-1-1,-1 1 1,0 1-1,-2 4 96,-1 0 0,1-1 0,-1 1-1,0-1 1,-1 0 0,0 0 0,0 0 0,-7 5 0,-13 10 210,-43 26 1,-5 2 279,73-48-608,0-1 0,0 0 0,0 0 0,0 0 0,0 0 0,0 0 0,0 1 0,-1-1 1,1 0-1,0 0 0,0 0 0,0 0 0,0 1 0,0-1 0,0 0 0,0 0 0,0 0 0,0 0 0,0 1 0,0-1 0,0 0 1,0 0-1,0 0 0,0 0 0,0 0 0,1 1 0,-1-1 0,0 0 0,0 0 0,0 0 0,0 0 0,0 0 0,0 1 0,0-1 0,0 0 1,1 0-1,-1 0 0,0 0 0,0 0 0,0 0 0,0 0 0,0 0 0,1 1 0,-1-1 0,0 0 0,0 0 0,0 0 0,0 0 1,0 0-1,1 0 0,-1 0 0,0 0 0,0 0 0,0 0 0,0 0 0,1 0 0,-1 0 0,0 0 0,0 0 0,0 0 0,0 0 1,1-1-1,-1 1 0,0 0 0,0 0 0,25 2 12,29-3 8,-1-4-188,-11 0-249,1 2-1,50 2 1,-92 1 414,1 0 0,0 0 0,0 0-1,-1 0 1,1 1 0,0-1 0,0 0 0,-1 1-1,1-1 1,0 1 0,-1 0 0,1 0-1,-1 0 1,1-1 0,-1 1 0,1 1 0,-1-1-1,0 0 1,1 0 0,-1 0 0,0 1 0,0-1-1,0 0 1,0 1 0,0-1 0,0 1 0,0 0-1,-1-1 1,1 1 0,0 2 0,-1-2 40,0 1 0,0-1 1,0 1-1,0-1 0,-1 0 0,1 1 1,-1-1-1,0 1 0,1-1 1,-1 0-1,0 0 0,0 1 0,-1-1 1,1 0-1,0 0 0,-1 0 0,1 0 1,-1-1-1,0 1 0,1 0 1,-4 2-1,-16 11 300,-2 0 0,0-1 0,0-1 0,-1-1 0,-1-1 0,0-1 0,0-1 1,-1-2-1,0 0 0,0-2 0,-1-1 0,0-1 0,-45-1 0,71-2-435,-1 0 0,1 0 1,0 0-1,-1 0 0,1-1 0,0 1 0,-1 0 0,1-1 1,0 1-1,0-1 0,-1 0 0,1 1 0,0-1 0,0 0 1,0 0-1,0 0 0,0 0 0,0 0 0,-1-1 1,1 0-207,0 1 0,1-1 0,-1 1 0,1-1 1,0 0-1,-1 1 0,1-1 0,0 1 1,0-1-1,0 0 0,0 1 0,0-1 1,0 0-1,1 1 0,-1-1 0,1 1 1,-1-1-1,1 1 0,-1-1 0,1 1 1,0-1-1,0 1 0,-1-1 0,3-1 1,14-17-8500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1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1 425 12812,'0'0'7122,"18"2"-5884,49 1 325,114-10 1,89-23-576,-140 14-918,760-89 175,391-44 119,-378 100 2727,-880 49-3092,-7 1-19,1-1 0,-1-1 0,1 0 0,-1-1 0,0-1 1,1 0-1,20-8 0,-36 11-106,1-1-1,-1 0 1,0 1 0,0-1 0,1 0 0,-1 0 0,0 0 0,0 0 0,0 0 0,0 0 0,0 0 0,0 0-1,0 0 1,-1 0 0,1 0 0,1-3 0,-3-14-4302,-10 0-2042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3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1 927 16496,'0'0'2765,"12"-7"-1847,183-91 1185,237-83 1,228-43-1992,-440 152 21,-184 60-197,290-105-312,-276 96 156,-1-2-1,-1-3 1,-1-1-1,55-43 0,-99 67 58,0 1-187,0 0 0,0-1 0,0 1-1,0-1 1,0 0 0,-1 0 0,1 0 0,-1 0 0,0 0 0,4-7 0,-8 3-3937,-13 6-3357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2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1 504 14478,'0'0'3929,"8"1"-2173,6 0-1213,0-2 1,1 0-1,-1 0 0,0-1 0,0-1 1,0 0-1,0-1 0,-1-1 0,20-9 0,1 1 191,393-149 2575,205-115-4114,-622 272 337,17-7-810,-7 9-2608,-17 7-3076,-3 3 460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0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14414,'0'0'9422,"15"-3"-8563,-5 1-791,-1-1-1,1 0 0,0-1 1,-1 0-1,0 0 0,0-1 1,0 0-1,-1-1 0,1 0 1,-1 0-1,-1-1 1,9-8-1,114-137 213,-109 123-87,0 0 0,-2-1 0,23-51 0,-43 83-88,-52 135 2617,45-111-2783,1-1 1,1 1-1,1 1 1,-3 49 0,8-75-1,0 0 0,0-1 0,0 1 0,0 0 0,0 0 0,1 0 0,-1 0 0,0 0-1,0-1 1,1 1 0,-1 0 0,1 0 0,-1 0 0,1-1 0,-1 1 0,1 0 0,-1-1 0,1 1 0,-1 0 0,1-1 0,0 1 0,-1-1 0,1 1 0,0-1 0,0 1 0,0-1 0,-1 0 0,1 1 0,0-1 0,0 0 0,0 0 0,0 1 0,-1-1 0,1 0 0,2 0 0,15-2-4022,-3-5-3928,-2-4-5917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23 157 15759,'0'0'6016,"-5"-10"-4729,1 4-1079,3 4-162,0 1 1,-1-1 0,1 1-1,0-1 1,0 1 0,0-1-1,0 1 1,0-1 0,1 0-1,-1 0 1,0 1 0,1-1-1,0 0 1,-1 0-1,1 0 1,0 0 0,0 0-1,0 0 1,0 1 0,0-1-1,0 0 1,0 0 0,1 0-1,-1 0 1,1 0 0,0 1-1,-1-1 1,1 0 0,0 1-1,0-1 1,0 0-1,0 1 1,0-1 0,0 1-1,1-1 1,-1 1 0,3-2-1,14-9 339,1 2 0,0 0 0,0 1-1,29-9 1,-36 14-224,0 1-1,1 0 1,-1 1-1,1 1 1,-1-1-1,1 2 1,-1 0-1,25 3 1,-35-3-149,-1 1 0,1-1 1,0 1-1,0-1 0,-1 1 0,1 0 1,0 0-1,-1 0 0,1 0 0,0 0 1,-1 0-1,0 0 0,1 0 0,-1 1 1,0-1-1,1 1 0,-1-1 0,0 1 1,0-1-1,0 1 0,1 2 0,-1 0 28,0 0 1,0 0-1,0 0 0,0 0 0,0 1 0,-1-1 0,0 0 1,0 0-1,0 6 0,-2 1 62,1 0 1,-2 0-1,1 0 1,-2-1-1,1 1 0,-8 14 1,-15 15 221,-1-1 1,-2-2 0,-1-1-1,-48 44 1,44-45 433,32-34-739,0 1-1,1-1 1,0 1 0,-1-1-1,1 1 1,0 0 0,0-1 0,-1 1-1,2 0 1,-1 0 0,0 0 0,0 0-1,0 0 1,0 3 0,1-4-13,0 0 0,0-1 0,1 1 0,-1 0 0,0-1 0,1 1 0,-1-1 0,0 1 0,1-1 0,-1 1 0,0-1 0,1 1 0,-1-1 0,1 1 0,-1-1 0,1 1 0,-1-1 0,1 0 0,0 1 0,-1-1 0,1 0 0,-1 1 0,1-1 0,0 0 0,-1 0 0,1 0 0,0 0 0,-1 1 1,2-1-1,8 0 19,0 1 0,1-1 0,-1-1 0,17-3 0,53-13-1239,0-3 1,135-55-1,-153 49-7178,-12 2-9716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1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11531,'0'0'10506,"49"4"-8616,-2 2-449,16 3 0,15-4-544,7-1-673,6 1-160,-1 1-864,-9-3-1731,-16 0-1537,-21-3-2017,-19 0-5222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2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15535,'0'0'3907,"79"6"-2369,-12-9-161,22-10-800,13 2-449,3-1-32,-5 5-1057,-9 3-2755,-12 4-5060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4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1858,'0'-9'4575,"1"-2"-3963,0 1 0,1 0 0,1 0 0,-1 0 0,2 0 1,-1 0-1,1 1 0,1 0 0,-1-1 0,2 2 0,-1-1 0,1 0 1,0 1-1,12-11 0,3-2 417,2 2 1,-1 1 0,2 1 0,0 0-1,40-18 1,-35 21-627,1 1-1,0 2 1,1 0-1,0 3 1,1 0-1,0 2 1,0 2 0,37-2-1,-67 6-389,0 0 1,1 0-1,-1 0 1,0 0-1,0 1 0,0-1 1,1 0-1,-1 1 1,0 0-1,0-1 0,0 1 1,0 0-1,0 0 0,0 0 1,2 2-1,-3-2-10,0 0-1,0 1 1,-1-1-1,1 0 1,-1 0-1,1 0 1,-1 1 0,1-1-1,-1 0 1,0 1-1,0-1 1,0 0-1,0 1 1,0-1-1,0 0 1,0 1 0,0-1-1,0 0 1,0 1-1,-1-1 1,1 0-1,-1 1 1,1-1-1,-1 0 1,1 0-1,-2 3 1,-7 9 58,-1 1 0,0-1 0,0-1 0,-1 1-1,-1-2 1,0 0 0,-1 0 0,-16 10 0,6-2-27,-103 73 74,72-54 698,-84 74-1,135-109-726,0 0 0,1 0 0,-1 0 0,0 0 0,1 0 0,0 1 0,-1-1 0,1 1 0,1 0 0,-1 0 0,0-1 0,1 1 0,-2 8 0,3-10-69,1 0 0,-1-1 0,0 1 0,1 0 1,-1-1-1,1 1 0,-1 0 0,1-1 0,0 1 0,0-1 1,0 1-1,0-1 0,0 1 0,0-1 0,0 0 1,0 1-1,0-1 0,1 0 0,-1 0 0,0 0 1,1 0-1,-1 0 0,1 0 0,-1 0 0,1-1 0,0 1 1,-1 0-1,1-1 0,0 1 0,-1-1 0,1 0 1,0 0-1,3 0 0,56 8-128,1-3 0,0-3 1,94-8-1,-95 3-762,67-1-2659,-86 4-563,-1 0-4144,-33 0-3167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183 310 11018,'0'0'13101,"-12"-8"-12397,-39-22-287,48 29-365,1 0 0,-1 0 0,0 0 0,0 0 0,1 1 0,-1-1 0,0 1 0,0 0 0,0 0 0,0 0 0,0 0 0,0 0 0,0 0 0,0 1 0,0 0 0,1-1 0,-1 1 0,0 0 0,0 0 0,1 1 0,-1-1 0,1 0 0,-1 1 0,1 0 0,-1 0 0,1-1 0,0 1 0,0 1 0,0-1 0,0 0 0,-1 3 0,-2 0 239,1 1-1,1 0 0,-1 0 1,1 0-1,0 1 0,1-1 1,-1 1-1,1-1 0,1 1 0,-3 12 1,4-18-268,0 1 1,0-1 0,0 0-1,0 0 1,0 0 0,0 1-1,0-1 1,0 0 0,1 0-1,-1 0 1,0 1-1,1-1 1,-1 0 0,1 0-1,-1 0 1,1 0 0,0 0-1,-1 0 1,1 0 0,0 0-1,0 0 1,-1 0-1,1 0 1,0-1 0,0 1-1,0 0 1,0 0 0,2 0-1,0 0-7,1 0 1,-1-1-1,0 1 0,0-1 0,0 0 1,0 0-1,1 0 0,-1 0 0,0 0 0,0-1 1,3 0-1,7-3 12,0 1 0,-1-2 0,1 0 0,18-11-1,-4-1 3,0-2 0,-1-1 0,-1-1 0,34-38 0,-46 44-12,0 0 0,0-1 0,-2-1-1,0 0 1,-1 0 0,-1-1 0,0-1-1,9-28 1,-11 7 56,-10 24-48,2 15-27,1 1-1,0 0 1,-1 0 0,1-1 0,0 1 0,-1 0 0,1 0-1,-1 0 1,1 0 0,0 0 0,-1-1 0,1 1 0,-1 0-1,1 0 1,-1 0 0,1 0 0,0 0 0,-1 0 0,1 0-1,-1 0 1,1 0 0,-1 1 0,1-1 0,0 0-1,-1 0 1,1 0 0,-1 0 0,1 1 0,0-1 0,-1 0-1,1 0 1,0 1 0,-1-1 0,0 1 0,-4 3 4,0 1 0,0 0 0,0 0 0,1 0 0,0 0 1,0 1-1,0 0 0,1 0 0,-1 0 0,-2 8 0,-26 72 75,29-78-83,-4 13 96,1 1 0,1 0 1,0 0-1,2 1 1,1-1-1,0 1 0,3 29 1,-1-50-86,0 0 0,0 1 0,0-1 0,1 0 0,-1 1 0,1-1 0,-1 0 0,1 0 0,0 0 0,0 1 0,0-1 0,0 0 0,0 0 0,1 0 0,-1-1 1,1 1-1,-1 0 0,1 0 0,-1-1 0,1 1 0,0-1 0,0 1 0,0-1 0,0 0 0,0 0 0,0 0 0,0 0 0,0 0 0,0 0 0,1-1 0,-1 1 0,0-1 0,1 1 0,-1-1 0,0 0 0,1 0 0,-1 0 0,0 0 0,0-1 0,1 1 0,-1 0 0,0-1 1,5-1-1,1-1 10,0 1 0,0-1 0,0-1 0,0 0 0,0 0 0,-1 0 0,1-1 1,-1 0-1,0-1 0,10-10 0,-11 9-16,0-1 0,0 1 0,-1-1 0,0-1 0,0 1 0,-1-1 0,0 0 0,0 0 0,-1 0 0,0 0 0,-1-1 0,0 1 0,0-1 0,0-16 0,-2 26 0,0-1 0,-1 1 0,1 0 0,0-1 0,0 1 0,0 0 0,0 0 0,0-1 0,0 1 0,0 0 0,0 0 0,-1-1 0,1 1 0,0 0 0,0 0 0,0 0 0,-1-1 0,1 1 0,0 0 0,0 0 0,0 0 0,-1 0 0,1-1 0,0 1 0,0 0 0,-1 0 0,1 0 0,0 0 0,0 0 0,-1 0 0,1 0 0,0 0 0,-1 0 0,1 0 0,0 0 0,0 0 0,-1 0 0,1 0 0,0 0 0,0 0 0,-1 0 0,1 0 0,0 0 0,-1 0 0,1 1 0,0-1 0,0 0 0,0 0 0,-1 0 0,1 0 0,0 1 0,-15 8 0,7 1 0,0 0 0,1 0 0,0 1 0,1 0 0,0 0 0,0 1 0,2 0 0,-1 0 0,1 0 0,1 0 0,0 0 0,-1 26 0,4-37 0,0 0 0,0 0 0,1 0 0,-1 0 0,1-1 0,-1 1 0,1 0 0,-1 0 0,1 0 0,-1 0 0,1-1 0,0 1 0,-1 0 0,1-1 0,0 1 0,0 0 0,0-1 0,-1 1 0,1-1 0,0 1 0,0-1 0,0 0 0,0 1 0,0-1 0,0 0 0,0 0 0,0 1 0,0-1 0,0 0 0,0 0 0,0 0 0,0 0 0,0 0 0,0-1 0,0 1 0,0 0 0,0 0 0,0-1 0,1 0 0,44-10 0,-30 4 0,0 2 0,1 0 0,0 0 0,0 2 0,0 0 0,1 1 0,-1 1 0,1 1 0,22 1 0,-39 0 0,0-1 0,0 0 0,0 1 0,-1-1 0,1 1 0,0-1 0,0 1 0,0 0 0,0-1 0,-1 1 0,1 0 0,0-1 0,-1 1 0,1 0 0,0 0 0,-1-1 0,1 1 0,-1 0 0,0 0 0,1 0 0,-1 0 0,0 0 0,1 0 0,-1 0 0,0 0 0,0 0 0,0 0 0,0 0 0,0 0 0,0 0 0,0 0 0,0 0 0,0 0 0,0 0 0,-1 0 0,1 0 0,0 0 0,-1 1 0,2 20 0,0-22 0,-1 1 0,1-1 0,-1 0 0,0 0 0,1 0 0,-1 0 0,0 1 0,1-1 0,-1 0 0,1 0 0,-1 0 0,1 0 0,-1 0 0,0 0 0,1 0 0,-1 0 0,1 0 0,-1 0 0,1 0 0,-1 0 0,0 0 0,1-1 0,-1 1 0,1 0 0,-1 0 0,0 0 0,1 0 0,-1-1 0,1 1 0,-1 0 0,0-1 0,1 1 0,-1 0 0,0 0 0,0-1 0,1 1 0,-1-1 0,0 1 0,0 0 0,1-1 0,-1 1 0,0 0 0,0-1 0,0 1 0,0-1 0,0 1 0,0-1 0,0 1 0,0-1 0,11-21 0,-6 0 0,-1 0 0,-1-1 0,-1 1 0,-2-38 0,0 57 0,0-8 0,1 10 0,15 13 0,-6-8 3,0-1 0,1 0 0,-1-1 0,1 0 0,0-1 0,-1 0 0,1-1 0,13-1 0,-19 2-10,0-2 1,0 1 0,0 0-1,0-1 1,0 0 0,0 0-1,-1-1 1,1 1-1,0-1 1,-1 0 0,1 0-1,-1-1 1,0 1 0,0-1-1,0 0 1,0 0 0,0 0-1,-1-1 1,1 1 0,2-5-1,-5 6-284,0 0 0,0 0 0,0 1 0,-1-1-1,1 0 1,-1 0 0,0 0 0,0 0 0,1 0 0,-1 0-1,0 0 1,-1-4 0,1 4-601,-1-1-1,0 1 1,1 0-1,-1 0 1,0 0-1,0 0 1,0 0-1,0 0 1,-1 0-1,-2-4 1,-13-12-8493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15439,'0'0'3683,"106"-5"-1441,-20-8-672,20-3-33,12-2-320,10-1-640,-3 2-417,-9-1-160,-15 5-128,-20 2-801,-20 4-512,-18 3-769,-16-1-1730,-15 2-2338,-4-1-4612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35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 19442,'0'0'1063,"12"1"362,53 0 459,67-9 0,-62 3-1000,82 4 0,-148 1-898,1 0-1,-1 1 1,1-1-1,-1 1 1,0 0-1,1 1 1,-1-1-1,0 1 1,0 0-1,1 0 1,-1 0 0,-1 1-1,1-1 1,4 4-1,-7-4-1,1 0-1,-1 0 1,0 0-1,0 0 1,0 0 0,0 0-1,0 0 1,0 0-1,0 0 1,-1 0-1,1 1 1,-1-1-1,1 0 1,-1 0 0,0 1-1,0-1 1,0 0-1,0 1 1,-1-1-1,1 0 1,0 0-1,-1 1 1,0-1 0,1 0-1,-1 0 1,0 0-1,0 0 1,0 0-1,-3 3 1,-3 6 85,0-1 0,-1 0 0,-1-1 0,1 0 0,-1 0 0,-1-1 0,-12 9 0,-79 48 1081,88-57-936,-119 65 2408,166-71-2793,30-4 159,-29 0-356,0 1 1,50 7-1,-76-5 320,-1 0 0,1 1-1,-1 0 1,1 0-1,-1 1 1,0 0-1,0 1 1,0 0-1,-1 0 1,1 0-1,-1 1 1,0 0-1,0 1 1,11 11-1,-15-14 57,-1 0 0,1 1 0,-1-1 0,0 0 0,0 1 0,0-1 0,0 1 0,0 0 0,-1-1 0,0 1 0,0 0 0,0 0 0,0 0 0,0 0 0,-1 0 0,0 0 0,0 0 0,0 0 0,-1 5 0,0-4 89,-1 1-1,0-1 1,0 0-1,-1 0 1,1 0-1,-1-1 0,0 1 1,0-1-1,-1 1 1,1-1-1,-1 0 1,-6 5-1,-7 4 192,0-1 1,-1 0-1,0-2 1,0 0-1,-1-1 0,-26 9 1,8-6-283,-1-2 1,0-1 0,-1-2-1,0-2 1,0-2 0,-1-1-1,-40-3 1,74 0-146,0 1 0,0-1 0,0 0-1,1 0 1,-1-1 0,0 0 0,0 0 0,1 0 0,-1-1-1,1 1 1,0-2 0,0 1 0,0 0 0,-6-6 0,9 7-44,0 0 0,1-1 1,-1 1-1,1-1 1,-1 1-1,1-1 0,0 0 1,0 1-1,0-1 0,0 0 1,1 0-1,-1 1 0,1-1 1,-1 0-1,1 0 0,0 0 1,0 0-1,1 0 1,-1 0-1,0 1 0,1-1 1,0 0-1,0 0 0,0 1 1,0-1-1,0 0 0,0 1 1,1-1-1,-1 1 1,1-1-1,-1 1 0,4-3 1,30-36-9577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0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0 1 641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150 137 9673,'-11'-1'2210,"2"-1"-1568,-38-6 2206,13 10 2102,33-2-4824,1 0 0,-1 0 0,0 0 0,1 1 0,-1-1 0,0 0 0,1 0 0,-1 1 0,0-1 0,1 0 0,-1 1 0,1-1-1,-1 0 1,1 1 0,-1-1 0,1 1 0,-1-1 0,1 1 0,-1 0 0,1-1 0,-1 1 0,1-1 0,0 1 0,-1 0 0,1-1 0,0 1 0,0 0 0,0-1 0,-1 1-1,1 0 1,0-1 0,0 1 0,0 0 0,0 0 0,0-1 0,0 1 0,0 0 0,0-1 0,1 1 0,-1 0 0,0-1 0,0 1 0,1 0 0,-1-1 0,0 1 0,1 0-1,-1-1 1,1 2 0,0 0 49,1 0-1,-1 0 1,1 0-1,-1 0 1,1 0 0,0 0-1,0 0 1,0 0-1,0-1 1,0 1-1,0-1 1,5 3-1,19 1 78,1-1 0,0-1 0,0-1 0,0-2 0,0 0 0,42-8 0,-57 7-233,46-6-339,-2-1-3296,-20 6-7240,-43 2 4743</inkml:trace>
  <inkml:trace contextRef="#ctx0" brushRef="#br0" timeOffset="1">0 353 16688,'0'0'8103,"52"15"-7078,-1-27 96,13-2-544,3 1-513,1 4-640,-3 0-2916,-16 2-3074,-12-3-8552</inkml:trace>
  <inkml:trace contextRef="#ctx0" brushRef="#br0" timeOffset="2">487 45 18129,'0'0'3641,"12"-7"-1938,-1 1-1415,1 1-1,0 0 1,0 0 0,0 1-1,0 1 1,1 0 0,0 1-1,22-1 1,-29 3-234,3-1-7,0 1 0,0 0 0,0 1 1,0 0-1,-1 0 0,12 4 1,-17-4-54,-1 0 0,1 0 1,-1 1-1,0-1 1,1 1-1,-1-1 1,0 1-1,0 0 1,0 0-1,0 0 0,-1 0 1,1 0-1,-1 0 1,1 1-1,-1-1 1,0 0-1,1 1 1,-1-1-1,0 1 1,-1-1-1,1 1 0,0 0 1,-1-1-1,0 1 1,1 4-1,-1 6 136,-1 1-1,0 0 0,-1-1 1,0 1-1,-1-1 1,0 1-1,-1-1 0,-1 0 1,0-1-1,-1 1 0,0-1 1,-1 0-1,-15 20 1,-1-1 182,-2 0-1,-1-2 1,-47 41 0,67-64-477,-17 13-1034,7-11-2354,6-6-3627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0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15054,'0'0'13053,"6"9"-12722,-4-6-321,1 1 0,-1-1 0,1 1 0,-1-1 0,1 0 1,0 0-1,0 0 0,0-1 0,1 1 0,-1-1 1,1 1-1,-1-1 0,1 0 0,0 0 0,0-1 0,0 1 1,0-1-1,0 0 0,0 0 0,0 0 0,0-1 0,0 1 1,1-1-1,-1 0 0,0 0 0,0-1 0,0 1 0,1-1 1,-1 0-1,0 0 0,6-3 0,1-2-6,0 0 0,0-1 0,0 0 0,-1-1 0,-1 0 0,1-1 0,-1 0 0,-1 0 0,0-1 0,0 0 0,10-18 0,-41 128 402,15-51-206,2 1 0,2 0 1,2 0-1,3 1 0,1-1 0,3 0 0,13 56 0,-14-90 9,0 1 0,-1-1 0,-1 1 0,0 0-1,-1-1 1,-1 1 0,-1 0 0,-5 32 0,5-47-207,0 0 0,1 1 1,-1-1-1,0 0 1,-1 0-1,1 0 0,0 0 1,-1 0-1,1 0 1,-1 0-1,1 0 1,-1-1-1,0 1 0,0-1 1,0 1-1,0-1 1,0 0-1,0 0 0,0 1 1,0-1-1,0-1 1,-1 1-1,1 0 0,0-1 1,-1 1-1,1-1 1,0 1-1,-1-1 0,1 0 1,0 0-1,-1 0 1,1-1-1,-1 1 1,1-1-1,-3 0 0,-1 0-3,0-1 0,0-1-1,-1 1 1,2-1 0,-1 0-1,0 0 1,1 0 0,-1-1-1,1 0 1,0 0 0,0-1-1,-4-4 1,-2-5-70,1 1-1,1-2 1,0 0-1,1 0 1,0 0 0,2-1-1,-7-20 1,10 25-30,0 0 0,0 0 0,1-1 0,1 1 0,0-1 0,0 1 0,2-1 0,-1 1 0,1 0 0,1-1 0,5-21 0,-5 28-213,1-1 0,0 1 0,0 0 0,0 0 1,0 0-1,1 0 0,0 1 0,0 0 0,0-1 0,0 1 0,1 1 0,-1-1 0,9-4 1,6-3-2735,0 1 0,27-9 0,-45 18 2909,51-19-8392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90 14542,'0'0'12454,"-9"-7"-11466,-29-23-732,36 29-251,0 0 0,1 0-1,-1 1 1,0-1 0,0 0 0,1 1-1,-1 0 1,0-1 0,0 1 0,0 0-1,0 0 1,0 0 0,1 0 0,-1 0-1,0 1 1,0-1 0,0 0 0,1 1-1,-1 0 1,0-1 0,0 1 0,1 0-1,-1 0 1,0 0 0,1 0 0,-1 0-1,1 0 1,0 0 0,-1 0-1,1 1 1,0-1 0,-1 1 0,1-1-1,-1 3 1,-2 2 5,0 0-1,0 0 0,1 0 0,0 0 1,0 1-1,0-1 0,-1 8 0,3-12-5,1 0-1,-1 0 1,1 1-1,-1-1 1,1 0-1,0 0 1,0 0-1,0 0 1,0 0-1,0 0 1,0 0-1,0 1 1,1-1 0,-1 0-1,1 0 1,0 0-1,0 0 1,0 0-1,0 0 1,0-1-1,0 1 1,0 0-1,0 0 1,3 2-1,-1-3 13,-1 0 0,0 0 0,1 0 0,-1 0 0,1-1 0,-1 1-1,1-1 1,-1 1 0,1-1 0,0 0 0,-1 0 0,1 0 0,-1-1 0,1 1 0,0 0 0,-1-1-1,1 0 1,-1 0 0,0 1 0,5-4 0,0 0 14,0 0 1,0-1-1,0 0 0,-1 0 0,0-1 1,0 0-1,0 0 0,-1 0 0,0-1 1,0 0-1,-1 0 0,0 0 0,0 0 1,0-1-1,-1 1 0,0-1 0,-1 0 1,0 0-1,0 0 0,1-10 0,-18 56 98,11-27-120,1 0-1,0 0 0,1 1 1,0-1-1,1 1 0,0 0 1,2 18-1,-1-29-3,0 0-1,0 0 1,1 1-1,-1-1 1,0 0 0,1 0-1,-1 0 1,1 0-1,-1 0 1,1 0 0,0 0-1,-1 0 1,1 0-1,0 0 1,0 0-1,0 0 1,0-1 0,-1 1-1,1 0 1,0-1-1,0 1 1,0 0-1,1-1 1,-1 1 0,0-1-1,0 0 1,0 1-1,0-1 1,0 0 0,1 0-1,-1 1 1,0-1-1,0 0 1,0 0-1,0 0 1,1-1 0,-1 1-1,0 0 1,0 0-1,0-1 1,0 1-1,1 0 1,0-2 0,3 1 18,0-1 1,0 0 0,0-1 0,0 1 0,-1-1 0,1 0-1,-1 0 1,7-6 0,0-5-8,1 0 0,-2-1 0,0 0-1,-1-1 1,0 0 0,-1 0 0,-1-1 0,9-31 0,-34 104 175,14-43-102,-1 0 0,1 1 1,1-1-1,0 0 1,-1 25-1,4-37-75,0-1 0,0 1-1,0-1 1,0 1 0,0-1 0,0 1-1,0 0 1,0-1 0,1 1-1,-1-1 1,0 1 0,0-1 0,0 1-1,1-1 1,-1 1 0,0-1 0,1 1-1,-1-1 1,0 1 0,1-1-1,-1 0 1,1 1 0,-1-1 0,1 1-1,-1-1 1,0 0 0,1 0-1,-1 1 1,1-1 0,0 0 0,-1 0-1,1 1 1,-1-1 0,1 0 0,0 0-1,27-5 283,21-23-87,-44 23-221,0 1-1,0-2 1,0 1 0,-1 0-1,1-1 1,-1 0 0,-1 0-1,1 0 1,-1 0 0,0-1-1,-1 0 1,1 1 0,-1-1-1,-1 0 1,1 0 0,-1 0-1,0-12 1,-4 15-239,-5 11 165,-4 9 63,3 0 2,4-9 91,0 1 1,1-1-1,0 1 1,0 0-1,1 0 1,0 0-1,1 0 1,0 0-1,-2 10 1,20-18-117,-5-1-97,-17 7 100,0 3-854,3-4-949,0-1-3576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1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23190,'0'0'7783,"-12"66"-7142,12-44-545,0-1-192,9 1-993,3 5-897,-3 4-1409,-1 1-929,-5 2-737,-3-2-1537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18193,'0'0'3064,"10"-8"-506,6-2-1359,0 1 0,28-13 0,-39 19-1048,0 1 1,0 0-1,0 1 1,0-1 0,0 1-1,0 0 1,0 0-1,1 1 1,-1-1 0,0 1-1,0 0 1,1 1 0,-1-1-1,0 1 1,0 0-1,0 0 1,8 3 0,-11-1-124,1-1 0,0 1 0,-1 0 1,0-1-1,1 1 0,-1 0 0,0 0 1,0 0-1,-1 1 0,1-1 1,-1 0-1,0 1 0,1-1 0,-2 1 1,1-1-1,0 1 0,-1-1 1,1 1-1,-1 0 0,0-1 0,0 1 1,-1 0-1,0 4 0,0 5 217,-1 0-1,0 0 1,-1-1-1,0 1 1,-6 14 0,3-13-128,-4 10 130,20-41-131,6-15-116,20-58 0,-32 79 0,0-1 0,-1 1 0,0-1 0,-1 0 0,-1 0 0,1 0 0,-2 0 0,-1-15 0,2 30-164,0-1-1,0 1 1,0 0-1,0-1 1,0 1 0,0-1-1,1 1 1,-1-1 0,1 0-1,0 0 1,0 1-1,0-1 1,0 0 0,0-1-1,0 1 1,0 0-1,1-1 1,-1 1 0,1-1-1,-1 1 1,1-1-1,4 1 1,1 1-851,0-1 0,1 0 1,0 0-1,-1-1 0,1 0 0,10 0 0,-2-1-6517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2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69 150 7015,'0'0'24588,"9"-9"-24086,4-1-394,0 0-1,1 1 1,-1 0 0,2 1-1,14-6 1,21-12-88,-48 24-20,0 1 0,0 0-1,0-1 1,0 0 0,0 1 0,0-1 0,-1 0-1,1 0 1,-1 0 0,1 0 0,-1 0 0,0 0-1,1-1 1,-1 1 0,0 0 0,-1-1 0,1 1-1,0-1 1,0-2 0,-2 4 0,0 0 0,0 0 0,0 0 0,0 0 0,0 0 0,0 1 0,0-1 0,0 0 0,0 1 0,0-1 0,0 1 0,0-1 0,-1 1 0,1 0 0,0-1 0,0 1 0,-1 0 0,1 0 0,0 0 0,0 0 0,-1 0 0,1 0 0,0 0 0,-1 0 0,0 1 0,-39 3 0,30-1 0,1 1 0,-1 0 0,1 0 0,0 1 0,1 1 0,-1-1 0,1 2 0,0-1 0,0 1 0,1 1 0,-11 11 0,13-13 0,1 1 0,-1 0 0,1 0 0,0 1 0,1-1 0,0 1 0,0 0 0,0 0 0,1 1 0,1-1 0,-1 1 0,1 0 0,1-1 0,-2 15 0,4-20 1,-1 1-1,1-1 1,-1 0-1,1 0 1,0 0-1,0 0 1,0 0-1,1 0 1,-1 0-1,1 0 1,-1 0-1,1-1 1,0 1-1,0-1 1,0 1-1,1-1 1,-1 0-1,0 1 1,1-1-1,0-1 1,-1 1-1,1 0 1,0-1-1,0 1 1,0-1-1,0 0 1,0 0-1,0 0 1,0 0-1,4 0 1,12 3-19,0-1 1,0-1-1,34 0 1,-48-2 7,75-1-1417,-27-4-2372,9-11-4588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280 354 13196,'-4'-12'5339,"3"8"-5116,0 0 1,-1 0-1,1 0 1,-1 0-1,0 0 1,0 0-1,0 0 1,0 1-1,-1-1 1,1 1-1,-1 0 1,0 0-1,0 0 1,0 0-1,-1 0 0,1 0 1,-1 1-1,1 0 1,-1-1-1,0 1 1,0 1-1,0-1 1,0 1-1,0-1 1,0 1-1,0 0 1,0 1-1,-6-1 1,3 1-155,1 0 0,0 0 1,-1 1-1,1 0 0,0 0 0,0 1 1,0-1-1,0 1 0,0 1 1,0-1-1,0 1 0,1 0 1,-1 0-1,1 1 0,0 0 1,0 0-1,0 0 0,1 0 0,-1 1 1,1 0-1,0 0 0,0 0 1,-2 5-1,-2 2 60,2 1 1,-1-1-1,2 1 1,-1 0-1,2 0 0,0 0 1,1 1-1,0 0 1,-2 20-1,5-32-115,0 0 0,0 0 0,-1-1 0,1 1 0,0 0 0,0 0-1,1-1 1,-1 1 0,0 0 0,1 0 0,-1-1 0,1 1 0,-1 0 0,1-1 0,0 1-1,-1-1 1,1 1 0,0-1 0,0 1 0,0-1 0,1 0 0,-1 1 0,0-1 0,0 0 0,1 0-1,-1 0 1,2 1 0,0-1 3,1 0-1,-1 0 1,0 0 0,1-1-1,-1 0 1,0 1 0,1-1-1,-1-1 1,0 1-1,1 0 1,-1-1 0,0 1-1,5-3 1,6-1 29,0-1-1,0-1 1,0-1 0,-1 0 0,19-12 0,-8 1-62,-1-1 0,-1-1 0,-1-1 0,-1 0 0,-1-2-1,-1 0 1,20-34 0,-28 41 107,-1-1-1,-1-1 0,-1 1 1,0-1-1,-2 0 1,0-1-1,0 1 0,-2-1 1,0 0-1,-2 0 1,0 0-1,-2-26 0,1 45-74,0-1-1,0 0 1,1 1-1,-1-1 1,0 0-1,0 1 1,-1-1-1,1 1 1,0-1-1,0 0 1,0 1-1,0-1 1,0 0-1,-1 1 1,1-1-1,0 1 1,0-1-1,-1 1 1,1-1-1,-1 0 1,1 1-1,0 0 1,-1-1-1,1 1 1,-1-1-1,1 1 1,-1-1-1,1 1 1,-1 0-1,1-1 1,-1 1-1,0 0 1,1 0-1,-1-1 1,0 1-1,1 0 1,-1 0-1,1 0 1,-1 0-1,0 0 1,-1 0-1,1 0 20,-1 1 0,1 0 0,-1 0-1,1 0 1,-1 0 0,1 0-1,0 0 1,-1 0 0,1 0 0,0 0-1,0 1 1,0-1 0,0 0-1,0 1 1,-2 2 0,-3 9 26,1 0 0,-1 1 1,2-1-1,0 1 0,1 0 1,0 0-1,0 18 0,1-2-61,1 0 1,4 44-1,-2-66 22,1 1 0,-1-1-1,1-1 1,1 1 0,-1 0 0,1 0 0,1-1 0,-1 0 0,1 1-1,1-2 1,-1 1 0,1 0 0,0-1 0,1 0 0,-1 0 0,1 0-1,1-1 1,-1 0 0,9 5 0,-5-4-527,0 0 0,1-1 0,0 0 0,0 0 0,14 2 0,-11-3-2436,1-1 1,-1-1-1,29 1 1,-21-3-8554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17681,'0'0'11627,"8"-53"-11211,11 46-384,3 0-256,6 6-2274,-2 1-2147,-4 0-2946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33 16624,'-9'-4'3988,"5"1"-3756,0 1 1,0 0 0,-1 0 0,1 1 0,0-1-1,0 1 1,-1 0 0,1 0 0,-1 1 0,1-1 0,-1 1-1,1 0 1,-1 0 0,0 0 0,1 1 0,-1 0-1,1-1 1,0 2 0,-1-1 0,1 0 0,0 1 0,0 0-1,-1 0 1,1 0 0,1 1 0,-1-1 0,0 1 0,1 0-1,-1 0 1,-3 4 0,2-1-149,1 1 0,0-1 0,0 1 0,0 0 0,1 0 0,0 0 0,0 1 0,1-1 0,0 1 0,0-1 0,1 1-1,0 0 1,0 0 0,1 0 0,0-1 0,0 1 0,2 12 0,-1-15-81,0-1 1,1 1-1,-1 0 0,1 0 0,0-1 1,1 1-1,-1-1 0,1 1 0,-1-1 0,1 0 1,1 0-1,-1 0 0,0 0 0,1-1 1,0 0-1,0 1 0,0-1 0,0-1 0,0 1 1,1-1-1,-1 1 0,1-1 0,0 0 1,0-1-1,-1 1 0,1-1 0,8 1 1,-3 0-16,0-1 1,0 0 0,0-1-1,0 0 1,0-1 0,1 0 0,-1 0-1,-1-1 1,1 0 0,0-1-1,0 0 1,-1-1 0,17-8 0,-20 8 28,0 0 0,-1 0 1,0-1-1,1 0 0,-2 0 1,1 0-1,-1 0 0,1-1 1,-1 1-1,-1-1 1,1 0-1,-1-1 0,0 1 1,-1 0-1,1-1 0,-1 0 1,-1 1-1,1-1 1,-1 0-1,0 0 0,-1-7 1,1 5 88,0-52 684,-2 58-760,1-1 0,0 1-1,-1-1 1,0 1 0,0-1 0,0 1-1,0 0 1,0-1 0,-1 1 0,1 0 0,-1 0-1,0 0 1,-4-5 0,5 7-23,1 1-1,-1-1 1,1 1 0,-1-1-1,1 1 1,-1-1 0,1 1-1,-1 0 1,1-1 0,-1 1-1,1 0 1,-1-1 0,0 1-1,1 0 1,-1 0-1,1 0 1,-1 0 0,0-1-1,1 1 1,-1 0 0,0 0-1,1 0 1,-1 0 0,0 0-1,1 1 1,-1-1 0,0 0-1,1 0 1,-1 0 0,1 0-1,-1 1 1,-1 0 0,-12 21 100,3 31-50,10-47-58,0-1-1,0 1 1,1 0 0,0-1-1,1 1 1,-1 0-1,1 0 1,0-1-1,0 1 1,1-1 0,0 1-1,0-1 1,3 7-1,-3-10 1,0 1 0,0-1 0,1 1 0,-1-1-1,1 0 1,-1 0 0,1 0 0,0 0 0,0-1 0,0 1-1,0-1 1,0 0 0,0 1 0,1-1 0,-1-1 0,0 1-1,1 0 1,-1-1 0,0 0 0,1 0 0,-1 0 0,0 0-1,6-1 1,-4 0-5,-1 0 1,1 0-1,0 0 0,-1-1 0,1 0 0,-1 0 0,0 0 1,1-1-1,-1 1 0,0-1 0,-1 0 0,1 0 0,0 0 0,-1-1 1,0 1-1,0-1 0,0 0 0,0 0 0,0 0 0,2-6 0,0 2-14,-1 0 0,0 0-1,-1-1 1,1 1-1,2-16 1,-6 45 35,-1-10 18,1-1 1,0 1 0,1-1 0,0 1-1,1-1 1,2 11 0,-3-18-27,0-1 0,0 1 0,1-1 0,-1 0 1,1 1-1,-1-1 0,1 0 0,0 0 0,-1 0 0,1 0 1,0 0-1,0 0 0,1-1 0,-1 1 0,0-1 1,1 1-1,-1-1 0,0 0 0,1 0 0,0 0 0,-1 0 1,1 0-1,-1-1 0,1 1 0,0-1 0,0 0 0,-1 0 1,6 0-1,-2 0 5,-1-1-1,1-1 1,0 1 0,0-1 0,0 0-1,-1 0 1,1 0 0,-1-1 0,1 0 0,-1 0-1,0 0 1,0-1 0,-1 1 0,1-1-1,-1-1 1,0 1 0,0 0 0,0-1 0,0 0-1,-1 0 1,0 0 0,0 0 0,2-7-1,5-6 49,-2-1-1,0-1 1,8-32-1,-15 49-29,-7 23 41,1-4 18,1-1 1,0 1 0,1 0 0,1 0-1,0 1 1,1 23 0,2-37-190,0-1 0,0 1 0,0-1 0,0 1 0,0-1 0,0 1 0,1-1 0,-1 0 0,1 0 0,0 1 0,0-1 0,-1 0 0,1-1 0,0 1 0,1 0 0,-1 0 0,0-1 0,0 0 0,1 1 0,-1-1 0,1 0 0,-1 0 0,1 0 0,-1 0 0,1-1 0,0 1 0,-1-1 0,1 0 0,3 1 0,0 0-370,0-1 0,0 1 0,0-1 1,0 0-1,0-1 0,0 1 0,0-1 1,0-1-1,0 1 0,0-1 0,0 0 0,8-4 1,6-10-6727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19538,'0'0'9562,"-6"11"-8735,0 1-580,0 1 1,1 0-1,0 0 0,1 0 1,1 0-1,0 1 0,1 0 1,-2 21-1,4-23-151,0 0 0,0 0-1,1 0 1,0 0 0,2 0 0,3 14-1,-5-23-123,0 1 0,1-1-1,0 0 1,0 0 0,0 1-1,0-1 1,1 0-1,-1-1 1,1 1 0,0 0-1,0-1 1,0 1 0,0-1-1,0 0 1,0 0-1,0 0 1,1-1 0,-1 1-1,1-1 1,-1 0 0,1 0-1,0 0 1,6 1-1,17 1-2207,1-1 0,48-3 0,-23 0 248,-53 1 2086,1 0 0,0-1 0,0 1 0,0 0 1,-1 0-1,1 0 0,0 0 0,0 0 0,-1 0 0,1 1 0,0-1 0,0 0 0,0 0 0,-1 0 0,1 1 0,0-1 0,0 0 0,-1 1 1,1-1-1,0 1 0,-1-1 0,1 1 0,-1-1 0,1 1 0,0-1 0,-1 1 0,1-1 0,-1 1 0,0 0 0,1-1 0,0 2 0,-1 0 111,-1-1-1,1 1 1,0-1 0,-1 0-1,1 1 1,-1-1-1,1 1 1,-1-1-1,1 1 1,-1-1-1,0 0 1,0 0-1,0 1 1,-2 1-1,-41 38 2532,21-24-2583,-48 26 0,62-39-157,0 1 0,-1-1 0,0-1 0,0 0 0,0 0 1,0-1-1,0 0 0,-17 0 0,25-2-38,1 0 0,0 0 0,-1 0 0,1 0 0,0 0 0,-1 0 0,1 0 0,0 0 0,-1-1 0,1 1 0,0 0 0,-1-1 0,1 1 0,0-1 0,0 0 0,0 1 0,-1-1 0,1 0 0,0 0 1,0 0-1,0 0 0,0 1 0,0-2 0,1 1 0,-1 0 0,-1-2 0,1 1-141,1-1 0,-1 1 1,1 0-1,0-1 1,0 1-1,0-1 0,0 1 1,0 0-1,1-1 0,-1 1 1,1 0-1,0-1 1,1-3-1,3-5-1016,1 0-1,-1 0 1,2 1 0,13-18 0,15-13-4613,4-5-2360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17328,'0'0'12551,"-3"10"-11158,-17 56-845,11-41-412,0 0-1,2 1 0,1 0 0,1 0 1,2 1-1,-2 47 0,6-70-152,0 1 0,0-1 0,0 0 0,0 0 0,0 0 0,1 0 1,0 0-1,0 0 0,0 0 0,0-1 0,1 1 0,0-1 0,-1 1 0,1-1 0,0 0 0,1 0 0,-1 0 0,0-1 0,1 1 1,0-1-1,-1 0 0,1 0 0,0 0 0,0 0 0,0-1 0,0 0 0,0 0 0,1 0 0,-1 0 0,0 0 0,1-1 0,-1 0 1,0 0-1,1 0 0,-1 0 0,0-1 0,0 0 0,1 0 0,-1 0 0,0 0 0,0-1 0,0 1 0,0-1 0,0 0 0,-1 0 1,6-4-1,94-101-549,-102 106 575,-1 1 1,0-1-1,0 1 1,1 0-1,-1-1 1,0 1 0,1-1-1,-1 1 1,1 0-1,-1-1 1,0 1-1,1 0 1,-1 0-1,1-1 1,-1 1 0,1 0-1,-1 0 1,1 0-1,-1 0 1,1-1-1,-1 1 1,1 0-1,-1 0 1,1 0 0,-1 0-1,1 0 1,-1 0-1,1 0 1,-1 0-1,1 1 1,-1-1-1,1 0 1,-1 0-1,1 0 1,-1 0 0,1 1-1,-1-1 1,0 0-1,1 0 1,-1 1-1,1-1 1,-1 0-1,0 1 1,1-1 0,-1 1-1,0-1 1,1 0-1,-1 1 1,0-1-1,1 2 1,4 32 574,0-3-294,-3-29-290,1 1 0,-1-1 0,0 0 0,1-1 0,0 1 0,-1 0 0,1-1 0,0 1 0,0-1 0,0 0 0,0 0 0,0 0 0,0 0 0,0-1 0,0 1 0,0-1 0,0 0 0,0 1 0,1-2 0,-1 1 0,0 0 0,0-1 0,0 1 0,4-2 0,7-1 0,-1 0 0,0-1 0,0-1 0,15-7 0,5-5-43,-22 10 5,0 1 0,1 0 0,0 0 1,0 1-1,1 1 0,0 0 0,-1 0 1,1 1-1,0 1 0,1 0 0,16 1 1,-28 1 51,-1 0 1,1 0 0,-1 1 0,1-1-1,-1 1 1,0-1 0,1 1 0,-1-1-1,0 1 1,1 0 0,-1 0 0,0 0-1,0 0 1,0-1 0,0 2 0,1-1 0,-1 0-1,-1 0 1,1 0 0,0 0 0,1 3-1,9 32 144,-11-33-158,0 0-1,0-1 0,1 1 1,-1 0-1,1 0 0,0 0 0,0-1 1,0 1-1,0 0 0,1-1 1,-1 1-1,0-1 0,1 0 1,0 1-1,0-1 0,0 0 1,0 0-1,3 3 0,14-3-2989,-4-13-5700,-8-5-711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59 10122,'0'0'22645,"-51"-36"-22645,51 30 0,0-1 0,6 3 0,11 1 0,3 1 0,6 2-256,7 0-3684,0 6-3651,2 5-7111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17457,'0'0'6544,"-6"8"-4061,2-1-2430,-1 0 0,1 0 0,1 1 0,0 0 0,0-1 0,0 1 1,1 0-1,0 0 0,1 0 0,-1 0 0,2 1 0,-1-1 0,1 0 0,0 0 0,1 1 1,0-1-1,0 0 0,1 0 0,5 15 0,49 88-2007,-33-69-175,18 48 0,-36-76 1878,0 1 0,-1-1 0,0 1 0,-2 0-1,1 0 1,-2 1 0,0 22 0,-2-33 636,0 0 1,0 1-1,-1-1 1,1 0-1,-1 0 1,-1 0-1,1 0 1,-1 0-1,0 0 1,0-1-1,0 1 1,0-1-1,-1 0 1,0 0-1,0 0 1,0 0-1,0-1 1,0 0-1,-1 0 1,0 0-1,1 0 1,-1-1-1,0 0 1,-1 0-1,1 0 1,0 0-1,-10 1 1,8-2-82,0 0 0,0 0 0,0 0 1,-1-1-1,1 0 0,0 0 0,0-1 0,0 0 1,-12-3-1,15 2-331,-1 1 0,1-1 0,0 0 0,0 0 0,0 0 0,0 0 0,0-1 0,1 0 0,-1 1 0,1-1 0,0-1 0,0 1 0,0 0 0,0-1 1,-4-6-1,4 4-56,-1 0 0,1 0 1,1 0-1,-1-1 1,1 1-1,0-1 0,0 1 1,1-1-1,0 0 0,0 1 1,1-1-1,-1 0 1,2 0-1,-1 0 0,1 1 1,0-1-1,0 0 1,1 0-1,-1 1 0,2-1 1,-1 1-1,1 0 1,0 0-1,0 0 0,1 0 1,-1 0-1,1 1 0,1-1 1,-1 1-1,1 0 1,0 0-1,7-5 0,12-8-680,0 1-1,1 1 0,0 1 1,1 1-1,1 2 1,30-11-1,6-2-5354,-1-2-6560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5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22709,'0'0'4933,"-3"9"-4367,-9 30-53,12-37-493,-1-1 1,1 0-1,0 0 1,-1 0-1,1 1 1,0-1-1,0 0 1,0 0-1,0 1 1,0-1-1,0 0 0,1 0 1,-1 1-1,0-1 1,1 0-1,-1 0 1,1 0-1,-1 0 1,1 0-1,-1 0 1,1 1-1,0-1 1,-1 0-1,1-1 1,2 3-1,-1-2-11,0 0 0,0 1-1,0-1 1,1 0 0,-1 0-1,0-1 1,1 1 0,-1 0-1,1-1 1,-1 0 0,0 1-1,3-1 1,5 0-76,-1-1 1,0 1-1,1-2 0,-1 1 1,14-5-1,-10 0-178,-1 1 0,-1-2 0,1 0 0,-1 0 0,11-10 0,19-13-938,-38 71 750,-3 7 564,1 1-1,3-1 0,2 1 1,18 73-1,-15-95 235,-1-1 0,-2 1 0,-1 1 0,-1-1 0,-1 1 0,-1-1 0,-3 31 0,1-54-285,-1 0 1,1-1-1,-1 1 1,0 0 0,0-1-1,0 1 1,-1-1-1,1 0 1,-1 1-1,0-1 1,0 0-1,0 0 1,0 0-1,0 0 1,-1-1-1,0 1 1,1 0 0,-1-1-1,0 0 1,0 0-1,0 0 1,0 0-1,-1 0 1,1-1-1,0 1 1,-1-1-1,1 0 1,-1 0-1,0 0 1,1 0 0,-5 0-1,0-1-29,0 0 0,0-1 0,0 1-1,0-1 1,1-1 0,-1 0 0,0 0 0,1 0-1,0-1 1,-1 0 0,1 0 0,0-1 0,-11-8-1,3 1-104,1-1-1,0 0 0,1-1 0,0-1 1,1 0-1,0-1 0,1 0 1,-11-22-1,19 31-202,0 1 0,0-1-1,0 0 1,1-1 0,0 1 0,0 0 0,0 0-1,1-1 1,0 1 0,1-1 0,-1 0 0,1 1 0,0-1-1,1 1 1,0-1 0,0 1 0,0-1 0,1 1-1,0 0 1,0-1 0,0 1 0,1 0 0,0 0-1,0 1 1,0-1 0,9-10 0,2 2-1792,1 0 1,0 1-1,20-12 1,14-8-4204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6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186 141 21300,'0'0'4426,"-9"-6"-2766,1 2-1553,0 0 1,-1 0-1,0 0 1,1 1-1,-1 0 0,-1 1 1,-12-2-1,18 3-105,1 1-1,0-1 1,-1 1-1,1 0 1,-1 0-1,1 0 1,-1 0 0,1 1-1,-1-1 1,1 1-1,-1 0 1,1 0-1,0 0 1,0 0-1,-1 1 1,1-1-1,0 1 1,0 0-1,1 0 1,-1 0-1,0 0 1,1 1-1,-1-1 1,1 1 0,0-1-1,-1 1 1,-1 4-1,3-6-4,1 0 0,-1 0 0,0 0 0,1 1 1,-1-1-1,1 0 0,-1 0 0,1 1 0,0-1 0,-1 0 0,1 1 0,0-1 0,0 0 0,0 1 0,0-1 1,0 0-1,1 1 0,-1-1 0,0 0 0,0 0 0,1 1 0,-1-1 0,1 0 0,-1 0 0,1 1 1,0-1-1,1 2 0,0-1 2,0-1 0,1 1 0,-1 0 0,1-1-1,-1 0 1,1 1 0,0-1 0,-1 0 0,1 0 0,0-1 0,0 1 0,3 0 0,12 0 14,0 0-1,0 0 1,20-4-1,-35 3-10,7-1-15,0 0-1,0-1 0,0 0 0,0 0 0,-1-1 0,1 0 0,-1-1 0,0 0 0,0-1 1,0 0-1,0 0 0,-1-1 0,0 0 0,0 0 0,-1-1 0,0 0 0,0 0 1,0-1-1,8-13 0,-10 5 104,-13 15 98,-16 21 356,23-18-468,-1 1 1,1-1 0,-1 1-1,1-1 1,0 1-1,0-1 1,0 1-1,0 0 1,0 0 0,1-1-1,-1 1 1,1 0-1,0 0 1,0 0-1,0-1 1,0 1 0,1 4-1,-1-5-61,1-1 1,0 1-1,0-1 0,0 1 0,1-1 0,-1 0 1,0 1-1,0-1 0,1 0 0,-1 0 1,1 0-1,-1 0 0,1 0 0,0 0 0,-1 0 1,1-1-1,0 1 0,-1-1 0,1 1 1,0-1-1,0 1 0,-1-1 0,1 0 0,0 0 1,0 0-1,0 0 0,3-1 0,5 1-8,-1-1-1,1 0 1,0-1-1,0 0 1,0-1-1,-1 0 1,11-4-1,-17 6-59,1-1-1,-1 1 0,0-1 1,1 0-1,-1 0 1,0 0-1,0 0 1,0-1-1,0 1 1,-1-1-1,1 0 1,-1 0-1,1 0 0,-1 0 1,0 0-1,0 0 1,0-1-1,-1 1 1,1-1-1,-1 1 1,0-1-1,1-4 0,-5 31 250,1-17-162,1 2 0,0-1 0,1 0 0,-1 0 0,1 0 0,1 0 0,1 8 0,-2-13-32,1 1-1,0-1 0,0 0 1,0 0-1,0 0 0,0 0 1,1 0-1,-1 0 0,1-1 1,-1 1-1,1 0 1,-1-1-1,1 1 0,0-1 1,0 1-1,0-1 0,0 0 1,0 0-1,0 0 0,0 0 1,0 0-1,0-1 0,1 1 1,-1 0-1,0-1 1,1 0-1,-1 0 0,3 1 1,4 0-29,0 0 0,0 0 1,0-1-1,0-1 0,0 1 0,0-1 1,-1-1-1,1 1 0,0-1 1,0-1-1,-1 0 0,1 0 1,-1-1-1,0 0 0,0 0 1,14-11-1,-20 13 39,0 1 0,0 0 0,-1 0 0,1-1 0,0 1 0,0 0 0,0 1 0,1-1 0,-1 0 0,0 1 0,0-1 0,0 1 0,0-1 0,1 1 0,-1 0 0,0 0 0,0 0 0,1 0 0,-1 1 0,2 0 0,1 0 43,0 2 0,-1-1 0,1 0 0,-1 1 0,0 0 0,7 6 0,-8-6-44,1 0 0,-1-1 0,0 1 0,1-1 0,0 1 0,-1-1 0,1 0 0,0-1-1,0 1 1,0-1 0,0 0 0,1 0 0,7 1 0,-9-2 28,1 0 0,0 0 0,0-1 0,0 1 0,-1-1 0,1 0-1,0 0 1,-1-1 0,1 1 0,-1-1 0,1 1 0,-1-1 0,0 0 0,0-1 0,0 1 0,0 0 0,0-1 0,0 0 0,-1 1 0,1-1 0,-1 0-1,0-1 1,0 1 0,0 0 0,0-1 0,0 1 0,-1-1 0,0 1 0,0-1 0,1-4 0,3-10 219,-2-1 0,-1 0 1,0-1-1,-1-30 0,-1 42-247,1 7-42,1 0 1,0 1-1,-1-1 0,1 1 0,0-1 1,0 1-1,0 0 0,-1 0 1,1 0-1,0 0 0,0 0 1,0 0-1,2 1 0,-1-1-190,114 12-7616,-67-11 1527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7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15951,'0'0'7105,"3"11"-5396,2 6-1381,-1-1 0,-1 1 0,-1 0 0,-1 0 0,0 0 0,-1 0 0,0 0 0,-4 20 0,-15 69 340,7-43-266,3 1 0,-2 75 0,11-138-390,0 0 0,0 0 0,0 0 0,0 0 0,0 1 0,0-1 0,0 0 0,0 0 0,1 0 0,-1 0 1,0 0-1,1 0 0,-1 0 0,1 0 0,0 0 0,-1 0 0,1 0 0,0 0 0,-1 0 0,2 1 0,-1-2-6,0 0 0,-1 0 1,1 0-1,-1 0 0,1 0 0,0 0 0,-1 0 0,1-1 0,-1 1 0,1 0 0,0 0 1,-1 0-1,1-1 0,-1 1 0,1 0 0,-1-1 0,1 1 0,-1-1 0,1 1 0,-1 0 1,1-1-1,-1 1 0,0-1 0,1 1 0,-1-1 0,0 1 0,1-1 0,-1 0 0,0 1 1,0-1-1,0 1 0,1-1 0,-1 0 0,0 1 0,0-1 0,0 1 0,0-2 0,62-204 259,-38 117-950,54-130 0,-77 216 668,0 0-1,0 0 0,1 0 0,0 0 1,0 1-1,0-1 0,0 0 0,0 1 0,0-1 1,1 1-1,-1 0 0,1-1 0,-1 1 1,1 1-1,0-1 0,0 0 0,0 1 0,0-1 1,0 1-1,0 0 0,7-2 0,-8 3 10,1 1 0,-1-1 0,0 0 1,1 1-1,-1 0 0,0-1 0,0 1 0,1 0 0,-1 0 0,0 0 0,0 0 0,0 1 0,0-1 0,0 0 0,-1 1 0,1-1 0,0 1 0,-1 0 0,1 0 0,-1 0 0,1-1 0,-1 1 0,0 1 0,0-1 0,0 0 0,0 0 0,0 0 0,0 0 0,-1 1 0,1-1 0,0 4 0,-1-2 17,1 1-1,0-1 0,-1 1 0,0 0 0,0-1 0,0 1 0,-1-1 0,1 1 0,-1-1 0,0 1 0,-1-1 0,1 1 0,-1-1 1,0 0-1,0 0 0,0 0 0,0 0 0,-1 0 0,0 0 0,1-1 0,-1 1 0,-1-1 0,1 0 0,0 0 0,-1 0 0,0 0 1,-5 3-1,-12 7 60,0-1 0,0-1 0,-43 15-1,63-25-68,-10 3-261,1 0-1,-1-1 1,0 0 0,0-1-1,0 0 1,-17 1 0,28-3 174,0 0 0,0 0 0,0 0 0,0 0 0,0 0 0,-1 0 1,1 0-1,0 0 0,0 0 0,0 0 0,0 0 0,0-1 1,0 1-1,0 0 0,0 0 0,-1 0 0,1 0 0,0 0 1,0 0-1,0 0 0,0 0 0,0 0 0,0 0 0,0 0 1,0 0-1,0 0 0,0-1 0,-1 1 0,1 0 0,0 0 1,0 0-1,0 0 0,0 0 0,0 0 0,0 0 0,0 0 0,0-1 1,0 1-1,0 0 0,0 0 0,0 0 0,0 0 0,0 0 1,0 0-1,0 0 0,0-1 0,0 1 0,0 0 0,0 0 1,0 0-1,0 0 0,1 0 0,-1 0 0,0 0 0,0 0 1,0-1-1,0 1 0,0 0 0,0 0 0,0 0 0,0 0 1,9-10-2732,11-7-1019,12-3-1980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8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7655,'0'0'2621,"9"-8"497,3-3-1837,-8 6-502,1 0 1,1 1-1,-1-1 1,1 1-1,-1 1 1,8-4-1,-12 13 4517,-6 28-4469,-6-2-3,6-18-622,1 0-1,0 0 1,0 0 0,1 0-1,-1 22 1,4-36-200,0 1 0,0-1 0,1 0 0,-1 0 0,0 1 0,0-1 0,0 0 0,0 0 0,0 0 0,1 1 0,-1-1 0,0 0 0,0 0 0,0 0 0,1 0 0,-1 1 0,0-1 0,0 0 0,1 0 0,-1 0 0,0 0 0,0 0 0,1 0-1,-1 0 1,0 0 0,0 0 0,1 0 0,-1 0 0,0 0 0,1 0 0,-1 0 0,0 0 0,0 0 0,1 0 0,-1 0 0,0 0 0,0 0 0,1 0 0,-1 0 0,0-1 0,0 1 0,0 0 0,1 0 0,-1 0 0,0 0 0,1-1 0,12-6-15,-6 1-111,0-1 0,-1 1 0,1-1 0,-2-1 0,1 1-1,-1-1 1,0 0 0,-1 0 0,0 0 0,0-1 0,-1 1 0,0-1 0,0 0 0,-1 0-1,0 0 1,-1 0 0,0-1 0,0 1 0,-1-10 0,0 18 127,0 0 0,0 0-1,0 1 1,0-1 0,0 0 0,0 0 0,0 1 0,0-1 0,0 0 0,0 0-1,0 1 1,-1-1 0,1 0 0,0 0 0,-1 1 0,1-1 0,0 0 0,-1 1-1,1-1 1,-1 1 0,1-1 0,-1 0 0,1 1 0,-1-1 0,-1 0-1,2 1 8,-1 0 0,0 0-1,1 0 1,-1 0-1,1 0 1,-1 0-1,0 0 1,1 0-1,-1 0 1,0 0-1,1 1 1,-1-1 0,1 0-1,-1 0 1,1 1-1,-1-1 1,1 0-1,-1 1 1,0-1-1,1 0 1,0 1-1,-1-1 1,0 1 0,1 0-9,-1 0 0,0-1 0,1 1 0,-1-1 1,1 1-1,-1 0 0,1 0 0,-1-1 0,1 1 1,-1 0-1,1 0 0,0 0 0,-1 0 0,1-1 1,0 1-1,0 0 0,0 0 0,0 0 0,0 0 1,0 0-1,0 0 0,0 0 0,0-1 0,0 1 1,0 0-1,0 0 0,1 0 0,-1 0 0,0 0 1,1-1-1,-1 1 0,1 0 0,-1 0 0,1-1 1,-1 1-1,1 0 0,-1-1 0,1 1 0,0 0 1,-1-1-1,1 1 0,0-1 0,0 1 0,1 0 1,7 2-467,1-1 1,-1 0-1,1 0 1,-1-1 0,1 0-1,-1-1 1,1 0 0,15-3-1,0 2-1852,18-1-2696,3-7-2514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8 15535,'0'0'2028,"-11"5"134,0 0-1348,0 1-1,0 0 1,-20 16-1,28-21-646,1 2-1,-1-1 1,0 0-1,1 1 1,0-1-1,-1 1 1,1-1-1,0 1 1,0 0-1,1 0 1,-1 0-1,1 0 1,-1 1-1,1-1 1,0 0-1,0 0 1,0 1-1,1-1 0,-1 1 1,1-1-1,0 0 1,0 1-1,1 6 1,-1-9-159,1 0 1,0-1 0,0 1-1,-1 0 1,1-1-1,0 1 1,0-1 0,0 1-1,0-1 1,0 1-1,0-1 1,0 0 0,0 1-1,0-1 1,0 0-1,0 0 1,0 0 0,0 0-1,0 0 1,0 0-1,1 0 1,-1 0 0,0 0-1,2-1 1,28-6 112,-27 6-118,0-1-1,0-1 1,0 1-1,0 0 1,-1-1-1,1 0 1,-1 0-1,1 0 0,-1 0 1,0-1-1,0 1 1,-1-1-1,1 0 1,-1 1-1,1-1 1,-1-1-1,-1 1 1,1 0-1,0 0 1,-1-1-1,0 1 1,0 0-1,0-1 1,-1 1-1,1-1 1,-1 0-1,-1-5 1,0 8-48,1 1-1,-1-1 1,0 1 0,0 0 0,0-1 0,-1 1 0,1 0 0,0 0 0,0 0 0,-1 0 0,1 0 0,0 0 0,-1 0 0,1 0 0,-1 0 0,1 1 0,-1-1 0,0 1 0,1-1 0,-1 1 0,0 0 0,1-1 0,-1 1 0,-2 0 0,-41-1-2860,45 1 2759,-1 0-1,1 0 1,0 0-1,-1 0 1,1 0-1,0 0 1,-1 0 0,1 0-1,0 0 1,-1 0-1,1 0 1,0 0-1,-1 0 1,1 0-1,0 1 1,-1-1 0,1 0-1,0 0 1,0 0-1,-1 0 1,1 1-1,0-1 1,-1 0 0,1 0-1,0 0 1,0 1-1,0-1 1,-1 0-1,1 0 1,0 1-1,0-1 1,0 0 0,0 1-1,-1-1 1,1 0-1,0 1 1,0-1-1,0 0 1,0 1-1,0-1 1,0 0 0,0 1-1,0-1 1,0 5-5390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18642,'0'0'-32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24 160 21556,'0'0'4415,"9"-2"-1991,5-1-1914,0-1 0,0-1 0,0 0 0,-1-1 0,13-8 1,-18 10-451,0-1 0,-1 1 1,1-1-1,-1-1 0,-1 0 1,1 0-1,-1 0 0,0 0 1,0-1-1,-1 0 0,5-8 1,-9 14-58,-1 0 1,1-1-1,0 1 1,-1 0-1,1-1 1,-1 1-1,1 0 1,-1-1-1,1 1 1,-1 0-1,0-1 1,0 1-1,0-1 1,0 1-1,0 0 1,0-1-1,0 1 1,0-1-1,-1 1 1,1 0-1,0-1 0,-1 1 1,0-2-1,0 2-5,0 0 1,0 0-1,-1 0 0,1 1 0,0-1 0,0 0 0,0 1 0,-1-1 0,1 0 0,0 1 0,-1 0 0,1-1 0,-1 1 0,1 0 0,0-1 0,-1 1 0,1 0 0,-3 1 0,-2-1-10,0 0-1,0 1 0,0 0 1,-1 1-1,1-1 0,0 1 1,1 0-1,-1 0 0,-7 5 1,2 1 12,1 0 0,0 0 1,1 1-1,0 0 0,0 1 1,1 0-1,0 0 0,-8 16 1,11-18 30,1 0 0,0 0 0,1 0 0,0 1 0,0-1 0,1 1 0,0 0 0,0 0-1,1 0 1,0 0 0,1 0 0,1 17 0,-1-24-34,0 1-1,1-1 1,0 0-1,-1 0 1,1 1-1,0-1 1,0 0-1,0 0 1,0 0-1,1 0 1,-1 0-1,0 0 1,1-1-1,0 1 1,-1 0-1,1-1 1,0 1-1,0-1 1,3 2-1,0 0-148,-1-1-1,1 0 1,0-1-1,0 1 1,0-1-1,0 0 1,0 0-1,9 0 1,47-7-3737,-13-8-3731,0-10-2966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12940,'0'0'10394,"-3"13"-9604,2-7-755,-3 9 247,1 0-1,0 1 0,1 0 0,1-1 1,1 18-1,-1-30-342,2 1 0,-1-1 0,0 0 0,1 0 0,-1 1 0,1-1 0,0 0 0,0 0 0,0 0 0,0 0 0,1 0 0,-1 0 0,1 0 0,0 0 1,0 0-1,0-1 0,0 1 0,1-1 0,-1 0 0,0 1 0,1-1 0,0 0 0,-1 0 0,1-1 0,0 1 0,0-1 0,0 1 0,0-1 0,0 0 0,1 0 0,-1 0 0,0-1 0,0 1 0,6 0 0,74-1-6537,-79 3 10562,-10 4-1801,-10 4-96,-61 26 1335,70-34-3654,0-1 0,0 0 0,0-1 0,0 1 0,-12-1 0,21-10-6939,12-4 1020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6887,'0'0'18422,"-9"-1"-16196,4 1-2127,0 0-1,0 1 0,0-1 1,1 1-1,-1 0 0,0 1 1,0-1-1,0 1 1,1 0-1,-1 0 0,1 0 1,0 1-1,-1-1 0,1 1 1,0 0-1,1 0 0,-1 1 1,0-1-1,1 1 0,0 0 1,0 0-1,0 0 0,0 0 1,1 0-1,-4 9 0,4-10-95,1-1-1,0 1 1,0-1-1,0 1 1,0 0-1,0-1 1,0 1-1,1 0 1,-1 0-1,1 0 1,0-1-1,0 1 1,0 0-1,0 0 1,1 5-1,0-7-4,0 0-1,0 1 1,0-1-1,0 0 1,0 0-1,1 0 1,-1 0-1,0 0 1,0 0 0,1 0-1,-1 0 1,1 0-1,-1 0 1,0-1-1,1 1 1,0-1-1,-1 1 1,1-1-1,-1 0 1,1 1 0,0-1-1,-1 0 1,1 0-1,-1 0 1,1 0-1,2-1 1,2 1-77,0-1 0,0 0 0,0 0 0,0 0 0,0-1 0,-1 0 0,1 0 0,0 0 0,-1-1 0,0 0 0,1 0 0,-1 0 0,0-1 0,6-5 0,-4 2-15,-1 1 0,0-1 0,0 0 1,0 0-1,-1-1 0,0 0 1,0 0-1,6-16 0,-13 36-96,1 0 0,0 1 1,1-1-1,0 0 0,1 0 0,2 15 0,9-12-4967,9-8-4767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12812,'0'0'9769,"6"10"-7804,-2-1-1650,0-1 0,-1 1 0,0 1 0,0-1 0,-1 0 0,0 0 0,-1 1 0,0-1 0,-1 1 0,0-1 0,0 1-1,-1 0 1,0-1 0,-4 19 0,4-24-242,-3 7 86,1 1 1,1 0-1,0 0 1,0 13 0,2-24-171,1 0 1,-1 0-1,1 0 1,0 0-1,-1 0 1,1-1 0,0 1-1,0 0 1,-1 0-1,1-1 1,0 1 0,0 0-1,0-1 1,0 1-1,0-1 1,0 1 0,0-1-1,0 1 1,0-1-1,0 0 1,0 0 0,0 1-1,0-1 1,0 0-1,1 0 1,-1 0 0,0 0-1,0 0 1,0 0-1,0-1 1,0 1 0,2-1-1,41-4-1258,-22-1 129,-13 4 626,0-1-1,0 1 1,0 1 0,18-2 0,-25 3 507,-1 0 0,1 0 0,-1 1 0,1-1 0,-1 0 0,1 0 0,-1 1 0,1-1 0,-1 1 0,0-1 0,1 1 0,-1 0 0,0-1 0,1 1-1,-1 0 1,0 0 0,0 0 0,0 0 0,0 0 0,0 0 0,0 0 0,0 1 0,0-1 0,0 0 0,-1 0 0,1 1 0,0-1 0,-1 1 0,1-1 0,-1 0 0,0 1 0,1-1 0,-1 1 0,0-1 0,0 1 0,0 1 0,0 4 245,0-1 0,-1 0 0,0 1 0,0-1 0,0 0 0,-1 0 1,0 1-1,0-1 0,-1-1 0,1 1 0,-1 0 0,-1-1 0,1 1 1,-1-1-1,0 0 0,0 0 0,0 0 0,-1-1 0,1 0 0,-1 0 1,0 0-1,-8 5 0,7-6-153,0 1 1,0-1-1,-1 0 0,1 0 1,0-1-1,-1 0 1,0 0-1,1 0 1,-1-1-1,0 0 0,0 0 1,0-1-1,0 0 1,0 0-1,0-1 0,0 1 1,0-2-1,1 1 1,-1-1-1,-12-5 0,17 7-152,0-1 0,0 0 0,0 0 0,0-1 0,1 1 0,-1 0 0,0 0 0,1-1 0,-1 1 0,1-1 0,-1 0 0,1 1 0,0-1 0,0 0 0,0 0 0,0 0 0,0 0 0,-1-3 0,2 3-147,0 0-1,-1 0 1,1 0-1,0 0 1,1 1 0,-1-1-1,0 0 1,0 0-1,1 0 1,-1 0-1,1 1 1,0-1-1,-1 0 1,1 0-1,0 1 1,0-1-1,0 1 1,0-1-1,1 1 1,-1-1-1,0 1 1,0 0-1,1-1 1,-1 1-1,1 0 1,-1 0-1,1 0 1,0 0-1,-1 0 1,4-1-1,15-4-1407,0 0 0,0 1 0,1 1-1,-1 1 1,37-1 0,-25 1-346,24-1-2004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4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12876,'0'0'18386,"-49"62"-17682,43-44-383,6-2-289,0-4-96,4-5-1250,11-7-1376,5 0-2435,-2-14-2723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13325,'0'0'8744,"-3"12"-6358,-9 43-446,-4 16-281,2-1 1,-7 130 0,21-196-1670,-1 0-1,1 1 1,0-1 0,1 0 0,-1 0 0,1 0 0,0 1-1,0-1 1,0 0 0,0 0 0,1 0 0,0 0 0,0-1 0,0 1-1,0 0 1,0-1 0,1 1 0,0-1 0,-1 0 0,1 0-1,0 0 1,1 0 0,-1-1 0,0 1 0,1-1 0,0 0-1,-1 0 1,1 0 0,0 0 0,0-1 0,0 1 0,0-1 0,0 0-1,0-1 1,1 1 0,-1 0 0,0-1 0,0 0 0,1 0-1,7-2 1,-5 1-31,-1 0-1,1-1 1,0 0-1,-1 0 1,1 0-1,-1-1 0,0 0 1,0 0-1,0-1 1,0 0-1,-1 0 1,1 0-1,-1 0 1,0-1-1,0 0 1,-1 0-1,1-1 0,-1 1 1,0-1-1,4-7 1,0-2 72,0 0 1,0-1 0,-1 0-1,-1 0 1,-1 0 0,0-1-1,2-17 1,-17 59 641,6-17-681,1 1-1,-1 0 1,1 0-1,1 0 1,0 0-1,-2 14 1,4-19-152,0 0 1,0-1-1,1 1 1,-1 0-1,1 0 1,0 0-1,0 0 1,2 6-1,-2-9-252,0 1-1,0-1 1,0 1-1,0-1 1,1 0-1,-1 1 1,0-1-1,1 0 1,-1 0-1,1 0 1,-1 0-1,1 0 0,-1 0 1,1-1-1,0 1 1,-1 0-1,1-1 1,0 1-1,-1-1 1,1 0-1,3 1 1,12-1-7089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1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7783,'0'0'13133,"0"11"-11553,-13 154 2418,-1 56 188,14-218-4138,0-1 1,0 1 0,0-1-1,1 1 1,-1 0-1,1-1 1,-1 1 0,1-1-1,0 1 1,0-1 0,0 0-1,1 1 1,-1-1 0,0 0-1,1 0 1,-1 0-1,3 2 1,-2-3-35,-1 0 0,0 0 0,1-1 0,-1 1 0,0 0 0,1-1 1,-1 1-1,1-1 0,-1 0 0,1 1 0,-1-1 0,1 0 0,-1 0 0,1 0 0,-1 0 0,0 0 0,1 0 0,-1-1 1,1 1-1,-1 0 0,1-1 0,-1 1 0,1-1 0,-1 0 0,0 1 0,1-1 0,-1 0 0,0 0 0,0 0 0,0 0 0,1 0 1,0-1-1,2-2-51,0-1 1,0 0 0,0 0 0,-1 0 0,0 0 0,0-1 0,0 1 0,0-1-1,-1 0 1,0 0 0,0 0 0,-1 0 0,0 0 0,1-7 0,0-3-86,-1 0 1,0 0 0,-1 0 0,-3-21 0,3 35 89,0 0 1,-1 0 0,1 0-1,-1 0 1,1 0 0,-1 0-1,1 0 1,-1 1-1,0-1 1,0 0 0,0 0-1,0 1 1,0-1-1,-1 0 1,1 1 0,0-1-1,-1 1 1,1 0-1,-1-1 1,1 1 0,-1 0-1,0 0 1,1 0 0,-5-1-1,6 2 27,0 0 1,0 0-1,0-1 1,-1 1-1,1 0 0,0 0 1,0 0-1,-1 0 0,1 0 1,0 0-1,0 0 0,-1 0 1,1 0-1,0 0 1,0 0-1,-1 1 0,1-1 1,0 0-1,0 0 0,-1 0 1,1 0-1,0 0 0,0 0 1,0 0-1,-1 1 1,1-1-1,0 0 0,0 0 1,0 0-1,0 1 0,-1-1 1,1 0-1,0 0 0,0 0 1,0 1-1,0-1 1,0 0-1,0 0 0,0 1 1,-1-1-1,1 1 0,2 14-78,11 16 30,-6-25 48,-1-1-1,1 0 1,0-1 0,1 1-1,-1-1 1,1-1 0,-1 1-1,1-1 1,0-1 0,1 0-1,-1 0 1,0 0 0,1-1-1,-1 0 1,0-1 0,1 0-1,-1 0 1,1-1 0,-1 0-1,0 0 1,1-1 0,-1 0-1,0-1 1,0 1 0,0-2-1,-1 1 1,1-1 0,-1 0-1,9-6 1,-11 3 71,0 0 1,0 1-1,0-2 0,-1 1 1,0 0-1,4-13 0,-8 19-34,-3 10 10,0 1 0,1-1 0,0 0 0,1 1 0,0-1 0,0 1 0,1 0 0,0-1 0,0 1 0,1-1 0,1 1 0,2 9 0,-2-14-41,-1 0 0,1-1 0,1 1 0,-1-1-1,1 1 1,-1-1 0,1 0 0,1 0 0,-1 0-1,1 0 1,-1 0 0,1-1 0,0 0 0,0 0-1,0 0 1,1 0 0,-1 0 0,1-1 0,-1 0-1,1 0 1,0 0 0,0-1 0,0 0 0,5 1-1,-2-1-205,-1 1-1,1 0 0,-1 0 1,0 0-1,0 1 0,0 0 0,0 0 1,0 1-1,-1 0 0,1 0 1,-1 0-1,0 1 0,6 6 1,-7-5 202,-1 0 1,0 1 0,-1-1 0,1 1 0,-1 0 0,0-1 0,-1 1 0,0 1 0,0-1-1,0 0 1,-1 0 0,0 1 0,0 12 0,0 4 460,-1 0-1,-1-1 1,-7 36-1,7-50-240,-1 0 0,-1-1 0,1 1 0,-1 0 0,-1-1 0,0 0-1,0 1 1,0-2 0,-1 1 0,-1 0 0,1-1 0,-9 8 0,14-14-212,-1 0 1,0 0 0,0 0 0,0 0 0,0-1 0,0 1-1,0 0 1,0-1 0,0 1 0,0 0 0,0-1-1,0 1 1,0-1 0,0 0 0,0 1 0,0-1 0,-1 0-1,1 0 1,0 0 0,0 0 0,0 0 0,-1 0-1,1 0 1,0 0 0,0 0 0,0 0 0,-1-1 0,1 1-1,0 0 1,0-1 0,0 1 0,0-1 0,0 1-1,0-1 1,0 0 0,0 0 0,0 1 0,0-1-1,0 0 1,0 0 0,1 0 0,-1 0 0,0 0 0,1 0-1,-1 0 1,0 0 0,1 0 0,-1-2 0,-4-8 10,0 1 0,1-1 1,1 0-1,-3-13 0,3 14-14,-3-14-72,1 0 1,1 0-1,1 0 1,1-1-1,1-40 0,2 57 45,-1 1 1,1-1-1,1 0 0,-1 1 0,1 0 1,0-1-1,1 1 0,0 0 0,0 0 0,1 0 1,-1 1-1,1-1 0,1 1 0,-1 0 1,1 0-1,1 0 0,-1 1 0,1-1 1,-1 2-1,1-1 0,1 0 0,7-3 0,64-28-4475,-35 17-2632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3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16207,'0'0'8200,"8"59"-7047,-6-16-480,4 6-449,1-2-160,3 0-32,4-6-1153,4-8-1537,-2-12-1923,0-14-5957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40 405 15791,'0'0'3908,"-3"13"-1853,-1 3-1467,-5 15 34,1 1-1,2 1 1,1-1 0,2 1 0,1 35 0,2-67-621,0 0 1,1 1 0,-1-1 0,0 0-1,1 0 1,-1 0 0,1 0 0,-1 1-1,1-1 1,0 0 0,-1 0 0,1 0-1,0 0 1,0 0 0,0-1 0,0 1-1,-1 0 1,1 0 0,0 0 0,1-1-1,-1 1 1,0-1 0,0 1-1,0-1 1,0 1 0,0-1 0,1 1-1,-1-1 1,0 0 0,0 0 0,0 0-1,1 0 1,-1 0 0,0 0 0,0 0-1,1 0 1,-1 0 0,0 0 0,0-1-1,0 1 1,3-1 0,2-1 14,1 0 0,-1 0 1,1-1-1,-1 0 0,0 0 0,9-6 0,11-11 30,0-2-1,-2-1 1,0 0-1,-1-2 1,-2-1-1,-1 0 0,-1-2 1,19-34-1,-12 9 88,-1-1 0,-3-1-1,26-101 1,-44 141-120,-1 0 1,0-1-1,1-26 0,-5 42-11,1 0-1,-1 0 0,1 0 0,-1 0 0,1 0 0,-1 0 0,0 0 0,1 1 0,0-1 0,-1 0 0,1 0 0,-1 1 0,1-1 0,-1 0 0,1 0 1,-1 1-1,1-1 0,0 0 0,-1 1 0,1-1 0,0 1 0,-1-1 0,1 1 0,0-1 0,-1 0 0,1 1 0,0-1 0,0 1 0,-1 0 0,-15 33 223,1 0-1,1 1 0,2 0 0,-9 43 0,18-67-185,-10 39 164,3 0 0,1 1 0,3 0 0,2 0 0,2 0 0,6 62 0,0-90-199,1 0 0,1 0 0,15 34 0,-21-57-4,-39-4-1590,14-6 1457,0-2 0,1 0-1,1-1 1,0-1 0,0-1 0,-24-23 0,44 36 127,1 0 0,-1-1-1,1 1 1,0-1 0,0 0 0,0 0 0,0 0 0,-2-5 0,3 7 15,1 0 0,0 0-1,0 0 1,0 0-1,-1 0 1,1 1 0,0-1-1,0 0 1,1 0-1,-1 0 1,0 0-1,0 0 1,0 0 0,0 1-1,1-1 1,-1 0-1,0 0 1,1 0 0,-1 1-1,1-1 1,-1 0-1,1 0 1,-1 1-1,1-1 1,-1 0 0,1 1-1,0-1 1,-1 1-1,1-1 1,0 1 0,0-1-1,-1 1 1,1 0-1,0-1 1,0 1-1,0 0 1,-1-1 0,1 1-1,1 0 1,29-9 503,61-9 0,-71 16-638,-1-2 1,0 0 0,1 0-1,-2-2 1,1-1-1,-1 0 1,32-18-1,-49 24-141,0-1 1,0 1-1,0-1 0,0 0 0,0 0 0,0 0 0,0 0 0,-1 0 0,1-1 0,-1 1 0,1 0 0,-1-1 0,0 1 0,0-1 0,0 1 0,1-4 0,-2 3-484,1 0-1,-1 0 1,0 0-1,0 0 1,0-1-1,-1 1 0,1 0 1,-2-6-1,-13-26-10762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4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18770,'0'0'6726,"55"10"-7270,-16-2-3813,-5-3-4259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4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45 22613,'0'0'2675,"-9"4"-374,8-4-2112,-32 14 1238,32-14-1395,1 0-1,-1 1 0,0-1 1,0 1-1,0-1 1,1 1-1,-1 0 0,0-1 1,1 1-1,-1 0 0,1-1 1,-1 1-1,1 0 0,-1-1 1,1 1-1,-1 0 0,1 0 1,0 0-1,-1 0 0,1-1 1,0 1-1,0 0 0,-1 0 1,1 0-1,0 0 0,0 0 1,0 0-1,0 0 0,0-1 1,0 1-1,1 0 0,-1 0 1,0 0-1,0 0 0,1 0 1,-1 0-1,0-1 0,1 1 1,-1 0-1,1 0 0,-1-1 1,1 1-1,0 0 0,0 0 1,3 3-8,0-1 0,0 0 0,0 0 0,1-1 0,-1 1 1,1-1-1,0 0 0,0 0 0,0 0 0,-1-1 0,2 0 0,-1 0 1,0 0-1,6 0 0,80 1-442,-84-2 335,10-1-345,1-1 0,0 0 0,0-1 0,-1-1 0,31-12 0,-40 14 266,-1-2-1,1 1 0,-1-1 1,1 0-1,-1-1 0,-1 0 1,1 0-1,-1 0 0,1-1 1,-2 0-1,1 0 0,-1 0 1,1-1-1,5-10 0,-6 1 375,-15 23 420,-15 21 356,4 7-743,1 1 0,3 1 0,0 1 0,3 0 0,1 1 0,2 0 1,1 1-1,3 1 0,1-1 0,2 1 0,1 0 0,6 77 1,-2-110-238,0 14 24,0-1 0,-4 29 0,3-45-5,-1-1 0,1 0 1,-1 1-1,0-1 1,0 0-1,-1 0 0,1 0 1,-1 0-1,0 0 1,0 0-1,0 0 0,-1-1 1,1 1-1,-1-1 1,0 1-1,0-1 0,0 0 1,-4 3-1,7-6-67,-1 0-1,1 1 1,-1-1-1,1 0 1,-1 0-1,1 0 1,-1 1-1,1-1 1,-1 0 0,1 0-1,-1 0 1,1 0-1,-1 0 1,1 0-1,-1 0 1,1 0-1,-1 0 1,1 0-1,-1-1 1,1 1-1,0 0 1,-1 0 0,1 0-1,-1-1 1,1 1-1,-1 0 1,1 0-1,0-1 1,-1 1-1,1 0 1,-1-1-1,1 1 1,0 0 0,-1-1-1,1 1 1,0-1-1,0 1 1,-1 0-1,1-1 1,0 1-1,0-1 1,0 1-1,0-1 1,-1 1-1,1-1 1,0 1 0,0-1-1,0 1 1,0-1-1,0 1 1,0-1-1,0 1 1,0-1-1,1 1 1,-1-1-1,0 0 1,1-38-4443,0 35 3489,5-42-6864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21973,'0'0'5893,"-69"15"-3811,48 2-865,3 3-127,5 2-578,9-2-512,4-2 0,0-1 0,13-4 0,4-4-480,7-3-449,2-3-321,4-3-671,5 0-1090,1-14-641,-2-8-2978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6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91 9833,'-7'-18'2223,"5"15"-1454,0 0 0,-1 0 0,1 0-1,-1 1 1,0-1 0,0 1 0,0 0 0,0 0 0,-1 0 0,1 0 0,0 0 0,-1 1 0,-4-2 0,-10 3 299,12 2-976,1 1-1,-1 0 0,1 0 1,0 0-1,0 0 1,0 1-1,0 0 0,0 0 1,-6 8-1,-36 48 890,36-45-628,10-14-340,-4 5 103,0 0 1,0 1-1,0-1 0,1 1 1,0 0-1,1 0 1,-1 1-1,2-1 1,-1 1-1,1 0 1,0-1-1,-1 11 1,3-18-113,0 1 0,0-1 1,0 1-1,0-1 0,0 1 1,0-1-1,0 0 0,0 1 1,0-1-1,0 1 1,1-1-1,-1 1 0,0-1 1,0 1-1,0-1 0,1 0 1,-1 1-1,0-1 1,1 0-1,-1 1 0,0-1 1,1 0-1,-1 1 0,1-1 1,-1 0-1,0 0 1,1 1-1,-1-1 0,1 0 1,-1 0-1,1 0 0,-1 0 1,1 1-1,22-4 93,19-16 42,-26 7-107,0 0 0,-1-1 0,0 0 0,-1-1 1,18-25-1,-25 31-8,-1 0 1,-1-1-1,1 0 1,-2 0 0,1 0-1,-1-1 1,-1 0-1,1 1 1,-2-1 0,1 0-1,-2 0 1,2-16-1,-3 26-12,0 0-1,0-1 0,1 1 1,-1 0-1,0 0 0,0-1 0,0 1 1,0 0-1,0 0 0,0-1 1,0 1-1,0 0 0,0 0 1,0-1-1,0 1 0,0 0 0,-1 0 1,1-1-1,0 1 0,0 0 1,0 0-1,0-1 0,0 1 1,0 0-1,0 0 0,-1 0 0,1-1 1,0 1-1,0 0 0,0 0 1,-1 0-1,1 0 0,0 0 1,0-1-1,0 1 0,-1 0 0,1 0 1,0 0-1,0 0 0,-1 0 1,1 0-1,0 0 0,-1 0 1,-10 8 177,-8 18-134,14-18-54,1 0-1,1 0 1,-1 1-1,1-1 1,1 1-1,0-1 1,0 1-1,0 0 1,1 0-1,0 15 1,2-23 0,-1 1 1,1-1 0,-1 1-1,1-1 1,-1 1 0,1-1-1,0 1 1,0-1 0,0 1-1,0-1 1,0 0 0,0 0-1,0 1 1,0-1 0,0 0-1,1 0 1,-1 0 0,1 0-1,-1 0 1,0-1 0,1 1-1,-1 0 1,1-1 0,-1 1-1,1-1 1,0 1 0,-1-1-1,1 0 1,0 0 0,-1 1-1,1-1 1,0 0 0,-1-1-1,1 1 1,-1 0-1,3-1 1,4 1 11,1-1 0,0 0 0,-1-1 0,0 0 0,15-6 0,-12 4 1,0-2 1,0 0-1,0 0 1,-1-1-1,0 0 1,-1-1 0,0 0-1,0 0 1,0-1-1,-1 0 1,0-1 0,-1 0-1,0 0 1,7-15-1,-50 80-83,30-45 68,1-1 0,0 0 0,1 0 0,0 0 0,1 1 0,0-1 0,0 1 0,1 0-1,-2 14 1,4-23 4,0 0-1,0 0 0,1 0 0,-1 0 1,0 0-1,0-1 0,1 1 0,-1 0 1,1 0-1,-1 0 0,0-1 0,1 1 1,0 0-1,-1 0 0,1-1 1,-1 1-1,1-1 0,0 1 0,0 0 1,-1-1-1,1 1 0,0-1 0,0 0 1,-1 1-1,1-1 0,0 0 0,0 1 1,0-1-1,0 0 0,0 0 0,0 0 1,-1 1-1,1-1 0,0 0 1,0 0-1,0-1 0,0 1 0,0 0 1,0 0-1,0 0 0,1-1 0,41-12 154,-25 3-132,0 0 0,-1 0 0,0-2-1,-1 0 1,0-1 0,-1-1 0,-1 0-1,0-1 1,-1 0 0,18-28 0,-42 87 61,6-33-22,0 1-1,1-1 0,1 1 0,0 1 1,0-1-1,1 0 0,1 0 0,0 15 1,1-26-65,0 1 1,1-1 0,-1 0 0,0 1-1,1-1 1,-1 0 0,1 0-1,-1 1 1,1-1 0,0 0 0,-1 0-1,1 0 1,0 0 0,0 0-1,0 0 1,0 0 0,0 0 0,0 0-1,0-1 1,0 1 0,0 0-1,0-1 1,2 2 0,1-1 26,0 1 0,0-1 0,0 0 0,0 0 1,0-1-1,0 1 0,8-1 0,-5 0-524,1 0-1,-1-1 1,1 0-1,-1 0 1,0-1 0,1 0-1,-1 0 1,10-5 0,1-8-6986,-7-3-7959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7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108 389 10698,'0'0'14985,"-11"2"-13602,7-2-1313,0 1 1,-1 0-1,1 0 1,0 0-1,0 0 1,0 1-1,0-1 1,0 1-1,0 0 1,1 0-1,-1 1 1,1-1-1,-1 1 1,1 0-1,0 0 1,0 0-1,0 0 1,0 0-1,1 1 1,-1-1-1,1 1 1,0 0-1,0-1 1,0 1-1,1 0 1,-1 0-1,1 0 1,-1 6-1,0-2 12,0-1 0,1 0 0,-1 1 0,2-1 0,-1 1 0,1 10 0,0-16-73,1 0 0,-1 0 0,0 0 0,1 0 0,-1 0 0,1 0 0,0 0 0,-1 0 0,1 0 0,0 0 0,0 0 1,0-1-1,0 1 0,1 0 0,-1-1 0,0 1 0,1-1 0,-1 1 0,1-1 0,0 0 0,-1 0 0,1 0 0,0 0 0,0 0 0,-1 0 1,1 0-1,4 1 0,5 0-18,1-1 1,-1 0 0,0 0-1,1-1 1,-1-1 0,1 0-1,-1-1 1,0 0-1,0 0 1,0-1 0,0-1-1,0 0 1,-1 0 0,1-1-1,-1 0 1,0-1 0,-1 0-1,1-1 1,14-13-1,-6 4-59,0-1 0,-2 0 0,0-1 0,0-1 0,-2-1 0,-1 0 0,0 0 0,14-34 0,-19 35 82,-1 1-1,-1-1 1,0-1 0,-2 1-1,0-1 1,-1 0-1,-2 0 1,1 0 0,-2 0-1,-4-33 1,3 49-9,1 1 0,-1 0 0,0 0 0,0 0 0,0 0 0,0 0 0,-1 1 0,1-1 0,-1 0 0,0 0 0,1 1 0,-1-1 0,0 1 0,-1 0 0,1 0 0,0-1 0,-1 1 0,1 1 0,-1-1 0,0 0 0,1 1 0,-1-1 0,0 1 0,0 0 0,0 0 0,0 0 0,0 0 0,-5 0 0,3 0 9,1 1 0,-1 0 1,0 1-1,1-1 0,-1 1 0,0 0 1,1 0-1,-1 0 0,1 0 1,0 1-1,-1 0 0,1 0 0,0 0 1,0 1-1,0-1 0,0 1 1,1 0-1,-5 4 0,-5 7 8,1 0 0,1 1 0,0 0 0,1 1 0,-10 21 1,15-29-14,2 0 1,-1 0-1,1 1 1,0 0-1,1 0 1,0 0-1,1 0 1,-1 0-1,2 0 1,-1 0-1,1 0 1,2 16-1,0-21-9,-1 0 1,1 0-1,0 0 0,0-1 0,0 1 0,1 0 0,-1-1 0,1 1 0,0-1 0,0 0 1,0 0-1,0 0 0,1 0 0,-1-1 0,1 0 0,-1 1 0,1-1 0,0 0 0,0-1 1,0 1-1,0-1 0,0 1 0,0-1 0,1 0 0,6 0 0,12 2-165,1 0-1,0-2 0,30-2 1,-45 1 18,11-2-598,0-1 1,0 0-1,38-13 0,-11 3 414,-47 13 351,1 0 0,-1-1 0,1 1 0,-1 0-1,0 0 1,1 0 0,-1 0 0,1 0 0,-1 0-1,0 0 1,1 0 0,-1 0 0,1 0 0,-1 0 0,0 0-1,1 0 1,-1 0 0,1 0 0,-1 0 0,0 0-1,1 0 1,-1 0 0,0 1 0,1-1 0,-1 0-1,1 0 1,-1 1 0,0-1 0,0 0 0,1 0-1,-1 1 1,0-1 0,1 0 0,-1 1 0,0-1-1,0 0 1,1 1 0,-5 18 501,-21 25-23,23-40-470,-8 10-409,-1 2 480,1 1 0,-11 24-1,19-35-1229,0 0 0,0 0 0,0 0 0,1 0 0,0 1-1,0 11 1,1-12-6551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1:5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232 151 17040,'-10'-1'1869,"6"0"-1726,-15-2 1078,0 1-1,0 1 1,0 0 0,0 2-1,-26 3 1,41-4-1097,1 1 1,-1 0-1,0 0 1,1 0-1,-1 0 1,1 0-1,-1 1 1,1-1-1,0 1 1,0 0-1,-1 0 1,1 0-1,1 1 1,-1-1-1,0 1 1,0-1-1,1 1 1,0 0-1,0 0 1,-1 0-1,2 0 1,-1 1-1,0-1 1,1 1-1,-1-1 1,1 1-1,0-1 1,0 1-1,0-1 1,1 1-1,-1 0 1,1-1-1,0 1 1,0 0-1,1 0 1,-1-1-1,2 7 1,-2-8-119,0 0 0,1 0 0,0 0 0,-1 0 0,1 0 0,0 0-1,0 0 1,0 0 0,0-1 0,0 1 0,0 0 0,1 0 0,-1-1 0,1 1 0,-1-1 0,1 0 0,0 1 0,-1-1 0,4 2 0,0 0 2,0-1-1,0 0 1,1 0-1,-1-1 1,0 0 0,1 1-1,8-1 1,-1 0-120,1-1 0,-1 0 0,0-1 0,0-1 1,24-5-1,-27 3 20,0 0 0,0-1 0,0 0 0,-1-1 1,0 0-1,0 0 0,0-1 0,-1 0 0,0-1 0,0 0 1,-1 0-1,0 0 0,-1-1 0,10-17 0,-15 24 466,-12 29 715,10-25-1079,1-1 1,-1 1-1,1 0 1,-1-1-1,1 1 1,0-1-1,0 1 0,-1 0 1,1-1-1,0 1 1,1-1-1,-1 1 0,0 0 1,0-1-1,1 1 1,-1-1-1,1 1 1,-1-1-1,1 1 0,0-1 1,0 1-1,-1-1 1,3 3-1,-1-2-2,1-1 1,-1 1-1,0-1 0,1 0 0,-1 1 0,1-1 1,-1 0-1,1 0 0,-1 0 0,1-1 1,0 1-1,5 0 0,8-1 31,-1 1 0,1-2 0,30-5 0,-31 2-80,0 0 0,0-1 0,0 0 0,-1-2 0,0 1 1,0-2-1,-1 0 0,15-12 0,8-3-334,-38 26 369,-1-1-1,1 1 1,0 0-1,0 0 1,0 0-1,0 0 1,1 0-1,-1 0 1,1 0-1,-1 1 1,1-1-1,-1 6 1,2-8 8,-1 0 0,1 0 0,-1 1 1,1-1-1,0 0 0,-1 0 1,1 1-1,0-1 0,0 0 0,0 1 1,0-1-1,0 0 0,0 1 0,0-1 1,1 0-1,-1 1 0,0-1 1,1 0-1,-1 0 0,1 1 0,-1-1 1,1 0-1,0 0 0,-1 0 0,1 0 1,0 0-1,0 0 0,0 0 1,0 0-1,0 0 0,0 0 0,0 0 1,0 0-1,2 0 0,9 1-224,1-1 0,-1-1 0,1 0 0,-1 0 0,0-2 0,1 1 0,-1-1 0,0-1 0,0-1 0,0 1 0,0-2 0,11-6 0,29-7-2118,-51 17 2322,-1 1 1,0 0-1,0 0 0,0 0 1,1 0-1,-1 0 1,0 0-1,0 0 0,1 0 1,-1-1-1,0 1 1,0 0-1,1 0 0,-1 0 1,0 0-1,0 0 1,1 0-1,-1 0 0,0 0 1,0 1-1,1-1 1,-1 0-1,0 0 0,0 0 1,0 0-1,1 0 0,-1 0 1,0 0-1,0 0 1,1 1-1,-1-1 0,0 0 1,0 0-1,0 0 1,0 0-1,1 1 0,-1-1 1,0 0-1,0 0 1,0 1-1,0-1 0,0 0 1,0 0-1,0 0 1,1 1-1,-5 15-74,-14 20 489,16-33-421,-15 32 357,2 1-1,-22 73 1,28-76-389,-1 0 1,-2-1 0,-2 0-1,-21 38 1,33-66 110,-1 1-1,0-1 0,0 0 1,0 0-1,0 0 1,0 0-1,-1-1 1,0 1-1,0-1 1,0 0-1,0 0 0,0 0 1,0-1-1,-10 5 1,13-8-40,1 1 0,-1 0 0,1 0 0,0 0 0,-1 0 1,1 0-1,-1-1 0,1 1 0,-1 0 0,1 0 0,0-1 0,-1 1 1,1 0-1,0-1 0,-1 1 0,1 0 0,0-1 0,-1 1 0,1 0 0,0-1 1,0 1-1,0-1 0,-1 1 0,1-1 0,0 1 0,0 0 0,0-1 0,0 1 1,0-1-1,0 1 0,0-1 0,0 1 0,0-1 0,0 1 0,0-1 0,0 1 1,0-1-1,0 0 0,3-22 51,5 4-79,0 0-1,1 0 0,0 1 0,2 0 0,0 1 0,15-18 0,-1 1-139,229-285-1289,-137 190 3401,-115 129-1898,-1-1 0,0 0 0,0 0 0,0 0 0,0-1 0,0 1 0,0 0 0,0 0 0,0 0 0,0-1 0,0 1 0,-1-1 0,1 1 0,0 0 0,-1-1 0,1 1 0,-1-1 0,0 1 0,1-3 0,-2 3-14,0 1 1,0 0-1,0-1 0,1 1 1,-1 0-1,0-1 1,0 1-1,0 0 0,0 0 1,0 0-1,0 0 1,0 0-1,0 0 1,1 0-1,-1 0 0,0 0 1,0 0-1,0 0 1,0 1-1,0-1 0,0 0 1,-1 1-1,-9 3 136,0 0 1,0 0-1,-17 10 0,20-8-124,1-1 0,1 1-1,-1 0 1,1 1 0,0-1-1,0 1 1,1 0 0,0 1-1,0 0 1,-5 10 0,9-15-42,-1 0 1,1 1 0,0-1 0,0 1 0,0-1 0,0 1 0,0-1 0,1 1-1,0-1 1,0 1 0,0 0 0,0-1 0,0 1 0,1-1 0,-1 1 0,1-1-1,0 1 1,0-1 0,1 1 0,-1-1 0,1 0 0,-1 0 0,1 0 0,0 0 0,0 0-1,0 0 1,1 0 0,3 3 0,3 1-11,0 0 0,1-1 0,0 0 0,1 0 0,-1-1 0,1 0 0,0-1 1,1-1-1,-1 1 0,15 1 0,11 1-2558,73 1 1,-47-8-5688,-4-9-7606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97 18033,'0'0'3870,"-3"9"-2519,-5 9-819,1 1-1,1 1 1,1-1-1,0 1 1,2 0-1,-2 28 1,5-47-527,0 0-1,0 0 1,0 0 0,0 0-1,1 0 1,-1 0 0,0 0 0,1 0-1,-1 0 1,0 0 0,1 0 0,-1 0-1,1 0 1,0 0 0,-1 0 0,1 0-1,0 0 1,-1-1 0,1 1-1,0 0 1,0 0 0,0-1 0,0 1-1,0-1 1,1 2 0,1-2 10,-1 1-1,1 0 1,0-1 0,-1 1 0,1-1 0,0 0-1,0 0 1,-1 0 0,1 0 0,3-1 0,2-1 22,0 0 1,0 0 0,0-1 0,0 0-1,0 0 1,8-5 0,-1-2-4,-1-1 0,0 0 0,0-1 1,-1-1-1,16-19 0,-24 26-23,0-1 1,0-1-1,0 1 0,0-1 0,-1 1 1,-1-1-1,1 0 0,-1-1 0,-1 1 1,0-1-1,0 1 0,0-1 0,0-9 1,-6 64 38,3-37-22,0 0-1,0-1 1,1 1 0,0 0-1,1-1 1,1 10-1,-1-15-20,0 1-1,0-1 1,1 0 0,0 1-1,-1-1 1,1 0-1,0 0 1,0 0-1,1 0 1,-1 0 0,1-1-1,-1 1 1,1-1-1,0 0 1,0 1-1,0-1 1,0 0-1,6 2 1,-4-2 50,0 1 0,0-1 0,1 0 0,-1-1 0,1 1-1,-1-1 1,1 0 0,0-1 0,-1 1 0,1-1 0,0 0 0,0 0 0,-1-1 0,1 0 0,0 0 0,-1 0-1,1-1 1,-1 0 0,1 0 0,-1 0 0,0-1 0,0 1 0,0-1 0,0 0 0,-1-1 0,1 1-1,-1-1 1,0 0 0,0 0 0,0 0 0,0-1 0,-1 0 0,0 1 0,0-1 0,0 0 0,0 0 0,-1-1-1,0 1 1,0 0 0,0-1 0,-1 1 0,0-1 0,0 0 0,0 1 0,-1-1 0,0-7 0,0 9 71,-1-19 447,1 22-573,0 1 0,-1-1 0,1 1 0,0 0 0,0-1 1,0 1-1,0 0 0,0-1 0,0 1 0,-1-1 0,1 1 0,0 0 1,0 0-1,0-1 0,-1 1 0,1 0 0,0-1 0,0 1 0,-1 0 1,1 0-1,0-1 0,-1 1 0,1 0 0,0 0 0,-1 0 0,1-1 1,0 1-1,-1 0 0,1 0 0,-1 0 0,1 0 0,0 0 0,-1 0 1,1 0-1,0 0 0,-1 0 0,1 0 0,-1 0 0,1 0 0,0 0 1,-1 0-1,1 0 0,0 0 0,-1 1 0,1-1 0,-1 0 1,1 0-1,0 0 0,0 1 0,-1-1 0,1 0 0,-1 1 0,0 0-6,-1 1 0,1 0-1,0 0 1,-1 0-1,1 1 1,0-1-1,0 0 1,1 0 0,-1 0-1,0 1 1,1-1-1,-1 0 1,1 1 0,0-1-1,0 1 1,0-1-1,0 0 1,0 4-1,0-4 2,0 0 0,0 0 0,0 0 0,1 0-1,-1 0 1,0 0 0,1 0 0,-1 0-1,1 0 1,0 0 0,-1 0 0,1 0 0,0-1-1,0 1 1,0 0 0,1-1 0,-1 1-1,0 0 1,1-1 0,-1 1 0,3 1 0,0-2 15,0-1 1,0 1-1,-1-1 1,1 0 0,0 0-1,0-1 1,0 1 0,-1-1-1,1 1 1,0-1-1,-1 0 1,1-1 0,0 1-1,-1-1 1,0 1-1,1-1 1,-1 0 0,0 0-1,0-1 1,0 1 0,0-1-1,0 1 1,-1-1-1,4-4 1,9-10 58,-1-1-1,22-36 1,-29 42-65,-3 6-1,10-16 47,-9 19-59,-5 15-59,-6 17 130,3-20-57,1 0 0,1-1 1,-1 1-1,2 0 0,-1 15 0,1-22-7,1-1 0,-1 1 1,0 0-1,1 0 0,0-1 1,-1 1-1,1 0 0,0-1 1,0 1-1,-1 0 0,1-1 1,1 1-1,-1-1 0,0 1 1,0-1-1,0 0 0,1 0 1,-1 0-1,1 1 0,-1-1 1,1 0-1,-1-1 0,1 1 1,0 0-1,-1 0 0,1-1 1,0 1-1,0-1 1,-1 1-1,1-1 0,0 0 1,3 0-1,8 1-4,0-2 1,-1 1-1,1-2 0,0 0 1,0 0-1,-1-1 0,1-1 1,-1 0-1,0 0 1,0-2-1,-1 1 0,15-10 1,21-9-52,-46 24 53,-1 0 0,0 0 0,1-1-1,-1 1 1,0 0 0,1 0 0,-1 0-1,0 0 1,1 0 0,-1 0 0,1 0-1,-1-1 1,0 1 0,1 0-1,-1 0 1,0 0 0,1 1 0,-1-1-1,1 0 1,-1 0 0,0 0 0,1 0-1,-1 0 1,0 0 0,1 0 0,-1 1-1,0-1 1,1 0 0,-1 0 0,0 0-1,1 1 1,-1-1 0,0 0 0,0 1-1,1-1 1,-1 0 0,0 1-1,0-1 1,0 0 0,1 1 0,-1-1-1,0 0 1,0 1 0,0-1 0,0 0-1,0 1 1,0-1 0,0 0 0,0 1-1,0 0 1,0 30 10,0 0 54,0-30-60,0 0 1,0-1-1,0 1 1,0 0-1,0 0 0,0-1 1,0 1-1,1 0 1,-1-1-1,0 1 1,0 0-1,1-1 1,-1 1-1,0 0 1,1-1-1,-1 1 1,1 0-1,-1-1 1,1 1-1,-1-1 1,1 1-1,-1-1 1,1 1-1,0-1 1,-1 0-1,2 1 1,6 0 64,-1 0 0,1-1 0,0 0 0,0-1 1,0 1-1,0-1 0,-1-1 0,1 0 0,-1 0 1,1 0-1,-1-1 0,14-7 0,-12 6-444,1 0-1,0 0 1,-1 1-1,1 0 1,0 1 0,1 0-1,11-1 1,-22 4 262,0-1 1,1 1 0,-1-1 0,1 0-1,-1 1 1,0-1 0,1 1-1,-1-1 1,0 1 0,1-1-1,-1 1 1,0-1 0,0 1 0,0 0-1,1-1 1,-1 1 0,0-1-1,0 1 1,0-1 0,0 1-1,0 0 1,0-1 0,0 1 0,0-1-1,0 1 1,-1-1 0,1 1-1,0 0 1,0-1 0,0 1 0,-1 0-1,-6 20-3301,0-9-1057,0-6-1971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12556,'0'0'13004,"30"60"-13388,-8-38-2467,3-2-1921,-1-4-3204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1217,'0'0'22800,"1"10"-20771,3 16-687,-3-15-799,0 0 1,1 0-1,0 0 0,1 0 1,5 12-1,-7-20-521,0 0 1,1 0-1,0 0 0,-1 0 0,1 0 1,0-1-1,1 1 0,-1-1 0,0 1 0,1-1 1,-1 0-1,1 0 0,0 0 0,0 0 1,0-1-1,0 1 0,0-1 0,0 0 0,0 0 1,0 0-1,0 0 0,1 0 0,4 0 0,10 0-105,0-2-1,1 0 0,-1 0 0,0-2 1,1 0-1,-1-2 0,-1 1 0,1-2 1,-1-1-1,22-11 0,-1 3-180,-13 10 204,-24 5 67,-1 0 1,0 0-1,1 0 0,-1 0 1,0 0-1,1 0 0,-1 1 1,0-1-1,1 0 0,-1 0 1,0 0-1,0 1 0,1-1 1,-1 0-1,0 0 0,0 1 1,1-1-1,-1 0 0,0 1 1,0-1-1,0 0 0,0 1 1,1-1-1,-1 0 1,0 1-1,0-1 0,0 0 1,0 1-1,0-1 0,0 1 1,0-1-1,0 0 0,0 1 1,-16 42 808,2-11-535,14-31-291,-1 0 0,1 1-1,0-1 1,0 0 0,-1 0 0,1 1 0,0-1 0,0 0 0,0 1-1,0-1 1,0 0 0,1 0 0,-1 1 0,0-1 0,1 0 0,-1 0-1,0 0 1,1 1 0,0-1 0,-1 0 0,1 0 0,0 0 0,-1 0-1,1 0 1,0 0 0,0 0 0,0 0 0,0 0 0,0-1 0,0 1-1,0 0 1,0 0 0,0-1 0,0 1 0,2 0 0,2 0-600,-1 0 0,1-1-1,0 0 1,0 1 0,-1-1 0,1-1 0,0 1 0,8-3 0,8-4-3976,1-5-2034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2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8520,'0'0'16864,"-6"10"-14697,-17 35-453,22-44-1667,0 0 0,1 0 0,-1 0 0,1 0 0,-1 1 0,1-1-1,0 0 1,-1 0 0,1 1 0,0-1 0,0 0 0,0 1 0,0-1 0,0 0 0,0 0 0,0 1 0,1-1 0,-1 0 0,0 0 0,1 1-1,-1-1 1,1 0 0,-1 0 0,1 0 0,-1 1 0,1-1 0,0 0 0,0 0 0,0 0 0,-1 0 0,1-1 0,0 1 0,0 0-1,0 0 1,1 0 0,-1-1 0,0 1 0,0 0 0,2 0 0,3 1-13,0 0-1,0 0 1,1-1-1,-1 0 1,12 1-1,-17-2-13,22 1-173,0 0 0,1-2 0,-1 0 0,0-2 0,-1 0 0,1-2 0,-1 0 0,0-2 0,0 0 0,0-2 0,22-12 0,-44 21 192,1 0 1,-1 0 0,0 0-1,0 0 1,0 0 0,1 0-1,-1 0 1,0 0 0,0 0-1,1 0 1,-1 0 0,0 0-1,0 0 1,1 0 0,-1 0-1,0 0 1,0 0 0,0 0 0,1 0-1,-1 0 1,0 0 0,0 0-1,1 0 1,-1 0 0,0 1-1,0-1 1,0 0 0,0 0-1,1 0 1,-1 0 0,0 0-1,0 1 1,0-1 0,0 0-1,1 0 1,-1 0 0,0 1-1,0-1 1,0 0 0,0 1 0,5 14 550,-5-13-585,0 0 0,1 0 0,-1 1 1,0-1-1,1 0 0,0 0 0,-1-1 1,1 1-1,0 0 0,0 0 0,0 0 1,1 0-1,-1-1 0,0 1 1,0 0-1,1-1 0,-1 0 0,1 1 1,0-1-1,2 2 0,2-1-112,0 0-1,1-1 1,-1 0-1,1 0 1,-1-1 0,1 1-1,0-1 1,-1-1-1,1 1 1,-1-1 0,1 0-1,-1-1 1,0 0-1,1 0 1,6-3-1,35-23-3882,-4-8-4672,-34 30 4052,-2 6-3117,-5 2 4791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3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99 15118,'0'0'3043,"-45"-59"-320,30 37 127,3 9-736,4 8 97,5 5-962,3 9-1281,5 7 0,8 3-481,0-2-1024,5-1-1442,0-7-1665,1-5-2307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2 16848,'0'0'4997,"-53"-1"-10603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3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17 19891,'0'0'5130,"-12"-4"-4089,7 2-929,1 0-39,-1 0 1,1 1-1,-1 0 1,1-1 0,-1 1-1,1 1 1,-1-1-1,0 1 1,1-1-1,-1 1 1,0 1 0,1-1-1,-1 1 1,0 0-1,1 0 1,-1 0-1,-8 4 1,1 1 36,0 1 1,0 0-1,0 1 1,1 1-1,0 0 0,0 0 1,-17 21-1,26-28-141,-1 1 1,1 0-1,0 0 1,0 0-1,0 0 0,0 0 1,0 1-1,1-1 1,0 1-1,0-1 0,-1 0 1,2 1-1,-1 0 0,0-1 1,1 1-1,0 0 1,0-1-1,0 1 0,0 0 1,0-1-1,1 1 1,0-1-1,0 1 0,0-1 1,0 1-1,0-1 1,1 1-1,-1-1 0,1 0 1,0 0-1,0 0 1,0 0-1,1 0 0,-1 0 1,4 3-1,18 15-903,36 25-1,-44-36 891,0 1 0,-1 1 0,0 1 0,-1 0-1,-1 0 1,24 31 0,-35-40 132,1 1 0,-1-1 1,0 0-1,0 1 0,-1-1 0,1 1 0,-1-1 1,0 1-1,0 0 0,-1-1 0,1 1 0,-1 0 1,0 0-1,0 0 0,-1-1 0,1 1 0,-1 0 1,0-1-1,0 1 0,-1 0 0,1-1 0,-1 1 1,0-1-1,0 0 0,-1 0 0,1 0 0,-1 0 0,0 0 1,-5 5-1,3-4 173,-1 1 1,0 0-1,-1-1 0,1 0 1,-1-1-1,0 0 1,0 0-1,0 0 0,-1-1 1,1 0-1,-1 0 1,0-1-1,0 0 0,0 0 1,0-1-1,-13 1 0,20-2-248,0 0 0,-1 0-1,1-1 1,-1 1-1,1 0 1,0 0-1,-1-1 1,1 1-1,0-1 1,0 1-1,-1-1 1,1 0-1,0 1 1,0-1-1,0 0 1,-1 0 0,1 0-1,0 0 1,0 0-1,1 0 1,-1 0-1,-1-2 1,0-1 6,0 1 1,1 0-1,0-1 1,0 0 0,0 1-1,0-1 1,0 1-1,0-7 1,1-4 2,1 0 1,-1 1-1,2-1 1,3-13-1,0 7-256,2 1 1,0 0-1,1 0 0,1 0 1,0 1-1,2 1 0,0 0 1,1 0-1,0 1 0,1 0 1,1 1-1,30-24 0,-37 34-141,-1 1 0,1 1-1,0-1 1,1 1-1,-1 0 1,1 1-1,-1-1 1,9 0-1,37-2-6622,-15 5-4378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20115,'0'0'2178,"-10"10"304,2-3-2111,0 1-1,1 0 1,1 1-1,-1-1 0,1 1 1,1 1-1,0-1 1,0 1-1,1 0 0,0 0 1,0 0-1,-2 14 1,2 8-136,0 0 1,2 1-1,2-1 1,0 1-1,3-1 1,0 1-1,3-1 1,12 45-1,-17-74-242,9 22 24,-10-24-21,0 0 1,0-1 0,1 1-1,-1 0 1,1 0-1,-1-1 1,1 1 0,-1 0-1,1-1 1,-1 1 0,1 0-1,-1-1 1,1 1-1,0-1 1,-1 1 0,1-1-1,0 1 1,0-1 0,-1 0-1,1 1 1,0-1-1,0 0 1,0 1 0,1-1-1,-2-3-126,1 0 0,0 1 0,-1-1 0,0 0-1,1 0 1,-1 0 0,0 0 0,0 0 0,-1-4 0,1 6 54,-1-4-21,0-1 0,-1 1-1,1-1 1,-1 1 0,0 0 0,0 0-1,0 0 1,-1 0 0,0 0 0,0 0-1,-5-6 1,-48-47 776,18 20 1298,37 37-1966,1 1 0,-1-1 0,1 1 0,-1-1 0,1 1 0,0-1 0,-1 1-1,1-1 1,0 1 0,-1-1 0,1 0 0,0 1 0,0-1 0,0 0 0,0 1 0,-1-1-1,1 0 1,0 1 0,0-1 0,0 0 0,0 1 0,0-1 0,1 0 0,-1 1 0,0-1-1,0 0 1,0 1 0,1-1 0,-1 0 0,0 1 0,0-1 0,1 1 0,-1-1 0,1 0-1,-1 1 1,0-1 0,1 1 0,-1-1 0,1 1 0,-1 0 0,1-1 0,0 1 0,-1-1-1,1 1 1,-1 0 0,1 0 0,0-1 0,-1 1 0,1 0 0,0 0 0,-1 0 0,1-1-1,0 1 1,-1 0 0,2 0 0,50-9 362,-37 8-336,-10 0-35,30-4-951,-1-2 0,36-12 0,-19-2-6103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0 313 12300,'0'0'13233,"10"-8"-11604,20-17-955,94-86 421,-107 94-1042,-1 0 0,0-1 0,-2-1 0,0-1 0,12-23 0,-25 42-45,0 0-1,0 0 1,-1 0 0,1-1-1,0 1 1,-1 0 0,1 0-1,-1-1 1,1 1 0,-1-1-1,0 1 1,0 0 0,1-1-1,-1 1 1,0-1 0,0 1-1,0 0 1,-1-1 0,1 1-1,0-1 1,0 1 0,-1 0-1,1-1 1,-2-1 0,1 3-10,0 0 0,0 0 0,0 0 0,0 0 0,0 0 1,0 1-1,0-1 0,-1 0 0,1 0 0,0 1 0,0-1 0,0 1 0,0-1 0,0 1 1,0-1-1,0 1 0,1-1 0,-1 1 0,0 0 0,0 0 0,0-1 0,0 1 1,1 0-1,-1 0 0,1 0 0,-1 0 0,0 0 0,1 0 0,-1 0 0,1 1 0,-8 10 8,2-1 0,-1 1 0,2 0 0,0 1 0,0-1-1,1 1 1,1 0 0,0 0 0,0 0 0,2 1-1,-1-1 1,2 26 0,2-18-345,0 0 0,1 0 0,1 0 0,1-1 0,1 0-1,0 0 1,15 30 0,-9-14-6259,-11-23 448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16143,'0'0'8777,"81"-48"-7656,-37 36-192,0 3-673,-1 2-224,-4 6-256,-9 1-1058,-11 1-1152,-10 11-1378,-9-1-2690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5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 16400,'0'0'6849,"10"-6"-5317,0 0-1023,0 1 0,0 1 0,1-1 0,18-4-1,-24 8-403,0 0 0,0 0 0,0 0 0,1 0 0,-1 1 0,0 0 0,0 0-1,0 0 1,1 1 0,-1-1 0,0 1 0,0 1 0,0-1 0,0 1 0,6 2-1,-10-3-95,0-1-1,1 1 1,-1 0-1,0 0 1,0 0-1,0-1 0,1 1 1,-1 0-1,0 0 1,0 1-1,0-1 1,-1 0-1,1 0 0,0 0 1,0 1-1,-1-1 1,1 0-1,-1 1 1,1-1-1,-1 0 0,1 1 1,-1-1-1,0 1 1,0-1-1,1 3 1,-2-1 24,0-1 1,0 1 0,1-1 0,-1 1 0,-1-1 0,1 1 0,0-1 0,-1 0-1,1 0 1,-1 0 0,1 1 0,-1-2 0,-2 3 0,-5 4 42,1-1-1,-1 0 1,0-1 0,-1 0-1,-15 7 1,-2-6-37,23-8-263,17-3-253,-4 2 357,0 1-1,0 0 1,0 1 0,0 0-1,0 0 1,0 1 0,0 0-1,10 2 1,-17-2 109,0-1 0,0 0 0,0 0 1,0 1-1,0-1 0,-1 1 0,1 0 0,0 0 0,0-1 1,0 1-1,-1 0 0,1 0 0,0 1 0,-1-1 1,1 0-1,-1 1 0,1-1 0,-1 0 0,0 1 1,0 0-1,1-1 0,-1 1 0,0 0 0,0 0 1,-1-1-1,1 1 0,0 0 0,-1 0 0,1 0 1,-1 0-1,1 0 0,-1 0 0,0 0 0,0 0 1,0 0-1,0 0 0,0 0 0,-1 0 0,1 0 0,-1 0 1,1 0-1,-2 2 0,0 0 123,-1 0-1,1 0 1,-1 0 0,0 0-1,0-1 1,-1 0 0,1 1-1,-1-1 1,1 0 0,-1-1-1,0 1 1,-8 3 0,-56 26 1041,57-28-987,-3 2-140,1 0 0,-1-1 0,1-1-1,-1-1 1,-1 0 0,-24 3 0,39-6-122,-1 0 1,0 0-1,1 0 0,-1 0 0,1 0 1,-1 0-1,0-1 0,1 1 0,-1 0 0,1 0 1,-1 0-1,1 0 0,-1-1 0,1 1 0,-1 0 1,1-1-1,-1 1 0,1 0 0,-1-1 1,1 1-1,-1-1 0,1 1 0,0 0 0,-1-1 1,1 1-1,0-1 0,-1 1 0,1-1 0,0 1 1,0-1-1,0 0 0,-1 1 0,1-1 1,0 1-1,0-2 0,2-23-5556,-2 24 5431,9-31-6905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1 14990,'0'0'1724,"-12"1"27,8-1-1612,-2 0 36,0 1 0,0 0 0,0 0 0,0 0 0,1 1 0,-1-1 0,0 1 0,1 1 1,-1-1-1,1 1 0,-1 0 0,1 0 0,-9 8 0,-19 22 727,1 2 0,1 1 1,3 1-1,0 2 0,-39 76 1,33-47-162,4 2 1,-40 136 0,54-148-634,-9 74 0,22-110-103,1 0 0,1 0 0,1 0 0,1 0 0,0 0 0,9 38 0,-8-54-10,0 0 1,0 0-1,1 0 1,0 0-1,0 0 1,0-1-1,1 0 1,-1 1-1,1-1 1,0 0-1,1-1 1,-1 1-1,1-1 1,7 5-1,-3-3 8,-1-1 0,1-1 0,0 0 0,0 0 0,1-1 0,-1 0 0,1 0 0,16 2 0,-9-3 13,1-1 0,0-1 0,0 0-1,0-1 1,0-1 0,-1-1 0,1 0 0,-1-2-1,34-12 1,-28 5 138,1-1 0,-2-1 0,0 0 0,0-2 0,-2-1-1,0-1 1,-1 0 0,0-2 0,-2 0 0,0-1 0,-2 0 0,16-29 0,-14 19-7,0-1 1,-3 0 0,0-2 0,-3 1 0,0-2 0,-2 1 0,-2-1-1,5-56 1,-11 74-188,-1 1 0,-1 0 0,0-1 0,-1 1-1,-1 0 1,-1 0 0,0 0 0,-1 0 0,0 1 0,-2-1-1,1 1 1,-2 1 0,-13-20 0,14 24-172,-1-1 0,-1 2 0,0-1 0,0 1 0,-1 0 0,0 1 0,0 0 0,-1 1 0,0 0 0,0 1 0,-1 0 1,0 1-1,0 0 0,0 0 0,-1 2 0,1 0 0,-18-3 0,21 5-184,-1 1 0,0 0 0,0 1 0,0-1 1,0 2-1,1 0 0,-1 0 0,1 0 0,-1 1 0,1 1 1,0-1-1,0 2 0,0-1 0,1 1 0,-1 1 0,1-1 1,1 1-1,-1 1 0,-8 8 0,-34 40-5321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7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16239,'0'0'3460,"-7"59"-1154,4-30-673,3 5-448,0 1-512,0 2-417,0 2-192,0-1-32,0-2-128,3-6-865,3-4-1537,-2-11-1442,-3-10-1697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7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11755,'0'0'3235,"0"-9"-646,0 4-2347,0 0 0,1 0 0,-1 0 0,1 0 0,0 1 0,1-1 0,-1 0 0,1 1 0,0-1 0,0 1-1,0 0 1,0-1 0,1 1 0,0 0 0,0 0 0,0 1 0,0-1 0,0 1 0,1-1 0,0 1 0,7-4 0,-1 1 111,1 0 0,0 1 0,0 1 0,1 0 1,0 0-1,-1 1 0,1 1 0,0 0 0,0 0 0,0 2 1,1-1-1,19 3 0,-23-2-293,-1 1 1,1 1-1,-1-1 1,0 1-1,1 1 0,-1-1 1,0 1-1,-1 1 1,1 0-1,0 0 0,-1 0 1,0 1-1,0 0 0,-1 0 1,1 1-1,-1 0 1,0 0-1,9 13 0,-13-17-50,0 1-1,-1-1 1,0 1 0,1-1-1,-1 1 1,0 0-1,0-1 1,0 1-1,-1 0 1,1 0-1,-1 0 1,0-1-1,1 1 1,-1 0-1,0 0 1,-1 0-1,1 0 1,0 0-1,-1 0 1,0-1-1,-1 6 1,-1-4 28,1 0 0,-1 0-1,0 0 1,0 0 0,0-1 0,-1 1 0,1-1 0,-1 0-1,0 0 1,1 0 0,-9 4 0,-8 3 207,0-2 1,0 0-1,-1-1 0,-31 6 0,28-2-20,23-11-226,1 1-1,0-1 1,-1 0-1,1 1 1,0-1-1,0 1 1,-1-1-1,1 1 1,0-1 0,0 0-1,0 1 1,-1-1-1,1 1 1,0-1-1,0 1 1,0-1-1,0 1 1,0-1-1,0 1 1,0-1-1,0 1 1,0-1-1,0 1 1,1-1-1,-1 1 1,0-1-1,0 1 1,3 3-5,-1 0 0,1-1-1,0 0 1,0 0 0,0 0 0,1 0 0,-1 0 0,5 2-1,33 25 408,45 25-1,-15-22-2621,-62-30 367,1 0 0,-1-1 0,1 0-1,-1-1 1,15 1 0,-15-2-9340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7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 17232,'0'0'5387,"-2"12"-2836,-8 35-1045,3-18-846,1-1 0,-3 47 0,9-74-669,0-1-1,0 1 1,0 0-1,1 0 0,-1-1 1,0 1-1,1 0 0,-1 0 1,0-1-1,1 1 1,-1 0-1,1-1 0,-1 1 1,1 0-1,-1-1 0,1 1 1,-1-1-1,1 1 0,0-1 1,-1 1-1,1-1 1,0 0-1,-1 1 0,1-1 1,0 0-1,0 1 0,-1-1 1,1 0-1,0 0 0,0 0 1,0 0-1,-1 0 1,1 0-1,0 0 0,0 0 1,0 0-1,-1 0 0,1 0 1,0 0-1,0 0 1,-1-1-1,1 1 0,0 0 1,0-1-1,0 1 0,37-18-1041,-31 13 490,-1-1 1,0 0-1,-1-1 0,0 1 1,0-1-1,0 0 1,-1 0-1,0-1 0,0 1 1,5-16-1,-8 18 379,1 0 0,-1 1-1,1-1 1,-1 0 0,-1 0 0,1-1-1,-1 1 1,0 0 0,0 0 0,0 0-1,-1 0 1,0 0 0,0 0-1,0 0 1,-1 0 0,1 0 0,-1 1-1,0-1 1,-3-4 0,5 8 234,-1 0 0,1 0 0,-1 0 0,1 1 0,-1-1 0,1 0 0,-1 0 0,1 1 0,-1-1 0,0 0 0,1 1 0,-1-1 0,0 1 0,1-1 0,-1 1 0,0-1 0,0 1 0,0-1 0,0 1 0,1 0 0,-1-1 0,0 1 0,0 0 0,0 0 0,0 0 0,0 0 0,0 0 0,-1 0 0,1 0 46,0 1-1,0 0 1,0 0-1,0 0 1,0 0-1,0 0 1,0 0-1,0 1 1,1-1-1,-1 0 1,0 0-1,1 1 1,-1-1-1,1 0 1,-1 1-1,1 1 1,-11 69 1871,10-62-2075,1-6 58,-2 8 418,1-1 0,0 1 1,1-1-1,0 1 0,4 18 1,-4-28-426,1 0 0,-1 0 0,1 0 0,0 0 0,-1 0 0,1 0 0,0 0 0,0 0 0,1-1 0,-1 1 0,0 0 0,0-1 0,1 1 0,-1-1 0,1 1 0,0-1 0,-1 0 0,1 1 0,0-1 0,0 0 0,0 0 0,0-1 0,0 1 0,0 0 1,0 0-1,0-1 0,0 0 0,0 1 0,0-1 0,0 0 0,0 0 0,0 0 0,0 0 0,0 0 0,1 0 0,-1-1 0,4-1 0,4-3-4323,-4-8-2401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8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 8072,'0'0'14830,"-53"0"-9321,72 0-5221,10 0-160,6 0-64,7 0-128,7 0-1473,-1 0-1890,-2-2-2019,3-5-4291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08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0 320 16239,'0'0'10437,"9"-11"-8793,22-24-797,6-5-194,-2-1-1,-2-2 1,-2-1 0,32-62 0,-74 137-808,0 1 0,2 0 0,2 0 0,1 1 1,1 0-1,2 0 0,2 61 0,2-14-5397,4-49-614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2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94 289 9545,'8'-7'1255,"0"0"-1,0 0 1,0-1 0,-1 0-1,-1 0 1,1-1-1,-1 0 1,6-11 0,-10 15-1014,1 0 1,-1 0 0,0 0-1,0 0 1,-1 0 0,1-1-1,-1 1 1,0-1 0,-1 1-1,1-1 1,-1 1 0,0-1-1,-1 1 1,1-1 0,-1 1-1,0-1 1,-3-8-1,3 12-221,0 0-1,1 0 0,-1 0 0,0 0 0,0 0 0,0 0 0,-1 0 0,1 0 0,0 1 0,-1-1 0,1 0 0,-1 1 0,0-1 0,1 1 0,-1 0 0,0-1 0,0 1 0,0 0 0,0 0 0,0 0 0,0 1 0,0-1 0,0 0 1,0 1-1,0-1 0,-1 1 0,1 0 0,0 0 0,0 0 0,0 0 0,-1 0 0,1 0 0,0 0 0,0 1 0,0-1 0,0 1 0,-1 0 0,-3 1 0,1 1-9,0 0 0,0 0 0,-1 0 0,2 0 0,-1 1-1,0-1 1,1 1 0,-1 1 0,1-1 0,0 0 0,1 1 0,-1 0-1,-2 5 1,-1 4 36,2 0 1,-1 1-1,2 0 0,0-1 0,1 1 0,0 1 0,1-1 0,1 0 0,0 1 0,3 26 0,-2-39-38,1-1 0,-1 1 0,1 0 0,0-1 0,0 1 0,0-1 0,0 1 0,0-1 0,0 1 0,1-1 0,-1 0 0,1 0 0,0 1 0,-1-1 0,1 0 0,0-1 0,0 1 0,0 0 0,4 2 0,-1-2 20,0 0 1,-1 0-1,1 0 0,0-1 1,0 1-1,0-1 0,0-1 1,0 1-1,0-1 0,5 0 0,4 0 54,-1-1 0,1-1 0,-1-1 0,1 0 0,-1 0 0,0-1 0,13-6 0,-6 0-53,-1 0 0,0-1 0,-1-2 0,0 1 0,-1-2 0,0 0 0,-1-1 0,15-18 0,-23 22 11,0 1 0,0-1 1,-1 0-1,0-1 0,-1 0 0,-1 0 1,0 0-1,0 0 0,-2-1 0,1 0 1,-1 0-1,-1 0 0,-1 0 0,1-20 1,-2 33-28,1-1 0,-1 1 0,0-1 1,0 0-1,0 1 0,0-1 0,0 0 0,0 1 1,0-1-1,0 0 0,0 1 0,0-1 1,0 0-1,0 1 0,0-1 0,-1 0 0,1 1 1,0-1-1,0 0 0,-1 1 0,1-1 1,0 1-1,-1-1 0,1 1 0,-1-1 1,1 1-1,-1-1 0,1 1 0,-1-1 0,1 1 1,-1-1-1,1 1 0,-1 0 0,1-1 1,-1 1-1,0 0 0,1 0 0,-1 0 0,0-1 1,1 1-1,-1 0 0,0 0 0,1 0 1,-1 0-1,0 0 0,1 0 0,-1 0 0,0 0 1,1 0-1,-1 0 0,0 1 0,1-1 1,-1 0-1,-1 1 0,0 0 35,-1 1 0,0 0 0,0 0 0,1 0 0,-1 0 0,1 0 0,0 0-1,0 1 1,0-1 0,-3 5 0,-5 12-55,0 0 0,2 0 0,1 0-1,-9 34 1,13-41-36,1 0 0,0 0 1,1 0-1,0 0 0,0 0 0,2 0 0,-1 0 0,2 0 1,3 18-1,-3-26-156,-1 0 0,1-1 0,0 1 1,0-1-1,0 0 0,0 1 0,1-1 1,-1 0-1,1 0 0,0-1 0,0 1 1,0 0-1,0-1 0,1 0 0,-1 0 0,1 0 1,-1 0-1,1 0 0,0-1 0,-1 0 1,1 1-1,6 0 0,1 0-1011,0 0 1,0-1-1,0 0 1,0-1-1,0 0 1,0-1-1,13-2 1,15-9-6564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6406,'0'0'23206,"1"11"-22165,0-4-929,1 7 117,1 1 0,0-1 0,6 18-1,-8-29-205,0 0-1,0 0 1,0 0-1,1 0 0,-1 0 1,1 0-1,0-1 1,0 1-1,0 0 0,0-1 1,0 1-1,0-1 1,1 0-1,-1 0 1,1 0-1,0 0 0,-1 0 1,1-1-1,0 1 1,0-1-1,0 0 0,7 2 1,-5-2-13,1-1 1,0 0 0,0 0-1,0 0 1,0-1-1,0 0 1,-1 0-1,1 0 1,0-1 0,-1 0-1,1 0 1,-1-1-1,7-3 1,3-4-157,0-1 0,25-23 0,-10 7-205,-29 27 345,-1 0 0,0 0 0,0 0 0,0 0 0,0 0-1,0-1 1,1 1 0,-1 0 0,0 0 0,0 0 0,0 0 0,0 0 0,1 0 0,-1-1-1,0 1 1,0 0 0,0 0 0,1 0 0,-1 0 0,0 0 0,0 0 0,0 0-1,1 0 1,-1 0 0,0 0 0,0 0 0,1 0 0,-1 0 0,0 0 0,0 0 0,0 0-1,1 0 1,-1 1 0,0-1 0,0 0 0,0 0 0,0 0 0,1 0 0,-1 0-1,0 0 1,0 1 0,0-1 0,0 0 0,1 0 0,-1 0 0,0 0 0,0 1-1,0-1 1,0 0 0,3 18-34,-8 31 320,4-35-187,0-12-71,1 0 1,0-1 0,0 1-1,0 0 1,0 0-1,0 0 1,0 0 0,0-1-1,0 1 1,1 0 0,-1 0-1,1 0 1,-1-1-1,1 1 1,0 0 0,0-1-1,0 1 1,0-1-1,0 1 1,0-1 0,0 1-1,2 1 1,0-2-9,-1 0 0,0-1 1,0 1-1,0-1 0,1 1 1,-1-1-1,0 0 0,0 0 1,1 0-1,-1 0 0,0-1 0,0 1 1,1 0-1,-1-1 0,0 0 1,0 1-1,0-1 0,0 0 1,3-1-1,4-4 3,1 1-1,-1-1 1,-1 0 0,1-1 0,14-14-1,-15 13-22,-1 1 0,1 1 0,0-1 0,0 1 1,1 1-1,17-10 0,-25 15 0,-1 0 1,0 0 0,1 0-1,-1 0 1,1 1-1,-1-1 1,0 0 0,1 0-1,-1 0 1,0 0-1,1 0 1,-1 1 0,0-1-1,1 0 1,-1 0 0,0 1-1,1-1 1,-1 0-1,0 0 1,0 1 0,1-1-1,-1 0 1,0 1-1,0-1 1,0 0 0,1 1-1,-1-1 1,0 0-1,0 1 1,0-1 0,0 0-1,0 1 1,0-1 0,0 1-1,0-1 1,0 0-1,0 1 1,0 0 0,3 28-14,3 5-1055,-4-32 610,0 0 0,0 0 0,0 0 0,0-1 0,0 1 0,1 0 0,-1-1 0,1 0 0,0 1 0,-1-1 0,1 0 0,0 0 0,-1-1 0,1 1 0,0-1 0,0 1-1,0-1 1,0 0 0,-1 0 0,1 0 0,0 0 0,4-1 0,-2 1-602,20-1-6071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51 11211,'0'0'8424,"-12"-5"-5899,3 1-1914,6 2-455,-1 0-1,0 0 1,1 0 0,-1 0 0,0 1 0,0-1-1,0 1 1,0 0 0,0 0 0,0 1 0,-1-1-1,1 1 1,0 0 0,0 0 0,0 0 0,-1 1-1,1-1 1,-8 3 0,6 0-11,0 1 0,0-1 0,0 1-1,0 0 1,0 0 0,1 1 0,0 0 0,0 0 0,0 0-1,0 0 1,1 1 0,0 0 0,0 0 0,1 0 0,-1 0-1,2 0 1,-1 1 0,0 0 0,1-1 0,1 1 0,-1 0-1,0 9 1,2-14-140,0-1-1,0 1 1,0-1 0,0 1-1,1-1 1,-1 0 0,1 1-1,-1-1 1,1 1 0,-1-1-1,1 0 1,0 0 0,-1 1-1,1-1 1,0 0 0,0 0-1,0 0 1,0 0 0,0 0-1,0 0 1,1 0 0,0 1-1,2 0 5,0 0-1,0-1 0,-1 1 1,1-1-1,0 0 1,0 0-1,0 0 0,5 0 1,2 0 8,0-1-1,0 0 1,0 0 0,0-1-1,16-4 1,-19 2-13,0 0 1,-1-1-1,1 1 0,-1-1 0,0-1 0,0 0 1,-1 0-1,1 0 0,-1-1 0,0 1 0,-1-2 1,8-8-1,-10 11 8,0 0-1,0 0 1,0 0 0,-1 0 0,1-1 0,-1 1 0,0-1-1,0 0 1,-1 1 0,1-1 0,-1 0 0,0 0 0,-1 0-1,1 0 1,-1 0 0,0 0 0,0 0 0,0 0 0,-1 0-1,0 0 1,-2-9 0,2 13-9,0 0 1,0-1-1,0 1 0,0 0 1,0 0-1,0 0 0,0 0 1,-1 0-1,1 0 0,0 1 1,0-1-1,-1 0 0,1 1 1,-1-1-1,1 1 0,0-1 1,-1 1-1,1 0 0,-1-1 1,1 1-1,-1 0 0,1 0 1,-1 0-1,1 0 0,-1 0 1,1 0-1,-1 1 0,1-1 1,-3 1-1,-1 0-7,0 1 1,1-1 0,-1 1-1,0 0 1,1 0 0,0 0-1,0 0 1,-5 4-1,5-4-27,1 1 0,-1 0-1,1 0 1,0 0-1,0 0 1,0 1 0,0-1-1,1 1 1,-1-1-1,1 1 1,0 0 0,0 0-1,0 0 1,0 0-1,1 1 1,-1 4 0,2-8-153,0 0 1,1 0 0,-1 0 0,1 0 0,0 0-1,-1 0 1,1 0 0,0-1 0,-1 1 0,1 0-1,0 0 1,0-1 0,0 1 0,-1 0 0,1-1 0,0 1-1,0-1 1,0 1 0,0-1 0,0 0 0,0 1-1,0-1 1,0 0 0,1 0 0,-1 1 0,0-1-1,0 0 1,0 0 0,0 0 0,0-1 0,2 1-1,39-2-6685,-11-6-2612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91 15471,'0'0'9198,"-11"-5"-7912,-37-11-512,45 16-706,-1-1 0,0 1 0,1 0 0,-1 0 0,0 0 0,1 1 0,-1-1 0,1 1 0,-1-1 0,0 1 0,1 1-1,0-1 1,-1 0 0,1 1 0,0 0 0,0-1 0,-1 1 0,-2 4 0,-4 1 291,1 1 1,0 1-1,-12 13 0,20-20-347,0-1 1,0 0-1,-1 0 0,1 1 1,1-1-1,-1 0 0,0 1 0,0-1 1,0 1-1,1-1 0,-1 1 0,1-1 1,-1 1-1,1 0 0,0-1 0,-1 1 1,1 2-1,0-3-7,1 0 0,-1 0-1,1-1 1,-1 1 0,0 0 0,1 0-1,-1-1 1,1 1 0,0 0 0,-1-1 0,1 1-1,0-1 1,-1 1 0,1-1 0,0 1-1,-1-1 1,1 1 0,0-1 0,0 0 0,0 1-1,-1-1 1,1 0 0,1 1 0,8 0 16,-1 0 1,0 0 0,1-1-1,15-1 1,-18 1-1,21-3-101,45-10 1,-49 8 0,0 1 0,42-2 1,-65 6 120,0 0 0,0 1 0,0-1 1,0 1-1,0-1 0,0 1 0,0 0 1,-1-1-1,1 1 0,0 0 0,0 0 1,-1 0-1,1-1 0,0 1 1,-1 0-1,1 0 0,-1 0 0,1 0 1,-1 0-1,0 0 0,1 0 0,-1 0 1,0 0-1,0 0 0,1 0 0,-1 0 1,0 0-1,0 0 0,0 1 0,-1-1 1,1 0-1,0 0 0,0 0 1,0 0-1,-1 0 0,1 0 0,-1 0 1,0 1-1,-1 7 1054,12-37-600,-5 9-646,0-1 0,-1 0-1,-1 0 1,-1-1 0,0 1 0,-3-25-1,2 49-248,1-1 0,-1 1-1,0-1 1,1 0 0,0 1-1,0-1 1,0 0-1,0 0 1,0 0 0,1 0-1,0-1 1,-1 1 0,5 2-1,-2-1-1265,0 0 0,1-1-1,-1 0 1,1 0 0,0-1-1,11 4 1,11 0-6812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78 16912,'0'0'2915,"-5"-9"-1100,2 3-1667,2 2 44,-1 1 0,1-1 1,-1 1-1,0-1 0,0 1 0,0 0 1,0-1-1,-1 1 0,1 0 0,-1 1 0,0-1 1,1 0-1,-2 1 0,1-1 0,0 1 1,0 0-1,-1 0 0,1 1 0,-1-1 1,1 1-1,-1-1 0,0 1 0,-4-1 1,-2 2 486,0 0 1,0 0 0,0 1-1,-16 4 1,23-4-635,0-1 0,0 1-1,0 1 1,0-1 0,0 0 0,1 1 0,-1-1-1,0 1 1,1 0 0,-1 0 0,1 0-1,-1 0 1,1 1 0,0-1 0,0 0 0,0 1-1,0 0 1,-2 4 0,4-7-44,0 0-1,0 0 1,0 0-1,-1 1 1,1-1 0,0 0-1,0 0 1,0 1-1,0-1 1,-1 0 0,1 1-1,0-1 1,0 0-1,0 0 1,0 1 0,0-1-1,0 0 1,0 1-1,0-1 1,0 0 0,0 1-1,0-1 1,0 0-1,0 0 1,0 1 0,0-1-1,1 0 1,-1 1-1,0-1 1,0 0 0,0 0-1,0 1 1,0-1-1,1 0 1,-1 0 0,0 1-1,0-1 1,0 0-1,1 0 1,-1 0 0,0 1-1,0-1 1,1 0-1,-1 0 1,0 0 0,1 0-1,19-2 63,20-14 11,-27 12-66,-10 13 3,-17 31 15,-1 4-12,14-41-15,1 0 0,1 0-1,-1 0 1,0 0 0,1 0-1,0-1 1,-1 1 0,1 0-1,0 0 1,0-1 0,1 1-1,-1-1 1,1 1 0,-1-1 0,1 1-1,0-1 1,3 4 0,45 28-50,-44-31 45,1 1 0,-1 0 0,0 0 0,0 0 0,0 1 0,0-1 0,-1 2 0,9 9 0,-14-14 23,1 0-1,-1 0 1,1-1-1,-1 1 1,0 0 0,1 0-1,-1 0 1,0 0-1,0 0 1,0 0-1,1 0 1,-1 0 0,0 0-1,0 0 1,-1 0-1,1 0 1,0 0 0,0 0-1,0 0 1,-1 0-1,1 0 1,-1 0-1,1 0 1,0 0 0,-1 0-1,0 0 1,1 0-1,-1-1 1,1 1-1,-1 0 1,0 0 0,0-1-1,1 1 1,-1-1-1,0 1 1,0 0 0,0-1-1,0 1 1,0-1-1,0 0 1,0 1-1,0-1 1,0 0 0,-2 1-1,-52 12 1074,46-11-993,-33 4-69,1-2 1,-60-2-1,97-4-587,9-2-1021,9-4-4059,15-6-2566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8264,'0'0'10388,"-4"10"-8930,-1 3-1050,1-1-1,0 1 1,1 1 0,1-1 0,-2 19 0,4-28-290,0 1 0,0 0 0,0 0 0,1-1 0,0 1 0,0 0 0,0-1 0,0 1 0,5 7 0,-5-9-80,0-1-1,1 0 0,-1 0 0,1 0 1,0 0-1,0 0 0,0 0 0,0 0 0,0-1 1,0 1-1,0-1 0,0 1 0,1-1 1,-1 0-1,0 0 0,1 0 0,-1 0 0,1-1 1,3 2-1,2-1 42,-1 0 0,0-1 0,0 0 0,0 0 0,0-1 0,0 1 0,1-1 0,-1-1 0,0 0 0,-1 0 0,1 0 0,0-1 0,6-3 0,7-5-19,0-2 1,31-24 0,20-13 295,-71 49-322,1 1 1,-1 0-1,0 0 1,0 0-1,1-1 0,-1 1 1,0 0-1,1 0 1,-1 0-1,1 0 0,-1 0 1,0-1-1,1 1 1,-1 0-1,0 0 0,1 0 1,-1 0-1,0 0 1,1 0-1,-1 0 0,1 1 1,-1-1-1,0 0 1,1 0-1,-1 0 0,0 0 1,1 0-1,-1 0 1,0 1-1,1-1 0,-1 0 1,0 0-1,1 1 1,-1-1-1,0 0 0,0 0 1,1 1-1,-1-1 1,0 0-1,0 1 0,4 22 998,-10 40 205,4-46-923,2-15-284,-1-1-1,1 1 1,0-1-1,0 1 1,0-1 0,0 1-1,0-1 1,0 1-1,0-1 1,0 1 0,1-1-1,-1 1 1,1-1-1,-1 1 1,1-1-1,0 1 1,-1-1 0,1 0-1,0 1 1,0-1-1,0 0 1,0 0 0,0 0-1,0 0 1,0 0-1,0 0 1,1 0-1,1 1 1,0-1 17,1 0 1,-1 0-1,1-1 0,-1 0 1,1 0-1,-1 0 0,0 0 1,1 0-1,-1-1 1,1 1-1,-1-1 0,7-2 1,10-5-47,-1-1 0,0-1 1,0 0-1,-1-1 1,31-26-1,-23 18-219,42-24 0,-68 43 212,0-1 0,1 1 0,-1 0 0,0-1 0,1 1 0,-1 0 0,0 0 0,1-1 0,-1 1 0,1 0 0,-1 0 0,1 0 0,-1 0 0,1 0 0,-1-1 0,0 1 0,1 0 0,-1 0 0,1 0 0,-1 0 0,1 0 0,-1 0 0,1 1 0,-1-1-1,1 0 1,-1 0 0,0 0 0,1 0 0,-1 0 0,1 1 0,-1-1 0,0 0 0,1 0 0,-1 1 0,1-1 0,-1 0 0,0 1 0,1-1 0,-1 0 0,0 1 0,0-1 0,1 0 0,-1 1 0,0 0 0,0 28 0,-19 32 123,6-21 88,12-32-3828,1-2-3913,0-21-2297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5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21332,'0'0'6406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1 0 897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45 7335,'0'0'3283,"6"-9"-27,21-27-53,-23 42 3549,-2 17-4928,-1 29-806,-12 124 1022,-8-60-4278,19-116 2031,0 1-1,0-1 1,0 1-1,0-1 1,0 1-1,-1 0 1,1-1-1,0 1 1,0-1-1,-1 1 1,1-1-1,0 1 1,0-1-1,-1 1 1,1-1-1,-1 1 1,1-1-1,0 0 1,-1 1-1,1-1 1,-1 0-1,1 1 1,-1-1-1,1 0 1,-1 1-1,1-1 1,-1 0-1,1 0 1,-1 0-1,0 0 1,1 1-1,-1-1 1,1 0-1,-1 0 1,1 0-1,-1 0 1,0 0-1,1 0 1,-1-1-1,1 1 1,-1 0-1,1 0 1,-1 0-1,0 0 1,1-1-1,-1 1 1,1 0-1,-1 0 1,1-1-1,-1 1 1,1-1-1,0 1 1,-1 0-1,1-1 1,-1 1-1,1-1 1,0 1-1,-1-1 1,1 1-1,-1-2 1,-16-14-8100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7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12268,'3'-11'1921,"-1"4"-1588,-1 1-1,1-1 1,0 1-1,1 0 0,-1 0 1,1 0-1,1 0 1,-1 0-1,1 1 0,0-1 1,0 1-1,0 0 0,1 0 1,0 1-1,0-1 1,0 1-1,0 0 0,8-4 1,8 0 62,0 0 0,1 2 0,-1 0 0,1 2 0,0 0 0,0 2 0,1 0 0,-1 1 0,0 2 0,36 4 0,-52-4-378,1 0-1,-1 0 1,0 1-1,0-1 1,0 2-1,0-1 1,0 1-1,0-1 1,-1 2-1,1-1 1,-1 1-1,0-1 1,0 1-1,8 8 1,-12-10-12,1 0 1,-1 0 0,0 0-1,0 0 1,0 0 0,0 0 0,0 0-1,0 0 1,0 0 0,-1 0 0,1 1-1,-1-1 1,0 0 0,0 0 0,1 1-1,-1-1 1,-1 4 0,0-3 18,0 0 0,0 1 1,0-1-1,-1 0 0,1 0 1,-1 0-1,0 0 0,0 0 1,0-1-1,0 1 0,0 0 1,-1-1-1,1 0 0,-6 5 1,-14 8 413,0-1 0,-34 17 1,37-22-3,1 0 1,0 2-1,1 0 1,0 1-1,-19 18 1,34-29-422,1 0 0,0 0 1,0 0-1,0 1 0,0-1 1,0 0-1,0 0 0,0 1 0,0-1 1,0 0-1,0 1 0,1-1 1,-1 1-1,1-1 0,-1 1 0,1-1 1,-1 1-1,1-1 0,0 1 1,0-1-1,0 1 0,0 0 1,0-1-1,0 1 0,0-1 0,1 1 1,-1-1-1,0 1 0,1 0 1,-1-1-1,1 0 0,0 1 0,-1-1 1,1 1-1,0-1 0,0 0 1,0 1-1,0-1 0,0 0 0,0 0 1,0 0-1,1 0 0,-1 0 1,0 0-1,1 0 0,-1 0 0,0-1 1,1 1-1,-1 0 0,3 0 1,8 4-6,1 0 1,0 0-1,0-2 1,21 5 0,94 10-1505,-42-9-6136,-47-5-1440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7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 12300,'0'0'7890,"-3"10"-5547,-5 15-1136,1-5-293,1 0 0,1 0 0,1 0 0,-3 30-1,7-50-911,0 1-1,0-1 1,0 1-1,0 0 0,0-1 1,0 1-1,0 0 1,0-1-1,0 1 0,0-1 1,1 1-1,-1 0 0,0-1 1,0 1-1,1-1 1,-1 1-1,0-1 0,1 1 1,-1-1-1,1 1 1,-1-1-1,1 1 0,-1-1 1,1 1-1,-1-1 1,1 0-1,-1 1 0,1-1 1,-1 0-1,1 0 0,0 1 1,0-1-1,26-4 49,-20 1-104,1 0-1,-1-1 1,0 1 0,13-11-1,-13 8-229,1-1-1,-1 0 0,-1-1 1,1 0-1,-1 0 1,-1 0-1,0-1 0,0 0 1,0 0-1,-1 0 1,-1 0-1,1-1 0,-1 1 1,-1-1-1,2-18 1,-7 25 278,-4 12 147,-4 15 252,6-5-165,1 0 0,1 0-1,1 0 1,1 0 0,2 37 0,-1-56-234,1 1 0,-1 0 0,0 0 1,0 0-1,1-1 0,-1 1 0,1 0 0,-1 0 1,1-1-1,-1 1 0,1 0 0,-1-1 0,1 1 0,0 0 1,-1-1-1,1 1 0,0-1 0,-1 1 0,1-1 1,0 0-1,0 1 0,0-1 0,-1 0 0,1 1 1,0-1-1,0 0 0,0 0 0,0 0 0,-1 0 1,2 0-1,26-3-4250,-15-9-2209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7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61 106 15567,'0'0'3203,"-58"1"-1634,56-1 417,14 0-1505,14-5 31,13-4 33,8-3-97,8-3-288,6 0-96,0 1-64,-4 1 0,-11 5-1057,-13 2-1537,-12 2-1122,-17-1-2209</inkml:trace>
  <inkml:trace contextRef="#ctx0" brushRef="#br0" timeOffset="1">59 147 15631,'0'0'7975,"52"-1"-6021,4-14-641,12-5-704,7 2-513,-1 4-192,-8 1-2787,-11-1-2594,-12 4-4677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69 18385,'0'0'7127,"-11"-2"-4842,6 1-2073,0 0-1,-1 1 1,1 0-1,0 0 1,-1 0-1,1 0 1,0 1 0,-1 0-1,-8 3 1,11-3-103,1 0 0,-1 1 1,1-1-1,-1 1 0,1 0 0,0-1 1,0 1-1,-1 0 0,1 0 0,1 1 1,-1-1-1,0 0 0,0 1 0,1-1 1,-1 1-1,1-1 0,0 1 0,0 0 1,0-1-1,0 1 0,0 0 0,1 0 1,-1 0-1,1 5 0,0-7-103,0 1 0,0-1 0,-1 1 0,2-1 0,-1 0 0,0 1 0,0-1 0,0 0 0,1 1 0,-1-1 0,1 0 0,-1 0 0,1 1 0,-1-1 0,1 0 0,0 0 0,0 0 0,-1 0 0,1 1 0,0-1-1,0-1 1,0 1 0,2 2 0,0-2-17,0 1 1,-1-1-1,1 1 0,1-1 0,-1 0 0,0 0 0,0 0 0,0-1 0,7 1 0,-3 0-107,0-1 0,0 0 0,0-1-1,0 1 1,0-1 0,0-1 0,0 1 0,-1-1 0,10-4-1,-6 0-168,0-1-1,-1 1 0,0-2 0,0 1 0,12-15 0,-16 18-81,-1-2 0,0 1 0,0-1 0,0 1 0,0-1 0,-1 0 0,0 0 0,0-1 0,-1 1 0,3-11 0,-8 27-1137,1-4 992,1 0 1,-1 0-1,1 1 1,0-1-1,0 11 1,1-16 487,0 0-1,0 0 1,0 0-1,0-1 1,1 1-1,-1 0 1,0 0-1,0 0 1,1 0 0,-1 0-1,1 0 1,-1-1-1,1 1 1,-1 0-1,1 0 1,0-1-1,-1 1 1,1 0-1,0-1 1,-1 1 0,1 0-1,0-1 1,0 1-1,0-1 1,0 0-1,-1 1 1,1-1-1,0 0 1,0 1-1,0-1 1,0 0 0,0 0-1,0 0 1,0 0-1,0 0 1,0 0-1,0 0 1,0 0-1,0 0 1,0 0-1,-1 0 1,1-1 0,0 1-1,0 0 1,0-1-1,0 1 1,0-1-1,1 0 1,2-1 50,0 0 0,-1 0 0,1-1 0,0 1 0,-1-1 0,0 0 1,1 0-1,-1 0 0,0 0 0,4-6 0,6-6 1312,-13 22 1586,-4 26-2053,-82 324 4442,84-345-5288,-8 41 77,9-50-101,0 0 0,1-1 1,-1 1-1,0-1 0,0 1 1,0-1-1,-1 1 0,1-1 1,-1 0-1,1 0 1,-1 0-1,0 0 0,0 0 1,0 0-1,-3 2 0,5-4-2,-1 0-1,1 0 1,-1 0-1,1 0 1,-1-1-1,1 1 1,-1 0-1,1 0 1,-1 0-1,1-1 1,-1 1-1,1 0 1,-1-1-1,1 1 1,-1 0-1,1-1 0,0 1 1,-1-1-1,1 1 1,0-1-1,-1 1 1,1-1-1,0 1 1,0-1-1,-1 1 1,1-1-1,0 1 1,0-1-1,0 1 1,0-1-1,0 1 1,0-1-1,0 1 1,0-1-1,0 0 1,0 1-1,0-1 1,0 0-1,-2-31-20,2 28 9,-1-35-992,2 0-1,1 0 1,2 0-1,11-45 1,-9 62 280,1-1 0,0 1 0,2 1 1,14-27-1,-15 34 819,0 1 0,1 0 0,1 1 1,11-12-1,-15 18 157,0 1-1,1 0 1,-1 0 0,1 1 0,0 0 0,0 0 0,0 0-1,1 1 1,-1 0 0,1 1 0,0 0 0,0 0 0,10-1 0,-15 2-170,1 1 0,0 0 1,0 0-1,0 0 1,0 0-1,0 0 0,0 1 1,0 0-1,-1 0 1,1 0-1,0 0 0,-1 1 1,1-1-1,0 1 1,-1 0-1,0 0 1,1 0-1,-1 0 0,0 1 1,0-1-1,0 1 1,-1 0-1,1 0 0,-1 0 1,1 0-1,-1 1 1,0-1-1,2 6 1,-3-6-20,0 1 1,0-1 0,0 1 0,0-1 0,-1 1 0,0-1 0,0 1-1,0-1 1,0 1 0,0 0 0,-1-1 0,0 1 0,0-1 0,1 0-1,-2 1 1,1-1 0,0 0 0,-1 1 0,0-1 0,1 0 0,-1 0 0,-1 0-1,1-1 1,0 1 0,-1 0 0,1-1 0,-1 0 0,0 1 0,1-1-1,-1 0 1,-4 2 0,-1 1-55,0 0 0,0-1 0,0 1 0,-1-2 0,0 1 0,1-1-1,-1 0 1,-1-1 0,1 0 0,-17 1 0,26-3-210,-1 0 0,0 0 0,1 0 0,-1 0 0,0 0 1,1 0-1,-1 0 0,0 0 0,1 0 0,-1 0 0,1-1 0,-1 1 0,0 0 0,1 0 0,-1-1 0,1 1 0,-1 0 0,1-1 0,-1 1 1,1-1-1,-1 1 0,1-1 0,-1 1 0,1-1 0,0 1 0,-1-1 0,1 1 0,0-1 0,-1 1 0,1-1 0,0 0 0,0 1 0,-1-1 0,1 0 1,0 1-1,0-1 0,0 1 0,0-1 0,0 0 0,0 1 0,0-1 0,0 0 0,0 1 0,0-1 0,1 0 0,-1 0 0,0-2-407,0-14-7012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1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10794,'0'0'3363,"2"-9"-491,-1 4-2489,1-1-1,0 1 1,0 0-1,0 0 0,0 0 1,1 0-1,-1 0 1,2 0-1,-1 1 0,0-1 1,1 1-1,0 0 1,0 0-1,0 0 0,0 1 1,0-1-1,1 1 1,6-4-1,5-1-71,1 0-1,-1 0 1,1 1-1,0 2 1,0-1 0,1 2-1,0 0 1,0 1-1,0 1 1,33 1 0,-50 0-308,1 1 1,0 0-1,-1 0 1,1 0-1,0 1 1,-1-1-1,1 0 1,0 0-1,-1 1 1,1-1-1,-1 1 1,1 0-1,0-1 1,-1 1-1,0 0 1,1 0-1,-1 0 1,1 0-1,-1 0 1,0 0-1,0 0 1,0 1-1,0-1 1,0 0-1,0 1 1,0-1-1,0 1 1,0-1-1,0 1 1,-1-1-1,1 1 1,-1 0-1,1-1 1,-1 1-1,0-1 1,1 1-1,-1 0 1,0 0-1,0-1 1,0 1-1,-1 0 1,1-1-1,-1 4 1,0 2 33,-1 0 0,0-1 0,-1 1-1,0 0 1,0-1 0,0 0 0,-1 0 0,1 0 0,-8 8 0,-20 19 54,-2-2 1,-1-1-1,-47 30 0,-6 7 56,85-66-128,1 0 0,0-1 0,0 1 0,-1 0 0,1 0 0,0 0 0,0 0 0,0 1 0,0-1 0,0 0 0,1 0 0,-1 1 0,0-1 0,0 0 0,1 1 0,-1-1 0,1 1 0,-1-1 0,1 0 0,-1 3 0,2-3-12,-1-1-1,1 1 0,-1 0 0,1 0 0,-1 0 0,1-1 0,0 1 1,-1 0-1,1-1 0,0 1 0,0 0 0,-1-1 0,1 1 0,0-1 1,0 1-1,0-1 0,0 0 0,-1 1 0,1-1 0,0 0 0,0 0 1,0 0-1,1 1 0,13 1 6,-1-1 0,0 0 1,18-2-1,-19 1 43,49 1-107,59-2-1353,-41-6-3442,-27-2-2456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15535,'0'0'1633,"-28"59"-1377,23-29-191,4 5-33,1-3-64,9 1-833,9-7-2274,2-8-4388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1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13773,'0'0'3417,"0"14"-3199,-1 51 667,3 1-1,12 76 1,-3-87-627,-4-26-129,-2 0 1,4 56-1,-28-113-1304,10 17 727,-68-93-1730,67 93 2233,1 1 0,-2-1-1,1 2 1,-2-1 0,1 2 0,-24-14 0,24 18 1283,12 8 195,19 11-518,2-6-844,-1-1 0,1-1-1,0-1 1,1-1 0,-1-1-1,27 1 1,-7-2-2132,0-2 1,63-7-1,-54-5-3697,-4-4-3669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2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15599,'-11'3'1404,"-7"2"-846,1 1 0,0 1-1,0 0 1,-29 18 0,40-21-344,-1 0 0,1 0 0,0 1 0,0-1 0,0 2 0,0-1 0,1 0 0,0 1 0,1 0 0,-1 0 0,1 1 0,0-1 0,0 1 0,1 0 0,0 0 0,-3 10 0,5-15-194,1 1-1,0-1 1,0 0-1,-1 0 1,1 0-1,1 0 1,-1 0-1,0 1 1,0-1-1,1 0 0,-1 0 1,1 0-1,0 0 1,0 0-1,0 0 1,0 0-1,0 0 1,0 0-1,0-1 1,0 1-1,1 0 1,-1-1-1,2 2 1,1 0-3,0 0-1,1-1 1,-1 1 0,0-1 0,1 0 0,-1 0 0,1-1 0,-1 1-1,11 0 1,5 1 56,1-1 1,-1-2-1,38-3 0,-48 2-65,1-1-1,-1 0 1,0 0-1,0-1 1,-1-1 0,1 0-1,-1 0 1,12-8-1,-18 11 54,1-1-1,-1 0 1,0 0-1,0-1 0,0 1 1,-1-1-1,1 1 1,0-1-1,-1 0 0,0 0 1,0 0-1,0 0 1,0-1-1,0 1 0,0 0 1,-1-1-1,0 1 1,0-1-1,0 1 0,0-1 1,0 0-1,-1 0 1,1 1-1,-1-1 1,-1-7-1,0 8 26,0 0 1,0 0-1,-1 0 1,1 0-1,-1 0 1,1 0-1,-1 0 0,0 1 1,-1-1-1,1 1 1,0-1-1,-1 1 1,1 0-1,-1 0 1,1 0-1,-1 0 0,0 0 1,0 1-1,0-1 1,0 1-1,0 0 1,0 0-1,-1 0 1,1 0-1,-6 0 0,-11-2-91,1 0-1,0 2 0,-21 0 0,33 1 51,-29 8-849,30 0-940,23 3-1143,17-5-1811,13-5-2386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13132,'5'-8'320,"0"-1"-1,0 1 0,1 0 1,0 0-1,0 1 0,1-1 1,0 1-1,0 1 0,0-1 1,1 1-1,0 1 0,1 0 1,-1 0-1,1 0 0,12-4 1,15-6 359,1 2 1,52-12 0,-58 18-503,1 1 0,0 2 0,0 1 0,34 1 1,-63 2-177,1 0 0,-1 0 0,0 1 1,0-1-1,0 1 0,1-1 1,-1 1-1,0 0 0,0 0 0,0 0 1,0 1-1,4 2 0,-5-3-2,-1 1 0,0-1 1,0 0-1,0 1 0,0-1 0,-1 1 0,1-1 0,0 1 1,-1 0-1,1-1 0,0 1 0,-1-1 0,0 1 0,1 0 1,-1 0-1,0-1 0,0 1 0,0 0 0,0-1 0,0 1 1,-1 0-1,1-1 0,0 1 0,-1 0 0,-1 2 0,0 4 18,-2 0 0,1 0 0,-1-1 1,-1 1-1,1-1 0,-1 0 0,-1-1 0,1 1 0,-1-1 0,-13 11 0,-11 8 36,-36 22 0,44-32-53,-131 76 78,94-58 869,58-32-904,0-1 0,1 0 0,-1 0 0,1 0 0,-1 1 0,0-1 0,1 0 1,-1 1-1,1-1 0,-1 0 0,1 1 0,-1-1 0,1 1 0,-1-1 0,1 1 0,-1-1 0,1 1 0,0-1 0,-1 1 0,1-1 1,0 1-1,-1 0 0,1-1 0,0 1 0,0-1 0,-1 1 0,1 1 0,16 2 205,36-6-306,-50 2 103,244-45-7,-79 11-1394,-123 27-1199,80-2 1,-118 9 1501,13 0-529,-12 5-3983,-6 3-2063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3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12492,'0'0'5829,"58"1"-4163,1-1-193,18 0-736,9-5-449,12-3-128,2 2-128,-5-2-32,-10 3-1313,-16 1-1121,-16-1-961,-19 0-2018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29 14894,'0'0'3913,"17"0"-2947,166-13 932,86-2-790,-265 15-1110,-1 0-1,1 0 1,-1 0 0,1 1 0,-1 0 0,0-1-1,1 1 1,-1 0 0,0 1 0,0-1-1,0 1 1,0-1 0,0 1 0,0 0 0,4 3-1,-6-4 21,-1 1-1,1-1 0,0 0 1,0 1-1,-1-1 0,1 1 0,-1-1 1,0 1-1,1-1 0,-1 1 1,0-1-1,0 1 0,0-1 1,0 1-1,0 0 0,0-1 0,0 1 1,-1-1-1,1 1 0,-1-1 1,1 1-1,-1-1 0,1 1 1,-1-1-1,0 0 0,0 1 0,1-1 1,-1 0-1,0 0 0,0 1 1,0-1-1,-1 0 0,1 0 1,0 0-1,-2 1 0,-9 9 313,-1 1-1,-1-2 0,0 0 1,0 0-1,-1-2 1,-23 11-1,-103 36 1261,106-42-916,20-8-384,-10 4 55,25-6-324,16-2-143,86-4-189,66 1-604,-147 3 713,-1 1-1,0 1 1,0 1 0,0 0-1,38 15 1,-54-17 172,0 0-1,0 0 1,0 1 0,0-1-1,0 1 1,0 0 0,-1 0 0,1 0-1,-1 1 1,3 3 0,-5-5 33,1-1 0,-1 1 0,0 0 1,-1-1-1,1 1 0,0 0 0,0 0 1,-1 0-1,1 0 0,-1 0 0,0 0 1,1 0-1,-1 0 0,0 0 0,0 0 1,0 0-1,-1 0 0,1 0 0,0 0 1,-1 0-1,1-1 0,-1 1 0,0 0 1,1 0-1,-1 0 0,-1 2 0,-3 2 137,0-1 0,0 1 0,0-1 0,0 1-1,-1-1 1,0-1 0,0 1 0,0-1-1,-1 0 1,-9 3 0,-76 32 1241,88-38-1321,-57 20 503,0-2 1,-1-3-1,-1-3 0,-1-2 0,-111 3 0,175-13-631,-1-1 0,1 0 0,-1 0-1,0 0 1,1 0 0,-1 0 0,0 0-1,1 0 1,-1 0 0,0 0-1,1 0 1,-1 0 0,0 0 0,1-1-1,-1 1 1,0 0 0,1 0 0,-1-1-1,1 1 1,-1 0 0,1-1 0,-1 1-1,0 0 1,1-1 0,-1 1 0,1-1-1,0 1 1,-1-1 0,1 1-1,-1-2 1,12-15-2931,36-17-3545,-43 31 5749,49-31-8291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2021 117 12556,'-16'-13'427,"8"6"-350,-5-3 11,1 0-1,-1 0 1,-1 2-1,1-1 1,-1 2-1,-1 0 1,1 0-1,-18-4 1,-2 5 25,0 1 1,-1 1-1,1 2 1,-1 1-1,1 2 1,-1 2-1,1 1 1,0 1-1,0 2 1,1 2-1,-54 20 1,6 4 524,0 4-1,3 3 1,-104 70 0,98-51-427,3 3 0,2 3-1,3 4 1,3 3 0,4 4 0,3 2 0,3 3 0,4 3 0,3 2-1,5 3 1,-79 185 0,112-226-183,1 1 0,3 0 0,2 1 0,-7 68 0,17-98 82,0-1 0,2 1 0,0-1-1,1 1 1,1-1 0,1 1 0,1-1 0,0 0 0,2 0 0,0 0 0,1-1 0,1 0 0,0-1 0,16 24 0,-4-16 52,0-2 0,2 0-1,0-2 1,2 0 0,0-1 0,1-2 0,1 0 0,1-2 0,0-1 0,1-1 0,0-2 0,49 15 0,-13-9-128,1-3 0,0-2-1,0-4 1,130 2 0,-112-13 1,0-4 1,0-3 0,-1-4-1,-1-4 1,0-3 0,86-35 0,-71 18 14,-1-5 0,-2-4 1,-2-4-1,126-93 1,-178 114-46,-1-2 1,-1-2 0,-2-1 0,-2-1 0,-1-2 0,-1-2-1,34-59 1,-50 73-51,-1-2-1,-2 0 0,-1-1 1,-1 0-1,-1 0 0,-2-1 1,-1 0-1,-1 0 0,-1-1 1,-2 0-1,-1 1 0,-1-1 1,-6-41-1,2 45 21,-2 0 1,0 0-1,-2 0 0,-1 1 0,-1 1 1,-1-1-1,-1 1 0,-1 1 1,-1 1-1,-2 0 0,0 0 0,-1 2 1,0 0-1,-2 1 0,-34-27 1,23 24-122,-1 1 0,0 1 1,-2 2-1,0 1 1,-1 2-1,-1 2 1,0 0-1,0 3 1,-1 1-1,-63-8 0,51 12-360,-1 2 0,0 2 1,0 2-1,-74 12 0,91-7-533,-1 1 0,1 2-1,1 2 1,0 0 0,0 2 0,1 1 0,-43 28 0,5 6-6445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2:2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855 274 8712,'13'-12'1447,"-11"9"-1284,14-12 302,0-2-1,-1 0 1,23-35 0,-35 47-325,0 0 0,0-1-1,-1 0 1,1 1 0,-1-1 0,-1 0 0,1 0 0,-1 0 0,1-11 0,-2 14-19,0 0 0,0 0 1,-1 0-1,1 0 1,-1 0-1,0 0 0,0 0 1,0 0-1,0 1 0,0-1 1,0 0-1,-1 1 1,0-1-1,1 1 0,-1 0 1,0-1-1,0 1 1,0 0-1,-1 0 0,1 0 1,-5-3-1,-1 1 79,0-1 1,-1 1-1,0 1 0,0 0 0,0 0 1,0 1-1,0 0 0,-1 0 0,1 1 1,-1 0-1,-17 1 0,6 1-31,0 1-1,0 1 1,0 1-1,-30 9 1,12 2-70,1 1 0,0 2 0,1 1 0,1 2 0,1 2 0,-38 31 0,30-18 138,2 2 0,1 1 0,2 2 1,-37 52-1,55-65-43,2 1 0,1 1 0,1 0 0,1 1-1,2 0 1,1 1 0,1 1 0,-11 63 0,20-80-186,0 0 0,1 0 0,0 1 0,1-1 0,1 0-1,1 0 1,0 0 0,1 0 0,1 0 0,0 0 0,1-1 0,1 1 0,0-1 0,2-1 0,-1 1 0,2-1-1,-1-1 1,2 0 0,0 0 0,18 17 0,-13-16 8,2-1-1,0-1 1,0-1 0,1 0 0,0-1-1,1-1 1,0-1 0,1-1-1,0 0 1,0-2 0,0 0-1,0-1 1,1-1 0,0-1 0,-1-1-1,41-3 1,-29 0 104,0-3 1,-1 0-1,0-2 0,0-1 1,-1-2-1,0-1 0,0-1 1,-1-1-1,-1-2 1,38-26-1,-32 17-8,-2-2 0,-1-2 0,-1 0 0,-1-2 0,-2-2 0,-1 0 0,30-51 0,-39 56-98,-2-2-1,-1 0 1,-2 0 0,0-1-1,-2-1 1,-2 0 0,0 0-1,-3-1 1,0 0 0,0-34-1,-5 51-98,0 0 0,-1 0 1,0 0-1,-2 0 0,1 0 0,-2 0 0,0 1 0,-1-1 0,0 1 0,-1 0 1,-1 1-1,0 0 0,-1 0 0,0 0 0,-1 1 0,-1 0 0,1 1 0,-2 0 0,0 0 1,0 1-1,-1 1 0,0 0 0,0 0 0,-1 1 0,0 1 0,-1 0 0,0 1 1,0 1-1,-18-5 0,7 4-20,-1 1-1,1 2 1,-1 1 0,0 1 0,0 1-1,0 1 1,0 1 0,1 2 0,-1 0-1,1 2 1,0 0 0,-30 13 0,19-3-445,0 1 0,1 1 1,1 2-1,0 1 0,2 2 1,1 1-1,-39 39 0,-26 42-4057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00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1 325 11755,'65'-23'476,"1"3"-1,0 2 0,2 4 1,70-7-1,280-6 12,-312 23-223,2999-50 2181,-3021 54-2431,745-7 53,-1-42 141,-788 46-90,9-1-3,0-2 0,-1-2 0,1-2 0,47-17 1,-70 12-22,-23 6-15,-17 4-92,-69 5-6281,64 0-374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 17873,'0'0'3849,"-6"14"-2557,-42 73 1316,-46 100 2113,85-165-4553,1 1 1,0 0 0,2 0-1,1 1 1,1 0 0,-2 44-1,11-49-418,4-25-171,10-32-339,11-58 92,-18 53 148,1 1 1,2 1 0,2 0-1,1 1 1,39-60 0,-51 92 565,0 0 0,1 0 0,0 1 0,0 0 0,1 1 0,9-7 1,-13 10-16,-1 1 0,1 0 0,0 0 1,0 0-1,0 1 0,0-1 0,0 1 0,0 0 1,0 0-1,0 0 0,0 1 0,1 0 1,-1-1-1,0 1 0,0 1 0,8 0 1,-10 0 15,0 0 1,0 0 0,0 0 0,0 0-1,0 0 1,0 0 0,-1 1 0,1-1-1,0 1 1,-1-1 0,1 1-1,-1 0 1,0-1 0,1 1 0,-1 0-1,0 0 1,0 0 0,0 0-1,0 0 1,-1 0 0,1 0 0,-1 0-1,1 0 1,-1 0 0,1 0 0,-1 1-1,0-1 1,0 0 0,0 0-1,-1 0 1,0 4 0,1 0 21,-1-1 1,0 0-1,0 1 0,0-1 1,-1 1-1,1-1 0,-1 0 1,-1 0-1,1 0 1,-1 0-1,-5 7 0,-1-3 44,-1 0 0,1-1 0,-2 0 0,1-1-1,-1 0 1,0 0 0,0-1 0,-1-1 0,0 0-1,0 0 1,0-1 0,-1-1 0,1 0 0,-22 2 0,33-5-308,1-1 0,0 1 0,-1 0 0,1 0 0,0-1 0,-1 1 0,1 0 0,0-1 1,-1 1-1,1 0 0,0-1 0,0 1 0,0 0 0,-1-1 0,1 1 0,0 0 1,0-1-1,0 1 0,0-1 0,0 1 0,0 0 0,0-1 0,0 1 0,0-1 0,0 1 1,0 0-1,0-1 0,0 1 0,0-1 0,0 1 0,0 0 0,0-1 0,1-3-1659,-1-17-8486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9:52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 11082,'8'0'705,"173"-6"4056,185 0-20,747 4-2750,-437-7-437,549-24-1066,-2 1 1528,-823 34-1769,521-7-56,-344-34 18,-42 3 959,-466 35-1742,13 0-6449,-42-3 777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59:54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9289,'0'0'4388,"10"1"-3854,112-7-317,1-5 1,150-33-1,-98 13 193,1730-142 3204,13 153-3140,-721 16-547,910-5 959,-2091 7-3305,-14-7-3100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1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0 226 10218,'4'-9'566,"0"2"-410,1 0 1,0-1-1,0 2 1,1-1 0,0 0-1,0 1 1,0 0-1,1 1 1,0 0-1,0 0 1,0 0 0,1 1-1,0 0 1,0 0-1,0 1 1,0 0 0,11-3-1,45-11 72,0 3 0,78-7-1,137 0-230,-220 18 39,1013-31 0,4 34-63,-8 0 605,-537-5 174,2474 1 2841,-2946 5-3595,-16-1 6,76 9 0,-106-5-702,-20-1-1202,-20-1-2346,-11-2-4707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4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5926,'0'0'3731,"3"-9"-3165,-2 4-541,1 1 0,0 0 0,0 1 0,0-1 0,0 0 0,1 0 0,-1 1 0,1-1 0,0 1 0,0 0 0,0 0 0,6-4 0,0 1 29,0 1 1,0 0-1,0 0 1,1 1-1,15-4 0,4 1 457,0 2 0,0 1 0,0 1 0,52 1 0,-12 1-178,1374-21 1498,-714 60-1405,-337-13-334,801 19-8,-419-20-40,-187 17 48,-102-4 297,-393-35-215,-67-1 165,-23-1 11,-8 0 159,-32 3-576,19 4-954,19-6 942,0-1 0,-1 0-1,1 0 1,0 1-1,-1-1 1,1 0 0,0 1-1,0-1 1,-1 0 0,1 0-1,0 1 1,0-1 0,0 1-1,-1-1 1,1 0 0,0 1-1,0-1 1,0 0 0,0 1-1,0-1 1,0 1-1,0-1 1,0 0 0,0 1-1,0-1 1,0 1 0,0-1-1,0 0 1,0 1 0,0-1-1,0 0 1,1 1 0,-1-1-1,0 1 1,14 4-4016,24-4-3795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2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5637,'0'0'3855,"-4"-9"-3220,-3-3-470,-10-29 727,17 40-836,0 1 1,-1 0-1,1-1 0,0 1 1,0 0-1,0-1 0,0 1 1,0 0-1,0-1 1,0 1-1,0 0 0,0-1 1,0 1-1,0 0 0,0-1 1,0 1-1,1 0 0,-1-1 1,0 1-1,0 0 1,0-1-1,0 1 0,1 0 1,-1-1-1,0 1 0,0 0 1,0 0-1,1-1 0,-1 1 1,0 0-1,0 0 1,1 0-1,-1-1 0,0 1 1,1 0-1,16 0 553,27 12-923,-34-9 536,57 15 2,1-4 0,107 8 0,145-8 1255,-165-10-1473,501 11 533,207 10 598,-355 5-1054,466 18 80,-252-47 768,181 4-325,-760 6-350,30-1-3688,-187-13-716,-11-13-3454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4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87 527 1698,'0'0'5477,"-9"3"-4233,-22 9-219,-15 5 3662,46-17-4292,78-24 495,0-4 0,81-41 0,-33 14-256,885-304-399,-916 336-262,-501 122 717,-2 33-727,380-122 52,-94 31 289,-175 86 0,279-114-163,43-18-52,199-81 48,-53 18-130,471-156-317,-619 215 321,-36 9 16,-41 10 42,4 5 11,-818 267 753,861-279-831,-4 1 0,0 0-1,1 2 1,0-1 0,-15 11 0,25-16-3,0 0 0,0 0 0,0 0 0,0 0 0,1 0 1,-1 0-1,0 0 0,0 0 0,0 0 0,0 0 0,1 0 1,-1 0-1,0 0 0,0 0 0,0 0 0,0 0 0,1 0 1,-1 0-1,0 0 0,0 0 0,0 0 0,0 0 0,0 0 1,1 0-1,-1 0 0,0 1 0,0-1 0,0 0 1,0 0-1,0 0 0,0 0 0,1 0 0,-1 0 0,0 1 1,0-1-1,0 0 0,0 0 0,0 0 0,0 0 0,0 0 1,0 1-1,0-1 0,0 0 0,0 0 0,0 0 0,0 0 1,0 1-1,0-1 0,0 0 0,0 0 0,0 0 0,0 0 1,0 0-1,0 1 0,0-1 0,0 0 0,0 0 0,0 0 1,0 0-1,0 1 0,0-1 0,0 0 0,-1 0 0,1 0 1,0 0-1,0 0 0,0 1 0,18-1-188,-1-1-268,0-1-1,0 0 1,-1-2-1,1 0 1,23-9-1,41-21-4132,5-10-3562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4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10218,'0'0'299,"0"-10"293,4-30-26,-4 38-555,0 1-1,1 0 0,-1-1 1,1 1-1,-1 0 1,1-1-1,0 1 1,0 0-1,-1 0 1,1 0-1,0 0 1,0 0-1,0 0 1,0 0-1,0 0 1,0 0-1,1 0 0,-1 0 1,0 1-1,0-1 1,1 1-1,-1-1 1,0 1-1,1-1 1,1 0-1,37 0-29,-29 1 1,890-46 1902,-722 27-928,0 8 0,242 16-1,-332 0 476,-140 4-4976,25-8-720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0:5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67 271 8968,'-11'-3'662,"-33"-12"465,33 10-296,11 1-242,14 0 164,236-16 1689,-150 14-1847,1620-174 606,-1670 173-1405,118-14 587,-57 15-3012,-117 6-1615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6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14 17649,'-5'-14'6229,"2"32"-4169,2 45-2094,1-53 630,0 23-332,1 61 171,0-88-324,-1-1-1,1 0 1,1 1-1,-1-1 1,1 0 0,-1 1-1,1-1 1,1 0-1,-1-1 1,1 1-1,0 0 1,0-1 0,7 8-1,-9-11-30,1 1 1,0-1-1,0 0 0,0 1 0,0-1 0,1 0 0,-1 0 0,0-1 1,0 1-1,1 0 0,-1-1 0,0 0 0,1 1 0,-1-1 1,0 0-1,1 0 0,-1 0 0,0-1 0,1 1 0,-1 0 1,0-1-1,1 0 0,-1 1 0,0-1 0,0 0 0,0 0 0,0 0 1,0 0-1,0-1 0,0 1 0,0-1 0,0 1 0,3-4 1,6-6 113,1 0 1,-2-1 0,17-22 0,-24 29-176,11-12-100,-2-1 1,0 1 0,-2-2 0,1 0 0,10-29 0,-21 48-29,0 0 0,0 0 0,0 0 0,0-1 0,0 1 0,1 0 0,-1 0-1,0 0 1,0 0 0,0 0 0,0 0 0,0 0 0,0 0 0,0-1 0,0 1 0,0 0 0,0 0 0,0 0 0,0 0-1,0 0 1,0 0 0,0 0 0,0-1 0,0 1 0,0 0 0,0 0 0,0 0 0,0 0 0,0 0 0,0 0 0,0-1-1,0 1 1,0 0 0,0 0 0,0 0 0,0 0 0,0 0 0,0 0 0,0 0 0,0 0 0,0-1 0,-1 1 0,1 0-1,0 0 1,0 0 0,0 0 0,0 0 0,0 0 0,0 0 0,0 0 0,0 0 0,-1 0 0,1 0 0,0 0 0,0 0-1,0 0 1,0 0 0,0 0 0,0 0 0,-1 0 0,1 0 0,0 0 0,0 0 0,0 0 0,0 0 0,0 0 0,-8 5-9605,6-4 9386,-11 8-13183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15855,'0'0'8616,"59"45"-8552,-36-40-1409,2-4-3267,3-1-4133</inkml:trace>
  <inkml:trace contextRef="#ctx0" brushRef="#br0" timeOffset="1">309 0 17072,'0'0'4356,"58"9"-4196,-27-9-320,-3 0-2178,1 0-2851,-10-1-4580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14574,'0'0'14104,"-3"11"-13464,-10 37-138,12-46-468,1-1 0,-1 1 0,1 0-1,0-1 1,0 1 0,0-1 0,0 1 0,0 0-1,0-1 1,0 1 0,0-1 0,1 1 0,-1 0 0,0-1-1,1 1 1,0-1 0,-1 1 0,1-1 0,0 0-1,0 1 1,-1-1 0,1 0 0,0 1 0,2 0-1,-1 0-6,1-1-1,-1 1 0,1-1 0,-1 0 0,1 0 0,0 0 0,-1 0 0,1 0 0,0 0 0,0-1 0,0 1 0,4-1 1,5 0 15,1-1 1,-1 0 0,0 0 0,24-7 0,46-26-57,-65 26-46,1 0 1,0 1 0,33-8 0,-50 15 56,-1 0 1,1 0-1,0 0 0,0 0 1,-1 0-1,1 1 0,-1-1 1,1 0-1,0 0 0,-1 1 1,1-1-1,-1 1 1,1-1-1,-1 0 0,1 1 1,-1-1-1,1 1 0,-1-1 1,1 1-1,-1 0 0,1-1 1,-1 1-1,0-1 0,1 1 1,-1 0-1,0-1 1,0 1-1,0 0 0,1-1 1,-1 1-1,0 0 0,0-1 1,0 1-1,0 0 0,0-1 1,0 1-1,0 1 0,-1 35 39,1-27-3,-1-7-19,1-1-1,0 1 1,0 0 0,1 0-1,-1 0 1,0-1 0,1 1-1,-1 0 1,1 0 0,0-1-1,0 1 1,0-1 0,1 1 0,-1-1-1,0 1 1,1-1 0,2 4-1,-1-5 14,-1 0 0,1 1-1,-1-1 1,1 0 0,-1 0-1,1-1 1,0 1-1,-1 0 1,1-1 0,0 0-1,0 1 1,-1-1 0,1 0-1,0 0 1,0-1 0,-1 1-1,1-1 1,3 0 0,15-6-158,0-1 0,-1-1 0,0 0 0,0-1 1,-1-2-1,-1 0 0,21-17 0,-34 27-449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16560,'0'0'3235,"52"0"-1954,-17-6-705,4-3-415,-2-2-610,-1 4-2850,-2-1-5125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7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17969,'0'0'1858,"11"-7"170,5-3-1337,1 0 1,0 2-1,1 0 0,-1 1 0,2 1 0,-1 1 0,0 0 0,1 1 0,0 1 0,19 0 0,-34 3-685,0 0 0,-1 0-1,1 0 1,0 1 0,-1-1-1,1 1 1,0 0 0,-1 0-1,1 0 1,-1 1 0,1-1-1,-1 1 1,4 2 0,-6-3-14,0 1 0,1-1 0,-1 0 0,0 1 1,0-1-1,-1 1 0,1-1 0,0 1 0,0 0 1,-1-1-1,1 1 0,-1 0 0,1-1 0,-1 1 0,0 0 1,0 0-1,1-1 0,-1 1 0,-1 0 0,1 0 0,0-1 1,0 1-1,-1 0 0,1 0 0,-1-1 0,1 1 0,-1-1 1,0 1-1,1 0 0,-1-1 0,-2 3 0,-1 4 14,-1 0 0,-1 0-1,0-1 1,0 1-1,0-1 1,-1 0 0,0-1-1,-10 7 1,-72 46 159,34-24-60,51-32-97,-20 15 180,21-10-83,16-4-54,15-5-238,0-2 1,50-10-1,10-8-3067,-67 16 1916,42-11-4507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11819,'0'0'9892,"-1"11"-8797,-3 29-362,0-19-212,2 0 1,0 0 0,1 0 0,5 41-1,-4-60-487,1-1 0,-1 0-1,0 1 1,1-1 0,-1 0-1,1 1 1,0-1 0,-1 0-1,1 0 1,0 1 0,0-1-1,0 0 1,0 0 0,0 0-1,0 0 1,0 0 0,0-1-1,0 1 1,0 0 0,0 0-1,1-1 1,-1 1 0,0-1-1,3 2 1,-1-2 57,0 1 0,1-1 0,-1 0 0,0 0 0,1 0 0,-1-1 0,0 1 0,1-1 0,-1 0 0,4-1 0,5-2 213,0-1 0,-1-1 0,1 1 0,15-13 1,25-23 123,60-61 1,-105 95-336,-7 7-83,0 0 0,0-1 0,0 1 0,1 0 0,-1 0 0,0-1 0,0 1 0,0 0 0,0 0 0,1 0 0,-1-1 0,0 1 0,0 0 0,0 0 0,1 0 0,-1 0 0,0-1 0,0 1 0,0 0 0,1 0 0,-1 0 0,0 0 0,0 0 0,1 0 0,-1 0 1,0 0-1,1 0 0,-1 0 0,0 0 0,0 0 0,1 0 0,-1 0 0,0 0 0,0 0 0,1 0 0,-1 0 0,0 0 0,0 0 0,1 0 0,-1 0 0,0 0 0,0 0 0,1 1 0,-1-1 0,0 0 0,0 0 0,0 0 0,1 1 0,-1-1 0,0 0 0,1 20 120,-12 35-186,9-48 117,-1 6-89,1-7-28,1 0 0,-1 1 0,1-1-1,0 0 1,0 1 0,1-1 0,0 0 0,0 1-1,0-1 1,2 8 0,-1-13-233,0 0-1,0-1 1,0 1 0,0 0-1,0-1 1,0 1 0,0-1-1,0 1 1,1-1 0,-1 0-1,0 1 1,0-1 0,0 0-1,1 0 1,-1 0 0,0 0 0,0 0-1,0 0 1,1 0 0,-1 0-1,0-1 1,0 1 0,0 0-1,0-1 1,1 1 0,-1-1-1,0 1 1,0-1 0,0 1-1,0-1 1,0 0 0,0 1 0,0-1-1,-1 0 1,2-1 0,14-17-8546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17777,'0'0'9865,"75"12"-8968,-27-19-737,5 2-96,-3-1-1185,-8 3-1954,-10 3-1633,-12 0-1762,-12 0-3524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9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15599,'0'0'8232,"63"-7"-6983,-20-1 160,6-2-416,3 1-865,-1 0-448,-4 1-2531,-6 2-2946,-5-2-6599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0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19987,'0'0'1847,"8"-9"-123,1 1-1412,0-1-1,0 2 1,1-1-1,-1 1 0,2 1 1,-1 0-1,1 0 1,0 1-1,0 0 0,0 1 1,20-4-1,0 1-58,0 1 0,0 2 0,0 1 0,51 3 0,-80-1-266,0 1-1,-1 0 0,1 0 0,0 0 0,0 0 1,-1 0-1,1 1 0,0-1 0,0 0 0,-1 1 1,1 0-1,0-1 0,-1 1 0,1 0 1,-1 0-1,1 0 0,-1 0 0,1 0 0,-1 0 1,0 0-1,0 0 0,1 0 0,-1 1 0,0-1 1,0 0-1,0 1 0,0-1 0,0 1 1,-1 0-1,1-1 0,0 1 0,-1-1 0,1 1 1,-1 0-1,0 0 0,1-1 0,-1 1 0,0 0 1,0 0-1,0-1 0,0 1 0,0 0 1,-1 0-1,1-1 0,-1 3 0,-2 4 49,1-1 0,-1 1 0,0-1 0,-1 0 0,0 0-1,0 0 1,0-1 0,-10 11 0,-64 58 1316,106-80-2045,-14 1 77,0 1 0,0 1 0,0 0 0,0 1 0,1 0 0,18 2 0,-30-1 577,0 0-1,0 1 0,-1-1 1,1 1-1,0 0 0,-1 0 0,1 0 1,-1 0-1,1 0 0,-1 0 1,1 1-1,-1-1 0,0 1 1,0 0-1,0-1 0,4 5 0,-5-3 91,0-1-1,0 1 0,0-1 0,0 1 0,-1-1 0,1 1 0,-1 0 1,0-1-1,1 1 0,-1 0 0,-1-1 0,1 1 0,0 0 0,0-1 1,-1 1-1,0 0 0,1-1 0,-1 1 0,0-1 0,0 1 0,-3 3 1,2-1 255,-1 1 0,0-1 0,0 0 0,-1 0 0,1 0 0,-1 0 0,0 0 0,-1-1 0,1 0 0,-1 1 0,1-2 0,-1 1 0,-1-1 0,1 1 0,0-1 0,-1-1 0,0 1 0,1-1 0,-1 0 0,0 0 0,-10 1 0,-7-1-22,0 0-1,0-1 0,0-2 0,-32-4 0,24 2-668,24 3 207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5669,'0'0'18631,"1"8"-17990,3 505 3859,-4-495-4166,-1 0 1,-1 0-1,-1 0 0,-7 27 0,10-46-321,0 1-1,0 0 1,0 0-1,0 0 1,0 0 0,0 0-1,0 0 1,0 0-1,0 0 1,-1-1-1,1 1 1,0 0 0,0 0-1,0 0 1,0 0-1,0 0 1,0 0-1,0 0 1,0 0 0,0 0-1,0 0 1,0 0-1,0-1 1,-1 1-1,1 0 1,0 0 0,0 0-1,0 0 1,0 0-1,0 0 1,0 0-1,0 0 1,-1 0 0,1 0-1,0 0 1,0 0-1,0 0 1,0 0-1,0 0 1,0 0 0,0 0-1,0 0 1,-1 0-1,1 0 1,0 1-1,0-1 1,0 0 0,0 0-1,0 0 1,0 0-1,0 0 1,0 0 0,0 0-1,-1 0 1,1 0-1,0 0 1,0 0-1,0 0 1,0 1 0,0-1-1,0 0 1,0 0-1,0 0 1,0 0-1,0 0 1,0 0 0,0 0-1,0 0 1,0 1-1,-6-16 382,-1-18-157,-1-18-224,3 0 1,2 0-1,6-78 1,-1 110-54,0 0 0,1 0 0,1 1 0,0-1 0,2 1 1,0 0-1,1 1 0,1-1 0,0 2 0,2-1 0,0 1 0,22-28 0,-23 36-4,-1 0 0,1 1 0,1 1-1,-1-1 1,1 1 0,0 1 0,0 0-1,1 0 1,0 1 0,0 0-1,0 1 1,0 1 0,14-3 0,-18 4-8,-1 0 0,1 1 1,0-1-1,0 1 1,-1 1-1,1-1 1,0 1-1,-1 0 0,1 1 1,0-1-1,-1 1 1,0 1-1,1-1 0,-1 1 1,0 0-1,0 1 1,-1-1-1,1 1 1,-1 0-1,0 1 0,0-1 1,0 1-1,6 7 1,-9-9 66,0 0 0,0 0 1,0 0-1,-1 0 0,1 0 1,-1 0-1,0 1 0,0-1 1,0 0-1,0 1 1,-1-1-1,1 1 0,-1-1 1,0 1-1,0-1 0,0 1 1,0-1-1,-1 1 0,1-1 1,-2 4-1,0-2 56,-1 1 0,1-1 1,-1-1-1,0 1 0,0 0 0,-1-1 1,1 1-1,-1-1 0,0 0 0,0 0 1,-7 4-1,-2 2 90,-1-2 0,0 0 0,-1 0 0,1-1 1,-1-1-1,0-1 0,-30 7 0,37-10-152,0-1 0,0 0-1,-1-1 1,1 0 0,0 0 0,0 0-1,-1-1 1,-12-3 0,20 3-13,-1 1 0,1-1 0,-1 0 0,1 1 0,-1-1 0,1 0 0,-1 0 0,1 0 0,0 0 0,0 0 0,-1 0 0,1 0 1,0-1-1,0 1 0,0 0 0,0-1 0,0 1 0,0-1 0,0-1 0,0 0-15,1 1 1,0-1-1,-1 0 1,1 1-1,0-1 1,1 0-1,-1 1 1,0-1-1,1 0 1,0 1-1,-1-1 1,1 1-1,0-1 1,0 1-1,0-1 1,3-2-1,1-3-1000,1 1 0,0-1-1,0 1 1,1 0 0,11-8-1,-11 8-615,29-25-7467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1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6566,'0'0'7912,"2"-10"-4111,1 2-3386,-1 0 1,2 1 0,-1 0 0,1 0-1,0 0 1,0 0 0,1 0 0,0 1 0,0 0-1,1 0 1,-1 0 0,1 0 0,1 1-1,-1 0 1,1 1 0,8-5 0,7-5 91,0 1 1,0 1 0,1 1-1,1 1 1,0 1 0,0 1-1,1 1 1,0 1 0,42-4-1,-65 10-500,0 0-1,0 0 0,0 0 0,0 0 0,1 0 1,-1 0-1,0 1 0,0-1 0,0 1 0,0-1 0,0 1 1,0 0-1,0 0 0,0 0 0,0 0 0,-1 0 0,1 0 1,0 1-1,-1-1 0,1 1 0,0-1 0,-1 1 0,0-1 1,3 4-1,-3-2 25,0 1 0,0-1 0,0 0 0,-1 0 0,1 1 1,-1-1-1,0 0 0,0 0 0,0 1 0,0-1 0,-1 0 0,1 1 0,-1-1 0,0 0 1,0 0-1,-2 4 0,-2 6 76,-2 0 0,0 0 0,-1-1-1,0 0 1,0 0 0,-1-1 0,-1 0 0,-17 15 0,-95 72 591,99-81-698,23-17 0,0 0 0,0 0 0,1 0 0,-1 0 0,0 0 0,0 0 0,0 0 0,0 1 0,1-1 0,-1 0 0,0 0 0,0 0 0,0 0 0,0 0 0,0 1 0,1-1 0,-1 0 0,0 0 0,0 0 0,0 0 0,0 1 0,0-1 0,0 0 0,0 0 0,0 0 0,0 1 0,0-1 0,0 0 0,0 0 0,0 0 0,0 1 0,0-1 0,0 0 0,0 0 0,0 0 0,0 1 0,0-1 0,0 0 0,0 0 0,0 0 0,0 1 0,0-1 0,-1 0 0,1 0 0,0 0 0,0 0 0,0 1 0,0-1 0,0 0 0,-1 0 0,1 0 0,0 0 0,0 0 0,0 0 0,0 1 0,-1-1 0,1 0 0,16-2 0,268-62-561,-193 49-2599,-3 1-3913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21396,'0'0'11371,"21"-18"-21172,-21-1-5894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0 543 10858,'0'0'13837,"7"-9"-12299,163-235 1680,-140 195-3054,-2-1 1,-3-1-1,26-72 0,-46 107-223,-15 38-3,-16 46 55,9-14 32,3-1-1,2 2 1,3 0 0,-5 96-1,14-149-67,0 1 0,0-1 0,0 1 0,0-1 0,0 1 0,1-1 0,-1 1 0,1-1-1,0 0 1,0 1 0,0-1 0,0 0 0,0 1 0,0-1 0,3 3 0,-3-4-122,1 0 0,-1 0 0,0-1 0,1 1 1,-1-1-1,1 1 0,-1-1 0,1 1 0,-1-1 0,1 0 0,-1 0 0,1 0 1,-1 0-1,1 0 0,-1 0 0,1 0 0,-1 0 0,1-1 0,-1 1 0,1-1 1,-1 1-1,1-1 0,-1 1 0,0-1 0,1 0 0,1-1 0,25-21-5451,0-12-2968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17008,'0'0'12748,"58"8"-14381,-19 2-1506,0 1-1954,-1 0 577,-8-3-4677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25112,'0'0'5285,"70"-33"-5285,-26 12-1057,1 4-1698,-7 5-704,-8 5-1698,-7 4-3395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3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10474,'-4'12'6844,"-4"15"-6057,1 0 1,1 0 0,2 0 0,0 1-1,2 0 1,2-1 0,0 1-1,7 49 1,-3-60-738,15 102-51,-18-108 15,-1 1-1,1-1 0,-2 1 0,0-1 0,0 1 1,-1-1-1,-6 23 0,7-31 88,-1 0 1,0 0 0,1 0-1,-1 0 1,0 0-1,0 0 1,0-1 0,-1 1-1,1-1 1,-1 1-1,-3 2 1,5-5-76,0 1-1,0-1 1,1 0 0,-1 1-1,0-1 1,0 0 0,0 1-1,1-1 1,-1 0 0,0 0-1,0 0 1,0 0 0,0 0-1,0 0 1,0 0 0,1 0-1,-1 0 1,0 0 0,0-1-1,0 1 1,0 0 0,1 0-1,-1-1 1,0 1 0,0-1-1,1 1 1,-1 0 0,0-1-1,0 0 1,1 1 0,-1-1-1,1 1 1,-1-1 0,0 0-1,1 1 1,-1-1 0,1 0 0,0 0-1,-1 1 1,1-1 0,0 0-1,-1 0 1,1 0 0,0 0-1,0 1 1,0-1 0,0 0-1,-1-1 1,-3-18 36,1 0-1,1-1 1,1 1-1,0 0 1,2-1 0,0 1-1,1 0 1,1 0 0,1 0-1,12-37 1,-7 30-113,2 0-1,0 1 1,2 0 0,0 1-1,20-26 1,-27 43 15,-1 1 0,1 0 0,0 0 1,1 0-1,-1 1 0,1 0 0,1 0 0,-1 1 0,1 0 0,0 0 1,0 1-1,0 0 0,1 0 0,-1 1 0,1 0 0,0 1 0,0 0 1,0 0-1,17-1 0,-24 3 0,1 0 1,-1 0-1,0 0 0,0 0 1,1 1-1,-1-1 0,0 1 1,1-1-1,-1 1 0,0 0 1,0-1-1,0 1 0,0 1 1,0-1-1,0 0 0,3 3 1,-4-3 28,0 1 1,0-1-1,0 1 1,-1 0 0,1 0-1,0-1 1,-1 1 0,1 0-1,-1 0 1,0-1 0,1 1-1,-1 0 1,0 0-1,0 0 1,-1 0 0,1-1-1,0 1 1,0 0 0,-1 0-1,1 0 1,-1-1 0,-1 3-1,-1 3 184,0 0 0,-1 0 0,0 0 0,0-1 0,-1 0 0,0 0 0,0 0 0,0-1 0,-1 1 0,0-1 1,0 0-1,-10 5 0,6-3 208,0 0-1,-1-1 1,0-1 0,-1 0 0,1 0 0,-1-1 0,-13 2 0,22-5-366,0 0 0,0-1 0,0 1-1,0-1 1,0 0 0,0 0 0,-1 0-1,1 0 1,0-1 0,0 1 0,0-1 0,0 0-1,1 0 1,-1 0 0,0 0 0,-3-2-1,4 1-147,1 1 1,0-1-1,-1 0 0,1 1 0,0-1 0,0 0 0,0 0 0,0 0 0,1 0 0,-1 0 0,0 0 0,1 0 0,-1 0 0,1 0 1,0 0-1,0 0 0,-1-1 0,2 1 0,-1 0 0,0 0 0,0 0 0,1 0 0,-1 0 0,2-4 0,15-32-5212,0 15-1153,9-10-8678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0 20884,'0'0'7591,"21"71"-6822,-7-42-353,-5 12-288,-9 5-32,0 10-64,-17 4 64,-16 7-32,-10-1-32,-9-2 1,-1-6-706,-4-7-1057,-1-12-1569,-1-15-2050,2-10-4580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0 15439,'0'0'3977,"-9"1"-2904,5-1-1001,1 0 0,-1 0 0,0 1 0,0 0 0,0 0 0,1 0 0,-1 0 0,1 1 0,-1-1 0,1 1 1,-1 0-1,1 0 0,0 0 0,-4 4 0,-2 2 146,1 1 1,0 0-1,1 0 0,-10 16 0,-3 7 246,2 0-1,1 1 1,2 1-1,-19 62 1,27-73-175,2 1 1,0 0-1,1 0 0,2 1 1,0-1-1,2 1 1,1-1-1,4 31 0,-3-45-245,0 0 0,1-1-1,0 1 1,0 0-1,1-1 1,0 0 0,1 0-1,0 0 1,1 0-1,0-1 1,0 0 0,1 0-1,12 12 1,-7-11-108,-1 0 1,2-1 0,-1 0-1,1-1 1,0-1 0,0 0-1,1-1 1,24 7-1,-9-6-813,1 0 0,0-2 0,46 0-1,-28-4-3225,60-9 0,3-12-8506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4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1 311 17328,'0'0'6705,"8"1"-5439,-2-1-1086,0 1 1,-1-2 0,1 1-1,0 0 1,-1-1 0,1 0-1,-1-1 1,1 1-1,-1-1 1,10-4 0,-1-1 22,-1-1 1,0 0 0,21-16-1,-10 3-50,-1 0-1,-2-1 0,32-41 1,-47 55-85,0 1 1,-1-1 0,0 0-1,0 0 1,-1 0-1,0-1 1,-1 1-1,0-1 1,0 0 0,-1 0-1,0-1 1,1-10-1,-7 17 247,-4 10-196,-6 12-46,4-1-15,2 0-1,0 1 0,1 0 0,1 0 0,0 1 0,2-1 0,0 1 0,1 0 1,0 26-1,3-45-55,0 1 1,1 0 0,-1-1-1,0 1 1,0 0-1,1-1 1,-1 1 0,1-1-1,-1 1 1,1 0 0,0-1-1,0 0 1,-1 1-1,1-1 1,0 1 0,0-1-1,1 0 1,-1 0 0,0 1-1,0-1 1,0 0-1,1 0 1,-1 0 0,1-1-1,-1 1 1,2 1 0,2-1-831,0 1 0,0-1 1,0 0-1,1 0 0,-1-1 1,10 0-1,1 0-6320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8232,'0'0'18326,"6"-12"-16959,27-50-565,-14 30-667,-2 0 1,-1-2-1,-2 0 0,20-69 1,-40 141-396,-5 28-162,-3 107-1,13-149 173,0-14-156,1 0 1,0 0 0,0 0-1,1 0 1,0 0 0,1 0 0,0 0-1,0-1 1,1 1 0,9 18-1,1-14-2480,-1-14-6159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14798,'0'0'11627,"54"-13"-10442,-8-7-544,8-3-545,0-1-64,2 1-737,-7 7-1249,-6 5-1089,-12 8-1153,-13 3-1377,-7 0-1986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13196,'0'0'2691,"-9"6"-497,-9 8-1193,0 0 1,2 2-1,-1-1 0,2 2 0,0 0 0,-13 21 1,19-24-648,1 0 0,1 0 0,0 1 0,0 0 0,2 0 0,0 1 0,0 0 0,2 0 0,-4 31 0,6-34-272,0 1 0,1-1 1,0 1-1,1 0 1,3 13-1,-3-24-80,0 0 0,0 0 0,0 0 0,0 0-1,0-1 1,0 1 0,1 0 0,-1-1 0,1 1 0,0-1 0,0 1 0,0-1 0,0 0 0,0 0 0,1 0 0,-1 0 0,1 0-1,-1 0 1,1-1 0,-1 1 0,1-1 0,0 0 0,0 0 0,0 0 0,0 0 0,0 0 0,0 0 0,3-1 0,2 1 5,0-1 0,0-1 0,-1 0 0,1 0 0,0 0 0,-1-1 0,1 0 0,-1 0 0,0-1 0,1 0 0,-1 0 0,0-1 0,-1 0 0,1 0 0,-1 0 0,0-1 0,0 0 0,0 0 0,-1-1 0,1 0 0,-1 0 0,-1 0 0,1 0 0,-1-1 0,0 1 0,-1-1 0,1 0 0,-1-1 0,-1 1 0,1 0 0,1-11 0,-4 17 42,0-1-1,0 0 1,0 0 0,0 0 0,0 0 0,-1 0-1,1 0 1,0 1 0,-1-1 0,0 0 0,1 0-1,-1 1 1,0-1 0,0 0 0,0 1 0,0-1-1,0 0 1,0 1 0,0 0 0,-1-1-1,1 1 1,0 0 0,-3-2 0,0 0 15,0 1 0,0 1 0,0-1 0,0 0 0,0 1-1,0 0 1,0 0 0,0 0 0,0 1 0,-7-1 0,5 0-53,1 1-1,-1 0 0,1 0 1,-1 1-1,1 0 0,0 0 1,-1 0-1,1 0 0,0 1 1,0 0-1,0 0 0,0 0 1,0 1-1,0-1 0,1 1 1,-1 0-1,-6 7 0,11-10-38,0 0 0,1 0-1,-1 0 1,0 0-1,0 0 1,1 0 0,-1 0-1,0 0 1,1 0-1,-1 0 1,0 0 0,1 0-1,-1 0 1,0 0-1,0 0 1,1 0-1,-1 0 1,0 0 0,1 0-1,-1 0 1,0 0-1,0 1 1,1-1 0,-1 0-1,0 0 1,0 0-1,1 1 1,-1-1 0,0 0-1,0 0 1,0 0-1,0 1 1,1-1 0,-1 0-1,0 0 1,0 1-1,0-1 1,0 0-1,0 1 1,0-1 0,1 0-1,-1 0 1,0 1-1,0-1 1,0 0 0,0 1-1,0-1 1,0 0-1,0 1 1,0-1 0,-1 0-1,1 0 1,0 1-1,0-1 1,0 0 0,0 1-1,0-1 1,0 0-1,-1 0 1,1 1-1,0-1 1,0 0 0,0 0-1,-1 0 1,1 1-1,0-1 1,0 0 0,0 0-1,-1 1 1,24-7-2959,-11-2 1067,-1 0 1,0 0-1,0-1 0,10-12 1,19-20-6964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17969,'0'0'5968,"-2"12"-5509,1-6-382,0-2-33,0 0 0,1 1-1,-1-1 1,1 0 0,0 0-1,0 0 1,0 0 0,1 0-1,-1 0 1,1 0 0,0 0-1,0 0 1,1 0 0,-1 0-1,1 0 1,0 0 0,0-1-1,0 1 1,3 3 0,6 7 2,-1 1 0,-1 1 0,0 0 1,-1 0-1,-1 0 0,0 1 0,-1 0 0,-1 1 1,0-1-1,-2 1 0,2 20 0,-3-13 31,-2 0 1,-1-1-1,-1 1 0,-1 0 0,-1-1 0,-1 0 0,-13 36 1,3-21-175,-1-2 0,-2 0 0,-2-1 0,-1 0 0,-1-2 0,-3-1 0,0-1 0,-2-1 0,-53 47 1,69-68-496,-2 0 1,1-1 0,-1 0 0,-20 9 0,26-14-151,-1-1 0,1-1-1,-1 0 1,0 0 0,0 0-1,-9 0 1,-25-1-5125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14414,'0'0'1601,"-49"57"33,28-16 31,6 9-800,4 9 224,9 4-32,2 8-224,5 2 32,15-1-193,6-1-351,8-7-225,8-5-32,11-10-705,0-12-1665,1-20-1634,3-17-2946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17489,'0'0'5904,"-8"4"-4062,2 0-1563,-1 0 1,1 1 0,0-1-1,0 1 1,0 1 0,1-1 0,0 1-1,0 0 1,0 0 0,1 0 0,0 0-1,0 1 1,0 0 0,1 0 0,0 0-1,0 0 1,1 1 0,0-1-1,-2 15 1,4-15-251,0 0-1,1 0 1,-1 0 0,1 0-1,1 0 1,-1 0 0,1-1-1,1 1 1,-1 0 0,1-1-1,6 10 1,5 6-1751,31 39 0,-33-48 874,-1 2 0,0-1 1,-1 2-1,0-1 0,7 19 1,-15-29 880,-1 1 0,1-1 0,-1 1-1,0-1 1,0 1 0,-1-1 0,1 1 0,-1 0 0,0-1 0,-1 1 0,0-1 0,0 1 0,0-1 0,0 1 0,-1-1-1,0 0 1,0 1 0,0-1 0,-1 0 0,-5 8 0,-4 5 966,-1 0-1,-1-1 1,-1 0-1,-29 26 1,37-36-682,-1-1 0,1-1 0,-1 1 0,0-1 1,0-1-1,-1 0 0,1 0 0,-1 0 0,0-1 0,0 0 1,0-1-1,0 0 0,-16 1 0,23-3-317,0 0 1,1 0-1,-1 0 1,0 0-1,0-1 1,0 1-1,1 0 1,-1-1-1,0 0 0,1 1 1,-1-1-1,1 0 1,-1 0-1,1 0 1,-1 0-1,1 0 1,-1 0-1,1 0 0,0-1 1,0 1-1,0 0 1,-1-1-1,0-1 1,1-1 0,-1 0 0,0 1 0,1-1 0,0 0 0,0-1 0,0 1 0,0 0 0,1 0 0,0-7 0,0-2-18,1 0-1,0 0 0,2 0 0,-1 1 0,9-24 1,-3 19-179,0-1 1,2 1 0,0 0 0,1 1 0,1 0 0,24-25 0,27-20-1931,4 5-3336,-58 48 4347,36-29-6988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16271,'4'-8'2066,"2"-2"-1448,1 1 0,0 0-1,0 0 1,1 0-1,0 1 1,1 0-1,0 0 1,0 1 0,0 0-1,1 1 1,0 0-1,20-8 1,-11 6-163,1 0-1,-1 2 1,2 0-1,-1 2 1,0 0-1,39-2 1,-57 6-447,0-1 1,1 1-1,-1 0 1,1 0-1,-1 0 1,1 0-1,-1 1 1,0-1-1,1 1 0,-1 0 1,0-1-1,1 1 1,-1 0-1,0 0 1,0 0-1,0 1 1,0-1-1,0 0 1,0 1-1,0-1 0,0 1 1,-1 0-1,1 0 1,-1 0-1,3 3 1,-3-1 17,0-1 0,0 1 0,0-1 0,-1 1 0,0 0 0,0 0 0,0-1 0,0 1 0,0 0 0,-1-1 0,1 1 0,-1 0 0,0-1 0,0 1 0,-1-1 1,1 1-1,-3 4 0,-8 13 187,-1-1 0,-1 0 0,0 0 1,-2-2-1,-30 30 0,26-28-66,1 0-1,1 1 1,1 1 0,-17 28-1,33-49-142,0 0 1,0 1-1,0-1 0,1 0 0,-1 0 1,1 0-1,-1 1 0,1-1 0,-1 0 1,1 1-1,0-1 0,-1 0 0,1 1 1,0-1-1,0 1 0,0-1 0,0 0 1,0 1-1,1-1 0,-1 0 0,0 1 1,1-1-1,0 3 0,0-3-16,0 0-1,0 0 0,0-1 0,1 1 1,-1 0-1,0-1 0,1 1 1,-1 0-1,0-1 0,1 0 0,-1 1 1,0-1-1,1 0 0,-1 0 1,1 1-1,-1-1 0,1 0 1,1-1-1,11 0-348,0-1 1,0-1-1,20-6 1,-33 8 313,124-46-7171,-61 20-1451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1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24888,'0'0'2818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15086,'-1'9'9571,"3"10"-7647,-2-18-1941,0 0 1,0 1 0,0-1 0,1 0-1,-1 0 1,0 0 0,1 0 0,-1 1 0,1-1-1,-1 0 1,1 0 0,0 0 0,0 0 0,-1 0-1,1 0 1,0 0 0,0 0 0,0-1 0,0 1-1,0 0 1,0 0 0,0-1 0,0 1-1,0-1 1,0 1 0,0-1 0,0 1 0,1-1-1,-1 0 1,2 1 0,4-1 21,-1 0 1,1 1-1,-1 0 0,0 0 0,1 0 1,-1 1-1,0-1 0,0 2 0,0-1 1,0 1-1,0 0 0,0 0 1,9 8-1,-12-8-7,0 0 0,-1 0 0,1 1 0,-1-1 0,0 1 0,0 0 0,0-1-1,0 1 1,-1 0 0,1 0 0,-1 0 0,0 1 0,0-1 0,-1 0 0,1 0 0,-1 1 0,0-1 0,0 0 0,0 0 0,-1 0 0,0 1 0,-1 4 0,0-3 56,0 0 1,0 0 0,-1-1 0,0 1 0,0-1-1,0 1 1,-1-1 0,1 0 0,-1 0 0,-1-1-1,1 1 1,-1-1 0,1 0 0,-1 0 0,-1 0-1,1-1 1,0 0 0,-8 4 0,6-4 88,1 0 1,-1 0-1,0 0 1,0-1-1,1 0 1,-2 0-1,1-1 1,0 0-1,0 0 1,0-1-1,0 0 1,-1 0-1,1-1 1,0 1-1,0-2 1,-8-1-1,11 1-326,0 0 0,0 0 0,0-1 0,1 0 0,-1 1 0,1-1 0,-1-1 0,1 1 0,0 0 0,0-1 0,1 0 0,-1 1 0,1-1 0,0 0 0,0 0 0,0 0 0,0-1 0,1 1 0,-2-5 0,-1-8-2727,0 0 0,1 0 0,-1-30 1,3 0-6060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15246,'0'0'5798,"51"-22"-3043,-25 11-994,6-1-95,3 1-705,-2 2-833,-2 3-481,0 5-1568,-9 1-1699,-5 0-3266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15887,'0'0'5958,"89"-24"-4869,-35 8-257,7 1-159,7-1-353,-5 6-256,-4 5-800,-11 3-2595,-10 0-2883,-14 2-5029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2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16303,'-10'6'1960,"-22"15"-291,1-2-14,1 2-1,-42 36 1,66-51-1501,0-1-1,0 1 0,0 0 1,1 0-1,0 1 1,1 0-1,-1 0 1,1 0-1,0 0 1,1 1-1,0-1 0,0 1 1,1 0-1,-1 0 1,2 0-1,-1 0 1,0 12-1,2-18-135,1 1 0,-1-1 0,0 1 0,1-1-1,-1 0 1,1 0 0,0 1 0,0-1 0,0 0 0,0 0 0,0 0 0,0 0-1,1 0 1,-1 0 0,1 0 0,-1 0 0,1-1 0,0 1 0,2 1-1,0 0 0,1 0 1,0-1-1,0 1 0,0-1 0,0 0 0,0-1 0,0 1 0,7 0 0,10 1-49,0-1 1,1-1-1,25-2 1,-38 1-7,52-9-137,-59 8 176,1 1 1,0-2 0,-1 1 0,1 0-1,-1-1 1,1 1 0,-1-1 0,1 0-1,-1 0 1,0 0 0,0-1-1,0 1 1,-1-1 0,4-3 0,-6 6 37,1-1 1,-1 0 0,0 1 0,0-1-1,0 0 1,0 1 0,0-1-1,1 0 1,-1 1 0,0-1 0,0 0-1,-1 0 1,1 1 0,0-1-1,0 0 1,0 1 0,0-1 0,-1 1-1,1-1 1,0 0 0,0 1-1,-1-1 1,1 0 0,-1 1 0,1-1-1,0 1 1,-1-1 0,1 1-1,-1-1 1,1 1 0,-1 0 0,0-1-1,1 1 1,-1 0 0,1-1-1,-1 1 1,0 0 0,1-1 0,-1 1-1,0 0 1,1 0 0,-1 0-1,0 0 1,1 0 0,-1 0 0,0 0-1,1 0 1,-2 0 0,-37-5 678,38 5-702,-109 0 810,101 1-788,0 0 0,0 0 0,0 1 0,0 0 0,0 1 0,0 0 0,0 0 0,1 1 0,-13 8 0,21-9-635,10-1 28,14-3-891,-6-3-1211,-1-1 0,-1-1 1,31-14-1,13-8-8843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 17777,'0'0'512,"4"67"481,14-21 961,5 7-1057,-1 1-513,0 2-192,-9 3-95,-3 2-97,-10 2-129,-1 4-95,-18 1 192,-12 1-32,-2-6-416,-8-4-353,0-9-1057,-5-14-2114,1-14-3875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 14125,'0'0'710,"-10"0"347,7-1-937,-1 1-1,1-1 0,-1 1 1,0 0-1,1 1 0,-1-1 1,1 0-1,-1 1 0,1 0 1,-1 0-1,1 0 0,-1 0 1,1 1-1,0-1 0,0 1 1,0 0-1,0 0 0,0 0 1,0 0-1,0 1 0,1-1 1,-1 1-1,1-1 0,-1 1 1,1 0-1,0 0 1,0 0-1,1 0 0,-1 1 1,-1 3-1,-11 24 357,1 0 0,2 1 0,1 0 0,1 1 0,2 0 0,-5 53 0,9-39-221,1 0 0,3 0 0,1 0 0,11 54 0,-9-78-237,1 0 1,1 0 0,0-1-1,2 0 1,1 0-1,16 28 1,-20-42-223,-1-1 0,1 0 0,0 0 0,1-1 0,0 1 0,0-1 0,0-1 0,1 1 0,0-1 0,0 0 0,0 0 0,0-1 0,1 0 0,0-1 0,0 1 0,0-1 1,0-1-1,0 0 0,1 0 0,13 1 0,-12-2-725,1-1 1,0 0 0,0-1-1,0 0 1,0-1 0,-1 0-1,1-1 1,-1 0 0,11-5-1,40-22-9833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17809,'0'0'7463,"12"2"-6182,-8-1-1193,0 0 0,1 0-1,-1 0 1,0-1 0,1 0 0,-1 0-1,1 0 1,-1 0 0,0-1-1,1 0 1,-1 0 0,0 0 0,0 0-1,0-1 1,0 1 0,0-1 0,0 0-1,0-1 1,0 1 0,-1 0 0,1-1-1,4-5 1,18-17 114,-2-1 0,34-47-1,-49 60-112,-1 0 0,0-1 0,0 0-1,-1 0 1,-1-1 0,-1 0 0,0 0-1,4-20 1,-9 35-83,0-1 0,0 1 0,1 0 0,-1-1 0,0 1 0,0-1 0,0 1 0,0-1 0,0 1 0,1 0 0,-1-1-1,0 1 1,0-1 0,0 1 0,0-1 0,-1 1 0,1-1 0,0 1 0,0 0 0,0-1 0,0 1 0,0-1 0,0 1 0,-1-1 0,1 1 0,0 0 0,0-1 0,-1 1 0,1 0 0,0-1 0,-1 1 0,1 0 0,0-1-1,-1 1 1,1 0 0,-1-1 0,-12 14 30,4 2-28,1 1-1,0 0 1,1 1-1,1 0 0,1 0 1,-7 33-1,6-12-152,2 1-1,0 44 1,8-36-2004,8-22-2738,5-12-5400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7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0 108 12172,'0'0'8765,"5"-11"-7948,-2 4-682,0 0 1,0 0-1,1 1 1,0-1-1,1 1 1,0 0-1,0 0 0,0 1 1,6-6-1,-7 7-38,0 1-1,0 1 1,0-1-1,0 0 1,1 1-1,-1 0 0,1 0 1,-1 0-1,1 1 1,0 0-1,0 0 1,-1 0-1,1 0 1,0 1-1,0-1 1,0 1-1,0 1 0,7 0 1,-10 0-89,1 0 0,-1 0 0,0 0 0,0 0-1,0 0 1,0 0 0,-1 1 0,1-1 0,0 1 0,0-1 0,-1 1 0,1 0 0,-1 0 0,0-1 0,1 1-1,-1 0 1,0 0 0,0 0 0,0 1 0,0-1 0,-1 0 0,1 0 0,0 0 0,-1 1 0,0-1 0,1 0-1,-1 1 1,0 3 0,0 9 156,0 0 1,-1 0-1,-2 18 0,-4-5-57,0 0-1,-2 0 1,-1-1-1,-1 0 0,-23 39 1,-16 39 1710,49-104-1773,0 0 0,1 0 0,-1 1 0,1-1 0,-1 0 0,1 0 0,-1 0 0,1 0 0,0 1 0,0-1 0,0 0 0,-1 0 0,1 0 0,0 1 0,0-1 0,1 0 0,-1 0 0,0 1 0,0-1 0,1 0 0,0 2 0,0-2-35,0-1 0,-1 0 1,1 0-1,0 1 0,0-1 0,0 0 1,0 0-1,0 0 0,0 0 1,0 0-1,0 0 0,0-1 1,0 1-1,0 0 0,-1 0 1,1-1-1,0 1 0,0 0 0,0-1 1,0 1-1,1-2 0,59-39-808,-50 33 511,72-46-3054,-27 21-2140,-14 10-2051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11275,'0'0'7586,"1"11"-3908,-1 23-1846,0-1 0,-3 1 1,-7 39-1,5-53-1638,0 3 274,0-1 0,1 1 0,-1 30 0,4-52-462,1 0 1,0 0-1,0 0 0,1 0 1,-1 0-1,0 0 0,0 0 0,0 0 1,1-1-1,-1 1 0,0 0 1,1 0-1,-1 0 0,1 0 0,-1 0 1,1-1-1,-1 1 0,1 0 1,0 0-1,-1-1 0,1 1 0,0-1 1,-1 1-1,1 0 0,0-1 0,1 1 1,1 0-2,-1 0 1,0-1 0,1 1-1,-1-1 1,0 0 0,1 0-1,-1 0 1,1 0-1,-1 0 1,4-1 0,4-1-47,0-1 0,0 0 0,-1 0 0,11-6 0,-14 7 32,6-5-254,0 1 0,1 0 0,0 1 0,0 0 0,0 1 0,1 1 0,-1 0 0,19-1 0,-31 3 271,-1 1 0,1 0 0,-1 0 0,1 0-1,-1 0 1,1 0 0,0 0 0,-1 1 0,1-1-1,-1 0 1,1 0 0,-1 0 0,1 0 0,-1 1-1,1-1 1,-1 0 0,1 1 0,-1-1-1,1 0 1,-1 1 0,0-1 0,1 0 0,-1 1-1,0-1 1,1 1 0,-1-1 0,0 1 0,1-1-1,-1 1 1,0-1 0,0 1 0,1-1 0,-1 2-1,-5 21 663,-20 17 515,9-26-1091,0-1 1,0-1 0,-1 0 0,-1-1-1,0-1 1,-22 9 0,26-13-51,-1 0 1,0-1-1,0-1 0,0 0 1,-1-2-1,1 1 0,-1-2 1,-24 0-1,40 0-72,-1-1 0,0 0 1,0 0-1,0 0 0,0 0 0,0 0 0,0 0 1,1 0-1,-1 0 0,0-1 0,0 1 1,0 0-1,0 0 0,1-1 0,-1 1 0,0 0 1,0-1-1,0 1 0,1-1 0,-1 1 0,0-1 1,1 0-1,-1 1 0,0-1 0,1 0 1,-1 1-1,1-1 0,-1 0 0,1 1 0,0-1 1,-1 0-1,1 0 0,0 0 0,-1 1 0,1-1 1,0 0-1,0 0 0,0 0 0,0 0 1,0 0-1,0 0 0,0 1 0,0-1 0,0 0 1,0 0-1,0 0 0,0 0 0,1 0 0,-1 0 1,2-3-379,0 0-1,0 0 1,0 0 0,1 0 0,-1 1 0,1-1 0,0 1-1,6-6 1,26-18-5103,5 0-1554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8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17232,'0'0'3417,"1"9"-1469,5 72 877,9 84-1320,-11-139-1482,1-1 1,1 0-1,1-1 1,13 33-1,-6-37-852,-14-20 754,0 0 1,1 1-1,-1-1 1,0 0-1,0 0 1,0 0-1,0 0 1,1 0 0,-1 0-1,0 1 1,0-1-1,1 0 1,-1 0-1,0 0 1,0 0 0,0 0-1,1 0 1,-1 0-1,0 0 1,0 0-1,1 0 1,-1 0 0,0 0-1,0 0 1,1 0-1,-1 0 1,0-1-1,0 1 1,0 0-1,1 0 1,-1 0 0,0 0-1,0 0 1,0 0-1,0-1 1,1 1-1,-1 0 1,0 0 0,0 0-1,0 0 1,0-1-1,0 1 1,1 0-1,-1-3-282,1 1 0,-1-1 0,1 1 0,-1-1 0,0 1 0,0-1 0,0 1 0,0-1 0,-1 1 0,1 0 0,-1-1 0,1 1 0,-1-1 0,0 1 0,-1-3 0,-7-14-753,-1 1 0,0 0 0,-25-31 0,-18-12 7216,57 64-5687,0-1 1,1 0 0,-1 0-1,1 0 1,0 0 0,-1-1 0,1 0-1,0 0 1,0 0 0,0 0-1,6-1 1,1 1-446,1-1 0,-1 0 0,22-3 0,-27 0-33,1 1-1,-1-2 0,0 1 1,0-1-1,0 0 0,0 0 1,-1 0-1,0-1 1,0 0-1,0-1 0,5-5 1,-7 7 50,1-1-1,-1 1 1,-1-1 0,1 0 0,-1 0 0,0 0 0,0-1 0,0 1-1,-1-1 1,1 1 0,-1-1 0,-1 0 0,2-7 0,-5 65 592,0 36 1012,2-86-1551,0-1 0,0 0 0,0 1-1,0-1 1,1 0 0,-1 1 0,0-1 0,1 0 0,-1 0 0,1 1 0,-1-1 0,1 0 0,0 0-1,-1 0 1,1 0 0,0 1 0,0-1 0,0 0 0,-1-1 0,1 1 0,0 0 0,1 0 0,-1 0 0,0-1-1,0 1 1,0 0 0,0-1 0,1 1 0,-1-1 0,0 1 0,0-1 0,1 0 0,-1 1 0,0-1 0,1 0-1,-1 0 1,0 0 0,1 0 0,-1 0 0,0 0 0,1-1 0,-1 1 0,0 0 0,0-1 0,1 1 0,-1-1-1,2 0 1,4-2 119,0 0 0,0-1-1,0 0 1,0 0-1,-1 0 1,12-11 0,5-9-35,-1-1 1,27-41 0,-3 3-67,-46 63-62,0 0 0,0 0 1,0-1-1,1 1 0,-1 0 0,0 0 1,0-1-1,0 1 0,0 0 0,0 0 0,1-1 1,-1 1-1,0 0 0,0 0 0,0 0 1,1 0-1,-1-1 0,0 1 0,0 0 0,0 0 1,1 0-1,-1 0 0,0 0 0,0 0 1,1 0-1,-1 0 0,0 0 0,0-1 0,1 1 1,-1 0-1,0 0 0,0 0 0,1 0 1,-1 1-1,0-1 0,1 0 0,-1 0 1,0 0-1,0 0 0,0 0 0,1 0 0,-1 0 1,0 0-1,0 0 0,1 1 0,-1-1 1,0 0-1,0 0 0,0 0 0,1 1 0,4 19 307,-4 41 462,-2-48-666,1-1 8,2 47 66,-2-58-174,0 0 1,0 0-1,0 0 1,0 0-1,0-1 1,0 1-1,1 0 1,-1 0-1,0 0 0,1-1 1,-1 1-1,0 0 1,1 0-1,-1-1 1,1 1-1,-1 0 1,1-1-1,-1 1 1,1 0-1,0-1 1,-1 1-1,1-1 1,0 1-1,0-1 1,-1 0-1,1 1 1,0-1-1,0 0 1,0 1-1,-1-1 1,1 0-1,0 0 1,0 0-1,0 0 1,0 0-1,-1 0 1,1 0-1,0 0 0,0 0 1,0 0-1,0 0 1,-1 0-1,1-1 1,0 1-1,0 0 1,0 0-1,-1-1 1,1 1-1,0-1 1,0 1-1,-1-1 1,1 1-1,0-1 1,-1 1-1,1-1 1,0 0-1,8-7 18,0 0 1,-1-1-1,0 0 0,-1 0 1,1-1-1,7-14 0,-10 14-102,1 2 0,0-1 0,0 1 0,0-1 0,1 2 0,1-1-1,-1 1 1,1 0 0,13-9 0,-20 16 79,-1 0 0,0 0 0,1-1 0,-1 1-1,1 0 1,-1 0 0,0 0 0,1 0 0,-1 0 0,0-1-1,1 1 1,-1 0 0,1 0 0,-1 0 0,1 0 0,-1 0-1,0 0 1,1 0 0,-1 0 0,1 0 0,-1 1 0,0-1-1,1 0 1,-1 0 0,1 0 0,-1 0 0,0 1 0,1-1-1,-1 0 1,0 0 0,1 0 0,-1 1 0,0-1 0,1 0-1,-1 1 1,0-1 0,0 0 0,1 1 0,-1-1 0,0 0-1,0 1 1,0-1 0,1 1 0,-1-1 0,0 0 0,0 1-1,0-1 1,0 1 0,0 0 0,2 32 305,-3-30-284,1-1 0,-1 0-1,1 0 1,0 0 0,0 1-1,0-1 1,0 0 0,0 0-1,1 0 1,-1 1 0,0-1-1,1 0 1,0 0 0,0 0-1,-1 0 1,1 0 0,0 0-1,0 0 1,1 0 0,2 3-1,-3-5-15,0 0-1,1 1 0,-1-1 0,1 0 0,-1 0 0,1 0 0,-1 0 0,0 0 1,1-1-1,-1 1 0,1 0 0,-1-1 0,0 1 0,1-1 0,-1 1 0,0-1 1,1 0-1,-1 0 0,0 1 0,0-1 0,0 0 0,2-2 0,22-31 74,-24 30-120,1 1-1,-1 0 1,1 0-1,0 0 1,0 0 0,0 1-1,0-1 1,0 0-1,0 1 1,1-1 0,0 1-1,-1 0 1,1 0-1,0 0 1,0 0 0,0 1-1,0-1 1,0 1-1,5-2 1,-7 5 52,0 0-1,0-1 0,0 1 1,0 0-1,0 0 1,0 0-1,0 0 1,0 0-1,-1 0 0,1 0 1,-1 0-1,0 0 1,1 0-1,-1 0 1,0 1-1,0-1 0,-1 4 1,-3 25-2732,-5-22-5363,3-9-1031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15439,'0'0'7014,"60"20"-7078,-33-12-2242,4-5-4132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29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73 182 17521,'0'0'9812,"5"-9"-9503,-1 3-217,22-44-281,-24 47 123,0-1 0,-1 0 0,1 0 0,-1 1 1,0-1-1,-1 0 0,1 0 0,-1 0 0,1 0 0,-1 0 0,-1 0 0,1 0 0,-1-6 1,0 10 85,1-1 0,-1 0 0,1 1 0,-1-1 0,0 0 1,1 1-1,-1-1 0,0 1 0,1-1 0,-1 1 0,0-1 1,0 1-1,1 0 0,-1-1 0,0 1 0,0 0 1,0 0-1,0-1 0,1 1 0,-1 0 0,0 0 0,0 0 1,0 0-1,0 0 0,0 0 0,0 0 0,1 0 0,-1 1 1,0-1-1,0 0 0,0 1 0,0-1 0,1 0 1,-1 1-1,0-1 0,0 1 0,0 0 0,-29 17 906,23-10-748,1 0 1,1 0 0,0 0-1,0 0 1,0 1 0,1 0-1,0 0 1,1 0 0,0 1-1,0-1 1,1 1 0,0-1-1,1 1 1,0 19 0,1-29-174,0 1 1,0 0 0,0 0 0,0 0 0,0 0-1,0 0 1,0 0 0,0 0 0,1 0 0,-1 0-1,0 0 1,1 0 0,-1 0 0,1 0 0,-1-1-1,1 1 1,-1 0 0,1 0 0,-1 0 0,1-1-1,0 1 1,0 0 0,-1-1 0,1 1 0,0-1-1,0 1 1,0-1 0,-1 1 0,2 0 0,1-1-82,0 1 0,-1-1 0,1 0 0,0 0 0,-1 0 0,1 0 0,0 0 0,-1-1 0,1 1 0,4-2 0,2-1-813,0-1 0,0 1 0,0-1 0,0-1 1,10-7-1,11-13-4236,0-2-2514</inkml:trace>
  <inkml:trace contextRef="#ctx0" brushRef="#br0" timeOffset="1">311 1 12716,'0'0'11830,"-11"7"-10314,5-4-1351,-3 2 205,1-1 0,0 1 0,0 1 0,0 0-1,1 0 1,0 0 0,0 1 0,1 0 0,0 0 0,-10 15-1,16-22-387,0 1 0,0 0 0,0-1 0,0 1 0,0-1 0,0 1 0,0 0 0,0-1 0,0 1 0,1-1-1,-1 1 1,0-1 0,0 1 0,1-1 0,-1 1 0,0-1 0,1 1 0,-1-1 0,1 1 0,-1-1 0,0 1 0,1-1-1,-1 0 1,1 1 0,-1-1 0,1 0 0,-1 1 0,1-1 0,0 0 0,-1 0 0,1 1 0,-1-1 0,1 0 0,-1 0-1,1 0 1,0 0 0,-1 0 0,1 0 0,-1 0 0,1 0 0,0 0 0,-1 0 0,1 0 0,-1 0 0,1-1 0,-1 1-1,2-1 1,36-3-1732,-36 3 1592,38-7-2676,-26 4 1932,-1 1 1,1 0 0,0 2-1,0-1 1,25 2 0,-38 0 999,0 0-1,0 0 1,-1 1 0,1-1-1,0 0 1,0 0 0,0 1-1,-1-1 1,1 1 0,0-1-1,-1 0 1,1 1 0,0-1-1,-1 1 1,1 0 0,0-1 0,-1 1-1,1 0 1,-1-1 0,1 1-1,-1 0 1,0-1 0,1 1-1,-1 0 1,0 0 0,1 0-1,-1-1 1,0 1 0,0 0-1,0 0 1,0 0 0,0 0-1,0-1 1,0 1 0,0 0 0,0 0-1,0 0 1,0 0 0,0-1-1,0 1 1,-1 0 0,1 0-1,0 0 1,-1-1 0,0 2-1,-1 3 442,1-1 0,-1 0-1,0 0 1,-1 0 0,1 0 0,-1 0-1,-3 4 1,-56 44 3013,57-48-3531,0-1 0,-1 0-1,1 1 1,-1-2 0,0 1-1,0-1 1,0 0 0,0 0-1,0 0 1,-9 0-1,6-3-3399,3-2-3481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0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33 14958,'0'-2'351,"0"1"0,0 0 1,0 0-1,0 0 0,0-1 0,-1 1 0,1 0 0,0 0 0,-1 0 0,1-1 1,0 1-1,-1 0 0,0 0 0,1 0 0,-1 0 0,0 0 0,1 0 1,-1 0-1,0 0 0,0 0 0,0 1 0,0-1 0,0 0 0,0 0 0,0 1 1,0-1-1,-1 0 0,-1 0-117,0 0 0,0 1-1,1-1 1,-1 1 0,0 0 0,0 0 0,0 0 0,0 0 0,0 0-1,0 1 1,-4 0 0,1 0-239,0 1 1,1 0-1,-1 0 1,0 0-1,1 1 0,-1-1 1,1 1-1,0 1 1,0-1-1,0 1 0,-7 6 1,12-9-2,-1-1 0,0 1 0,1-1 0,-1 1 0,1-1 0,-1 1 0,1 0 0,-1-1 0,1 1 0,-1 0 0,1 0 0,0-1 1,0 1-1,-1 0 0,1 0 0,0 0 0,0-1 0,0 1 0,0 0 0,0 0 0,0 0 0,0 0 0,0-1 0,0 1 0,0 0 0,0 0 0,0 0 0,1-1 0,-1 1 1,0 0-1,0 0 0,1-1 0,-1 1 0,1 0 0,-1-1 0,1 1 0,-1 0 0,1-1 0,-1 1 0,1-1 0,0 1 0,-1-1 0,1 1 0,0-1 0,-1 1 1,1-1-1,0 1 0,0-1 0,-1 0 0,1 0 0,0 1 0,0-1 0,0 0 0,-1 0 0,1 0 0,1 0 0,61 5-1058,-39-4 321,-19-1 679,1 2 1,-1-1 0,0 0 0,1 1-1,-1 0 1,0 0 0,0 0-1,-1 1 1,1 0 0,0 0 0,-1 0-1,0 0 1,0 1 0,0 0 0,7 7-1,-10-9 133,1 1-1,-1-1 1,0 0-1,1 1 1,-1-1-1,0 1 1,-1 0 0,1-1-1,0 1 1,-1 0-1,0-1 1,1 1-1,-1 0 1,0 0-1,0-1 1,0 1-1,-1 0 1,1 0-1,-1-1 1,0 1-1,1 0 1,-1-1 0,0 1-1,-1-1 1,1 1-1,0-1 1,-1 0-1,1 1 1,-1-1-1,0 0 1,0 0-1,-3 3 1,0 0 51,1-1 0,-1 1 0,-1-1 0,1 0 0,-1 0 1,1-1-1,-1 0 0,0 0 0,0 0 0,-1 0 0,1-1 0,0 0 0,-1-1 0,1 0 1,-1 1-1,0-2 0,-11 1 0,18-1-169,-1 0 1,0 0-1,1 0 1,-1 0-1,0 0 1,1 0-1,-1 0 1,0 0-1,1 0 1,-1-1-1,0 1 0,1 0 1,-1 0-1,1-1 1,-1 1-1,0 0 1,1-1-1,-1 1 1,1 0-1,-1-1 1,1 1-1,-1-1 1,1 1-1,0-1 0,-1 1 1,1-1-1,-1 1 1,1-1-1,0 0 1,0 1-1,-1-1 1,1 0-1,0 1 1,0-2-1,7-25-2889,28-21-3604,-3 19-173,4 0-3268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58 101 10762,'0'0'12252,"-7"11"-10763,-3 7-993,1 0 1,-9 27-1,15-36-381,1-1-1,-1 1 1,1 0 0,1 0 0,0 0 0,0 0 0,0 0 0,1 0-1,2 14 1,-1-22-115,-1 0 0,0 0 0,1 0 0,-1 0 0,1 0 0,-1 0 0,1 0 1,-1 0-1,1 0 0,0 0 0,-1 0 0,1-1 0,0 1 0,0 0 0,0-1 0,0 1 0,0 0 0,-1-1 0,1 1 0,0-1 0,0 1 0,0-1 0,1 0 0,-1 1 0,0-1 0,0 0 0,0 0 0,0 1 0,0-1 0,0 0 0,0 0 0,0-1 0,0 1 0,1 0 0,-1 0 0,0 0 0,0-1 0,0 1 0,0 0 0,0-1 0,1 0 0,3-1 11,0 0-1,0 0 1,0 0-1,0-1 1,-1 0 0,1 0-1,5-5 1,4-6 12,-2 0 0,1 0 0,-2-2 0,0 1 0,-1-1-1,0-1 1,-2 0 0,0 0 0,11-36 0,2-41 2524,-30 161-2144,0 95 0,9-160-409,-1 1 0,1 0 0,1-1 1,-1 1-1,0 0 0,1-1 0,-1 1 1,1-1-1,0 1 0,0-1 0,0 1 0,0-1 1,0 1-1,1-1 0,-1 0 0,1 0 0,0 1 1,-1-1-1,1-1 0,3 4 0,-3-4-43,0 0-1,0-1 1,0 1-1,0-1 1,-1 1-1,1-1 1,0 0-1,0 0 1,0 0-1,0 0 1,0 0-1,0 0 1,0 0-1,0-1 1,0 1-1,0-1 1,-1 1-1,1-1 1,0 0-1,0 0 1,-1 0-1,1 0 1,0 0-1,-1 0 0,1 0 1,-1 0-1,1-1 1,-1 1-1,2-3 1,7-6-1567,-1-1 0,-1 0 0,0 0 0,0-1 0,-1 0 0,11-26 0,-1-5-6280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16335,'0'0'5232,"-10"9"-2664,-10 11-1256,-29 34 1,42-46-1200,1 1 0,1-1 1,-1 1-1,1 0 0,1 0 1,0 1-1,0-1 0,1 1 1,-4 15-1,6-22-44,1 1 0,-1-1 1,1 1-1,-1 0 0,1-1 0,0 1 0,1-1 0,-1 1 0,1 0 1,-1-1-1,1 1 0,0-1 0,0 1 0,1-1 0,-1 0 1,1 1-1,0-1 0,3 5 0,-2-6-50,-1 0-1,1 0 1,-1-1 0,1 1 0,0-1 0,0 0-1,0 0 1,0 0 0,-1 0 0,1-1-1,0 1 1,1-1 0,-1 1 0,0-1 0,0 0-1,0 0 1,0-1 0,0 1 0,0-1-1,0 1 1,0-1 0,5-2 0,-1 0-434,0 0 0,0 0 0,0 0 0,-1-1 0,0 0 0,1 0 0,-1 0 0,-1-1 0,10-9 1,-9 7-1763,0 0 0,0 0 0,-1 0 1,7-13-1,3-12-10763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16 134 14446,'0'0'5290,"10"3"-2861,-6-1-2270,1-1 0,-1 1 0,1-1 0,-1 0 0,1 0 0,-1-1 0,1 1 0,0-1 0,-1 0 0,1 0 0,0 0 0,-1-1 0,1 0-1,-1 0 1,1 0 0,-1 0 0,1-1 0,-1 1 0,0-1 0,0 0 0,0-1 0,0 1 0,0-1 0,0 1 0,-1-1 0,7-6 0,-5 2 143,0 1-1,-1-1 1,0 0-1,0 0 1,0 0-1,4-12 1,-7 17-177,0-1 0,-1 1 0,1-1 0,-1 1 1,1-1-1,-1 0 0,0 1 0,0-1 0,0 0 0,-1-4 0,1 6-84,-1 0 1,1 0-1,0 0 0,-1 0 0,1 1 0,-1-1 0,1 0 0,-1 0 0,0 0 0,0 0 0,1 0 0,-1 1 0,0-1 0,0 0 0,0 1 1,1-1-1,-1 0 0,0 1 0,0-1 0,0 1 0,0 0 0,0-1 0,0 1 0,0 0 0,0-1 0,-2 1 0,-2 0-35,-1-1-1,1 1 0,-1 0 1,1 1-1,-1-1 0,1 1 1,0 0-1,-1 1 0,1-1 1,0 1-1,0 0 0,0 0 1,0 1-1,0-1 0,0 1 1,1 0-1,-1 1 0,1-1 1,0 1-1,0-1 0,0 1 1,0 1-1,1-1 0,0 0 1,-5 9-1,3-6-18,1 2 1,-1-1-1,1 0 0,1 1 0,-1 0 0,2 0 0,-1 0 1,1 0-1,0 0 0,1 0 0,0 1 0,1-1 1,0 0-1,1 14 0,0-21-17,-1-1 1,0 0-1,1 0 1,-1 1-1,0-1 0,1 0 1,-1 0-1,1 0 1,0 0-1,-1 0 0,1 0 1,0 0-1,0 0 1,0 0-1,-1 0 1,1 0-1,0-1 0,0 1 1,0 0-1,0 0 1,1-1-1,-1 1 0,0-1 1,2 1-1,0 0-179,0 0-1,0-1 0,1 0 1,-1 0-1,0 0 0,0 0 1,1 0-1,-1 0 0,5-2 1,1 0-919,-1-1 0,1 0 0,0-1 0,-1 1 0,16-11 0,14-16-6420,0-4-5051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0 12075,'0'0'9497,"-11"7"-6678,-6 3-2330,1 0 0,0 2 0,0 0 0,2 0 0,-1 2 0,2 0 0,0 0 0,1 1 0,-16 24 0,28-39-529,1 0 0,-1 0 0,0-1-1,0 1 1,0 0 0,1 0 0,-1 0 0,0 0 0,0 0 0,1 0-1,-1 0 1,0 0 0,0 0 0,0 0 0,1 0 0,-1 0 0,0 0-1,0 0 1,1 0 0,-1 0 0,0 0 0,0 0 0,1 0 0,-1 0 0,0 0-1,0 1 1,0-1 0,1 0 0,-1 0 0,0 0 0,0 0 0,0 0-1,0 1 1,1-1 0,-1 0 0,0 0 0,0 0 0,0 1 0,0-1-1,0 0 1,0 0 0,1 0 0,-1 1 0,0-1 0,0 0 0,0 0-1,0 1 1,0-1 0,0 0 0,0 0 0,0 0 0,0 1 0,0-1-1,0 0 1,0 0 0,0 1 0,0-1 0,0 0 0,0 0 0,-1 1-1,21-12-1145,14-14-584,55-35-5779,-42 40 5261,-42 19 2433,0-1-1,0 1 0,1 0 0,-1 1 0,0-1 1,10 2-1,-13 5 4116,-5 21-1217,-3-15-2329,-1 0 1,0-1-1,-1 0 0,0 0 1,-1-1-1,0 0 0,0-1 1,-1 0-1,0 0 1,-18 11-1,11-16-1518,14-15-2813,14-22-4251,3 6 517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2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17392,'0'0'2686,"-9"5"-177,-5 5-1868,0 0 1,0 1 0,1 1 0,0 0 0,1 1-1,0 0 1,1 1 0,-15 24 0,26-38-655,0 1 1,0-1-1,0 0 0,0 0 1,0 0-1,0 1 0,0-1 1,-1 0-1,1 0 0,0 1 1,0-1-1,0 0 0,0 0 1,0 1-1,0-1 0,0 0 1,0 0-1,0 1 0,0-1 1,1 0-1,-1 0 0,0 1 1,0-1-1,0 0 0,0 0 1,0 0-1,0 1 0,0-1 1,1 0-1,-1 0 0,0 0 1,0 1-1,0-1 0,0 0 1,1 0-1,-1 0 0,0 0 1,0 0-1,0 1 0,1-1 1,-1 0-1,0 0 0,0 0 1,1 0-1,-1 0 0,20 1-197,26-8-81,-39 6 51,83-4-689,-89 5 941,0 0 0,-1 0 0,1 0 0,0 0 0,0 1 1,-1-1-1,1 0 0,0 0 0,-1 0 0,1 0 0,0 1 0,-1-1 0,1 0 0,0 1 0,-1-1 0,1 1 0,-1-1 1,1 0-1,-1 1 0,1-1 0,-1 1 0,1 0 0,-1-1 0,1 1 0,-1-1 0,0 1 0,1 0 0,-1-1 0,0 1 1,0 0-1,1-1 0,-1 1 0,0 0 0,0-1 0,0 1 0,0 0 0,0-1 0,0 1 0,0 0 0,0 0 0,0-1 1,0 1-1,0 0 0,0-1 0,-1 1 0,1 0 0,0-1 0,0 1 0,-1 0 0,0 3 155,-1 0 1,1-1-1,-1 0 0,0 1 0,1-1 0,-2 0 0,1 0 1,-3 4-1,-8 5 206,0-1 1,-1 0-1,-16 10 1,24-17-551,0-1 0,-1 0-1,1 0 1,-1 0 0,0 0 0,0-1 0,0 0 0,0-1 0,0 0 0,-8 1 0,2-6-6096,5-14-7083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2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94 135 12876,'11'-11'1548,"2"-1"-930,34-36 1862,-17 9 2483,-30 39-4764,1-1 0,-1 0 0,1 1 0,-1-1 0,1 0-1,-1 1 1,1-1 0,-1 0 0,1 0 0,-1 1 0,0-1 0,0 0-1,1 0 1,-1 0 0,0 1 0,0-1 0,0 0 0,0 0 0,0 0 0,0 0-1,0 1 1,0-1 0,0 0 0,0 0 0,-1 0 0,1-1 0,-1 2-117,0-1 1,0 1 0,0 0-1,0 0 1,0-1 0,0 1-1,0 0 1,0 0 0,0 0 0,0 0-1,0 0 1,0 0 0,0 0-1,0 0 1,0 1 0,0-1-1,0 0 1,-1 1 0,-45 22 407,34-13-442,1 1 0,0 0-1,0 1 1,2 0 0,-1 1 0,-13 22-1,18-25-46,1-1 0,1 1-1,-1-1 1,1 1-1,1 1 1,0-1 0,0 0-1,1 1 1,0 0 0,1-1-1,0 13 1,1-22-40,0 1 0,1-1 0,-1 1 0,0-1 0,0 0 0,1 1 0,-1-1 0,1 1 0,-1-1 0,1 0 0,0 1 0,-1-1 0,1 0 0,0 0 0,0 0 0,0 1 0,0-1-1,0 0 1,0 0 0,0 0 0,0 0 0,1-1 0,-1 1 0,0 0 0,0 0 0,1-1 0,-1 1 0,0-1 0,1 1 0,-1-1 0,1 0 0,-1 1 0,1-1 0,-1 0 0,1 0 0,-1 0 0,1 0 0,-1 0 0,2-1 0,4 0-379,0 0 1,0 0 0,0 0-1,0-1 1,0-1-1,0 1 1,9-5-1,2-4-1196,-1 0 0,0-1 0,28-25 0,12-21-5623,-11 6-1576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16207,'0'0'8088,"9"1"-6951,-3-1-1020,-4 0-81,0 0 0,0 0 1,0 0-1,-1 0 0,1 0 1,0 1-1,0-1 0,0 0 1,0 1-1,0-1 0,-1 1 1,1 0-1,0 0 0,0 0 1,-1 0-1,1 0 0,-1 0 1,1 0-1,-1 0 0,1 1 1,-1-1-1,0 0 0,1 1 0,-1-1 1,0 1-1,0 0 0,0-1 1,0 1-1,-1 0 0,1 0 1,0-1-1,-1 1 0,1 0 1,-1 2-1,4 35 105,-2-1-1,-2 1 1,-2 0 0,-1-1-1,-16 74 1,7-40-376,8-54-2076,4-29-3639,1-6 2541,-1-10-4919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108 154 15054,'0'0'16293,"8"-7"-15556,-3 4-675,5-4 25,-1-1 0,1 0-1,12-16 1,-20 22-89,1-1-1,-1 0 1,0 0 0,0 0 0,0 0 0,-1 0-1,1 0 1,-1-1 0,0 1 0,0-1 0,0 1-1,0 0 1,0-1 0,-1 0 0,0 1 0,1-1-1,-1 1 1,-1-1 0,1 1 0,-1-4 0,0 5-3,0 0 0,0 0-1,-1 1 1,1-1 0,0 1 0,-1-1 0,1 1 0,-1-1 0,0 1 0,1 0 0,-1 0 0,0 0 0,0 0 0,0 0 0,0 0 0,1 1 0,-1-1-1,0 1 1,0-1 0,0 1 0,0 0 0,-1-1 0,1 1 0,0 0 0,0 0 0,0 1 0,-2-1 0,-2 0 0,0 1 0,-1-1 0,1 1 0,0 0 0,0 1 0,0 0 0,0 0 0,-7 3 0,7-1 14,0 1-1,0 0 1,0 1 0,0-1 0,1 1-1,0 1 1,0-1 0,1 0 0,-1 1-1,2 0 1,-1 0 0,1 0 0,0 1-1,0-1 1,1 1 0,0 0 0,0-1-1,1 1 1,0 0 0,0 0 0,1 0-1,0 0 1,0 0 0,4 15 0,-3-20-5,1 1 1,-1-1-1,1 0 1,0 0 0,0 0-1,0 0 1,1 0-1,-1 0 1,1 0-1,0-1 1,-1 1 0,1-1-1,0 0 1,1 0-1,-1 0 1,0 0-1,0-1 1,1 1 0,-1-1-1,1 0 1,-1 0-1,1 0 1,5 0 0,6 2-112,1-1 1,0-1 0,0 0-1,17-2 1,-22 0-448,0 0-1,0-1 1,0 0-1,0-1 1,0 0-1,0-1 1,-1 0-1,11-6 1,-10 4-1416,0-1 0,-1 0-1,0-1 1,10-8 0,10-16-8712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3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11 11787,'0'0'9123,"-9"12"-7596,-3 3-1289,1 0-1,0 2 1,1-1-1,1 1 1,1 1 0,1-1-1,0 1 1,1 1-1,1-1 1,0 1-1,-1 20 1,6-37-177,0 0 0,-1 1 0,1-1 0,0 0 0,0 1 0,1-1 0,-1 0 0,0 0 0,1 0 0,-1 1 0,1-1 1,0 0-1,0 0 0,0 0 0,0 0 0,1 3 0,0-5-50,-1 1 0,1 0 0,-1-1 0,0 1 0,1-1 0,-1 0 0,1 1 0,-1-1 0,1 0 0,-1 0 0,1 0 0,0 0 0,-1 0 0,1 0 0,-1 0 0,1-1 0,-1 1 0,1-1 0,-1 1 0,0-1 0,1 1 0,-1-1 0,1 0 0,-1 0 0,0 1 0,2-2 0,6-4 30,0 0 0,0 0 0,-1-1 0,1 0 0,-1 0 0,13-17 0,41-60-2,-15 18 88,-47 66-110,0-1-1,0 1 0,0 0 0,0 0 1,0 0-1,1-1 0,-1 1 0,0 0 1,0 0-1,0 0 0,0-1 1,0 1-1,0 0 0,0 0 0,1 0 1,-1 0-1,0-1 0,0 1 1,0 0-1,0 0 0,0 0 0,1 0 1,-1 0-1,0 0 0,0-1 0,0 1 1,1 0-1,-1 0 0,0 0 1,0 0-1,0 0 0,1 0 0,-1 0 1,0 0-1,0 0 0,1 0 0,-1 0 1,0 0-1,0 0 0,0 0 1,1 0-1,-1 0 0,0 0 0,0 1 1,0-1-1,1 0 0,-1 0 0,0 0 1,0 0-1,0 0 0,0 0 1,1 1-1,0 15 517,-7 22-34,1-19-355,2-10-97,0 0-1,1 0 1,0 0 0,1 0-1,0 1 1,1 9-1,0-19-32,0 0-1,0 1 1,0-1 0,1 1-1,-1-1 1,0 0 0,0 1-1,1-1 1,-1 0-1,0 1 1,1-1 0,-1 0-1,1 0 1,-1 1-1,0-1 1,1 0 0,-1 0-1,1 0 1,-1 0 0,0 1-1,1-1 1,-1 0-1,1 0 1,-1 0 0,1 0-1,-1 0 1,0 0 0,1 0-1,-1 0 1,1 0-1,-1 0 1,1-1 0,-1 1-1,1 0 1,-1 0 0,0 0-1,1 0 1,-1-1-1,1 1 1,-1 0 0,0 0-1,1-1 1,-1 1-1,0 0 1,1-1 0,-1 1-1,0 0 1,0-1 0,1 1-1,-1-1 1,21-16 220,46-61 46,-45 51-279,0 0 0,38-33 0,-59 60-7,-1-1 1,1 0-1,0 1 0,-1-1 0,1 0 1,0 1-1,0-1 0,0 1 0,0-1 1,-1 1-1,1-1 0,0 1 0,0-1 1,0 1-1,0 0 0,0 0 1,0 0-1,0-1 0,0 1 0,0 0 1,0 0-1,0 0 0,0 0 0,0 1 1,0-1-1,1 0 0,-1 1 8,0 0-1,0 0 1,0 0-1,-1 0 1,1 1-1,0-1 0,-1 0 1,1 0-1,0 0 1,-1 1-1,0-1 1,1 0-1,-1 0 1,0 1-1,0-1 1,0 0-1,1 2 0,-6 67 146,4-62-160,0 3-480,-2 15 1103,2-7-7837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3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14446,'0'0'5552,"1"11"-4090,24 140 1217,-19-127-2402,0 0-1,1-1 1,2 1 0,18 36 0,-26-58-259,0 1-1,0-1 1,1 1 0,-1-1 0,1 0-1,-1 0 1,1 1 0,0-1 0,0 0-1,0-1 1,0 1 0,0 0 0,1 0-1,-1-1 1,0 0 0,1 1 0,-1-1-1,1 0 1,0 0 0,-1 0 0,1-1 0,2 2-1,-2-3-1,0 1 0,0-1 0,0 0 0,-1 1 0,1-1 0,0-1 0,0 1 0,-1 0 0,1-1 0,-1 1 0,0-1 0,1 1 0,-1-1 0,0 0 0,0 0 0,0 0 0,2-3 0,8-11 26,-2 1 0,0-2 1,0 1-1,12-33 0,-8 10-22,-11 28-23,1 0 0,0 0 0,0 1 0,9-13 1,-14 60-96,2-23 142,-4 146 197,3-160-261,0 1 0,0-1 1,0 0-1,0 1 0,0-1 1,0 1-1,0-1 0,0 1 1,0-1-1,0 0 1,0 1-1,0-1 0,0 1 1,0-1-1,0 1 0,0-1 1,1 0-1,-1 1 0,0-1 1,0 1-1,1-1 1,-1 0-1,0 1 0,0-1 1,1 0-1,-1 0 0,0 1 1,1-1-1,-1 0 0,0 1 1,1-1-1,-1 0 1,1 0-1,-1 0 0,0 0 1,1 1-1,15-10-1316,12-22-1614,-7-6-1300,2-6-2700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31 13325,'0'0'4254,"-4"13"-1990,-7 12-1270,2-5-176,1 0 0,0 1 1,2-1-1,0 1 1,-4 35-1,23-65-556,0-11-169,-2 0 1,0 0 0,-1-1-1,-1 0 1,-1-1 0,0 0 0,-2-1-1,4-25 1,-11 62-87,1 0-1,0 0 1,1 0 0,1 0-1,0 0 1,1 0 0,8 23-1,-10-35-86,-1 0-1,1 0 0,0 0 0,0-1 0,0 1 0,0 0 0,0-1 0,0 1 0,0 0 0,0-1 0,1 1 0,-1-1 0,1 0 0,-1 1 0,1-1 0,2 2 0,-3-3-90,0 0 0,0 0 1,0 0-1,0 1 0,0-1 0,1 0 0,-1 0 0,0 0 0,0-1 0,0 1 0,0 0 0,0 0 0,0-1 0,0 1 1,0 0-1,0-1 0,0 1 0,0-1 0,0 1 0,0-1 0,1-1 0,3-2-946,-1 0-1,1-1 1,-1 0-1,0 0 1,-1 0 0,1 0-1,-1-1 1,3-7-1,10-26-7775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47 12780,'0'0'3465,"-1"11"-1148,-1 28-1088,-5 387 5277,15-352-6428,-3-64-47,-3-48 47,-2-18 88,1-23-30,10-86 0,-8 143-135,0 1 0,2 0 0,0 0 0,2 0 0,0 1 0,1 0 0,1 0 0,1 1 0,12-18 0,-20 34-8,0-1 1,0 1-1,0 0 0,0 0 0,0 1 0,1-1 1,0 0-1,-1 1 0,1-1 0,0 1 0,0 0 1,0 0-1,0 0 0,1 1 0,-1-1 0,0 1 1,1-1-1,-1 1 0,1 0 0,0 1 0,3-2 1,-6 3-7,-1-1-1,1 1 1,0-1 0,-1 1 0,1-1 0,0 1 0,-1-1 0,1 1 0,-1 0 0,1-1 0,-1 1 0,0 0-1,1-1 1,-1 1 0,0 0 0,1-1 0,-1 1 0,0 0 0,0 0 0,0 0 0,1-1 0,-1 1 0,0 0-1,0 0 1,0 0 0,0-1 0,-1 1 0,1 1 0,-3 27-56,-5-7 82,-1 0 0,0 0-1,-2-2 1,-1 1 0,0-1 0,-27 32-1,4-2 225,29-42-1756,8-10 44,16-25-1448,27-43-3502,-16 18-366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4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22 9065,'0'0'5055,"2"9"-2231,5 33-642,-1 0 1,-1 74-1,-15 97 1222,1-1-4536,0-241-1878,1 6 2918,-2-43-65,2 0-1,3-1 1,7-124 0,-2 175 326,1-1 0,1 1 1,0 0-1,1 0 0,1 0 1,1 0-1,0 0 0,1 1 1,0 0-1,12-18 1,-17 31-165,0 1 0,0-1-1,0 1 1,0 0 0,0-1 0,0 1 0,1 0 0,-1-1 0,1 1 0,-1 0 0,1 0 0,-1 0 0,1 1 0,-1-1 0,1 0 0,0 0 0,0 1 0,-1-1 0,1 1 0,0 0 0,0-1 0,0 1 0,-1 0 0,1 0 0,0 0 0,0 0 0,0 1 0,-1-1 0,1 0-1,0 1 1,0-1 0,-1 1 0,1 0 0,0-1 0,-1 1 0,1 0 0,0 0 0,-1 0 0,0 0 0,1 0 0,-1 1 0,1-1 0,-1 0 0,0 1 0,0-1 0,0 1 0,0-1 0,0 1 0,0-1 0,0 1 0,-1 0 0,1-1 0,0 1 0,-1 0 0,0 0 0,1 1 0,0 12 139,0 0 0,-1-1 0,0 1 0,-2 0 0,0-1 0,0 1 0,-1-1 1,-1 0-1,0 0 0,-1 0 0,-1 0 0,0-1 0,-1 0 0,0 0 1,-1-1-1,0 0 0,-1 0 0,-13 12 0,22-23-161,0-1 0,0 1 0,-1-1 0,1 0 0,0 1 0,-1-1 0,1 0 0,0 1 0,-1-1 0,1 0 1,0 1-1,-1-1 0,1 0 0,-1 0 0,1 0 0,-1 1 0,1-1 0,-1 0 0,1 0 0,-1 0 0,1 0 0,-1 0 0,1 0 0,0 0 0,-1 0 0,1 0 0,-1 0 0,1 0 0,-1 0 0,1 0 0,-1 0 0,1-1 0,-1 1 0,-4-16-1876,7-29-4175,-1 44 5622,5-29-5699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10 228 13036,'0'0'12556,"10"-2"-11638,-6 1-874,0 1-1,-1-2 0,1 1 1,0 0-1,0-1 0,-1 0 1,1 1-1,-1-2 0,1 1 0,-1 0 1,0-1-1,0 1 0,0-1 1,0 0-1,2-3 0,0 0-35,-1-1 0,0 1 1,-1-1-1,0 1 0,0-1 0,0 0 0,-1 0 0,0 0 0,1-8 0,-2 11-10,0 0-1,0 0 1,-1 0-1,0-1 0,0 1 1,0 0-1,0 0 1,-1 0-1,1 0 0,-3-7 1,3 10 3,-1 0-1,0-1 1,0 1 0,1 0 0,-1 0 0,0 0 0,0 0 0,0 0 0,0 0-1,0 0 1,-1 0 0,1 0 0,0 0 0,0 1 0,-1-1 0,1 0 0,0 1-1,-1-1 1,1 1 0,0-1 0,-1 1 0,1 0 0,-1 0 0,1-1 0,0 1-1,-1 0 1,1 0 0,-1 1 0,1-1 0,-1 0 0,1 0 0,-2 1-1,0 0 14,0 1 1,0-1-1,0 1 0,0-1 0,0 1 0,0 0 0,1 0 0,-1 0 0,1 0 0,0 1 0,-1-1 0,1 0 0,0 1 0,0 0 0,1 0 0,-1-1 0,0 1 0,1 0 0,0 0 0,0 0 0,0 1 0,0-1 0,0 4 0,-4 10 150,2 1-1,-3 31 1,5-40-103,0 0-1,1 0 1,0 1 0,1-1 0,0 0 0,0 0-1,3 9 1,-4-17-45,1 1 1,-1-1-1,1 0 0,-1 0 0,1 0 0,0 1 1,-1-1-1,1 0 0,0 0 0,0 0 0,0 0 1,0 0-1,0 0 0,0-1 0,0 1 1,0 0-1,0 0 0,1-1 0,-1 1 0,0-1 1,2 2-1,0-2-2,0 0-1,-1 0 1,1-1 0,0 1-1,-1 0 1,1-1 0,-1 0 0,1 1-1,-1-1 1,1 0 0,-1 0-1,1-1 1,-1 1 0,0 0 0,4-4-1,8-6-26,0-1 0,0 0 0,-2-1-1,1-1 1,13-20 0,-11 15-462,1 0-1,20-19 1,-35 37 434,-1 0 0,1 1-1,0-1 1,0 0 0,0 1 0,-1-1 0,1 0 0,0 1 0,0-1-1,0 1 1,0 0 0,0-1 0,0 1 0,0 0 0,0-1 0,1 1-1,-1 0 1,0 0 0,1 0 0,-1 0 38,0 1-1,-1-1 1,1 0-1,-1 1 1,1-1 0,0 1-1,-1-1 1,1 1-1,-1-1 1,1 1 0,-1-1-1,1 1 1,-1 0-1,0-1 1,1 1 0,-1 0-1,0-1 1,1 1-1,-1 0 1,0-1 0,0 2-1,4 55 783,-3-27-644,-1-29-125,0-1 0,0 1 1,0-1-1,0 0 0,1 1 0,-1-1 1,0 1-1,0-1 0,0 1 0,1-1 1,-1 0-1,0 1 0,0-1 0,1 0 1,-1 1-1,0-1 0,1 0 0,-1 1 1,0-1-1,1 0 0,-1 0 0,1 1 1,-1-1-1,0 0 0,1 0 1,-1 0-1,1 1 0,-1-1 0,1 0 1,-1 0-1,0 0 0,1 0 0,-1 0 1,1 0-1,-1 0 0,1 0 0,-1 0 1,1 0-1,-1 0 0,1-1 0,-1 1 1,0 0-1,1 0 0,-1 0 0,1 0 1,-1-1-1,0 1 0,1 0 0,-1 0 1,1-1-1,-1 1 0,0 0 0,0-1 1,1 1-1,-1 0 0,0-1 0,1 1 1,-1-1-1,0 1 0,0 0 0,0-1 1,1 1-1,-1-1 0,18-26 225,-6 5-219,-2 3-82,1 0-1,0 0 1,2 1 0,0 1 0,1 0-1,18-17 1,-31 33 26,0 0-1,-1 0 1,1 1-1,0-1 1,0 0 0,0 1-1,0-1 1,0 0 0,1 1-1,-1-1 1,0 1-1,0 0 1,0-1 0,0 1-1,0 0 1,1 0-1,-1 0 1,0 0 0,0 0-1,2 0 1,-2 0 37,-1 1-1,1-1 1,0 1-1,0-1 1,-1 1 0,1-1-1,0 1 1,-1 0-1,1-1 1,-1 1 0,1 0-1,-1 0 1,1-1 0,-1 1-1,0 0 1,1 0-1,-1 0 1,0 0 0,0-1-1,1 3 1,0 7 198,0 0 0,-1 0 0,-1 19 0,0-14-40,1 9-46,0 2-358,0-8-4677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6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17136,'0'0'7746,"12"-7"-5765,0 1-1609,0 0 0,0 0 1,1 1-1,-1 1 1,17-4-1,-26 7-346,1 0 0,-1 0 0,0 1 0,0-1 0,0 1 0,0 0 0,0 0 0,0 0 0,0 0 0,1 1 0,-1-1 0,0 1 0,0 0 0,0 0 0,0 0 0,0 0 0,0 0 0,-1 1 0,1-1 0,0 1 0,-1 0 0,1 0 0,-1 0 0,1 0 0,-1 0 0,0 0 0,0 1-1,0-1 1,0 1 0,-1-1 0,1 1 0,-1 0 0,3 5 0,-2-1-27,0 0-1,0 0 1,-1 0-1,1 0 1,-2 1-1,1-1 1,-1 0-1,0 1 1,-1-1-1,1 0 1,-2 0-1,1 1 1,-1-1-1,0 0 0,0 0 1,-1 0-1,0-1 1,0 1-1,0-1 1,-6 8-1,7-14-326,3-6-32,7-10-409,-3 11 571,0 1-1,1-1 1,-1 1 0,1 0 0,-1 1-1,1-1 1,0 1 0,0 0-1,1 1 1,-1-1 0,1 1 0,-1 0-1,1 1 1,8-1 0,-12 1 191,-1 1 0,1 0 1,-1 0-1,1 0 0,0 0 1,-1 0-1,1 0 1,-1 1-1,1-1 0,-1 1 1,1 0-1,-1 0 0,0 0 1,1 0-1,-1 0 0,0 0 1,0 0-1,0 1 0,0 0 1,0-1-1,0 1 0,0 0 1,0 0-1,-1 0 0,1 0 1,-1 0-1,1 0 0,-1 0 1,0 0-1,0 1 0,0-1 1,0 0-1,0 1 0,-1-1 1,1 1-1,-1-1 1,1 1-1,-1-1 0,0 5 1,0 0 204,-1 0 1,1 0-1,-1-1 1,-1 1 0,1 0-1,-1-1 1,-1 1 0,1-1-1,-1 0 1,0 1 0,0-1-1,-1-1 1,0 1 0,0 0-1,0-1 1,-1 0 0,1 0-1,-9 6 1,5-4 89,1-1 0,-2 0-1,1-1 1,0 0 0,-1 0 0,0-1 0,0 0 0,-1 0 0,1-1-1,-1 0 1,1-1 0,-15 2 0,23-4-322,-1 0 1,1 1-1,0-1 0,0 0 0,-1 0 1,1 0-1,0 0 0,0 0 0,-1 0 1,1-1-1,0 1 0,0 0 0,0-1 1,-1 1-1,1-1 0,0 1 1,0-1-1,0 1 0,0-1 0,0 0 1,0 0-1,0 1 0,0-1 0,0 0 1,0 0-1,1 0 0,-1 0 0,0 0 1,0 0-1,1 0 0,-1 0 1,1-1-1,-1 1 0,1 0 0,-1 0 1,1 0-1,0-1 0,0 1 0,0 0 1,-1 0-1,1-1 0,0 1 0,1 0 1,-1 0-1,0-1 0,1-1 1,0-3-432,0 0 1,1 0-1,0 0 1,0 0-1,0 1 1,1-1-1,0 1 1,6-9 0,19-20-7176,4-2-6213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17328,'0'0'6316,"3"12"-5217,77 347 967,-98-398-2616,-37-89-741,57 121 2569,9 8-739,25 16-617,-9-5 143,-22-10-58,1-1 0,0 1-1,-1-1 1,1-1 0,0 1 0,0-1-1,0 0 1,0 0 0,-1-1 0,1 1 0,0-1-1,0-1 1,-1 1 0,1-1 0,-1 0-1,1 0 1,-1-1 0,0 1 0,0-1-1,0 0 1,6-5 0,-6 3 3,-1 0 0,1 0 0,-1 0 0,0-1 1,0 0-1,0 1 0,-1-1 0,0-1 0,0 1 0,-1 0 0,0-1 0,0 0 0,0 1 1,-1-1-1,0 0 0,0 0 0,-1-12 0,-3-4 24,2 23-38,1 0 1,0 0 0,0-1 0,-1 1 0,1 0 0,0 0 0,0 0 0,-1 1 0,1-1 0,0 0 0,0 0 0,-1 0 0,1 0 0,0 0 0,0 0-1,-1 0 1,1 0 0,0 0 0,0 1 0,-1-1 0,1 0 0,0 0 0,0 0 0,0 0 0,-1 1 0,1-1 0,0 0 0,0 0 0,0 1-1,0-1 1,0 0 0,-1 0 0,1 0 0,0 1 0,0-1 0,0 0 0,0 1 0,0-1 0,0 0 0,-14 43-25,14-37 55,-3 7 118,2 1 0,0 0 0,0 0 0,1 0-1,4 24 1,-4-37-115,0 0 1,1 0-1,-1 0 0,0-1 0,1 1 0,-1 0 0,1 0 0,-1 0 0,1 0 0,0 0 0,-1-1 0,1 1 0,0 0 0,0-1 0,0 1 1,-1-1-1,1 1 0,0 0 0,0-1 0,0 0 0,0 1 0,0-1 0,0 0 0,0 1 0,0-1 0,0 0 0,0 0 0,0 0 1,0 0-1,0 0 0,0 0 0,0 0 0,0 0 0,0 0 0,0 0 0,0-1 0,0 1 0,1-1 0,2 0 69,0 0 1,0-1-1,0 0 0,-1 0 0,1 0 1,-1 0-1,1 0 0,4-5 0,10-12 91,0-2 0,-1 0 0,17-29 0,26-33-149,-60 83-44,0-1 0,0 1-1,0 0 1,0-1 0,1 1-1,-1 0 1,0 0 0,0-1-1,0 1 1,1 0 0,-1-1 0,0 1-1,1 0 1,-1 0 0,0 0-1,1-1 1,-1 1 0,0 0-1,1 0 1,-1 0 0,0 0 0,1 0-1,-1-1 1,0 1 0,1 0-1,-1 0 1,0 0 0,1 0 0,-1 0-1,1 0 1,-1 0 0,0 0-1,1 1 1,-1-1 0,0 0-1,1 0 1,-1 0 0,0 0 0,1 1-1,5 16 12,-5 39 135,-2-46-135,1-1 11,1-1 0,-1 1 0,1-1 1,4 17-1,-5-24-7,0 0-1,1-1 1,-1 1 0,0 0 0,1 0 0,-1-1-1,0 1 1,1 0 0,-1-1 0,1 1 0,-1 0-1,1-1 1,-1 1 0,1-1 0,0 1 0,-1 0 0,1-1-1,0 0 1,-1 1 0,1-1 0,0 1 0,0-1-1,-1 0 1,2 1 0,0-2 25,0 1 1,-1 0-1,1-1 0,0 1 0,-1-1 1,1 0-1,-1 1 0,1-1 1,-1 0-1,1 0 0,-1 0 0,0 0 1,1 0-1,-1 0 0,0-1 1,0 1-1,2-3 0,16-20 267,26-40 0,-29 39-334,1 1 0,21-24 0,-37 47 0,0 1 0,-1-1 0,1 0 1,0 0-1,-1 0 0,1 1 0,0-1 0,0 1 0,0-1 1,-1 0-1,1 1 0,0-1 0,0 1 0,0 0 0,0-1 1,0 1-1,0 0 0,0-1 0,0 1 0,2 0 0,-2 0 21,0 1-1,-1-1 0,1 1 1,-1-1-1,1 1 0,-1-1 1,1 1-1,-1-1 0,1 1 1,-1-1-1,1 1 0,-1 0 1,0-1-1,1 1 0,-1 0 1,0-1-1,1 1 0,-1 0 1,0-1-1,0 1 1,0 0-1,0 0 0,1 55 72,-2-43-86,-3 68 136,3-70-7116,0-32-470,-1-6-5701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16207,'0'0'6599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3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1 272 7623,'0'0'13175,"10"-8"-11685,12-7-874,-1 0 479,38-33-1,-55 45-1038,0 0-1,0-1 0,-1 0 1,0 1-1,0-1 0,0 0 0,0-1 1,-1 1-1,1 0 0,-1-1 1,0 0-1,0 1 0,-1-1 1,0 0-1,1 0 0,-2 0 0,2-7 1,-3 11-14,1 0 1,0 0-1,-1 0 1,1 0-1,-1 0 0,1 0 1,-1 0-1,0 0 1,1 0-1,-1 1 1,0-1-1,0 0 1,1 0-1,-1 1 1,0-1-1,0 0 1,0 1-1,0-1 0,0 1 1,0-1-1,0 1 1,0-1-1,0 1 1,0 0-1,0 0 1,-1-1-1,1 1 1,0 0-1,0 0 1,0 0-1,0 0 1,0 0-1,0 1 0,0-1 1,0 0-1,-1 0 1,1 1-1,0-1 1,0 1-1,0-1 1,-1 1-1,-3 0 17,0 1-1,1 0 1,-1 0 0,0 0 0,0 0-1,1 0 1,0 1 0,-5 3-1,2 1-47,1 0 0,0 0-1,1 1 1,0-1 0,0 1-1,0 0 1,1 0 0,0 1-1,1-1 1,0 1 0,0 0-1,1 0 1,0 0 0,1 0-1,0 0 1,0 1 0,1-1-1,0 11 1,1-19-10,0 0 0,-1 0 0,1 1-1,0-1 1,-1 0 0,1 0 0,0 0 0,0 0 0,0 0-1,0 0 1,0 0 0,0 0 0,1-1 0,-1 1 0,0 0-1,0-1 1,0 1 0,1 0 0,-1-1 0,0 0 0,1 1-1,-1-1 1,0 0 0,1 0 0,-1 1 0,1-1 0,-1 0 0,0 0-1,1-1 1,-1 1 0,0 0 0,1 0 0,-1-1 0,3 0-1,3 0-8,0-1 0,0 0-1,0 0 1,0-1-1,10-5 1,1-4-446,0 0 0,-1-1 0,-1-1 0,0-1 0,17-20 0,62-88-559,-93 175 4291,-2-47-3196,0 1-7,0 0 1,0 0 0,0 0 0,1-1-1,0 1 1,3 10 0,-4-15-68,1-1 0,-1 1 0,0 0 0,1-1 0,-1 1 0,1 0 0,-1-1 0,1 1 1,-1-1-1,1 1 0,-1-1 0,1 1 0,0-1 0,-1 1 0,1-1 0,0 1 0,-1-1 0,1 0 1,0 0-1,-1 1 0,1-1 0,0 0 0,1 0 0,0 0 8,0 0 1,0 0-1,0-1 1,0 1-1,0-1 0,0 0 1,0 1-1,0-1 0,0 0 1,-1 0-1,1 0 1,0 0-1,1-2 0,14-10 33,-1-1-1,-1-1 0,14-17 1,-15 17-74,0 0 1,1 0 0,26-19-1,-40 33-4,0 0-1,1 0 0,-1 1 0,0-1 0,0 0 0,0 1 1,0-1-1,1 1 0,-1-1 0,0 1 0,1 0 0,-1-1 1,0 1-1,1 0 0,-1 0 0,0 0 0,1 0 0,-1 0 1,2 1-1,-2-1 20,-1 0 1,1 1-1,0 0 0,0-1 1,-1 1-1,1-1 1,0 1-1,-1 0 0,1 0 1,-1-1-1,1 1 0,-1 0 1,1 0-1,-1 0 1,1-1-1,-1 1 0,0 0 1,1 0-1,-1 0 0,0 2 1,1 6 51,0 1 0,-1-1 0,0 1 0,-3 12 1,2-9 37,-7 99 1137,8-112-1198,0 0-1,0 1 0,1-1 0,-1 1 0,0-1 0,0 0 1,1 1-1,-1-1 0,0 0 0,1 1 0,-1-1 1,0 0-1,1 1 0,-1-1 0,0 0 0,1 0 0,-1 1 1,1-1-1,-1 0 0,0 0 0,1 0 0,-1 0 0,1 0 1,-1 0-1,1 1 0,-1-1 0,1 0 0,-1 0 1,1 0-1,-1 0 0,0-1 0,1 1 0,-1 0 0,1 0 1,-1 0-1,1 0 0,-1 0 0,1-1 0,-1 1 1,0 0-1,1 0 0,-1-1 0,0 1 0,1-1 0,21-10 152,23-35-19,8-7-792,-49 50 180,-1 1 0,1-1 0,0 1 0,0 0 0,0 0 0,0 1 0,0-1 0,6-1 0,-9 3 284,-1 0-1,0 0 1,1 0-1,-1 0 1,0 0 0,1 0-1,-1 0 1,0 0 0,1 0-1,-1 0 1,0 0-1,1 0 1,-1 1 0,1-1-1,-1 0 1,0 0 0,0 0-1,1 0 1,-1 1 0,0-1-1,1 0 1,-1 0-1,0 0 1,0 1 0,1-1-1,-1 0 1,0 0 0,0 1-1,0-1 1,1 0-1,-1 1 1,0-1 0,0 0-1,0 1 1,0-1 0,0 0-1,0 1 1,1-1 0,-1 0-1,0 1 1,0 0-1,-1 17-5663,0-15 4622,-4 21-7990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15471,'0'0'11685,"-1"9"-9597,-5 44-1381,-2-1 1,-16 54 0,10-51-241,3 0-1,-6 72 1,17-38-467,12-282-689,-11 184 625,-1 0 0,2 0-1,-1 0 1,1 1 0,1-1-1,-1 0 1,6-10 0,-6 16 59,-1 0 0,1 0 0,0 0 1,0 1-1,0-1 0,1 1 0,-1 0 1,1-1-1,-1 1 0,1 0 0,0 0 0,0 1 1,-1-1-1,1 0 0,1 1 0,-1 0 0,0 0 1,0 0-1,0 0 0,1 0 0,-1 1 1,6-1-1,2 0 48,0 1 0,1 1-1,-1 0 1,0 0 0,0 1 0,1 0 0,-1 1 0,-1 0 0,18 8 0,-23-9-36,-2 0 0,1 0 0,0 0 0,0 1 1,-1-1-1,1 1 0,-1 0 0,0 0 0,0 0 1,0 0-1,0 1 0,0-1 0,-1 1 0,1-1 0,-1 1 1,0 0-1,0 0 0,-1 0 0,1 1 0,-1-1 0,0 0 1,0 0-1,0 1 0,-1-1 0,1 0 0,-1 1 1,-1 5-1,0-5 17,0-1 0,-1 1 0,1 0 0,-1-1 1,0 0-1,-1 1 0,1-1 0,-1 0 0,0 0 1,0 0-1,0 0 0,0-1 0,-8 7 0,7-7-2,1 0-1,-1 0 1,1 1 0,0-1-1,0 1 1,0 0-1,1 0 1,-1 0-1,1 0 1,0 0-1,0 1 1,0-1-1,1 1 1,-1-1-1,0 7 1,3-10-22,-1 0 0,1-1 0,-1 1 0,1 0 0,0 0 0,0-1 0,-1 1 0,1 0 0,0-1 0,0 1 0,0-1 0,0 1 0,0-1 0,0 1 0,0-1 0,0 0 0,0 1 0,0-1 0,0 0 0,0 0 0,0 0 0,0 1 0,0-1 0,0 0 0,0-1 0,0 1 0,0 0 0,0 0 0,0 0 0,0-1 0,1 0 0,40-7 0,-24 0-116,0-2 0,0 0-1,-1-2 1,0 1 0,-1-2 0,0 0 0,-1-1-1,-1-1 1,0 0 0,-1-1 0,-1 0-1,16-29 1,-34 58-49,-8 14 283,-15 42 1,26-60-23,0 1-1,1 0 0,0-1 0,1 1 0,0 0 1,0 0-1,1 1 0,2 16 0,-2-26-91,0 1 0,0-1 1,1 0-1,-1 0 0,1 1 0,-1-1 0,1 0 0,-1 0 0,1 1 0,-1-1 1,1 0-1,0 0 0,0 0 0,0 0 0,0 0 0,0 0 0,0 0 0,0 0 1,0-1-1,0 1 0,0 0 0,0-1 0,0 1 0,0 0 0,1-1 0,-1 1 1,0-1-1,1 0 0,-1 0 0,0 1 0,0-1 0,1 0 0,-1 0 0,0 0 1,1 0-1,-1 0 0,0 0 0,1-1 0,-1 1 0,0 0 0,1-1 0,-1 1 1,0-1-1,0 1 0,0-1 0,3-1 0,3-1 14,0-1 0,0 1 0,-1-1 0,1-1 0,-1 1 0,9-8 0,-5 3-18,-2 0 0,1 0 0,-1-1 0,0 0 0,-1-1 0,0 1 0,-1-1 0,0 0 0,-1-1 0,0 0 0,0 0 0,-2 0 0,1 0 0,-2 0 0,0-1 0,2-17 0,-5 30 1,1 0-1,0 0 0,0 0 1,0 0-1,0 0 0,0 0 1,0 0-1,-1 0 1,1 0-1,0 0 0,0 0 1,0 0-1,0 0 0,0 0 1,-1 0-1,1 0 0,0 0 1,0 0-1,0 0 0,0 0 1,0 0-1,-1 0 0,1 0 1,0 0-1,0 0 0,0 0 1,0 0-1,0 0 0,-1 0 1,1 0-1,0 0 0,0-1 1,0 1-1,0 0 0,0 0 1,0 0-1,0 0 0,0 0 1,0 0-1,-1 0 0,1-1 1,0 1-1,-5 18 23,5-15-22,0 0 0,0-1-1,1 1 1,-1 0 0,1-1 0,0 1 0,-1-1 0,1 1 0,0-1 0,0 1 0,1-1 0,-1 1-1,0-1 1,1 0 0,-1 0 0,1 0 0,0 0 0,0 0 0,3 3 0,0-2 3,-1 0 0,1-1 0,0 1 1,0-1-1,0 0 0,0 0 0,1 0 0,-1-1 1,8 1-1,-1 0 5,0-1 1,0 0-1,0-1 0,1-1 1,-1 0-1,0-1 0,0 0 1,16-5-1,-15 2 1,-1 0 1,0-1-1,0-1 1,21-15-1,-28 19-8,-1 0-1,0-1 1,1 1 0,-2-1 0,1 0-1,0 0 1,-1-1 0,0 1 0,0-1-1,0 0 1,0 1 0,-1-1 0,0 0-1,0-1 1,1-5 0,-2 11-2,-1-1 0,0 0 0,0 0 0,0 0 0,0 1 0,0-1 0,0 0 0,0 0 0,0 1 0,-1-1 0,1 0 0,0 0 0,0 1 0,-1-1 0,1 0 0,0 0 0,-1 1 0,1-1 0,-1 0 0,1 1 0,-1-1 0,1 1 0,-1-1 0,1 1 0,-1-1 0,0 1 0,1-1 0,-1 1 0,0-1 0,-28-3 0,21 5 0,-1 0 0,1 1 0,0 0 0,0 0 0,-10 4 0,10-1 0,0-1 0,0 1 0,0 1 0,1-1 0,0 1 0,0 1 0,0-1 0,1 1 0,-8 10 0,10-12 0,1 0 0,0 1 0,0-1 0,0 1 0,0 0 0,1 0 0,0 0 0,0 0 0,1 0 0,-1 0 0,2 1 0,-1-1 0,0 0 0,2 12 0,-1-16-7,0 0 1,1 0-1,0 0 0,-1 0 0,1 0 1,0 0-1,0 0 0,0 0 0,0 0 1,0 0-1,0 0 0,0 0 0,1-1 1,-1 1-1,1-1 0,-1 1 0,1-1 1,0 1-1,3 1 0,0-1-30,0 1-1,0-1 0,0 0 1,0-1-1,0 1 0,1-1 1,-1 0-1,6 0 0,2 0-90,0-1 0,0-1-1,0 0 1,-1 0 0,1-1-1,16-5 1,-12 0-373,-1 0 0,27-17 0,-30 16 627,0 1 0,0 0 0,29-9 1,-42 15-98,0 1 1,0 0-1,1 0 1,-1 0-1,0 0 1,0 0-1,1 0 1,-1 0-1,0 0 1,0 0-1,1 0 1,-1 0-1,0 0 1,0 0-1,1 0 1,-1 0-1,0 0 1,0 1-1,0-1 1,1 0-1,-1 0 1,0 0-1,0 0 1,1 0-1,-1 0 1,0 1-1,0-1 1,0 0-1,0 0 1,1 0-1,-1 1 1,0-1-1,0 0 1,0 0-1,0 0 1,0 1-1,0-1 1,0 0-1,0 0 1,1 1-1,-1-1 1,0 0-1,0 0 1,0 1-1,0-1 1,0 0-1,0 0 1,0 1-1,0-1 1,0 0-1,-1 0 1,1 1-1,0-1 0,0 0 1,0 0-1,0 0 1,0 1-1,0-1 1,0 0-1,-1 0 1,1 0-1,0 1 1,0-1-1,0 0 1,-1 0-1,-9 20 134,9-18-46,-4 7-78,-22 43 58,26-49-96,0 1-1,-1-1 1,1 1-1,0-1 1,1 1 0,-1 0-1,1 0 1,-1-1 0,1 1-1,0 0 1,1-1-1,0 8 1,0-10-11,1 1 0,-1-1 0,0 1 0,1-1-1,-1 1 1,0-1 0,1 0 0,0 0 0,-1 0 0,1 0 0,0 0 0,0 0 0,-1 0 0,1 0-1,0-1 1,0 1 0,0-1 0,0 1 0,0-1 0,0 0 0,0 0 0,0 0 0,0 0-1,0 0 1,0 0 0,0-1 0,3 0 0,4 0-181,1 0 0,0-1 0,-1 0 0,14-6-1,5-5-1495,48-30-1,-12-3 3467,-64 45-257,-17 38-209,16-36-1394,0 1-1,1-1 1,-1 0 0,1 0-1,0 1 1,-1-1 0,1 0 0,0 1-1,0-1 1,0 0 0,0 1-1,0-1 1,0 0 0,0 0-1,0 1 1,0-1 0,1 0 0,-1 1-1,1-1 1,-1 0 0,1 0-1,-1 1 1,1-1 0,0 0-1,-1 0 1,1 0 0,1 2 0,0-2-257,0-1 0,0 1 0,0 0 0,0-1 0,0 1 0,0-1 1,1 0-1,-1 1 0,0-1 0,0 0 0,0 0 0,0 0 1,0-1-1,0 1 0,3-1 0,6-2-1604,0 0 0,0-1-1,0 0 1,-1-1 0,14-7-1,6-9-6812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0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11339,'0'0'6982,"67"-18"-5060,-14-9-320,9-7-802,8-5-287,2 4-321,-1 2-128,-9 7-1057,-12 10-1537,-15 6-289,-17 8-1665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0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6470,'0'0'14606,"65"-8"-13165,-1-26-480,10-9-673,8 1-223,-3 1-162,-4 5-1184,-10 3-2755,-20 9-3587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1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0 454 13581,'0'0'9972,"12"-13"-8942,178-212 956,-147 160-1930,44-85 0,-96 172-53,1 1-1,1 1 0,2-1 1,0 1-1,2 0 0,0 0 1,2 0-1,1 34 1,1-54-78,-1 0 0,1 0 0,0 1 0,0-1 0,1 0 1,-1 0-1,1 0 0,0 0 0,0-1 0,0 1 0,1 0 1,-1-1-1,1 0 0,0 1 0,0-1 0,0 0 0,0 0 1,0-1-1,8 6 0,-7-6-459,0 0 1,1-1-1,-1 1 0,1 0 0,-1-1 1,1 0-1,0 0 0,0-1 1,-1 1-1,1-1 0,7-1 1,27-3-7411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1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 13901,'0'0'3369,"11"-11"-535,-6 6-2570,6-6 686,0 0 0,1 0 0,17-11 0,-26 20-763,0 0-1,0-1 1,0 1-1,1 0 1,-1 1 0,1-1-1,-1 1 1,1 0-1,0-1 1,0 1-1,-1 1 1,1-1-1,0 1 1,0-1 0,0 1-1,0 0 1,0 1-1,-1-1 1,1 1-1,0-1 1,0 1-1,4 2 1,-6-2-181,0 1 0,-1-1 0,1 1 0,-1 0 0,0-1 0,0 1 0,0 0 0,1 0 0,-1-1 0,-1 1 0,1 0 0,0 0 0,0 0 0,-1 0 0,1 0 0,-1 0 0,0 1 0,0-1 0,0 0 0,0 0 0,0 0 0,0 0 0,0 0 0,-1 0 0,1 0 0,-1 0 0,0 3-1,-1 4 7,-1 0-1,0-1 0,0 1 0,-1-1 1,-5 10-1,-2-1 56,-1-1 0,0 0 1,-2-1-1,1-1 0,-2 0 0,0-1 1,0 0-1,-2-1 0,-22 13 0,75-45 638,21-9-854,-30 20-265,47-10 1,-63 17 278,-1 0 0,1 1 0,0 0 0,0 1 0,0 0 1,-1 1-1,20 3 0,-29-3 116,1-1 0,0 1 0,-1 0 0,1 0-1,-1-1 1,1 1 0,-1 0 0,1 0 0,-1 1 0,0-1 0,1 0 0,-1 0 0,0 1 0,0-1 0,0 0 0,0 1-1,0-1 1,0 1 0,-1-1 0,1 1 0,0 0 0,-1-1 0,1 1 0,-1 0 0,0-1 0,1 1 0,-1 0 0,0 0-1,0-1 1,0 1 0,0 0 0,-1 0 0,1-1 0,0 1 0,-1 0 0,0 2 0,-1 3 65,0 0 0,0 0 0,-1 0 1,0 0-1,0-1 0,-1 1 0,-6 8 1,-2 2 331,-1-1 1,-1-1-1,0 0 0,-1-1 1,0 0-1,-1-1 1,-1-1-1,0-1 1,-36 18-1,38-26 599,5-5-4196,10 1 2942,0 1-1,0-1 1,0 1-1,0-1 1,0 1 0,0-1-1,0 0 1,0 1-1,0-1 1,0 1-1,0-1 1,0 1-1,0-1 1,0 1-1,0-1 1,1 0-1,-1 1 1,0-1 0,0 1-1,1-1 1,-1 1-1,0-1 1,1 1-1,-1 0 1,1-1-1,-1 1 1,0-1-1,1 1 1,-1 0-1,1-1 1,-1 1-1,1 0 1,-1 0 0,1-1-1,-1 1 1,1 0-1,0 0 1,-1 0-1,1 0 1,16-10-7117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10 257 16912,'0'0'1879,"-3"-9"262,1 6-2024,1 0-1,0 0 1,1 0 0,-1 0 0,0 0-1,1 0 1,0 0 0,-1 0 0,1-1-1,0 1 1,1 0 0,-1 0 0,1 0-1,-1 0 1,1 0 0,0 0-1,2-4 1,1 0-38,0 0-1,0 0 0,1 1 0,0 0 1,1 0-1,-1 0 0,10-7 1,10-9-40,1 2-1,32-20 1,-46 33 123,1 0-1,0 0 1,0 2 0,0-1-1,0 2 1,1 0-1,20-4 1,-32 8-144,-1 0 0,1-1 0,-1 1 0,0 0 0,1 0 0,-1 0 0,1 0 0,-1 0-1,1 0 1,-1 1 0,0-1 0,1 0 0,-1 1 0,0-1 0,1 1 0,-1-1 0,0 1 0,1 0 0,-1-1 0,0 1 0,0 0 0,0 0-1,0 0 1,0 0 0,0 0 0,0 0 0,1 2 0,-1-1 28,0 1 0,0-1 0,-1 1 0,1 0 0,-1-1 0,0 1 0,1 0 0,-1-1 0,-1 1 0,1 0 0,0-1 0,0 1 0,-2 3 0,-2 8 331,0 0 0,-1-1 1,0 0-1,-10 16 0,-1-2 71,11-20-397,0 1 0,0-1 0,1 1 0,0 0 0,0 0 1,1 1-1,0-1 0,-1 12 0,3-20-45,1 1 0,0-1 1,0 1-1,0-1 0,0 1 0,0-1 0,1 1 1,-1-1-1,0 1 0,0-1 0,0 1 1,0-1-1,0 0 0,1 1 0,-1-1 1,0 1-1,0-1 0,1 1 0,-1-1 1,0 0-1,1 1 0,-1-1 0,0 0 1,1 1-1,-1-1 0,0 0 0,1 0 1,-1 1-1,1-1 0,-1 0 0,1 0 1,-1 0-1,1 1 0,22-1 85,22-14-53,-24 5-662,-1-2-1,0 0 1,19-15-1,-19 11-2439,-2 0 0,31-33-1,-6-6-8092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0 18385,'0'0'919,"-1"12"196,0-1-854,0 0 0,1 0-1,1 0 1,0 0 0,0 0-1,1 0 1,1 0 0,0-1 0,0 1-1,1-1 1,7 15 0,6 7-83,-2 1 0,-1 1 0,-2 0 0,10 40 0,-18-53-163,-1 0 0,0 0 0,-2 0 0,-1 0 0,0 0 0,-1 0 0,-2 0 0,-7 34 0,0-20-63,-1 0 1,-2-1 0,-1 0 0,-2-1 0,-1-1 0,-2 0-1,0-2 1,-3 0 0,0-1 0,-2-1 0,-29 27 0,45-49-588,-1 1 0,1-1 0,-1-1 0,-15 8 0,-21 1-5442,-14-8-8454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2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9417,'0'0'10057,"-21"99"-8295,8-27-417,5 12 33,8 1 31,2-1-96,22-1-160,9-13-544,8-11-449,8-15-96,2-16-1505,11-18-2627,1-10-4644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3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18001,'0'0'5990,"77"-6"-4101,-21-17-832,16-6-416,6-5-385,0-4-704,-9-1-3428,-12 3-4516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3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18514,'0'0'2081,"88"-27"578,-26-1-1666,11-3-673,7-1-64,4 0-288,-6-3-3203,-10-1-6310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0 136 12940,'0'0'5328,"4"-10"-3059,0 3-1929,-1 1 1,1 0 0,1 0-1,-1 0 1,1 0 0,0 1-1,0-1 1,1 1 0,-1 0-1,1 1 1,0 0 0,0 0-1,1 0 1,-1 0 0,9-2-1,-11 4-195,69-28 1598,-66 28-1680,0 0 0,0 0 0,0 1 0,0 0 1,1 0-1,-1 0 0,0 1 0,14 2 0,-20-2-63,-1 1 0,1-1 0,0 0 1,0 1-1,-1 0 0,1-1 0,0 1 0,-1-1 0,1 1 1,0 0-1,-1-1 0,1 1 0,-1 0 0,0 0 0,1-1 1,-1 1-1,1 0 0,-1 0 0,0 0 0,0 0 0,1 0 1,-1-1-1,0 1 0,0 0 0,0 0 0,0 0 0,0 0 1,0 0-1,0 0 0,-1 0 0,1-1 0,0 1 0,0 0 1,-1 0-1,0 1 0,-12 32 117,-20 2-5,26-30-115,0 1 0,1 0 0,0 0 0,0 0 0,1 1 0,-6 10-1,12-18-41,-1 1-1,1 0 1,0-1-1,0 1 0,0-1 1,0 1-1,0-1 0,0 0 1,0 0-1,0 1 1,0-1-1,0 0 0,0 0 1,0 0-1,0 0 0,0 0 1,0 0-1,0 0 1,0 0-1,0 0 0,2-1 1,29-2-473,-22 2 246,-1 0 0,1 0 0,0 1 0,0 0 0,-1 1 0,1 0 0,10 2 0,-17-2 262,0 1 0,0-1 1,0 1-1,0-1 0,0 1 1,0 0-1,-1 0 1,1 0-1,-1 0 0,1 1 1,-1-1-1,0 1 0,0-1 1,0 1-1,0 0 0,-1 0 1,1 0-1,-1 0 1,1 0-1,-1 0 0,0 0 1,0 0-1,0 7 0,1-2 294,0 1-1,0-1 1,-1 1-1,0 0 1,-1-1-1,0 1 1,-1 0-1,1-1 1,-2 1-1,1-1 1,-1 1-1,0-1 1,-1 0 0,0 0-1,0 0 1,-1 0-1,0 0 1,0-1-1,-1 0 1,0 1-1,0-2 1,-1 1-1,0-1 1,0 0-1,-1 0 1,1 0-1,-9 4 1,14-9-282,0 0 0,-1 0 1,1 0-1,-1 0 0,1 0 1,-1-1-1,0 1 0,1 0 1,-1-1-1,0 1 0,1-1 1,-1 0-1,0 0 1,1 0-1,-1 1 0,0-2 1,0 1-1,1 0 0,-1 0 1,0 0-1,1-1 0,-1 1 1,0-1-1,1 1 0,-1-1 1,0 0-1,-1-1 0,1 0 3,0 0-1,0-1 0,1 1 1,-1-1-1,1 0 0,-1 1 0,1-1 1,0 0-1,0 0 0,0 1 0,0-1 1,1 0-1,-1 0 0,0-4 0,2-55-1921,9 14-3961,3 20 924,2 0-1928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 9513,'1'-2'11423,"-6"4"-4642,-12 12-2789,-12 14-5703,20-18 3594,5-5-1824,0 0 0,1 0 0,-1 0 0,1 1 0,0-1 0,0 1 0,0 0 0,1 0 1,0 0-1,0 0 0,1 0 0,0 1 0,0-1 0,0 8 0,1-13-81,1 1-1,-1-1 1,1 0 0,0 0-1,-1 1 1,1-1-1,0 0 1,0 0 0,0 0-1,0 0 1,0 0 0,0 0-1,0 0 1,1 0-1,-1-1 1,0 1 0,0 0-1,1-1 1,-1 1 0,0-1-1,1 1 1,-1-1-1,0 0 1,1 1 0,-1-1-1,1 0 1,-1 0 0,0 0-1,1 0 1,-1 0-1,1-1 1,-1 1 0,3-1-1,3 1-218,1-1-1,-1-1 1,1 1-1,-1-1 0,10-4 1,3-4-804,-1-1 1,21-17-1,33-19-504,-67 43 1757,1 1 1,0 0-1,-1 1 0,1-1 1,0 1-1,0 1 0,0-1 0,0 1 1,8 0-1,-14 1-105,0 1-1,-1-1 1,1 1 0,-1-1-1,1 1 1,-1-1-1,1 1 1,-1 0 0,0-1-1,1 1 1,-1 0-1,1 0 1,-1-1 0,0 1-1,0 0 1,0-1-1,1 1 1,-1 0 0,0 0-1,0 0 1,0-1-1,0 1 1,0 0 0,0 0-1,-1 0 1,1 30 23,0-23 22,-2 19-81,1-1-4795,1-21-3733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21076,'0'0'7751,"9"69"-7494,-1-35-161,1-4-64,0 1-128,0-4-417,1 1-672,-1-2-1185,0-3-2339,-1-2-3010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19891,'0'0'11082,"58"27"-17199,-51-41-3332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5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1 804 17521,'0'0'5856,"16"-1"-4319,3 0-1043,0 0 0,0-2 0,0 0-1,0-2 1,30-10 0,627-316 895,-528 252-1625,142-82-754,-68 36-1291,-73 47-3272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33 234 11755,'-1'1'340,"0"-1"-1,0 0 1,-1 0 0,1 0-1,0 1 1,0-1-1,0 0 1,0 0-1,0-1 1,0 1 0,-1 0-1,1 0 1,0 0-1,0-1 1,0 1 0,0-1-1,0 1 1,0-1-1,0 1 1,0-1 0,0 1-1,0-1 1,0 0-1,0 0 1,1 0 0,-1 1-1,0-1 1,0 0-1,1 0 1,-2-2 0,2 0-120,-1 1 0,1-1 0,0 0 0,0 0 0,1 1 0,-1-1 0,1 0 0,-1 1 0,1-1 0,0 1 0,0-1 0,0 0 0,2-3 0,7-12 154,0 2 1,1 0 0,1 0 0,0 1-1,1 0 1,1 1 0,0 1 0,1 0-1,31-20 1,-45 32-361,1 0-1,0 0 0,0 0 0,0 0 1,0 0-1,0 0 0,0 0 1,1 0-1,-1 1 0,0 0 0,0-1 1,0 1-1,1 0 0,-1 0 1,3 0-1,-4 0-12,0 1 0,0-1 0,0 1-1,0-1 1,0 1 0,0-1 0,-1 1 0,1 0 0,0-1 0,0 1 0,-1 0-1,1-1 1,0 1 0,-1 0 0,1 0 0,0 0 0,-1 0 0,1 0-1,-1 0 1,0 0 0,1 0 0,-1 1 0,2 8 12,-1-1-1,-1 0 1,1 1 0,-1-1-1,-3 16 1,3-24-7,-4 24 28,-1-1 0,-2 0 0,0 0 0,-15 32 0,-14 48 4,36-103-30,-1 0-1,1 1 0,-1-1 1,1 0-1,0 0 0,-1 0 1,1 1-1,0-1 0,0 0 1,0 0-1,0 0 0,0 1 1,0-1-1,0 0 0,0 0 1,1 1-1,-1-1 0,0 0 1,1 0-1,-1 0 0,1 1 1,-1-1-1,1 0 0,0 0 1,-1 0-1,1 0 0,0 0 0,0 0 1,0 0-1,1 0 1,0 0 4,0 0 0,1-1 1,-1 0-1,1 1 1,-1-1-1,0 0 1,1 0-1,-1 0 1,0-1-1,1 1 1,-1-1-1,1 1 1,-1-1-1,3-1 0,12-5-74,0-1 0,0 0 0,16-12 0,-33 20 50,76-54-3977,-35 9-4358,-22 15-39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17649,'0'0'8007,"-23"72"-7622,23-50-97,0-1-192,8-2-96,0-5-192,-1-2-1314,1-4-1985,-5-1-4004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18802,'0'0'8680,"19"46"-14510,-11-50 1186,-4-7-4292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47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13421,'0'0'8360,"-15"93"-6887,8-33-160,-4 9-256,5 5-256,5 1 128,1 0-128,2-6-385,17-8-224,9-11-96,10-10-64,8-19-352,7-18-2114,3-6-2563,1-28-4868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1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16 121 8008,'-2'-2'958,"0"-1"0,1 0 0,-1 0 0,1 0 1,-1-1-1,1 1 0,0 0 0,0 0 1,0-1-1,1 1 0,-1 0 0,1-1 0,0-6 1,0 7-578,1 1 1,-1-1 0,1 0 0,0 1-1,0-1 1,0 0 0,0 1-1,0-1 1,1 1 0,-1-1 0,1 1-1,0 0 1,0 0 0,2-3-1,0 2-244,0 0 0,0 0-1,0 0 1,0 0 0,1 1 0,-1 0-1,1 0 1,0 0 0,0 0-1,-1 1 1,1 0 0,0 0-1,0 0 1,0 1 0,1-1-1,-1 1 1,0 0 0,5 1-1,-8 0-130,0 0 0,0 0 0,-1 0 0,1 0 0,0 0 0,-1 0 0,1 0 0,-1 0 0,1 1 0,-1-1 0,0 1 0,1-1 0,-1 1 0,0-1 0,0 1 0,0 0-1,0-1 1,-1 1 0,1 0 0,0 0 0,-1 0 0,1 0 0,-1-1 0,1 1 0,-1 0 0,0 0 0,0 0 0,0 2 0,1 5 17,-1 0 0,0 0 0,0 0 1,-4 18-1,1-16-8,-1 1 1,0-1-1,-1 0 1,0 0-1,-1 0 1,0-1-1,-1 0 1,0 0 0,0 0-1,-14 13 1,30-25-62,0 1 1,0-1 0,0 2 0,1-1 0,-1 1 0,0 1 0,10 1 0,-17-2 37,4 1-52,0 0 0,0 0 0,0 1 0,0-1 0,0 1-1,0 0 1,0 1 0,-1 0 0,1 0 0,-1 0 0,0 0 0,0 1 0,8 7-1,-11-9 62,0 0 0,0 0 0,-1 0 0,1 1 0,0-1 0,-1 1 0,0-1 0,1 1 0,-1-1 0,0 1 0,0 0 0,-1 0 0,1-1 0,-1 1 0,1 0 0,-1 0 0,0 0 0,0 0-1,0 0 1,0-1 0,-1 1 0,1 0 0,-1 0 0,1 0 0,-1-1 0,0 1 0,0 0 0,0-1 0,-1 1 0,1-1 0,-4 5 0,-1 2 246,-1-1 1,-1 1-1,1-2 0,-1 1 1,-1-1-1,1 0 1,-20 11-1,23-14-121,-1-1 0,-1 0 0,1 0 0,0 0 0,-1-1 0,1 0-1,-1 0 1,0-1 0,1 0 0,-1 0 0,0 0 0,0-1 0,-13-1 0,19 1-145,0 0 0,0 0 0,1 0-1,-1-1 1,0 1 0,1 0 0,-1 0 0,0-1 0,1 1 0,-1-1-1,1 1 1,-1 0 0,1-1 0,-1 1 0,1-1 0,-1 0 0,1 1-1,-1-1 1,1 1 0,-1-1 0,1 0 0,0 1 0,0-1 0,-1 1-1,1-1 1,0 0 0,0 0 0,-1 0 0,5-26-1377,20-18-2301,29-11-6216,-24 26 1932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13068,'0'0'15951,"56"-17"-20499,-40-4-1121,-3 2-3428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0 397 13485,'0'0'10853,"10"-13"-9994,3-6-481,-1 0 0,0-2 1,-1 1-1,-1-2 0,11-36 0,-14 29 190,-2-1-1,0 1 1,-3-1 0,0 0-1,-3-32 1,-4 48-264,4 14-301,1 0 0,0 0 1,0 0-1,-1 0 1,1 0-1,0 0 0,-1 0 1,1 0-1,0 0 1,-1 0-1,1 0 1,0 0-1,0 0 0,-1 0 1,1 0-1,0 0 1,-1 0-1,1 0 0,0 0 1,0 0-1,-1 0 1,1 0-1,0 1 0,0-1 1,-1 0-1,1 0 1,0 0-1,0 1 0,-1-1 1,1 0-1,0 0 1,0 1-1,0-1 0,0 0 1,-1 0-1,1 1 1,0-1-1,0 0 0,0 0 1,0 1-1,0-1 1,0 0-1,0 1 1,0-1-1,0 0 0,0 0 1,0 1-1,0-1 1,0 0-1,0 1 0,0-1 1,0 0-1,0 0 1,0 1-1,-7 43 19,2-1-1,2 1 1,2 0-1,4 49 1,-1-18-13,-2-69 18,1 1 0,0-1 0,0 1 0,0-1 0,0 0 0,5 12 0,-5-17-57,-1 0 1,1 0 0,-1 0-1,1 0 1,-1-1 0,1 1-1,-1 0 1,1 0 0,0 0-1,0-1 1,-1 1-1,1 0 1,0-1 0,0 1-1,0 0 1,0-1 0,0 0-1,0 1 1,0-1 0,1 1-1,-1-1-120,0 0 0,1 0 0,-1-1 0,1 1 0,-1 0 1,0-1-1,1 1 0,-1-1 0,0 1 0,1-1 0,-1 0 0,0 1 0,0-1 0,0 0 0,0 0 0,0 0 0,0 0 0,0 0 0,2-2 0,13-19-5646,-8 5-1054,3-4-7212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11211,'0'0'12123,"0"10"-10826,-1 56 410,-3 0-1,-13 67 1,17-133-1705,-8 43 474,1 0 0,-2 53 0,9-95-469,0 0-1,0 0 1,0 0-1,0 0 1,0 0-1,0 0 0,0 0 1,0 0-1,0 0 1,0 0-1,1 0 0,-1 0 1,0 0-1,1 0 1,-1 0-1,1 0 0,-1 0 1,1 0-1,-1-1 1,1 1-1,-1 0 1,1 0-1,0 0 0,0 0 1,0-1-2,0 0 1,0 0-1,0 0 0,0 0 1,0 0-1,0 0 1,0-1-1,0 1 1,0 0-1,0-1 1,-1 1-1,1 0 0,0-1 1,0 1-1,0-1 1,-1 1-1,1-1 1,0 0-1,-1 1 1,2-2-1,4-3-3,-1-1-1,0-1 1,0 1 0,8-13-1,-6 4-205,-1-1-1,0 1 1,-1-1-1,-1 0 1,0 0 0,1-18-1,-4 27 172,0 0 0,0 0 0,-1-1 0,0 1 0,0 0 0,-1-1 1,0 1-1,0 0 0,-1 0 0,1 0 0,-2 0 0,1 0 0,-1 1 0,0-1 0,0 1 0,-6-8 0,9 13 29,-1 0 0,1 1 0,-1-1 0,1 0 0,-1 0 0,1 1 0,-1-1 0,0 1 0,1-1 0,-1 0 0,0 1 0,1-1 0,-1 1 0,0 0 1,0-1-1,0 1 0,1 0 0,-1-1 0,0 1 0,0 0 0,0 0 0,0 0 0,0-1 0,0 1 0,1 0 0,-3 1 0,2-1 8,1 1 1,-1 0 0,0-1 0,1 1-1,-1 0 1,0 0 0,1 0 0,-1 0-1,1 0 1,0 0 0,-1 0 0,1 0-1,-1-1 1,1 1 0,0 0-1,0 1 1,0-1 0,0 1 0,-1 4 54,1-1 1,0 1-1,0-1 1,0 1 0,1-1-1,0 1 1,3 9-1,-2-11-22,1 1 0,0-1-1,0 0 1,0 0 0,1 0 0,-1 0-1,1-1 1,0 1 0,0-1-1,0 0 1,1 0 0,-1 0-1,1-1 1,0 0 0,-1 0-1,1 0 1,0 0 0,0-1 0,0 1-1,0-1 1,0-1 0,1 1-1,-1-1 1,0 0 0,0 0-1,10-1 1,-3-1 40,0 1 0,0-2 0,-1 1 0,1-2-1,-1 1 1,1-2 0,-1 1 0,-1-2 0,1 1 0,16-13 0,-16 9-50,0-1-1,-1 0 1,-1 0 0,0-1 0,0-1 0,-1 1-1,10-22 1,-14 26-21,0 0-1,-1 0 1,0-1 0,-1 1-1,0-1 1,0 0 0,0 0-1,-1 1 1,0-1-1,-1 0 1,0 0 0,0 0-1,0 0 1,-1 0-1,-2-9 1,2 16-12,1 0-1,0 0 1,0 1-1,-1-1 0,1 0 1,-1 0-1,1 0 1,-1 0-1,1 0 1,-1 0-1,1 1 1,-1-1-1,0 0 1,1 1-1,-1-1 1,0 0-1,0 1 1,1-1-1,-1 1 1,0-1-1,0 1 1,0-1-1,0 1 1,0 0-1,0-1 1,0 1-1,0 0 1,0 0-1,0 0 1,0 0-1,0 0 1,0 0-1,0 0 1,0 0-1,1 0 1,-1 0-1,0 0 1,0 1-1,0-1 1,0 0-1,0 1 1,-1 0-1,-1 0-6,0 0-1,0 1 1,1 0-1,-1 0 0,0 0 1,1 0-1,-1 0 0,1 0 1,0 1-1,0-1 1,-4 6-1,-2 8 38,1 0 0,1 1 0,0 0 0,1 1 0,1-1 0,0 1 0,-1 33 0,3-41 23,2 0 0,0 1 1,0-1-1,1 1 0,0-1 1,1 0-1,0 1 1,0-1-1,1 0 0,1 0 1,-1-1-1,2 1 0,-1-1 1,11 16-1,-10-20-44,0 0-1,1-1 0,-1 1 1,1-1-1,0 0 0,0-1 1,0 1-1,1-1 1,-1 0-1,1-1 0,0 0 1,-1 0-1,1 0 1,0-1-1,0 0 0,0 0 1,0 0-1,0-1 1,1-1-1,-1 1 0,0-1 1,13-3-1,-4 0-34,-1 0 0,0-1 0,1 0-1,-2-1 1,1-1 0,-1-1 0,0 0-1,25-19 1,-27 17 16,-1-1 0,0 0-1,0 0 1,12-19 0,-19 25 25,0-1 0,-1 1 0,0-1 1,0 0-1,-1 0 0,0 0 0,0 0 1,0 0-1,-1-1 0,1 1 1,-2-1-1,1 1 0,-1-8 0,0 13-5,0 0 0,0-1 1,0 1-1,0 0 0,0 0 0,-1 0 0,1 0 0,0 0 0,-1 0 0,1 0 0,-1 0 0,1 0 0,-1 0 1,1 0-1,-1 0 0,0 0 0,1 0 0,-1 0 0,0 0 0,0 0 0,0 1 0,0-1 0,0 0 1,1 1-1,-3-2 0,0 2 7,1-1-1,0 1 1,-1-1 0,1 1 0,0 0 0,-1 0-1,1 0 1,0 0 0,-1 1 0,1-1 0,0 1-1,-3 0 1,-2 1 9,1 1-1,-1 0 0,1 0 1,0 0-1,0 0 1,0 1-1,0 0 1,-5 5-1,4-1-19,1 0 0,-1 0 0,2 0 0,-1 1 0,1 0 0,0 0 0,1 0 0,0 0 0,1 1 0,-3 11 0,5-17 0,0 1 0,0-1 0,0 1 0,1-1 0,0 0 0,0 1 0,0-1 0,1 1 0,-1-1 0,1 0 0,0 1 0,0-1 0,0 0 0,1 0 0,0 1 0,0-1 0,0-1 0,0 1 0,0 0 0,1 0 0,-1-1 0,1 1 0,0-1 0,0 0 0,6 4 0,-3-2-158,1-1-1,-1-1 1,1 1-1,0-1 1,0 0-1,1-1 1,9 3-1,-3-2-1171,-1-1 0,1-1 0,18 1 0,20-3-9186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2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3 132 10858,'0'0'11163,"-2"-9"-9583,2 5-1421,-1 0 0,1 0 0,0 0 0,1-1 1,-1 1-1,1 0 0,-1 0 0,1 0 0,0 0 0,1 0 0,-1 1 0,1-1 1,-1 0-1,1 0 0,0 1 0,1-1 0,-1 1 0,0 0 0,1 0 0,0 0 0,0 0 1,0 0-1,0 0 0,0 1 0,1 0 0,-1-1 0,1 1 0,-1 1 0,1-1 1,8-2-1,-5 0 75,1 1 0,0 1 0,0-1 0,1 1 0,-1 1 0,11-2 0,-17 3-212,0 0 0,0 0-1,0 0 1,0 0 0,0 0-1,-1 0 1,1 0 0,0 1-1,0-1 1,0 1 0,0 0-1,0-1 1,-1 1 0,1 0-1,0 0 1,-1 0 0,1 0 0,0 0-1,-1 0 1,1 1 0,-1-1-1,0 0 1,1 1 0,-1-1-1,0 1 1,0 0 0,0-1-1,0 1 1,0 0 0,-1 0-1,1-1 1,0 1 0,0 2-1,0 8 9,1-1 0,-2 1 1,1-1-1,-2 1 0,1-1 0,-2 1 0,1-1 0,-2 1 0,1-1 0,-2 0 0,1 0 0,-6 11 1,0-3 5,-1 0 0,0-1 0,-1 0 0,-1-1 1,-26 29-1,54-57 136,1 1 1,0 1-1,0 0 1,29-10-1,-32 14-116,56-18-655,-34 12-2731,1-2-6744,-26 8-127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42 9961,'0'0'7949,"-4"-8"-4820,-13-25-220,36 69-212,-7-14-2531,0 1-1,-1-1 0,-1 2 1,-1 0-1,-2 0 0,0 0 1,6 46-1,-12-48 106,-1 0 0,-1 0 1,-1 0-1,-1-1 0,-1 1 1,-7 25-1,8-38-261,0 0 0,-1 1 0,0-1 0,0-1 0,-1 1 1,0-1-1,0 0 0,-1 0 0,0 0 0,0-1 0,-1 0 0,0 0 1,0 0-1,-1-1 0,0 0 0,-10 5 0,17-10-255,-1 0 1,1-1-1,0 1 0,0 0 1,0-1-1,-1 1 0,1-1 1,0 0-1,-1 1 0,1-1 1,0 0-1,-1 0 0,1 0 0,0 0 1,-1 0-1,-1 0 0,2-1-198,0 0 0,1 1-1,-1-1 1,0 1-1,1-1 1,-1 0-1,1 1 1,-1-1-1,1 0 1,-1 0-1,1 1 1,0-1-1,-1 0 1,1 0-1,0 0 1,0 0-1,0 1 1,0-1-1,-1 0 1,1 0 0,0 0-1,0 0 1,1 0-1,-1-1 1,0-18-8745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14670,'0'0'13196,"0"53"-11914,5-17-674,-1-1-256,0-1-255,1-2-33,3-1-64,-1-4-1057,4-5-2563,-4-6-3010,1-6-8072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11883,'0'0'12556,"-31"61"-9161,30-50-1281,1-3-1665,0-3-385,12-3-96,0-2-1538,-2 0-2498,-2 0-2274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18481,'0'0'12428,"64"-32"-12043,-21 6-193,3 0-160,-3 4-705,-6 7-2049,-11 8-2659,-11 6-1986</inkml:trace>
  <inkml:trace contextRef="#ctx0" brushRef="#br0" timeOffset="1">108 268 18385,'0'0'7848,"76"-69"-7432,-37 34-224,0 3-160,0 0-1601,-7 4-2243,-3 3-2434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4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4 178 12684,'-1'-9'2696,"1"0"-2508,-1 4 258,0 0 0,1 0 1,-1 0-1,1 0 0,1 0 1,-1 0-1,0 0 0,1 1 0,0-1 1,0 0-1,1 0 0,-1 0 1,1 1-1,0-1 0,1 1 0,-1 0 1,1-1-1,-1 1 0,1 0 1,0 0-1,1 1 0,6-7 0,-1 4-88,0 0-1,1 1 1,-1 0-1,1 0 0,1 1 1,-1 0-1,0 1 0,1 0 1,0 0-1,0 2 0,0-1 1,0 1-1,0 1 0,0 0 1,0 0-1,17 4 1,-26-3-341,1 1 1,-1-1 0,0 1-1,0-1 1,0 1 0,0 0-1,0 0 1,0 0 0,-1 1-1,1-1 1,0 0 0,-1 0 0,0 1-1,0-1 1,0 1 0,0-1-1,0 1 1,0 0 0,0-1-1,-1 1 1,0 0 0,1 0-1,-1-1 1,0 1 0,0 0 0,0 0-1,-2 4 1,2 3 29,-1 0-1,-1 0 1,0 0 0,0 0-1,-1-1 1,-5 13 0,-5 3-40,-1 0 1,-1-1-1,-1-1 1,-19 22-1,47-53-317,1-1 1,1 2-1,-1 0 0,1 1 1,19-6-1,-24 8 214,1 1 0,-1 1 0,1-1 0,0 2 0,0-1 0,0 1 0,-1 1 0,1 0 0,0 0 0,0 1 0,11 2 0,-17-2 96,0 0 0,-1 0 1,1 1-1,-1-1 0,1 1 1,-1 0-1,0 0 0,1 0 1,-1 0-1,0 1 0,0-1 1,0 1-1,-1 0 0,1 0 1,-1 0-1,0 0 0,1 0 1,-1 1-1,-1-1 0,1 0 0,0 1 1,-1 0-1,0-1 0,0 1 1,0 0-1,0 0 0,0-1 1,-1 1-1,0 0 0,0 5 1,-1 3 104,0 0-1,-1-1 1,0 1 0,0-1 0,-2 0 0,1 1 0,-2-2-1,1 1 1,-1 0 0,-1-1 0,0 0 0,0 0-1,-1-1 1,-11 12 0,2-3 99,0-1 0,-1-1 0,-1-1 0,0-1 0,-1 0 0,-26 14 0,41-26-341,1 1 0,-1-1 0,0 0 0,0-1 0,-1 1 1,1-1-1,0 0 0,0 0 0,-1 0 0,1 0 0,-8-1 0,11 0-134,-1-1-1,1 1 1,-1-1 0,1 0-1,0 0 1,-1 1 0,1-1-1,0 0 1,-1 0 0,1 0 0,0-1-1,0 1 1,0 0 0,0 0-1,0-1 1,0 1 0,0 0-1,1-1 1,-1 1 0,0-1-1,1 1 1,-1-1 0,1 1-1,-1-1 1,1 1 0,0-1-1,0 0 1,0 1 0,0-1-1,0 1 1,0-1 0,1-2-1,-2-33-18887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1451 578 11307,'2'-11'576,"1"-6"-161,-1 0 1,-1 0-1,-2-28 0,1 37-234,-1 0-1,-1 0 1,0 0 0,0 0-1,0 1 1,-1-1 0,0 1-1,0 0 1,-1 0-1,0 0 1,0 0 0,-6-7-1,-12-8 179,0 0 0,-1 2 0,-1 0 0,-1 2 0,-1 0 0,0 2 0,-1 1 0,-45-18 0,-9 2-202,-150-37 0,96 39 482,-1 7 1,-1 5-1,-213 1 0,291 24-291,58-7-364,-1-1 0,1 0 0,0 1 0,-1-1 0,1 1 0,0-1 1,-1 1-1,1 0 0,0 0 0,0-1 0,0 1 0,0 0 0,0 0 0,0 0 1,-2 2-1,3-2-37,0 0 1,0 0 0,0 0 0,0 0 0,0 0-1,0 0 1,0-1 0,0 1 0,1 0-1,-1 0 1,0 0 0,1 0 0,-1-1-1,0 1 1,1 0 0,-1 0 0,1-1 0,-1 1-1,1 0 1,0 0 0,-1-1 0,1 1-1,0-1 1,-1 1 0,1-1 0,0 1-1,0-1 1,-1 1 0,2-1 0,10 7-1234,0-2 0,0 1 0,0-2 0,1 0 0,0 0 0,0-1 1,21 2-1,25 3-5297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86 5990,'0'0'2690,"1"-9"-1243,-1 4-1218,0 0 1,0 0-1,-1 0 1,1 0-1,-1 0 1,0 0-1,-2-5 1,2 8 93,0 0 0,0 0 0,0 0 1,1 1-1,-2-1 0,1 0 0,0 1 0,0-1 1,0 1-1,-1-1 0,1 1 0,-1 0 0,1-1 0,-1 1 1,0 0-1,1 0 0,-1 0 0,0 0 0,0 0 0,0 1 1,0-1-1,1 1 0,-1-1 0,0 1 0,0-1 1,0 1-1,-4 0 0,17 9 664,52 37-803,81 45 0,37 25-119,-177-113-63,1 0-1,-1 1 1,0 0 0,0 0 0,0 0-1,0 0 1,-1 1 0,0-1 0,5 10 0,-7-12 5,0 1 1,0-1-1,-1 0 1,1 1-1,-1-1 1,0 0-1,0 1 1,0-1-1,0 1 1,0-1-1,0 1 1,0-1-1,-1 0 1,0 1 0,1-1-1,-1 0 1,0 1-1,0-1 1,0 0-1,0 0 1,-1 0-1,1 0 1,0 0-1,-1 0 1,-2 2-1,-18 19 623,-2-2-1,0-1 0,-52 33 0,13-9 234,-181 155 418,224-184-3721,9-12-3624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9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21 8488,'0'0'13682,"-1"11"-13073,-4 38-86,0-9-169,2 0 0,2 51 0,1-91-344,0 1 0,1 0 0,-1-1 1,0 1-1,1 0 0,-1-1 0,0 1 0,1-1 0,-1 1 0,0-1 0,1 1 0,-1-1 0,1 1 0,-1-1 0,1 1 0,-1-1 0,1 0 0,-1 1 0,1-1 0,0 0 0,-1 1 0,1-1 0,-1 0 0,1 0 0,0 0 0,-1 1 0,1-1 0,0 0 0,-1 0 0,1 0 0,0 0 1,-1 0-1,1 0 0,0 0 0,-1-1 0,1 1 0,0 0 0,-1 0 0,1 0 0,0-1 0,29-11 240,-10-2-212,-1 0 0,-1-1 0,-1-1 0,0-1-1,15-20 1,69-99 77,-101 136-114,0 0-1,0 0 1,0 1 0,0-1 0,0 0-1,0 0 1,0 0 0,0 0 0,0 0-1,1 1 1,-1-1 0,0 0-1,0 0 1,0 0 0,0 0 0,0 0-1,0 0 1,1 0 0,-1 1 0,0-1-1,0 0 1,0 0 0,0 0-1,1 0 1,-1 0 0,0 0 0,0 0-1,0 0 1,0 0 0,1 0 0,-1 0-1,0 0 1,0 0 0,0 0-1,0 0 1,1 0 0,-1 0 0,0 0-1,0 0 1,0 0 0,0 0 0,1 0-1,-1-1 1,-4 21 159,-16 27 177,12-32-244,1 1 0,1 0 0,0 0 0,2 1 0,0 0 0,-3 22 0,7-38-60,0 1 0,0-1 0,0 1 0,0-1 0,0 1 0,0-1 0,0 0 0,1 1 0,-1-1 0,1 0 0,-1 1 0,1-1 0,-1 0 0,1 1 1,0-1-1,-1 0 0,1 0 0,0 0 0,0 0 0,0 0 0,0 0 0,0 0 0,0 0 0,0 0 0,1 0 0,-1 0 0,0-1 0,0 1 0,1-1 0,-1 1 0,0-1 0,1 1 0,-1-1 0,0 0 1,1 1-1,-1-1 0,1 0 0,-1 0 0,0 0 0,1 0 0,-1 0 0,1 0 0,-1-1 0,0 1 0,3-1 0,5-1 13,0 0-1,0 0 1,-1-1-1,1 0 1,15-9-1,41-31 52,-50 31-401,0 1-1,1 1 1,1 1-1,18-9 1,-35 18 215,1 0-1,-1-1 1,0 1-1,1 0 1,-1 0 0,0 0-1,1-1 1,-1 1-1,1 0 1,-1 0-1,0 0 1,1 0-1,-1 0 1,1 0 0,-1 0-1,1 0 1,-1 0-1,0 0 1,1 0-1,-1 0 1,1 0 0,-1 0-1,0 0 1,1 0-1,-1 0 1,1 0-1,-1 0 1,0 1 0,1-1-1,-1 0 1,0 0-1,1 1 1,-1-1-1,0 0 1,1 0-1,-1 1 1,0-1 0,1 0-1,-1 1 1,0-1-1,0 0 1,0 1-1,1-1 1,-1 1 0,0-1-1,0 0 1,0 1-1,0-1 1,0 1-1,1 0 1,-8 23-6352,-4-4-1946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3:5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18129,'0'0'3283,"-8"7"-1895,1-1-1165,0 0-1,0 0 1,1 1-1,0 0 0,1 0 1,0 1-1,0 0 1,0-1-1,1 2 1,0-1-1,0 0 0,1 1 1,1 0-1,-1 0 1,1 0-1,1 0 1,-1 10-1,2-18-213,0 1 1,0-1-1,0 0 0,1 1 1,-1-1-1,1 1 0,-1-1 0,1 0 1,-1 1-1,1-1 0,0 0 1,0 0-1,-1 0 0,1 1 1,0-1-1,0 0 0,0 0 0,0 0 1,0 0-1,1-1 0,-1 1 1,2 1-1,1 0 5,-1-1 1,1 0-1,0 1 0,0-1 1,0-1-1,0 1 0,0 0 1,5-1-1,4 0 24,1-1 0,-1 0 0,1-1 1,13-3-1,-5-3-232,0 0 1,-1-1 0,0-2-1,0 0 1,21-15-1,11-6 52,-53 32 151,0 0 0,0-1 0,1 1 0,-1 0 0,0 0 0,0 0 0,1-1 0,-1 1 0,0 0-1,0 0 1,1 0 0,-1 0 0,0 0 0,0 0 0,1 0 0,-1-1 0,0 1 0,1 0 0,-1 0 0,0 0-1,1 0 1,-1 0 0,0 0 0,0 0 0,1 0 0,-1 1 0,0-1 0,1 0 0,-1 0 0,0 0 0,0 0-1,1 0 1,-1 0 0,0 0 0,0 1 0,1-1 0,-1 0 0,0 0 0,0 0 0,1 1 0,-2 14 482,-13 18 222,11-27-637,0 1 0,0-1 0,0 0 0,1 1 0,0 0 0,0-1 0,0 1 0,1 0 0,0 0-1,1 0 1,-1 0 0,2 8 0,0-14-60,0 0 0,0 0 0,0 0 0,0 0 0,0 0 0,0 0 0,0-1 0,0 1-1,1 0 1,-1-1 0,0 1 0,1-1 0,-1 1 0,0-1 0,1 1 0,-1-1 0,0 0 0,1 0-1,-1 0 1,1 0 0,-1 0 0,0 0 0,1 0 0,-1 0 0,1-1 0,-1 1 0,3-1 0,40-11 152,-27 3-166,1-1 0,21-18-1,-25 18-181,0 0 0,1 1 0,25-12 0,-40 21 177,1 0 0,-1 0 1,0-1-1,1 1 0,-1 0 0,1 0 0,-1 0 1,1 0-1,-1 0 0,1 0 0,-1-1 0,1 1 1,-1 0-1,1 0 0,-1 1 0,0-1 0,1 0 1,-1 0-1,1 0 0,-1 0 0,1 0 0,-1 0 0,1 1 1,-1-1-1,0 0 0,1 0 0,-1 1 0,1-1 1,-1 0-1,0 0 0,1 1 0,-1 0 0,3 17 51,-13 39 304,4-30-56,6-26-277,0-1-1,0 1 0,0-1 1,0 0-1,0 1 1,0-1-1,1 1 0,-1-1 1,0 1-1,0-1 1,0 1-1,0-1 0,1 0 1,-1 1-1,0-1 1,0 0-1,1 1 0,-1-1 1,0 0-1,1 1 1,-1-1-1,0 0 0,1 1 1,-1-1-1,1 0 1,-1 0-1,0 1 0,1-1 1,-1 0-1,1 0 1,-1 0-1,1 0 0,-1 0 1,0 0-1,1 0 1,0 0-1,25-2 250,21-16-149,13-15-108,-43 22-348,1 1 1,0 1 0,0 1-1,1 0 1,23-6 0,-42 14 337,1 0 1,-1 0 0,1 0 0,-1-1-1,1 1 1,-1 0 0,1 0 0,-1 0-1,1 0 1,-1 0 0,1 0 0,-1 0-1,1 0 1,-1 0 0,0 0 0,1 1 0,-1-1-1,1 0 1,-1 0 0,1 0 0,-1 1-1,1-1 1,-1 0 0,0 0 0,1 1-1,-1-1 1,1 0 0,-1 1 0,0-1-1,1 0 1,-1 1 0,0-1 0,0 1-1,1-1 1,-1 0 0,0 1 0,0-1-1,0 1 1,1-1 0,-1 1 0,0-1-1,0 1 1,0-1 0,0 1 0,0-1-1,0 1 1,0-1 0,0 1 0,0-1 0,0 1-1,0-1 1,-1 1 0,1-1 0,0 1-1,-13 38 706,4-14-213,10-24-485,1 0 0,0-1 0,0 1-1,0-1 1,0 0 0,0 0 0,0 1 0,0-1 0,0-1 0,-1 1 0,1 0 0,0 0 0,0-1-1,3 0 1,9-3-659,-1-1-1,0 0 0,0 0 0,16-10 0,51-35-7442,-44 26 2352,-2 2-1823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18321,'-5'64'6784,"2"-52"-6561,2 1 0,-1-1 0,2 0 0,0 1-1,0-1 1,4 22 0,-3-33-211,0 0 0,-1 1 0,1-1 0,0 0 0,0 0 0,0 0 0,0 0 0,0 0 0,1 0 0,-1 0-1,0-1 1,0 1 0,0 0 0,1-1 0,-1 1 0,0-1 0,1 1 0,-1-1 0,0 0 0,1 1 0,-1-1 0,1 0 0,-1 0 0,1 0-1,-1 0 1,0 0 0,1 0 0,-1-1 0,1 1 0,-1 0 0,0-1 0,3 0 0,2-1 32,1 1-1,-1-1 1,0 0 0,-1-1-1,1 0 1,6-3 0,38-41-316,-41 36 252,1 1 0,1 0 0,12-8-1,-22 20 311,0 1 0,-1-1-1,1 1 1,-1-1 0,1 1 0,-1-1-1,0 1 1,0-1 0,0 1 0,-1 3-1,-5 42 83,3-31-345,1 0 1,0 31-1,2-47-62,0 0 1,0 0-1,1 1 0,-1-1 1,0 0-1,1 0 0,-1 0 1,1 1-1,-1-1 1,1 0-1,-1 0 0,1 0 1,0 0-1,0 0 0,0 0 1,-1 0-1,1 0 0,0 0 1,0-1-1,0 1 0,0 0 1,0 0-1,1-1 1,-1 1-1,0-1 0,0 1 1,0-1-1,0 0 0,1 1 1,-1-1-1,0 0 0,0 0 1,1 0-1,-1 0 0,0 0 1,0 0-1,1 0 0,-1 0 1,0 0-1,0-1 1,1 1-1,1-1 0,28-9-3617,-8-6-3404,-1-7-4128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6887,'0'0'18839,"6"5"-18685,-3-3-100,0 0-1,0 1 0,0-1 0,-1 1 0,1-1 0,-1 1 1,1 0-1,-1 0 0,0 0 0,-1 0 0,1 1 0,0-1 1,-1 0-1,0 1 0,1-1 0,-2 1 0,1-1 0,0 1 1,-1 0-1,1-1 0,-1 1 0,0 0 0,-1 5 0,1-8 4,0 1 0,0-1-1,0 1 1,0 0-1,0-1 1,0 1 0,0-1-1,0 1 1,1 0 0,-1-1-1,1 1 1,-1-1-1,1 1 1,0-1 0,-1 0-1,1 1 1,0-1-1,0 0 1,0 1 0,0-1-1,0 0 1,0 0 0,1 0-1,-1 0 1,0 0-1,0 0 1,1 0 0,-1 0-1,1-1 1,-1 1-1,3 0 1,1 0-23,1 0-1,-1-1 1,1 0-1,-1 0 1,0-1 0,1 0-1,-1 0 1,9-2-1,9-4-706,-1-1 0,0-1 0,0-1-1,-1-1 1,-1-1 0,1 0 0,-2-2 0,35-31-1,-83 60 3210,24-10-2284,-29 26 862,32-29-1039,1-1 0,-1 0 0,1 1 0,0-1 0,0 1 0,0-1 0,0 1 0,0-1 0,0 1 0,0 0 0,1-1 0,-1 1 0,1 0 0,-1 0 0,1 0 0,-1-1 0,1 1 0,0 0 0,0 0 0,0 3 0,2-4-48,1 0 0,-1 0-1,1-1 1,-1 1 0,1 0-1,-1-1 1,0 0-1,1 1 1,0-1 0,-1 0-1,1 0 1,-1-1 0,1 1-1,2-1 1,1 1 17,12-3-229,1 0 1,-1 0-1,0-2 1,0 0-1,32-15 1,-25 10-776,47-13 0,-74 33 2281,-2 9-1057,4-18-257,0-1-1,0 1 1,0-1-1,0 0 1,0 1-1,0-1 1,0 1-1,0-1 1,0 0-1,0 1 1,0-1-1,0 0 1,0 1-1,1-1 1,-1 0-1,0 1 1,0-1-1,0 0 0,1 1 1,-1-1-1,0 0 1,0 1-1,1-1 1,-1 0-1,0 0 1,1 1-1,-1-1 1,0 0-1,1 0 1,-1 0-1,0 1 1,1-1-1,-1 0 1,0 0-1,1 0 1,-1 0-1,0 0 1,1 0-1,-1 0 0,1 0 1,-1 0-1,64-2-246,-42 0-59,-1 0 0,0 2 0,1 1 0,-1 1 0,1 0 1,25 7-1,-43-8 417,-1 1 0,1-1-1,0 1 1,-1 0 0,0 0 0,1 0 0,-1 0 0,0 1 0,0-1 0,0 1 0,-1 0 0,1-1 0,0 1 0,-1 1 0,0-1 0,0 0 0,0 0 0,0 1 0,0-1 0,1 7 0,-3-10-63,1 0 0,-1 0-1,1 1 1,-1-1 0,1 0 0,-1 0 0,0 0 0,1 0 0,-1 0 0,1 0 0,-1 0 0,1 0 0,-1 0 0,0 0 0,1-1 0,-1 1 0,1 0 0,-1 0 0,0 0 0,1 0 0,-1-1 0,1 1 0,-1 0 0,0 0 0,1-1 0,-1 1 0,0 0 0,0-1 0,1 1 0,-1 0 0,0-1-1,0 1 1,1 0 0,-1-1 0,0 1 0,0-1 0,0 1 0,0 0 0,1-1 0,-1 1 0,0-1 0,0 0 0,12-18 59,-7 4-82,1 1-1,-2-1 1,0 0 0,-1-1 0,0 1 0,0-32 0,3-12 6,-6 59-76,1-1-1,-1 0 1,0 1-1,1-1 1,-1 0-1,1 1 1,-1-1-1,1 1 1,-1-1-1,1 1 1,-1-1-1,1 1 0,-1-1 1,1 1-1,0-1 1,-1 1-1,1 0 1,0-1-1,-1 1 1,1 0-1,0 0 1,-1 0-1,1-1 1,0 1-1,-1 0 1,1 0-1,0 0 1,0 0-1,-1 0 1,1 0-1,0 0 1,0 1-1,-1-1 1,1 0-1,1 1 1,34 8-3238,-25-6 1543,24 3-6056,3-5-8776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1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9257,'0'0'14371,"8"9"-12562,-6-7-1724,3 2 61,-1 0 0,0 1 0,1 0 0,-2 0 0,1 0 0,-1 0 0,1 1 0,-1-1 0,-1 1 0,1 0 0,-1 0 0,0 0 0,0 0 0,0 7 0,2 140 1300,-5-99-912,1-53-518,0-1 1,0 1-1,0-1 0,0 1 1,0-1-1,0 1 0,0-1 1,0 1-1,0-1 0,0 1 1,0-1-1,1 1 0,-1-1 1,0 1-1,0-1 0,0 0 1,1 1-1,-1-1 0,0 1 1,1-1-1,-1 1 0,0-1 1,1 0-1,-1 1 0,0-1 1,1 0-1,-1 0 0,1 1 1,-1-1-1,1 0 0,-1 0 1,1 1-1,-1-1 0,1 0 1,-1 0-1,1 0 0,-1 0 1,1 0-1,25-8 432,23-25 111,-23 11-513,-1-2 0,-1 0-1,0-2 1,-2-1 0,-2 0-1,0-2 1,-2 0 0,18-37-1,-33 54-2501,-12 26-4312,-2 1 9,-1 0-2919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1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17008,'0'0'5605,"11"61"-3619,7-45-929,7 1-32,3-5-512,2-2-449,0-3-1249,-5-3-3748,0-4-4900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15407,'0'0'10057,"55"15"-8904,-18-13-544,9-2-449,2 0-128,-1 0-865,-1-1-2434,-9-7-1858,-12 0-2594</inkml:trace>
  <inkml:trace contextRef="#ctx0" brushRef="#br0" timeOffset="1.5">105 141 16816,'0'0'2755,"52"8"-2051,-11-10-608,9-13-64,0-6-1729,-1-2-5382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2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85 4869,'0'0'6448,"2"-9"-3848,0 2-1842,8-30 1434,-7 8 3848,-9 27-2830,-21 4-1888,13 2-1190,0 1 0,0 0-1,1 1 1,0 1 0,0 0-1,1 1 1,0 1 0,-21 18-1,32-26-145,0 0 0,-1-1 0,1 1 0,0 0 0,0 0 0,1 0 0,-1 0-1,0 1 1,0-1 0,0 0 0,1 0 0,-1 0 0,1 1 0,-1-1 0,1 0 0,-1 1-1,1-1 1,0 0 0,-1 1 0,1-1 0,0 0 0,0 1 0,0 1 0,1-2-31,0 0 0,-1 0-1,1 0 1,0 0 0,0 0 0,0 0 0,0 0 0,0 0 0,0 0 0,0 0 0,0 0 0,1-1 0,-1 1 0,0-1 0,0 1 0,1-1 0,-1 1 0,0-1 0,2 1 0,12 2-444,-1-1 1,1-1 0,21 0-1,-24 0 250,12-1-402,48 4-1128,-68-3 1663,0-1 1,0 1-1,0 0 1,0 0 0,-1 0-1,1 1 1,0-1-1,-1 1 1,1 0-1,-1 0 1,1 0-1,-1 1 1,6 4-1,-8-6 123,0 1 0,0-1 0,0 0 0,0 0-1,-1 1 1,1-1 0,0 0 0,-1 1 0,1-1-1,-1 1 1,0-1 0,1 1 0,-1-1-1,0 1 1,0-1 0,0 1 0,0-1 0,0 1-1,0-1 1,0 1 0,0-1 0,-1 1-1,1-1 1,-1 2 0,-1 1 137,0-1 0,0 1 0,0-1 0,0 0 0,-1 0 0,0 0 0,1 0 0,-1-1 0,-4 4 1,-6 4 630,-1-1 1,0-1 0,-20 9 0,24-12-426,1-1 0,-1 1 0,0-2 0,0 1 0,0-2 1,0 1-1,0-1 0,-1-1 0,1 0 0,-14 0 0,23-1-358,0-1-1,0 1 1,0 0 0,0 0 0,0-1-1,1 1 1,-1-1 0,0 1-1,0-1 1,0 1 0,1-1 0,-1 1-1,0-1 1,1 0 0,-1 1-1,0-1 1,1 0 0,-1 0-1,1 1 1,-1-1 0,1 0 0,0 0-1,-1 0 1,1 0 0,0 0-1,-1 0 1,1 1 0,0-1 0,0 0-1,0 0 1,0 0 0,0 0-1,0 0 1,0 0 0,0 0-1,0 0 1,1 0 0,-1 0 0,0 0-1,0 1 1,1-1 0,-1 0-1,1 0 1,0-1 0,1-3-257,0 0 1,0 0-1,1 1 1,-1-1-1,1 1 1,0-1-1,4-3 1,56-45-6634,-17 21-712,-6 5-3632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43 10634,'0'0'10474,"6"-8"-8931,21-27 32,-37 52-921,-1-1-1,2 2 1,0-1 0,2 1 0,-1 0 0,2 1 0,1 0 0,0 0 0,-2 25 0,6-43-633,1 0 1,0 1-1,0-1 0,0 0 1,0 1-1,0-1 0,0 0 1,1 0-1,-1 1 0,0-1 0,1 0 1,-1 0-1,1 0 0,-1 1 1,1-1-1,-1 0 0,1 0 1,0 0-1,0 0 0,-1 0 0,1 0 1,0 0-1,0 0 0,0 0 1,0-1-1,0 1 0,0 0 1,0 0-1,2 0 0,1 0-1,-1-1 0,0 1-1,1-1 1,-1 0 0,1 0 0,-1 0 0,0 0-1,1-1 1,-1 1 0,0-1 0,5-1-1,8-4-26,1-1 1,-1 0-1,20-12 0,21-20-768,-38 25-38,0 1 0,32-16 0,-50 29 789,-1 0 0,0 0-1,0 0 1,0 0 0,0 0-1,1-1 1,-1 1 0,0 0-1,0 0 1,0 0 0,1 0-1,-1 0 1,0 0 0,0 0-1,1 0 1,-1 0 0,0 0-1,0 0 1,0 0 0,1 0-1,-1 0 1,0 0-1,0 0 1,0 0 0,1 0-1,-1 1 1,0-1 0,0 0-1,0 0 1,1 0 0,-1 0-1,0 0 1,0 0 0,0 1-1,0-1 1,1 0 0,-1 0-1,0 0 1,0 0 0,0 1-1,0-1 1,0 0 0,0 0-1,0 0 1,0 1 0,1-1-1,-1 0 1,0 0 0,0 0-1,0 1 1,0-1 0,-3 19-192,-9 16 96,-5 5-2123,9-14-5358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3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3555,'0'0'21306,"-11"3"-19422,-24 10-504,0 1 0,0 1 0,-52 33 0,76-34-1191,22-8-161,32-6-205,-33 0 116,86-3-3215,-22 0-2716,1 4-8998,-67-1 10880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4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19346,'0'0'2339,"-53"30"479,23-10-1312,0 2-417,-1 3 192,5-2-192,7-4-673,11-1-288,6-4-96,2-5-96,17-4 32,4-2-224,6-3-192,-3 0-545,5 0-769,-6 0-928,-1-8-1795,-1-2-3426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4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7 113 15118,'0'0'12791,"12"1"-12620,-5-1-164,1 1 0,0-1 0,-1 0 0,1-1 0,0 0 1,-1 0-1,1-1 0,-1 1 0,0-2 0,1 1 0,-1-1 0,0 0 0,0-1 1,8-5-1,-13 8-1,40-33 38,-40 33-36,0 0-1,-1-1 0,1 1 1,-1 0-1,0-1 0,1 0 0,-1 1 1,0-1-1,0 0 0,0 1 1,0-1-1,0 0 0,-1 0 1,1 0-1,0 0 0,-1 0 1,1 0-1,-1 0 0,0 0 1,0 0-1,0 0 0,0-3 1,-1 4-1,1 1 0,-1-1 0,0 0 0,0 1 0,1-1 0,-1 1 0,0-1 1,0 1-1,0 0 0,0-1 0,1 1 0,-1 0 0,0 0 0,0 0 0,0 0 1,0-1-1,0 1 0,0 0 0,0 1 0,0-1 0,0 0 0,0 0 1,0 0-1,-1 1 0,-24 5 231,15 0-131,0 0 0,0 1 0,1 0 1,-1 1-1,2 0 0,-1 0 0,-14 17 0,18-18-16,0 0 0,1 0 0,-1 0 0,1 1 0,1 0 0,0 0 0,0 0 0,0 0 0,1 1 0,0-1 0,-2 15-1,5-22-97,0 0 0,0 0-1,0 0 1,0 0-1,0 1 1,0-1-1,0 0 1,0 0 0,0 0-1,1 0 1,-1 0-1,0 0 1,1 0-1,-1 0 1,1 0-1,-1 0 1,1 0 0,0 0-1,-1-1 1,1 1-1,0 0 1,0 0-1,-1 0 1,1-1 0,1 2-1,1-1-98,-1 0 0,1 0-1,-1 0 1,1 0 0,-1-1 0,1 1-1,0-1 1,-1 0 0,1 1 0,3-1-1,3-1-779,0 0 0,-1 0 0,1 0 0,-1-1 0,16-5 0,14-14-5568,5-5-4169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15631,'0'0'3416,"-10"5"-1093,-16 7-589,-40 26 0,59-33-1282,-1 0 0,1 0 0,0 1 0,0 0 0,0 0 0,1 1 0,0-1 0,1 1 0,-1 1 0,-8 15 0,14-22-455,0-1 0,0 1 0,0 0 0,0-1 0,0 1 0,0 0 0,0 0 1,0-1-1,0 1 0,0 0 0,0-1 0,0 1 0,1 0 0,-1-1 1,0 1-1,0 0 0,1-1 0,-1 1 0,1 0 0,-1-1 0,0 1 0,1-1 1,-1 1-1,1-1 0,-1 1 0,1-1 0,0 1 0,-1-1 0,1 0 0,-1 1 1,1-1-1,0 0 0,-1 1 0,1-1 0,0 0 0,-1 0 0,1 0 1,0 0-1,0 1 0,-1-1 0,1 0 0,0 0 0,1-1 0,41 3-663,-34-2 450,14 0-579,-14-1 506,0 1 0,0 0 0,-1 0 0,1 1 0,0 0 0,0 1 0,-1-1 0,17 7 0,-24-8 325,-1 1-1,1-1 0,-1 0 0,1 0 0,-1 1 1,1-1-1,-1 0 0,1 1 0,-1-1 0,1 1 1,-1-1-1,0 1 0,1-1 0,-1 1 0,0-1 0,0 1 1,1-1-1,-1 1 0,0-1 0,0 1 0,0-1 1,1 1-1,-1-1 0,0 1 0,0-1 0,0 1 1,0 0-1,0-1 0,0 1 0,0-1 0,0 2 1,-14 15 1119,-27 9 244,38-25-1385,-22 12-355,-4 4 879,-56 21 0,44-27-3595,0-6-4017,4-5-7793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97 312 16367,'0'0'2910,"-8"3"-705,4-1-1861,-5 1 255,1 1 1,-1 1-1,1 0 1,0 0 0,-7 6-1,12-9-569,1 0-1,0 0 1,0 0-1,0 1 1,0-1-1,0 1 1,0 0-1,1-1 1,-1 1-1,1 0 1,0 0-1,-1 0 1,2 0-1,-1 0 1,0 0-1,1 0 1,-1 0 0,1 0-1,0 0 1,0 0-1,0 6 1,1-7-26,0 0 0,-1-1 0,1 1 1,0-1-1,0 1 0,0-1 0,0 1 1,0-1-1,1 0 0,-1 1 0,0-1 1,1 0-1,-1 0 0,0 0 0,1 0 1,-1 0-1,1 0 0,0-1 0,-1 1 1,1-1-1,0 1 0,-1-1 0,1 1 1,0-1-1,-1 0 0,1 0 0,0 1 1,0-1-1,-1-1 0,1 1 0,0 0 0,0 0 1,-1-1-1,3 0 0,3 0-14,0 0-1,-1 0 1,1-1-1,-1 0 0,1 0 1,-1 0-1,12-7 1,-10 3-87,0-1 1,0 0 0,-1-1-1,0 1 1,9-14 0,-13 17 133,-1 0 1,1 1 0,-1-1 0,0-1 0,0 1 0,0 0-1,-1 0 1,1-1 0,-1 1 0,0-1 0,0 1 0,-1-1-1,1 1 1,-1-10 0,0 14-11,-1 0 0,1-1 0,0 1 0,0 0 0,0 0 0,-1-1 0,1 1 0,0 0-1,0 0 1,-1-1 0,1 1 0,0 0 0,-1 0 0,1 0 0,0 0 0,0-1 0,-1 1 0,1 0 0,0 0 0,-1 0 0,1 0 0,0 0 0,-1 0 0,1 0-1,0 0 1,-1 0 0,1 0 0,0 0 0,-1 0 0,1 0 0,0 0 0,-1 0 0,1 1 0,0-1 0,-1 0 0,1 0 0,0 0 0,-1 0 0,1 0 0,0 1-1,0-1 1,-1 0 0,1 0 0,0 1 0,0-1 0,-1 1 0,-13 10 463,9-4-390,0 0-1,1 0 1,0 0-1,1 0 1,-1 1-1,2 0 0,-1-1 1,1 1-1,0 0 1,0 0-1,1 0 1,0 1-1,1-1 0,0 0 1,1 9-1,-1-15-89,0-1 0,0 0 0,0 1 0,1-1 0,-1 0 0,0 1 0,1-1 0,-1 0 0,1 1 0,-1-1 0,1 0 0,0 0 0,0 0 0,-1 0 0,1 0 0,0 0 0,0 0 0,0 0-1,0 0 1,0 0 0,0 0 0,0 0 0,1-1 0,1 2 0,-1-1-31,1-1-1,-1 1 1,1-1-1,-1 0 0,1 0 1,-1 0-1,1 0 1,-1 0-1,1 0 1,0-1-1,-1 1 1,4-2-1,1 0-211,0-1 0,0 0-1,0 0 1,-1-1 0,1 1 0,-1-2 0,0 1-1,7-6 1,11-18-1563,-2 0 1,-1-2-1,-1 0 0,-1-1 0,-2-1 0,-1 0 0,-2-2 1,-1 0-1,13-52 0,-20 33 4417,-10 46 3363,-7 12-3545,-7 12-692,7 0-1301,1 0 0,1 1 1,0 0-1,2 1 0,0-1 0,1 1 1,1 1-1,0-1 0,-2 26 1,1 25-325,3 89 0,4-108-3,17-210 350,-18 137-453,1 17-57,0 0-1,-1-1 1,1 1 0,-1-1 0,-1 1-1,1 0 1,-1-1 0,0 1 0,0 0-1,0-1 1,-1 1 0,0 0 0,0 0-1,-3-6 1,5 10 44,-1 1 0,1 0 0,0 0 0,0 0 0,0 0-1,0-1 1,0 1 0,-1 0 0,1 0 0,0 0 0,0 0 0,0 0 0,-1 0 0,1-1-1,0 1 1,0 0 0,0 0 0,-1 0 0,1 0 0,0 0 0,0 0 0,-1 0 0,1 0-1,0 0 1,0 0 0,0 0 0,-1 0 0,1 0 0,0 0 0,0 0 0,-1 0 0,1 0-1,0 1 1,0-1 0,0 0 0,-1 0 0,1 0 0,0 0 0,0 0 0,0 0 0,0 1-1,-1-1 1,1 0 0,0 0 0,0 0 0,0 0 0,0 1 0,0-1 0,0 0 0,0 0 0,-1 1-1,-2 17 256,3 21 129,1-35-377,0 0-1,0 0 1,0 0-1,0-1 1,1 1-1,-1-1 1,1 1-1,0-1 1,0 1-1,1-1 1,-1 0-1,1 0 1,-1 0-1,1 0 1,0-1-1,0 1 0,0-1 1,0 0-1,1 1 1,-1-1-1,1-1 1,-1 1-1,1-1 1,0 1-1,-1-1 1,1 0-1,0 0 1,0-1-1,0 1 1,4-1-1,-1 1 2,-1 0-1,0-1 1,1 0 0,-1 0-1,1-1 1,-1 0 0,0 0-1,0-1 1,0 1 0,0-1 0,0 0-1,0-1 1,0 0 0,0 0-1,-1 0 1,0 0 0,1-1-1,5-5 1,-7 3 47,0 1-1,1-1 1,-2 0 0,1-1 0,-1 1-1,0 0 1,0-1 0,-1 0-1,1 0 1,-2 0 0,1 0 0,-1 0-1,0 0 1,0 0 0,-1-9 0,0 16-38,0-1 0,0 1 0,0-1 0,0 1 0,0-1 0,0 1 0,0-1 0,0 1 1,0-1-1,0 0 0,0 1 0,0-1 0,0 1 0,0-1 0,0 1 0,-1-1 0,1 1 1,0-1-1,0 1 0,-1-1 0,1 1 0,0 0 0,-1-1 0,1 1 0,-1-1 0,1 1 1,0 0-1,-1-1 0,1 1 0,-2-1 0,-13 8 387,-11 24 121,21-21-381,1-1 0,0 1 0,0 0 0,1 0 0,1 0 0,-1 0 0,0 17-1,2-24-132,1-1-1,0 0 1,0 0-1,0 1 1,0-1-1,0 0 1,1 0-1,-1 0 1,1 1-1,-1-1 1,1 0-1,0 0 0,0 0 1,0 0-1,0 0 1,0 0-1,0 0 1,1 0-1,-1-1 1,0 1-1,1 0 1,0-1-1,-1 1 1,1-1-1,0 1 0,0-1 1,0 0-1,0 0 1,0 0-1,0 0 1,0 0-1,0-1 1,0 1-1,0 0 1,0-1-1,1 0 1,-1 1-1,0-1 1,5 0-1,-1-1-40,1 1 1,-1-1-1,0 0 0,1-1 1,-1 0-1,0 0 0,0 0 1,0 0-1,0-1 1,-1 0-1,1 0 0,-1-1 1,0 0-1,10-8 0,-9 7-9,0-1-1,-1 0 1,1-1-1,-1 0 1,0 1-1,-1-1 1,1-1-1,-2 1 0,1-1 1,-1 1-1,3-11 1,-28 47 164,18-20-72,1-1-1,-1 1 1,1 0-1,1 1 1,0-1 0,0 0-1,0 1 1,1-1-1,1 1 1,0-1 0,2 17-1,-2-24-57,1-1 0,-1 1 0,1-1 1,-1 1-1,1-1 0,0 1 0,0-1 0,0 1 0,0-1 0,0 1 0,0-1 0,0 0 0,0 0 0,1 0 0,-1 0 0,0 0 0,1 0 0,-1 0 1,1 0-1,-1 0 0,3 0 0,0 1-56,1-1 1,0 0-1,-1 0 0,1 0 1,0 0-1,0-1 1,8 0-1,-6 0 5,-1-1-1,1 1 1,0-1 0,-1-1 0,1 1-1,-1-1 1,1 0 0,-1-1 0,0 1-1,0-1 1,8-5 0,-10 3 93,-1 0-1,1 0 1,-1 0 0,0 0-1,0 0 1,0 0 0,-1-1-1,0 1 1,0-1 0,0 0 0,-1 0-1,0 0 1,0 0 0,0 0-1,-1 1 1,0-1 0,0 0-1,0 0 1,-3-12 0,2 11 10,0-1 0,-1 1 0,0-1 0,0 1 1,-1 0-1,0 0 0,0 0 0,0 0 0,-1 0 0,0 1 0,0 0 0,-1 0 1,0 0-1,0 0 0,-7-5 0,10 11-50,6 5 0,8 8 0,45 18-3124,-35-22 32,-1-2 0,1 0 1,1-1-1,36 4 0,-23-6-5262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8456,'0'0'11115,"0"9"-9519,0-7-1461,3 78 2793,-2-71-2643,0 1-1,1-1 0,-1 0 1,2 1-1,0-1 0,0 0 1,5 9-1,-7-15-250,0-1-1,1 0 0,-1 0 1,1 0-1,0-1 1,-1 1-1,1 0 1,0-1-1,0 1 0,0-1 1,0 1-1,1-1 1,-1 0-1,0 0 1,0 0-1,1 0 0,-1 0 1,1-1-1,-1 1 1,3-1-1,1 1 5,0-1-1,0 0 1,-1-1 0,1 0-1,0 0 1,0 0-1,-1 0 1,8-4 0,7-3 16,-1-1 1,-1-1 0,30-20 0,-1-5-98,-2-3 1,50-52-1,-95 89 38,0 1 0,1-1 0,-1 1 1,0-1-1,1 1 0,-1-1 0,0 1 1,1-1-1,-1 1 0,0 0 0,1-1 1,-1 1-1,1 0 0,-1-1 0,1 1 0,-1 0 1,1 0-1,-1-1 0,1 1 0,-1 0 1,1 0-1,-1 0 0,1 0 0,-1 0 0,1 0 1,0 0-1,-1 0 0,1 0 0,-1 0 1,1 0-1,0 0 0,1 18 122,-14 27 362,-16 19 9,21-50-399,0 0 1,1 0-1,0 0 1,1 1-1,-5 29 1,10-44-137,0 0 0,0 1 0,0-1 1,0 0-1,0 0 0,0 1 0,0-1 0,0 0 0,0 0 1,0 1-1,0-1 0,0 0 0,0 0 0,0 0 0,0 1 0,0-1 1,0 0-1,0 0 0,1 0 0,-1 1 0,0-1 0,0 0 1,0 0-1,0 0 0,0 1 0,1-1 0,-1 0 0,0 0 1,0 0-1,0 0 0,1 0 0,-1 0 0,0 1 0,0-1 1,1 0-1,-1 0 0,0 0 0,0 0 0,0 0 0,1 0 1,-1 0-1,0 0 0,0 0 0,1 0 0,-1 0 0,16-5-2566,12-13-4166,-4-4-3796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5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3 7079,'0'0'9646,"-12"5"-5759,-11 4-2189,-1 1 0,1 1 0,-28 20 0,45-28-1534,0 1 0,0 0 1,1 0-1,-1 0 0,1 1 1,0 0-1,1 0 0,-1 0 1,1 0-1,0 1 0,0 0 1,0 0-1,1 0 0,0 0 1,0 0-1,1 1 0,-1-1 1,2 1-1,-3 11 0,4-17-163,0 1-1,1-1 1,-1 0 0,0 1-1,1-1 1,-1 0-1,1 1 1,0-1-1,-1 0 1,1 0-1,0 0 1,0 1 0,0-1-1,-1 0 1,1 0-1,0 0 1,1 0-1,-1-1 1,0 1-1,0 0 1,0 0 0,0-1-1,1 1 1,-1 0-1,0-1 1,1 0-1,-1 1 1,0-1-1,1 0 1,-1 1 0,0-1-1,3 0 1,54 0 49,-46-1-28,-4 1-36,0-1 0,0-1 0,0 1 0,-1-1 0,1-1 0,0 1 0,-1-1 0,0-1 0,1 0 0,-1 0 0,0 0 0,-1 0 0,10-9 0,-12 9 17,0 1 0,-1-1-1,1 0 1,-1 0-1,0 0 1,0-1 0,0 1-1,0-1 1,-1 0-1,0 0 1,0 0-1,0 0 1,-1 0 0,0 0-1,0 0 1,0 0-1,0 0 1,-1-1 0,0 1-1,0 0 1,-1-9-1,0 11 2,-1 0 0,1-1 0,-1 1 0,0 0-1,1 0 1,-1 0 0,0 1 0,-1-1 0,1 0-1,-1 1 1,1-1 0,-1 1 0,0 0 0,1 0-1,-1 0 1,0 0 0,0 1 0,-1-1 0,1 1-1,0 0 1,0 0 0,-1 0 0,1 0 0,-1 0 0,1 1-1,-5-1 1,5 1-127,0 0 1,0 0-1,1 0 0,-1 0 0,0 0 0,0 1 0,0-1 1,0 1-1,1 0 0,-1 0 0,0 0 0,1 0 0,-1 0 1,-3 3-1,5-3-151,-1 0 0,1 1 0,-1-1 0,1 1 0,0-1 0,0 1 0,-1 0 0,1-1 1,0 1-1,1 0 0,-1 0 0,0 0 0,0 0 0,1 0 0,-1 0 0,1 0 0,0 0 0,0 0 0,-1 0 0,1 0 1,1 0-1,-1 2 0,5 14-3944,12-3-1163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36 11627,'0'0'15065,"-11"-7"-14451,4 2-508,5 2-73,-1 1 1,1 0-1,-1 0 1,0 0-1,1 1 1,-1-1-1,0 0 1,0 1-1,0 0 1,0 0-1,0 0 1,0 0-1,0 0 1,-1 1-1,1-1 1,0 1-1,0 0 1,-1 0-1,1 0 1,0 0-1,0 0 1,0 1-1,-1 0 1,1 0-1,-4 1 1,-11 9 162,0 0 0,1 1 0,0 1 0,1 0 0,1 1 0,0 1 0,1 1 0,1 0 0,0 0 0,1 1 0,1 1 0,1 0 0,-16 38 0,25-53-182,-1 1-1,1-1 1,0 1 0,1 0 0,-1-1 0,1 1 0,-1 0 0,1-1 0,0 1 0,1 0 0,-1 0 0,2 6-1,-1-8-9,0-1 0,0 1-1,0 0 1,0 0 0,0-1-1,1 1 1,-1-1 0,1 1-1,-1-1 1,1 0 0,-1 1-1,1-1 1,0 0 0,0 0-1,-1 0 1,1-1 0,0 1-1,0 0 1,0-1 0,0 1-1,0-1 1,0 1 0,0-1-1,3 0 1,33 4-430,1-3 1,-1-1-1,0-1 1,51-9-1,-8-7-4844,-6-5-5109,-41 9-324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66 9161,'0'0'9497,"-1"-6"-9124,1 4-463,0 1 185,0 0-1,0 0 0,0 0 1,0 0-1,0 0 0,0 0 1,-1 0-1,1-1 1,0 1-1,-1 0 0,1 0 1,-1 0-1,1 0 0,-1 0 1,1 0-1,-1 0 1,0 1-1,1-1 0,-1 0 1,0 0-1,0 0 1,0 1-1,0-1 0,0 0 1,0 1-1,0-1 0,0 1 1,0-1-1,0 1 1,0 0-1,0-1 0,0 1 1,0 0-1,0 0 0,0-1 1,0 1-1,0 0 1,-1 0-1,1 0 0,0 1 1,0-1-1,0 0 0,-2 1 1,-37-3 2523,34 1-2434,0 0 1,0 1-1,0 0 0,0 0 0,0 0 0,0 0 0,0 1 1,1 0-1,-1 0 0,0 1 0,0 0 0,1 0 1,-1 0-1,1 1 0,0-1 0,0 1 0,0 0 0,-8 7 1,-2 2-125,1 0 0,0 2 1,0 0-1,1 0 0,1 1 1,1 0-1,0 1 0,1 1 1,-15 32-1,24-48-62,1 0 1,-1 0-1,1 0 1,0 0-1,-1 0 1,1 0 0,0 1-1,0-1 1,0 0-1,0 0 1,0 0-1,0 0 1,0 0-1,0 0 1,0 1-1,0-1 1,1 0-1,-1 0 1,0 0-1,1 0 1,-1 0-1,1 0 1,-1 0-1,1 0 1,0 0-1,-1 0 1,1 0-1,1 1 1,1-1-1,-1 0-1,0 0 1,0-1-1,0 1 1,0 0 0,1-1-1,-1 0 1,0 1-1,0-1 1,1 0 0,-1 0-1,0-1 1,4 1-1,7-3-90,0 0 0,0-1 0,25-10 0,-9 1-360,0-2-1,51-37 1,-67 43 375,-1-1 1,0-1-1,0 0 1,-1-1-1,0 0 1,-1-1-1,15-25 1,-23 35 116,-1 0-1,1 0 1,-1 0 0,0-1 0,0 1-1,0 0 1,-1-1 0,1 1-1,-1-1 1,0-6 0,0 10-17,0-1 0,0 1 0,0-1 0,0 1 0,0-1 0,0 1 0,0-1 0,-1 1 0,1-1 0,0 1 0,0-1 1,-1 1-1,1-1 0,0 1 0,-1-1 0,1 1 0,-1 0 0,1-1 0,0 1 0,-1 0 0,1-1 0,-1 1 0,1 0 0,-1-1 0,1 1 0,-1 0 0,-1 0 8,0 0 0,1 0 0,-1 0-1,1 0 1,-1 0 0,1 0 0,-1 1 0,1-1-1,0 1 1,-1-1 0,1 1 0,-1 0-1,1-1 1,-2 2 0,-5 4 37,1 0-1,0 0 1,1 0-1,-1 1 1,1 0 0,0 0-1,1 1 1,0 0-1,0 0 1,1 0-1,0 0 1,0 1 0,1-1-1,0 1 1,0 0-1,1 0 1,0 0 0,0 13-1,2-21-49,0 0 0,1 0 0,-1 0-1,0 0 1,1 1 0,-1-1 0,0 0 0,1 0-1,0 0 1,-1 0 0,1 0 0,-1 0 0,1 0-1,0-1 1,0 1 0,0 0 0,0 0 0,-1 0-1,1-1 1,0 1 0,0-1 0,0 1 0,0 0-1,0-1 1,1 0 0,-1 1 0,0-1 0,0 0-1,0 1 1,0-1 0,0 0 0,1 0 0,-1 0-1,0 0 1,0 0 0,0 0 0,2-1 0,49-8 161,-25-1-345,0-1-1,-1-1 1,-1-2 0,31-21-1,13-7-484,-68 42 662,-1-1 1,1 0 0,0 1 0,-1-1 0,1 1 0,-1 0 0,1-1-1,0 1 1,-1 0 0,1-1 0,0 1 0,-1 0 0,1 0 0,0-1-1,0 1 1,-1 0 0,1 0 0,0 0 0,0 0 0,-1 0 0,1 0-1,0 0 1,0 0 0,-1 0 0,1 0 0,0 1 0,0-1 0,-1 0-1,1 1 1,0-1 0,-1 0 0,1 1 0,0-1 0,-1 0 0,1 1-1,-1-1 1,1 1 0,-1-1 0,1 1 0,-1 0 0,1-1 0,-1 1-1,1-1 1,-1 1 0,0 0 0,1 0 0,-1-1 0,0 1 0,0 0-1,0-1 1,1 2 0,-1 51 942,-1-47-884,1-1 0,-1 0 1,1 0-1,0 1 0,1-1 0,-1 0 1,2 5-1,-1-9-54,0 0 0,0 0 0,0 0 0,0-1 0,0 1 0,1 0 0,-1-1 0,0 1 1,0-1-1,0 0 0,1 1 0,-1-1 0,0 0 0,1 0 0,-1 1 0,0-1 0,1 0 0,-1 0 0,0-1 1,0 1-1,1 0 0,-1 0 0,0-1 0,1 1 0,-1-1 0,0 1 0,2-2 0,35-14 91,-8 0-298,53-23-1249,-76 36 761,0 1 0,0 0 1,0 1-1,1 0 0,12-1 0,-19 2 643,0 1 0,-1 0 0,1-1 0,0 1 0,-1-1 0,1 1 0,0 0 0,-1 0 0,1-1-1,-1 1 1,1 0 0,-1 0 0,1 0 0,-1-1 0,0 1 0,0 0 0,1 0 0,-1 0 0,0 0 0,0 0 0,0 0-1,0 0 1,0 0 0,0-1 0,0 1 0,0 0 0,0 0 0,0 0 0,-1 0 0,1 0 0,0 0 0,0 0 0,-1-1 0,0 2-1,-8 33-4984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9513,'0'0'15524,"-5"13"-14264,-11 25-471,-29 76 1649,40-99-2043,1 0 1,0 0-1,1 0 1,1 0-1,-2 28 1,4-42-391,0-1 1,0 1 0,0 0-1,0 0 1,1 0 0,-1 0-1,0 0 1,0 0-1,1-1 1,-1 1 0,0 0-1,1 0 1,-1 0-1,1-1 1,-1 1 0,1 0-1,-1-1 1,1 1 0,-1 0-1,1-1 1,0 1-1,-1-1 1,1 1 0,0-1-1,-1 1 1,1-1-1,0 1 1,1 0 0,1-1 1,-1 0 0,1 1 0,-1-1 0,0 0 0,1 0 0,-1-1 0,1 1 1,-1 0-1,0-1 0,4 0 0,3-2-68,-1-1 1,0 1-1,0-1 0,0 0 1,8-6-1,21-23-867,-29 25 800,0 0 1,0 1 0,1 0-1,0 0 1,1 1-1,10-5 1,-20 11 153,1 0 1,-1-1 0,0 1-1,0 0 1,1 0 0,-1 0-1,0 0 1,0 0 0,1 0-1,-1 0 1,0 0 0,1 0-1,-1 0 1,0 0 0,0 0 0,1 0-1,-1 1 1,0-1 0,0 0-1,1 0 1,-1 0 0,0 0-1,0 0 1,0 0 0,1 1-1,-1-1 1,0 0 0,0 0-1,0 0 1,1 1 0,-1-1-1,0 0 1,0 0 0,0 0-1,0 1 1,0-1 0,0 0-1,1 0 1,-1 1 0,2 16 528,-4 17-149,-6 37-176,8-71-269,1 1 1,-1-1 0,0 1-1,1-1 1,-1 1-1,1-1 1,-1 0 0,1 1-1,-1-1 1,1 1 0,-1-1-1,1 0 1,-1 1-1,1-1 1,-1 0 0,1 0-1,-1 0 1,1 1-1,0-1 1,-1 0 0,1 0-1,-1 0 1,1 0 0,0 0-1,-1 0 1,1 0-1,-1 0 1,1 0 0,0 0-1,-1 0 1,1-1-1,-1 1 1,1 0 0,0 0-1,0-1 1,25-7-3582,-5-7-1142,2-6-2215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7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19763,'0'0'2487,"-12"3"914,6-2-3051,-20 6 1757,-44 17 0,64-22-1957,1 0 0,0 0 0,-1 0 0,1 1 0,0 0 0,0 0 1,1 1-1,-1-1 0,1 1 0,0 0 0,-1 0 0,2 1 0,-1-1 1,0 1-1,1 0 0,-4 7 0,7-11-155,0 0 1,0 0-1,0 0 1,0 0-1,0-1 1,0 1-1,0 0 1,0 0-1,0 0 1,0 0-1,1 0 1,-1 0-1,0 0 1,1-1-1,-1 1 1,1 0-1,-1 0 1,1-1-1,-1 1 1,1 0-1,-1 0 1,1-1-1,0 1 1,-1-1-1,1 1 1,0-1-1,-1 1 1,1-1-1,0 1 1,0-1-1,0 1 1,0-1-1,-1 0 1,1 0-1,0 1 1,0-1-1,0 0 1,0 0-1,0 0 1,0 0-1,0 0 1,-1 0-1,3 0 1,46-1-423,-45 0 369,9-1-278,0-1 0,0 0 0,-1-1 0,0-1 0,1 0 0,-2 0 0,1-1 0,0-1 0,-1 0 0,-1-1 0,1 0 0,-1 0 0,0-1 0,13-17 0,-13 12 465,-18 21 257,-18 22-57,25-28-328,-7 8 15,1 1 0,0 1 0,1 0 0,0 0 0,1 0 0,0 0 0,0 1-1,2 0 1,-1 0 0,1 0 0,-1 16 0,4-27-211,0 0 1,0 0-1,0 0 1,0 0-1,1 0 1,-1 0-1,0-1 0,1 1 1,-1 0-1,0 0 1,1 0-1,-1 0 1,1 0-1,-1-1 0,1 1 1,0 0-1,-1 0 1,1-1-1,0 1 1,-1 0-1,1-1 0,0 1 1,0-1-1,0 1 1,-1-1-1,1 0 1,0 1-1,0-1 0,0 0 1,0 1-1,0-1 1,0 0-1,0 0 1,0 0-1,0 0 1,0 0-1,0 0 0,0 0 1,0 0-1,-1 0 1,1 0-1,0-1 1,0 1-1,0 0 0,0-1 1,1 0-1,22-5-6056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13 15214,'0'0'7271,"-7"11"-5557,-13 23-1457,-87 157 3489,97-170-3630,1 1-1,1 0 1,1 0-1,1 0 1,1 1-1,1 0 1,-1 39-1,5-62-131,-1 1-1,1-1 0,0 1 0,0-1 1,0 1-1,0-1 0,0 1 1,0-1-1,0 1 0,0-1 0,0 1 1,0-1-1,0 1 0,0-1 1,1 1-1,-1-1 0,0 0 0,0 1 1,0-1-1,0 1 0,1-1 1,-1 0-1,0 1 0,1-1 1,-1 1-1,0-1 0,1 0 0,-1 1 1,0-1-1,1 0 0,-1 0 1,1 1-1,-1-1 0,0 0 0,1 0 1,-1 0-1,1 1 0,-1-1 1,1 0-1,-1 0 0,1 0 0,-1 0 1,1 0-1,-1 0 0,1 0 1,-1 0-1,0 0 0,1 0 1,-1 0-1,1 0 0,-1 0 0,1-1 1,-1 1-1,1 0 0,22-19-254,72-142-859,-65 106 838,59-84 0,-85 133 270,50-56 333,-50 58-271,0 0-1,0 1 0,0-1 1,1 1-1,0 0 0,-1 1 1,1-1-1,0 1 1,0 0-1,0 0 0,1 0 1,6-1-1,-12 3-40,1 0-1,0 0 1,0-1 0,-1 1 0,1 0-1,0 0 1,0 0 0,-1 0 0,1 0-1,0 0 1,0 1 0,-1-1 0,1 0-1,0 0 1,-1 0 0,1 1 0,0-1-1,-1 0 1,1 1 0,0-1 0,-1 1-1,1-1 1,0 0 0,-1 1 0,1-1-1,-1 1 1,1 0 0,-1-1 0,1 1-1,-1-1 1,1 2 0,-1 0 7,1 0-1,-1 0 1,0 0 0,0 0-1,0 0 1,0 0 0,0 0 0,0 1-1,-1-2 1,1 1 0,-2 4-1,-1 2 52,0 0-1,-1 0 0,0 0 0,-9 14 1,-11 5 572,-1-1 0,-1-1 0,-1-2 0,-1 0 0,-2-2 1,-35 20-1,45-32-582,20-9-76,0 0-1,0 0 1,0 0 0,-1 0-1,1 0 1,0 0 0,0 0-1,0 0 1,0 0 0,0 0-1,0 0 1,0 0 0,0 0-1,-1 0 1,1 0 0,0 0-1,0 0 1,0 0-1,0 0 1,0 0 0,0 0-1,0-1 1,0 1 0,0 0-1,0 0 1,0 0 0,0 0-1,0 0 1,0 0 0,-1 0-1,1 0 1,0-1 0,0 1-1,0 0 1,0 0-1,0 0 1,0 0 0,0 0-1,0 0 1,0 0 0,0 0-1,0-1 1,0 1 0,1 0-1,-1 0 1,0 0 0,0 0-1,0 0 1,0 0 0,0 0-1,0 0 1,0-1-1,0 1 1,0 0 0,0 0-1,0 0 1,0 0 0,0 0-1,0 0 1,1 0 0,-1 0-1,0 0 1,0 0 0,0 0-1,0 0 1,0 0 0,0 0-1,1 0 1,25-27-5109,5 0-126,6-5-1697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18578,'0'0'2674,"-2"9"-314,-13 30-919,-2-2 1,-2 0-1,-45 68 1,33-57-188,-38 80 0,68-125-1249,-1-1-1,1 1 1,0 0 0,0 0-1,1 0 1,-1 0 0,0-1-1,1 1 1,0 0 0,0 0-1,0 0 1,0 4 0,0-7-14,0 0 1,0 1 0,1-1 0,-1 0 0,0 0 0,0 1 0,0-1-1,0 0 1,1 0 0,-1 1 0,0-1 0,0 0 0,1 0 0,-1 0 0,0 1-1,0-1 1,1 0 0,-1 0 0,0 0 0,0 0 0,1 0 0,-1 0-1,0 0 1,1 1 0,-1-1 0,0 0 0,1 0 0,-1 0 0,0 0 0,0 0-1,1 0 1,-1 0 0,0-1 0,1 1 0,-1 0 0,1 0 0,20-14-558,3-12-547,-1-1 0,-1-1-1,-2-1 1,0 0 0,15-34-1,35-53 678,-61 103 480,44-56 1261,-50 66-1190,0-1-1,0 1 1,1 0-1,-1 0 1,1 1-1,-1-1 1,1 1 0,0 0-1,0 0 1,0 0-1,0 0 1,0 0-1,0 1 1,1 0-1,8-1 1,-12 2-87,-1 1 1,1-1-1,0 1 1,0-1-1,0 1 1,-1 0-1,1-1 1,0 1 0,-1 0-1,1 0 1,0-1-1,-1 1 1,1 0-1,-1 0 1,1 0-1,-1 0 1,0 0-1,1 0 1,-1 0-1,0 0 1,0 0 0,1 0-1,-1 0 1,0 0-1,0 0 1,0 0-1,0 0 1,-1 0-1,1 0 1,0 0-1,0 0 1,-1 1-1,-5 37 547,0-23-282,-1-1 0,0 0 0,-1 0 1,0-1-1,-2 0 0,1 0 0,-2-1 1,0-1-1,0 1 0,-1-2 0,0 0 1,-1 0-1,-18 11 0,30-21-383,0 0-1,0-1 1,0 1-1,0 0 1,-1 0-1,1 0 1,0-1-1,-1 1 1,1-1-1,0 1 1,-1-1-1,1 1 1,-1-1 0,1 0-1,0 0 1,-1 0-1,1 0 1,-1 0-1,1 0 1,-1 0-1,1 0 1,0 0-1,-1-1 1,1 1-1,-1-1 1,1 1 0,0-1-1,-1 1 1,1-1-1,0 0 1,-2 0-1,2-2-399,0 0-1,-1 0 0,1 0 1,1-1-1,-1 1 1,0 0-1,1 0 0,-1 0 1,1-1-1,0 1 0,0 0 1,1-6-1,1-19-7596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0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20788,'0'0'10623,"11"2"-10431,-7-1-262,1-1-1,0 1 1,-1-1 0,1 0-1,0 0 1,-1 0-1,1 0 1,0-1-1,-1 0 1,1 0 0,-1 0-1,1 0 1,-1-1-1,1 0 1,-1 0-1,0 0 1,0 0 0,0-1-1,0 0 1,-1 0-1,1 0 1,-1 0-1,1 0 1,-1-1 0,4-5-1,-17 24 76,-5 6 494,-23 42-1,35-55-353,0-1-1,0 0 1,0 1 0,1 0 0,0-1-1,0 1 1,1 0 0,0 0 0,0 0-1,1 0 1,1 9 0,-1-16-135,0 0 0,0 1-1,1-1 1,-1 0 0,1 1 0,-1-1 0,1 0 0,-1 0 0,1 0 0,0 0 0,0 0 0,-1 1 0,1-1-1,0-1 1,0 1 0,0 0 0,0 0 0,0 0 0,0 0 0,0-1 0,0 1 0,1 0 0,0 0 0,2 0-5,0 0 1,0 0-1,0 0 1,0 0 0,0-1-1,0 0 1,8 0-1,-1-1-19,0 0-1,1-1 0,-1 0 0,20-8 0,4-6-848,50-33 1,9-3 217,-93 51 660,0 0 0,0 0 0,1 1 1,-1-1-1,0 1 0,0-1 0,1 1 1,-1-1-1,0 1 0,1 0 0,-1 0 0,0 0 1,1-1-1,-1 1 0,0 1 0,1-1 1,-1 0-1,0 0 0,3 1 0,-3 0 14,-1-1-1,1 1 0,-1 0 0,1-1 1,-1 1-1,1 0 0,-1 0 0,0-1 1,1 1-1,-1 0 0,0 0 1,0 0-1,0-1 0,0 1 0,0 0 1,0 0-1,0 0 0,0 0 0,0-1 1,0 1-1,0 0 0,0 0 1,-1 1-1,-23 58 1292,18-49-1205,5-7-255,-1-1 0,1 0 0,0 1 0,0 0 0,0-1 0,0 1 0,1-1 0,-1 1 0,1 0 0,0 5 0,1-8 36,-1-1 0,0 1 0,1 0 0,-1 0 0,1 0 0,-1 0 0,1-1 0,-1 1 0,1 0 0,-1 0 0,1-1 0,0 1 0,-1-1 0,1 1 0,0 0 0,0-1 0,0 1 0,-1-1 0,1 0 0,0 1 0,0-1 0,0 0 0,0 1 1,0-1-1,0 0 0,0 0 0,0 0 0,-1 0 0,1 0 0,0 0 0,0 0 0,0 0 0,0 0 0,0 0 0,0 0 0,0-1 0,0 1 0,0 0 0,0-1 0,-1 1 0,1-1 0,1 0 0,11-5-7017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9737,'9'-1'1474,"218"-27"20,-38 2-1237,886-41 3116,8 110-4194,-2 53 90,-578-49 169,1337 55 2601,5-83 172,-39-77-879,-1110 26-219,-233 26-2145,-416 6-82,15 0-3178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132 226 14798,'-4'-2'882,"0"0"1,0 1-1,0-1 1,-1 1-1,1 0 1,0 0-1,-1 1 1,1-1-1,-5 1 1,5 0-518,-1 1 0,1-1 0,0 1 0,0 0 0,0 0 0,0 0 1,0 1-1,0-1 0,-4 3 0,5-2-256,0-1 0,1 1 1,-1 0-1,0 0 0,1 0 0,0 1 1,-1-1-1,1 1 0,0-1 0,0 1 1,1 0-1,-1-1 0,1 1 0,-1 0 1,1 0-1,0 0 0,0 0 0,0 1 1,0-1-1,1 0 0,-1 0 0,1 0 0,0 1 1,0-1-1,0 0 0,0 0 0,1 6 1,0-7-107,0 0 0,1 0 1,-1 0-1,0 0 0,1-1 1,-1 1-1,1 0 1,0-1-1,-1 1 0,1-1 1,0 1-1,0-1 0,0 0 1,0 0-1,0 0 0,0 0 1,0 0-1,1 0 0,-1 0 1,0-1-1,0 1 0,1-1 1,-1 0-1,0 0 0,1 0 1,-1 0-1,0 0 1,3-1-1,4 2-144,-1-2-1,1 1 1,-1-1 0,0 0 0,0-1-1,17-5 1,-17 3 27,-1-1 1,1 0-1,0 0 0,-1-1 1,0 0-1,-1 0 0,8-10 0,-10 12 117,0 0-1,-1 0 1,0-1-1,0 1 1,0-1-1,-1 0 1,1 0-1,-1 0 0,0 0 1,-1 0-1,1 0 1,-1-1-1,1-7 1,-4 14 46,1-1 1,-1 1-1,0 0 1,1-1-1,-1 1 1,1 0-1,-1 0 0,1 0 1,-1 0-1,1 0 1,0 1-1,-1-1 1,1 0-1,-1 2 1,-2 3 70,1-1 0,0 1 0,0-1 0,0 1 0,1 0 0,0 0 1,0 1-1,1-1 0,0 0 0,0 0 0,0 1 0,0-1 0,1 1 0,1-1 0,0 8 1,-1-13-114,1 1 0,0-1 0,0 0 0,-1 1 0,1-1 0,0 0 0,0 1 0,0-1 0,1 0 0,-1 0 0,0 0 0,0 0 0,1 0 0,-1 0 0,0 0 0,1-1 0,-1 1 0,1 0 0,-1-1 0,1 1 0,-1-1 0,1 1 0,-1-1 0,1 0 0,0 0 0,-1 0 0,1 0 0,-1 0 0,1 0 0,0 0 0,-1 0 0,1-1 0,1 0 0,4 0 6,1 0-1,-1 0 1,0-1-1,0 0 0,0 0 1,9-5-1,5-5-165,0-2 0,0 0 0,-2-2-1,0 0 1,30-32 0,-41 38 141,0 1 0,0-1 1,-1 0-1,-1-1 0,1 0 0,-2 0 1,1 0-1,-2-1 0,1 1 0,-2-1 1,0 0-1,0 0 0,1-17 1,-3 28 18,-1 0 1,0 0 0,0 0 0,0-1 0,0 1 0,1 0 0,-2 0 0,1 0 0,0 0 0,0 0 0,0 0 0,0 0 0,-1 0 0,1 0 0,0 0 0,-1 0 0,1 0 0,-1 0 0,1 0 0,-1 0 0,0 0 0,1 0 0,-1 0 0,0 0 0,0 1 0,1-1 0,-1 0 0,0 1 0,0-1 0,0 0 0,0 1-1,0-1 1,0 1 0,0 0 0,0-1 0,0 1 0,0 0 0,0-1 0,0 1 0,0 0 0,0 0 0,-1 0 0,1 0 0,0 0 0,-1 0 0,-2 1 33,0 0 0,0 0 0,1 1 0,-1-1 0,0 1 0,1 0 1,0-1-1,-1 2 0,1-1 0,0 0 0,-6 6 0,0 2 115,1 1-1,0-1 1,1 1 0,0 1 0,0 0-1,1 0 1,1 0 0,0 0 0,1 1-1,0 0 1,1 0 0,-2 19 0,4-27-257,1 1 1,0 0-1,0 0 1,0-1 0,1 1-1,0 0 1,0-1-1,0 1 1,1-1 0,0 1-1,0-1 1,0 0-1,5 8 1,-4-9-339,0 0 0,1-1 0,-1 1-1,1-1 1,-1 0 0,1 0 0,0 0 0,0-1 0,0 1 0,1-1-1,-1 0 1,1 0 0,-1-1 0,1 1 0,0-1 0,-1 0 0,1 0-1,6 0 1,27 0-7312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48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4164,'0'0'6886,"12"-8"-6277,-11 7-597,9-5 82,-1 0-1,1 0 1,0 1-1,1 0 1,-1 1 0,1 0-1,0 1 1,17-3-1,58-3 874,150 3 0,88 27-445,7-1-469,-193-16 180,2537 53 1152,-2488-55-1263,1395 14 2233,-1812-35-1651,-50 24-942,94 7-4264,106-8-778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11499,'0'0'3876,"0"67"-1827,0-20-575,-2 7-65,1 7-31,-4 3 127,3-2-288,1-4-768,1-10-321,0-6-64,2-9 0,10-11-64,-3-11-96,0-10-1121,-5-1-1538,-4-17-2274,0-15-4003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15567,'0'0'4068,"65"0"-2851,-17 0-224,12 4 224,7-1-480,5-2-609,2-1-64,-7 0 0,-6 0-705,-15 0-768,-13 0-289,-18-1-736</inkml:trace>
  <inkml:trace contextRef="#ctx0" brushRef="#br0" timeOffset="1">209 145 9993,'0'0'1666,"-54"53"1089,43-30-353,11-6-640,9-4-193,25-9 65,14-3-641,16-1-513,7-1-320,3-6-96,-5-1-1313,-10 2-2691,-14 2-2978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8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15 14029,'0'0'4100,"-69"60"-1922,60-42-512,13-8-865,32-7 63,18-3 482,19-5-578,16-12-607,10-1-129,5 0-353,1 1-1697,-10 1-2722,-12 1-577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16400,'0'0'4788,"-8"3"-2936,-3 2-1688,0 1 0,1 0 0,0 1-1,1 0 1,-1 0 0,1 1 0,1 0-1,-1 1 1,1-1 0,1 2 0,0-1-1,-8 14 1,-9 17 477,-36 80 1,39-70-171,2 1 1,-17 71-1,29-91-417,2 0-1,0-1 0,3 1 1,0 1-1,5 47 1,-2-72-113,0 1 0,0-1 0,1 0 0,0 0 1,0 0-1,1 0 0,0-1 0,0 1 1,1-1-1,0 1 0,0-1 0,0 0 0,1 0 1,0-1-1,0 0 0,0 0 0,1 0 0,-1 0 1,1-1-1,0 0 0,1 0 0,-1 0 0,1-1 1,-1 0-1,1 0 0,12 2 0,-5-1-630,1-2 0,-1 1-1,0-2 1,1 0 0,-1-1-1,1 0 1,-1-1 0,0-1-1,1 0 1,-1-1 0,0 0-1,25-11 1,21-15-4842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19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470 0 16111,'0'0'7202,"0"11"-5622,-1 2-1241,-1 0-1,-1 0 1,0 0 0,-1 0-1,-1-1 1,1 0 0,-2 0-1,0 0 1,0 0 0,-11 13-1,-93 118 599,93-122-837,-15 17-44,-38 48-412,-97 90-1,167-175 197,-1-1 0,1 1 0,0-1 0,0 0 0,-1 1 0,1-1 0,0 0 0,0 1 0,-1-1 0,1 0 0,-1 1 0,1-1 0,0 0 0,-1 1 0,1-1 0,0 0 0,-1 0 0,1 0 0,-1 1 0,1-1 0,-1 0 0,1 0 0,-1 0 0,1 0-1,0 0 1,-1 0 0,1 0 0,-1 0 0,1 0 0,-1 0 0,1 0 0,-1 0 0,1 0 0,-1 0 0,1-1 0,-1 1 0,-1-17-6841,2 11 6385,0-34-8886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1 284 10602,'0'0'12107,"56"46"-10889,-31-15-33,7 3-641,6 0-416,6 0-96,8-6-544,1-10-2691,-1-8-2595,-5-10-5060</inkml:trace>
  <inkml:trace contextRef="#ctx0" brushRef="#br0" timeOffset="1">531 0 16496,'0'0'5354,"-3"10"-5076,1-2-139,1 0 1,-1 0-1,2 1 1,-1-1-1,1 1 1,0-1 0,1 0-1,0 1 1,0-1-1,1 0 1,0 0-1,0 1 1,7 13-1,9 20 51,-4-11-121,-1 1 0,-2-1-1,12 53 1,-21-74-54,-1 0-1,0 0 1,0 0 0,-1-1 0,-1 1-1,1 0 1,-2 0 0,1 0 0,-1-1-1,-1 1 1,0-1 0,0 1 0,-1-1 0,0 0-1,0 0 1,-12 15 0,2-5 152,-1 0 1,-27 25 0,38-39-432,-1-1 1,1 0 0,-1 0-1,0 0 1,-1-1 0,1 0-1,0 0 1,-1 0 0,0 0-1,0-1 1,0 0 0,0-1 0,0 1-1,0-1 1,-8 1 0,13-2-16,1 0-1,-1 0 1,0 0 0,0 0 0,0 0 0,0-1 0,0 1 0,0 0 0,1 0-1,-1-1 1,0 1 0,0-1 0,0 1 0,1 0 0,-1-1 0,0 0 0,0 1-1,1-1 1,-1 1 0,0-2 0,-9-25-10398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15214,'0'0'6150,"56"33"-3683,-38-19-1603,6 0-351,-1-3 127,8-2-479,0-3-161,-1 1-1025,-7 0-1570,-8-3-928,-12 1-3332</inkml:trace>
  <inkml:trace contextRef="#ctx0" brushRef="#br0" timeOffset="1">0 224 13068,'0'0'9898,"51"15"-9162,6-23-511,17-5-161,8-5-449,0-8-3234,3-3-5478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1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17553,'0'0'7238,"86"39"-6341,-9-36-672,16-1-129,7-2-128,-1 0-449,-11 0-512,-14 0-993,-25-3-1153,-21 2-736,-45-1-7496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1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12748,'-26'7'1137,"13"-4"-125,0 0-1,1 1 1,-22 10 0,39-15-747,0 0 1,0 0-1,1 1 1,-1 0-1,0 0 1,9 2-1,11 0 135,79-8 131,-37 2-359,86 5 0,-145 0 7,0 0-1,0 1 0,0 0 0,0 0 1,0 0-1,0 1 0,7 4 1,-13-6-99,0 0 0,-1 0 1,1-1-1,0 1 1,-1 1-1,1-1 1,-1 0-1,0 0 1,1 0-1,-1 1 1,0-1-1,0 1 1,0-1-1,0 1 1,0 0-1,0-1 1,0 1-1,0 0 1,-1-1-1,1 1 1,0 0-1,-1 0 1,0 0-1,1-1 1,-1 1-1,0 0 1,0 0-1,0 0 1,0 0-1,-1 0 1,1 0-1,0-1 0,-1 1 1,1 0-1,-1 0 1,-1 2-1,-5 7 259,-1-1-1,0 0 1,-1 0-1,0-1 1,0 0-1,-1-1 1,0 0-1,-1-1 1,0 1-1,-16 7 1,6-2-43,-103 58 782,64-37-656,-76 54 0,133-85-418,-1-1-1,1 1 1,-1 1-1,1-1 1,0 0 0,0 1-1,-4 6 1,7-9-7,0-1 1,-1 1 0,1-1 0,0 1-1,0 0 1,0-1 0,-1 1-1,1-1 1,0 1 0,0 0-1,0-1 1,0 1 0,0-1-1,0 1 1,0 0 0,1-1-1,-1 1 1,0-1 0,0 1-1,0-1 1,1 1 0,-1 0-1,0 0 1,20 8-104,47-2-176,110-2 1,-99-5 0,15 2-293,82 0-1564,-62-8-5138,-69-1-1383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16432,'0'0'12523,"-1"9"-11567,-13 143 1030,14-152-1980,0 1 0,0 0 0,0-1 0,0 1 0,0-1 0,0 1 0,0 0 0,0-1 0,0 1 0,0-1 0,1 1 0,-1 0 0,0-1 0,0 1 0,1-1 0,-1 1 0,0-1 0,1 1 0,-1-1 0,1 1 0,-1-1 0,0 1 0,1-1 0,-1 0 0,1 1 0,-1-1 0,1 0 0,0 1 0,-1-1 0,1 0 0,0 1 0,23-4 100,21-20-52,51-65-75,-94 128-113,-4-26 135,-4 64 25,6-77-25,0 0 0,0 0-1,0 0 1,0 0 0,0 0 0,0 0 0,1-1 0,-1 1-1,0 0 1,1 0 0,-1 0 0,1 0 0,-1 0-1,1-1 1,-1 1 0,1 0 0,0 0 0,-1-1-1,1 1 1,0-1 0,-1 1 0,1 0 0,0-1-1,0 1 1,0-1 0,-1 0 0,1 1 0,1-1-1,1 1 7,0 0 0,0-1-1,0 0 1,-1 0 0,1 0-1,0 0 1,0 0 0,0-1-1,4 0 1,0-1-42,0 0-1,0-1 1,0 1 0,-1-1 0,1-1-1,-1 1 1,8-6 0,-8 4 5,0-1 0,-1 1 0,1-1 0,-1 0 0,-1-1 0,1 1 0,-1-1 0,0 0 0,0 0 0,-1 0 0,0 0 0,0-1 0,-1 1 1,0-1-1,-1 0 0,1 0 0,0-11 0,-3 18 30,1 1 1,0 0 0,-1 0 0,1 0-1,0 0 1,-1 0 0,1 0-1,0 0 1,-1 0 0,1 0-1,0 0 1,-1 0 0,1 0 0,0 0-1,-1 0 1,1 0 0,0 0-1,-1 1 1,1-1 0,0 0-1,0 0 1,-1 0 0,1 0 0,0 1-1,0-1 1,-1 0 0,1 0-1,0 0 1,0 1 0,-1-1-1,1 0 1,0 1 0,0-1 0,0 0-1,0 0 1,-1 1 0,1-1-1,0 0 1,0 1 0,0-1 0,0 0-1,0 1 1,0 0 0,-12 15 32,9-9 12,1 0 0,0 0 0,0 1 1,0-1-1,1 1 0,0-1 0,1 9 0,-1-14-33,1 0-1,1 0 0,-1-1 1,0 1-1,0 0 0,1 0 0,-1-1 1,1 1-1,-1 0 0,1-1 1,0 1-1,-1-1 0,1 1 1,0-1-1,0 1 0,0-1 1,0 1-1,1-1 0,-1 0 1,0 0-1,1 0 0,-1 0 0,0 0 1,1 0-1,-1 0 0,1 0 1,-1 0-1,1-1 0,0 1 1,-1 0-1,1-1 0,0 0 1,0 1-1,-1-1 0,3 0 0,5 1-34,-1-1-1,1-1 0,0 0 0,-1 0 0,1 0 0,0-1 0,-1 0 0,0-1 0,0 0 0,12-6 0,4-4-195,44-32-1,-19 11 122,-49 34 99,0 0 0,1-1 0,-1 1 1,0 0-1,0 0 0,0 0 0,1 0 1,-1 0-1,0 0 0,0 0 0,1-1 1,-1 1-1,0 0 0,0 0 0,1 0 1,-1 0-1,0 0 0,1 0 0,-1 0 1,0 0-1,0 0 0,1 0 0,-1 1 1,0-1-1,0 0 0,1 0 0,-1 0 1,0 0-1,0 0 0,0 0 0,1 0 1,-1 1-1,0-1 0,0 0 0,0 0 1,1 0-1,-1 0 0,0 1 0,0-1 1,0 0-1,4 16 125,-4 27 189,0-33-225,-1-7-70,1-1 1,0 0 0,0 0 0,1 1-1,-1-1 1,0 0 0,1 0-1,-1 0 1,1 0 0,0 1 0,0-1-1,0 0 1,0 0 0,0 0 0,0-1-1,0 1 1,1 0 0,-1 0-1,1-1 1,-1 1 0,1-1 0,0 1-1,3 1 1,-1-1-2,0 0-1,-1-1 0,1 0 1,1 0-1,-1 0 1,0-1-1,0 1 0,0-1 1,0 0-1,0 0 1,1 0-1,3-2 0,8 0-50,-1-2 0,1 0 0,-1-1 0,0-1 0,26-12 0,41-41-171,-82 59 379,-3 43 70,4-43-246,-1 1 0,0 0 0,0-1 0,0 1 0,0-1 0,0 1 0,1 0 0,-1-1 0,0 1 0,0-1 0,1 1 0,-1-1 0,1 1 0,-1-1 0,0 1 0,1-1 0,-1 1 0,1-1 0,-1 1 0,1-1 0,-1 0 0,1 1 0,-1-1 0,1 0 0,0 0 0,-1 1 0,1-1 0,-1 0 0,2 0 0,28 2 0,26-13 0,-23-1 0,-24 8 0,1 0 0,0 0 0,0 1 0,0 1 0,0-1 0,18 0 0,-27 6 0,0 1 0,0-1 0,0 1 0,-1-1 0,1 1 0,-1-1 0,0 1 0,0-1 0,-1 6 0,2 8 0,-1-16-90,1 1 0,0-1 0,0 0 0,0 1 0,-1-1 0,1 0 0,0 0 0,1 0 0,-1 0 0,0 0 0,0 0 0,0 0 0,1 0 0,-1 0 0,0 0 0,1-1 0,-1 1 0,0-1 0,1 1 0,-1-1 0,1 1 0,-1-1 1,1 0-1,-1 0 0,1 0 0,0 0 0,-1 0 0,1 0 0,-1 0 0,3-1 0,3 1-645,-1-1 0,0 0 0,1-1 1,-1 1-1,0-1 0,7-3 0,16-14-4891,-2-6-1955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5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 11499,'5'2'9916,"-5"-3"-9680,3 33 2681,-2 43-1877,-12 89 330,-5 140 319,28-435-2607,45-204 0,-57 333 909,4-14-31,0-1 0,1 0 1,12-24-1,-16 38 42,0 1-1,1 0 1,-1-1 0,1 1 0,-1 0-1,1 0 1,0 0 0,0 0 0,0 0-1,0 0 1,0 0 0,0 1-1,0-1 1,3 0 0,-3 1-1,0 1 0,-1 0 0,1 0 0,-1 0 0,1 0 1,0 0-1,-1 0 0,1 0 0,0 0 0,-1 1 0,1-1 0,-1 1 0,1-1 0,-1 1 0,1 0 1,-1-1-1,1 1 0,-1 0 0,0 0 0,1 0 0,-1 0 0,0 0 0,0 0 0,0 0 0,0 1 0,1 1 1,3 1 3,-1 1 0,0 0 0,0 1 0,-1-1 1,1 1-1,-1-1 0,0 1 0,-1 0 0,0 0 1,0 0-1,0 0 0,0 1 0,-1-1 0,0 0 1,-1 1-1,1-1 0,-1 1 0,0-1 0,-1 1 1,-1 9-1,0-8 75,-1 0 0,0 0 1,0-1-1,0 1 0,-1-1 0,0 0 1,0 0-1,-1 0 0,0-1 0,0 1 1,-1-1-1,1 0 0,-1-1 0,-1 0 1,-11 9-1,6-7 21,-1 0 1,1-1-1,-23 8 0,30-12-136,1-1 0,-2 1 0,1-1-1,0 0 1,0 0 0,0-1-1,0 1 1,-1-1 0,1 0-1,0-1 1,0 1 0,-10-3 0,14 2-118,0 1 1,0-1 0,1 0 0,-1 0-1,0 1 1,1-1 0,-1 0 0,0 0-1,1 0 1,-1 0 0,1 0 0,-1 1-1,1-1 1,0 0 0,-1 0-1,1 0 1,0 0 0,0 0 0,0-1-1,-1 1 1,1 0 0,0 0 0,0 0-1,1 0 1,-1 0 0,0 0 0,0 0-1,0 0 1,1 0 0,-1 0 0,0 0-1,1 0 1,-1 0 0,1 1 0,0-1-1,-1 0 1,1 0 0,-1 0 0,2-1-1,25-34-8437,1 12-1072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5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11691,'0'0'9684,"-3"11"-8253,-17 63 476,4 1 0,2 1 0,-5 133 0,19-203-1872,0 0 0,1 0 0,-1 0 0,1 1-1,1-1 1,-1 0 0,1 0 0,0-1 0,0 1 0,1 0 0,0-1-1,0 1 1,0-1 0,7 8 0,-8-10-263,1 0 1,0-1 0,0 1-1,0-1 1,0 0-1,0 0 1,1 0 0,-1 0-1,0-1 1,7 3-1,-6-3-613,1 0 0,0-1 0,-1 1 0,1-1-1,-1 0 1,1 0 0,0 0 0,-1-1 0,1 1-1,4-2 1,14-8-7246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9513,'0'0'11809,"4"13"-10155,-3-8-1512,1 1-1,-1 0-1,1 0 0,-1 0 1,-1 0-1,1 0 0,-1 0 0,0 0 1,0 0-1,0 0 0,-1 0 0,0 0 1,0 0-1,-1 0 0,0 0 0,-4 9 1,-13 22 608,-1 0 1,-2-1-1,-1-2 1,-56 63-1,65-87-817,7-15-2368,7-28-4782,0 22 5543,2-28-7358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15599,'0'0'7110,"13"56"-5348,-2-36-64,-1 1-577,4 1-705,5 1-224,6-1-160,4-2-96,0-3-2338,0-5-3299,-2-6-6983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 9705,'5'-3'6841,"6"11"-5090,8 11-942,-8-5-446,-1 0-1,-1 1 1,0 1 0,-1-1-1,-1 1 1,0 1 0,-1-1-1,-1 1 1,-1 0 0,0 1 0,-1-1-1,-1 1 1,0-1 0,-2 1-1,0-1 1,-1 1 0,-1 0-1,-5 26 1,-1-10-388,-2 0 0,-1-1 1,-2 0-1,0-1 0,-3-1 0,0 0 0,-2-1 1,-32 40-1,49-68-104,-25 28-3053,7-14-2540,1-8-4965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174 109 641,'16'-20'5107,"-11"12"-3501,1-1-1,0 1 1,1 0-1,0 1 1,0-1-1,1 1 1,0 1-1,0 0 1,0 0-1,18-9 1,-26 15-1539,1 0 0,-1 0 0,0 0 0,1 0 1,-1 0-1,1 0 0,-1 0 0,1 0 0,-1 0 0,0 0 1,1 0-1,-1 1 0,1-1 0,-1 0 0,0 0 0,1 0 1,-1 1-1,1-1 0,-1 0 0,0 0 0,1 1 0,-1-1 1,0 0-1,0 1 0,1-1 0,-1 0 0,0 1 0,0-1 1,1 0-1,-1 1 0,0-1 0,0 1 0,0-1 0,0 0 1,0 1-1,0-1 0,0 1 0,1-1 0,-1 1 0,0-1 1,0 0-1,-1 1 0,1-1 0,0 1 0,0-1 0,0 1 1,0-1-1,0 0 0,-1 1 0,-4 25 381,-8 3-303,-1-1-1,-2 0 1,0-1-1,-2 0 1,-27 29 0,15-17-84,-90 120-3019,105-146 1613,11-33-18780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2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14670,'0'0'10378,"41"76"-9097,-17-40 128,1 0-736,9 3-449,2-2-160,0 0-544,0-6-3428,-1-4-5925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0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36 12011,'0'0'4100,"-59"-20"-1601,44 14-385,7 2 160,8-1-224,0 4-641,21 1-1025,11 0 1,12 0-97,10 0-128,5 6-128,4-1-96,-5 4-2178,-8-2-2274,-18-1-2307,-17-1-6726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0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10410,'0'0'7175,"99"4"-6471,-24-14-576,16-1-64,6-2-256,0-3-4740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3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74 12876,'-29'-1'202,"18"0"9,0 0 0,-1 1 0,1 1 0,0 0 0,-13 3 0,25-4-207,-1 0-1,0 1 1,0-1-1,0 0 0,1 1 1,-1-1-1,0 0 1,0 1-1,1-1 0,-1 0 1,0 1-1,0-1 1,1 0-1,-1 0 1,0 0-1,1 1 0,-1-1 1,0 0-1,1 0 1,-1 0-1,1 0 1,-1 0-1,0 1 0,1-1 1,-1 0-1,1 0 1,-1 0-1,0 0 0,1 0 1,-1 0-1,1 0 1,-1 0-1,0-1 1,1 1-1,-1 0 0,0 0 1,1 0-1,0-1 1,449 22 4470,-259-16-4197,-179-5-274,733 1-455,-679-6 479,99-22 0,-164 27-27,0 0 1,0 0 0,1 0-1,-1 0 1,0 0-1,0 0 1,0 0-1,0-1 1,1 1-1,-1 0 1,0-1 0,0 1-1,0-1 1,0 1-1,0-1 1,0 0-1,0 1 1,0-1 0,0 0-1,0 0 1,-1 1-1,1-1 1,0 0-1,1-2 1,-4 2 1,-1 0 0,1 0 0,-1 0 1,1 0-1,0 0 0,-1 1 0,1-1 1,-1 1-1,0 0 0,1-1 0,-1 1 0,-2 1 1,-808 5 290,175 28 2894,1102-67-3101,-82 3-38,-183 22-36,158-12 34,-341 18 253,-27 0 124,-33 2 81,42 0-513,-778 45 502,512-23-441,-278 49-2454,494-64-3364,29-5-6245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16976,'0'0'5285,"-9"11"-2509,-2 1-2031,0 1 0,1-1 0,-9 17 0,16-23-633,-1 0 0,1 1 0,0-1 0,1 1 0,0 0 0,0-1 0,0 1 0,1 0 0,0 0 0,0 0 0,1 0 0,0 10 0,0-16-173,1 0-1,-1 1 0,0-1 0,1 0 1,-1 0-1,0 1 0,1-1 1,0 0-1,-1 0 0,1 0 1,0 0-1,0 0 0,-1 0 1,1 0-1,0 0 0,0 0 0,0 0 1,0 0-1,0-1 0,0 1 1,1 0-1,-1-1 0,0 1 1,0-1-1,0 1 0,2 0 0,43 6-3782,-42-7 3629,0 0 1,1 0 0,-1 0 0,0 1 0,0-1-1,0 1 1,0 0 0,0 0 0,0 1 0,-1-1-1,1 1 1,0 0 0,4 3 0,-8-4 411,1-1-1,0 1 1,-1 0 0,1 0 0,-1 0 0,1 0-1,-1 0 1,1 0 0,-1 0 0,0 0-1,1 0 1,-1 0 0,0 0 0,0 0 0,0 0-1,0 0 1,0 1 0,0-1 0,0 0-1,0 0 1,0 0 0,-1 0 0,1 0 0,-1 2-1,-19 24 1834,-35 12-1223,52-37-876,-1 0-1,1 0 0,-1 0 0,0-1 0,1 0 0,-1 0 0,0 0 0,0 0 0,0 0 0,-4-1 0,7 0-136,0 0 0,0 0-1,0-1 1,0 1 0,0 0 0,0 0-1,0-1 1,1 1 0,-1-1-1,0 1 1,0-1 0,0 1 0,1-1-1,-1 0 1,0 1 0,0-1-1,1 0 1,-1 1 0,1-1 0,-1 0-1,1 0 1,-1 0 0,1 0-1,-1 1 1,1-1 0,0 0 0,-1 0-1,1 0 1,0 0 0,0 0-1,0 0 1,0 0 0,0 0 0,0 0-1,0 0 1,0 0 0,0 0-1,0 0 1,0 0 0,1 0 0,-1 0-1,0 1 1,1-1 0,0-1-1,-1 1-280,1-1 0,-1 1 0,1 0 0,-1-1 0,1 1 0,0 0-1,0 0 1,0-1 0,0 1 0,0 0 0,0 0 0,0 0 0,0 0 0,0 0-1,0 1 1,0-1 0,1 0 0,-1 0 0,2 0 0,15-7-6485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4:56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8782 528 10762,'-763'-223'2543,"702"204"-2160,-73-16 786,-273-37 0,-145 27-134,300 28-287,-2073-92 501,1770 110-870,412 7-358,-264 49 1,219-11-24,4 7 0,1 8 0,4 9 1,-274 147-1,263-108-71,5 9 1,6 8-1,-294 268 1,46 40-517,333-325 564,5 5 1,-89 149 0,151-218 53,3 0 1,1 1 0,3 1-1,2 1 1,1 1-1,3 1 1,2 0 0,3 0-1,1 1 1,-1 68-1,10-43-18,3-1-1,4 0 0,3 0 0,3 0 0,3-2 1,3 0-1,4-1 0,3-1 0,3-2 0,2-1 0,4-1 1,3-2-1,2-2 0,3-2 0,3-1 0,2-3 0,3-2 1,2-2-1,3-2 0,124 84 0,-56-59 3,237 107-1,152 22 129,-131-72 25,5-16 1,6-18 0,683 82 0,1071-16-98,-848-151 1,-1047-32-53,291-58 0,235-110 2,-302 23 38,-365 115-12,-1-5-1,118-77 1,-163 87-15,-3-3 0,-2-2 1,-2-4-1,73-79 0,-93 85-14,-2-2 0,-2-1 0,-2-2 0,-3-1 0,-2-1 0,31-81 0,-23 31 147,-5-3 1,-4 0-1,-5-2 1,-5 0-1,-4-2 1,-5 1-1,-8-138 1,-5 184-149,-2 1 0,-3 0 0,-3 1 1,-32-95-1,14 74 1,-4 1-1,-77-130 1,6 51 18,-7 4-1,-175-186 1,142 185 46,-7 7-1,-7 6 1,-6 7-1,-6 8 1,-5 7 0,-290-149-1,303 191-286,-4 7 0,-3 8 0,-3 7 0,-2 8 0,-2 8-1,-1 7 1,-365-21 0,338 55-1677,1 10-1,-224 38 1,159-3-2990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5:2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6470,'0'0'16907,"9"-2"-15978,39-5-390,0 2 1,0 2 0,71 5 0,12-1-334,214-18 150,71-1-184,-78 17 50,161-5 1398,-463 4-1095,0-1 0,70-16 0,-133 36-767,8 0-6867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5:4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230 185 9289,'0'0'1430,"0"9"-1083,-4 34-1,-2 0 0,-2 0 0,-2-1 0,-21 58 0,-1 10-111,-78 311 2007,86-319-1453,22-90-709,0-1-1,2 0 1,-1 0-1,2 0 1,-1 1-1,1-1 1,4 15-1,-5-23-62,1 0-1,0 0 0,0-1 1,-1 1-1,2 0 0,-1-1 1,0 1-1,0 0 0,1-1 1,-1 1-1,1-1 0,0 0 1,0 0-1,0 1 0,0-1 1,0 0-1,1-1 0,-1 1 0,0 0 1,1-1-1,-1 1 0,1-1 1,0 0-1,-1 0 0,1 0 1,0 0-1,0 0 0,0-1 1,0 1-1,-1-1 0,1 0 1,0 0-1,0 0 0,0 0 1,0 0-1,0-1 0,0 1 1,0-1-1,3-1 0,9-3 218,1-1-1,0-1 0,-1 0 1,0-2-1,16-11 0,-27 18-177,4-2-22,-1 0 0,2 0 0,-1 1 0,0 0 0,1 0 1,-1 1-1,1 0 0,0 1 0,-1 0 0,1 0 0,0 1 0,14 1 0,12 3 16,67 17 0,-6-2-27,244-6 27,-136-10-31,177 2 3,-175-4-6,-180 1 87,1 1-1,-1 2 1,51 14 0,-44-9 345,55 8 1,21-12-200,0-5 0,192-21 0,32-2-260,-218 22-5,226 28 0,46 23 48,-104-16-32,187 0 22,5-35 12,-198-3-26,332-25 24,-478 21-34,133 8-1,-143 13-14,-79-7 12,44 0 0,83-4 11,339 17 15,535 11-50,-480-28 58,-534-2-25,292-2 24,-308 1 30,1-2 0,-1 1 0,1-2-1,-1 0 1,19-6 0,-32 9-33,1 0 0,-1-1 1,1 1-1,-1 0 0,0 0 0,1-1 0,-1 1 0,1 0 0,-1 0 0,0-1 1,1 1-1,-1 0 0,0-1 0,0 1 0,1-1 0,-1 1 0,0 0 0,0-1 1,0 1-1,1-1 0,-1 1 0,0-1 0,0 1 0,0 0 0,0-1 0,0 1 1,0-1-1,0 1 0,0-1 0,0 1 0,0-1 0,0 1 0,0-1 0,0 1 1,0 0-1,-1-1 0,1 1 0,0-1 0,0 1 0,0 0 0,-1-1 0,1 1 1,0-1-1,-1 1 0,1 0 0,0-1 0,-1 1 0,1 0 0,0 0 0,-1-1 1,1 1-1,0 0 0,-1 0 0,1-1 0,-1 1 0,-28-20 24,23 17 38,4 1-86,1 1-1,0 0 1,0-1-1,0 0 1,0 1-1,0-1 1,0 1 0,0-1-1,1 0 1,-1 0-1,1 1 1,-1-1-1,1 0 1,0 0 0,-1 0-1,1 0 1,0 0-1,0 1 1,1-1-1,-1 0 1,0 0 0,0 0-1,1 0 1,-1 1-1,1-1 1,1-3 0,24-54-10,-19 45 7,33-85-99,-4-1-1,-5-1 1,-4-2 0,-5-1-1,12-132 1,-34 231 101,3-18 35,-1 0-1,-1 1 1,-4-40 0,3 59-32,-1 0 1,1 0 0,-1 0 0,0 0 0,0 0 0,0 0-1,0 0 1,-1 0 0,1 1 0,-1-1 0,0 0 0,0 1-1,0-1 1,0 1 0,0 0 0,0 0 0,-1 0 0,1 0-1,-1 0 1,1 0 0,-1 1 0,0-1 0,0 1 0,-5-2 0,-3 0 12,-1 1 0,0 0 0,0 0 0,0 2 0,-16 0 0,28 0-16,-729-32-11,-120-10-700,10 0 13,-1355-78 703,1395 82 209,-487-15-204,56 92-20,327 53-396,886-90 202,6 0-242,0-1 1,0-1-1,0 1 1,0-2-1,-18-2 0,0-12-2959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38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11883,'0'0'15748,"1"-1"-15669,-1 1-1,1 0 0,0 0 0,-1 0 0,1 0 0,-1 0 0,1 0 0,-1 1 0,1-1 0,-1 0 1,1 0-1,-1 0 0,1 0 0,-1 1 0,1-1 0,-1 0 0,1 0 0,-1 1 0,1-1 0,-1 0 1,0 1-1,1-1 0,-1 0 0,1 1 0,-1-1 0,1 1 0,0 5 92,0 0-1,0-1 1,0 1-1,0 0 1,-1 0-1,0-1 0,0 1 1,-1 0-1,0 0 1,-2 9-1,0 12 102,2-18-224,1-3-28,-1-1-1,1 1 0,0 0 0,0-1 1,1 1-1,2 11 0,-2-16-12,-1 0 0,1 0 0,0 0 0,-1 0 0,1 0 0,0-1 0,0 1 0,-1 0-1,1 0 1,0 0 0,0-1 0,0 1 0,0 0 0,0-1 0,0 1 0,0-1 0,0 1-1,1-1 1,-1 0 0,0 1 0,0-1 0,0 0 0,0 0 0,0 0 0,1 0 0,-1 0-1,0 0 1,0 0 0,0 0 0,0 0 0,1-1 0,-1 1 0,0 0 0,0-1 0,0 1-1,0-1 1,0 1 0,0-1 0,0 0 0,2-1 0,9-5 26,0 0 0,-1-1 0,0-1 1,0 0-1,-1 0 0,0-1 0,-1 0 0,0-1 0,0 0 1,11-20-1,-6 10-33,33-35 0,-47 56 1,0-1-1,0 1 1,0 0-1,0 0 1,0 0-1,1 0 1,-1 0 0,0 0-1,0 0 1,0 0-1,0 0 1,0 0-1,1 0 1,-1 0-1,0 0 1,0 0-1,0 0 1,0 0-1,0 0 1,1 0 0,-1 0-1,0 0 1,0 0-1,0 0 1,0 0-1,0 0 1,1 0-1,-1 1 1,0-1-1,0 0 1,0 0-1,0 0 1,0 0 0,0 0-1,0 0 1,0 0-1,1 0 1,-1 1-1,0-1 1,0 0-1,0 0 1,0 0-1,0 0 1,0 0-1,0 1 1,0-1 0,0 0-1,0 0 1,0 0-1,0 0 1,0 0-1,0 1 1,0-1-1,0 0 1,3 17-46,-1 16-16,2 9-2174,-3-37 1464,0 0 1,1 0-1,-1 0 1,1-1-1,0 1 1,1-1-1,-1 1 1,1-1 0,6 8-1,0-3-6894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3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23 11179,'0'0'14808,"2"9"-13879,0 7-787,-1 0 0,0 1 0,-1-1 0,-1 0 0,0 0 0,-6 24 0,-32 100-50,1-1 45,44-140 654,10-14-145,17-21 426,291-349 1026,-315 375-1756,-34 34-14666,4-8 6226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39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15503,'0'0'11306,"24"59"-9992,0-51-834,4-3-352,11-5-1025,1 0-2466,-1-8-2018,0-11-4484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4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17489,'0'0'3608,"6"8"-1974,5 7-996,-2 1 0,0 0 0,0 0 1,-2 1-1,0 0 0,-1 0 0,7 31 0,-8-19-223,-1 1 0,-1 0-1,-2 0 1,-2 39 0,-4-21-256,-2 1 1,-2-1-1,-2-1 1,-2 0-1,-34 81 1,25-81-792,-46 73 1,11-43-2865,43-61 827,-2 0 1,-19 16-1,-12 0-8290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40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0 15439,'0'0'4099,"-11"3"-2497,1 0-1447,1 0 0,-1 1 1,1 1-1,0-1 0,0 1 0,0 1 0,1 0 0,0 0 1,0 0-1,1 1 0,-1 0 0,1 1 0,1 0 0,-11 15 1,-6 13 90,1 2 1,2 0 0,1 2 0,2 0 0,2 1-1,2 0 1,1 1 0,3 1 0,1 0 0,2 0-1,2 0 1,3 81 0,2-110-228,0 0-1,1 0 1,0 0-1,1-1 1,1 1 0,0-1-1,1 1 1,0-1 0,1-1-1,0 1 1,13 17-1,-13-23-42,0 1-1,1-1 0,0 0 0,0-1 0,1 0 0,0 0 0,0 0 0,0-1 1,1 0-1,0-1 0,0 0 0,0 0 0,0-1 0,1 0 0,-1-1 0,1 0 1,13 1-1,9 0-1070,0-2 1,0-1 0,43-5-1,13-14-4644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4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17072,'0'0'11029,"0"3"-10815,-1 60-78,0-37-33,5 49-1,-4-73-81,0 0 0,1 0-1,-1 0 1,1 1 0,-1-1-1,1 0 1,0 0 0,0 0-1,0 0 1,0 0 0,0 0-1,1 0 1,-1-1 0,1 1-1,-1 0 1,1-1 0,-1 1-1,1-1 1,0 0 0,3 3-1,-1-3 14,-1 1 0,1-1-1,-1 0 1,1 0 0,0-1-1,-1 1 1,1-1-1,0 0 1,0 0 0,-1 0-1,6-1 1,4-1 20,-1-1 0,-1 0 1,1-1-1,0 0 0,-1-1 0,17-9 1,-15 5-53,-10 6-9,1 0 1,-1 1-1,1-1 1,-1 1 0,1 0-1,0 0 1,0 0-1,-1 0 1,1 1 0,1 0-1,6-2 1,-10 8-19,-1-1 0,-1 1 0,1 0 0,-1 0 0,1-1 0,-2 1 0,-1 6 0,3-11 1,-2 13-186,-1 5-1562,2-13-6806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22357,'0'0'6406,"12"50"-8552,-11-23 0,-1 2-192,0 0-641,-1-1-448,-7-1-1185,-1-5-4133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4740,'0'0'1426,"11"0"1350,17-2-966,-19 1-49,0-1 0,0 0 0,0 0 0,12-5 0,-18 6-1243,0 0 1,-1 0-1,1-1 1,0 1-1,-1-1 1,1 0-1,-1 0 1,1 0-1,-1 0 1,0 0-1,0 0 1,0-1-1,0 1 1,0 0-1,-1-1 1,3-4-1,-3 4-396,-1 1 0,1-1 0,-1 0 0,1 1-1,-1-1 1,0 0 0,0 0 0,0 1 0,0-1 0,-1 0 0,1 0 0,-1 1-1,1-1 1,-2-2 0,1 3-108,0 1 1,0 0-1,0 0 0,-1-1 0,1 1 0,0 0 0,-1 0 0,1 0 1,0 0-1,-1 0 0,1 0 0,-1 1 0,1-1 0,-1 1 1,0-1-1,1 1 0,-1-1 0,0 1 0,1 0 0,-1-1 1,0 1-1,1 0 0,-1 0 0,0 1 0,1-1 0,-3 1 1,-2-1-22,1 1 1,0-1-1,0 1 1,0 0-1,0 1 1,0 0 0,-7 3-1,8-2 29,0 0-1,0 0 1,0 1-1,1-1 1,0 1-1,0 0 1,0 0-1,0 0 1,-2 5-1,4-8-18,1 0-1,-1 0 1,0 0 0,1 0 0,-1 0-1,1 0 1,0 0 0,-1 0-1,1 0 1,0 0 0,0 0-1,-1 0 1,1 0 0,0 0 0,0 0-1,0 0 1,0 0 0,0 0-1,1 0 1,-1 0 0,0 0-1,0 0 1,1 0 0,-1 0 0,1 0-1,-1 0 1,1 0 0,-1 0-1,1 0 1,-1 0 0,1-1-1,0 1 1,-1 0 0,1 0-1,0-1 1,0 1 0,0 0 0,0-1-1,-1 1 1,1-1 0,0 1-1,0-1 1,0 1 0,0-1-1,0 0 1,2 1 0,29 4-595,1-2-1,-1 0 1,1-3-1,39-3 1,8 1 3517,-79 1-2874,-1 0 1,1 0 0,-1 0 0,1 0 0,-1 1 0,0-1 0,1 0 0,-1 0 0,0 0 0,0 0 0,1 0 0,-1 0 0,0 0 0,0 0 0,0 0 0,0 0-1,0 0 1,0 0 0,-1 1 0,1-1 0,0 0 0,0 0 0,-1-1 0,-4-26 634,1 15-684,-4-33-90,8 45 73,0 0 0,0 0 0,0 0 0,0 0 0,0 0 0,0 0-1,0 0 1,1 0 0,-1 0 0,1 0 0,-1 0 0,0 0 0,1 0 0,0 0 0,-1 0-1,1 0 1,-1 0 0,1 1 0,0-1 0,0 0 0,-1 0 0,1 1 0,0-1-1,0 1 1,0-1 0,0 0 0,0 1 0,0 0 0,0-1 0,0 1 0,0 0 0,0-1-1,0 1 1,0 0 0,2 0 0,73-2-10373,-50 2 4505,6 0-6107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94 13036,'0'0'13261,"-16"29"-16048,28-29 161,2 0-1794,0 0-2403</inkml:trace>
  <inkml:trace contextRef="#ctx0" brushRef="#br0" timeOffset="1">346 0 14574,'0'0'9064,"74"5"-8359,-43-4-385,1 1-224,-2-2-128,-2 0-1409,-7 0-1890,-6-2-1698,-8-3-3779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13837,'0'0'8008,"72"11"-7144,-31-11-511,1 0-289,-5-1-1505,-3-9-4357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1 254 16624,'0'0'12716,"11"-9"-11440,114-82-260,-20 15-2219,-7-2-3938,-114 117 2466,9-25 2685,1 0-1,1 1 1,0-1-1,1 1 1,1 0-1,0 0 1,1 1-1,0 22 1,2-37-123,0 0 0,0 0 0,0 0-1,0 0 1,0 0 0,0 0 0,0 0 0,0 0 0,1 0 0,-1-1 0,0 1 0,1 0 0,-1 0 0,1 0-1,-1 0 1,1-1 0,-1 1 0,1 0 0,-1 0 0,1-1 0,0 1 0,1 1 0,21 2-7445,2-4-3252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6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14286,'0'0'18065,"48"12"-21845,-27-12-3491,-2-12-9128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6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13613,'0'0'8579,"10"-5"-7677,2 0-572,1-1 0,-1 2 0,1 0 1,24-4-1,-33 7-251,0 0 1,0 0 0,0 0-1,0 1 1,0-1-1,0 1 1,0 0-1,0 1 1,0-1 0,0 1-1,0-1 1,0 1-1,0 0 1,-1 1-1,1-1 1,0 1 0,-1-1-1,1 1 1,-1 0-1,1 1 1,-1-1-1,0 1 1,6 5 0,-8-6-65,0 0 1,0 1 0,-1-1 0,1 1 0,-1-1 0,1 1 0,-1-1 0,0 1 0,0-1 0,0 1 0,0-1 0,0 1-1,0-1 1,-1 1 0,0-1 0,1 1 0,-1-1 0,0 1 0,0-1 0,0 0 0,0 0 0,-1 1 0,1-1 0,-1 0-1,1 0 1,-1 0 0,0 0 0,1-1 0,-1 1 0,-4 3 0,-9 7 212,0 0-1,-32 20 1,36-25-81,-8 4 128,14-9-196,0 0 1,1 0-1,-1 1 1,1 0-1,-1-1 1,1 2-1,0-1 1,0 1-1,0-1 1,1 1-1,-1 0 1,-3 7-1,7-11-77,0 1 0,0-1 0,0 1 0,0-1-1,1 0 1,-1 1 0,0-1 0,1 1 0,-1-1-1,0 0 1,0 1 0,1-1 0,-1 0 0,1 0-1,-1 1 1,0-1 0,1 0 0,-1 0 0,0 1 0,1-1-1,-1 0 1,1 0 0,-1 0 0,1 0 0,-1 0-1,1 0 1,-1 0 0,0 0 0,1 0 0,-1 0-1,1 0 1,-1 0 0,1 0 0,23 0 40,-20 0-28,28 0-91,54-1-3028,-29-7-3760,-11-4-3620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7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21396,'0'0'8008,"59"-10"-12813,-36-3-2209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17617,'0'0'2167,"13"-7"422,2 0-1978,0 1-1,1 1 1,-1 0-1,1 1 1,0 1 0,0 0-1,23 0 1,-21 2-75,-4 0-258,1 1 0,-1 0 0,16 3 0,-27-2-271,-1-1 0,0 0 0,1 1 0,-1-1 0,0 1 0,1 0 0,-1-1 0,0 1 0,0 0 0,0 1 0,0-1 0,0 0 0,0 1 0,0-1 1,0 1-1,0-1 0,-1 1 0,1 0 0,-1 0 0,1 0 0,-1 0 0,0 0 0,1 0 0,-1 0 0,1 4 0,-2-3 2,-1-1 1,0 0 0,1 1-1,-1-1 1,0 0-1,0 0 1,0 1 0,0-1-1,-1 0 1,1 0-1,-1 0 1,1 0 0,-1 0-1,1-1 1,-1 1-1,0 0 1,0-1 0,0 1-1,0-1 1,0 0-1,0 0 1,-1 0 0,1 0-1,-3 1 1,-61 26 289,62-27-297,0 0-1,1 1 1,-1-1-1,0 1 1,0 0-1,1 0 1,0 0 0,-1 1-1,1-1 1,0 1-1,-5 4 1,8-6-13,-1 1 0,0-1 1,1 0-1,0 1 0,-1-1 0,1 0 1,0 1-1,-1-1 0,1 1 0,0-1 1,0 0-1,0 1 0,0-1 0,1 0 1,-1 1-1,0-1 0,1 1 0,-1-1 1,0 0-1,1 0 0,0 1 0,-1-1 1,1 0-1,0 0 0,-1 1 0,1-1 1,0 0-1,0 0 0,0 0 0,0 0 1,0 0-1,0-1 0,1 1 0,-1 0 1,0 0-1,0-1 0,2 2 0,48 25-248,-43-23 260,1 0-1,0 1 1,-1 0-1,11 8 1,-19-13-7,1 1 1,-1-1-1,1 1 0,-1-1 0,1 1 0,-1-1 1,1 1-1,-1-1 0,0 1 0,1 0 0,-1-1 1,0 1-1,1 0 0,-1-1 0,0 1 0,0 0 1,0-1-1,0 1 0,0 0 0,0 0 1,0-1-1,0 1 0,0 0 0,0-1 0,0 1 1,0 0-1,0 0 0,0-1 0,-1 1 0,1 0 1,0-1-1,0 1 0,-1 0 0,1-1 0,-1 1 1,1-1-1,0 1 0,-1-1 0,1 1 1,-1-1-1,1 1 0,-1-1 0,0 1 0,1-1 1,-1 1-1,1-1 0,-1 0 0,0 0 0,1 1 1,-2-1-1,-40 18 398,36-16-254,-10 4 86,0-2 0,0 1 1,-1-2-1,1 0 0,-1-1 0,0 0 0,1-2 1,-28-2-1,44 2-287,0 0 1,-1 0 0,1 0-1,0 0 1,0 0-1,0 0 1,0-1-1,-1 1 1,1 0-1,0 0 1,0 0-1,0 0 1,0-1-1,0 1 1,0 0 0,0 0-1,-1 0 1,1-1-1,0 1 1,0 0-1,0 0 1,0 0-1,0-1 1,0 1-1,0 0 1,0 0-1,0 0 1,0-1 0,0 1-1,0 0 1,0 0-1,0-1 1,0 1-1,1 0 1,-1 0-1,0 0 1,0-1-1,0 1 1,0 0-1,0 0 1,0 0 0,0 0-1,1-1 1,-1 1-1,0 0 1,0 0-1,0 0 1,0 0-1,1 0 1,-1 0-1,0 0 1,0-1-1,0 1 1,1 0 0,-1 0-1,0 0 1,0 0-1,0 0 1,1 0-1,-1 0 1,0 0-1,1 0 1,12-9-3119,13 0-2670,5-2-2135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14798,'0'0'17969,"18"-19"-31838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19378,'0'0'7527,"64"-8"-7430,-25 4-97,12-1-1378,3-3-2978,7-2-3491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8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17969,'0'0'5990,"58"-5"-6054,-27-4-1442,5-4-3459,4-1-7366</inkml:trace>
  <inkml:trace contextRef="#ctx0" brushRef="#br0" timeOffset="1">403 45 13645,'0'0'12780,"56"-9"-12780,-27-4-1121,-1 6-1890,-2-1-2114,-5 0-4356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52 205 12588,'0'0'5632,"11"-4"-3027,-4 2-2441,1-1 1,-1 1-1,0-2 0,0 1 1,0-1-1,0 0 0,-1 0 1,1-1-1,-1 0 0,0 0 1,-1-1-1,1 1 0,-1-1 1,0 0-1,-1-1 0,1 1 1,-1-1-1,0 0 0,-1 0 1,0 0-1,0-1 0,3-11 1,-5 16-135,-1 1 0,0-1 0,0 1 0,1-1 0,-1 1 0,-1-1 0,1 1 0,0-1 0,-1 1 0,1-1-1,-1 1 1,0 0 0,0-1 0,1 1 0,-2 0 0,1-1 0,0 1 0,0 0 0,-1 0 0,1 0 0,-1 0 0,0 0 0,1 1 0,-1-1 0,-3-1 0,3 1-9,-1 1 0,0 0 0,0 0 0,0 0 0,0 0-1,0 1 1,0-1 0,0 1 0,0 0 0,0-1 0,0 1 0,0 1-1,0-1 1,0 0 0,0 1 0,0 0 0,0 0 0,0 0 0,0 0-1,0 0 1,-3 2 0,0 1-21,0 0 1,0 0-1,0 1 0,1 0 0,0 0 1,0 1-1,0-1 0,0 1 1,1 0-1,0 0 0,0 0 0,1 1 1,0-1-1,0 1 0,-4 13 1,2-1 48,0 0 0,1 0 0,1 0 1,-2 35-1,5-48-46,-1 0 1,1 0-1,1 0 1,-1 0-1,1 0 1,0 0-1,1 0 1,-1 0-1,1-1 0,0 1 1,1 0-1,-1-1 1,1 0-1,6 9 1,-6-11-11,0-1 0,0 1 0,0-1-1,1 0 1,-1 0 0,1 0 0,-1 0 0,1 0 0,0-1 0,-1 0 0,1 0 0,0 0 0,0 0 0,0-1 0,0 1 0,0-1 0,0 0 0,0 0 0,0 0 0,0-1 0,0 0 0,0 1 0,5-3 0,2 0-273,0-1 0,0 0 0,0 0 1,0-2-1,-1 1 0,0-1 0,0 0 0,17-15 1,-9 5-2290,0-1 1,-2-1 0,21-26 0,-5-2-6902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 14734,'0'0'12508,"-10"-2"-10677,4 1-1667,0-1 0,0 1-1,-1 1 1,1-1 0,0 1 0,-1 0 0,1 1 0,0 0-1,-12 2 1,15-2-135,0 0-1,1 0 1,-1 0-1,1 1 1,-1-1-1,1 1 1,-1-1-1,1 1 1,0 0-1,0 0 1,0 0-1,0 0 1,0 0-1,0 0 1,1 1-1,-1-1 1,1 0-1,0 1 1,-1-1-1,1 1 1,0 0-1,0-1 0,1 1 1,-1 0-1,1 0 1,-1-1-1,1 1 1,0 0-1,0 5 1,0-7-108,1 1 0,-1 0 0,1-1-1,0 1 1,-1-1 0,1 1 0,0-1 0,0 0 0,0 1 0,0-1 0,0 0-1,0 1 1,0-1 0,0 0 0,0 0 0,1 0 0,-1 0 0,0 0 0,1 0-1,-1-1 1,1 1 0,-1 0 0,1-1 0,-1 1 0,1-1 0,0 1 0,-1-1-1,1 0 1,2 0 0,61 7-4749,-47-6 3472,-11-1 1348,34 6-1014,-23 2 2599,-11 5 3487,-7-12-4949,-1 1 0,0-1-1,0 0 1,0 1 0,0-1 0,0 0 0,0 0 0,0 1-1,0-1 1,0 0 0,-1 0 0,1 0 0,0-1-1,-1 1 1,1 0 0,-1 0 0,1-1 0,-1 1-1,-2 0 1,-39 14 1599,34-12-1576,-45 16-430,-15 5-1788,57-20 698,-1-1 0,0 0-1,-17 1 1,19-4-12722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18193,'0'0'11243,"57"-21"-15631,-32 18-641,3-2-2722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14894,'0'0'5184,"-5"8"-3396,-1 4-1109,1 0 0,0 0 0,0 0 0,1 1-1,-2 14 1,5-25-597,0 1 0,0 0 0,1 0 0,-1-1 0,1 1 0,0 0 0,0 0 0,0 0-1,0 0 1,1 0 0,-1-1 0,1 1 0,-1 0 0,1 0 0,0-1 0,0 1 0,0 0 0,1-1-1,-1 1 1,0-1 0,1 1 0,0-1 0,0 0 0,-1 0 0,1 0 0,1 0 0,-1 0 0,0 0 0,0 0-1,1-1 1,-1 1 0,1-1 0,-1 0 0,4 1 0,3 1-41,1-1-1,0-1 1,-1 1 0,1-2-1,0 1 1,0-2 0,0 1-1,0-1 1,0-1 0,-1 1-1,17-7 1,-12 4-45,0-2-1,0 0 1,-1 0 0,0-2 0,0 1-1,-1-2 1,13-10 0,-24 18 313,-2 7-277,0-1 0,0 0 0,0 0 0,0-1 0,-1 1 0,0 0 0,0 0 0,-4 5-1,4-5-26,-1 0 0,1 0 0,-1 1-1,2-1 1,-1 1 0,-2 10 0,4-10-318,0 17-929,9-15-7517,4-7-5532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4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17809,'0'0'6630,"77"53"-5060,-20-46-97,14-7-288,9 0-640,8-12-417,-3-7-64,-14 2-1345,-20-1-2659,-27 4-1665,-23 0-4997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41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17905,'0'0'4196,"51"3"-801,-4-12-1089,16-6-704,3 0-705,4-1-705,-1 3-160,-9 7-449,-11 5-2273,-14 1-4197,-8 0-9032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9577,'0'0'11061,"-1"12"-10388,-37 140 1355,37-151-1911,1-1 0,-1 1 0,1 0 0,0 0-1,0 0 1,-1 0 0,1 0 0,0 0 0,0 0-1,0 0 1,0 0 0,0 0 0,0 0 0,1 0-1,-1 0 1,0 0 0,0 0 0,1 0 0,-1 0 0,0 0-1,1 0 1,0 1 0,0-1-43,0-1-1,0 0 1,0 0 0,-1 1-1,1-1 1,0 0 0,0 0 0,0 0-1,0 0 1,0 0 0,-1-1-1,1 1 1,0 0 0,0 0 0,0 0-1,0-1 1,-1 1 0,1 0-1,0-1 1,1 0 0,48-35 910,-41 28-934,19-15 12,-20 16-55,1-1 0,-1 1-1,1 1 1,1 0 0,-1 0 0,1 0 0,0 1-1,20-6 1,-29 11-12,0 0-1,0 0 1,-1 0-1,1 0 1,0 1-1,0-1 1,-1 0-1,1 0 0,0 1 1,-1-1-1,1 1 1,-1-1-1,1 1 1,0-1-1,-1 1 1,1-1-1,-1 1 1,1-1-1,-1 1 1,0 0-1,1-1 1,-1 1-1,0 0 1,1-1-1,-1 1 1,0 0-1,0-1 1,1 1-1,-1 0 0,0 0 1,0-1-1,0 1 1,0 0-1,0 0 1,0-1-1,0 1 1,0 0-1,0 0 1,-1 0-1,-2 36-13,-20 27 221,18-55-165,1 0-1,0 1 1,1 0 0,0 0 0,1 0 0,0 0 0,-1 12-1,3-22-96,0 1 0,0-1 0,0 1 0,1-1-1,-1 1 1,0-1 0,0 1 0,0-1 0,1 0-1,-1 1 1,0-1 0,1 1 0,-1-1 0,0 0-1,1 1 1,-1-1 0,0 0 0,1 0 0,-1 1-1,1-1 1,-1 0 0,1 0 0,-1 1 0,0-1-1,1 0 1,-1 0 0,1 0 0,-1 0 0,1 0-1,-1 0 1,1 0 0,-1 0 0,1 0 0,-1 0-1,1 0 1,-1 0 0,1 0 0,-1 0 0,1 0-1,-1 0 1,1-1 0,-1 1 0,0 0 0,1 0-1,-1-1 1,1 1 0,-1 0 0,0 0 0,1-1-1,-1 1 1,1-1 0,-1 1 0,26-17-5200,0-9-2529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14029,'0'0'13848,"1"13"-12972,0-2-733,0 0 1,-2 1-1,1-1 1,-1 0 0,-1 0-1,0 0 1,-1 0-1,0 0 1,-5 11 0,5-14-199,1-4-35,0 0-1,0 1 0,0-1 1,0 1-1,1 0 0,-1 0 1,1 0-1,0-1 0,1 1 0,-1 0 1,1 0-1,1 6 0,7-12-10457,2-7-1261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4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13196,'0'0'14158,"21"44"-20756,-12-44 1793,-1 1-384,-5-1 449,-3 4-770</inkml:trace>
  <inkml:trace contextRef="#ctx0" brushRef="#br0" timeOffset="1">41 76 4164,'0'0'993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8488,'0'0'14665,"15"-6"-13726,4-2-576,0 1 0,0 1 0,0 1 0,1 1 0,32-3 0,245-11-64,299 22 0,-552-1-362,-1-2-1,1-2 1,52-8-1,-72 4-2257,45-13 1,-57 12-1497,-6 0-2808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6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9769,'0'0'16581,"5"11"-16212,-2-4-344,0 0 1,-1 1 0,0-1-1,0 1 1,-1-1 0,0 1-1,0-1 1,-1 1 0,0 0 0,0-1-1,-1 1 1,0 0 0,0-1-1,-1 1 1,-4 11 0,-7 13 63,-6 26 185,55-96 927,-14 11-1097,-14 15-95,0 1-1,2 0 0,-1 0 0,1 0 1,1 1-1,0 1 0,24-16 1,-35 25-3,0-1 1,1 1 0,-1 0 0,0 0 0,0 0 0,1 0-1,-1 0 1,0-1 0,0 1 0,1 0 0,-1 0 0,0 0-1,0 0 1,1 0 0,-1 0 0,0 0 0,0 0 0,1 0-1,-1 0 1,0 0 0,1 0 0,-1 0 0,0 0 0,0 0-1,1 0 1,-1 0 0,0 1 0,0-1 0,1 0 0,-1 0-1,0 0 1,0 0 0,0 0 0,1 1 0,-1-1 0,0 0-1,0 0 1,0 0 0,0 1 0,1-1 0,-1 0 0,0 0-1,0 1 1,0-1 0,0 0 0,0 0 0,0 1 0,-2 18 276,-12 19 45,-9 12-130,33-52-2141,12-11-5424,-4 0-993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7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20403,'0'0'11083,"55"0"-11019,-36-1-64,-1 1-897,3 0-1409,-8 0-2723,1 0-2082,-1 0-5124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15951,'0'0'14093,"-3"75"-13484,-1-35-449,-4 2-64,2-2 0,2-1-64,-4-2 0,2-6-64,2-5-768,-4-8-1378,1-8-2275,-7-10-2369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7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17521,'0'0'7345,"-3"13"-5508,-1 9-1090,-10 37-250,3 1-1,-4 74 0,15-134-490,0 0 1,0 0-1,0 1 0,0-1 0,0 0 0,0 0 0,0 1 0,0-1 0,0 0 0,1 0 0,-1 1 0,0-1 0,0 0 0,0 0 0,0 1 0,0-1 0,1 0 1,-1 0-1,0 0 0,0 0 0,0 1 0,0-1 0,1 0 0,-1 0 0,0 0 0,0 0 0,1 0 0,-1 0 0,0 1 0,0-1 0,1 0 0,-1 0 0,0 0 1,0 0-1,1 0 0,-1 0 0,0 0 0,0 0 0,1 0 0,-1 0 0,0 0 0,0 0 0,1-1 0,-1 1 0,0 0 0,0 0 0,1 0 0,-1 0 0,0 0 0,0 0 1,0 0-1,1-1 0,-1 1 0,0 0 0,0 0 0,0 0 0,1-1 0,-1 1 0,0 0 0,0-1 0,12-8 206,81-103 119,-62 73-2957,-27 32-165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121 266 15759,'0'0'11723,"62"29"-15406,-46-29-1827,-2 0-4835</inkml:trace>
  <inkml:trace contextRef="#ctx0" brushRef="#br0" timeOffset="1">257 1 18610,'0'0'7692,"8"7"-6309,-4-4-1335,0 1 1,0-1 0,-1 1-1,1 0 1,-1 0 0,0 0-1,0 0 1,-1 1-1,1-1 1,-1 1 0,0-1-1,0 1 1,-1 0-1,1 0 1,-1 0 0,0 0-1,0 0 1,0 9-1,-2 1-107,-1 0 0,0 0 0,-1 0-1,-1 0 1,0 0 0,-1-1 0,-1 0-1,0 0 1,-13 20 0,-1-1-377,-2 0 0,-40 45 0,53-67 5,-1 0 1,-1-1-1,0 0 0,-16 12 1,22-19-576,0 0 1,-1 0 0,1-1 0,0 0 0,-1 1 0,0-2-1,1 1 1,-9 1 0,-15-2-10916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8040,'0'0'12507,"-10"9"-11156,-7 7-757,1 1 1,0 0-1,1 1 0,1 1 1,-17 30-1,18-27-566,2 0 0,0 1-1,2 0 1,1 1 0,0 0 0,2 1-1,1-1 1,1 1 0,-1 34 0,5-55-141,0 0 1,1 0-1,0 0 1,0 0-1,0-1 0,0 1 1,1 0-1,-1-1 1,1 1-1,0-1 1,0 0-1,0 1 1,1-1-1,-1 0 1,1 0-1,-1-1 1,1 1-1,0 0 0,0-1 1,1 0-1,-1 0 1,0 0-1,1 0 1,-1 0-1,4 1 1,5 1-1368,1 1-1,-1-2 1,1 1 0,-1-2 0,1 0 0,18 1-1,19-2-10268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8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18097,'0'0'9513,"10"57"-19026,-14-39 4901,0-3-4709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3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12139,'0'0'13613,"-1"32"-14093,5-37-481,-1 5-256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0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12748,'0'0'9780,"-1"10"-8552,-6 23-203,-16 46 1,12-47-744,2 0 1,-9 62 0,18-94-237,-1 1 0,1-1 1,0 1-1,0 0 0,0-1 1,0 1-1,0-1 0,0 1 1,0 0-1,0-1 0,0 1 1,0-1-1,0 1 0,0 0 1,0-1-1,1 1 0,-1-1 1,0 1-1,0 0 0,1-1 1,-1 1-1,0-1 1,1 1-1,-1-1 0,0 0 1,1 1-1,-1-1 0,1 1 1,-1-1-1,1 1 0,-1-1 1,1 0-1,-1 0 0,2 1 1,19-9 632,22-29-322,-42 36-346,119-131 178,-76 70-3256,-43 60 1662,-16 1-13386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0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16560,'0'0'11499,"50"42"-10987,-36-32-384,-1 3-512,-4 1-2307,1-4-1793,-2-3-3203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16528,'0'0'11466,"-10"68"-10569,6-43-672,1-1-225,2-1-385,1-3-1537,0-6-864,0-3-1506</inkml:trace>
  <inkml:trace contextRef="#ctx0" brushRef="#br0" timeOffset="1">0 324 18514,'0'0'8135</inkml:trace>
  <inkml:trace contextRef="#ctx0" brushRef="#br0" timeOffset="2">10 401 14446,'-3'5'2786,"2"-3"-287,1-10-7304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20243,'0'0'3620,"51"5"-1538,-10-5-1154,7-3-415,2-3-321,0-2-192,-5 4-1665,-10 2-2019,-12 2-2690,-13 0-5157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4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18001,'0'0'8616,"59"10"-7815,-20-10-609,3 0-128,2 0-672,-5 0-2115,-9 0-3139,-3 0-9448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19731,'0'0'8707,"11"12"-7805,93 143 115,-50-71-726,-46-72-183,23 32-239,-29-42 224,-1 0 0,1 0 0,0-1 0,0 1 0,0 0 0,0-1 0,0 1 0,0-1 0,0 0 0,0 1 0,1-1 0,-1 0 0,0-1 0,1 1 0,-1 0 0,5 0 0,-5-1-75,-1 0-1,0-1 1,1 1-1,-1-1 0,0 1 1,1-1-1,-1 0 1,0 1-1,0-1 0,0 0 1,0 0-1,1 0 1,-1 0-1,0 0 0,0 0 1,-1 0-1,1 0 1,0 0-1,0-1 0,-1 1 1,1 0-1,1-3 1,12-35 137,-12 32-150,5-21-5,-1 1 0,-1-1 0,-2 0 0,0 0 0,-2-1 0,-4-41 0,-7 29 0,9 40 0,1-1 0,-1 1 0,0 0 0,1-1 0,-1 1 0,0 0 0,0 0 0,0-1 0,0 1 0,0 0 0,0 0 0,0 0 0,0 0 0,-1 0 0,1 1 0,0-1 0,0 0 0,-1 0 0,1 1 0,-1-1 0,1 1 0,0-1 0,-1 1 0,-2-1 0,4 2-101,-1-1-1,1 1 1,0-1 0,-1 0-1,1 1 1,0-1-1,-1 1 1,1-1 0,0 1-1,-1-1 1,1 1 0,0-1-1,0 1 1,-1 0 0,1-1-1,0 1 1,0-1 0,0 1-1,0-1 1,0 1-1,0 0 1,0-1 0,0 1-1,0-1 1,0 1 0,0-1-1,1 1 1,-1 0 0,0-1-1,0 1 1,1 0-1,6 28-7082,-5-22 3786,-1 7-7792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1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8904,'0'0'16085,"13"-12"-14921,201-177-59,-214 188-1111,0 1 0,0 0 0,0-1 0,0 1 0,1 0 0,-1-1 0,0 1 0,0 0 0,1 0 1,-1-1-1,0 1 0,0 0 0,1 0 0,-1-1 0,0 1 0,0 0 0,1 0 0,-1 0 0,0 0 0,1-1 0,-1 1 0,0 0 1,1 0-1,-1 0 0,1 0 0,-1 0 0,0 0 0,1 0 0,-1 0 0,0 0 0,1 0 0,-1 0 0,0 0 0,1 0 0,-1 0 1,0 0-1,1 0 0,-1 1 0,1-1 0,-4 17-45,-18 37 202,16-44-110,0 1-212,1-1 0,0 1 0,1 1 0,0-1 1,0 0-1,1 1 0,1-1 0,0 17 0,1-28-62,0 1 0,0-1-1,0 1 1,0-1 0,0 1 0,1-1-1,-1 1 1,0-1 0,1 1-1,-1-1 1,0 1 0,1-1 0,-1 0-1,0 1 1,1-1 0,-1 1-1,1-1 1,-1 0 0,1 1 0,-1-1-1,0 0 1,1 0 0,0 1-1,-1-1 1,1 0 0,-1 0 0,1 0-1,-1 0 1,1 0 0,-1 0 0,1 0-1,-1 0 1,1 0 0,-1 0-1,1 0 1,0 0 0,-1 0 0,1 0-1,0-1 1,2 1-2089,8 0-9855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17809,'0'0'12043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2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16 9289,'0'0'16495,"10"-3"-15101,-1 0-1107,0 0-1,1 1 1,-1 0 0,0 1 0,16-1 0,-23 2-281,-1 0 1,1 0 0,0 0-1,-1 0 1,1 0-1,0 1 1,-1-1 0,1 0-1,-1 1 1,1-1-1,0 1 1,-1 0 0,1 0-1,-1-1 1,0 1-1,1 0 1,-1 0 0,0 0-1,1 0 1,-1 0-1,0 1 1,0-1 0,0 0-1,0 1 1,0-1-1,0 0 1,0 1 0,0-1-1,-1 1 1,1 0-1,-1-1 1,1 1 0,-1-1-1,1 1 1,-1 0-1,0-1 1,0 1 0,0 0-1,0-1 1,0 1-1,0 0 1,-1-1 0,1 1-1,0 0 1,-1-1-1,1 1 1,-1-1 0,-1 4-1,0-1-1,-1 1-1,1 0 0,-1-1 1,0 1-1,0-1 0,-1 0 0,1 0 1,-1-1-1,0 1 0,0-1 1,0 1-1,-1-1 0,1-1 1,-1 1-1,-4 2 0,4-3 28,0 1 0,1-1 0,-1 1 0,1 0 1,-1 1-1,1-1 0,0 1 0,1 0 0,-1-1 0,1 2 0,-1-1 0,1 0 0,0 1 0,-2 5 0,5-9-35,0-1 1,0 1-1,0 0 0,0 0 1,1-1-1,-1 1 0,0 0 0,0-1 1,1 1-1,-1 0 0,0-1 1,1 1-1,-1 0 0,0-1 0,1 1 1,-1-1-1,1 1 0,-1 0 0,1-1 1,-1 1-1,1-1 0,0 0 1,-1 1-1,1-1 0,0 1 0,-1-1 1,1 0-1,0 0 0,-1 1 1,1-1-1,0 0 0,0 0 0,-1 0 1,1 0-1,0 0 0,0 0 1,-1 0-1,1 0 0,0 0 0,1 0 1,42 0-2455,-35 0 722,16 0-3726,0-2-3849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2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16560,'0'0'12780,"62"-20"-29981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15246,'0'0'10837,"25"5"-21212,-8-3 7431,-13-2 2417,-1 0 1,1 0-1,-1-1 0,1 1 0,0-1 1,-1 1-1,1-1 0,-1-1 1,0 1-1,1 0 0,4-4 0,1 0-1944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11915,'3'-5'1453,"1"1"0,0 0 0,0-1 1,0 1-1,0 1 0,1-1 0,0 1 0,6-4 0,-4 3-442,1 0 0,0 1 0,-1 0 0,18-3-1,-1 2-800,1 1-1,46 2 1,-57 1 114,-13 0-333,-1 1 0,1-1-1,-1 1 1,1-1 0,-1 1 0,0-1 0,1 1-1,-1 0 1,0-1 0,0 1 0,1 0 0,-1-1-1,0 1 1,0 0 0,0-1 0,0 1 0,0 0-1,0-1 1,0 1 0,0 0 0,0-1 0,0 1 0,0 0-1,-1-1 1,1 1 0,0 0 0,0-1 0,-1 1-1,1 0 1,0-1 0,-1 1 0,1-1 0,-1 2-1,-11 24 141,-5 1-26,-56 93 974,65-105-970,1-1 0,1 1 1,0 1-1,1-1 0,0 1 1,-2 20-1,7-35-177,0-1 1,-1 1-1,1 0 0,0-1 1,0 1-1,0-1 1,0 1-1,0-1 0,0 1 1,0-1-1,0 1 0,0 0 1,0-1-1,0 1 1,0-1-1,0 1 0,0-1 1,0 1-1,1-1 0,-1 1 1,0-1-1,0 1 1,1-1-1,-1 1 0,0-1 1,1 1-1,-1-1 0,0 0 1,1 1-1,-1-1 1,1 1-1,-1-1 0,0 0 1,1 1-1,-1-1 0,1 0 1,-1 0-1,1 0 1,0 1-1,-1-1 0,1 0 1,-1 0-1,1 0 0,-1 0 1,1 0-1,-1 0 1,1 0-1,-1 0 0,1 0 1,0 0-1,-1 0 0,1 0 1,-1 0-1,1-1 1,-1 1-1,1 0 0,-1 0 1,1 0-1,-1-1 0,1 1 1,1-1-303,0 0-1,0 0 1,0-1 0,-1 1 0,1 0 0,-1 0-1,1-1 1,-1 1 0,1-1 0,-1 1 0,0-1-1,1 0 1,-1 0 0,0 1 0,0-1 0,0 0-1,0-2 1,1-11-5459,-2 0-1928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3555,'0'0'26137,"42"-29"-25432,-2 26-289,6-1-320,-4 3-160,-3 1-1409,-7-1-2499,-9-1-2979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13933,'0'0'17777,"36"0"-24599,-19 0 159,-1-9-9096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17136,'0'0'12129,"12"-11"-11771,158-161-252,-168 178-280,-8 18 119,-9 28 92,13-48-33,-13 55 1,14-54-6,0-1-1,0 1 1,1 0 0,-1 0 0,1 0-1,1 0 1,-1-1 0,1 1 0,-1 0-1,3 7 1,-2-11-135,0 0 0,-1 0 1,1 0-1,0 0 0,0 0 0,0 0 0,0 0 0,0-1 1,0 1-1,0 0 0,0 0 0,0-1 0,0 1 1,0-1-1,0 1 0,0-1 0,1 1 0,0-1 0,2 1-902,0 0 0,0 0-1,0-1 1,1 1 0,-1-1-1,0 0 1,0-1-1,5 0 1,5-4-9393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8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17905,'0'0'14253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11179,'0'0'17707,"0"12"-16527,-10 196 1500,6-162-2673,1 0 0,5 70 0,-2-113-220,1 0 0,-1 0 1,1-1-1,-1 1 0,1 0 0,0-1 0,0 1 1,0-1-1,1 1 0,-1-1 0,0 1 1,1-1-1,0 0 0,-1 0 0,1 0 0,0 0 1,0 0-1,0 0 0,0 0 0,1-1 0,-1 1 1,0-1-1,1 1 0,-1-1 0,1 0 0,-1 0 1,1 0-1,0-1 0,-1 1 0,1 0 0,0-1 1,0 0-1,-1 0 0,1 0 0,0 0 1,0 0-1,-1 0 0,1-1 0,0 1 0,-1-1 1,1 0-1,2-1 0,18-10-6044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9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13965,'0'0'11499,"9"-11"-15214,7 2-257,-2 2-1954,0 2-2434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09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8872,'0'0'19155,"-2"3"-18867,8-3-641,-2 0-1921,-1 0-2434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10698,'0'0'11894,"13"-8"-10052,-1 1-1264,1 0-1,0 1 1,22-8 0,-31 12-410,1 1 0,-1-1-1,1 1 1,0 0 0,-1 1 0,1-1-1,0 1 1,-1 0 0,1 0 0,0 0-1,0 1 1,-1-1 0,1 1 0,0 1-1,-1-1 1,1 0 0,-1 1 0,9 4-1,-12-5-136,1 0 0,-1 0-1,0 0 1,1 1 0,-1-1-1,0 0 1,0 0 0,0 1 0,0-1-1,0 0 1,0 1 0,0-1-1,-1 1 1,1 0 0,0-1-1,-1 1 1,0-1 0,1 1-1,-1 0 1,0-1 0,1 1-1,-1 0 1,-1 2 0,1 0 6,-1 0 1,0-1-1,0 1 0,-1 0 1,1-1-1,-1 1 0,1-1 1,-1 0-1,0 0 1,-4 4-1,-4 5 124,-1 0 1,0 0-1,-24 16 1,20-17 69,-5 7 385,25-13-427,16-4-200,-7-1-32,-1 1 0,1 0 0,-1 0 0,0 2 0,20 4-1,-31-6 34,1 0-1,0 0 0,-1 0 0,1 0 0,0 0 0,-1 1 0,1-1 0,-1 1 0,0-1 0,0 1 0,1 0 0,-1 0 0,0 0 0,0 0 1,-1 0-1,1 1 0,0-1 0,-1 1 0,0-1 0,1 1 0,-1-1 0,0 1 0,0 0 0,0-1 0,-1 1 0,1 0 0,-1 0 0,1 0 0,-1-1 1,0 1-1,0 0 0,-1 4 0,0-4 23,0-1 0,0 1 0,0-1-1,0 0 1,-1 1 0,1-1 0,-1 0 0,1 0 0,-1 0 0,0 0 0,0 0 0,0-1 0,0 1 0,0-1 0,0 1 0,0-1 0,-1 0 0,1 1-1,0-1 1,-1 0 0,1-1 0,-1 1 0,-4 0 0,-66 12 327,64-12-329,1 0-8,-3 1-18,0-1-1,-1 0 1,1-1 0,0 0-1,-13-2 1,24 2-86,-1 0 0,1-1 1,0 1-1,-1 0 0,1 0 0,0 0 1,-1 0-1,1-1 0,0 1 1,0 0-1,0 0 0,-1-1 0,1 1 1,0 0-1,0-1 0,0 1 0,-1 0 1,1-1-1,0 1 0,0 0 0,0-1 1,0 1-1,0 0 0,0-1 0,0 1 1,0 0-1,0-1 0,0 1 0,0 0 1,0-1-1,0 1 0,0 0 0,0-1 1,0 1-1,0 0 0,0-1 1,0 1-1,1 0 0,-1-1 0,0 1 1,0-1-1,9-12-8293,7-4-7508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29 416 5317,'0'0'17777,"-6"3"-16416,1 0-1373,-13 7 1687,21-6-635,14-4-438,6-4-264,0-1 1,-1-1 0,0-1 0,0-1 0,35-17 0,-18 7-152,27-10-39,572-267 217,-593 265-190,-30 21 783,-37 31-431,10-5-457,16-10-3010,-2-6 2240,0-1 0,0-1 0,-1 1 0,1 0 0,0 0 0,-1-1 0,1 1 0,-1 0 0,1-1 0,0 0 0,-1 1 0,1-1 0,-1 0 0,1 0 0,-1 0 0,0 0 0,1 0 0,1-2 0,16-16-14226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7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66 560 14061,'-9'6'2168,"-3"2"-1372,-32 18 2737,90-49 1631,29-22-3181,3-2-935,344-172 1241,-14 8-1936,-342 176-2157,-60 27-7373,0-3-891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60 256,'0'0'23313,"4"-9"-21386,-4 8-1922,1-1 155,0-1 0,0 0-1,0 1 1,0-1 0,0 1 0,0-1-1,1 1 1,-1-1 0,1 1-1,-1 0 1,1 0 0,0 0-1,0 0 1,0 0 0,0 0 0,1 1-1,-1-1 1,0 1 0,1-1-1,-1 1 1,1 0 0,-1 0-1,1 0 1,0 0 0,-1 1-1,1-1 1,0 1 0,0-1 0,-1 1-1,1 0 1,0 0 0,0 0-1,-1 1 1,4 0 0,-5-1-142,0 0 0,0 0-1,0 1 1,0-1 0,0 1 0,0-1 0,0 1 0,0-1 0,-1 1 0,1-1 0,0 1 0,0 0-1,-1-1 1,1 1 0,0 0 0,-1 0 0,1-1 0,-1 1 0,1 0 0,-1 0 0,1 0 0,-1 0-1,0 0 1,1 2 0,-1 29 150,-2-24-132,0 0-1,-1 0 0,1 0 1,-2-1-1,-5 13 0,-5-2 30,-1-1 0,-23 22 0,24-25 18,1-1 0,1 2-1,0-1 1,-14 22 0,25-34-75,0-1-1,0 1 1,0-1 0,0 1 0,1-1 0,-1 1 0,0-1-1,1 1 1,-1 0 0,1-1 0,-1 1 0,1 0-1,0-1 1,0 1 0,0 0 0,0-1 0,0 1 0,0 0-1,0 0 1,1-1 0,-1 1 0,0 0 0,1-1-1,0 1 1,-1-1 0,2 3 0,0-2-4,0 0 1,1-1-1,-1 1 1,0-1-1,0 0 1,1 1-1,-1-1 1,0 0 0,1-1-1,-1 1 1,1 0-1,0-1 1,-1 1-1,1-1 1,3 0-1,9 0-53,0 0 0,0-1 0,0-1 0,-1 0 0,16-5 0,-19 4-501,41-14-3902,-21 1-3753,-21 7 1100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2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 14221,'0'0'18546,"-15"-4"-18546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3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17360,'0'0'12829,"-3"6"-12883,-1 1 49,-2 8 74,7-15-78,-1 1 1,1-1-1,-1 0 1,1 0-1,0 0 1,-1 0-1,1 0 1,0-1-1,-1 1 1,1 0-1,-1 0 0,1 0 1,0 0-1,-1-1 1,1 1-1,-1 0 1,1-1-1,-1 1 1,1 0-1,-1-1 1,1 1-1,-1 0 1,1-1-1,-1 1 1,0-1-1,1 1 1,-1-1-1,0 1 1,1-2-1,7-2-1288,-5 4-3481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4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17200,'0'0'9673,"61"43"-7911,-26-20-641,6 5-416,3-1-161,0 5-223,3 2-225,-5 3-64,0-3 0,-7-1-417,-5-4-928,-3-3-1153,-6-12-1762,-2-10-3780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15375,'0'0'9352,"46"67"-8070,-21-38 127,4-2-865,4 1-383,3 1-161,1-5-385,0-2-2145,-4-7-1410,-3-1-2530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196 129 12812,'2'-6'955,"0"0"-1,0-1 1,0 1 0,-1 0-1,0-1 1,0 1 0,-1 0-1,1-1 1,-2 1 0,1-1-1,-1 1 1,-2-12 0,3 16-813,-1 0 0,0 0 0,0 1 0,0-1 0,0 0 0,0 0 0,0 0 0,0 1 1,-1-1-1,1 1 0,-1-1 0,1 1 0,-1-1 0,1 1 0,-1 0 0,0 0 0,-2-2 0,1 2-134,0 1-1,0-1 1,0 0-1,0 1 1,0-1 0,0 1-1,0 0 1,0 0-1,0 0 1,0 0-1,0 1 1,-1-1-1,1 1 1,-5 2-1,1 0-7,1 0 0,0 1-1,0-1 1,0 1 0,0 1-1,0-1 1,1 1 0,0 0 0,0 0-1,0 1 1,1-1 0,-1 1 0,1 0-1,1 1 1,-4 7 0,0-1 170,0 1 0,2 0 0,0 1-1,0-1 1,1 1 0,-2 18 0,6-30-139,-1 0-1,1 0 1,-1 0-1,1 0 1,0 0 0,0 0-1,0 0 1,1 0-1,-1 0 1,1 0-1,0 0 1,0 0-1,0-1 1,0 1 0,0 0-1,0 0 1,1-1-1,-1 1 1,1-1-1,0 1 1,0-1-1,0 0 1,0 0 0,4 4-1,-1-4-19,0 0 1,0 0-1,0 0 1,0-1-1,1 1 0,-1-1 1,0-1-1,1 1 1,-1-1-1,1 0 1,-1 0-1,1 0 0,4-2 1,0 0-29,0 0 1,-1-1 0,0 0 0,1 0-1,-1-1 1,-1 0 0,1-1 0,0 0-1,-1 0 1,0-1 0,-1 0-1,1 0 1,-1-1 0,0 0 0,8-11-1,-6 7 4,0-1-1,-1 0 1,0-1-1,-1 0 1,0 0 0,-1-1-1,-1 1 1,0-1-1,5-22 1,-10 15 93,0 20-76,-1 1 0,1 0-1,0 0 1,0-1-1,0 1 1,0 0 0,0 0-1,-1-1 1,1 1-1,0 0 1,0 0 0,0 0-1,-1 0 1,1-1-1,0 1 1,0 0 0,0 0-1,-1 0 1,1 0-1,0 0 1,0 0-1,-1 0 1,1 0 0,0-1-1,0 1 1,-1 0-1,1 0 1,0 0 0,0 0-1,-1 0 1,1 0-1,0 1 1,-1-1 0,1 0-1,0 0 1,-1 0-1,-1 1 13,0 0 0,0 1 0,1-1 0,-1 1 0,0-1 0,0 1 0,1 0 0,-1-1 0,1 1 0,0 0 0,-1 0 0,1 0 0,-1 3 0,-3 4 74,0 0 0,1 0-1,0 1 1,0 0-1,1-1 1,1 1 0,-1 1-1,2-1 1,-1 0 0,2 0-1,-1 1 1,1-1-1,2 14 1,-1-22-69,0 0 0,0 0 0,0 0 0,1-1 0,-1 1 0,0 0 1,1 0-1,-1-1 0,1 1 0,0-1 0,-1 1 0,1-1 0,0 0 0,0 0 0,0 0 0,0 0 0,0 0 1,0 0-1,0 0 0,0-1 0,0 1 0,1-1 0,-1 1 0,0-1 0,0 0 0,1 0 0,-1 0 0,4-1 1,3 1-9,-1-1 0,1 0 0,-1 0 1,1-1-1,-1 0 0,11-4 1,-6-1-14,0 0 0,-1-1 0,1-1 1,-2 1-1,16-16 0,22-17 25,-45 44 81,-5 9 117,-4 17 169,4-26-376,-1 3-16,1-1 0,0 0 0,0 1 0,1 0 0,-1-1 0,1 1 0,0 0 0,1 5 0,0-9 0,-1-1 0,1 0 0,0 0 0,-1 1 0,1-1 0,0 0 0,0 0 0,0 0 0,0 1 0,0-1 0,0 0 0,0 0 0,0-1 0,1 1 0,-1 0 0,0 0 0,1-1 0,-1 1 0,0 0 0,1-1 0,-1 0 0,0 1 0,1-1 0,-1 0 0,1 1 0,-1-1 0,1 0 0,-1 0 0,1 0 0,-1 0 0,1-1 0,-1 1 0,0 0 0,3-1 0,7-1 0,1-1 0,-1 0 0,1-1 0,-1 0 0,0 0 0,-1-2 0,1 1 0,17-13 0,76-64 0,-84 65 0,-9 7 0,-10 8 0,1 0 0,1 0 0,-1 0 0,0 0 0,0 0 0,1 0 0,-1 1 0,1-1 0,0 1 0,-1 0 0,5-2 0,-6 5 0,0 0 0,-1 0 0,1 0 0,-1 0 0,0 0 0,0 0 0,0 0 0,0 0 0,0 0 0,0 0 0,0 0 0,-1 3 0,-13 37 0,11-35 0,0 1 0,0 0 0,1 1 0,0-1 0,0 0 0,0 11 0,2-18-85,0 0 0,0 0 0,0-1 0,0 1 0,1 0 0,-1-1 0,0 1 1,0 0-1,1 0 0,-1-1 0,0 1 0,1-1 0,-1 1 0,1 0 0,-1-1 0,1 1 0,-1-1 0,1 1 0,-1-1 0,1 1 0,-1-1 0,1 1 1,0-1-1,-1 0 0,1 1 0,0-1 0,-1 0 0,1 1 0,0-1 0,-1 0 0,1 0 0,0 0 0,0 0 0,-1 0 0,2 0 0,28-4-6279,-7-11-1222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3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16207,'0'0'10501,"9"-6"-8878,276-215 85,-284 221-1708,-1-1 0,1 0 0,-1 1 0,1-1 0,0 1-1,-1-1 1,1 1 0,0-1 0,-1 1 0,1 0 0,0-1 0,-1 1 0,1 0 0,0-1-1,0 1 1,0 0 0,-1 0 0,1 0 0,0 0 0,0 0 0,0 0 0,-1 0-1,1 0 1,0 0 0,1 0 0,-2 19 105,-24 45 178,16-45-230,3-7-84,-10 37 140,15-47-152,-1 1 1,0 0-1,1-1 1,0 1-1,0 0 0,0-1 1,0 1-1,0 0 1,0 0-1,0-1 1,1 1-1,0 0 0,-1-1 1,3 5-1,-2-6-224,1-1 0,-1 1 0,1 0-1,-1 0 1,1-1 0,-1 1-1,1-1 1,0 1 0,-1-1 0,1 0-1,0 1 1,-1-1 0,1 0 0,0 0-1,-1 0 1,1 0 0,0-1 0,1 1-1,6-1-2624,10 1-3679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4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18001,'0'0'14061,"-16"15"-14253,26-15-1505,0 0-2980,0-7-3843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4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45 20916,'0'0'7052,"9"-7"-5878,-6 4-1059,36-22 494,-37 23-582,1 1 0,-1 0 0,1 0 0,0 0 0,-1 0 0,1 0 1,0 1-1,0-1 0,0 1 0,0 0 0,-1 0 0,1 0 0,0 0 1,0 0-1,0 1 0,0-1 0,4 2 0,-6-1-26,0 0-1,0 0 1,0 0 0,1 0 0,-1 0-1,0 0 1,0 1 0,0-1-1,0 0 1,-1 1 0,1-1-1,0 0 1,-1 1 0,1-1-1,0 1 1,-1-1 0,0 1-1,1-1 1,-1 1 0,0-1 0,0 1-1,0-1 1,0 1 0,0 0-1,0-1 1,0 1 0,-1-1-1,1 1 1,0-1 0,-1 1-1,1-1 1,-2 3 0,-1 3 35,1 0 0,-1 0 1,-1 0-1,1 0 0,-7 8 0,-91 100 1528,100-115-1554,0 1 0,1-1 0,-1 0 0,1 1-1,0-1 1,-1 1 0,1 0 0,-1-1 0,1 1 0,0-1-1,-1 1 1,1-1 0,0 1 0,0 0 0,0-1-1,-1 1 1,1 0 0,0-1 0,0 1 0,0 0 0,0-1-1,0 1 1,0 0 0,0-1 0,0 1 0,0-1-1,0 1 1,1 0 0,-1-1 0,0 1 0,0 0-1,1-1 1,-1 1 0,0-1 0,1 1 0,-1-1 0,0 1-1,1-1 1,0 2 0,2-1-41,-1 0 0,1 0 0,-1 0 0,1 0 0,0-1 0,-1 1 0,1 0 0,0-1 0,0 0 0,3 0 0,9 0-1384,0-1-1,0 0 0,15-4 1,4-6-4388,1 1-2098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13869,'0'0'18353,"51"-5"-38788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5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17200,'0'0'11339,"75"-19"-11339,-40 11-2114,-1 2-2659,-2 1-2593,-4 1-4710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5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14862,'0'0'6443,"11"-1"-5284,31-2 144,24-3-3573,97-1-9666,-128 10 23403,4 1-8659,-20-5-2913,31 1-157,-49 1-85,1-1 0,0 0 1,-1 1-1,1-1 0,0 1 1,-1-1-1,1 1 0,-1 0 0,1-1 1,-1 1-1,1 0 0,-1 0 1,3 2-1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14958,'0'0'11643,"9"0"-10330,6-2-1037,1 0-1,-1-2 0,0 1 1,0-2-1,0 0 0,0 0 1,-1-2-1,0 1 0,19-14 0,-6 3-44,-1-1 0,0-1 0,-2-1 0,22-24 0,-35 33 17,-10 10-95,-31 37-52,23-27-169,1 0 1,1 1-1,-1 0 0,2 0 1,-1 1-1,1-1 1,1 1-1,0 0 0,1 0 1,0 0-1,-1 13 0,4-23-87,-1 0 0,1 0 0,0 0 0,-1 0 0,1 0 0,0 0 0,-1-1 0,1 1 0,0 0 0,0-1 0,0 1 0,0 0 0,0-1 0,0 1 0,0-1 0,0 1 0,0-1 0,0 0 0,0 1 0,0-1 0,0 0 0,0 0 0,0 0 0,1 0 0,-1 0 0,0 0 0,0 0 0,0 0 0,0 0 0,2-1 0,40-5-7248,-11-9-242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18770,'0'0'4057,"-9"7"-2701,7-5-1349,-10 8 791,1 0 0,0 1 1,-13 17-1,22-26-689,0 0 0,0 0 0,0 1 0,0-1 0,1 1 0,-1-1 0,1 1 0,-1 0 0,1-1 0,0 1 1,0 0-1,0 0 0,1 0 0,-1 0 0,1 0 0,-1 0 0,1 0 0,0 0 0,0 0 0,0 0 0,1 0 1,-1 0-1,1 0 0,0 0 0,0 0 0,0 0 0,0 0 0,2 3 0,0-4-77,0 1 0,0-1 1,0 0-1,0 0 0,1-1 0,-1 1 0,1-1 0,-1 1 0,1-1 1,0 0-1,0-1 0,-1 1 0,1-1 0,0 1 0,0-1 0,6-1 0,0 1 23,1 0 0,-1-1 0,0 0 0,1-1 0,11-4 0,-17 4-6,1-1 1,0 0 0,-1 0 0,0-1 0,0 0-1,0 0 1,0 0 0,0 0 0,-1-1-1,0 0 1,0 0 0,0 0 0,5-11-1,-8 15-34,1-1 1,-1 0-1,-1 0 0,1 0 0,0 0 0,0 0 0,-1 0 0,1-1 0,-1 1 0,0 0 0,1 0 0,-1 0 0,0 0 1,0-1-1,-1 1 0,1 0 0,0 0 0,-1 0 0,1 0 0,-1 0 0,0 0 0,0 0 0,1 0 0,-1 0 0,-1 0 1,1 0-1,0 0 0,0 1 0,-1-1 0,1 0 0,-1 1 0,1-1 0,-1 1 0,0 0 0,1-1 0,-1 1 0,0 0 1,0 0-1,0 0 0,0 0 0,0 1 0,-3-2 0,-5-1-101,-1 0 1,0 1-1,1 0 0,-1 0 1,-14 1-1,22 0 14,0 1-1,1 0 1,-1 0-1,0 0 1,0 0 0,1 0-1,-1 1 1,0-1-1,0 1 1,1-1-1,-1 1 1,1 0 0,-1 0-1,0 1 1,1-1-1,0 0 1,-1 1-1,1-1 1,0 1 0,0 0-1,0 0 1,0 0-1,0 0 1,0 0-1,-1 3 1,3-5-286,-1 1 0,1 0 0,0-1 0,0 1 0,0 0 0,-1-1 0,1 1 0,0 0-1,0 0 1,0-1 0,0 1 0,0 0 0,0 0 0,1-1 0,-1 1 0,0 0 0,0-1 0,0 1 0,1 0 0,-1-1 0,0 1 0,1 0 0,-1-1-1,1 1 1,-1 0 0,1 0 0,14 3-7948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7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21332,'0'0'8424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8:58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11307,'0'0'6053,"10"0"-3842,115 3 3172,7-1-3492,162 3-1670,-126-7 94,302-43 0,-33 20 1209,-24 3-1159,230-3-145,-586 25-173,32 10 220,-3-1-3224,-96-9-8927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210 119 21140,'0'0'5221,"-8"0"-2520,-3 0-2551,1 1-1,0 0 1,0 1-1,0 0 1,0 0-1,0 1 0,1 0 1,-1 1-1,1 0 1,0 1-1,0 0 1,0 0-1,-14 13 1,18-15-141,1 1 0,0 0 1,0 0-1,0 1 0,0-1 0,1 1 1,-1 0-1,1 0 0,1 0 1,-1 0-1,1 1 0,0-1 0,0 1 1,0-1-1,1 1 0,0 0 0,0-1 1,0 7-1,1-10 6,0-1 1,1 1-1,-1-1 0,1 1 1,-1-1-1,1 1 0,0-1 1,-1 1-1,1-1 0,0 0 1,0 1-1,0-1 1,0 0-1,0 0 0,0 0 1,1 0-1,-1 0 0,0 0 1,1 0-1,-1 0 0,0 0 1,1 0-1,-1-1 0,1 1 1,-1-1-1,1 1 0,-1-1 1,1 0-1,0 1 1,-1-1-1,1 0 0,2 0 1,57 0 72,-60 0-85,16-3 5,-1 0 1,0 0-1,0-2 0,0 0 0,-1-1 1,0-1-1,0 0 0,0-1 1,-1 0-1,18-14 0,-16 10 9,0-1 1,-1-1-1,-1 0 0,0 0 0,-1-2 0,-1 0 0,0 0 0,11-22 0,-21 34 29,1 0 0,-1-1-1,0 1 1,0-1-1,-1 1 1,1-1 0,-1 0-1,0 0 1,0 1-1,-1-1 1,0 0-1,0-8 1,0 13-46,0-1 0,0 1 0,-1-1 0,1 1 0,0 0 0,-1-1 0,1 1 0,0-1 0,-1 1 0,1 0 0,0-1 0,-1 1 0,1 0 0,-1-1 0,1 1 0,-1 0 0,1 0 0,0-1 0,-1 1 0,1 0 0,-1 0 0,1 0 0,-1 0 0,0 0 0,1 0 0,-1-1 0,1 1 0,-1 1 0,1-1 0,-1 0 0,1 0 0,-1 0 0,1 0 0,-1 0 0,1 0 0,-1 0 0,1 1 0,-1-1 0,1 0 0,-1 1 0,-20 9 0,16-5-109,1 0 0,-1 0-1,1 0 1,0 1 0,0-1 0,1 1-1,0 0 1,0 0 0,0 1 0,0-1-1,1 0 1,0 1 0,1-1 0,0 1-1,0 0 1,0-1 0,1 1 0,-1 0-1,2 0 1,1 12 0,-2-14-142,1 0 1,0 0 0,0 0-1,1 0 1,-1 0 0,1 0-1,0 0 1,0 0-1,1-1 1,0 1 0,-1-1-1,2 1 1,-1-1 0,0 0-1,1-1 1,0 1-1,0 0 1,0-1 0,0 0-1,0 0 1,1 0-1,-1-1 1,1 1 0,0-1-1,0 0 1,-1 0 0,8 1-1,20 0-11712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8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76 117 2498,'0'0'12236,"7"-10"-10432,27-37 458,-15 21 4450,-20 27-6531,1 0 1,-1 1-1,1-1 0,0 0 0,-1 0 0,1 1 1,0-1-1,0 0 0,0 0 0,0 1 0,0-1 1,0 0-1,1 0 0,-1 1 0,0-1 0,1 0 1,-1 0-1,0 0 0,1 1 0,0-1 0,0 1 1,20 33-567,-8-15 573,-11-13-188,0-1-1,0 0 0,-1 1 1,0 0-1,0-1 0,0 1 1,-1 0-1,0 0 0,0-1 1,-1 1-1,0 0 0,0-1 1,-1 1-1,1-1 0,-1 1 1,-1-1-1,1 0 0,-1 0 1,-7 11-1,7-12 37,1-1-1,-1 0 1,0 0-1,-1 0 1,1 0-1,-1-1 1,1 1-1,-1-1 1,0 0 0,-1 0-1,1-1 1,0 1-1,-1-1 1,1 0-1,-1 0 1,0 0 0,1-1-1,-1 1 1,0-1-1,0-1 1,0 1-1,0-1 1,0 1-1,0-1 1,0-1 0,0 1-1,-7-2 1,10 1 1,0 0 0,1 0 0,-1 1 1,0-1-1,1-1 0,-1 1 0,1 0 1,-1 0-1,1-1 0,-1 1 0,1 0 1,0-1-1,0 0 0,0 1 0,0-1 1,0 0-1,0 1 0,0-1 0,1 0 1,-1 0-1,0 0 0,1 0 0,0 1 1,-1-1-1,1-4 0,0 4-37,-1 0 1,1-1-1,0 1 1,0-1-1,0 1 1,0-1-1,1 1 0,-1 0 1,1-1-1,0 1 1,-1-1-1,1 1 1,0 0-1,0 0 0,0 0 1,1-1-1,-1 1 1,0 0-1,4-3 1,12-6 5,0 0-1,1 2 1,0 0 0,28-10 0,-26 12 127,-1-1 0,0-1 0,0-1 0,22-16 0,-35 22-80,0-1 0,-1-1 0,1 1 0,-1-1 0,-1 0 0,1 0 0,-1 0 0,4-8 0,-7 13-41,0 0-1,-1-1 0,1 1 0,-1 0 0,0-1 0,1 1 0,-1 0 0,0-1 1,0 1-1,0 0 0,0-1 0,0 1 0,0-1 0,0 1 0,0 0 1,0-1-1,-1 1 0,1 0 0,-1-1 0,0 0 0,0 0-6,0 1 0,-1 0 0,1-1 0,0 1 0,-1 0 0,0 0 0,1 0 0,-1 0 0,0 0 0,1 1 0,-1-1 0,0 0 0,0 1 0,0-1 0,1 1 0,-1 0 0,0-1 0,0 1 0,-2 0 0,-7-1 9,1 1 1,0 0-1,-1 0 1,-19 4-1,28-4-25,0 0 0,0 1-1,0-1 1,0 1 0,0-1 0,0 1-1,0 0 1,0 0 0,0 0-1,1 0 1,-1 0 0,0 0 0,0 0-1,1 1 1,-1-1 0,1 0 0,0 1-1,-1 0 1,1-1 0,0 1 0,0 0-1,0 0 1,0-1 0,0 1 0,0 0-1,0 0 1,1 0 0,-1 0-1,1 0 1,-1 0 0,1 3 0,0-4-244,0 1 1,1-1-1,-1 0 0,0 0 1,1 0-1,-1 0 0,1 0 1,-1 0-1,1 0 1,0 0-1,-1 0 0,1 0 1,0 0-1,0 0 1,-1 0-1,1-1 0,0 1 1,0 0-1,0-1 1,0 1-1,0 0 0,0-1 1,0 1-1,0-1 0,2 1 1,32 8-7556,-32-8 6694,25 3-8578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9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12940,'0'0'19827,"-3"12"-28187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19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56 9513,'0'0'15001,"1"-8"-12444,0-26-518,-2 33-1956,1 1 0,0-1 0,-1 0 0,1 0 0,0 1 0,-1-1 0,1 0 0,-1 1 0,1-1 0,-1 0 0,0 1 0,1-1 0,-1 1 0,1-1 0,-1 1 0,0-1 0,0 1 0,1-1 0,-1 1 0,0 0 0,0 0 0,0-1 0,1 1 0,-1 0 0,0 0 0,0 0 0,0 0 0,0 0 0,1 0 0,-3 0 0,-27 1 723,27 0-624,-2 0-179,1 0 0,-1 0 0,1 1 0,-1 0 0,1 0 0,0 0 0,0 1 0,0-1 0,0 1 0,0 0 0,1 0 0,-1 0 0,1 0 0,0 1 0,0 0 0,0-1 0,0 1 0,1 0 0,0 0 0,-1 1 0,1-1 0,1 0 0,-1 1 0,1-1 0,0 1 0,0-1 0,0 1 0,0 0 0,1 0 0,0-1 0,0 6 0,0-9-3,1-1 0,0 1 0,-1 0 0,1 0 0,-1-1 0,1 1 0,0-1 0,0 1 0,-1-1 0,1 1 0,0-1 0,0 1 0,-1-1 0,1 0 0,0 1 0,0-1 0,0 0 0,0 0 0,0 1 0,0-1 0,-1 0 0,1 0 0,0 0 0,0 0 0,0 0 0,0 0 0,0-1 0,0 1 0,0 0 0,0 0 0,1-1 0,30-9 0,-24 6-24,-1-1 0,0 0 0,0 0 0,0-1 0,-1 0 0,0 0 0,0 0 0,0-1 0,-1 0 0,0 0 0,7-13 0,-12 19-179,-15 28-616,4-10 821,8-10 5,-1 0 0,1 1 0,1 0 0,-1-1 0,2 1 0,-1 0 0,1 0 0,0 0 0,0 0 0,1 1 0,0-1 0,2 9 0,16 5 364,-17-21-352,0-1 1,0 1-1,0 0 0,1-1 0,-1 1 0,0 0 1,0 0-1,0 0 0,0 0 0,-1 0 1,1 0-1,0 0 0,0 0 0,-1 0 1,1 0-1,0 1 0,-1-1 0,1 0 0,-1 0 1,0 1-1,1-1 0,-1 0 0,0 1 1,0-1-1,0 0 0,0 1 0,0-1 0,0 0 1,0 1-1,0-1 0,0 0 0,-1 1 1,1-1-1,0 0 0,-1 0 0,0 1 0,1-1 1,-1 0-1,1 0 0,-1 0 0,0 0 1,0 0-1,-1 1 0,-3 3-19,0 0 0,-1-1 0,0 0 0,1 0 0,-2-1 0,1 0 0,0 0 0,-1 0 0,1-1 0,-1 0 0,0 0 0,1 0 0,-1-1 0,0 0 0,0 0 0,0-1 0,0 0 0,0 0 0,0-1 0,0 0 0,0 0 0,-9-3 0,16 4-92,-1 0-1,1 0 1,0 0 0,-1 0-1,1 0 1,-1-1-1,1 1 1,0 0 0,-1 0-1,1 0 1,0 0 0,-1-1-1,1 1 1,0 0 0,-1 0-1,1-1 1,0 1-1,-1 0 1,1 0 0,0-1-1,0 1 1,-1 0 0,1-1-1,0 1 1,0 0-1,0-1 1,-1 1 0,1-1-1,0 1 1,0 0 0,0-1-1,0 1 1,0-1 0,0 1-1,0 0 1,0-1-1,0 1 1,0-1 0,0 1-1,0 0 1,0-1 0,0 0-1,17-8-8203,-2 1-1633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5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18001,'0'0'10858,"26"60"-10537,5-45 31,5-1-128,4 0-160,-1-4-672,0 2-1955,-6-3-1280,-10 1-930,-5-2-3299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32 11243,'0'0'20195,"9"-6"-20121,24-17-41,-33 23-35,1 0 1,-1-1 0,0 1 0,1 0 0,-1 0 0,0 0 0,1-1 0,-1 1-1,1 0 1,-1 0 0,0 0 0,1 0 0,-1 0 0,1 0 0,-1 0 0,0 0 0,1 0-1,-1 0 1,1 0 0,-1 0 0,0 0 0,1 0 0,-1 0 0,1 0 0,-1 0-1,0 1 1,1-1 0,-1 0 0,0 0 0,1 1 0,-1-1 0,0 0 0,1 0 0,-1 1-1,0-1 1,0 0 0,1 0 0,-1 1 0,0-1 0,0 1 0,1-1 0,-1 0-1,0 1 1,0-1 0,0 0 0,0 1 0,0-1 0,0 1 0,0-1 0,1 0 0,-1 1-1,0-1 1,0 1 0,-1-1 0,1 0 0,0 1 0,0-1 0,0 1 0,0-1-1,0 0 1,0 1 0,0-1 0,-1 0 0,1 1 0,-6 26 106,-5-14-66,5-5 364,22-6-210,-14-3-197,0 1 0,-1 0 0,1 0 0,-1-1 0,1 1-1,0 0 1,-1 0 0,1 1 0,-1-1 0,1 0 0,0 0 0,-1 1 0,1-1 0,-1 1 0,1 0 0,-1-1 0,0 1 0,1 0 0,-1 0 0,1 0 0,-1 0-1,0 0 1,0 0 0,0 0 0,0 0 0,0 0 0,0 1 0,0-1 0,0 0 0,0 1 0,0-1 0,-1 1 0,1-1 0,-1 1 0,1-1 0,-1 1 0,1-1-1,-1 1 1,0 0 0,0-1 0,0 1 0,0-1 0,0 1 0,0 0 0,-1 1 0,1-2 18,-1 0 1,0 0-1,0 0 0,1 0 1,-1 0-1,0-1 0,0 1 0,0 0 1,0-1-1,0 1 0,0 0 1,0-1-1,0 0 0,-1 1 1,1-1-1,0 0 0,0 1 1,0-1-1,-2 0 0,-31 6 391,26-5-354,-12 2-51,-25 7 0,46-7-229,11-1-434,14 0-1830,0-4-3179,-9-1-902,4-6-8832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2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10154,'0'0'16207,"66"72"-16111,-38-45-608,4 1-1795,-7-5-1760,-2-5-2564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30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10890,'0'0'13133,"-4"13"-12663,1-6-408,-4 10 39,1 0-1,1 0 1,1 1 0,0-1 0,-1 26 0,5-43-94,0 1 1,-1-1-1,1 1 0,0-1 1,0 0-1,0 1 1,0-1-1,0 1 0,1-1 1,-1 1-1,0-1 1,0 1-1,0-1 0,0 1 1,0-1-1,1 1 1,-1-1-1,0 0 1,0 1-1,1-1 0,-1 1 1,0-1-1,1 0 1,-1 1-1,0-1 0,1 0 1,-1 0-1,1 1 1,-1-1-1,0 0 0,1 0 1,-1 1-1,1-1 1,-1 0-1,1 0 0,0 0 1,20-7 188,16-22-4,-29 21-280,32-37-2114,-39 42 1660,1 1 1,-1-1 0,1 1 0,-1-1 0,0 1 0,0-1 0,0 0 0,-1 1 0,1-1-1,0-5 1,-23 68 1753,20-51-613,0 0-1,0-1 1,2 1-1,-1 0 1,1 0-1,1 12 1,-1-19-551,1 0-1,-1 0 1,1 0 0,0 0-1,0 0 1,-1 0 0,1 0-1,1 0 1,-1 0 0,0 0-1,0 0 1,3 2 0,-2-2-345,0-1 0,0 0 0,0 1 0,0-1 0,0 0 0,0 0 0,1 0 0,-1 0 0,0 0-1,0-1 1,1 1 0,-1-1 0,5 1 0,8-1-5500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3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4901,'-7'1'16239,"7"2"-14702,0-2-576,15 4 545,6-2-353,4-2-480,7-1-481,1 0-160,-3 0 0,-1 0-673,-5 0-448,-3 0-576,-10 0-930,-10 6-7078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37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5830,'0'0'15694,"53"10"-14092,-9-10-97,2 0-928,7 0-481,-1 0-352,-6 0-2531,-12 0-3843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4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0 356 15695,'0'0'8467,"13"-10"-6754,46-42-963,-2-4 0,-2-1 0,89-124 0,-171 268 729,21-70-1510,1 1 0,1-1 1,1 1-1,0-1 0,1 1 0,1 0 0,0 0 0,3 22 0,-1-39-106,-1 0 0,0 1 0,1-1 0,-1 0 0,1 0 0,0 0 0,-1 0 0,1 1 0,0-1 0,0 0 0,0 0 0,-1 0-1,1 0 1,0 0 0,0-1 0,0 1 0,1 0 0,-1 0 0,0-1 0,0 1 0,0-1 0,0 1 0,1-1 0,-1 1 0,0-1-1,1 0 1,0 1 0,24 1-7182,-11-2-421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5958,'22'-45'10472,"-2"2"-4784,7 1-4771,-21 33-546,-1-1 0,0 0 1,0 0-1,-1 0 0,-1-1 0,1 1 0,-2-1 0,3-19 0,-4 22 731,-74 430 2234,72-420-3309,1 1 1,-1-1-1,1 0 0,-1 1 1,1-1-1,0 0 0,0 1 1,0-1-1,0 0 0,1 1 0,0 3 1,-1-6-16,1 0 0,-1 0 1,0 0-1,1 1 0,-1-1 1,0 0-1,1 0 0,-1 0 0,0 0 1,1 0-1,-1 0 0,0 0 1,1 0-1,-1 0 0,0 0 1,1 0-1,-1 0 0,1 0 0,-1 0 1,0 0-1,1 0 0,-1 0 1,0 0-1,1 0 0,-1 0 0,0-1 1,1 1-1,-1 0 0,0 0 1,0 0-1,1-1 0,-1 1 1,0 0-1,1 0 0,-1-1 0,0 1 1,0 0-1,0-1 0,1 1 1,4-6 94,0 0 0,-1 0 0,1 0 0,-1-1 1,5-10-1,-3 3-308,0 0-1,-1-1 1,-1 0 0,-1 0 0,0 0 0,-1-1-1,0 1 1,-1-1 0,-1 1 0,0-1-1,-1 1 1,-4-20 0,-3 20-211,2 21 157,4 29 159,3-30 96,1 0 1,-1 0 0,1 0 0,0 0 0,1-1 0,-1 1-1,1 0 1,0-1 0,0 0 0,0 0 0,1 0 0,-1 0-1,1-1 1,0 1 0,0-1 0,0 0 0,1 0 0,-1 0-1,1-1 1,0 1 0,-1-1 0,1 0 0,0-1 0,0 1-1,0-1 1,0 0 0,1 0 0,5 0 0,0 0 19,0 0 0,0 0 1,0-1-1,0-1 0,0 0 1,0 0-1,-1-1 0,1-1 1,0 1-1,-1-2 0,0 1 1,19-10-1,-18 5 23,1-1 0,-1 0 0,-1 0 1,1-1-1,-2-1 0,1 1 0,12-20 0,-18 24-31,-1 1-1,1-1 1,-1 1 0,0-1-1,-1 0 1,0 0-1,1 0 1,-2-1 0,1 1-1,-1 0 1,0-1 0,0 1-1,-1-1 1,0 1-1,0-1 1,0 1 0,-1-1-1,-3-11 1,4 17-13,-1 0-1,1 0 1,-1 0 0,1 0 0,-1 0 0,1 0-1,-1 0 1,0 0 0,1 0 0,-1 0 0,0 0-1,0 1 1,0-1 0,0 0 0,0 1 0,1-1 0,-1 1-1,0-1 1,0 1 0,-1-1 0,1 1 0,0 0-1,0-1 1,0 1 0,0 0 0,0 0 0,0 0-1,0 0 1,0 0 0,0 0 0,-1 0 0,1 0-1,0 0 1,0 0 0,0 1 0,0-1 0,0 0-1,0 1 1,0-1 0,0 1 0,0 0 0,-1 0-1,-3 1-1,1 1-1,0-1 0,0 1 0,0 0 1,1 1-1,-1-1 0,1 0 0,-6 7 0,-3 9 108,1 0-1,0 1 0,1 0 0,1 1 0,1 0 1,1 0-1,1 1 0,1 0 0,1 0 0,1 0 1,-1 31-1,4-50-90,-1 0 1,1-1-1,0 1 1,1 0-1,-1 0 0,0-1 1,1 1-1,0 0 1,-1 0-1,1-1 0,0 1 1,0-1-1,1 1 1,-1-1-1,0 1 0,1-1 1,0 0-1,-1 0 1,1 1-1,0-1 1,0-1-1,0 1 0,0 0 1,1 0-1,-1-1 1,0 1-1,1-1 0,-1 0 1,1 0-1,-1 0 1,1 0-1,0 0 0,-1 0 1,1-1-1,0 1 1,0-1-1,-1 0 1,1 0-1,0 0 0,0 0 1,0 0-1,-1-1 1,5 0-1,7-2 19,-1 0-1,0 0 1,0-1 0,-1-1-1,1 0 1,-1-1 0,22-13-1,-7 0 4,37-33-1,-54 43-33,-1-1 1,0 1 0,0-1-1,-1-1 1,-1 0 0,11-18-1,-34 38-215,-8 15 194,4 2 313,-22 37 1,37-54-229,0 0 0,1 0 1,0 0-1,1 1 0,0 0 0,0-1 1,1 1-1,-2 17 0,4-26-66,0 1 1,0 0-1,0 0 1,0-1-1,1 1 0,-1 0 1,0-1-1,1 1 1,-1 0-1,1-1 1,0 1-1,-1 0 0,1-1 1,0 1-1,0-1 1,0 0-1,0 1 0,0-1 1,1 0-1,-1 1 1,0-1-1,0 0 0,1 0 1,2 2-1,1-1-15,-1 0 0,1-1-1,0 1 1,-1-1 0,1 0 0,0 0-1,0 0 1,0-1 0,5 0 0,4 0-196,-1-1 0,0 0 0,1-1 0,-1-1 0,0 0 1,16-6-1,12-14-4112,-6-8-3529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42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34 16432,'0'0'5285,"9"-6"-3134,1 1-1585,1 1 0,0-1 0,-1 2 0,22-5 0,-29 7-460,0 0 1,0 1-1,0 0 0,-1 0 1,1 0-1,0 0 0,0 0 1,0 1-1,-1-1 0,1 1 1,0 0-1,-1-1 0,5 3 1,-6-2-96,0 0 1,0 0-1,1 0 1,-1 1-1,0-1 1,0 0-1,0 0 1,0 1-1,-1-1 1,1 1-1,0-1 1,0 1-1,-1-1 1,1 1-1,-1-1 1,0 1-1,1 0 1,-1-1-1,0 1 1,0 0-1,0-1 1,0 1-1,0 0 1,0-1-1,-1 4 1,0-1 24,0 0 0,0 0 1,-1 1-1,0-1 0,1 0 1,-1 0-1,-1-1 1,1 1-1,0 0 0,-1-1 1,0 1-1,0-1 0,-4 4 1,-54 41 615,21-17 66,37-28-684,-1 0 0,1 0 0,0 0 1,1 0-1,-1 1 0,1-1 0,-1 1 1,-2 6-1,5-9-36,-1 0 0,1 0 1,0 0-1,0 0 0,0 0 1,0 0-1,0 0 0,0 0 1,0 0-1,1 0 0,-1 0 1,0 0-1,0 0 1,1-1-1,-1 1 0,1 0 1,-1 0-1,0 0 0,1 0 1,0-1-1,-1 1 0,1 0 1,-1 0-1,1-1 0,0 1 1,0 0-1,-1-1 0,1 1 1,0-1-1,0 1 0,0-1 1,0 1-1,0-1 0,-1 0 1,1 0-1,0 1 0,0-1 1,0 0-1,0 0 0,0 0 1,0 0-1,0 0 0,2 0 1,61 7-1240,2-8-3935,-22 1-1321,-6 0-2221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43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27 6790,'0'0'11553,"-10"-5"-6658,5 2-4685,0 0 0,1 1 0,-1-1 0,0 1 0,0 0 0,-1 1 0,1-1 0,0 1 0,-1 0 0,1 0 0,0 1 1,-1 0-1,1 0 0,-1 0 0,1 0 0,-1 1 0,1 0 0,0 0 0,0 1 0,-1-1 0,1 1 0,0 0 0,0 0 0,0 1 0,-4 3 0,1 0-173,0 0 0,0 0 0,1 1 0,0 1 1,1-1-1,-1 1 0,1 0 0,1 0 0,0 1 0,0 0 0,0 0 0,1 0 0,1 0 0,-1 1 0,1 0 0,1-1 0,-2 17 0,4-24-37,0 0-1,0 0 0,0 0 1,0 0-1,1 1 0,-1-1 1,1 0-1,-1 0 0,1 0 0,0 0 1,0 0-1,0-1 0,0 1 1,0 0-1,0 0 0,0 0 0,1-1 1,-1 1-1,1-1 0,-1 1 1,4 1-1,-1 0 15,0-1 1,0 0 0,1 0-1,-1 0 1,0-1-1,1 0 1,-1 1-1,1-2 1,8 2-1,-4-1 7,-1-1-1,1 0 0,-1 0 1,1-1-1,-1 0 0,0-1 1,1 0-1,-1 0 0,0-1 1,0 0-1,9-4 0,-12 3 81,1-1 0,-1 0 0,-1 0 0,1 0 0,-1 0 0,1-1 0,-2 1 0,1-1 0,0 0 0,-1 0 0,-1-1 0,1 1 0,-1 0 0,0-1 0,0 0 0,0 1 0,-1-1 0,-1 0 0,1 0 0,-1 0 0,0 0 0,0 0 0,-3-12 0,2 16-102,0 1 0,0 0 0,0 0 1,0-1-1,0 1 0,0 0 0,-1 0 0,1 0 1,-1 0-1,0 1 0,0-1 0,1 0 1,-1 1-1,0-1 0,0 1 0,0-1 0,-1 1 1,1 0-1,0 0 0,0 0 0,-1 0 0,1 1 1,-1-1-1,1 1 0,0-1 0,-1 1 1,-3 0-1,-34 1-2029,8 12-4059,15 1-1951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0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0 709 9353,'0'0'8808,"5"-10"-8210,2 0-490,0-1 0,0 1-1,1 1 1,0 0 0,1 0 0,0 0-1,0 1 1,1 0 0,0 1-1,13-7 1,883-533 223,-897 542-408,8-6-579,0 1 0,27-11 1,-41 20-1993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3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68 239 7687,'0'0'1271,"-10"-2"-118,-29-6-390,21-1-364,18 1-174,24-1-37,317 22 435,2-1-632,453-67 1274,0-1 246,-653 57-1465,79 0 5,259-31 1,-363 17-18,134-25-100,-223 26-383,-24 3-84,-20 2 212,-20 2 534,-1 2 0,1 1 0,-46 4-1,-109 17 866,154-14-1042,-643 90 693,-173 21-727,-188-89-1170,704-30 1386,334 3-222,0 0-1,1 0 1,-1 0-1,0 0 1,0 0-1,1 0 0,-1 0 1,0 1-1,0-1 1,1 1-1,-1-1 1,0 1-1,1-1 1,-1 1-1,1 0 1,-1 0-1,1 0 1,-1 0-1,1 0 1,-3 2-1,9 9-140,18-1 70,10-2 70,1-1-1,0-2 0,55 3 1,109-7-194,-125-2 137,2005-107 148,-1860 88-80,225-26-680,-322 24-2155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23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40 179 4324,'0'0'8536,"-8"-8"-8013,-22-24-208,30 32-314,0-1 0,0 1 0,0 0-1,-1 0 1,1 0 0,0 0 0,0 0 0,0 0-1,0 0 1,0-1 0,0 1 0,0 0 0,0 0-1,0 0 1,0 0 0,0 0 0,0-1-1,0 1 1,0 0 0,0 0 0,0 0 0,0 0-1,0 0 1,0 0 0,0-1 0,0 1 0,0 0-1,0 0 1,0 0 0,0 0 0,0 0 0,0-1-1,0 1 1,0 0 0,0 0 0,0 0-1,0 0 1,1 0 0,-1 0 0,0 0 0,0-1-1,0 1 1,0 0 0,0 0 0,0 0 0,0 0-1,1 0 1,-1 0 0,0 0 0,0 0-1,0 0 1,0 0 0,1 0 0,12-3 5,15 3-23,95 6-31,206-16 0,203-1 94,-296 10-38,1752 64 77,-248 28 150,-1233-73-88,260 3 48,-16-54 26,-1-37 213,145-12-118,-718 70-291,723-41 7,0 44-30,136 15 25,-635-35 449,-108 5-157,-233 26-4579,-38-2-59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29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3399 769 13901,'-1'1'92,"-1"1"1,0 0-1,0-1 0,1 1 0,-1-1 0,0 0 0,0 1 1,0-1-1,0 0 0,0 0 0,-1-1 0,1 1 1,0 0-1,0-1 0,-1 1 0,1-1 0,0 0 0,-1 0 1,1 0-1,0 0 0,-1 0 0,1 0 0,-4-1 1,-2-2 257,1 0 0,-1-1 0,1 0 0,0 0 0,-11-8 0,-23-14 270,-812-375 4275,700 329-4837,-3 7-1,-265-73 1,355 122-68,0 3 0,-1 2 1,0 4-1,0 2 0,-1 4 0,1 2 0,0 4 0,0 2 1,-103 25-1,85-8-2,1 4 1,2 4 0,1 4-1,1 3 1,2 3-1,-96 71 1,153-97 46,1 0 1,1 1 0,1 1-1,0 0 1,1 2-1,1 0 1,1 0-1,-19 36 1,25-38 26,1 1 1,1 0-1,0 0 0,2 1 0,0 0 1,1 0-1,1 0 0,1 0 1,1 1-1,1-1 0,3 26 0,1-15-53,2-1 0,2 0 0,0 0 0,2-1 0,1 0 0,2-1 0,0 0 0,2-1 0,23 31 0,2-1 23,4-2 1,1-2-1,53 47 0,-60-67 37,0-1-1,2-2 1,1-1 0,2-3-1,0-1 1,2-2-1,60 21 1,-32-19 67,1-4 0,0-2-1,2-5 1,81 7 0,607-3 51,-618-24-159,1-7 0,-2-6 0,0-6 0,-2-7 0,-1-6 0,-2-6 0,164-75 0,-279 108-3,0-2 0,-1-1-1,0-1 1,-1-1 0,32-28-1,-45 35-7,-1 0 0,-1-1 0,1 0 0,-2-1 0,1 0 0,-2 0 0,1-1-1,-1 1 1,-1-1 0,0 0 0,-1-1 0,-1 1 0,5-25 0,-6 22 0,-1 1 1,-1-1-1,0 0 1,-1 0-1,0 0 1,-1 0-1,-1 1 1,0-1-1,-1 1 1,-1 0-1,-8-20 1,1 11 112,-1 1 1,-1 1-1,-1 0 1,-1 1-1,-34-35 1,-6 4 165,-2 1 0,-1 4 1,-106-63-1,-215-88 173,42 62-956,106 67-5133,82 34-3476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36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1857 287 9257,'0'0'1847,"-11"-7"-779,-20-9-519,-2-2 269,0-1 0,1-1 1,-39-34-1,48 32-863,2 1 435,-2 0 0,-32-22 0,46 36-192,-1 2-1,0-1 1,0 2 0,-1-1-1,1 1 1,-1 1 0,0 0-1,0 0 1,-21-1-1,-8 2-50,0 3-1,0 1 1,0 1-1,0 3 1,0 1-1,-48 16 1,-227 93-186,253-90 104,-1 0 108,2 3 0,1 3 0,1 2 0,-60 48 0,85-56-72,1 3 0,2 0-1,0 2 1,2 1 0,2 2-1,1 1 1,-33 56 0,49-73-82,1 1 0,1 0 1,1 0-1,0 0 0,2 1 1,0 0-1,1 0 0,1 0 0,1 1 1,0-1-1,2 1 0,3 30 0,0-35-11,0-1-1,0 0 1,2 0 0,0 0-1,0 0 1,2-1-1,0 0 1,0 0-1,1 0 1,1-1 0,0-1-1,1 1 1,1-1-1,0-1 1,0 0-1,24 17 1,-9-10 10,2-2 0,0 0-1,1-2 1,1-1 0,0-2 0,1 0 0,0-2 0,46 7-1,-1-6 35,1-2-1,109-5 1,-116-7-21,0-3 0,0-3 0,-1-4 0,-1-2 0,0-3 0,115-50 0,-63 13 511,-3-4-1,184-129 1,-257 159-178,-2-1-1,-2-3 1,-1-1 0,68-79 0,-95 98-272,0 0-1,-1-1 0,-1 0 1,0-1-1,-1 0 1,-1 0-1,-1-1 1,-1 0-1,0 0 0,-2-1 1,0 1-1,-1-1 1,-1 0-1,-1 0 1,0 0-1,-3-22 1,0 30-67,-1-1 0,0 1 0,0 0 0,-1 0 1,-1 1-1,0 0 0,-1-1 0,0 1 0,0 1 1,-1-1-1,-1 1 0,1 1 0,-2-1 0,1 1 1,-1 1-1,-1 0 0,0 0 0,0 1 0,0 0 1,-1 0-1,-12-5 0,-11-3-45,-1 1-1,0 1 1,0 2 0,-1 2-1,-71-9 1,-243-3-2486,169 16-1923,53-4-1678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40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2197 180 12908,'-41'-25'263,"-1"1"0,-1 3 0,-1 1 0,-1 2 0,-1 2 0,0 2 0,-81-13 0,45 19-225,0 3 1,0 4 0,0 3 0,-1 4-1,2 4 1,-98 23 0,108-15 19,1 3 0,2 3 0,0 3 1,2 3-1,1 3 0,1 3 0,-75 55 0,96-57 115,2 2-1,1 1 0,2 3 1,2 0-1,1 3 0,3 0 1,1 3-1,-43 83 0,55-89-116,1 1 0,3 0 0,1 1 0,2 0-1,2 1 1,2 1 0,1-1 0,3 1 0,1 0-1,3 1 1,6 55 0,0-66-37,1-1-1,2 0 1,2-1 0,0 1 0,2-2-1,2 0 1,1-1 0,1 0-1,1-1 1,2-2 0,1 0 0,28 29-1,-2-8 29,2-3 0,2-2-1,2-2 1,2-2 0,75 40-1,-48-35-22,2-4 0,1-4 0,2-3 0,100 23 0,-114-40-12,1-2 0,0-4 0,0-3 0,1-4 0,119-8 0,-144-2 139,-1-2-1,0-2 1,-1-3-1,0-1 1,-1-3-1,-1-1 0,-1-3 1,-1-1-1,-1-2 1,-1-2-1,56-48 1,-42 27-6,-2-3 0,-2-2 1,-2-2-1,-4-2 0,-1-2 1,-3-2-1,37-74 0,-53 83 71,-2-1 0,-3 0 0,-2-2 0,18-90-1,-29 102-73,-2 0 0,-1-1 0,-3 0-1,-1 0 1,-3 1 0,-11-75 0,8 95-122,-1-1 1,-2 1-1,0 0 1,-1 0-1,-1 1 0,-1 0 1,-1 1-1,-1 1 1,-1 0-1,0 0 1,-2 1-1,0 1 1,-1 1-1,-1 0 0,0 2 1,-28-19-1,6 9-269,-1 2-1,0 2 0,-2 2 1,0 2-1,-1 1 0,-1 3 1,-76-13-1,-223-16-3468,98 15-1148,57-3-1289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48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949 10 6758,'0'0'8633,"-9"-4"-9434,6 3 798,-1 0 1,1 0-1,0 0 0,0 0 1,-1 1-1,1-1 0,0 1 1,-1 0-1,1 0 0,0 0 1,-1 1-1,1-1 1,0 1-1,-1-1 0,1 1 1,0 0-1,-4 2 0,-5 3 29,1 1-1,-1 0 0,-19 17 0,-32 28 380,3 3 0,1 3 0,4 2 0,2 2 0,2 3 1,4 2-1,-58 107 0,57-77-258,4 3 1,4 1 0,5 1-1,4 2 1,-20 127 0,25-65-24,6 1 0,8 1 0,12 224 0,6-314-47,4-1-1,3 1 1,3-2-1,40 113 0,-20-96-56,4-1-1,3-2 0,62 92 0,-65-118-13,188 330 13,-204-344-13,-2 2 0,-2 0 1,-3 0-1,-2 2 1,-3 0-1,7 66 1,-15-51 47,-2-1 1,-4 1 0,-3-1-1,-2 1 1,-4-2-1,-24 86 1,-2-36 300,-4-2 0,-92 179-1,-10-35 250,-46 98-444,183-344-157,1-1 1,1 1-1,-6 24 0,9-35-12,1 0-1,-1 0 0,1 1 0,0-1 1,-1 0-1,1 0 0,0 1 0,0-1 1,1 0-1,-1 0 0,0 1 0,1-1 1,0 0-1,-1 0 0,1 0 1,0 0-1,0 1 0,0-1 0,0 0 1,0-1-1,1 1 0,-1 0 0,1 0 1,-1-1-1,1 1 0,-1 0 1,1-1-1,0 0 0,0 1 0,2 0 1,14 3-140,-1 0 0,1-2 0,0 0 0,0-1 1,0-1-1,0 0 0,31-4 0,2 1 186,-24 2-10,-10-1-28,1 1 1,0 1-1,-1 0 1,24 6-1,-37-7 7,0 1-1,-1 0 1,1 1 0,-1-1-1,1 0 1,-1 1 0,1 0-1,-1 0 1,0 0 0,0 0-1,0 1 1,0-1 0,0 1-1,-1 0 1,1 0 0,-1 0-1,0 0 1,0 0 0,0 0-1,0 1 1,0-1 0,-1 0-1,1 1 1,-1 0 0,1 6-1,0 4 26,-1-1 1,0 0-1,-2 1 0,1-1 0,-1 0 0,-1 1 0,-1-1 0,0 0 0,-6 17 1,-9 17 187,-27 53 0,-1-2-83,-223 658-258,136-285-62,117-391 148,4 1 1,3 0 0,4 163-1,7-221 41,1 0 0,1 0 0,2 0 0,0-1 0,1 0 0,1 0 0,2 0-1,0-1 1,1-1 0,0 0 0,2 0 0,1-1 0,0-1 0,20 19 0,5 2-29,2-2-1,2-2 1,1-2-1,91 51 1,-113-71-835,1-1-1,1-1 1,0-1-1,0-2 1,51 12-1,34-7-5882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40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5201 156 10634,'0'0'5547,"-9"-2"-5355,-3 0-22,1-1 0,0-1 0,-1 0 0,1-1 0,-12-6-1,5 2-87,-1 1-1,0 1 1,-1 1 0,1 0-1,-1 2 1,0 0-1,-37-1 1,-147 8 419,173-2-427,-117 6 243,0-8 0,-164-21 0,291 19-313,-713-57 387,645 59 208,1 4 1,0 3 0,-148 31 0,209-31-564,0 2 0,1 0 0,0 2 0,1 1 0,0 1 0,0 2 0,2 0 0,-1 1 0,2 1 0,0 2 0,1 0 0,1 1 0,1 1 0,1 1-1,0 0 1,-15 27 0,0 9-37,3 1 1,3 1-1,2 2 0,-25 98 0,-41 266 44,56-241 4,-18 46 11,-12 62 161,61-262-156,4-25-74,-1 1 1,1-1 0,-1 0 0,0 1-1,0-1 1,-1 0 0,1 0 0,-1 0 0,0 0-1,0 0 1,-1 0 0,0-1 0,0 1-1,0-1 1,-7 8 0,-34 26 123,-1-2 1,-2-2-1,-2-2 1,-1-3-1,-1-1 1,-1-3-1,-70 23 1,-160 84-956,72-30-3,139-71 979,1 2 1,1 4-1,2 2 1,-117 93-1,169-118-134,0 2 1,0 0-1,2 1 0,0 0 0,1 1 1,1 1-1,1 0 0,-12 30 0,-3 17-4,-18 88 1,16-54 30,-68 332 131,26-94-183,-2 34 16,44-206-14,18-114 25,-56 389 60,63-405-64,2 0 1,1 0-1,2 0 0,1 0 0,15 60 0,0-35-1,2 0-1,38 77 1,136 293-9,178 356-19,-340-730 29,2-2 1,3-1-1,2-2 0,2-2 0,2-1 1,61 50-1,-39-44-20,3-3 0,2-3-1,2-3 1,98 45 0,-21-19 22,408 182-37,-440-208 26,1-6 1,232 46-1,134-30-21,-398-53 24,1-5 0,0-3 0,134-25 0,757-201 72,-918 213-16,-1-3 0,-1-3 0,-1-2 0,-1-2 0,69-47 0,-100 54-40,0 0 0,-1-2 1,37-45-1,55-87 59,24-28-7,-86 141-3669,-37 17-1078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 20211,'0'0'5317,"-5"12"-2578,-10 24-2108,1 2 1,2-1 0,1 2 0,3 0-1,-7 65 1,15-132-634,2 0 0,1 0 1,1 0-1,1 0 0,12-33 0,-17 60-18,0 0-1,1 0 0,-1 0 0,1 0 0,-1 0 1,1 0-1,0 1 0,-1-1 0,1 0 1,0 0-1,0 0 0,-1 1 0,1-1 1,0 1-1,0-1 0,0 0 0,0 1 1,0 0-1,0-1 0,0 1 0,0-1 0,0 1 1,0 0-1,0 0 0,0 0 0,0-1 1,0 1-1,0 0 0,0 0 0,0 1 1,0-1-1,0 0 0,0 0 0,0 0 0,2 1 1,44 19 53,-13-5-34,-20-12 14,0 0 0,1-2 1,-1 1-1,0-2 0,0 0 0,1-1 0,-1 0 1,0-1-1,15-4 0,-20 3-7,-1 1 0,1-1-1,0-1 1,-1 0 0,0 0 0,0 0 0,0-1-1,0-1 1,-1 1 0,0-1 0,0 0-1,0-1 1,-1 1 0,10-15 0,-14 20-1,-1-1 0,0 1 0,0-1-1,0 1 1,0-1 0,-1 1 0,1-1 0,0 1 0,-1-1 0,1 0 0,-1 1 0,1-1 0,-1 0 0,0 0-1,0 1 1,1-1 0,-1 0 0,-1 0 0,1 1 0,0-1 0,-1-2 0,0 3-4,1 0 0,-1 0 1,0 0-1,0 0 0,0 0 1,0 0-1,0 1 1,0-1-1,-1 0 0,1 1 1,0-1-1,0 1 0,0-1 1,-1 1-1,1-1 0,0 1 1,0 0-1,-1 0 0,1 0 1,0 0-1,-3 0 0,-2 0-5,-1 0-1,0 1 0,1 0 1,-1 0-1,1 1 0,-1-1 1,1 2-1,0-1 0,-12 6 1,5 1 29,-1 1 0,2 1 1,-1 0-1,-19 23 1,27-28 32,0 0 0,1 0 0,0 0 0,0 1 0,0 0 0,1 0 0,0 0 0,0 0 0,1 0 0,0 0 0,0 1-1,0 12 1,2-18-58,0-1 0,0 1 0,0-1-1,0 1 1,0-1 0,1 1-1,-1-1 1,0 1 0,1-1 0,0 1-1,-1-1 1,1 1 0,0-1-1,0 0 1,-1 1 0,1-1-1,0 0 1,0 0 0,1 0 0,-1 0-1,0 0 1,0 0 0,2 1-1,1 0-87,0 0 0,0 0 0,1 0 0,-1-1 0,0 1-1,1-1 1,-1 0 0,6 0 0,7 0-1875,0-1-1,1 0 1,23-4 0,0-5-5473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2787,'0'0'14664,"5"-4"-14039,6-1-449,0 2 0,0-1 0,0 1 0,0 1 0,0 0 1,1 0-1,-1 1 0,1 1 0,-1 0 0,15 2 0,19-2 92,282-14 288,177-2-451,-425 14-99,-35 0 5,81 7-1,-265-1 145,-290-14 49,-88 1 564,482 10-671,0 2 1,-44 8 0,206-7-66,816-6-459,-1458 39 770,472-32-334,-45 7 83,3 0-413,31-9-2957,51-3-3261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2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888 376 3171,'6'-7'256,"1"0"1,-2 0-1,1-1 0,-1 1 1,0-1-1,0 0 0,-1-1 1,0 1-1,-1-1 1,0 0-1,0 0 0,-1 0 1,0 0-1,-1 0 0,0 0 1,0-1-1,-1 1 0,0 0 1,0-1-1,-1 1 0,-1 0 1,0 0-1,0 0 0,0 0 1,-1 0-1,-1 0 1,1 1-1,-1-1 0,-1 1 1,0 0-1,0 0 0,0 1 1,-1-1-1,0 1 0,0 1 1,-1-1-1,0 1 0,0 0 1,-1 1-1,0-1 0,1 1 1,-2 1-1,1 0 1,0 0-1,-1 0 0,0 1 1,-13-2-1,-4 0-217,-1 0 0,1 3-1,-1 0 1,0 1 0,0 2 0,1 1-1,-1 1 1,1 1 0,-1 1 0,1 2-1,0 0 1,1 2 0,0 1 0,1 0-1,0 2 1,0 1 0,1 1 0,-32 26-1,33-23 32,1 1-1,0 1 0,1 1 0,1 0 0,1 2 0,1 0 0,1 1 0,1 1 0,1 0 1,1 1-1,1 1 0,1 0 0,1 0 0,2 1 0,1 0 0,1 0 0,-5 45 1,10-48-33,0 0 0,2 1 0,0-1 0,2 0 0,1 0 0,8 31 0,-9-47-8,0 1-1,0-1 1,1 0 0,0 0-1,0 0 1,1 0-1,0-1 1,1 0-1,-1 0 1,1 0-1,1-1 1,-1 0 0,1 0-1,0 0 1,0-1-1,1 0 1,0-1-1,-1 1 1,2-1-1,12 4 1,2-2 241,1-1 1,0 0-1,0-2 1,1-1-1,-1-1 1,27-2-1,-7-2 119,-1-2-1,65-17 1,-53 8-168,-2-4 1,0-1-1,92-48 0,-116 50-42,0-1-1,-1-1 0,-1-1 0,-1-2 1,-1 0-1,0-2 0,35-44 0,-53 58-148,-1 0-1,1 0 0,-1-1 0,-1 1 0,0-1 0,-1 0 1,0-1-1,0 1 0,-1-1 0,-1 1 0,0-1 0,0 0 1,-1 0-1,-1 0 0,0 0 0,-1 0 0,-2-15 0,0 16-35,0 1 0,0-1 0,-1 1-1,0 0 1,-1 0 0,0 1 0,-1-1 0,0 1-1,0 0 1,-1 1 0,0-1 0,0 2-1,-1-1 1,0 1 0,-1 0 0,0 0-1,0 1 1,0 0 0,-11-4 0,6 3-93,-1 1 0,0 0 0,-1 1 1,1 1-1,-1 0 0,0 1 0,0 1 0,0 1 1,0 0-1,0 1 0,0 0 0,-30 6 0,10 2-958,0 1-1,1 2 1,0 1 0,-48 26-1,8-2-4488,1-2-5174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8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773 287 5669,'7'-9'1431,"1"-1"-1701,4-3 1116,-2 0 1,0-1-1,15-27 0,-23 38-597,0 0-1,-1 0 0,1-1 0,-1 1 0,0 0 1,0-1-1,0 1 0,0-1 0,-1 1 1,1-1-1,-1 1 0,0-1 0,0 1 0,0-1 1,-1 0-1,1 1 0,-1-1 0,0 1 1,0-1-1,0 1 0,0 0 0,-1-1 0,1 1 1,-1 0-1,0 0 0,-3-4 0,-4-2 9,-1 0-1,0 1 0,-1 1 1,0-1-1,0 2 0,-1-1 1,0 2-1,0-1 0,0 2 0,0 0 1,-1 0-1,-21-3 0,18 4-164,-1 1-1,0 0 0,0 2 0,-1 0 0,1 1 1,0 0-1,0 1 0,1 1 0,-23 7 0,9 2-42,0 0 0,2 2 0,0 1-1,0 2 1,2 0 0,0 2 0,1 1 0,1 1-1,0 1 1,-35 45 0,41-44-14,1 0 0,1 2 0,1 0 0,2 1 0,0 0 1,2 1-1,1 0 0,1 1 0,1 0 0,1 1 0,2-1 0,-2 31 0,5-24 11,1 0-1,2 0 0,1 0 1,2 0-1,1 0 1,14 46-1,-16-70-30,1 0 0,0 0 1,0-1-1,1 0 0,0 0 0,1 0 1,0-1-1,1 0 0,0 0 0,0 0 1,1-1-1,0 0 0,1-1 0,-1 1 0,1-2 1,1 1-1,-1-1 0,1-1 0,0 0 1,1 0-1,-1-1 0,1 0 0,18 3 1,-10-3 36,0-2 1,0-1 0,1 0-1,-1-1 1,0-1 0,1-1 0,-1 0-1,33-10 1,-24 3 13,0-1-1,-1-1 1,0-2 0,-1-1-1,28-19 1,1-8 333,-1-2-1,-3-2 1,-1-3-1,49-61 1,-72 78-196,-2-2 0,-1 0-1,32-59 1,-50 81-171,0-1-1,-1 0 0,0 0 1,-1 0-1,0 0 1,-1-1-1,-1 0 0,0 0 1,0 0-1,-1 0 0,-1 0 1,0 0-1,-1 1 0,-1-1 1,-4-21-1,2 25-20,0 0-1,-1 1 0,1-1 0,-2 1 1,1 0-1,-1 0 0,-1 1 1,1 0-1,-1 0 0,-1 1 0,1 0 1,-1 0-1,0 0 0,0 1 1,-1 0-1,-8-3 0,-17-8-20,0 3 0,-66-18-1,-39 6-902,34 7-4473,85 13 128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4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13773,'0'0'4847,"-2"12"-3565,-36 354 891,36-328-2078,-7 24 4795,7-66-859,-3-30-2969,5 21-927,0-38 122,7-58 1,-5 94-264,1 0 1,0 1-1,0 0 0,2 0 0,0 0 0,0 0 1,2 0-1,13-21 0,-18 32-11,0 0 1,1 1-1,0-1 1,-1 1-1,1 0 1,0 0-1,0 0 1,0 0-1,0 0 1,1 0-1,-1 1 1,0 0-1,1 0 1,-1 0-1,1 0 1,-1 0-1,1 1 1,0-1-1,-1 1 1,1 0-1,-1 0 1,1 1-1,0-1 1,-1 1-1,1-1 1,6 3-1,-1 0-85,1 0-1,-1 1 1,0 0 0,0 0 0,0 1-1,0 0 1,-1 1 0,12 9-1,-19-14 100,0-1-1,-1 1 0,1-1 1,0 1-1,-1 0 0,1-1 0,0 1 1,-1 0-1,1-1 0,-1 1 1,1 0-1,-1 0 0,0-1 1,1 1-1,-1 0 0,0 0 1,1 0-1,-1-1 0,0 1 0,0 0 1,0 0-1,0 0 0,0 0 1,0 0-1,0 0 0,0-1 1,0 1-1,-1 2 0,0-2 21,0 0 0,0 0 0,0 1 1,0-1-1,0 0 0,0 0 0,-1 0 0,1 0 0,0 0 0,-1 0 0,1 0 0,-1-1 0,1 1 0,-3 0 1,-61 14 826,58-14-743,-34 4 43,-62 0 0,102-4-156,0-1 1,1 0-1,-1 0 1,1 0-1,-1 0 0,1 0 1,-1 0-1,0 1 0,1-1 1,-1-1-1,1 1 1,-1 0-1,0 0 0,1 0 1,-1 0-1,1 0 1,-1 0-1,1-1 0,-1 1 1,1 0-1,-1-1 0,1 1 1,-1 0-1,1-1 1,-1 1-1,1 0 0,-1-1 1,1 1-1,0-1 1,-1 1-1,1-1 0,0 1 1,-1-1-1,1 1 0,0-1 1,-1 0-1,15-18-1182,34-16-2921,-3 12-2787,4-1-4288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48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18097,'0'0'9289,"69"3"-7559,-32-4-770,0-3-767,-1 0-193,-2 3-1153,-10 1-1954,-5 0-961,-6 0-224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4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11627,'0'0'15887,"81"27"-14157,-42-27-833,2 0-705,-3 0-160,-4 0-1249,-9 0-2691,-3 0-2722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4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16528,'0'0'12011,"41"73"-11979,-36-46 0,3-1-32,4-6-64,1-2-673,1-3-736,-2-4-737,0-2-961,-7-4-769,-5-1-2178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16239,'0'0'7880,"57"2"-6247,-13-2-223,4 0-994,6-1-352,-4-1-160,-5 2-2018,-6-1-1954,-10 0-1601,-5-2-6278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0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36 9097,'0'0'16356,"-8"-8"-15336,3 3-889,4 4-113,0-1 0,0 0 1,-1 1-1,1-1 0,-1 1 0,1-1 0,-1 1 1,0-1-1,0 1 0,1 0 0,-1 0 0,0 0 1,0 0-1,0 0 0,0 1 0,0-1 0,0 1 1,0-1-1,0 1 0,0 0 0,-1-1 0,1 1 0,0 0 1,0 1-1,0-1 0,0 0 0,0 0 0,0 1 1,0-1-1,0 1 0,0 0 0,-4 1 0,-8 8 50,0 0-1,1 1 0,0 0 1,1 1-1,0 0 0,1 1 1,0 0-1,1 1 0,0 0 1,1 0-1,1 1 0,1 1 1,0-1-1,0 1 0,2 0 1,0 1-1,-4 24 0,9-38-2,0 1 0,0-1-1,0 0 1,0 0 0,1 0-1,-1 1 1,1-1 0,0 0-1,0 0 1,0 0 0,0 0-1,0 0 1,1 0 0,-1 0-1,1-1 1,0 1 0,0 0-1,0-1 1,0 0 0,0 1-1,1-1 1,-1 0 0,1 0-1,-1 0 1,1 0 0,0-1-1,0 1 1,0-1 0,0 0-1,0 0 1,0 0 0,0 0 0,0 0-1,0 0 1,6-1 0,7 3 159,0-2 1,0 0 0,0-1 0,0-1 0,0-1 0,16-3 0,-19 3-177,-1-2 0,1 0 0,-1 0 0,0-1 0,17-9 0,-25 12-41,-1 0 0,0 0 0,1 0 0,-1 0 0,0 0 0,0-1 0,0 1 0,0-1 0,-1 0-1,1 0 1,-1 0 0,0 0 0,1 0 0,-1 0 0,-1-1 0,1 1 0,0-1 0,-1 1 0,0-1 0,0 0 0,0 0 0,1-6 0,-2 9-7,-1-1 0,1 1 0,0 0 0,0-1 0,-1 1 0,1 0 0,-1-1 0,0 1 0,1 0 0,-1 0 0,0-1 0,1 1 0,-1 0 0,0 0 0,0 0 0,0 0 0,0 0 0,0 0 0,0 0 0,0 0 0,-3 0 0,-35-12 0,21 12 0,-1 0 0,-25 2 0,41-1 0,-2 0-111,-1 1 1,1 0-1,-1 0 1,1 0-1,0 0 1,-10 5-1,14-6 16,-1 1 0,1 0 0,-1 0 0,1-1-1,0 1 1,-1 0 0,1 0 0,0 0 0,0 0 0,0 1 0,0-1 0,0 0 0,0 0-1,0 1 1,0-1 0,0 0 0,1 1 0,-1-1 0,0 1 0,1-1 0,-1 1 0,1-1 0,0 1-1,-1 0 1,1-1 0,0 2 0,5 6-4629,14-6-2232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5:31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131 154 5221,'0'0'486,"-9"3"-278,-6 1-414,-46 12 5128,58-16-4233,0 1 0,0 0-1,0 1 1,0-1 0,0 0 0,0 1 0,0-1 0,0 1 0,1 0-1,-1 0 1,1 0 0,-1 0 0,1 1 0,0-1 0,-2 3-1,7-4 2283,14-5-1698,4-10-760,-2-1-1,0-1 0,-1-1 0,0 0 0,-2-2 1,19-26-1,-23 31-366,-3 1-35,-8 10-15,1-1 1,0 1-1,1 0 0,-1 0 0,0 0 0,1 0 1,0 0-1,5-4 0,-8 39 27,-18 129-16,18-161-240,1 1 0,-1-1 0,0 1 0,0-1 0,0 1 0,0-1 1,1 1-1,-1-1 0,0 0 0,0 1 0,1-1 0,-1 1 0,0-1 1,1 0-1,-1 1 0,0-1 0,1 0 0,-1 1 0,0-1 1,1 0-1,-1 0 0,1 1 0,-1-1 0,1 0 0,-1 0 0,0 0 1,1 0-1,-1 1 0,1-1 0,-1 0 0,1 0 0,-1 0 1,1 0-1,-1 0 0,1 0 0,-1 0 0,1-1 0,-1 1 0,1 0 1,-1 0-1,1 0 0,-1 0 0,1-1 0,-1 1 0,0 0 1,1 0-1,-1-1 0,1 1 0,-1 0 0,0-1 0,1 1 0,-1-1 1,25-16-7481,-9-4-721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164 292 17553,'0'0'3368,"0"-9"-256,-2-29 33,1 37-3066,1 0 0,0 0 0,0 0 0,-1 0 0,1 0 0,-1 0 0,1 0 1,-1 0-1,0 0 0,1 0 0,-1 0 0,0 1 0,1-1 0,-1 0 0,0 0 0,0 1 0,0-1 0,0 1 1,0-1-1,0 1 0,0-1 0,0 1 0,0-1 0,0 1 0,0 0 0,0 0 0,0-1 0,0 1 1,0 0-1,0 0 0,0 0 0,0 0 0,0 0 0,0 0 0,0 1 0,0-1 0,0 0 0,0 1 1,0-1-1,-2 1 0,-2 1 9,0-1 0,1 1 0,-1 0 0,1 0 0,-1 1 0,-6 4 0,3 0 28,0 0-1,1 0 0,0 1 1,0-1-1,1 2 0,0-1 1,0 1-1,1 0 0,0 0 0,0 0 1,1 0-1,1 1 0,-1 0 1,-1 13-1,4-22-115,1 1 0,0-1 0,0 0 0,0 1 0,0-1 0,0 1 0,1-1 0,-1 1 0,0-1 0,1 0 0,-1 1 0,1-1 0,-1 1 0,1-1 0,0 0 0,-1 0 0,1 1 0,0-1 0,0 0 0,0 0 0,0 0 0,0 0 0,2 2 0,0-2 0,0 1 0,-1-1 0,1 0 0,0 0 0,0 0 0,0 0 0,0 0 0,0-1 0,0 0 0,7 1 0,-3-1 0,1 0 0,-1-1 0,1 0 0,-1 0 0,0-1 0,1 0 0,-1 0 0,0-1 0,8-3 0,-1-3 0,0-1 0,-1 0 0,0-1 0,-1-1 0,0 0 0,-1 0 0,0-1 0,-1 0 0,-1-1 0,16-28 0,-28 49 0,0 0 0,0 1 0,1-1 0,1 1 0,-1 0 0,1 0 0,0 0 0,1 14 0,0-19 0,0 0 0,1-1 0,-1 1 0,1-1 0,-1 1 0,1-1 0,0 1 0,0-1 0,0 0 0,0 1 0,1-1 0,-1 0 0,1 0 0,-1 0 0,1 0 0,0 0 0,-1 0 0,1 0 0,0-1 0,0 1 0,1-1 0,-1 1 0,0-1 0,0 0 0,1 0 0,-1 0 0,0 0 0,1 0 0,-1 0 0,1-1 0,3 1 0,6 0 0,-1-1 0,1 0 0,-1-1 0,0 0 0,1-1 0,-1 0 0,0-1 0,0 0 0,0-1 0,0 0 0,-1 0 0,0-1 0,0-1 0,0 0 0,0 0 0,-1-1 0,0 0 0,15-17 0,-6 7 0,-1-2 0,-1 0 0,-1-1 0,0-1 0,-2 0 0,0-1 0,15-38 0,-25 52 0,1 1 0,-2-1 0,1 1 0,-1-1 0,0 0 0,0 0 0,-1 0 0,0 0 0,-1-1 0,0 1 0,-1-8 0,1 15 0,-1 0 0,1 1 0,-1-1 0,1 0 0,-1 1 0,1-1 0,-1 1 0,0-1 0,1 1 0,-1-1 0,0 1 0,0 0 0,1-1 0,-1 1 0,0 0 0,0-1 0,0 1 0,1 0 0,-1 0 0,0 0 0,0 0 0,0 0 0,1 0 0,-1 0 0,0 0 0,0 0 0,0 0 0,0 0 0,1 1 0,-1-1 0,0 0 0,0 0 0,1 1 0,-1-1 0,0 1 0,0-1 0,1 1 0,-1-1 0,0 1 0,1-1 0,-1 1 0,0 0 0,-29 22 0,15-6 0,-1 0 0,2 1 0,0 1 0,-21 39 0,30-50 0,1 0 0,1 0 0,-1 0 0,1 1 0,1-1 0,0 1 0,0 0 0,0-1 0,1 1 0,1 0 0,-1 0 0,1 0 0,1 0 0,0 0 0,0 0 0,3 9 0,-2-14-120,1 1 0,-1 0-1,1-1 1,0 1 0,0-1 0,0 0 0,1 0-1,0 0 1,-1-1 0,1 1 0,1-1 0,-1 0 0,0 0-1,1 0 1,-1-1 0,9 4 0,-5-3-678,1 1 0,-1-2 1,0 0-1,1 0 0,-1 0 1,1-1-1,0 0 0,-1-1 1,14 0-1,7-6-14646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5:3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76 9897,'0'0'4768,"0"-9"-1662,-1-3-1958,0 8-648,1 0-1,-1-1 1,1 1-1,0 0 0,0 0 1,1-1-1,-1 1 1,3-7-1,-3 10-410,1 1 0,-1-1-1,1 0 1,0 1 0,-1-1 0,1 0-1,-1 1 1,1-1 0,0 1 0,0-1-1,-1 1 1,1-1 0,0 1 0,0 0-1,0 0 1,-1-1 0,1 1 0,0 0 0,0 0-1,0 0 1,0 0 0,0-1 0,0 2-1,-1-1 1,1 0 0,0 0 0,0 0-1,0 0 1,0 0 0,0 1 0,-1-1-1,1 0 1,0 1 0,0-1 0,0 1-1,-1-1 1,1 0 0,1 2 0,29 18 245,-24-11-296,0-1 0,-1 1 0,-1 1 1,0-1-1,0 1 0,-1 0 0,0 0 0,0 1 1,-1-1-1,-1 1 0,0 0 0,0-1 0,-1 1 1,0 0-1,-1 0 0,0 0 0,-1 0 1,-3 14-1,0-1 26,-2 0 0,0 0 0,-2-1 0,-1 0 0,0 0 0,-2-1 0,-13 22 0,3-10 109,-38 46-1,10-31-1421,40-41-49,0-1 0,0-1 0,-19 10 0,-4-5-7729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0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18129,'0'0'10634,"2"12"-10410,4 111 465,-6-122-667,1 0 0,-1 0 0,0 0 0,1-1-1,-1 1 1,1 0 0,-1 0 0,1-1 0,-1 1 0,1 0 0,0-1-1,-1 1 1,1-1 0,0 1 0,-1-1 0,1 1 0,0-1 0,0 1-1,0-1 1,-1 0 0,1 0 0,0 1 0,0-1 0,0 0 0,0 0-1,0 0 1,-1 0 0,1 0 0,0 0 0,0 0 0,0 0 0,0 0-1,0 0 1,-1 0 0,1-1 0,0 1 0,0 0 0,0-1 0,1 0 0,37-14 811,35-34-221,13-8-503,-87 56-109,1 1 0,0-1 0,0 1 0,0-1 0,-1 1 0,1-1 0,0 1 0,0 0 0,0-1 0,0 1 0,0 0 0,0 0 0,0 0 1,0 0-1,0 0 0,0 0 0,0 0 0,0 0 0,0 0 0,0 0 0,-1 0 0,1 1 0,0-1 0,0 0 0,0 1 0,0-1 0,0 1 0,0-1 0,-1 1 0,1-1 0,0 1 0,1 1 0,-1 0 18,1 0-1,-1 1 1,0 0 0,0-1-1,-1 1 1,1-1-1,0 1 1,-1 0 0,0-1-1,1 1 1,-1 5-1,-1 8 92,0 1-1,-1-1 1,-5 18-1,6-33-153,1 1 0,-1 0 0,1-1 0,-1 1 0,1 0 0,0-1 0,-1 1 0,1 0 0,0 0 0,0-1 0,0 1 0,0 0 0,1 0 0,-1-1 0,0 1 0,1 0 0,-1-1 0,1 1 0,0 0 0,-1-1 0,1 1 0,0-1 0,2 3 0,-2-4-399,1 1-1,0-1 1,0 0 0,0 0 0,0 0 0,0 0 0,0 0-1,0 0 1,-1 0 0,1 0 0,0-1 0,0 1 0,0-1-1,0 0 1,-1 1 0,1-1 0,0 0 0,-1 0 0,1 0-1,0 0 1,-1 0 0,3-3 0,20-12-10441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07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21140,'0'0'11082,"69"-28"-10537,-43 28-545,5 0 0,-1 0 0,-2 0 0,1 3-384,-6 3-866,-3-1-543,-3 0-994,-3-1-32,-6-2-896,-4-2-385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0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15567,'0'0'14157,"59"22"-13036,-24-22-576,1 0-417,-2 0-128,2 0-1089,-5 0-2114,-6 0-2787,2-4-3619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0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11499,'0'0'19517,"12"-5"-18230,26-13-1229,0-2 0,-2-1 0,0-2 0,-2-2 0,-1-1 0,-1-1 0,46-50 0,-78 76-58,0 1 0,1-1 0,-1 1 0,0-1 0,1 1 0,-1-1 0,0 1 0,1 0 0,-1-1 0,1 1 0,-1-1 0,1 1 0,-1 0 0,1-1 0,-1 1 0,1 0 0,-1 0 0,1-1 0,-1 1 0,1 0 0,-1 0 0,1 0 0,-1 0 0,1 0 0,0 0 0,-1 0 0,1 0 0,0 0 0,1 14 0,-11 24 0,-10 9-121,13-33-89,0 0-1,0 0 1,2 1-1,0-1 1,0 1-1,1 0 1,0 17 0,3-31 52,0-1 0,0 0 1,0 1-1,0-1 0,0 1 0,0-1 1,0 1-1,0-1 0,0 1 1,0-1-1,0 0 0,0 1 0,1-1 1,-1 1-1,0-1 0,0 0 1,1 1-1,-1-1 0,0 0 1,0 1-1,1-1 0,-1 0 0,0 1 1,1-1-1,-1 0 0,0 0 1,1 1-1,-1-1 0,1 0 1,-1 0-1,0 0 0,1 0 0,-1 1 1,1-1-1,-1 0 0,1 0 1,-1 0-1,1 0 0,-1 0 0,0 0 1,1 0-1,-1 0 0,1 0 1,-1-1-1,1 1 0,-1 0 1,1 0-1,18 0-6643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08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10 12748,'0'0'10623,"-9"1"-9902,5 0-567,0-1 1,0 1-1,1 0 0,-1 0 1,0 1-1,1-1 0,-1 0 0,1 1 1,-1 0-1,1 0 0,0 0 0,0 0 1,0 1-1,0-1 0,0 1 1,0 0-1,1 0 0,0 0 0,-1 0 1,1 0-1,0 0 0,0 1 1,1-1-1,-1 1 0,1-1 0,-1 1 1,1 0-1,0 0 0,0 3 1,0-4-82,0 1 1,0-1-1,0 0 1,1 0-1,-1 1 1,1-1-1,0 0 1,0 1-1,0-1 1,1 0-1,-1 1 1,1-1-1,-1 0 1,1 0-1,0 1 1,0-1-1,1 0 1,-1 0-1,1 0 1,-1 0-1,1-1 1,4 6-1,-2-6-27,0 1 0,0 0 0,1-1 0,-1 0 0,1 0 0,-1 0 0,1 0 0,0-1 0,0 0 0,0 0 0,0 0 0,0-1 0,0 0 0,8 0 0,-4 0 23,0 0 0,-1-1 0,1 0 0,0-1 0,-1 1 0,1-2 0,-1 1 0,1-1 0,-1-1 0,0 1 0,0-1 0,9-7 0,-13 9-37,0-1 0,-1-1 0,1 1 0,-1 0 0,0-1 0,0 0 0,0 0 1,0 0-1,0 0 0,-1 0 0,0 0 0,0-1 0,0 1 0,0-1 0,-1 1 0,0-1 0,0 0 0,0 1 0,-1-1 0,1 0 0,-1 0 0,0 0 0,-2-9 0,2 11-75,-1 1 1,0 0-1,0-1 1,0 1-1,-1 0 1,1 0-1,-1-1 0,1 1 1,-1 0-1,0 0 1,1 1-1,-1-1 1,0 0-1,0 1 0,-1-1 1,1 1-1,0-1 1,0 1-1,-1 0 1,1 0-1,0 0 0,-1 0 1,1 1-1,-1-1 1,0 1-1,1-1 1,-1 1-1,1 0 0,-6 0 1,6 0-26,0 0-1,0 0 1,0-1 0,0 1 0,0 1 0,0-1 0,-1 0-1,1 1 1,0-1 0,0 1 0,0-1 0,0 1 0,0 0-1,0 0 1,0 0 0,1 0 0,-1 0 0,0 0-1,0 1 1,1-1 0,-1 0 0,1 1 0,-1 0 0,1-1-1,0 1 1,-1 0 0,1-1 0,0 1 0,0 0 0,0 0-1,1 0 1,-1 0 0,0 0 0,1 0 0,-1 4-1,1-5-184,0-1 0,0 1-1,0 0 1,0-1-1,1 1 1,-1 0 0,0-1-1,0 1 1,1-1 0,-1 1-1,0 0 1,1-1-1,-1 1 1,1-1 0,-1 1-1,0-1 1,1 1-1,-1-1 1,1 0 0,0 1-1,-1-1 1,1 1-1,-1-1 1,1 0 0,-1 0-1,1 1 1,0-1-1,-1 0 1,1 0 0,0 0-1,-1 0 1,1 1-1,0-1 1,-1 0 0,1 0-1,0-1 1,-1 1-1,1 0 1,0 0 0,-1 0-1,1 0 1,1-1-1,2 1-562,19 0-6578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27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0 245 7111,'0'0'1510,"8"-10"994,17-18-1203,0 1 0,45-37 0,1 4 887,-67 57-2230,0 0 0,0 0 1,0-1-1,-1 0 0,0 0 0,0 0 0,0 0 1,0 0-1,0-1 0,-1 1 0,4-10 0,-6 113 8038,0 50-3414,0-148-4508,1 0 1,-1-1-1,1 1 0,-1-1 1,1 1-1,0-1 1,-1 1-1,1-1 0,0 0 1,-1 1-1,1-1 1,0 0-1,-1 1 0,1-1 1,0 0-1,0 0 1,-1 0-1,1 0 0,0 0 1,0 0-1,0 0 1,-1 0-1,1 0 0,0 0 1,1 0-1,24-3 864,-12-3-888,1 0 0,-1-1 1,0-1-1,-1 0 0,0-1 0,0 0 1,-1-1-1,0 0 0,-1-1 0,0-1 1,17-22-1,-6-7-5938,-21 39 5435,0 1-1,-1-1 1,1 1 0,-1-1 0,1 0 0,-1 1 0,0-1 0,0 0-1,1 1 1,-1-1 0,0 0 0,-1 1 0,1-1 0,0 0 0,0 1-1,-1-1 1,1 0 0,-1 1 0,1-1 0,-1 1 0,0-1 0,0 1-1,0-1 1,1 1 0,-3-3 0,-12-5-14452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28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15919,'0'0'5253,"0"52"-2723,17-36-1569,1 4-801,1 2-127,3-2-354,0-5-2273,1-3-3492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28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22069,'0'0'5765,"77"12"-5765,-39-6-1633,1-3-2916,-1 0-2241</inkml:trace>
  <inkml:trace contextRef="#ctx0" brushRef="#br0" timeOffset="1">72 64 17905,'0'0'7463,"61"29"-5637,-22-27-769,1 0-865,0 0-288,-7-2-1890,-5 0-2178,-5-4-2723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29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16239,'0'0'9748,"11"-7"-8013,-4 3-1580,0 0 1,0 0-1,1 1 0,-1 0 0,1 0 0,0 1 0,0 0 0,0 0 1,0 1-1,0 0 0,0 0 0,0 1 0,0 0 0,0 0 0,15 3 1,-11 1-139,1-1 0,-1 1 0,0 1 0,0 0 0,-1 1 0,21 13 0,-29-17-24,1 1-1,0 0 1,0 0 0,-1 0-1,0 0 1,1 1 0,-1-1 0,0 1-1,-1 0 1,1 0 0,-1 0 0,0 0-1,0 0 1,0 0 0,0 1-1,-1-1 1,1 1 0,-1-1 0,-1 1-1,1-1 1,0 1 0,-1 5 0,-1-7 22,0 0 1,0-1 0,0 1 0,0 0 0,0 0-1,-1 0 1,1-1 0,-1 1 0,0-1 0,0 1-1,0-1 1,0 0 0,0 0 0,0 1 0,0-2-1,-1 1 1,1 0 0,-1 0 0,-5 2 0,-41 16 1447,47-19-878,26-2-698,0 2 0,-1 1 0,1 0 0,0 2 0,-1 1-1,0 0 1,0 2 0,-1 1 0,29 13 0,-49-20 118,-1 0 1,1 0-1,0 0 1,0 0-1,-1 0 1,1 1-1,0-1 1,-1 1-1,1-1 1,-1 1 0,0-1-1,0 1 1,1-1-1,-1 1 1,0 0-1,0 0 1,-1 0-1,1 0 1,0 0-1,0 3 1,-1-3 18,0 0 0,0-1 0,-1 1 1,1 0-1,-1-1 0,1 1 0,-1-1 1,0 1-1,0 0 0,0-1 0,0 0 0,0 1 1,0-1-1,0 0 0,0 1 0,0-1 1,-1 0-1,1 0 0,-2 1 0,-6 4 73,1-1 0,-1 0 1,0-1-1,0 0 0,-1-1 0,1 1 0,-11 1 0,-7 0-97,0-2 0,-50 1 0,66-4 0,0 0 0,0-1 0,0 0 0,0-1 0,0 0 0,0-1 0,1 0 0,-1-1 0,-16-8 0,26 11 1,0 1 0,1 0 0,-1 0 0,1-1 0,-1 1 1,1 0-1,-1-1 0,1 1 0,-1 0 0,1-1 0,-1 1 0,1-1 0,0 1 0,-1-1 0,1 1 1,-1-1-1,1 1 0,0-1 0,0 0 0,-1 1 0,1-1 0,0 1 0,0-1 0,0 1 0,-1-2 1,13-5-48,33 3-1051,-37 3 230,37-5-5469,4-3-5014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19 107 7271,'0'0'3000,"6"-10"321,-5 7-2916,31-52 4557,-18 17 4757,-19 68-9092,-2 1 0,-15 42 0,14-49-262,0-1 1,2 2-1,1-1 0,0 1 1,0 29-1,5-53-365,0 0 1,1 0-1,-1 0 1,0 0-1,1 0 1,-1 0-1,1 0 1,-1 0-1,1 0 1,-1-1-1,1 1 1,-1 0-1,1 0 1,0 0-1,0-1 1,-1 1-1,1 0 1,0-1-1,0 1 1,0-1-1,0 1 1,0-1-1,0 1 1,0-1-1,0 0 1,0 1-1,0-1 1,0 0-1,0 0 1,0 0-1,0 0 1,0 0-1,0 0 1,0 0-1,0 0 1,0 0-1,0 0 1,0-1-1,0 1 1,2-1-1,3 0-1,0 0 1,0-1-1,1 0 1,-1 0-1,0 0 1,6-4-1,10-8 1,0-2 0,-1 0 0,0-1 0,-2-1 0,0-1 0,-1-1 0,-1-1 0,-1 0 0,0-1 0,14-28 0,-39 67 0,0 0 0,0 1 0,0 0 0,2 1 0,0-1 0,1 2 0,-3 22 0,9-42 0,0 1 0,0 0 0,0 0 0,0 0 0,0 0 0,0 0 0,0 0 0,0 0 0,1-1 0,-1 1 0,0 0 0,1 0 0,-1 0 0,0 0 0,1-1 0,-1 1 0,1 0 0,0-1 0,-1 1 0,1 0 0,-1-1 0,1 1 0,0 0 0,0-1 0,-1 1 0,1-1 0,0 0 0,0 1 0,-1-1 0,1 0 0,0 1 0,0-1 0,0 0 0,0 0 0,0 1 0,0-1 0,-1 0 0,1 0 0,0 0 0,0 0 0,0-1 0,0 1 0,0 0 0,0 0 0,-1 0 0,1-1 0,0 1 0,1-1 0,4 0 0,0-1 0,0 0 0,0 0 0,0-1 0,-1 1 0,6-4 0,4-4 0,-1 0 0,-1 0 0,0-1 0,0-1 0,-1 0 0,-1-1 0,0 0 0,0-1 0,-2 0 0,1-1 0,8-20 0,-40 74 0,17-32 0,1-1 0,0 1 0,0 0 0,0 1 0,1-1 0,0 1 0,0-1 0,1 1 0,0 0 0,-2 14 0,4-21 0,1 0 0,-1 0 0,1 0 0,-1 0 0,1 0 0,-1 0 0,1-1 0,0 1 0,-1 0 0,1 0 0,0-1 0,0 1 0,-1 0 0,1-1 0,0 1 0,0-1 0,0 1 0,0-1 0,0 1 0,0-1 0,0 1 0,0-1 0,0 0 0,0 0 0,0 0 0,0 1 0,0-1 0,0 0 0,0 0 0,0-1 0,0 1 0,0 0 0,1 0 0,41-6 0,-28 0 0,0 0 0,-1-1 0,0 0 0,0-2 0,0 0 0,-1 0 0,0-1 0,-1 0 0,0-1 0,-1-1 0,0 0 0,-1 0 0,12-20 0,-18 24 0,-6 7 0,-14 13 0,-20 25 0,30-31 0,0 1 0,0-1 0,1 1 0,0 1 0,1-1 0,0 1 0,0-1 0,0 1 0,1 1 0,-3 11 0,6-19 0,0-1 0,0 1 0,0-1 0,0 1 0,0 0 0,0-1 0,0 1 0,0-1 0,0 1 0,0 0 0,1-1 0,-1 1 0,0-1 0,0 1 0,1-1 0,-1 1 0,0-1 0,1 1 0,-1-1 0,1 1 0,-1-1 0,0 1 0,1-1 0,-1 1 0,1-1 0,-1 0 0,1 1 0,-1-1 0,1 0 0,1 1 0,23 1 0,26-15 0,-26 0 0,-1-1 0,26-19 0,32-18 0,-81 52 0,-1-1 0,0 0 0,1 0 0,-1 1 0,0-1 0,0 0 0,1 1 0,-1-1 0,0 0 0,0 1 0,1-1 0,-1 0 0,0 1 0,0-1 0,0 0 0,0 1 0,0-1 0,0 1 0,1-1 0,-1 0 0,0 1 0,0-1 0,0 1 0,0-1 0,0 0 0,-1 1 0,1-1 0,0 1 0,0-1 0,0 0 0,0 1 0,0-1 0,0 0 0,-1 1 0,1 0 0,-18 37 0,15-32 0,-1 0 0,1 1 0,1-1 0,-1 0 0,1 1 0,0 0 0,1-1 0,-1 1 0,0 10 0,3-16 0,-1 0 0,1 0 0,0-1 0,-1 1 0,1 0 0,0-1 0,-1 1 0,1-1 0,0 1 0,0 0 0,0-1 0,0 0 0,-1 1 0,1-1 0,0 1 0,0-1 0,0 0 0,0 0 0,0 0 0,0 1 0,0-1 0,0 0 0,0 0 0,0 0 0,0-1 0,0 1 0,0 0 0,1 0 0,32-5 0,-11-2-562,-1-2 0,-1 0 0,0-2 1,0 0-1,-1-1 0,0-1 0,23-20 0,-37 25-1494,1 0 0,-1 0 0,-1-1 0,1 1 0,-1-1 0,-1 0 0,7-20 1,-2 3-2980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3619,'0'0'20596,"-10"52"-19251,-2-15 97,-4 7-866,5 6-288,5 0-160,5 0-128,1-5-1057,0-4-928,12-9-450,-1-6-640,-3-10-704,0-9-1154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3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13837,'0'0'3385,"8"-11"-1560,-3 4-1509,1-1 0,0 1 0,1 0-1,0 0 1,0 1 0,1-1-1,-1 2 1,1-1 0,0 1 0,1 0-1,-1 1 1,1 0 0,17-5 0,16-3 37,-1 2 0,2 2 0,-1 2 0,1 1 0,0 3 0,50 3 0,-86-1-336,1 1 0,-1 1 0,1 0-1,-1 0 1,0 0 0,0 1 0,0 0-1,0 0 1,0 1 0,0 0 0,-1 0 0,0 1-1,9 7 1,-13-10 57,0 0 0,-1-1 0,1 1 0,-1 0 0,1 1 1,-1-1-1,0 0 0,0 0 0,0 0 0,0 1 0,0-1 0,0 1 0,-1-1 0,1 0 0,-1 1 0,0-1 1,0 5-1,0-4 94,-1 0-1,0 0 1,0 0 0,0 0 0,0 0 0,-1-1 0,1 1 0,-1 0 0,1-1 0,-1 1 0,0-1 0,0 1 0,0-1 0,-1 0-1,1 0 1,0 0 0,-6 3 0,-1 1 67,0-1 0,0 0 1,-1 0-1,1-1 0,-1 0 0,0-1 0,-18 4 0,21-6-607,0 0 0,0 0 0,0-1 0,-1 1 1,1-2-1,0 1 0,-9-3 0,15 3 86,1 0-1,-1 0 1,1-1 0,-1 1-1,0 0 1,1 0 0,-1-1 0,1 1-1,-1 0 1,1-1 0,0 1-1,-1-1 1,1 1 0,-1-1-1,1 1 1,0-1 0,-1 1 0,1-1-1,0 1 1,0-1 0,-1 1-1,1-1 1,0 1 0,0-1 0,0 0-1,0 1 1,0-1 0,-1 1-1,1-1 1,0 0 0,1 1 0,-1-1-1,0 1 1,0-1 0,0 0-1,0 0-328,0-15-12166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20435,'0'0'1645,"-9"3"-231,1 0-1273,0 1-1,0 0 0,1 1 1,-1 0-1,1 0 0,0 0 0,0 1 1,1 0-1,0 1 0,0-1 1,1 1-1,-1 0 0,-6 14 1,-1 0-2,1 2-1,1-1 1,1 1 0,1 1 0,2 0 0,0 0-1,1 0 1,2 1 0,0 0 0,2 0 0,0 0-1,2 0 1,3 28 0,-1-45-82,-1 0 1,1 0-1,0 0 1,1 0-1,0-1 1,0 1-1,1-1 1,0 0-1,0 0 1,1 0 0,0 0-1,0-1 1,0 0-1,1 0 1,0 0-1,0-1 1,0 0-1,1 0 1,0 0-1,0-1 1,7 3-1,0 0-341,0-1 0,0-1 0,0-1 1,20 5-1,-14-6-2569,1 0 0,31 0 1,-20-3-7542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15887,'0'0'8702,"-5"9"-7186,-16 25-1011,0-1 1,-2-2-1,-28 30 0,-93 90-1197,143-165-9013,7-8 2386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7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16816,'0'0'9193,"41"66"-7912,-24-37-865,2 0-320,3 2-32,3-2-96,2 0-1697,1-6-1891,0-8-1729,-2-2-4452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17457,'0'0'10313,"74"14"-9256,-25-14-704,7 0-289,-7-5 0,-2 1-801,-12 1-2114,-12 3-672,-12 0-1057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18417,'0'0'8360,"58"11"-6822,-18-11-609,7 0-737,-3 0-128,-3 2-513,-5-2-2561,-8 0-2339,-5 0-4325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8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15695,'0'0'5322,"13"0"-3133,14 0-1467,0-1 92,0 0 0,0 2 0,0 1 0,0 2-1,28 6 1,-54-10-797,0 0 1,0 1-1,0-1 0,0 0 0,-1 0 1,1 0-1,0 0 0,0 1 0,0-1 0,-1 0 1,1 1-1,0-1 0,-1 0 0,1 1 0,0-1 1,-1 1-1,1 0 0,0-1 0,-1 1 0,1-1 1,-1 1-1,1 0 0,-1-1 0,1 1 1,-1 0-1,0 0 0,1-1 0,-1 1 0,0 0 1,1 0-1,-1-1 0,0 1 0,0 0 0,0 0 1,0 0-1,0 0 0,0-1 0,0 1 0,0 0 1,0 0-1,0 0 0,-1 0 0,1-1 1,0 1-1,0 0 0,-1 0 0,1-1 0,0 1 1,-1 0-1,1 0 0,-1-1 0,1 1 0,-1-1 1,0 1-1,1 0 0,-1-1 0,1 1 0,-1-1 1,0 1-1,1-1 0,-1 0 0,0 1 1,-1 0-1,-48 26 995,18-15-91,-59 14 0,101-27-951,1 1 0,0 0 0,0 1 0,18 3 0,-2 0-162,-13-3-21,4 1-96,0 0 0,1 1 0,22 8 0,-38-11 272,-1 1 0,1-1 0,0 1 0,-1 0 0,1 0 0,-1 1 0,1-1 0,-1 0 0,0 1 0,0-1 0,1 1 0,-1 0 1,0 0-1,0 0 0,-1 0 0,1 0 0,0 0 0,-1 0 0,1 1 0,-1-1 0,0 0 0,1 1 0,-1-1 0,-1 1 0,1 0 1,0-1-1,-1 1 0,1 0 0,-1-1 0,1 4 0,-2-2 101,-1 0 0,1-1-1,0 1 1,-1-1 0,0 1 0,0-1 0,0 1 0,0-1-1,0 0 1,-1 0 0,1 0 0,-1 0 0,0-1-1,0 1 1,0-1 0,0 1 0,-1-1 0,1 0 0,0 0-1,-1-1 1,0 1 0,-3 1 0,-11 4 303,1-1 0,-1-1 0,-23 4 0,21-5-367,0-2 0,0 0 0,0-1 0,-29-3 0,49 2-54,-1 0 0,0 0 0,1 0 0,-1 1 0,0-1 0,1 0-1,-1 0 1,0-1 0,1 1 0,-1 0 0,0 0 0,1 0 0,-1 0 0,1 0 0,-1-1 0,0 1 0,1 0 0,-1-1-1,1 1 1,-1 0 0,1-1 0,-1 1 0,1-1 0,-1 1 0,1 0 0,-1-1 0,1 1 0,0-1 0,-1 0 0,1 1-1,0-1 1,-1 1 0,1-1 0,0 1 0,0-1 0,0 0 0,-1 1 0,1-1 0,0 0 0,0 1 0,0-1 0,0 0-1,0 1 1,0-1 0,0 1 0,0-1 0,1 0 0,-1 1 0,0-1 0,0 0 0,0 1 0,1-1 0,-1 1 0,0-1-1,1 1 1,-1-1 0,0 1 0,1-1 0,-1 1 0,1-1 0,-1 1 0,2-1 0,31-29-7766,-3 13-2509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6:5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18001,'0'0'4207,"5"8"-2061,29 37 625,-24-34-2387,-1 0-1,0 1 1,0 0 0,-1 0 0,-1 1 0,0 0-1,-1 0 1,0 1 0,5 20 0,-10-18-345,-1-1 0,-1 1 1,0-1-1,-1 1 0,-1-1 1,0 1-1,-2-1 0,1 0 0,-2-1 1,0 1-1,0-1 0,-1 0 1,-1-1-1,0 1 0,-17 18 1,6-9-940,0 0 1,-42 36-1,38-40-2245,-2 0 0,-36 20 0,24-20-9491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0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14510,'0'0'10057,"49"6"-8872,-4-6-192,8 0-576,4 0-289,-2 0-96,-7-2-705,-12 2-1217,-13 0-256,-13 0-128,-10 9-608,-17-4-3493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87 14446,'0'0'3939,"-5"10"-2967,-6 27-218,1 0-1,2 1 1,1 0 0,-2 61 0,-1-10-423,-3-1-120,4-32-106,-4 106 1,30-322-1959,-17-39-1862,3 204 3864,-1 0 1,1-1-1,0 1 1,0-1-1,0 0 1,1 0-1,-1 0 0,1 0 1,8 6-1,-8-8-133,0 0-1,-1 0 1,1 0-1,0-1 0,0 1 1,0-1-1,1 0 1,-1 0-1,0-1 1,0 1-1,1-1 0,-1 0 1,0 0-1,0 0 1,1-1-1,-1 1 0,0-1 1,0 0-1,0 0 1,1-1-1,-1 1 0,-1-1 1,1 0-1,0 0 1,0 0-1,-1 0 0,1-1 1,-1 0-1,5-5 1,8-6 74,-1-1 0,-1-1 0,0-1 0,17-28 0,-16 22 197,-1 0-1,-1 0 0,-1-1 1,-2-1-1,0 0 0,-2 0 1,0-1-1,-2 0 0,-1-1 1,2-32-1,-9 57-407,-2 10-25,-21 45 498,3 1-1,2 2 1,2 0 0,3 0-1,2 2 1,3 0 0,-5 105-1,15-157-330,3 47 48,-3-52-68,0 0 0,0 0 0,1 0 0,-1 0 1,0 0-1,0 0 0,0 0 0,1 0 0,-1 0 1,0 0-1,1 0 0,-1 0 0,1 0 0,-1 0 1,1-1-1,0 1 0,-1 0 0,1 0 1,0 0-1,-1-1 0,1 1 0,0 0 0,0-1 1,0 1-1,0-1 0,0 1 0,-1-1 0,1 1 1,0-1-1,0 0 0,0 1 0,0-1 0,0 0 1,1 0-1,-1 0 0,0 0 0,0 0 0,0 0 1,0 0-1,1 0 0,-1-1 16,0 0 0,1 1 0,-1-1 0,0 0 0,0 0 0,0 0 0,0 0 1,0-1-1,0 1 0,0 0 0,0 0 0,-1 0 0,1-1 0,0 1 0,-1-1 0,1 1 0,-1 0 0,0-1 0,1 1 0,-1-1 0,0-1 0,4-36 62,-3 34-58,0-106-1169,-1 113 1142,1-1-1,-1 1 0,1-1 1,-1 1-1,1-1 0,0 0 1,-1 1-1,1-1 0,0 0 1,0 1-1,0-1 0,0 0 1,0 0-1,0 0 0,0 0 0,1 0 1,-1 0-1,0 0 0,1 0 1,-1 0-1,0 0 0,1-1 1,-1 1-1,1-1 0,-1 1 1,1-1-1,-1 0 0,1 1 1,0-1-1,-1 0 0,1 0 0,-1 0 1,1 0-1,2-1 0,3 1 1,-1-1 0,1 0 0,0 0 0,-1 0 0,0-1 0,1 0 0,8-4 0,2-4 34,1 0 1,-2-1-1,1-1 1,23-24 0,-32 29-12,-1 0 0,0-1 1,0 0-1,-1 0 1,0 0-1,-1-1 1,0 1-1,0-1 1,-1-1-1,0 1 0,3-12 1,-7 20-12,1 0 0,-1 0 1,1 1-1,-1-1 0,0 0 0,0 0 1,0 1-1,1-1 0,-1 0 0,0 0 1,0 0-1,0 1 0,0-1 1,0 0-1,0 0 0,0 0 0,-1 1 1,1-1-1,0 0 0,0 0 0,-1 0 1,1 1-1,0-1 0,-1 0 0,1 1 1,-1-1-1,1 0 0,-1 1 0,1-1 1,-1 0-1,1 1 0,-1-1 0,1 1 1,-1-1-1,0 1 0,1 0 1,-1-1-1,0 1 0,0 0 0,1-1 1,-1 1-1,0 0 0,0 0 0,0-1 1,1 1-1,-1 0 0,0 0 0,0 0 1,0 0-1,1 0 0,-1 0 0,0 0 1,0 1-1,0-1 0,1 0 0,-1 0 1,0 1-1,0-1 0,1 0 0,-1 1 1,-1 0-1,-4 1 26,1 1 1,-1 0-1,1 0 0,-1 0 0,1 1 1,-8 7-1,1 1 128,1 0 1,0 1-1,1 0 1,1 1-1,0 0 1,1 1 0,0 0-1,2 0 1,-1 0-1,2 1 1,0 0-1,1 0 1,-3 21-1,7-36-156,0 1 0,0-1 0,1 0 0,-1 0 0,0 1 0,1-1 0,-1 0 0,1 0 0,-1 0 0,1 1 0,-1-1 0,1 0 0,0 0 0,0 0 0,-1 0 0,1 0-1,0 0 1,0 0 0,0-1 0,0 1 0,0 0 0,0 0 0,1-1 0,-1 1 0,0-1 0,0 1 0,0-1 0,0 1 0,1-1 0,-1 0 0,0 0 0,1 1 0,-1-1 0,0 0 0,0 0 0,1 0 0,-1 0-1,0-1 1,1 1 0,-1 0 0,2-1 0,6 0 32,-1-1-1,0 0 1,1 0-1,-1 0 1,10-6-1,28-17 40,25-14-97,-66 37 11,0 0 0,0 0 0,0 1 0,0-1 0,0 1 0,1 0-1,-1 1 1,0-1 0,0 1 0,1 0 0,8 1 0,-12 0 1,-1 0-1,1-1 0,-1 1 1,0 0-1,0 0 1,1 0-1,-1 0 1,0 0-1,0 1 0,0-1 1,0 0-1,0 0 1,0 1-1,0-1 1,-1 1-1,1-1 0,0 0 1,-1 1-1,1-1 1,-1 1-1,0 0 1,1-1-1,-1 1 0,0-1 1,0 4-1,0 49 21,0-39 15,0-4 988,1-12-181,1-28 348,2-48-335,-9 11-638,-1-1-3131,41 67-5340,-9 0 3737,2 0-1430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11435,'0'0'15737,"-8"11"-14749,2-1-878,-11 14 1016,-21 41-1,34-59-1032,1 0 0,0 1 0,1-1 0,-1 1 0,1 0 0,1-1 0,-1 1 0,1 0-1,0 0 1,1 0 0,-1 0 0,2 0 0,0 13 0,0-19-135,0 0-1,0 1 1,-1-1-1,1 0 1,0 1-1,0-1 1,0 0-1,0 0 1,1 0-1,-1 0 1,0 0-1,0 0 1,1 0-1,-1-1 1,0 1-1,1 0 1,-1-1-1,1 1 1,-1-1-1,1 1 1,2-1 0,44 6-1205,-18-2 700,-29-4 570,1 0 0,-1 0 0,0 0 0,1 1 0,-1-1 0,0 0 0,1 1 0,-1-1 0,0 1 0,1-1 0,-1 1 0,0 0 0,0-1 0,0 1 0,0 0 0,0 0 0,0 0 0,0 0 0,0 0 0,0 0 0,0 0 0,0 0 0,-1 1 0,1-1 0,0 0 0,-1 0 0,1 1 0,-1-1 0,1 0 0,-1 0 0,0 1 0,0-1 0,1 1 0,-1-1 0,0 0 0,0 1 0,0-1 0,-1 0 0,1 1 0,0-1 0,0 1 0,-1-1 0,1 0 0,-1 1 0,1-1 0,-2 1 0,-1 4 114,0-1 0,-1 0 1,1 0-1,-1 0 1,-1 0-1,1-1 0,-1 0 1,-8 7-1,7-7-52,0 0 0,0 0-1,0 0 1,-1-1 0,1 0 0,-1 0-1,0 0 1,0-1 0,0 0 0,-1-1-1,1 1 1,0-2 0,0 1 0,-1-1-1,-11 0 1,19-1-94,-1 1-1,0 0 1,1-1 0,-1 1-1,1-1 1,-1 1 0,1-1 0,-1 0-1,1 1 1,-1-1 0,1 1-1,-1-1 1,1 0 0,0 1-1,-1-1 1,1 0 0,0 0 0,0 1-1,-1-1 1,1 0 0,0 0-1,0 1 1,0-1 0,0 0-1,0 0 1,0 1 0,0-1-1,0 0 1,0 0 0,1 1 0,-1-1-1,0 0 1,0 0 0,1 0-1,12-26-1052,-6 22 595,0 1-1,0-1 0,0 1 1,0 0-1,1 1 1,0-1-1,0 2 1,0-1-1,0 1 1,0 0-1,0 1 1,0 0-1,1 0 1,-1 1-1,9 0 1,-7 0 431,1 0 1,-1-1-1,1-1 1,-1 1 0,0-2-1,0 1 1,0-2-1,16-6 1,-24 9 184,0-1 1,0 1 0,0-1-1,0 0 1,0 1 0,0-1-1,0 0 1,-1 0 0,1 0 0,-1-1-1,1 1 1,-1 0 0,0 0-1,0-1 1,0 1 0,0-1-1,0 1 1,-1-1 0,1 1-1,-1-1 1,0 1 0,0-1-1,0 0 1,0-3 0,0 5-79,-1 0 1,1 0-1,-1 1 0,1-1 1,-1 0-1,1 1 1,-1-1-1,0 0 0,1 1 1,-1-1-1,0 1 1,1-1-1,-1 1 0,0 0 1,1-1-1,-1 1 1,0 0-1,0-1 0,0 1 1,0 0-1,1 0 1,-1 0-1,0 0 0,0-1 1,0 1-1,0 0 1,1 1-1,-1-1 0,0 0 1,0 0-1,0 0 1,0 0-1,1 1 0,-3 0 1,-30 10 269,32-10-335,-1 1 1,0-1-1,1 0 1,-1 1-1,1-1 1,0 1-1,0 0 1,-1-1-1,1 1 1,0 0-1,0 0 1,0 0-1,1 0 1,-1-1-1,0 1 1,1 0-1,0 0 1,-1 1-1,1-1 1,0 0-1,0 0 1,0 3-1,1-3 0,0 0-1,0 0 0,0 0 0,0 0 1,0 0-1,1 0 0,-1-1 1,1 1-1,-1 0 0,1-1 1,0 1-1,-1-1 0,1 0 1,0 1-1,0-1 0,0 0 1,2 1-1,6 2 10,0 0 1,0-1-1,1 0 1,-1 0-1,1-1 0,0-1 1,13 1-1,-17-2 2,4 0 181,0 0 0,0 0 0,0-1 0,-1-1 0,15-3 0,-22 4-161,-1 0-1,0 0 1,1 0 0,-1 0 0,0-1 0,1 1 0,-1 0 0,0-1-1,0 0 1,0 1 0,0-1 0,0 0 0,-1 0 0,1 0 0,-1 0 0,1-1-1,-1 1 1,0 0 0,1-1 0,-1 1 0,0 0 0,-1-1 0,1 1 0,0-1-1,-1 0 1,1 1 0,-1-6 0,0 3-37,0 0 0,0 0 0,-1 1 0,1-1 0,-1 0 0,0 0 0,0 0 0,-1 1 0,0-1 0,1 0 0,-2 1 0,1 0 0,0-1 0,-1 1 0,0 0 0,0 0 0,-6-5 0,-7-13 0,51 25-155,-17 1-507,25 6-3231,1-3-3942,-21-7 745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0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15567,'0'0'9032,"83"39"-7430,-38-38-866,1-1-607,5 0-610,-7 0-3010,-6-12-3364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1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15919,'0'0'6876,"9"0"-4565,1-1-1961,-1 0-1,1-1 1,-1-1-1,1 1 1,-1-2-1,0 1 1,-1-1-1,1-1 1,-1 1-1,1-1 0,-1-1 1,9-8-1,17-12-239,-1-2 0,-2-1 0,0-2 0,38-50 0,-78 96-171,1 1 1,1-1-1,0 1 0,1 0 0,1 1 0,0-1 0,1 1 0,1 0 1,-1 27-1,4-43-43,0 1 0,0-1 0,0 0 0,1 0 0,-1 1 0,0-1 0,1 0 0,-1 0-1,1 0 1,-1 0 0,1 0 0,0 0 0,-1 0 0,1 0 0,0 0 0,0 0 0,0 0 0,-1 0 0,1 0 0,0 0 0,0-1 0,0 1 0,0 0 0,3 0 0,-1 0-205,0 0-1,0 0 0,0-1 1,0 0-1,0 1 1,0-1-1,0 0 0,0 0 1,0-1-1,3 0 1,3-1-1084,0 0 1,0-1 0,0 0-1,0 0 1,16-10-1,14-15-6054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17489,'0'0'2354,"-11"8"-230,5-4-1838,-61 50 2016,62-50-2081,0 1 1,1 0-1,0 0 1,0 0-1,0 0 1,0 1-1,1-1 0,0 1 1,0 0-1,1 0 1,-1 0-1,-1 11 1,4-16-209,0-1 0,-1 1 0,2 0-1,-1 0 1,0 0 0,0-1 0,0 1 0,0 0 0,0 0 0,1-1-1,-1 1 1,0 0 0,1 0 0,-1-1 0,0 1 0,1 0-1,-1-1 1,1 1 0,-1 0 0,1-1 0,-1 1 0,1-1 0,0 1-1,-1-1 1,1 1 0,0-1 0,-1 1 0,2-1 0,29 8 280,32-10 472,-56 1-677,-1-1 1,1 0 0,-1 0-1,0 0 1,0-1 0,0 0-1,0 0 1,0-1 0,-1 1-1,1-1 1,7-7 0,-11 8 8,1 1 0,0-1 0,-1 1 0,0-1 0,1 0 1,-1 0-1,0 0 0,-1 0 0,1 0 0,0 0 1,-1 0-1,0-1 0,0 1 0,0-1 0,0 1 0,0-1 1,-1 1-1,1-1 0,-1 1 0,0-1 0,0 1 1,-1-8-1,-1 9-97,1 1 0,0-1 0,-1 0 1,1 1-1,-1-1 0,0 1 0,1-1 0,-1 1 0,0 0 1,0 0-1,0 0 0,0 0 0,0 0 0,0 0 1,0 0-1,0 1 0,0-1 0,0 1 0,0 0 1,0-1-1,-1 1 0,1 0 0,-3 0 0,-2 0-590,-1 0-1,1 0 0,0 0 1,-1 1-1,-12 3 0,17-3-294,1 0-1,-1 1 1,1-1-1,-1 1 0,1 0 1,-1 0-1,1 0 0,0 0 1,-2 2-1,-5 7-7319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13325,'3'0'1760,"35"1"8218,4 7-7841,-40-7-2141,0-1-1,0 1 1,0 0-1,-1 0 1,1 0-1,0 0 1,0 0-1,0 0 1,-1 1-1,1-1 1,0 0-1,-1 1 1,0 0-1,1-1 0,-1 1 1,0 0-1,0-1 1,0 1-1,0 0 1,0 0-1,0 0 1,0 0-1,-1 0 1,1 0-1,-1 0 1,1 0-1,-1 1 1,0-1-1,0 0 0,0 0 1,0 0-1,0 0 1,0 0-1,-1 0 1,1 0-1,-1 1 1,-1 2-1,0 0 131,-1 0 0,0 0 0,1-1 0,-2 1 0,1-1 0,0 0 0,-1 0 0,0 0 0,0-1-1,0 1 1,0-1 0,-7 4 0,3-2 306,-1 1 0,0-1 0,0-1 0,0 0-1,-18 5 1,35-12 226,59-20-611,-57 21-82,0 1-1,0 1 1,0-1 0,0 1 0,0 1-1,11 2 1,-19-3 17,0 0-1,0 1 1,0-1 0,0 1-1,-1 0 1,1 0 0,0 0-1,0 0 1,0 0 0,-1 0-1,1 0 1,-1 1 0,1-1-1,-1 0 1,1 1-1,-1-1 1,0 1 0,0 0-1,0-1 1,0 1 0,0 0-1,0 0 1,0 0 0,0 0-1,-1-1 1,1 1 0,-1 0-1,1 0 1,-1 0-1,0 0 1,0 0 0,0 0-1,0 1 1,0-1 0,-1 3-1,0-1 38,0 0 0,-1 0 0,0 0 0,1 0-1,-1-1 1,-1 1 0,1-1 0,0 1 0,-1-1 0,0 0-1,0 0 1,0 0 0,0 0 0,0 0 0,-1-1-1,1 1 1,-1-1 0,1 0 0,-1 0 0,-6 2-1,-2 1 190,-1 0-1,0 0 0,-1-1 1,1-1-1,-15 3 0,24-6-199,-7 2 16,0-1-1,-1-1 0,-19 0 0,29 0-29,1 0 0,-1 0 0,1 0 0,0-1 0,-1 1 0,1 0 0,-1 0-1,1-1 1,0 1 0,-1-1 0,1 1 0,0-1 0,0 0 0,-1 1-1,1-1 1,0 0 0,0 0 0,0 0 0,0 0 0,0 0 0,0 0 0,0 0-1,0 0 1,0 0 0,1 0 0,-1-1 0,0 1 0,1 0 0,-1-1-1,1 1 1,-1 0 0,1-1 0,0 1 0,0 0 0,-1-1 0,1 1 0,0-1-1,0 1 1,1-3 0,-1 2-232,1 0 0,0 0 0,0 0 1,0 0-1,0 0 0,0 0 0,0 0 0,1 0 0,-1 0 0,0 1 0,1-1 0,0 1 1,-1-1-1,1 1 0,0 0 0,3-2 0,39-20-5471,-22 13 1582,17-12-3459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18706,'0'0'5269,"9"8"-4885,-5-4-310,0 0 0,0 0-1,0 0 1,0 1 0,-1-1-1,1 1 1,-1 0 0,-1 0 0,1 0-1,0 0 1,-1 0 0,0 1 0,-1-1-1,1 1 1,0 8 0,2 15 255,-1 1 0,-2 0 0,-1-1 0,-1 1-1,-2 0 1,-1-1 0,-1 0 0,-1 0 0,-2 0 0,-1-1 0,-1 0 0,-16 30 0,6-19-385,-2-1 1,-37 48-1,-7-15-2557,53-59 800,-1 0 1,-1-1-1,-18 10 0,-7 0-5191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3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0 15407,'0'0'7772,"-10"13"-7345,-11 16-67,2 0 0,1 2 0,2 1 0,-15 38-1,11-15-56,2 1-1,3 0 0,3 2 1,2-1-1,2 1 0,4 1 0,2 68 1,2-116-286,1 0 1,1 0-1,0 0 1,0-1-1,1 1 1,1-1-1,-1 0 1,2 0-1,-1 0 1,2 0-1,-1-1 1,1 0-1,0 0 1,1 0-1,10 10 1,-4-8-537,0-1 0,0 0 1,1 0-1,0-2 1,0 1-1,1-2 0,0 0 1,1-1-1,21 6 1,22 3-5584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18738,'0'0'6854,"-5"64"-6405,1-24-321,3 6-64,-1 2-32,2-6-256,0 0-1314,0-7-1120,0-9-1410,0-8-3555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16111,'0'0'4677,"71"0"-3428,-24 0-160,10 0-481,3 0-511,0 0-97,-3 0-1314,-6 0-1697,-7 1-1697,-9 1-2563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5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65 10954,'0'0'3486,"1"-9"-822,5-29-384,-6 37-2204,0 0 0,0 0 0,0 1 0,0-1 0,0 0 0,0 1 0,-1-1 0,1 0 0,0 0 0,0 1 0,-1-1 0,1 0 0,-1 1 0,1-1 0,0 1 0,-1-1 0,1 1 0,-1-1 0,1 1 0,-1-1 0,0 1 0,1-1 0,-1 1 0,0-1 0,1 1 0,-1 0 0,0-1 0,1 1 0,-1 0 0,0 0 0,1 0 0,-1-1 0,0 1 0,0 0 0,1 0 0,-1 0 0,0 0 0,0 0 0,-1 1 0,-27 4 658,19-1-694,0 1 0,0 1-1,1 0 1,-1 0 0,1 1 0,1 0 0,-1 1-1,-10 13 1,-3 4-3,-30 45 0,46-61 27,0-1 0,0 1 0,1 1 1,0-1-1,0 1 0,1 0 0,1 0 0,0 0 0,0 0 0,1 0 0,0 1 0,-1 12 0,3-22-38,1 0 0,-1 0 0,0 1 0,0-1 0,1 0 0,-1 0 0,1 0 0,-1 0 0,1 1 0,-1-1 0,1 0 0,0 0 0,0 0 0,-1 0 0,1-1 0,0 1 0,0 0-1,0 0 1,0 0 0,0-1 0,0 1 0,0 0 0,2 0 0,35 7 752,-24-8-469,0-1 0,0 0 0,21-5 0,-23 3-230,-1-1-1,1 0 1,-1-1-1,13-6 1,-20 9 83,0 0 1,0 0 0,-1-1-1,1 1 1,-1-1 0,0 0-1,0 1 1,0-1 0,0-1-1,0 1 1,-1 0-1,1-1 1,-1 1 0,0-1-1,3-7 1,-5 9-123,0 1 0,0 0 0,0 0 0,0-1 0,0 1 0,0 0 0,0 0 0,-1-1 0,1 1 0,0 0 0,-1 0 0,1 0 0,-1-1 0,1 1 0,-1 0 0,0 0 0,1 0 0,-1 0 0,0 0 0,0 0 0,0 0 0,0 0 0,0 1 0,0-1 0,0 0 0,0 0 0,0 1 0,0-1 0,0 1 0,0-1 0,-1 1 0,1-1 0,0 1 0,0 0 0,-1 0 0,1 0 0,0-1 0,0 1 0,-1 0 0,0 1 0,-65-4-1424,55 4 82,1-1-1300,4 0-2601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7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9961,'26'78'6655,"6"16"-5270,-21-66-1273,0 0-1,-2 1 1,-2 0 0,6 42 0,-11-57-98,-1 0 0,-1-1 0,0 1 0,-1-1 0,0 1 0,-1-1 0,-1 1 1,0-1-1,-1 0 0,0 0 0,-1 0 0,-7 14 0,0-7-91,0-1-1,-2-1 1,0 0 0,0-1-1,-2 0 1,-33 27 0,29-29-1599,-2 0 0,0-1 1,-27 13-1,-1-4-3481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13229,'0'0'17899,"-9"1"-17568,4-1-276,-1 1 1,0 0-1,1 1 0,-1-1 0,1 1 0,0 0 1,0 0-1,-1 1 0,-6 4 0,10-5-39,0-1-1,0 1 1,-1 0-1,1-1 1,0 1-1,0 0 1,1 1-1,-1-1 1,0 0-1,1 0 1,-1 1-1,1-1 1,0 1-1,0-1 1,0 1-1,0 0 1,0-1 0,1 1-1,-1 0 1,1 0-1,-1-1 1,1 1-1,0 0 1,0 0-1,1 5 1,0-7-41,-1 0 0,1 0-1,0 0 1,0 0 0,-1-1 0,1 1 0,0 0 0,0 0 0,0 0 0,0-1 0,0 1 0,0 0 0,0-1 0,0 1 0,0-1 0,0 1 0,0-1 0,1 0 0,-1 1-1,0-1 1,0 0 0,3 0 0,34 4-964,-26-3 681,7 0 87,-12-1 222,0 1 0,0-1-1,0 1 1,0 1 0,0-1 0,0 1 0,10 4 0,-17-6 19,1 0-1,-1 1 1,0-1-1,1 0 1,-1 0-1,1 1 0,-1-1 1,0 0-1,0 1 1,1-1-1,-1 1 1,0-1-1,1 0 1,-1 1-1,0-1 1,0 1-1,0-1 0,0 0 1,1 1-1,-1-1 1,0 1-1,0-1 1,0 1-1,0-1 1,0 1-1,0-1 0,0 1 1,0-1-1,0 0 1,0 1-1,0-1 1,-1 1-1,1-1 1,0 1-1,0-1 0,0 1 1,0-1-1,-1 0 1,1 1-1,0-1 1,-1 0-1,1 1 1,0-1-1,-1 0 0,1 1 1,0-1-1,-1 0 1,1 1-1,0-1 1,-1 0-1,1 0 1,-1 1-1,-25 14 261,23-13-171,-55 23 721,40-18-1164,1 0 0,0 1-1,-20 13 1,36-20-970,17 0-12649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7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15535,'0'0'219,"-11"-1"683,8 1-812,-2-1 28,0 1-1,0 0 0,0 0 1,1 0-1,-1 0 1,0 1-1,0 0 1,0 0-1,1 0 1,-1 1-1,0-1 1,1 1-1,-1 0 1,1 1-1,0-1 1,0 1-1,0-1 0,0 1 1,0 0-1,-4 5 1,-2 6 142,0 1 0,1 0 1,1 0-1,1 1 0,0 0 1,1 0-1,0 1 0,1 0 1,2 0-1,-4 22 0,2 15 307,1-1 0,5 56 0,1-72-528,1 0 0,2-1 0,1 1 0,14 39 0,15 12-3720,-33-84 3142,0 1-1,0-1 0,0 0 1,1 0-1,0 0 0,0-1 1,0 1-1,0-1 0,1 0 1,5 5-1,9 1-5359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9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8456,'0'0'3043,"3"-8"-812,0-7-1095,1-6 238,5-2 5677,1 17-1768,7 10-3789,-16-3-1488,0-1-1,1 1 1,-1-1 0,1 1 0,-1 0 0,0 0-1,0 0 1,1 0 0,-1 0 0,0 0 0,0 0-1,0 0 1,0 0 0,0 1 0,0-1-1,-1 0 1,1 1 0,1 2 0,-2-2-4,0-1-1,-1 1 1,1 0-1,0 0 1,-1 0 0,0 0-1,1 0 1,-1-1 0,0 1-1,0 0 1,0-1-1,0 1 1,0-1 0,0 1-1,0-1 1,-1 1 0,1-1-1,0 0 1,-1 1-1,1-1 1,-1 0 0,0 0-1,1 0 1,-3 1 0,2-2-6,0 1 1,1 0-1,-1 0 0,1 0 1,-1 0-1,1 0 1,-1 0-1,1 0 1,0 1-1,0-1 1,0 0-1,0 1 0,0-1 1,0 1-1,0-1 1,0 1-1,0-1 1,1 1-1,-1 0 1,0-1-1,0 4 1,5-2-1,-1-1 1,1 0 0,-1 1 0,1-1 0,0-1 0,-1 1 0,1-1 0,0 1 0,0-1 0,0 0 0,9 0 0,-10 0 2,5 1 38,4 0-48,0 0 0,0 2 0,15 5 0,-25-8 14,-1-1 0,0 1 0,0-1-1,0 1 1,0 0 0,0-1-1,0 1 1,0 0 0,0 0 0,-1-1-1,1 1 1,0 0 0,0 0 0,-1 0-1,1 0 1,0 0 0,-1 0-1,1 2 1,-1-2 8,0 0 0,0 0 0,0 0 0,-1 1 0,1-1 0,0 0 0,-1 0 0,1 0 0,-1 0 0,1 0 0,-1 0 1,1 0-1,-1 0 0,0-1 0,1 1 0,-1 0 0,0 0 0,0 0 0,0-1 0,0 1 0,0 0 0,0-1 0,-2 2 0,-7 4 429,-1 0 0,0-1 0,-1-1 1,1 1-1,-1-2 0,-18 4 0,-4-1-4744,23-4-1370,22-5-4069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0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11339,'0'0'15300,"-9"12"-14788,-11 16-397,0 2 1,2 0-1,2 1 0,-23 59 1,32-69-91,1 0 1,1 0 0,0 1 0,2 0 0,1 0-1,0 0 1,3 25 0,-1-40-82,1 0 1,0-1-1,1 1 1,-1-1-1,1 0 0,0 1 1,1-1-1,0 0 1,0 0-1,0 0 0,0-1 1,1 1-1,0-1 0,1 0 1,-1 0-1,1 0 1,0 0-1,0-1 0,0 0 1,0 0-1,1-1 1,0 1-1,-1-1 0,1 0 1,1-1-1,-1 1 1,10 2-1,-3-3-1215,0 1-1,0-1 1,0-1-1,0 0 1,17-2-1,18-3-6201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0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1 187 7271,'0'0'20537,"9"-3"-19139,25-13-1198,0-2-1,-2-1 1,0-2-1,-1-1 1,34-32 0,-24 21-207,-72 80-432,17-22 440,0-3 37,-28 48 14,39-65-48,1 1 0,-1 0 0,1-1 0,0 1 0,1 0 0,-1 0 0,1 0 0,0 1 0,1-1 0,-1 7-1,2-13-58,0 1-1,-1 0 0,1 0 0,0 0 0,0 0 1,-1-1-1,1 1 0,0 0 0,0-1 0,0 1 1,0-1-1,0 1 0,0-1 0,0 1 0,0-1 1,0 0-1,0 1 0,0-1 0,0 0 0,0 0 1,0 0-1,0 0 0,1 0 0,-1 0 0,0 0 1,0 0-1,0 0 0,2-1 0,34-6-5490,-10-7-1175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0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12748,'0'0'18001,"57"-4"-17360,-31-1-481,0 0-128,0 1-545,-4 0-1408,-3 3-2307,-5-3-1154,-4 2-4323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1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0 264 12940,'0'0'15578,"9"-5"-14569,37-22-113,61-48 1,-89 61-849,-1-1-1,-1 0 0,0-1 0,-1-1 1,0-1-1,17-29 0,-25 32-72,-17 29-63,-19 32-50,21-30 129,1 0-1,1 1 0,0 0 1,1 0-1,0 1 0,2-1 0,0 1 1,1 0-1,1 0 0,2 34 1,-1-51-142,1 1 0,-1 0 0,1 0 0,-1-1 0,1 1 0,0 0 0,0-1 0,0 1 0,0-1 0,0 1 0,0-1 1,0 0-1,2 2 0,5 2-3965,1-3-4213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1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18257,'0'0'7816,"80"7"-6311,-32-14-736,7 1-577,1-3-192,-5 2-833,-5 2-1921,-17 5-1058,-9 0-1281,-9 0-1665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2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98 15631,'0'0'2690,"10"-10"348,31-33-118,-40 41-2680,0 1 1,1 0-1,-1 0 1,0-1-1,0 1 0,1-1 1,-1 1-1,0-1 1,-1 1-1,1-1 1,0 0-1,0 1 0,-1-1 1,1 0-1,-1 0 1,1 0-1,-1 1 1,0-1-1,0-4 0,0 6-170,-1-1 0,0 0-1,1 1 1,-1-1-1,0 0 1,0 1 0,0-1-1,0 1 1,1-1-1,-1 1 1,0-1 0,0 1-1,0 0 1,0-1-1,0 1 1,0 0 0,0 0-1,0 0 1,0 0-1,0 0 1,0 0 0,0 0-1,0 0 1,-1 0-1,-8 1-22,0 1-1,1 0 0,-1 0 0,-18 7 1,9 1-46,1 1 0,0 1-1,0 0 1,1 1 0,-16 17 0,25-23-7,0 1-1,1 0 0,0 0 1,0 0-1,1 1 1,1 0-1,-1 0 1,1 1-1,1 0 0,0 0 1,0 0-1,-2 12 1,5-21 6,1 0 1,0 1 0,0-1 0,0 1 0,0-1-1,0 0 1,0 1 0,0-1 0,0 0 0,1 1-1,-1-1 1,0 0 0,1 0 0,-1 1-1,1-1 1,-1 0 0,1 0 0,0 0 0,0 1-1,-1-1 1,1 0 0,0 0 0,0 0 0,0-1-1,0 1 1,2 1 0,0 0 9,0-1 0,1 1 0,-1-1 0,0 0 0,1 0 0,-1 0 0,1 0 1,0-1-1,6 1 0,3-1 22,-1-1 0,0 0 0,1-1 0,-1 0 0,15-5 1,-18 4-3,0-1 1,0 0-1,0 0 1,-1-1-1,0 0 1,13-10-1,-18 12 13,0 1-1,-1 0 1,1-1-1,-1 1 0,0-1 1,0 1-1,0-1 1,0 0-1,0 0 1,-1 0-1,1 0 1,-1-1-1,0 1 1,0 0-1,0-1 1,0 1-1,0 0 0,-1-1 1,0 1-1,1-1 1,-2-6-1,1 9-41,-1 0 0,0-1 0,0 1 0,1 0-1,-1 0 1,0-1 0,0 1 0,0 0 0,0 0-1,0 0 1,0 0 0,-1 0 0,1 1-1,0-1 1,0 0 0,-1 0 0,1 1 0,0-1-1,-1 1 1,1-1 0,-1 1 0,1 0 0,-1 0-1,1-1 1,-2 1 0,-39 1-3155,35 7-4779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0 13293,'0'0'3032,"3"9"-1239,29 72 1894,-20-55-3051,-1 1-1,-2 0 1,0 0 0,-2 1-1,5 34 1,-10-43-440,-2 0 0,0 1 0,-2-1 0,0 0 0,-1 0 0,0 0 0,-2 0 0,-11 31-1,4-24-105,-1 0 0,-1-1-1,-1-1 1,-1 0-1,-24 28 1,-53 47-800,25-41-2915,19-23-2375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5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0 213 2370,'7'-9'15125,"2"-1"-7846,5-3-3976,10-6-4341,5-4 1791,-9 5-511,-8 7-89,1 0 0,-1 0 1,-1-1-1,0-1 0,0 0 0,-2 0 0,14-24 1,-44 84 444,15-35-584,1-1-1,0 1 1,1 0 0,0 0-1,0 1 1,-2 25 0,5-38-73,1 1 1,0 0 0,0 0 0,0 0 0,0 0 0,0 0-1,0 0 1,0 0 0,0 0 0,0 0 0,0 0 0,1 0-1,-1-1 1,0 1 0,1 0 0,-1 0 0,0 0-1,1 0 1,-1-1 0,1 1 0,0 0 0,-1 0 0,1-1-1,-1 1 1,1 0 0,0-1 0,0 1 0,-1-1 0,1 1-1,1 0 1,31-1-6947,-13-4 722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23959,'0'0'6128,"-7"8"-5236,-5 12-661,0 0 0,1 1 0,2 0 0,0 1 0,1 0 0,-9 43 0,11-36-230,-13 49-408,-2-32-3762,20-46 3659,1 1 0,-1 0 0,1 0 0,-1-1 0,0 1 0,1 0 0,-1-1 0,0 1 0,1 0 0,-1-1 0,0 1 0,0-1 0,0 1 0,1-1 0,-1 0 0,0 1 0,0-1 0,0 0 0,0 0 0,0 1 0,0-1 0,0 0 0,0 0 0,0 0 0,-1 0 0,-2-3-4994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18706,'0'0'4746,"-12"2"-3220,8-1-1476,-1 0-1,0 0 1,0 0-1,0 1 1,0-1-1,1 1 1,-1 1-1,1-1 1,0 0-1,-1 1 1,1 0-1,0 0 1,1 0-1,-1 1 1,0-1-1,1 1 1,0 0-1,0 0 1,0 0-1,0 0 1,1 0-1,-1 1 1,1-1-1,1 1 1,-1 0-1,0 0 1,1-1-1,0 1 1,0 0-1,1 0 1,-1 0-1,1 7 1,1-10-44,-1-1 0,1 1 0,0 0-1,-1-1 1,1 1 0,0-1 0,0 1 0,0-1 0,0 1 0,0-1 0,1 0 0,-1 0 0,0 0 0,1 1 0,-1-1-1,1 0 1,-1-1 0,1 1 0,-1 0 0,1 0 0,0-1 0,-1 1 0,1-1 0,0 1 0,-1-1 0,1 0-1,0 1 1,0-1 0,0 0 0,-1 0 0,1 0 0,0-1 0,2 0 0,2 1 97,-1 0 0,1-1 0,-1 1 0,0-2 0,0 1 0,1 0 0,-1-1 0,0 0 0,0 0 0,6-4 0,-7 2 36,0 1-1,-1-1 0,1 0 0,-1 0 0,0 0 0,0-1 1,-1 1-1,1-1 0,-1 1 0,0-1 0,0 0 0,-1 0 1,1 0-1,0-6 0,-2 9-109,1 0-1,-1 0 1,0 0-1,0 0 1,0 0-1,0 0 1,0 0-1,-1 0 1,1 0-1,0 0 1,-1 1-1,1-1 1,-1 0-1,0 0 1,0 0-1,0 1 1,0-1-1,0 0 1,0 1 0,0-1-1,0 1 1,-1-1-1,1 1 1,-1 0-1,1-1 1,-1 1-1,1 0 1,-1 0-1,0 0 1,1 0-1,-1 1 1,0-1-1,0 0 1,0 1-1,1-1 1,-1 1 0,0-1-1,0 1 1,-3 0-1,-2-1-165,-1 1 0,0 0 0,1 1 1,-1 0-1,-7 1 0,-9 10-2870,24-11 2708,-1 0 0,0 0-1,1 0 1,-1 0-1,1 0 1,0-1 0,-1 1-1,1 0 1,0 0 0,-1 0-1,1 0 1,0 0-1,0 0 1,0 0 0,0 0-1,0 0 1,0 0-1,0 0 1,0 0 0,0 0-1,1 0 1,-1 0-1,1 2 1,6 3-6801,11-3-4794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6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18193,'0'0'13389,"63"0"-13037,-37 0-320,2 0-192,-2 0-1409,-5-3-2211,-6-4-2850,-1-4-5510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1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40 13389,'0'0'11114,"10"-7"-8002,-7 5-2853,37-22 1811,-38 23-1965,1 0 0,-1 0 1,0 0-1,1 0 1,-1 1-1,1-1 0,-1 1 1,1 0-1,0-1 1,-1 1-1,1 0 0,-1 0 1,1 1-1,-1-1 1,1 0-1,-1 1 0,1 0 1,-1-1-1,5 3 1,-6-2-102,0 0 0,0 0 0,0 0 0,0 0 0,0 0 0,0 0 0,-1 0 0,1 0 0,0 1-1,-1-1 1,1 0 0,0 1 0,-1-1 0,1 0 0,-1 1 0,0-1 0,0 0 0,1 1 0,-1-1 0,0 1 0,0-1 0,0 1 0,0-1 0,-1 0 0,1 1 0,0-1 0,-1 1 0,1-1 0,-1 0 0,1 1 0,-2 1 0,0 1 10,0 1 0,0-1 0,0 1 0,-1-1 1,0 0-1,0 0 0,-6 6 0,-54 36 461,92-42-475,-23-4-5,3-1-78,1 1 0,-1 1 0,0 0-1,0 0 1,0 0 0,13 5 0,-20-5 65,0 0 0,0 0 0,0 0 0,0 0 1,0 0-1,0 1 0,-1-1 0,1 1 0,0-1 1,-1 1-1,1 0 0,-1 0 0,0-1 1,0 1-1,0 0 0,0 0 0,0 0 0,0 0 1,0 0-1,0 1 0,-1-1 0,1 0 0,-1 0 1,0 0-1,0 1 0,1-1 0,-2 0 0,1 0 1,0 1-1,0-1 0,-1 0 0,0 3 1,-1 2 47,0-1 1,-1 0 0,1-1 0,-1 1 0,-1 0 0,1-1-1,-1 1 1,0-1 0,0 0 0,0-1 0,-1 1 0,0-1 0,0 1-1,0-2 1,0 1 0,0 0 0,-7 2 0,3 0 31,-1-1 0,0 0 0,0-1-1,0 0 1,0-1 0,-1 0 0,1 0 0,-1-1 0,-15 1 0,26-3-98,-1 0 1,1 0-1,-1 0 0,1 1 1,-1-1-1,1 0 0,-1 0 1,1-1-1,-1 1 0,1 0 1,-1 0-1,1 0 0,-1 0 1,1 0-1,-1 0 0,1-1 1,-1 1-1,1 0 0,0 0 1,-1-1-1,1 1 0,-1 0 1,1-1-1,0 1 1,-1 0-1,1-1 0,0 1 1,-1-1-1,1 1 0,0 0 1,0-1-1,-1 1 0,1-1 1,0 1-1,0-1 0,0 1 1,0-1-1,0 1 0,-1-1 1,1 1-1,0-1 0,0 1 1,0-1-1,0 1 0,1-1 1,-1 1-1,0-1 0,0 1 1,0-1-1,0 1 0,0-1 1,1 1-1,-1-1 0,0 1 1,0 0-1,1-1 0,-1 1 1,0-1-1,1 1 0,-1 0 1,0-1-1,1 1 0,-1 0 1,1-1-1,-1 1 0,26-29-9022,-26 29 8827,23-21-17722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10826,'0'0'7308,"12"-1"-6528,135-22 584,-112 15-1466,1 1 0,0 2 1,1 1-1,-1 2 0,66 5 0,-100-3 91,0 0 1,0 1-1,0-1 1,0 1-1,0 0 1,0-1 0,0 1-1,0 0 1,-1 0-1,1 0 1,0 1 0,-1-1-1,1 0 1,0 1-1,-1-1 1,0 1-1,1-1 1,-1 1 0,0 0-1,0-1 1,0 1-1,0 0 1,0 0-1,0 0 1,-1 0 0,1 0-1,0 0 1,-1 0-1,0 0 1,1 0-1,-1 0 1,0 4 0,7 22 92,-6-26-80,1-1 1,-1 1-1,1-1 1,-1 1-1,1-1 0,0 0 1,-1 0-1,1 0 0,0 0 1,0 0-1,0 0 1,0-1-1,0 1 0,0 0 1,0-1-1,0 0 0,0 1 1,0-1-1,0 0 1,0 0-1,0 0 0,0 0 1,0-1-1,3 0 0,51-9 179,-36 4-133,-2 0 0,1 0 0,0 1 0,1 1 0,-1 1 0,1 1 0,-1 1 1,26 1-1,-42 1 89,1 0 0,-1 0 0,0 0-1,0 0 1,1 0 0,-1 1 0,0-1 0,0 1 0,-1 0 0,1 0 0,0 0 0,0 0 0,3 5 0,-3-4-71,-1-1 1,0 1-1,1-1 1,-1 0-1,1 0 0,0 0 1,0-1-1,-1 1 0,1 0 1,1-1-1,-1 0 1,0 0-1,0 0 0,0 0 1,0 0-1,1-1 1,3 1-1,3-3-210,0 1 1,0-1-1,0-1 1,-1 0-1,1 0 0,-1-1 1,0-1-1,0 1 1,0-1-1,10-8 1,24-11-5271,-26 16-437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5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0 673,'0'0'24562,"-1"9"-24408,-1 28-79,3-36-73,-1 0 0,1-1 0,-1 1 1,1 0-1,-1 0 0,1-1 0,-1 1 0,1 0 0,-1-1 0,1 1 0,0 0 0,-1-1 0,1 1 1,0-1-1,0 1 0,-1-1 0,1 0 0,0 1 0,0-1 0,0 0 0,0 1 0,-1-1 1,1 0-1,0 0 0,0 0 0,0 0 0,0 0 0,0 0 0,0 0 0,0 0 0,-1 0 1,1 0-1,0-1 0,0 1 0,0 0 0,1-1 0,1 1 5,0-1-17,1 1 0,-1 0 0,1 0 0,0 1 0,-1-1 0,1 1 0,-1 0 0,0-1 0,1 2 0,-1-1 0,0 0 0,1 1 0,-1-1 0,0 1 0,0 0 0,0 0 0,3 3 0,-4-1 38,0-1 0,0 0 1,0 1-1,0-1 0,0 1 1,-1 0-1,0 0 0,0-1 1,0 1-1,0 0 0,-1 0 0,1 0 1,-1 0-1,0 0 0,-1 7 1,0-9 39,1 0 0,-1-1 0,0 1 0,0-1 0,0 1 0,0-1 0,0 1 0,0-1 0,0 0 0,0 0 0,-1 1 0,1-1 0,-1 0 0,1 0 0,-1 0 0,1 0 0,-1-1 0,1 1 0,-1 0 0,0-1-1,1 1 1,-1-1 0,0 1 0,1-1 0,-1 0 0,0 0 0,0 1 0,1-2 0,-1 1 0,-3 0 0,-1 0 47,-1 0 0,1 0 0,0 0 0,-1-1 0,1 0 0,0-1 0,-11-2 0,15 3-225,0-1 1,0 1-1,0 0 1,0-1 0,0 0-1,0 1 1,0-1 0,0 0-1,1 0 1,-1 0-1,1 0 1,-1 0 0,1 0-1,-2-4 1,0-7-3897,4-1-4035,3 4-1643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5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7655,'0'0'13581,"56"-16"-12524,-23 15-224,5-2-481,1 0-320,0-1-512,-1 0-1570,-4-5-2114,-6 0-3555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5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10858,'0'0'13597,"13"-11"-12454,60-47-441,2 3 1,89-47-1,-82 51-4135,-2 0-4285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11499,'0'0'4682,"-10"9"-2873,-10 10-497,2 1 0,-30 39 0,40-48-814,0 0 0,1 1 0,0 0 0,1 1 0,0 0 1,1-1-1,1 2 0,-6 23 0,10-34-429,-1-1 0,1 1 1,-1-1-1,1 1 0,0 0 0,0-1 1,0 1-1,0-1 0,0 1 0,1 0 1,-1-1-1,1 1 0,0-1 0,0 1 1,-1-1-1,2 1 0,-1-1 0,0 0 1,0 0-1,1 1 0,-1-1 0,1 0 1,0 0-1,0-1 0,0 1 0,-1 0 0,4 2 1,2-2-1,-1 0 0,1 0 1,-1 0-1,1-1 0,0 0 1,0 0-1,-1-1 0,1 0 1,11-1-1,-12 1-44,1-1 0,0 0 0,-1-1 0,1 1 0,-1-1 0,1-1 0,11-5 0,-16 7 16,1 0 0,-1-1-1,0 1 1,0 0 0,1-1-1,-1 0 1,0 1 0,0-1 0,0 0-1,-1 0 1,1 0 0,0 0 0,-1-1-1,1 1 1,-1 0 0,0-1 0,0 1-1,0-1 1,0 1 0,0-1-1,-1 1 1,2-5 0,-3 6 12,0 0 0,0 0 1,0 0-1,1 0 0,-1 0 1,0 0-1,0 0 0,0 0 1,0 1-1,-1-1 0,1 0 0,0 1 1,0-1-1,0 0 0,-1 1 1,1 0-1,0-1 0,0 1 1,-1 0-1,1 0 0,0 0 1,-1-1-1,1 1 0,0 1 0,-1-1 1,1 0-1,0 0 0,-3 1 1,-42 6 44,2 13-4,43-19-159,-1-1 1,0 1-1,1 0 1,-1 0 0,0 0-1,1 1 1,-1-1-1,1 0 1,0 1-1,-1-1 1,1 0 0,0 1-1,0 0 1,0-1-1,0 1 1,0-1-1,0 1 1,1 0 0,-1 0-1,0 0 1,0 3-1,2-4-183,0-1-1,-1 1 0,1-1 1,0 1-1,0-1 0,-1 1 1,1-1-1,0 1 0,0-1 1,0 0-1,0 1 0,0-1 1,-1 0-1,1 0 0,0 0 0,0 0 1,0 0-1,0 0 0,0 0 1,0 0-1,0 0 0,0 0 1,1-1-1,25-3-5047,2-9-2695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20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13068,'-5'11'5189,"5"-4"-3747,0 0 223,16-2 129,10-3-513,12-2-320,10 0-641,9 0-192,2 0-96,1 0-512,-9 0-1602,-11 0-1121,-16 0-897,-18 8-1729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7:20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17809,'0'0'6246,"92"4"-4196,-36-9-32,7-3-545,0 3-1057,-1 0-384,-11 5-832,-7 0-2692,-17 0-2305,-9 6-5606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10250,'2'-14'2664,"0"-3"-1534,0 1 1,2 0-1,0 0 1,9-22-1,-10 30-423,0 0-1,1 1 0,1-1 1,-1 1-1,1 0 0,0 0 1,1 1-1,-1 0 1,1-1-1,1 2 0,-1-1 1,12-7-1,-6 7-395,1 0 0,0 0 0,0 1 0,0 1 0,1 0 0,0 1 0,-1 0 0,1 1 0,18 0 0,-24 1-205,0 1 0,0 0 0,0 1 0,0-1 0,0 2 0,0-1 0,0 1 0,0 0 0,-1 1 0,1-1 0,-1 2 0,1-1 0,-1 1 0,0 0 0,-1 0 0,1 1 0,7 7 0,-13-11-106,0 0 0,0 1 0,0-1 0,0 0 0,0 1 0,0-1 0,0 1 0,0 0 0,-1-1 0,1 1 0,0-1 0,-1 1 0,0 0 0,1 0 0,-1-1 0,0 1 0,0 0 0,0-1 0,0 1 0,0 0 0,0 0 0,0-1 0,-1 1 0,1 0 0,-1-1 0,1 1 0,-1 0 0,0-1 0,0 1 0,1-1 0,-1 1 0,0-1 0,0 1 0,-1-1 0,1 0 0,0 0 0,-2 2 0,-6 5 0,0 0 0,-1-1 0,0 0 0,-15 7 0,9-4 0,-6 3 0,0 0 0,0 1 0,-29 25 0,47-36 0,0 1 0,0 0 0,0 0 0,0 0 0,1 1 0,-1-1 0,1 1 0,0 0 0,1 0 0,-1 0 0,1 0 0,0 0 0,0 1 0,0-1 0,1 0 0,0 1 0,-1 6 0,3-9 0,-1-1 0,1 0 0,0 0 0,0 1 0,0-1 0,0 0 0,0 0 0,0 0 0,0 0 0,1 0 0,-1 0 0,1 0 0,-1-1 0,1 1 0,0-1 0,-1 1 0,1-1 0,0 1 0,0-1 0,0 0 0,0 0 0,1 0 0,-1 0 0,0 0 0,0-1 0,1 1 0,3 0 0,10 3 0,0-1 0,28 2 0,-41-5 0,13 2-55,4 0-666,0 0-1,0-2 1,1 0-1,23-4 1,-45-3-10538,-8 0 1773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49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10602,'3'2'10764,"-3"-2"-10530,17-10 2722,20-20-2224,15-21 131,-3-2 0,61-85 0,-115 177 7,-24 40-794,20-59-76,1 0-1,1 0 1,1 0 0,1 1 0,0 0 0,-2 32 0,7-52-57,0 0 0,0 0 0,0 0 0,0 0 0,0 0 0,0 0 0,0 0 0,1 0 0,-1 0 0,0 0 0,1 0 0,-1 0 1,0 0-1,1 0 0,-1 0 0,1-1 0,-1 1 0,1 0 0,0 0 0,-1 0 0,1-1 0,0 1 0,-1 0 0,2 0 0,24 3-6516,-13-4-511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4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6983,'0'0'13789,"0"-9"-12263,0 7-1418,0-1 0,0 0-1,0 1 1,1-1-1,-1 0 1,1 1-1,0-1 1,-1 0-1,1 1 1,0-1-1,1 1 1,-1 0 0,2-4-1,0 4 36,0-1 1,0 1-1,0 0 0,0 0 1,0 0-1,0 0 0,0 0 0,1 1 1,-1-1-1,1 1 0,-1 0 1,7-1-1,2-2 118,0 1 0,0 0 0,1 1 0,-1 1 0,1 0 0,0 0 0,-1 1 0,26 4 0,-37-4-253,0 1-1,0 0 1,0 0 0,0-1-1,0 1 1,-1 0 0,1 0-1,0 0 1,0 0 0,-1 0-1,1 0 1,0 0 0,-1 0-1,1 0 1,-1 1 0,0-1-1,1 0 1,-1 0 0,0 0-1,0 0 1,0 1 0,1-1-1,-1 0 1,0 0 0,-1 0-1,1 1 1,0-1 0,0 0-1,0 0 1,-1 2 0,-14 37 389,4-26-265,-1 0 0,0-1 0,-1 0 1,0-1-1,-17 11 0,-33 33 479,62-56-605,0 1 0,1-1 0,-1 1 0,1-1 0,-1 1 0,1-1 0,-1 1 0,1 0 0,-1-1-1,1 1 1,0 0 0,-1-1 0,1 1 0,0 0 0,-1-1 0,1 1 0,0 0 0,0 0 0,0-1 0,0 1 0,0 0 0,0 0 0,0-1 0,0 1-1,0 0 1,0 0 0,0 1 0,1-1 4,0-1 0,0 1 0,0 0 0,0 0 0,0-1 0,0 1 0,0 0 1,0-1-1,0 1 0,0-1 0,0 0 0,0 1 0,0-1 0,1 0 0,-1 0 0,1 1 0,63-1-361,-50-1-227,62-4-7601,-41-4-485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26 20339,'0'0'7357,"-9"4"-7053,5-1-287,0-1 1,0 1 0,0 0-1,1 0 1,-1 1 0,1-1-1,-1 1 1,1 0 0,0 0-1,1 0 1,-1 0 0,1 0-1,0 0 1,0 1 0,0-1-1,0 1 1,1 0 0,-1-1-1,1 1 1,1 0 0,-1 0-1,1 0 1,0 0 0,0-1-1,1 7 1,-2-8 17,1 0 0,0-1 0,1 1 0,-1 0 0,0-1 0,1 1 0,-1 0 1,1-1-1,0 1 0,0-1 0,0 1 0,0-1 0,0 1 0,1-1 0,-1 0 0,1 0 0,0 1 0,-1-1 0,1 0 0,0-1 1,0 1-1,0 0 0,3 1 0,-2-1 60,0-1 1,1 0 0,-1 0-1,0 0 1,0-1-1,1 1 1,-1-1 0,1 0-1,-1 0 1,0 0 0,1 0-1,-1 0 1,1-1-1,-1 0 1,0 1 0,0-1-1,1 0 1,4-3-1,-1 0-13,-1 1-1,1-1 0,-1 0 0,0-1 0,-1 0 0,1 1 0,-1-2 0,0 1 0,0-1 0,0 0 0,7-12 0,-10 14-47,1 0 0,-1 0 0,0 0 0,0-1 0,0 1-1,-1-1 1,0 1 0,0-1 0,0 0 0,0 1 0,0-1-1,-1 0 1,0 0 0,0 1 0,-1-1 0,1 0 0,-1 0-1,0 1 1,-3-9 0,3 11-32,0 0-1,0 0 1,-1 0-1,1 0 1,-1 1-1,0-1 1,1 0 0,-1 1-1,0-1 1,0 1-1,0-1 1,0 1-1,0 0 1,0 0 0,0 0-1,-1 0 1,1 0-1,0 1 1,-1-1-1,1 1 1,0-1 0,-1 1-1,1 0 1,-1 0-1,1 0 1,-1 0-1,1 0 1,0 1 0,-1-1-1,1 1 1,0-1-1,-1 1 1,-1 1-1,-2 0-23,0 0 0,0 0 0,0 1-1,1 0 1,-1 0 0,1 0 0,0 1-1,0-1 1,0 1 0,0 0 0,-7 9-1,-6 24-2680,14-12-6893,4-15-5053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49:59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8904,'0'0'12385,"1"9"-11338,-1-7-973,0 0 0,0 0 1,1-1-1,-1 1 0,0 0 0,1 0 1,-1 0-1,1-1 0,0 1 0,-1 0 1,1-1-1,0 1 0,0-1 0,0 1 1,0-1-1,0 1 0,1-1 0,-1 0 1,0 0-1,1 1 0,-1-1 0,1 0 1,-1 0-1,1 0 0,-1-1 0,4 2 1,4 0 278,1 0 1,-1-1-1,0 0 1,1-1-1,10 0 1,-5 0-140,572-32 3346,3 0-4029,-590 32 447,1 0 1,0 0-1,-1 0 0,1 0 1,-1 0-1,1 0 0,0 0 1,-1 0-1,1 0 1,-1 0-1,1 0 0,-1 1 1,1-1-1,0 0 1,-1 0-1,1 1 0,-1-1 1,1 0-1,-1 1 0,1-1 1,-1 0-1,0 1 1,1-1-1,-1 1 0,1-1 1,-1 1-1,0-1 1,1 1-1,-1-1 0,0 1 1,0-1-1,1 1 0,-1-1 1,0 1-1,0-1 1,0 1-1,0 0 0,0-1 1,1 1-1,-1-1 0,0 1 1,-1-1-1,1 1 1,0 0-1,0-1 0,0 1 1,0-1-1,0 1 1,0 0-1,-1-1 0,1 1 1,0-1-1,-1 1 0,0 1-432,1 0 0,-1-1 0,0 1 0,0-1 0,0 1 0,0-1-1,0 0 1,0 1 0,0-1 0,-1 0 0,1 0 0,0 0-1,-1 0 1,1 0 0,-1 0 0,1 0 0,-3 1 0,0-2-5974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0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77 13100,'0'0'3278,"2"-9"-507,3-2-1905,-4 7-508,1 0-1,-1 0 1,1 0-1,-1 0 1,0 0-1,-1 0 1,1 0-1,0-9 1,-2 12-277,1 0 1,-1 1-1,0-1 1,1 0 0,-1 0-1,0 1 1,1-1-1,-1 0 1,0 1 0,0-1-1,1 1 1,-1-1-1,0 1 1,0-1 0,0 1-1,0 0 1,0-1-1,0 1 1,0 0 0,0 0-1,1 0 1,-1-1-1,0 1 1,0 0 0,0 0-1,0 0 1,0 1-1,0-1 1,0 0-1,0 0 1,0 1 0,0-1-1,0 0 1,-1 1-1,-39 12 187,22-2-227,0 2 0,1 0 0,1 2 1,0-1-1,1 2 0,0 0 0,-22 32 1,27-33 5,1-1 1,1 1 0,0 1-1,1 0 1,0 0 0,2 1-1,0 0 1,1 0-1,0 0 1,-2 22 0,6-35-22,1 0-1,0 0 1,0 0 0,0 0 0,0 0 0,0 0 0,1-1-1,0 1 1,0 0 0,0 0 0,0 0 0,0-1 0,1 1 0,0-1-1,0 1 1,0-1 0,0 0 0,0 1 0,1-1 0,-1 0-1,1-1 1,3 4 0,0-2 10,0-1 1,0 0-1,1 0 0,-1-1 1,1 1-1,-1-1 0,1-1 1,0 1-1,0-1 0,0 0 1,11-1-1,-4 1 103,-1-2 0,0 1 0,1-2 0,-1 0-1,0 0 1,25-9 0,-34 10-26,0-1-1,0 0 1,0 1-1,0-2 1,0 1-1,0 0 1,0-1-1,-1 1 1,1-1-1,-1 0 1,0 0-1,0-1 1,0 1-1,0-1 1,0 1-1,-1-1 1,0 0-1,0 0 1,0 0-1,0 0 1,0 0-1,-1 0 1,0-1-1,1-4 1,-2 7-94,0 0 0,0 1 1,0-1-1,0 1 0,0-1 0,0 1 1,-1-1-1,1 1 0,0-1 0,-1 1 1,0-1-1,1 1 0,-1-1 0,0 1 1,0 0-1,1-1 0,-1 1 0,0 0 1,0 0-1,-1 0 0,1 0 0,0 0 1,0 0-1,0 0 0,-2-1 0,-1 0 41,0 0 0,-1 0 0,1 1 0,0-1 0,-1 1 0,1 0 0,0 0 0,-1 0 0,-5 1 0,5-1-330,1 1 0,-1 0-1,0 0 1,1 0 0,-1 0-1,0 1 1,1 0 0,-1 0-1,1 0 1,-1 0 0,1 1-1,0 0 1,-1 0 0,1 0-1,0 0 1,0 1 0,0 0-1,-5 5 1,6 0-2752,15-5-10382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1 183 11531,'0'0'14168,"12"-9"-12753,18-13-804,10-4 272,-2-2-1,-2-2 1,37-37 0,-122 149-320,42-70-705,2 0-1,-1 0 1,2 0 0,-1 1-1,2-1 1,0 1-1,-2 17 1,5-29 34,0 0 1,0-1 0,0 1-1,0-1 1,0 1-1,0 0 1,0-1 0,0 1-1,0-1 1,0 1 0,0 0-1,1-1 1,-1 1-1,0-1 1,0 1 0,1-1-1,-1 1 1,0-1 0,1 1-1,-1-1 1,1 1 0,-1-1-1,0 0 1,1 1-1,-1-1 1,1 1 0,-1-1-1,1 0 1,-1 0 0,1 1-1,0-1 1,21-3-3371,18-21-3259,-15 2 374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1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19 1505,'0'0'23452,"-8"10"-22432,3-4-901,0 0 32,0 0 1,1 0-1,-1 1 1,1-1-1,1 1 1,-1 0-1,1 0 1,0 0-1,1 0 1,0 1-1,0-1 1,0 1-1,1-1 1,0 9-1,1-15-134,1 1-1,-1-1 0,1 1 1,0-1-1,0 1 0,0-1 1,0 0-1,0 0 0,0 1 1,0-1-1,0 0 0,1 0 1,-1 0-1,0 0 0,1 0 1,-1 0-1,0 0 0,1-1 1,-1 1-1,1 0 0,0-1 1,-1 0-1,1 1 1,-1-1-1,1 0 0,0 1 1,-1-1-1,1 0 0,0 0 1,-1-1-1,1 1 0,-1 0 1,1 0-1,1-1 0,5 0 158,0 0-1,0 0 0,0-1 1,0 0-1,14-5 0,-16 4-19,0-1 0,-1 1 0,1-1-1,-1 0 1,0-1 0,0 1 0,0-1-1,0 0 1,7-10 0,-10 11-85,0 1 1,0-1-1,0 0 0,0 0 1,-1 0-1,1 1 1,-1-1-1,0-1 0,0 1 1,0 0-1,-1 0 1,0 0-1,0 0 0,0 0 1,0-1-1,0 1 1,-2-4-1,2 6-67,-1 1-1,0-1 1,1 0-1,-1 1 1,0-1 0,0 1-1,0-1 1,-1 1-1,1 0 1,0-1 0,0 1-1,-1 0 1,1 0-1,-1 0 1,1 0 0,-1 0-1,1 0 1,-1 0-1,0 0 1,1 1 0,-1-1-1,0 1 1,0-1-1,1 1 1,-1 0 0,0 0-1,0 0 1,0-1-1,1 2 1,-1-1 0,0 0-1,0 0 1,1 1-1,-4 0 1,0 0-25,0 0-1,0 0 1,1 0 0,-1 1-1,1 0 1,-1 0 0,1 0-1,-1 1 1,1-1 0,0 1-1,-6 5 1,-7 21-2959,13-19-853,3 1-3436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8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20435,'0'0'6022,"54"-34"-23318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9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19955,'0'0'6208,"0"8"-6085,0 28-91,0-34-41,1-1 0,-1 1-1,0-1 1,0 1 0,1-1-1,-1 0 1,1 1 0,-1-1 0,1 0-1,-1 1 1,1-1 0,0 0-1,0 0 1,0 1 0,0-1-1,0 0 1,0 0 0,0 0-1,0 0 1,0 0 0,0-1 0,0 1-1,1 0 1,-1 0 0,0-1-1,1 1 1,-1-1 0,0 1-1,2 0 1,49 5-459,-24-3 324,-24-2 159,0 0 1,-1 1-1,1-1 1,0 1-1,-1 0 1,1 0-1,-1 0 1,1 1-1,-1-1 1,0 1-1,0 0 1,0 0-1,-1 0 1,1 0-1,-1 0 1,1 0-1,-1 1 1,0-1-1,0 1 1,-1 0-1,1 0 1,-1-1-1,0 1 1,0 0-1,0 0 1,0 0-1,-1 0 1,0 1-1,0 6 1,0-8 72,0 1 1,0 0-1,-1 0 1,1 0-1,-1 0 0,0-1 1,0 1-1,-1 0 1,1-1-1,-1 1 0,0-1 1,0 0-1,0 1 0,0-1 1,0 0-1,-1 0 1,1 0-1,-1-1 0,0 1 1,0 0-1,0-1 1,0 0-1,0 0 0,-1 0 1,1 0-1,-1 0 1,1-1-1,-1 0 0,0 0 1,1 0-1,-7 1 1,-68 2 1919,73-4-1965,0 0 0,0-1 0,1 0 0,-1 1 0,0-2 0,1 1 0,-1 0 0,1-1 0,-1 0 0,1 0 0,0 0 0,0-1 0,-7-5 0,9 6-296,1 1 0,0-1 0,0 0 0,0 1 0,1-1 0,-1 0 0,0 0 0,1 0 0,-1 1 0,1-1 0,-1 0 0,1 0 0,0 0 0,0 0 0,0 0 0,0 0 0,0 0 0,1-3 0,10-34-12098,-1 13-1790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09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10666,'0'0'19507,"68"-36"-19411,-33 33-64,5 0-32,-1 2-897,-4-2-1570,-2 1-2081,-9-2-1634,-6-4-7751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18129,'0'0'8269,"3"8"-6213,0 1-1819,-1-1 0,0 1 0,0-1 0,-1 1 0,0 0 0,-1-1 0,1 1 0,-2 0 0,1-1 0,-1 1 0,-1 0 0,1-1 0,-2 1 0,-3 11 0,-7 17-129,1 0 1,2 1-1,2 1 0,2-1 0,1 1 1,0 42-1,6-37-2734,2-36-4485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10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17489,'0'0'6737,"8"-1"-5131,40-10 188,47-17 0,-89 26-1880,-4 1 82,-1 1-1,0-1 1,0 1-1,1-1 0,-1 1 1,0-1-1,1 1 0,-1 0 1,0 0-1,1 0 1,-1 0-1,0-1 0,1 2 1,-1-1-1,0 0 0,1 0 1,-1 0-1,0 1 0,1-1 1,-1 1-1,0-1 1,1 1-1,-1-1 0,0 1 1,0 0-1,0-1 0,0 1 1,0 0-1,0 0 1,0 0-1,0 0 0,0 0 1,0 0-1,0 0 0,0 0 1,-1 1-1,1-1 1,-1 0-1,1 0 0,-1 1 1,1-1-1,0 2 0,0 4 3,-1 1 0,1-1 0,-1 1 0,0 0 0,-1-1 0,-3 14 0,-3 11 192,-2-1-1,-12 31 1,-14 45 300,32-92-1266,1-1 0,0 0 0,0 17 0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10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14638,'0'0'10858,"67"-2"-9641,-33 7-448,2-1-673,0 0-288,-3-1-1954,-2 1-2210,-7-4-3844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1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22902,'0'0'1505,"67"-6"-544,-8-2 320,10 0-960,2 1-129,-1 2-192,-11 4-1794,-11 1-3299,-13 0-1441,-10 0-5061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0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18642,'0'0'6470,"51"9"-4965,-1-9-95,13 0-546,6 0-639,3 0-354,-1-11-2529,-8-5-4197,-11-2-10121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5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45 442 9513,'-12'8'5260,"10"-7"-4695,-1 0 1,1 0-1,0 0 0,0 0 1,0 1-1,0-1 1,0 1-1,0 0 1,0-1-1,0 1 1,0 0-1,1 0 1,-1 0-1,1 0 0,-2 5 1,3-7-526,0 0-1,1 0 1,-1 1 0,0-1 0,1 0 0,-1 0-1,1 1 1,-1-1 0,1 0 0,-1 0 0,0 0-1,1 0 1,-1 0 0,1 0 0,-1 0 0,1 1-1,-1-1 1,1 0 0,-1-1 0,1 1 0,-1 0-1,1 0 1,-1 0 0,1 0 0,-1 0-1,0 0 1,1-1 0,-1 1 0,1 0 0,-1 0-1,0-1 1,1 1 0,-1 0 0,1-1 0,19-9 238,6-10 267,-1 0 0,0-1-1,-2-2 1,26-31 0,75-108 237,-116 150-717,5-6-15,1 1 9,-1-2 0,0 0 1,-2 0-1,0-1 1,9-25-1,-33 87 1156,-4 6-1074,3 2-1,1-1 0,3 2 0,-5 76 0,15-124-238,0 0 0,0 0 0,1 0 0,-1 0 0,1 0 0,0 1 0,0-1 0,0 0 0,1-1 0,-1 1 0,1 0 0,-1 0 0,4 4 0,-4-6-113,0 0 1,0-1-1,0 1 0,0 0 1,0 0-1,0 0 0,1-1 1,-1 1-1,0 0 0,0-1 1,1 1-1,-1-1 1,0 0-1,0 1 0,2-1 1,-1 0-222,-1 0 1,1 0 0,0 0 0,-1 0-1,1-1 1,-1 1 0,1 0-1,-1-1 1,1 0 0,-1 1 0,1-1-1,-1 0 1,1 0 0,-1 1 0,2-3-1,10-14-7490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3 141 10122,'18'-52'5931,"-15"41"-4454,0 0-1,0 0 0,2 1 1,-1 0-1,1 0 0,10-15 1,-15 83-89,-4-33-1295,2-18-78,1 0-1,0 0 1,0 0-1,1 0 1,0 1-1,0-1 1,0 0-1,3 10 1,-2-16-16,0 0 1,0 1-1,0-1 0,0 0 1,0 0-1,0 0 0,0-1 1,0 1-1,0 0 0,1 0 1,-1-1-1,0 1 0,1-1 1,-1 1-1,0-1 0,1 1 1,-1-1-1,1 0 1,1 0-1,38 5 44,-23-4-20,-15 0-30,1 0 1,0 0-1,0 0 0,-1 0 0,1 1 1,-1-1-1,1 1 0,-1 0 1,0 0-1,0 0 0,0 1 0,0-1 1,0 1-1,0-1 0,-1 1 0,1 0 1,-1 0-1,1 0 0,-1 0 0,0 1 1,-1-1-1,3 5 0,-3-5 31,0 1 0,-1-1 1,1 0-1,-1 0 0,0 0 0,1 1 0,-1-1 0,-1 0 0,1 0 0,0 0 1,-1 1-1,0-1 0,0 0 0,0 0 0,0 0 0,0 0 0,0 0 0,-1 0 1,0-1-1,1 1 0,-1 0 0,0-1 0,0 1 0,-1-1 0,1 0 1,-5 4-1,-1 1 143,-1-1 0,-1 0 0,1 0 0,-1-1 0,0 0 0,-1-1 0,1 0 0,-1-1 0,1 0 0,-1 0 0,0-1 0,0-1 0,-17 1 0,26-2-251,1-1 0,0 1 0,0 0 1,0-1-1,0 1 0,0-1 0,0 0 0,0 1 0,1-1 1,-1 0-1,0 0 0,0 1 0,0-1 0,1 0 1,-1 0-1,0 0 0,1 0 0,-1 0 0,1 0 0,-1 0 1,1 0-1,-1 0 0,1 0 0,0 0 0,-1 0 1,1-1-1,0 1 0,0 0 0,0 0 0,0 0 0,0 0 1,0-2-1,4-43-5836,5 8-1473,3-4-5558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11819,'0'0'14670,"51"-26"-14702,-18 27-1057,9 4-2402,1-2-2083,0-1-7238</inkml:trace>
  <inkml:trace contextRef="#ctx0" brushRef="#br0" timeOffset="1">401 330 19442,'0'0'1634,"-27"67"640,21-31-897,6-3-960,0 1-289,12-5-96,3-3-801,2-8-1185,-1-5 321,2-10-1,-2-3-704,-2-11-3075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20179,'0'0'6630,"-4"10"-6448,2-7-183,-16 38 87,17-39-93,0 1 1,0-1-1,0 1 0,0-1 0,1 1 0,-1 0 0,1-1 0,-1 1 0,1 0 0,0-1 0,0 1 0,1 0 0,-1-1 1,0 1-1,1 0 0,0 2 0,1-4-38,-1 0-1,1 0 1,-1 0 0,1 0-1,-1 0 1,1-1 0,-1 1-1,1 0 1,0-1 0,-1 1-1,1-1 1,0 0 0,-1 0 0,1 0-1,0 1 1,2-2 0,37 1-520,-27-1 245,-2 1-92,11 0-237,0 1-1,24 3 1,-42-3 625,1 0 0,-1 0 0,1 1 0,-1 0 0,0 0 0,1 0 0,-1 0 0,0 1 0,-1 0 0,1 0 0,0 0 0,-1 0 0,8 8 0,-10-9 35,0 0 0,-1 1-1,1-1 1,-1 0 0,0 0 0,0 1 0,0-1-1,0 0 1,0 1 0,0-1 0,0 1 0,-1-1-1,0 1 1,1 0 0,-1-1 0,0 1 0,0-1-1,0 1 1,-1 3 0,0-1 180,-1 0 0,0-1 1,0 1-1,0-1 0,0 1 0,0-1 1,-1 0-1,0 0 0,-5 6 0,-4 2 720,0 0 0,-1-1 1,0 0-1,-26 15 0,-17 4 547,52-28-1483,1-1-1,-1 0 1,1 1 0,-1-1-1,0-1 1,1 1 0,-1 0-1,0-1 1,0 0 0,1 0-1,-1 0 1,0 0 0,0-1-1,-5-1 1,7 0-642,-1-1-1,1 1 0,-1-1 1,1 0-1,0 0 1,0 0-1,0 0 1,0 0-1,1-1 1,-1 1-1,1 0 0,0-1 1,0 1-1,0-1 1,0 1-1,1-1 1,-1-4-1,0 2-1030,-5-35-9993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8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13901,'0'0'13901,"52"-44"-13164,-26 44-481,4 0-224,3 0-64,3 4-1601,-1 1-2371,-5-3-2466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21300,'0'0'417,"-46"66"351,34-41 1,0 2-417,0 1-256,4-3-160,0-3-1377,0-4-673,4-8-705,-1-5-3811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6983,'0'0'1185,"74"-36"-961,-30 15-160,-1 0-2050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8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65 16816,'0'0'865,"-9"8"331,-28 28-134,36-35-1013,-1 1 1,0 0-1,1-1 1,-1 1-1,1 0 0,0 0 1,-1 0-1,1 0 1,0 0-1,0 0 1,0 0-1,1 1 1,-1-1-1,1 0 0,-1 0 1,1 1-1,-1-1 1,1 0-1,0 0 1,0 1-1,0-1 0,1 0 1,-1 1-1,0-1 1,1 0-1,0 0 1,-1 1-1,1-1 1,0 0-1,0 0 0,0 0 1,2 2-1,-1-1-33,1 0-1,0-1 1,0 1-1,0-1 1,0 0-1,0 0 1,0 0-1,0 0 1,1-1-1,-1 1 1,1-1-1,-1 0 1,1 0-1,0 0 1,-1-1-1,7 1 1,1-1 96,0 0 0,0-1 0,0-1 0,-1 0 0,1 0 0,-1-1 0,1 0 0,-1-1 0,0 0 0,0-1 1,14-8-1,-19 10-12,0-1 0,0 1 0,-1 0 0,1-1 0,-1 0 0,0 0 0,0-1 1,0 1-1,-1-1 0,0 0 0,0 1 0,0-2 0,0 1 0,-1 0 0,0 0 1,0-1-1,0 1 0,-1-1 0,0 0 0,0 1 0,0-1 0,-1 0 0,1-7 1,-2 11-76,1 0 1,0 0-1,-1 1 1,1-1-1,-1 0 1,1 0-1,-1 1 1,0-1-1,0 1 1,0-1-1,0 0 1,0 1-1,0 0 1,0-1-1,0 1 1,-1 0 0,1-1-1,0 1 1,-1 0-1,-2-1 1,0-1-8,-1 1 0,1 1 0,0-1 1,-1 1-1,0-1 0,1 1 0,-1 0 0,-5 0 1,1 1-32,-1 0 0,1 0 0,-1 0 1,1 1-1,0 1 0,-1-1 0,-17 7 0,20-5-18,0 1 0,0 0 0,0 1-1,0-1 1,0 1 0,1 0 0,0 1-1,0 0 1,1 0 0,-1 0 0,-5 10-1,7-11-669,2 0-1,-1 1 0,0-1 1,1 1-1,0-1 1,0 1-1,1 0 0,0-1 1,0 1-1,0 7 0,0 0-5469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2:09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15695,'0'0'3577,"0"10"-1794,-1 14-786,0 59 1482,1-77-2208,0-1 0,0 1 0,1-1 0,0 1-1,0-1 1,1 1 0,0-1 0,0 1 0,0-1-1,0 0 1,6 9 0,-6-12-164,1 0-1,-1-1 1,0 1 0,1 0 0,-1-1-1,1 0 1,-1 1 0,1-1 0,0 0-1,0 0 1,-1-1 0,1 1 0,0-1-1,0 1 1,0-1 0,0 0-1,0 0 1,0 0 0,0 0 0,0 0-1,-1-1 1,1 0 0,0 1 0,0-1-1,0 0 1,4-3 0,2 1-50,-1-1 0,1-1 1,-1 0-1,0 0 0,0 0 1,13-13-1,-17 13-52,1 0 1,-1-1-1,0 0 0,0 0 1,0 0-1,-1 0 0,0 0 1,0-1-1,-1 1 0,1-1 1,-2 0-1,1 0 0,-1 0 1,0 0-1,0 0 0,-1-9 1,0 13-15,0-1 0,0 1 0,-1 0 0,1-1 1,-1 1-1,0 0 0,0 0 0,0 0 0,-1 0 0,1-1 0,-1 2 1,1-1-1,-1 0 0,0 0 0,0 1 0,0-1 0,-1 1 1,1-1-1,-1 1 0,1 0 0,-1 0 0,0 0 0,0 0 0,0 1 1,0-1-1,0 1 0,0 0 0,0-1 0,0 1 0,0 1 1,-1-1-1,1 0 0,0 1 0,-7 0 0,4-1-239,-22 2 531,27-1-421,1 0 0,-1 0 0,0 0 0,0 0 0,1 1 0,-1-1-1,1 0 1,-1 0 0,0 1 0,1-1 0,-1 1 0,1-1 0,-1 0 0,0 1 0,1-1 0,-1 1 0,1-1 0,0 1 0,-1-1 0,1 1-1,-1-1 1,1 1 0,0 0 0,-1-1 0,1 1 0,0 0 0,0-1 0,0 1 0,-1 0 0,1-1 0,0 1 0,0 1 0,4-1-5526,15-1-4586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64 15214,'0'0'12348,"3"2"-12129,-2-1-190,0-1 1,0 1-1,-1-1 1,1 1-1,0-1 1,0 0-1,0 1 1,0-1-1,0 0 1,0 0-1,0 0 1,0 0-1,0 0 1,0 0-1,-1 0 1,1 0-1,0 0 1,0 0-1,0 0 1,0 0-1,0-1 1,0 1-1,0 0 1,0-1-1,-1 1 1,1-1-1,0 1 1,0-1-1,0 1 1,-1-1-1,1 0 1,0 1-1,-1-1 1,1 0-1,-1 1 0,1-1 1,0 0-1,-1 0 1,0 0-1,1 0 1,0-1-1,0 0 54,0-1 0,1 1-1,-1-1 1,0 0-1,0 0 1,0 0 0,-1 1-1,1-1 1,-1 0-1,1 0 1,-1 0-1,0 0 1,0 0 0,-1 0-1,1 0 1,-1-3-1,1 5-74,-1 1-1,1 0 0,0 0 0,-1-1 1,1 1-1,0 0 0,-1 0 0,1 0 1,-1 0-1,1-1 0,0 1 0,-1 0 1,1 0-1,-1 0 0,1 0 0,0 0 1,-1 0-1,1 0 0,-1 0 0,1 0 0,0 0 1,-1 0-1,1 0 0,-1 0 0,1 0 1,0 1-1,-1-1 0,1 0 0,0 0 1,-1 0-1,1 0 0,0 1 0,-1-1 1,1 0-1,0 1 0,-1-1 0,1 0 1,0 0-1,0 1 0,-1-1 0,1 0 0,0 1 1,-15 13-5,10-6-7,0 0 0,1 0 0,0 1 0,1 0 0,-1-1 0,2 1 0,-1 1 0,1-1 0,1 0 0,-1 0 0,1 14 0,1-23 5,0 1 0,0-1 0,0 1 0,0-1 0,0 1 0,0-1 0,0 1 0,0-1 0,0 1 0,0-1 0,0 1 0,0-1 0,0 1 0,0-1 0,0 1-1,1-1 1,-1 1 0,0-1 0,0 1 0,0-1 0,1 0 0,-1 1 0,0-1 0,1 1 0,-1-1 0,0 0 0,1 1 0,-1-1 0,1 0 0,-1 1 0,1-1 0,-1 0-1,0 0 1,1 0 0,-1 1 0,1-1 0,-1 0 0,1 0 0,-1 0 0,1 0 0,-1 0 0,1 0 0,-1 0 0,1 0 0,-1 0 0,1 0 0,-1 0 0,1 0 0,-1 0 0,1 0-1,-1 0 1,1-1 0,-1 1 0,1 0 0,-1 0 0,1-1 0,-1 1 0,0 0 0,1-1 0,-1 1 0,0 0 0,1-1 0,-1 1 0,0 0 0,1-1 0,25-27 524,-24 21-377,1 0 1,-1 0 0,-1-1 0,1 1 0,-1 0-1,-1-1 1,1-13 0,-3 20-1350,0 7-586,-2 10-2709,4-3-1654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4:4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6919,'0'0'15742,"10"-4"-14012,13-4-1076,1 1 1,0 1-1,1 1 0,-1 2 0,1 0 1,0 1-1,0 2 0,47 5 0,-70-5-643,0 0 0,-1 0-1,1 0 1,0 0-1,0 1 1,-1-1 0,1 1-1,-1-1 1,1 1-1,0-1 1,-1 1 0,1 0-1,-1 0 1,0 0 0,1 0-1,-1 0 1,0 0-1,1 0 1,-1 1 0,0-1-1,0 0 1,0 1-1,0-1 1,0 1 0,0-1-1,-1 1 1,1-1 0,0 1-1,-1-1 1,1 1-1,-1 0 1,0-1 0,0 1-1,1 0 1,-1-1-1,0 1 1,-1 3 0,0-1 73,0 1 1,0-1 0,-1 0 0,0 1 0,0-1-1,0 0 1,0 0 0,-1 0 0,0-1-1,1 1 1,-1 0 0,-7 5 0,-17 13 146,-1-1-1,-40 22 1,-35 27 59,102-70-290,-1 1 0,1 0 0,0 0 0,0 0 0,-1 0 0,1 0 0,0 0 0,0 0 0,0 0 0,0 1 0,1-1 0,-1 0 0,0 0 0,0 1 0,1-1 0,-1 1 0,1-1 0,-1 0 0,0 4 0,2-5 0,-1 1 0,1 0 0,-1 0 0,1 0 0,-1-1 0,1 1 0,-1 0 0,1-1 0,0 1 0,-1 0 0,1-1 0,0 1 0,-1-1 0,1 1 0,0-1 0,0 0 0,0 1 0,-1-1 0,1 0 0,0 1 0,0-1 0,0 0 0,1 0 0,12 2 0,-1 0 0,1-1 0,16-2 0,-19 1 0,144-7-2496,2 0-3763,-133 7-2250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4:4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61 10762,'0'0'1666,"7"-8"843,-3 4-2413,0-2 548,1 1 1,0-1-1,0 1 0,0 1 1,12-9-1,-15 12-479,0-1-1,0 1 0,1 0 1,-1 0-1,0 0 0,1 1 1,-1-1-1,1 0 1,-1 1-1,1 0 0,0-1 1,-1 1-1,1 0 0,-1 0 1,1 1-1,-1-1 0,1 1 1,-1-1-1,1 1 1,-1 0-1,1 0 0,-1 0 1,0 0-1,5 2 0,3 5 75,1 0 0,-1 0 0,-1 1-1,0 0 1,0 0 0,0 1-1,-2 1 1,1-1 0,-1 1 0,-1 1-1,0-1 1,0 1 0,-1 0-1,5 18 1,-3-1 118,0 0 0,-2 0 0,-1 0 0,-1 1 0,-2 37 0,-2-39-244,-1-1 0,-2 0 1,-1 0-1,0 0 0,-3-1 0,0 0 0,-1 0 0,-2 0 0,-21 37 0,20-43-546,-2 0 0,0-1 0,-1 0 0,-28 27 0,28-33-1103,-1 0 0,0-1 0,0-1 0,-1 0 0,-35 16 0,-11-5-13774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20692,'0'0'3139,"-7"54"-2819,-4-15 288,-3 9 33,2 5-321,3 0-288,5-3-32,1-5-96,3-8-64,0-10 160,0-9-96,0-5-897,1-9-1473,-1-13-10442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21044,'0'0'5701,"16"-10"-4606,-11 7-1001,12-7 230,2-1 0,-1 2 0,1 1 0,0 0 1,26-6-1,19-1-172,1 3 0,1 2 0,127-1 1,-190 10-158,-1 1 1,1 0 0,0 0 0,0 1-1,0-1 1,0 1 0,0-1 0,0 1 0,0 0-1,-1 0 1,1 0 0,0 1 0,-1-1 0,1 0-1,0 1 1,-1 0 0,0 0 0,0 0 0,1 0-1,-1 0 1,0 0 0,0 0 0,-1 1 0,1-1-1,0 0 1,-1 1 0,0 0 0,1-1 0,-1 1-1,0 0 1,0 0 0,0 4 0,0-2 35,-1 1 1,0-1 0,-1 0 0,1 0-1,-1 1 1,0-1 0,0 0 0,-1 0-1,1 0 1,-1 0 0,0 0 0,-1-1-1,1 1 1,-1-1 0,0 1-1,0-1 1,-6 7 0,-4 2 208,-1 0 0,0 0 0,-1-2 0,0 0 0,-1 0 1,-18 8-1,25-14-249,-1 0 1,0-1 0,0 0 0,-1-1 0,1 0 0,-1-1 0,1 0-1,-1-1 1,0 0 0,0 0 0,1-1 0,-12-1 0,21 1-159,0-1 1,0 1-1,1 0 1,-1 0-1,0-1 1,1 1-1,-1 0 1,0-1-1,0 1 0,1-1 1,-1 1-1,1-1 1,-1 1-1,0-1 1,1 1-1,-1-1 1,1 0-1,0 1 1,-1-1-1,1 0 1,-1 1-1,1-1 1,0 0-1,-1 1 1,1-1-1,0 0 0,0 0 1,0 0-1,0 1 1,0-1-1,-1 0 1,1 0-1,1 1 1,-1-1-1,0-1 1,-1-20-6860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4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18097,'0'0'6652,"-12"13"-5953,-11 14-310,1 1 0,1 0 0,2 2-1,1 0 1,-15 35 0,20-35-183,1 1 0,1 0 1,1 0-1,2 1 0,1 1 0,2-1 0,-2 35 1,7-63-201,0 1 1,0 0 0,0-1-1,1 1 1,-1 0 0,1-1-1,1 1 1,-1-1 0,0 0-1,1 1 1,0-1 0,0 0-1,0 0 1,1 0 0,-1 0-1,1 0 1,4 4 0,-2-4-41,0 0 0,1 0 0,-1-1 0,0 0 0,1 0 0,0 0 0,0-1 1,0 0-1,0 0 0,0 0 0,0-1 0,7 1 0,4 1-1058,1-2 0,-1 0 0,0 0-1,25-4 1,16-9-5741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4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408 1 17200,'0'0'8040,"-43"76"-6791,4-32-384,-10 8-417,-6 2-288,-2 1-95,5-5-33,8-10 32,11-6-32,11-11-64,11-9-64,8-12-1314,3-12-5220,3-17-481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4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17969,'0'0'9737,"66"53"-7975,-21-34-449,8 2-832,1 3-417,-3-1-32,-5 1-1474,-7-4-3747,-12-6-4932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3932 326 6598,'0'-8'2782,"0"4"-2636,0 1 0,0 0 0,0 0 0,-1 0 0,1 0 0,-1-1 0,1 1 0,-1 0 0,0 0 0,-1 0 1,1 0-1,0 1 0,-1-1 0,0 0 0,1 0 0,-1 1 0,0-1 0,0 1 0,-1 0 0,1-1 1,0 1-1,-1 0 0,0 1 0,1-1 0,-1 0 0,0 1 0,0-1 0,0 1 0,-5-2 0,-34-9-44,0 1-1,-1 2 0,0 2 0,-56-2 0,-13-2-30,-216-34 77,-705-72 681,113 98-295,852 23 50,0 3 0,0 3 0,-118 34 0,141-30-452,1 3 1,1 1-1,1 3 0,1 1 0,0 2 0,-52 41 0,15-2-111,-83 88 0,129-118-14,2 2-1,1 1 1,2 2 0,-42 76-1,60-97-5,1 1 1,1-1-1,1 2 0,1-1 1,0 1-1,1-1 0,1 1 0,-1 25 1,4-33 20,1 1 1,0-1 0,0 0-1,1 0 1,1-1 0,0 1-1,0 0 1,1-1-1,0 1 1,1-1 0,0-1-1,1 1 1,0-1 0,0 0-1,13 13 1,14 11 132,1-1 0,2-3 0,1 0 0,1-3 1,2-1-1,0-2 0,2-1 0,0-3 0,51 17 0,-3-8-101,1-3 0,1-4 0,144 14 0,19-18-108,366-21 1,-293-20 56,-1-15-1,-2-13 1,539-161 0,-830 202 22,188-65 94,-192 64-94,-1-2 0,0-1 0,-1-1 0,-1-1 0,29-24-1,-49 35-17,-1 0-1,0 0 0,0 0 1,-1 0-1,0-1 1,0 0-1,0 0 0,-1 0 1,0-1-1,-1 1 0,1-1 1,-1 0-1,3-16 1,-5 17-5,0 0 1,-1-1-1,0 1 1,0 0 0,-1 0-1,0 0 1,0 0-1,-1 0 1,1 0 0,-2 0-1,1 1 1,-1-1-1,0 0 1,0 1 0,0 0-1,-9-10 1,-11-14 87,-2 1 1,-2 1 0,0 2 0,-2 1-1,-49-34 1,13 16 296,-122-57 0,122 71-312,-2 3 0,-1 3-1,-115-23 1,-214-12-2067,301 46 344,-61-9-3189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5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12556,'0'0'14830,"56"3"-13805,-7-3 192,9-3-448,6 2-513,-2 1-256,-6 0 32,-9 0-224,-9 0-1346,-14 6-1152,-12 5-1186,-12 0-608,-4-2-3492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19923,'0'0'4965,"67"15"-2787,-13-12-929,14-3-320,2 0-577,-1 0-320,-10-8-961,-8-3-3171,-12-5-4035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344 52 14542,'0'0'6502,"3"-8"-3726,-2 6-2663,-1 0 0,1 1-1,0-1 1,-1 0 0,1 1 0,-1-1 0,1 0 0,-1 0 0,0 0-1,0 1 1,0-1 0,0 0 0,0 0 0,0 0 0,0 1 0,-1-1-1,1 0 1,-1-2 0,-1 3-53,0 0 0,0 0 1,1 0-1,-1 1 0,0-1 0,0 0 0,0 1 0,0-1 0,0 1 0,0 0 1,0-1-1,0 1 0,0 0 0,0 0 0,0 1 0,0-1 0,0 0 0,0 1 1,0-1-1,0 1 0,0-1 0,0 1 0,-2 1 0,-13 4-19,0 1 0,0 0 1,1 1-1,1 0 0,-1 2 0,1 0 0,1 0 0,-21 20 0,19-15 86,0 1 0,1 1 1,1 0-1,0 1 0,2 0 0,-16 30 0,24-40-44,0 0 1,1 0-1,0 0 0,1 0 1,0 0-1,0 1 0,0-1 0,1 1 1,1-1-1,0 1 0,1 16 0,0-21-55,0 0-1,0 0 1,0-1-1,1 1 1,-1 0-1,1-1 1,0 1-1,0-1 0,0 1 1,1-1-1,-1 0 1,1 0-1,0 0 1,0 0-1,0-1 1,0 1-1,0-1 0,0 1 1,1-1-1,-1 0 1,1-1-1,0 1 1,-1-1-1,1 1 1,0-1-1,7 1 0,7 1 115,0-1 0,-1 0 0,1-1-1,0-1 1,0-1 0,0-1 0,-1 0 0,24-7-1,-34 7-72,0 0-1,-1 0 0,1-1 0,0 0 1,-1 0-1,0-1 0,0 0 1,0 0-1,0 0 0,7-8 0,-10 9-50,0-1-1,-1 1 1,0-1-1,1 1 1,-1-1-1,-1 0 1,1 0-1,0 0 1,-1 0-1,0 0 1,0 0-1,0-1 1,0 1-1,-1 0 1,0 0-1,0-1 1,0 1-1,-1-8 1,0 8-39,0 1 1,0-1-1,-1 1 0,1-1 1,-1 1-1,0 0 0,0 0 1,0-1-1,0 2 0,-1-1 0,1 0 1,-1 0-1,0 1 0,0-1 1,1 1-1,-2 0 0,1 0 1,0 0-1,0 0 0,-1 0 1,1 1-1,-1 0 0,-6-2 1,2 0-117,-1 1 1,1 0 0,0 1 0,-1 0 0,1 0 0,-1 1 0,1 0 0,-1 0-1,-14 3 1,21-2-110,0-1-1,1 1 1,-1 0 0,0-1-1,1 1 1,-1 0-1,0 0 1,1 0-1,-1 0 1,1 0 0,0 1-1,-1-1 1,1 0-1,0 1 1,0-1-1,-2 3 1,-1 18-8996,7-11-3015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6:1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15791,'0'0'2018,"100"57"704,-44-15-511,-3 5-866,-9 8-160,-19 6-320,-22 3-161,-7 4 97,-31 0-449,-13 4-223,-12-1-97,-7-6 0,-5-5-961,0-12-1762,5-12-2338,8-14-12043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1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21428,'0'0'5221,"-28"78"-4612,15-30-321,1 7-192,1-7-32,9-3-704,2-9-1154,13-15 0,9-15 513,7-6-1121,2-25-2275,0-13-5092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1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11819,'0'0'4516,"-29"59"-2978,8-20 672,1 6-769,4 0-95,7-1 191,7-6-672,2-4-705,11-8-736,8-7-1026,5-8-832,-4-6-1026,-5-3-2561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2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0 148 16271,'0'0'7880,"61"-6"-6567,2-5 193,16-6-674,5-3-607,2 0-129,-10 2-160,-11 0-1698,-20 4-2210,-16 1-2594,-16 3-4773</inkml:trace>
  <inkml:trace contextRef="#ctx0" brushRef="#br0" timeOffset="1">82 291 16367,'0'0'4517,"77"-19"-2051,-26 0-928,14-4-225,3 0-480,2 2-609,-5 3-160,-8 1-1602,-12 5-3554,-7-3-7144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2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0 440 19538,'0'0'4800,"9"-7"-2756,43-36-878,58-61 0,-52 40-2473,99-139-1,-157 202 1296,0 0 0,1 0 0,-1-1 0,1 1 0,-1 0 0,1 1-1,0-1 1,-1 0 0,1 0 0,0 0 0,0 0 0,0 0-1,0 1 1,0-1 0,-1 0 0,1 1 0,0-1 0,0 1 0,0-1-1,1 1 1,0-1 0,-1 21-102,-16 41 431,-24 96 1379,35-134-1590,1 0 0,1 0 0,1 1 0,4 45 0,10-28-1715,4-18-2777,7-7-6125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17713,'0'0'7527,"8"55"-6182,-11-18-256,-3 3-736,4 3-289,2-3-64,0-4-865,0-4-993,2-8 64,1-7-512,-3-5-1057,0-8-2627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10 188 1057,'-2'-9'11702,"1"2"-10867,-1 0 182,0-1 0,1 1 0,0-1 0,1 1 0,0-9 0,0 13-797,1 0-1,-1 1 1,1-1-1,-1 0 1,1 1-1,0-1 1,0 1-1,0-1 1,0 1-1,1-1 1,-1 1-1,1 0 1,-1 0-1,1 0 1,0 0-1,0 0 1,0 0-1,0 0 1,0 0-1,4-2 1,13-6-18,1 1 0,0 1 0,0 1 0,1 0 0,0 2 0,0 0 0,27-2 0,152-2 717,-185 8-969,1 2-1,0 0 0,-1 1 1,24 6-1,-36-7 40,-1 0 1,1 0-1,-1 0 0,1 0 1,-1 0-1,1 0 1,-1 1-1,0-1 0,0 1 1,0-1-1,0 1 0,0 0 1,0 0-1,0 0 1,1 3-1,-2-3 8,0 0 0,-1 0 1,1 0-1,-1 0 0,0 0 0,0 0 0,1 0 0,-1 0 1,-1 0-1,1 0 0,0 0 0,0 0 0,-1 0 0,1 0 1,-1 0-1,0 0 0,1 0 0,-1 0 0,0 0 1,0 0-1,0-1 0,-1 1 0,0 2 0,-5 4 161,0 0 1,-1 0-1,0 0 0,0-1 0,0-1 1,-1 1-1,0-1 0,0-1 0,-17 8 1,-13 5 664,-41 12 1,65-24-1417,24-6-2850,25-6-3128,0-3-391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9513,'0'0'19955,"10"-4"-19016,8-3-708,1 1 0,0 1 0,0 1 0,38-4 0,97 0-885,-79 6-663,3 1-4219,-78 1 5363,0 0-1,0 0 1,0 1 0,0-1 0,0 0 0,0 0 0,0 0-1,-1 0 1,1 0 0,0 0 0,0 1 0,0-1-1,0 0 1,0 0 0,1 0 0,-1 0 0,0 0 0,0 0-1,0 0 1,0 1 0,0-1 0,0 0 0,0 0-1,0 0 1,2 1-3463,-2-1 3462,0 0 1,1 0 0,-13 6-4084,-12 1-3372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20884,'0'0'2802,"-9"12"97,4-7-2668,-2 4 143,0 0 0,0 0 0,1 1 0,0-1 0,1 1 0,0 1 0,0-1 0,1 1 0,0 0 0,1 0 0,1 0 0,-3 21 0,5-30-411,0-1-1,1 1 1,-1-1-1,0 0 1,1 1-1,-1-1 1,1 0-1,0 1 1,-1-1-1,1 0 1,0 0-1,0 0 1,0 0 0,0 0-1,0 0 1,0 0-1,0 0 1,0 0-1,0 0 1,1 0-1,-1-1 1,0 1-1,0 0 1,1-1-1,-1 1 1,0-1 0,1 0-1,-1 1 1,3-1-1,-3 0 8,0 1 0,0-1 0,0 0 0,1 0 0,-1 0 0,0 0 0,0 0 0,0 0 1,0-1-1,0 1 0,0 0 0,0-1 0,0 1 0,0 0 0,0-1 0,0 1 0,0-1 0,0 0 0,0 1 0,0-1 0,0 0 0,0 1 0,-1-1 0,1 0 0,0 0 0,0 0 0,-1 0 0,1 0 0,-1 0 0,1 0 0,-1 0 0,1 0 0,-1 0 0,0 0 1,1 0-1,-1 0 0,0 0 0,0 0 0,0-2 0,0-6-208,0 0 1,-1 0 0,0-1-1,0 1 1,-1 0 0,-1 0-1,1 0 1,-2 1 0,1-1-1,-1 1 1,0 0 0,-7-11-1,50 17 446,31-6-3143,-23 0-4538,-26 4 1952,4-1-4964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7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9225,'0'0'11077,"5"7"-10367,-1-2-436,-1 0 1,0 1 0,0 0-1,0-1 1,0 1-1,-1 0 1,0 0-1,-1 0 1,1 1-1,-1-1 1,0 0-1,-1 1 1,1 8 0,-1-14-240,-1-1 0,1 1 0,0-1 0,0 1 0,0-1 0,0 1 0,0-1 0,0 1 0,0-1 0,0 1 0,1-1 0,-1 1 0,0-1 0,0 1 0,0-1 0,0 1 0,1-1 0,-1 0 0,0 1 0,0-1 0,1 1 0,-1-1 0,0 1 0,1-1 1,-1 0-1,1 1 0,-1-1 0,0 0 0,1 0 0,-1 1 0,1-1 0,-1 0 0,1 0 0,-1 1 0,1-1 0,-1 0 0,1 0 0,-1 0 0,1 0 0,-1 0 0,1 0 0,-1 0 0,1 0 0,-1 0 0,1 0 0,-1 0 0,1 0 0,-1 0 0,1 0 1,-1-1-1,1 1 0,-1 0 0,1 0 0,-1 0 0,0-1 0,1 1 0,-1 0 0,1-1 0,24-19 679,-24 18-689,0 1 0,0 0-1,0 0 1,-1 0 0,1 0 0,0-1 0,0 1 0,-1 0 0,1-1-1,0 1 1,-1 0 0,1-1 0,-1 1 0,0-1 0,0 1 0,1-1-1,-1 1 1,0-1 0,0 1 0,0-1 0,0 1 0,-1-1 0,1 1-1,0-1 1,-1 1 0,1 0 0,-1-1 0,1 1 0,-1-1 0,0 0-1,-2 0 13,1 1 0,-1 0-1,0-1 1,1 1-1,-1 0 1,0 0-1,1 1 1,-1-1-1,0 1 1,0-1-1,0 1 1,0 0-1,1 0 1,-5 0-1,6 0-5,-1 0 0,1 0 0,-1 0 0,1 0 0,-1 0 0,0 1 0,1-1-1,-1 0 1,1 1 0,-1-1 0,1 1 0,-1-1 0,1 1 0,-1 0 0,1 0 0,-2 1-1,2-1 6,1 0-1,-1 0 1,1-1-1,-1 1 1,1 0-1,0 0 1,-1 0-1,1-1 0,0 1 1,0 0-1,0 0 1,-1 0-1,1 0 1,0 0-1,0 0 1,0 0-1,1-1 0,-1 1 1,0 0-1,0 0 1,1 1-1,1 4 41,1 0 0,-1 0 1,1 0-1,1-1 0,7 10 0,-2 1-106,6 3-6,-14-19 38,0 0 0,0 0 0,0 0 0,0 0 0,0-1 1,0 1-1,0 0 0,0 0 0,-1-1 0,1 1 0,0-1 0,0 1 0,0 0 0,0-1 0,-1 0 1,1 1-1,0-1 0,0 1 0,-1-1 0,1 0 0,-1 0 0,1 1 0,-1-1 0,1 0 0,-1 0 0,1 0 1,-1 1-1,1-3 0,14-14 84,1-6 226,-16 22-309,-1 0 0,1 0-1,-1 0 1,1 0 0,-1 0-1,1 1 1,-1-1 0,0 0-1,1 0 1,-1 1-1,0-1 1,1 0 0,-1 1-1,0-1 1,0 1 0,0-1-1,0 1 1,0-1 0,1 1-1,-1 0 1,0-1-1,0 1 1,0 0 0,0 0-1,0 0 1,0 0 0,0 0-1,0 0 1,0 0 0,-2 0-1,1 0 15,0-1 0,0 1 0,0-1 0,-1 1 0,1 0 0,0 0 0,0 0-1,0 1 1,0-1 0,-1 0 0,1 1 0,0-1 0,0 1 0,0 0 0,0 0 0,0 0 0,0 0-1,0 0 1,1 0 0,-1 0 0,0 0 0,1 1 0,-1-1 0,-1 3 0,1-1 6,1-1 1,-1 1 0,1 1-1,0-1 1,0 0 0,0 0-1,0 0 1,0 0 0,1 1-1,0-1 1,-1 0-1,1 1 1,1-1 0,-1 0-1,1 4 1,-1-5-12,1 0 0,0 0 0,0 0 0,0-1 0,0 1 0,0 0 1,0-1-1,0 1 0,0-1 0,1 1 0,-1-1 0,1 0 0,-1 1 0,1-1 0,-1 0 0,1 0 0,0 0 1,-1 0-1,1-1 0,0 1 0,0 0 0,0-1 0,0 1 0,0-1 0,-1 0 0,1 1 0,0-1 1,0 0-1,0 0 0,0 0 0,0-1 0,4 0 0,-2 1 17,1 0 0,0-1 0,0 1-1,0-1 1,0 0 0,-1-1 0,1 1 0,0-1 0,-1 0-1,1 0 1,-1 0 0,6-5 0,-8 5-29,1 0 0,-1-1 0,0 1 0,0-1 0,0 1 0,0-1 0,0 0 0,0 0 0,-1 0 0,0 0 0,1 0 0,-1 0 0,0 0 0,-1 0 0,1 0 0,0 0 0,-1-4 0,0 5 0,-1 1 0,1-1 0,-1 1 0,0-1 0,1 1 0,-1-1 0,0 1 0,0-1 0,0 1 0,0 0 0,0-1 0,-1 1 0,1 0 0,0 0 0,-1 0 0,1 0 0,0 0 0,-1 0 0,1 0 0,-1 1 0,1-1 0,-1 1 0,0-1 0,1 1 0,-1-1 0,0 1 0,1 0 0,-1 0 0,0 0 0,1 0 0,-1 0 0,-3 0 0,-1 0 0,-38 0 0,43 0 0,0 0 0,0 0 0,0 0 0,0 0 0,0 0 0,0 0 0,0 0 0,0 0 0,0 1 0,0-1 0,0 0 0,0 1 0,0-1 0,0 1 0,0-1 0,0 1 0,0-1 0,0 1 0,0 0 0,0 0 0,1-1 0,-1 1 0,0 0 0,1 0 0,-1 0 0,0 0 0,1-1 0,-1 1 0,1 0 0,0 0 0,-1 2 0,2-2-82,0-1 0,1 1-1,-1 0 1,0-1 0,1 1 0,-1-1-1,1 1 1,-1-1 0,1 0 0,-1 1 0,0-1-1,1 0 1,-1 0 0,1 0 0,-1 0-1,1 0 1,1-1 0,31-1-3664,-10-5-2660,1-4-3871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7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6438,'0'0'22907,"-8"0"-21829,5 0-994,1 0-1,-1 0 0,1 0 1,-1 1-1,1-1 0,-1 1 1,1-1-1,-1 1 0,1 0 0,0 0 1,-1 0-1,1 1 0,0-1 1,0 0-1,0 1 0,-4 3 0,3-1 2,0 0-1,1 0 0,-1 0 1,1 0-1,0 1 0,0-1 1,0 1-1,1-1 0,-1 1 1,0 8-1,0-9-122,1 0-1,0 1 1,1-1-1,-1 1 1,1-1 0,0 0-1,0 1 1,0-1-1,1 1 1,-1-1 0,1 0-1,2 8 1,-1-10-1,-1-1 0,1 1 0,-1 0 1,1 0-1,0-1 0,0 1 0,0-1 0,0 0 1,0 1-1,0-1 0,0 0 0,0 0 0,0-1 0,1 1 1,-1 0-1,0-1 0,1 1 0,-1-1 0,0 0 1,1 1-1,-1-1 0,1 0 0,4-1 0,24-1-1417,-22 1 1297,0 0 0,0 1 0,0 0 0,0 0 0,-1 1 0,1 0 0,13 4 0,-21-5 204,0 1 0,0 0-1,0 0 1,0-1 0,0 1-1,0 0 1,-1 0 0,1 0 0,0 0-1,-1 0 1,1 0 0,0 1-1,-1-1 1,0 0 0,1 0-1,-1 0 1,1 0 0,-1 1-1,0-1 1,0 0 0,0 0-1,0 1 1,0-1 0,0 0-1,0 0 1,0 0 0,0 1 0,-1-1-1,1 0 1,-1 0 0,1 0-1,0 1 1,-1-1 0,0 1-1,-23 38 1142,18-33-1103,0 0-1,0-1 1,-1 1 0,0-1 0,0-1 0,-1 1 0,1-1 0,-1 0 0,-1-1 0,1 0 0,0 0-1,-1-1 1,0 0 0,0-1 0,0 1 0,-17 0 0,25-3-149,0 0-1,0 0 1,0-1 0,0 1-1,0-1 1,0 1-1,0-1 1,0 1 0,0-1-1,1 1 1,-1-1 0,0 0-1,0 1 1,1-1 0,-1 0-1,0 0 1,1 0 0,-1 1-1,1-1 1,-1 0-1,1 0 1,-1 0 0,1 0-1,0 0 1,0 0 0,-1 0-1,1 0 1,0 0 0,0 0-1,0 0 1,0 0 0,0 0-1,0 0 1,0 0-1,1-2 1,6-39-5574,7 12-1994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2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17200,'0'0'5029,"-5"66"-1986,-2-31-449,-5 9-287,-3 2-386,-2 7-1248,2-3-673,5 2 0,6-9 0,4-4 0,10-11 0,13-7-801,11-13-2370,7-8-3843,5-4-9290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1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12107,'3'2'8351,"-2"11"-3712,2 83-1544,-5-46-2632,1 66-131,2-112-3289,-2-16-46,-8-23-3603,-3 13-19,1-1-2402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0 217 5894,'0'0'18337,"11"6"-17462,-5-1-816,1-2-1,-1 1 0,0-1 0,1 0 0,-1 0 0,1-1 1,0 0-1,0 0 0,0 0 0,0-1 0,0 0 0,0-1 1,1 0-1,-1 0 0,0 0 0,0-1 0,0 0 0,8-2 0,-7 0-78,0 0-1,0 0 1,0-1-1,0 0 1,-1-1-1,0 1 1,7-7-1,-11 9 22,0-1 0,0 0 0,-1 0 1,1 0-1,-1 0 0,0 0 0,0 0 0,0 0 0,0-1 0,0 1 0,-1-1 0,0 1 0,1-1 0,-1 0 0,-1 0 0,1 1 0,-1-1 0,1-4 0,0 3 78,1 0 1,0 0-1,0 1 0,0-1 0,0 1 0,1-1 0,0 1 1,0 0-1,0 0 0,7-7 0,11-17-10,-19 24-51,-1 1 1,0 0-1,0 0 1,0-1-1,0 1 1,-1 0 0,1-1-1,-1 1 1,0-1-1,0-6 1,0 9-10,0 0 0,0 1 0,-1-1 1,1 0-1,0 0 0,0 1 0,-1-1 0,1 0 1,0 0-1,-1 1 0,1-1 0,-1 0 1,1 1-1,-1-1 0,1 1 0,-1-1 0,0 1 1,1-1-1,-1 1 0,0-1 0,1 1 1,-1-1-1,0 1 0,0 0 0,1-1 0,-1 1 1,0 0-1,0 0 0,1 0 0,-1-1 1,0 1-1,0 0 0,0 0 0,1 0 0,-1 0 1,0 0-1,0 1 0,0-1 0,1 0 1,-1 0-1,0 0 0,0 1 0,1-1 0,-1 0 1,0 1-1,0-1 0,1 1 0,-1-1 1,1 1-1,-1-1 0,0 2 0,-5 2 51,1 0 1,0 0-1,0 1 0,0-1 1,0 1-1,1 1 0,0-1 0,0 1 1,0-1-1,-3 10 0,-28 64 985,33-74-989,1-1-1,-1 1 1,1-1-1,0 1 0,0 0 1,0 0-1,1 0 1,-1 0-1,1 0 0,0-1 1,1 1-1,-1 0 0,1 0 1,2 6-1,-2-9-43,1 1-1,-1-1 0,1 0 1,0 0-1,0 0 1,0 0-1,0 0 0,0 0 1,1-1-1,-1 1 1,0-1-1,1 1 0,-1-1 1,1 0-1,0 0 1,-1 0-1,1 0 0,0 0 1,-1-1-1,1 1 1,0-1-1,0 0 0,0 0 1,5 0-1,-3 0-56,0 1 1,1-1-1,-1 0 0,1 0 0,-1 0 0,0-1 1,1 0-1,-1 0 0,0 0 0,0-1 1,0 0-1,0 0 0,0 0 0,0 0 0,0-1 1,-1 0-1,8-5 0,-11 7 168,-13 35 993,6-22-783,0-4-208,2 1-1,-1 1 1,1-1 0,1 1 0,0 0 0,0-1 0,1 1 0,-2 13 0,4-22-169,0-1-1,0 1 1,0 0-1,1-1 1,-1 1 0,0 0-1,0-1 1,1 1-1,-1 0 1,0-1-1,1 1 1,-1-1 0,1 1-1,-1-1 1,1 1-1,-1-1 1,1 1 0,-1-1-1,1 1 1,-1-1-1,1 1 1,0-1-1,-1 0 1,1 0 0,-1 1-1,1-1 1,0 0-1,0 0 1,-1 0 0,1 1-1,0-1 1,-1 0-1,1 0 1,0 0 0,-1 0-1,1 0 1,0-1-1,-1 1 1,1 0-1,0 0 1,0 0 0,-1-1-1,1 1 1,-1 0-1,1 0 1,0-1 0,33-16-5273,-13-2-732,1-6-2076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2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63 203 16207,'0'0'10933,"-8"9"-10831,7-8-135,-38 50 496,37-49-392,1 1-1,-1 0 1,0-1 0,1 1 0,0 0-1,0 0 1,0 0 0,0 0-1,0 0 1,0 0 0,1 0 0,0 1-1,0-1 1,-1 0 0,2 0-1,-1 0 1,0 0 0,1 0 0,-1 1-1,1-1 1,2 5 0,-2-7-62,0 0 0,0 0 0,0-1 0,0 1 1,0 0-1,0 0 0,1-1 0,-1 1 1,0 0-1,0-1 0,1 0 0,-1 1 0,0-1 1,1 0-1,-1 1 0,0-1 0,1 0 0,-1 0 1,0 0-1,1 0 0,-1 0 0,1-1 1,-1 1-1,2-1 0,33-12-95,-30 8 6,0 1 1,-1-1 0,0 0 0,0-1-1,0 1 1,-1-1 0,1 0 0,-1 0-1,-1 0 1,1-1 0,-1 0-1,0 1 1,-1-1 0,0 0 0,0 0-1,0 0 1,-1 0 0,0-1 0,0-12-1,-1 20 77,0 0 0,0 0 0,0 0 0,0-1 0,0 1 0,0 0-1,0 0 1,0 0 0,-1 0 0,1-1 0,0 1 0,0 0 0,0 0 0,0 0 0,-1 0-1,1 0 1,0 0 0,0-1 0,0 1 0,0 0 0,-1 0 0,1 0 0,0 0-1,0 0 1,0 0 0,-1 0 0,1 0 0,0 0 0,0 0 0,0 0 0,-1 0 0,1 0-1,0 0 1,0 0 0,0 0 0,-1 0 0,1 0 0,0 0 0,0 1 0,0-1-1,-1 0 1,1 0 0,0 0 0,0 0 0,0 0 0,0 0 0,0 0 0,-1 1 0,1-1-1,0 0 1,0 0 0,0 0 0,0 1 0,-10 7 107,7-5 23,0 1 0,0 1 0,1-1 0,0 0 0,0 1 0,0-1 0,0 1 0,1-1 0,0 1 0,0 0 0,0 0-1,0 0 1,1-1 0,0 1 0,0 0 0,0 0 0,2 7 0,-2-11-109,1 0 0,0 0 0,0 0 0,0 0 0,0-1 1,1 1-1,-1 0 0,0 0 0,0-1 0,0 1 0,1-1 0,-1 1 0,0-1 0,1 1 0,-1-1 0,0 0 1,1 0-1,-1 0 0,0 1 0,1-1 0,-1-1 0,1 1 0,-1 0 0,0 0 0,3-1 0,34-10 259,-28 5-236,-1 0-1,0-1 0,-1 0 0,1 0 1,-2-1-1,1 0 0,-1-1 0,0 0 0,0 0 1,-1 0-1,9-19 0,-2-1-73,-1 0 1,16-57-1,-22 55-96,-16 46 162,-17 48 410,22-51-296,1 1 0,1 0 1,0 0-1,0 0 0,2 0 0,-1 1 1,2 19-1,1-24-144,0 0 0,0-1 0,1 1 0,1-1 0,-1 0 0,1 1 0,0-1 0,1 0 0,0-1 0,1 1 0,-1-1 0,8 9 0,-5-8-186,-5-7 96,-1 1-1,0-1 1,1 0-1,-1 1 1,0-1-1,0 1 1,0 0-1,0-1 1,0 1 0,0 0-1,0 0 1,-1-1-1,1 1 1,0 2-1,-3-4 36,0 0 0,0-1 1,0 1-1,1 0 0,-1-1 0,0 0 0,0 1 0,1-1 0,-1 0 1,0 0-1,1 0 0,-1 0 0,-1-2 0,-25-23-68,2-1 0,0-1 0,-29-44 0,54 72 149,1-1 0,-1 1 0,1-1 0,-1 1 1,1-1-1,-1 1 0,1-1 0,0 0 0,-1 1 0,1-1 1,0 0-1,0 1 0,-1-1 0,1 0 0,0 1 0,0-1 1,0 0-1,0 1 0,0-1 0,0 0 0,0 0 0,0 1 1,0-1-1,0 0 0,0 1 0,0-1 0,1 0 0,-1 1 1,0-1-1,0 0 0,1 1 0,-1-1 0,0 1 0,1-1 1,-1 0-1,1 1 0,-1-1 0,1 1 0,-1-1 0,1 1 0,-1-1 1,1 1-1,0 0 0,-1-1 0,1 1 0,-1 0 0,1-1 1,0 1-1,-1 0 0,1 0 0,0 0 0,-1 0 0,1-1 1,0 1-1,0 0 0,-1 0 0,1 0 0,0 0 0,-1 1 1,2-1-1,61 1-128,-42 0 84,49-1-2383,-22 0-3713,-11 0-2377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3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17681,'-4'23'10074,"1"-9"-9578,2 0 1,0 1-1,1 17 0,0-31-491,0 0 0,0 0 1,0 0-1,1 0 0,-1 0 0,0-1 0,1 1 0,-1 0 0,1 0 1,-1 0-1,1 0 0,-1-1 0,1 1 0,-1 0 0,1-1 0,0 1 1,0 0-1,-1-1 0,1 1 0,0-1 0,0 1 0,0-1 0,-1 1 1,1-1-1,0 1 0,2-1 0,31 1 114,-26-3-94,1 0 1,-1 0-1,1-1 1,-1 0 0,12-7-1,-6 1-48,-1-1-1,0 0 0,0-1 1,-1-1-1,0 0 0,14-19 1,-39 54 332,1 1-1,1 0 1,2 1 0,0 0 0,1 0 0,-5 35 0,7-19-211,-1 42 0,6-52-53,-2-1-1,-1 1 0,-10 35 0,13-62-35,-1 0 0,1 1-1,-1-1 1,0 0-1,0-1 1,0 1-1,-1 0 1,0 0 0,1-1-1,-1 0 1,0 1-1,-1-1 1,1 0-1,0-1 1,-1 1 0,0-1-1,1 1 1,-8 2-1,8-4-5,1 0 0,-1-1 0,0 1 0,0-1 0,0 1-1,0-1 1,0 0 0,0 0 0,0 0 0,0 0 0,0-1-1,1 1 1,-1-1 0,0 0 0,0 0 0,0 0 0,1 0 0,-1 0-1,0-1 1,1 1 0,-1-1 0,1 0 0,0 1 0,0-1 0,-1 0-1,1 0 1,0-1 0,-2-3 0,-2-1-49,0-1 0,1-1-1,0 1 1,1-1 0,0 1 0,0-1-1,1 0 1,0-1 0,0 1 0,1-1-1,0 1 1,1-1 0,0-18 0,1 21-42,0 1 1,1-1 0,0 1 0,0-1-1,1 1 1,0 0 0,0 0-1,0 0 1,1 0 0,0 0-1,0 0 1,1 1 0,-1-1 0,1 1-1,0 0 1,1 0 0,-1 1-1,1-1 1,0 1 0,0 0 0,9-5-1,6-2-2613,0 2-1,1 1 1,39-11 0,-46 15 1116,37-11-6134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45 21652,'0'0'3129,"-9"-2"-567,-1 1-2151,1 0 0,-1 0-1,0 1 1,0 0-1,0 0 1,-18 4 0,25-3-366,0-1 1,-1 1-1,1 0 1,0 0 0,0 0-1,0 0 1,0 1-1,0-1 1,1 1-1,-1 0 1,0-1 0,1 1-1,-1 1 1,1-1-1,-1 0 1,1 1-1,0-1 1,0 1 0,0-1-1,1 1 1,-1 0-1,1 0 1,-1 0-1,1 0 1,0 0-1,0 0 1,0 0 0,0 6-1,1-9-43,-1 1 0,1 0 0,0 0 0,0 0-1,0-1 1,0 1 0,1 0 0,-1 0 0,0 0 0,0-1 0,0 1-1,1 0 1,-1 0 0,0-1 0,1 1 0,-1 0 0,0 0-1,1-1 1,-1 1 0,1 0 0,-1-1 0,1 1 0,0-1 0,-1 1-1,1-1 1,-1 1 0,1-1 0,0 1 0,0-1 0,-1 0 0,2 1-1,31 0 41,-24-2-57,-1-1 0,1 0 0,-1-1 0,0 0 0,13-6 0,-11 3-34,0-1 1,0 0-1,0 0 1,-1-1-1,0-1 1,-1 1-1,0-1 1,0-1-1,-1 1 1,0-1-1,6-12 1,-48 70 165,32-44-55,0 0-1,1 0 1,0 1-1,0 0 0,0-1 1,0 1-1,1 0 1,0 0-1,0-1 0,0 1 1,1 0-1,-1 0 0,1 0 1,0 0-1,2 8 1,-1-12-48,0 0 0,0 0 0,0 0 0,0-1 0,0 1 0,0 0 0,0 0 0,0-1 0,1 1 0,-1 0 0,0-1 0,1 0 0,-1 1 1,0-1-1,1 0 0,-1 1 0,0-1 0,1 0 0,-1 0 0,0 0 0,1 0 0,-1 0 0,1-1 0,-1 1 0,0 0 0,1-1 0,1 0 0,37-12 292,-32 8-324,0 0-1,0 0 1,0 0 0,-1-1-1,0 0 1,0 0 0,-1-1 0,0 0-1,0 0 1,0-1 0,-1 0-1,0 1 1,7-18 0,-41 67-201,27-38 246,0 1 0,0-1 0,1 0 0,0 1 0,0-1 0,0 1 0,0-1 0,1 1 0,0 0 0,0 6 0,0-9-21,1-1-1,-1 1 1,1-1-1,0 1 0,-1-1 1,1 0-1,0 1 1,0-1-1,0 0 0,0 0 1,0 0-1,0 1 0,0-1 1,1 0-1,-1 0 1,0-1-1,0 1 0,1 0 1,-1 0-1,1-1 0,-1 1 1,1-1-1,-1 1 1,1-1-1,-1 1 0,1-1 1,-1 0-1,1 0 0,-1 0 1,1 0-1,-1 0 1,4-1-1,2 1-57,-1-1-1,1 0 1,0 0 0,0-1-1,-1 0 1,1 0 0,-1 0-1,0-1 1,0 0-1,0 0 1,0-1 0,8-6-1,-5 3-51,0 0 0,-1-1 0,0 0 0,0-1 0,-1 0 0,11-16 0,-22 30 115,1 0 1,-1 1 0,1 0 0,0 0-1,0 0 1,1 0 0,0 1 0,0-1-1,1 1 1,-1-1 0,1 1 0,1-1-1,-1 1 1,2 9 0,-1-15-170,1 0 1,-1 0-1,1 0 1,-1 0-1,1 0 0,0 0 1,-1 0-1,1 0 1,0 0-1,0 0 1,0 0-1,0 0 1,0 0-1,0-1 0,0 1 1,0 0-1,0-1 1,0 1-1,1-1 1,-1 1-1,0-1 1,0 0-1,0 1 0,1-1 1,-1 0-1,0 0 1,0 0-1,1 0 1,-1 0-1,0 0 0,2 0 1,-3 0 117,36 0-6617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30 15278,'5'1'11051,"-5"-1"-10857,1 21 2462,-5 28-1988,2-35-347,-3 23-39,0 1-1,3 0 1,1-1 0,6 56 0,5-60-255,-10-32-46,1 0 0,-1 0 1,1 0-1,0 1 0,-1-1 0,1 0 0,0 0 0,-1 0 1,1 0-1,0 0 0,0 0 0,0 0 0,0-1 0,0 1 1,0 0-1,0 0 0,0-1 0,1 1 0,-1-1 0,0 1 1,0-1-1,2 1 0,-3-4-281,0 1 1,-1-1-1,1 0 1,-1 1-1,1-1 1,-1 1-1,0-1 1,0 1-1,-2-4 1,-4-5-786,-2 0 1,1 1-1,-1 0 0,-1 0 1,0 1-1,-12-9 1,-33-32 925,62 50 4110,13-1-2692,-3 0-554,12 1-188,1-1 0,-1-1 0,0-1 0,0-2 0,55-17 0,-76 20-509,-1 0 1,0-1-1,0 0 0,0-1 0,0 0 1,-1 0-1,0 0 0,1-1 0,-1 0 1,-1 0-1,1 0 0,-1-1 0,0 1 1,0-2-1,-1 1 0,0 0 0,0-1 1,0 0-1,-1 0 0,0 0 0,0 0 1,-1 0-1,0 0 0,0-1 0,0 0 1,-1 1-1,-1-1 0,1-7 0,-1 13-11,0 0-1,0 0 0,0 0 1,0 0-1,-1 0 0,1 1 1,0-1-1,-1 0 1,0 0-1,1 1 0,-1-1 1,0 0-1,0 1 0,0-1 1,0 0-1,0 1 0,0 0 1,0-1-1,0 1 0,-1-1 1,1 1-1,-1 0 0,1 0 1,-1 0-1,1 0 0,-1 0 1,1 0-1,-1 1 0,0-1 1,0 0-1,1 1 0,-1-1 1,0 1-1,0 0 1,0-1-1,0 1 0,1 0 1,-1 0-1,-4 1 0,1-1-4,0 1 0,-1 0 0,1 0 0,0 0 0,0 1 0,0-1 0,0 1 0,0 1 0,0-1 0,0 1 0,1 0 0,-9 6 0,5-2 78,2 0 1,-1 0 0,1 0 0,0 1 0,1 0-1,0 0 1,0 0 0,0 1 0,1 0 0,1 0-1,-1 0 1,2 0 0,-1 0 0,1 1 0,0-1-1,1 1 1,0 0 0,2 18 0,-1-26-41,0 0 1,0-1 0,1 1-1,-1-1 1,1 1-1,-1-1 1,1 1-1,0-1 1,-1 1 0,1-1-1,0 0 1,0 1-1,0-1 1,0 0-1,0 0 1,0 0 0,1 0-1,-1 0 1,0 0-1,1 0 1,1 1 0,1 0 14,1 0 0,-1 0 0,1-1 0,-1 1 1,1-1-1,0 0 0,5 0 0,9 0 32,1-1 0,29-3 0,-46 3-72,86-14-240,-88 14 229,-1 0 0,1 1 0,0-1 0,-1 1-1,1-1 1,-1 0 0,1 1 0,-1-1 0,1 1-1,-1-1 1,1 1 0,-1 0 0,0-1 0,1 1-1,-1-1 1,1 1 0,-1 0 0,0-1-1,0 1 1,0 0 0,1-1 0,-1 1 0,0 0-1,0 0 1,0-1 0,0 1 0,0 0 0,0-1-1,0 1 1,0 0 0,0-1 0,-1 1 0,1 0-1,0-1 1,0 1 0,-1 0 0,1-1-1,0 1 1,-1 0 0,0 0 0,-12 31 90,-10 1-9,20-30-3780,1-16-14793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9513,'0'0'3043,"-75"25"128,46-13 160,8-5-961,11-1-384,7-2-32,3-3-513,13-1-544,17 0 256,14-7-288,9-5-641,5-1-160,4 2-32,-2 3-480,-6 3-1858,-7 2-1218,-7-1-1344,-4-1-2627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20243,'0'0'11777,"3"9"-11276,3 20-452,-1 1 0,-2-1 0,-1 1 0,-3 40 0,1-49-48,3-14-1,1-23 0,4-27 0,-4 14 0,-2 13 0,0 0 0,-2 0 0,1-1 0,-4-26 0,4 62-343,-1-18 266,0 0-1,0 1 1,0-1 0,0 0-1,0 0 1,0 1-1,0-1 1,0 0-1,0 0 1,1 1-1,-1-1 1,1 0-1,-1 0 1,1 0 0,-1 1-1,1-1 1,0 0-1,-1 0 1,1 0-1,0 0 1,0 0-1,0 0 1,0-1-1,0 1 1,0 0 0,0 0-1,0-1 1,0 1-1,0 0 1,0-1-1,0 1 1,1-1-1,-1 0 1,2 1-1,4 2-1053,1-1 0,0-1 1,0 1-1,0-1 0,-1 0 0,11-1 0,27 0-5932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38 17360,'0'0'2472,"-8"1"400,-3 0-2208,1 1-1,-1 0 0,1 0 1,0 1-1,0 1 0,0 0 1,-14 8-1,18-10-440,1 1 0,-1 0 0,1 1 0,0-1 0,0 1 0,1 0 0,-1 0 0,1 0-1,-1 1 1,1-1 0,1 1 0,-1 0 0,1 1 0,0-1 0,0 0 0,-3 8 0,6-12-221,0-1 0,0 1 0,0-1 0,0 1 0,0 0 0,0-1 1,0 1-1,0-1 0,1 1 0,-1-1 0,0 1 0,0 0 0,0-1 0,1 1 0,-1-1 1,0 1-1,0-1 0,1 1 0,-1-1 0,1 0 0,-1 1 0,0-1 0,1 1 1,-1-1-1,1 0 0,-1 1 0,1-1 0,-1 0 0,1 1 0,-1-1 0,1 0 0,-1 0 1,1 0-1,0 1 0,-1-1 0,1 0 0,-1 0 0,1 0 0,-1 0 0,1 0 0,0 0 1,-1 0-1,1 0 0,-1 0 0,1-1 0,0 1 0,-1 0 0,1 0 0,-1 0 1,1-1-1,-1 1 0,1 0 0,0-1 0,33-11 39,4-15-682,-30 20 541,0 1 0,0 0 1,0 0-1,1 1 0,0 0 0,1 1 0,-1 0 0,1 0 0,-1 1 0,1 0 0,0 1 0,0 0 0,14-1 0,-18 3 96,0-1 0,0 2 0,0-1-1,0 1 1,0 0 0,-1 0 0,10 3 0,-14-3 13,1 0 0,0 0 0,-1 0 0,1 1 0,-1-1 1,1 0-1,-1 1 0,0-1 0,0 1 0,0-1 0,1 1 1,-1-1-1,0 1 0,-1 0 0,1 0 0,0-1 0,-1 1 0,1 0 1,-1 0-1,1 0 0,-1 0 0,0 0 0,0 0 0,1 0 1,-2 0-1,1 2 0,-1 14 55,1-15-45,0-1 0,-1 0 0,1 1 0,0-1 0,0 1 1,1-1-1,-1 0 0,0 1 0,1-1 0,0 1 0,1 2 1,-1-4-16,0 0 1,0-1 0,0 1 0,0-1-1,0 1 1,1-1 0,-1 0 0,0 1 0,0-1-1,1 0 1,-1 0 0,0 0 0,0 0-1,1 0 1,-1 0 0,0 0 0,1 0-1,-1 0 1,0-1 0,0 1 0,1-1-1,-1 1 1,0-1 0,0 1 0,0-1-1,0 0 1,2-1 0,34-17-17,-32 15 6,1 0 1,0 0 0,0 1 0,0 0 0,1 0 0,-1 1-1,1 0 1,0 0 0,12-2 0,-18 6 5,0-1 1,0 0 0,0 0-1,0 1 1,0-1 0,0 0-1,0 1 1,-1-1-1,1 1 1,-1-1 0,1 1-1,-1-1 1,1 1-1,-1-1 1,0 1 0,0-1-1,0 1 1,0 0 0,0 2-1,7 25 239,-5-27-225,0 0-1,0-1 1,0 1 0,1 0 0,-1-1 0,1 1-1,-1-1 1,1 0 0,-1 0 0,1 0 0,0 0-1,-1 0 1,1-1 0,0 1 0,0-1 0,0 1 0,-1-1-1,1 0 1,0 0 0,0-1 0,0 1 0,-1-1-1,1 1 1,4-2 0,0 0 59,0 0-1,0-1 1,0 0-1,0 0 1,0 0-1,-1-1 1,1 0-1,6-5 1,-10 7-33,0-1 0,0 0 0,0 0 0,0 0 0,0-1 0,-1 1 0,1-1 0,-1 1 0,0-1 0,0 0 0,0 0 0,0 0 1,-1 0-1,2-5 0,-3 6-26,0 1 1,0 0 0,0 0-1,-1 0 1,1-1-1,0 1 1,-1 0 0,0 0-1,1 0 1,-1 0 0,0 0-1,0 0 1,0 0-1,0 0 1,-1 0 0,1 1-1,0-1 1,-1 0 0,1 1-1,-1-1 1,0 1 0,1-1-1,-1 1 1,0 0-1,0 0 1,0 0 0,0 0-1,-2-1 1,-45-17-15,81 18-2464,31-13-7436,-19 0-2239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176 128 10730,'7'-8'5872,"-1"1"-4596,0-1 0,0 1 0,-1-1-1,0-1 1,8-16 0,-13 23-1048,1 1 0,0-1 0,-1 0 0,1 0 0,-1 0 1,0 0-1,0 1 0,1-1 0,-1 0 0,-1 0 0,1 0 0,0 0 0,0 0 0,-1 0 1,1 1-1,-1-1 0,-1-3 0,1 3-162,0 1 0,-1-1 0,1 1 0,-1-1 0,0 1 0,0 0 1,1-1-1,-1 1 0,0 0 0,0 0 0,0 0 0,0 1 0,0-1 0,0 0 0,-1 1 0,1-1 0,0 1 1,0 0-1,0 0 0,-3 0 0,-2 0-55,0 0 0,0 1 1,0-1-1,0 2 0,0-1 1,0 1-1,0 0 0,0 1 1,1-1-1,-1 1 0,1 0 1,-1 1-1,1 0 0,1 0 0,-1 0 1,0 1-1,-6 7 0,6-7 8,1 1-1,0 0 1,0 0-1,1 0 1,-1 1-1,2-1 1,-1 1-1,1 0 1,-1 0-1,2 0 1,-1 1-1,1-1 1,0 1-1,1-1 1,0 1-1,0 8 1,1-14-5,1 0 0,-1-1 0,1 1 0,-1-1 0,1 1-1,0-1 1,0 1 0,0-1 0,0 0 0,0 1 0,0-1 0,0 0 0,0 0 0,0 0 0,1 0 0,-1 0 0,0 0 0,1 0 0,-1 0 0,1 0 0,-1-1 0,1 1 0,-1-1 0,1 1 0,-1-1 0,1 1 0,0-1 0,-1 0 0,1 0 0,0 0 0,-1 0 0,4 0 0,6 0 164,0 0 0,1-1 1,18-3-1,-12-1-141,0-1 0,-1 0 0,0-2 0,0 0 0,-1 0 0,0-2 0,0 0 0,-1-1 0,-1 0 0,0-1 0,0-1 0,-1 0 0,-1-1 0,16-22 0,-61 86-389,29-43 367,1 1 1,1-1 0,0 1-1,0-1 1,0 1-1,1 0 1,-1 15-1,2-21-57,0 0 0,0 0 0,1 1 0,-1-1 0,0 0 0,1 0 0,0 1 0,0-1 0,-1 0 0,1 0 0,0 0 0,1 0-1,-1 0 1,0 0 0,1 0 0,-1-1 0,1 1 0,-1 0 0,1-1 0,0 1 0,-1-1 0,1 0 0,0 1 0,0-1 0,0 0 0,0 0-1,0 0 1,1 0 0,-1-1 0,4 2 0,46 3-3835,-16-9-1455,14-13-7149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8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14157,'0'0'10880,"-10"-1"-10731,2 2-143,1-1-1,-1 1 0,1 1 0,0-1 0,-1 1 0,1 0 0,0 1 0,0 0 0,0 0 0,1 0 0,-1 1 0,1 0 0,-1 0 0,1 1 0,-8 8 0,-5 4 28,17-8 42,32-7 67,-3-3-142,17 0-13,-14-1 26,48 5-1,-72-3-39,1 1 1,0 0 0,0 1-1,-1-1 1,1 1 0,-1 1-1,0-1 1,1 1 0,-1 0-1,-1 1 1,1-1 0,9 8-1,-14-10 29,0-1-1,-1 1 0,1-1 1,0 1-1,-1-1 0,1 1 0,0 0 1,-1-1-1,1 1 0,-1 0 1,1 0-1,-1-1 0,1 1 0,-1 0 1,0 0-1,1 0 0,-1-1 1,0 1-1,0 0 0,0 0 0,1 0 1,-1 0-1,0 0 0,0 0 1,0 0-1,0-1 0,-1 1 0,1 0 1,0 0-1,0 0 0,0 0 0,-1 0 1,1 0-1,0-1 0,-1 1 1,1 0-1,-1 0 0,1-1 0,-1 1 1,1 0-1,-1-1 0,0 1 1,1 0-1,-1-1 0,0 1 0,1-1 1,-1 1-1,0-1 0,0 1 1,0-1-1,1 0 0,-3 1 0,-46 14 1279,48-14-1245,-50 6 1364,1-3-1,-87-1 1,110-9-1214,27 6-228,-1-1 1,1 1 0,-1 0 0,1-1 0,0 1 0,-1 0 0,1-1 0,0 1-1,-1-1 1,1 1 0,0 0 0,-1-1 0,1 1 0,0-1 0,0 1 0,0-1-1,-1 1 1,1-1 0,0 1 0,0-1 0,0 1 0,0-1 0,0 1 0,0-1-1,0 0 1,0 1 0,0-1 0,1-2-259,1 1 0,-1-1 0,0 1-1,1 0 1,-1 0 0,1 0 0,0 0 0,0 0 0,0 0 0,0 0-1,0 1 1,0-1 0,0 1 0,1-1 0,4-1 0,40-19-5064,9-1-2595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8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96 19538,'0'0'8830,"-8"2"-6219,-25 6-1351,28-5-966,14-3-136,18-5-82,38-33-500,-62 36 398,0 0 1,1-1-1,-1 1 1,0-1-1,0 0 0,0 0 1,-1 0-1,1 0 1,-1-1-1,0 1 1,0-1-1,0 0 1,0 1-1,0-1 1,1-6-1,-3 9 26,-1 0 0,1 1 0,-1-1-1,1 1 1,-1-1 0,1 0 0,-1 1 0,1-1-1,-1 1 1,1 0 0,-1-1 0,0 1-1,1-1 1,-1 1 0,0 0 0,1 0 0,-1-1-1,0 1 1,1 0 0,-1 0 0,0 0 0,0 0-1,1 0 1,-1 0 0,0 0 0,0 0-1,1 0 1,-1 0 0,0 0 0,0 0 0,1 0-1,-1 1 1,0-1 0,1 0 0,-1 0 0,0 1-1,1-1 1,-2 1 0,-32 11 88,19-2-19,1 2-1,-1-1 1,2 2-1,0-1 0,0 2 1,1 0-1,1 0 1,0 1-1,1 1 1,-9 17-1,18-32-75,1 1-1,-1-1 1,0 0-1,1 1 1,-1-1 0,0 1-1,1-1 1,0 1-1,-1-1 1,1 1 0,0-1-1,0 1 1,0-1-1,0 1 1,0-1 0,0 1-1,0-1 1,0 1-1,1-1 1,-1 1 0,1-1-1,-1 1 1,1-1-1,-1 1 1,1-1 0,0 0-1,0 1 1,0-1 0,0 0-1,0 0 1,0 0-1,0 0 1,0 0 0,0 0-1,0 0 1,1 0-1,-1 0 1,0 0 0,1 0-1,-1-1 1,0 1-1,1-1 1,-1 1 0,1-1-1,-1 0 1,1 1-1,-1-1 1,1 0 0,0 0-1,1 0 1,12 1-273,0-1-1,0 0 1,0-1 0,16-3 0,-26 3 131,62-16-4274,-24 2-1286,7-5-6031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62 18321,'0'0'3588,"0"-9"74,0 6-3425,1 2-130,-1-1 1,1 0 0,-1 1-1,0-1 1,0 1 0,1-1 0,-1 1-1,0-1 1,0 0 0,-1 1 0,1-1-1,0 1 1,0-1 0,-1 1 0,1-1-1,-1 1 1,0-1 0,1 1-1,-1-1 1,0 1 0,0 0 0,0-1-1,0 1 1,0 0 0,0 0 0,0 0-1,0 0 1,0 0 0,0 0-1,-1 0 1,1 0 0,0 0 0,-1 0-1,1 1 1,-1-1 0,1 1 0,-1-1-1,1 1 1,-1-1 0,1 1 0,-1 0-1,0 0 1,1 0 0,-1 0-1,1 0 1,-1 0 0,-2 1 0,-8 1-20,-1 2 0,1-1 0,0 2 0,1-1 0,-1 2 0,1 0 0,0 0 0,0 1 0,1 0 0,0 0 1,0 2-1,1-1 0,0 1 0,0 0 0,1 1 0,0 0 0,-8 15 0,15-23-99,0-1 0,0 0 0,0 1-1,0-1 1,0 0 0,0 1 0,1-1 0,-1 1-1,1 0 1,-1-1 0,1 1 0,0-1 0,-1 1-1,1 0 1,0-1 0,0 1 0,0 0 0,0-1-1,1 1 1,-1-1 0,0 1 0,1 0 0,-1-1 0,1 1-1,-1-1 1,1 1 0,0-1 0,0 1 0,-1-1-1,1 0 1,0 1 0,0-1 0,1 0 0,-1 0-1,0 0 1,0 1 0,0-1 0,1-1 0,-1 1-1,1 0 1,-1 0 0,1 0 0,-1-1 0,1 1-1,-1-1 1,1 1 0,-1-1 0,1 0 0,0 1-1,2-1 1,10 2-462,0-1 0,1-1 0,-1 0 0,22-3 0,-35 3 398,16-3-1470,0 0 0,-1-1 1,0 0-1,21-10 0,12-7-6383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17905,'0'0'13688,"12"-3"-13528,-1 1-61,26-6-302,1 2 1,1 1 0,-1 2-1,46 1 1,-83 3 232,-1 1 0,1-1 1,0 0-1,-1 0 0,1 1 1,-1-1-1,0 0 0,1 1 0,-1-1 1,0 1-1,0-1 0,0 0 1,0 1-1,0-1 0,0 1 0,0-1 1,-1 0-1,1 1 0,0-1 1,-1 0-1,1 1 0,-1-1 0,0 2 1,0-2-28,1 0 0,-1 0 0,1 1 1,0-1-1,-1 0 0,1 1 0,0-1 0,0 0 1,0 1-1,0-1 0,0 1 0,0-1 1,0 0-1,0 1 0,1-1 0,-1 0 0,1 2 1,4-2-362,0 0-1,0-1 1,0 0 0,0 0 0,-1 0 0,1 0 0,0-1 0,8-2 0,40-14-7016,-15-1-906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3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140 186 20852,'-9'4'1633,"-4"0"-1046,0 0 265,0 0 0,0 0 1,1 1-1,0 1 0,0 0 0,1 1 0,-19 14 1,30-21-859,0 0 0,0 0 1,0 0-1,0 0 1,-1 1-1,1-1 0,0 0 1,0 0-1,0 0 0,0 1 1,0-1-1,0 0 1,0 0-1,0 0 0,0 1 1,0-1-1,-1 0 0,1 0 1,0 1-1,0-1 1,0 0-1,0 0 0,1 0 1,-1 1-1,0-1 1,0 0-1,0 0 0,0 1 1,0-1-1,0 0 0,0 0 1,0 0-1,0 1 1,0-1-1,1 0 0,-1 0 1,0 0-1,0 0 0,0 1 1,0-1-1,1 0 1,-1 0-1,0 0 0,0 0 1,0 0-1,1 0 1,-1 0-1,0 1 0,0-1 1,0 0-1,1 0 0,-1 0 1,21 3-376,23-5-387,-31-1 458,0-1-1,0-1 1,-1 0-1,0-1 1,0 0 0,0 0-1,-1-1 1,1-1-1,-2 0 1,1-1 0,14-15-1,-11 9 671,-1-1 0,0 0-1,-2 0 1,1-1 0,-2-1 0,16-36-1,-22 36 1241,-11 18-36,-17 25-670,16-14-742,2 1 1,-1-1 0,2 1 0,-1 1-1,2-1 1,0 1 0,0-1 0,-3 22-1,7-30-154,-1 0 0,1-1 1,-1 1-1,1 0 0,0 0 0,1-1 0,-1 1 0,1 0 0,-1-1 0,1 1 0,0 0 0,0-1 0,1 1 1,-1-1-1,1 0 0,0 1 0,0-1 0,0 0 0,0 0 0,0 0 0,1 0 0,-1 0 0,1-1 1,0 1-1,0-1 0,0 0 0,0 0 0,0 0 0,1 0 0,-1 0 0,0-1 0,1 0 0,-1 1 0,6 0 1,2 0-895,-1 0 1,0-1 0,1 0 0,-1-1 0,18-1 0,19-6-7470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4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9801,'0'0'16619,"-4"14"-15028,-11 34-293,-23 86 583,33-114-1808,1 1 0,0 0 0,2 0 0,1 32 0,1-52-62,-1 0 0,1-1 0,0 1 0,0 0 0,0 0 0,0-1 0,0 1 0,0 0 1,0-1-1,0 1 0,0 0 0,1 0 0,-1-1 0,0 1 0,0 0 0,1-1 0,-1 1 0,0-1 0,1 1 0,-1 0 0,1-1 0,-1 1 0,1-1 0,-1 1 0,1-1 0,-1 1 0,1-1 0,-1 1 0,1-1 0,-1 0 0,1 1 0,0-1 0,-1 0 0,1 1 0,0-1 0,-1 0 0,1 0 1,0 0-1,0 0 0,-1 0 0,1 0 0,0 0 0,-1 0 0,1 0 0,0 0 0,0 0 0,-1 0 0,1 0 0,0 0 0,-1-1 0,1 1 0,0 0 0,-1 0 0,1-1 0,1 0 0,0-1 39,1 1-1,0-1 1,-1 0-1,1 0 1,-1-1-1,0 1 1,1 0-1,-1-1 1,0 1-1,-1-1 1,3-4-1,2-6-49,-2-1 0,1 0 0,-2 0 0,0 0 0,-1-1 0,0 1 0,-1 0 0,-1-1 0,-2-25 0,2 40-2,-1 0-1,1 0 1,0 0-1,0 0 1,0 0-1,-1 0 1,1 0-1,0-1 1,0 1 0,-1 0-1,1 0 1,0 0-1,0 0 1,-1 0-1,1 0 1,0 1-1,0-1 1,0 0 0,-1 0-1,1 0 1,0 0-1,0 0 1,-1 0-1,1 0 1,0 0-1,0 0 1,0 1-1,-1-1 1,1 0 0,0 0-1,0 0 1,0 0-1,0 1 1,-1-1-1,1 0 1,0 0-1,0 0 1,0 1 0,0-1-1,0 0 1,0 0-1,0 1 1,0-1-1,0 0 1,0 0-1,0 1 1,0-1 0,0 0-1,0 0 1,0 0-1,0 1 1,0-1-1,0 0 1,-8 16-170,6-9 161,0 1 1,1 0 0,0 0-1,0-1 1,0 1-1,1 0 1,1 12 0,0-18 11,-1 0 0,0 0 0,1 0 1,0 0-1,-1 0 0,1 0 0,0 0 1,0 0-1,0 0 0,0 0 0,1-1 1,-1 1-1,0 0 0,1-1 1,-1 1-1,1-1 0,0 1 0,-1-1 1,1 0-1,0 0 0,0 0 0,0 0 1,0 0-1,0 0 0,0 0 0,0 0 1,0-1-1,0 1 0,0-1 0,0 0 1,3 0-1,6 1-7,0-1-1,-1-1 1,1 0-1,0-1 1,-1 0-1,1 0 1,-1-1-1,1-1 1,-1 1 0,0-2-1,-1 1 1,1-2-1,-1 1 1,0-1-1,0 0 1,-1-1-1,0 0 1,0-1-1,0 1 1,-1-1 0,0-1-1,-1 1 1,10-17-1,-12 9-150,-12 16-65,-16 21-61,19-15 341,0 1 1,0 1-1,1-1 0,0 1 0,1-1 1,-1 1-1,2 0 0,-1 0 0,1 1 1,-2 10-1,4-18-51,1 0 1,-1 0-1,0 0 1,0 0 0,1 0-1,-1 0 1,0 0-1,1 0 1,-1 0-1,1 0 1,-1 0-1,1 0 1,-1-1 0,1 1-1,0 0 1,-1 0-1,1-1 1,0 1-1,0 0 1,0-1-1,-1 1 1,1-1 0,0 1-1,0-1 1,0 1-1,0-1 1,0 0-1,0 1 1,0-1-1,0 0 1,0 0 0,0 0-1,0 0 1,0 0-1,0 0 1,0 0-1,0 0 1,0 0-1,0 0 1,1-1-1,47-7 207,-18-2-214,-1-2 0,50-26 0,-54 24 0,0 2 0,1 0 0,54-15 0,-81 27 0,1 0 0,-1 0 0,1 0 0,-1 0 0,1 0 0,-1 0 0,1 0 0,-1 0 0,1 0 0,-1 0 0,1 0 0,-1 0 0,1 0 0,-1 0 0,1 0 0,-1 0 0,1 1 0,-1-1 0,1 0 0,-1 0 0,1 1 0,-1-1 0,0 0 0,1 1 0,-1-1 0,1 0 0,-1 1 0,0-1 0,1 1 0,-1-1 0,0 0 0,0 1 0,1 0 0,0 22 0,-14 33 0,9-46 0,2 20 0,3-29 0,-1 0 0,0-1 0,0 1 0,1 0 0,-1 0 0,0-1 0,1 1 0,-1 0 0,1-1 0,-1 1 0,1 0 0,-1-1 0,1 1 0,-1-1 0,1 1 0,0-1 0,-1 1 0,1-1 0,0 0 0,-1 1 0,2 0 0,2-1 0,-1 0 0,0 0 0,1 0 0,-1 0 0,0 0 0,0-1 0,1 1 0,-1-1 0,0 0 0,0 0 0,0 0 0,0-1 0,0 1 0,3-3 0,55-32 0,-46 26 0,1 0 0,-1 1 0,2 1 0,30-11 0,-47 19 0,1-1 0,-1 1 0,1 0 0,0 0 0,-1 0 0,1 0 0,-1 0 0,1 1 0,0-1 0,-1 0 0,1 0 0,-1 0 0,1 0 0,-1 1 0,1-1 0,-1 0 0,1 0 0,-1 1 0,1-1 0,-1 0 0,1 1 0,-1-1 0,1 1 0,-1-1 0,1 1 0,-1-1 0,0 1 0,1-1 0,-1 1 0,0-1 0,0 1 0,1-1 0,-1 1 0,0-1 0,0 1 0,0 0 0,0-1 0,0 1 0,0-1 0,0 1 0,0 0 0,0-1 0,0 1 0,0-1 0,0 1 0,0-1 0,0 1 0,0 0 0,-1-1 0,1 1 0,0 0 0,-11 48 0,5-21 0,6-28 0,0 0 0,0 1 0,0-1 0,0 0 0,0 0 0,0 1 0,0-1 0,0 0 0,0 0 0,0 1 0,0-1 0,0 0 0,0 0 0,0 1 0,0-1 0,1 0 0,-1 0 0,0 0 0,0 1 0,0-1 0,0 0 0,1 0 0,-1 0 0,0 0 0,0 0 0,0 1 0,1-1 0,-1 0 0,0 0 0,0 0 0,1 0 0,-1 0 0,0 0 0,0 0 0,1 0 0,-1 0 0,0 0 0,0 0 0,1 0 0,-1 0 0,15-4 0,12-11 0,14-18-434,-28 21-41,1 2 0,0-1 1,0 1-1,24-11 0,-31 22-1907,-10 10 1882,-9 10 681,-71 97 1789,82-117-3385,1-2-191,1-9-4022,6-8-1466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40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12716,'0'0'18674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66 17969,'0'0'4837,"8"-9"-2585,-4 4-2025,1 0 0,-1 0 0,1 1 0,0 0 0,0 0 1,1 0-1,-1 1 0,1 0 0,0 0 0,0 0 0,0 0 0,0 1 0,0 0 0,1 1 0,-1-1 0,0 1 0,1 0 0,11 1 0,-14-1-199,11 0 32,-1 1 1,0 0-1,0 1 0,0 1 1,28 6-1,-39-7-58,0 0-1,0 0 0,0 0 1,-1 1-1,1-1 0,-1 1 1,1 0-1,-1-1 0,1 1 1,-1 0-1,0 1 0,0-1 1,0 0-1,0 1 0,0-1 1,-1 1-1,1-1 1,-1 1-1,0 0 0,0 0 1,0 0-1,0 0 0,0 0 1,0 0-1,-1 0 0,1 0 1,-1 0-1,0 0 0,0 0 1,0 0-1,-1 0 0,1 0 1,-1 0-1,-1 5 1,0 1 25,-1 1 0,-1-1 1,1 0-1,-2 0 1,1 0-1,-1-1 1,0 1-1,-1-1 1,0 0-1,-12 12 0,-13 11 238,-39 29-1,41-35-139,17-15-235,-82 75 634,42-22-4173,40-41-2421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41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61 22133,'0'0'8136,"6"9"-6017,-2-4-2100,0 0 0,0-1 0,1 1 0,-1-1 0,1 0 0,0 0 0,0-1 0,1 0 0,-1 0-1,0 0 1,1 0 0,0-1 0,0 0 0,-1 0 0,1 0 0,1-1 0,-1 0 0,0 0 0,9-1 0,-15 0-19,20 1 0,0 0 0,0-2 0,38-6 0,-53 6 0,-1 0 0,1 0 0,-1-1 0,0 0 0,0 1 0,1-2 0,-1 1 0,-1 0 0,1-1 0,5-4 0,-7 5 0,-1 0 0,1 0 0,-1 0 0,1 0 0,-1 0 0,0 0 0,0 0 0,0 0 0,0-1 0,0 1 0,-1 0 0,1-1 0,-1 1 0,1-1 0,-1 1 0,0-1 0,0 1 0,0-1 0,0 1 0,-1-5 0,0 5 0,1 1 0,-1-1 0,1 0 0,-1 1 0,0-1 0,0 1 0,1-1 0,-1 1 0,0-1 0,0 1 0,-1-1 0,1 1 0,0 0 0,0 0 0,-1-1 0,1 1 0,-1 0 0,1 0 0,-3-1 0,-1 0 0,0 0 0,-1 0 0,1 0 0,-1 1 0,1-1 0,-8 1 0,0-1 0,0 2 0,-1 0 0,1 0 0,-24 5 0,26-2 0,1 1 0,0 0 0,0 0 0,0 1 0,1 1 0,0-1 0,0 2 0,0-1 0,1 1 0,-14 15 0,17-18 0,1 0 0,0 1 0,0 0 0,0 0 0,0 0 0,1 1 0,0-1 0,0 1 0,1-1 0,-1 1 0,1 0 0,0 0 0,1 0 0,0 0 0,0 1 0,0-1 0,0 0 0,1 0 0,0 1 0,1 7 0,1-10 2,0 1 0,0-1-1,1 0 1,-1 0 0,1 0 0,0 0 0,0 0 0,0-1-1,1 1 1,-1-1 0,1 0 0,0 0 0,0 0 0,0-1-1,0 1 1,0-1 0,1 0 0,-1 0 0,0-1 0,1 1-1,0-1 1,-1 0 0,8 1 0,15 3-66,0-1-1,47 0 1,-69-4 37,-3 0 15,98 1-3030,-79-2-68,-1-1-1,39-9 1,4-9-8031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41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12043,'0'0'5061,"80"7"-3395,-42 16 1152,-5 14-255,-7 16-1058,-10 13-256,-16 9-672,-6 5-353,-27 5-128,-13-2-1185,-12-1-1633,-15-8-1891,-6-9-3586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0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10922,'0'0'13101,"52"9"-11147,-3-9 192,15 0-961,4-8-705,4-1-384,-6-2-64,-9 3-608,-9-1-385,-13 7-256,-10 0-289,-12 2-287,-8 0-321,-10 2-4260,-15 2 1024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0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18706,'0'0'3491,"75"9"-768,-24-9-770,4 0-575,3-4-610,-2 0-607,-3 0-193,-6 3-1218,-6 1-2017,-6 0-3139,-2 0-4132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0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15919,'0'0'8755,"8"-5"-6540,26-16-624,-33 21-1567,-1-1-1,1 1 1,-1 0-1,0 0 1,1 0-1,-1-1 1,1 1-1,-1 0 1,1 0-1,-1 0 1,0 0-1,1 0 1,-1 0 0,1 0-1,-1 0 1,1 0-1,-1 0 1,1 0-1,-1 0 1,1 0-1,-1 0 1,1 0-1,-1 0 1,0 1-1,1-1 1,-1 0-1,1 0 1,-1 1-1,0-1 1,1 0-1,-1 0 1,1 1-1,-1-1 1,0 0-1,0 1 1,1-1-1,-1 1 1,0-1-1,1 0 1,-1 1-1,0-1 1,0 1 0,0-1-1,0 1 1,0-1-1,1 0 1,-1 1-1,0 0 1,1 26 21,-1-23 22,-1 58 26,1 48-1203,1-100 239,0 0-1,0 0 1,1 0-1,1 0 0,0-1 1,0 1-1,1-1 0,6 13 1,-3-13-3389,-2-3-2563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14061,'0'0'7848,"52"5"-4869,-6-5-962,9 0-255,13-7-577,6 0-608,-3 0-417,-5 2-160,-11 2-577,-9 2-704,-18 1-1025,-10 0-673,-6 0-1345,-7 0-2402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7:1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18321,'0'0'5061,"8"0"-2829,207 3 2796,-213-3-5030,1 0-1,-1 0 0,1 0 0,-1 1 0,1-1 0,-1 0 1,1 1-1,-1 0 0,1-1 0,-1 1 0,0 0 1,0 0-1,1 1 0,-1-1 0,0 0 0,3 3 1,-4-3 3,-1 1 1,1-1 0,0 0-1,-1 1 1,1-1 0,0 1 0,-1-1-1,0 1 1,1-1 0,-1 1-1,0 0 1,0-1 0,0 1-1,0-1 1,0 1 0,0-1 0,0 1-1,-1 0 1,1-1 0,-1 1-1,1-1 1,-1 1 0,1-1-1,-1 0 1,0 1 0,0-1 0,0 2-1,-5 6 33,0 0 0,0-1 1,-1 0-1,0 0 0,0 0 0,-1-1 0,-9 7 0,-68 46 239,55-41-167,5-4-11,19-12-63,0 0 1,1 0-1,-1 0 0,1 1 0,-1 0 0,1 0 0,1 0 0,-1 0 0,0 1 0,1 0 0,-5 6 0,9-10-26,0-1 0,0 1 1,0-1-1,0 1 0,0-1 0,0 0 0,0 1 0,0-1 1,0 1-1,0-1 0,0 1 0,0-1 0,0 1 0,0-1 1,0 0-1,0 1 0,0-1 0,0 1 0,1-1 0,-1 0 1,0 1-1,0-1 0,1 1 0,-1-1 0,0 0 0,0 1 1,1-1-1,-1 0 0,0 1 0,1-1 0,-1 0 0,1 0 1,-1 1-1,0-1 0,1 0 0,-1 0 0,1 0 0,-1 0 1,1 0-1,-1 1 0,0-1 0,1 0 0,0 0 0,24 1 157,-20-1-127,209 0-747,-143-3-3287,-1-2-4810,-16 0-9535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28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70 7239,'0'0'13255,"0"-9"-12091,1-1-714,0 7-199,0-1-1,-1 1 1,0 0 0,0 0 0,0-1-1,0 1 1,0 0 0,-1 0 0,1-1-1,-2-3 1,0 6 34,1 0 0,0 0 0,0 0 0,-1 0 0,1 0 0,-1 0 0,1 1 1,0-1-1,-1 0 0,1 1 0,-1-1 0,0 1 0,1 0 0,-1 0 0,1-1 0,-1 1 0,1 0 0,-1 0 0,0 0 0,1 1 0,-3-1 0,-36 7 790,24 1-1051,0 2 0,0 0 0,1 1 0,1 0 1,0 2-1,0-1 0,1 2 0,1 0 0,0 0 0,1 1 0,1 0 0,0 1 1,1 0-1,1 1 0,0 0 0,1 0 0,1 1 0,1-1 0,0 1 1,2 0-1,0 1 0,-1 29 0,3-42-24,1 0 0,1 0 0,-1 0 0,1-1 0,0 1 0,0 0 0,0 0 0,1-1 0,0 1 0,0-1 0,4 7 0,-4-10 0,0 1 0,1 0 0,-1-1 0,1 0 0,0 1 0,-1-1 0,1 0 0,0 0 0,0-1 0,1 1 0,-1-1 0,0 1 0,0-1 0,1 0 0,-1 0 0,1-1 0,-1 1 0,1-1 0,6 1 0,0-1 0,0-1 0,1 0 0,-1 0 0,0-1 0,1 0 0,-1-1 0,0 0 0,-1 0 0,1-1 0,-1 0 0,17-11 0,-15 9 0,-1-2 0,1 1 0,-1-1 0,-1-1 0,0 0 0,0 0 0,0-1 0,-1 0 0,8-14 0,-15 23 0,0 0 0,0-1 0,-1 1 0,1 0 0,0-1 0,-1 1 0,1 0 0,-1-1 0,1 1 0,-1-1 0,1 1 0,-1-1 0,0 1 0,0-1 0,0 1 0,0-1 0,0 1 0,0-1 0,0 1 0,-1 0 0,1-1 0,0 1 0,-1-1 0,1 1 0,-1-1 0,0 1 0,0-2 0,-1 1 0,0 1 0,-1-1 0,1 1 0,0-1 0,0 1 0,-1 0 0,1 0 0,0 0 0,-1 0 0,0 0 0,1 0 0,-1 1 0,1-1 0,-4 1 0,-7-1 0,0 0 0,0 1 0,-1 1 0,1 0 0,-18 5 0,20-3 0,0 1 0,1 0 0,-1 0 0,1 1 0,0 1 0,0-1 0,1 2 0,-1-1 0,1 1 0,1 1 0,0 0 0,-13 15 0,21-23-19,-1 0 0,1 1 0,0-1 0,0 0 0,-1 0 0,1 1 0,0-1 0,0 0 0,0 1 0,0-1 0,-1 0 0,1 1 0,0-1 0,0 1 0,0-1-1,0 0 1,0 1 0,0-1 0,0 0 0,0 1 0,0-1 0,0 1 0,0-1 0,0 0 0,0 1 0,1-1 0,-1 0 0,0 1 0,0-1 0,0 0 0,0 1 0,1-1 0,-1 0 0,0 1 0,0-1 0,0 0 0,1 0 0,-1 1 0,0-1 0,1 0 0,-1 0 0,1 1 0,21 0-2187,-17-1 1420,-1-1-1,1 0 1,-1 0 0,1-1 0,-1 1-1,1-1 1,-1 0 0,6-3 0,7-12-8492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2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20 14830,'0'0'11093,"-10"-5"-9913,8 4-1141,-1-1 46,1 0 0,-1 1-1,0-1 1,0 1 0,0 0 0,1 0 0,-1 0 0,0 0 0,0 0-1,-1 1 1,-3-1 0,4 2-15,1 0-1,-1 0 0,1 0 1,0 0-1,0 0 1,-1 0-1,1 1 0,0-1 1,0 1-1,0-1 0,1 1 1,-1 0-1,0 0 1,0 0-1,1 0 0,0 0 1,-1 0-1,1 0 1,0 0-1,-2 5 0,-21 38 409,2 2 0,-20 62 0,35-87-337,1 1 0,0 0 0,2 0 0,1 1 0,1-1 1,1 1-1,2 30 0,-1-51-139,1 0 0,-1-1 1,1 1-1,0-1 0,-1 1 0,1 0 1,1-1-1,-1 0 0,0 1 0,0-1 1,1 0-1,0 1 0,-1-1 1,1 0-1,0 0 0,0 0 0,0-1 1,0 1-1,0 0 0,1-1 0,-1 0 1,0 1-1,1-1 0,-1 0 1,1 0-1,-1 0 0,1 0 0,0-1 1,-1 1-1,1-1 0,0 0 0,-1 1 1,1-1-1,0 0 0,-1-1 1,6 0-1,1 0 10,0 0 1,1 0-1,-1-1 1,-1-1-1,1 1 0,0-2 1,-1 1-1,1-1 1,12-8-1,-1-3 58,1-1 0,26-28 0,-41 38-56,0-1 0,-1 1 0,1-1 0,-1 0 0,-1 0 0,1-1 0,-1 1 0,-1-1 1,1 0-1,-1 0 0,2-12 0,-4 19-14,-1 0 0,0 0 0,0 0 0,0 0 0,0 0 0,0 0 0,0 0 0,-1 0 0,1 0 0,0 0 0,0 0 0,-1 0 0,1 0 0,0 0 0,-1 1 0,1-1 0,-1 0 0,0 0 0,1 0 0,-1 0 0,1 1 0,-1-1 0,0 0 0,0 1 0,1-1 0,-3-1 0,0 1 0,0 0 0,0 0 0,1 0 0,-2 0 0,1 0 0,0 0 0,0 1 0,-6-1 0,-3 1 0,0 1 0,1 0 0,-1 0 0,-13 4 0,9 0 0,-1 1 0,1 1 0,0 1 0,1 0 0,0 1 0,0 1 0,1 0 0,0 1 0,1 1 0,-20 21 0,32-32 8,-1 0 0,1 1-1,0-1 1,0 0 0,0 1 0,1-1-1,-1 1 1,0-1 0,0 1 0,1-1 0,-1 1-1,1 0 1,0-1 0,-1 1 0,1 0-1,0 2 1,0-4-24,1 1-1,-1 0 1,1-1-1,-1 1 1,1-1-1,-1 1 1,1-1-1,-1 1 0,1-1 1,0 0-1,-1 1 1,1-1-1,0 0 1,-1 1-1,1-1 1,0 0-1,0 0 1,-1 0-1,1 0 1,0 1-1,-1-1 1,1 0-1,0 0 1,0-1-1,-1 1 1,1 0-1,0 0 1,0 0-1,-1 0 1,1 0-1,0-1 1,-1 1-1,1 0 1,0-1-1,-1 1 1,1-1-1,0 1 1,-1 0-1,1-2 0,14-5-2318,-1-1-1,0-1 0,24-20 0,-36 27 1985,50-40-10822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6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4132,'0'0'15086,"62"5"-13837,-14-5 257,15 0-513,14-2-801,2-10-96,1-4-32,-9 1-64,-12 2-320,-18 3-481,-19 5-32,-21 5-352,-9 0-769,-30 9-1377,-13 4-4164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15535,'0'0'1153,"1"-50"32,-1 34-641,1 10 225,3 6-577,3 6-448,2 22 352,3 8 128,9 9-95,3 7-33,7 1-96,5 3-161,4-3-319,4-2-577,-8-2-1505,-5-7-1666,-11-2-3492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18546,'-53'3'6227,"4"6"-3319,43-6-2684,-1-1 1,1 1-1,0 0 1,0 0-1,0 1 1,0 0-1,0 0 1,1 0-1,0 0 1,-1 1 0,2 0-1,-9 10 1,12-14-222,0 0 0,0 1 0,0-1 1,0 0-1,0 1 0,1-1 1,-1 0-1,0 1 0,1-1 0,-1 1 1,1-1-1,-1 1 0,1-1 0,0 1 1,0 0-1,-1-1 0,1 1 1,0-1-1,0 1 0,1 1 0,0-1-4,-1-1 0,1 0 0,0 0 0,-1 0 0,1 0 0,0 0 0,0-1 0,0 1 0,0 0 0,0 0 0,0-1 0,0 1-1,0 0 1,0-1 0,0 1 0,1-1 0,-1 1 0,0-1 0,3 1 0,8 1-64,0-1 1,0 0-1,1-1 0,14-1 1,-9 0-119,201-11-1750,-219 12 1934,0 0 1,1 0-1,-1 0 0,1 0 0,-1 0 1,0 0-1,1 0 0,-1 0 1,0 0-1,1 1 0,-1-1 1,1 0-1,-1 0 0,0 0 0,1 1 1,-1-1-1,0 0 0,0 0 1,1 1-1,-1-1 0,0 0 0,0 1 1,1-1-1,-1 0 0,0 1 1,0-1-1,0 0 0,0 1 1,1-1-1,-1 0 0,0 1 0,0-1 1,0 0-1,0 1 0,0-1 1,0 1-1,0-1 0,0 0 0,0 1 1,0-1-1,0 1 0,0-1 1,0 0-1,0 1 0,-1-1 0,1 0 1,0 1-1,0-1 0,0 0 1,-1 1-1,1-1 0,0 0 1,0 1-1,0-1 0,-1 1 0,-15 21 407,-21 11 272,-1-2 0,-1-1 0,-2-2-1,-1-2 1,-59 27 0,99-51-735,-17 6-2220,18-8 2057,1 1 1,-1-1 0,0 0-1,1 0 1,-1 1-1,1-1 1,-1 0-1,1 0 1,-1 0-1,1 0 1,-1 0 0,0 0-1,1 0 1,-1 0-1,1 0 1,-1 0-1,1 0 1,-1 0-1,0 0 1,1-1 0,-1 1-1,1 0 1,-1 0-1,1-1 1,-1 1-1,1 0 1,-1-1-1,-1-8-11254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16464,'0'0'3203,"-37"57"-1121,24-35 640,12-6-1248,1-5-1186,10-4-512,13-3-1602,2-4-3107,-3 3-4003</inkml:trace>
  <inkml:trace contextRef="#ctx0" brushRef="#br0" timeOffset="1">75 341 12908,'0'0'5125,"-45"83"-3876,32-44 417,2-7 256,8-6-577,1-4-192,2-7-448,5-7-609,10-6-128,4-2-833,1 0-1922,1-1-1729,-9-1-3812</inkml:trace>
  <inkml:trace contextRef="#ctx0" brushRef="#br0" timeOffset="2">68 724 4612,'0'0'2082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6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13741,'0'0'3267,"64"0"-480,-10-5-321,7-5-544,6-1-353,-3 0-736,-3 3-705,-7 0-192,-13 3-1409,-8 0-833,-15-1-1666,-10-4-3972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6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0 247 865,'0'0'23505,"14"-1"-21898,14-4-1293,-1-1 0,0-1 0,0-1 0,-1-2 1,0 0-1,40-23 0,-15-1-276,-1-3-1,49-46 1,-93 78-44,-5 4 0,-1 1 0,0-1 1,1 1-1,-1-1 0,0 1 1,1 0-1,-1-1 0,1 1 1,-1-1-1,1 1 0,-1 0 1,1-1-1,-1 1 0,1 0 1,-1 0-1,1-1 0,-1 1 0,1 0 1,0 0-1,-1 0 0,1 0 1,-1 0-1,1 0 0,-1 0 1,1 0-1,0 0 0,-1 0 1,1 0-1,-1 0 0,1 0 1,0 0-1,-1 0 0,1 1 1,-1-1-1,1 0 0,-1 0 0,1 1 1,-1-1-1,1 0 0,-1 1 1,1-1-1,-1 1 0,1-1 1,-1 1-1,0-1 0,1 1 1,-1-1-1,0 1 0,1-1 1,-1 1-1,0-1 0,0 1 1,0-1-1,1 1 0,-1-1 0,0 1 1,0 0-1,0-1 0,0 1 1,0-1-1,0 1 0,0 1 1,1 53-224,-1-33 277,1 2 110,2 1 0,0-1 0,1 0 1,14 41-1,-14-55-342,0-1 0,0 1 0,1-1 0,0 0 0,13 16 0,-13-20-420,-1 0 1,1-1-1,0 1 0,0-1 0,0 0 0,0-1 0,1 1 0,-1-1 0,1 0 0,10 3 0,31 3-11216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7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19827,'0'0'608,"-21"50"-127,4-11 704,2 7-544,5 4 63,1 2-384,9-5-223,0-7-65,0-6-641,7-9-608,-1-11-224,-5-7-834,-9-10-10761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16015,'0'0'1655,"10"-11"-117,-6 6-1375,2-3 27,0 0 0,1 1 0,0 0 0,0 1 0,1-1 0,0 1 0,0 1-1,0-1 1,1 1 0,9-4 0,12-1 157,1 1 0,0 1 0,0 1 0,1 2 0,-1 2 0,1 0 0,56 4 0,-84-1-344,1 1 0,-1-1 0,0 1-1,1 0 1,-1 0 0,0 0 0,0 1-1,0-1 1,0 1 0,0 0 0,0 0-1,0 0 1,-1 1 0,1 0 0,-1-1-1,5 6 1,-6-5 59,0 0 0,0 0 0,-1 0 0,1 0 0,-1 0 0,0 0 0,1 0 0,-2 1 0,1-1 0,0 0 0,-1 1 0,1-1 0,-1 0 0,0 1 0,0-1 0,0 1 1,-1-1-1,1 0 0,-1 1 0,0-1 0,0 0 0,-2 4 0,-1 2 347,0 0 0,-1 0 0,0-1 1,-1 1-1,0-2 0,0 1 0,-1 0 1,-13 11-1,1-3 488,-1 0 0,-29 17 0,44-30-837,0 0 1,0 0 0,0-1-1,0 1 1,0-1 0,0 0-1,-1-1 1,1 1 0,-1-1-1,-7 1 1,13-2-81,-1 0 1,1 0-1,0-1 0,-1 1 1,1 0-1,0 0 0,-1 0 0,1 0 1,0 0-1,0 0 0,-1 0 1,1 0-1,0-1 0,-1 1 1,1 0-1,0 0 0,0 0 1,-1-1-1,1 1 0,0 0 1,0 0-1,0-1 0,-1 1 0,1 0 1,0 0-1,0-1 0,0 1 1,0 0-1,0-1 0,0 1 1,0 0-1,-1 0 0,1-1 1,0 1-1,0 0 0,0-1 1,0 1-1,0 0 0,0-1 0,0 1 1,1 0-1,-1-1 0,0 1 1,0 0-1,0 0 0,0-1 1,0 1-1,0 0 0,1-1 1,-1 1-1,0 0 0,0 0 0,0-1 1,1 1-1,-1 0 0,0 0 1,0 0-1,1-1 0,13-16-2283,-2 7-521,0 1 0,1 0 0,15-7 0,15-7-6678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17553,'-5'11'2690,"-7"17"-1299,0 1 0,3 0 0,0 1 0,2 0 0,1 0 0,-3 41 0,9-70-1386,0-1 0,-1 1-1,1-1 1,0 1 0,0 0 0,0-1-1,0 1 1,0-1 0,0 1-1,0-1 1,0 1 0,1 0-1,-1-1 1,0 1 0,0-1 0,0 1-1,1-1 1,-1 1 0,0-1-1,0 1 1,1-1 0,-1 1-1,1-1 1,-1 0 0,0 1-1,1-1 1,-1 1 0,1-1 0,-1 0-1,1 1 1,-1-1 0,1 0-1,-1 0 1,1 1 0,-1-1-1,1 0 1,-1 0 0,1 0 0,-1 0-1,1 0 1,0 0 0,-1 0-1,1 0 1,-1 0 0,1 0-1,-1 0 1,1 0 0,0 0 0,-1 0-1,1 0 1,-1-1 0,1 1-1,-1 0 1,1 0 0,0-1-1,1 0 13,0 0 0,0-1 0,1 1-1,-1 0 1,0-1 0,-1 0-1,1 1 1,0-1 0,0 0 0,-1 0-1,1 0 1,1-4 0,2-9 8,0-2 1,-1 1-1,-1 0 0,-1-1 1,0 0-1,-1 1 1,-1-1-1,-2-17 1,2-1-10,-2 27-60,-2 11-57,3-2 93,1 0 1,0 0-1,-1 0 0,1 0 0,0 0 1,0 0-1,0 0 0,0 0 1,0 0-1,0 0 0,0 0 0,0 0 1,0 0-1,0 0 0,1 0 1,-1 0-1,0 0 0,0-1 1,1 1-1,-1 0 0,1 1 0,3 1-216,-1-1 0,1 0 0,0 1 0,0-1 0,-1-1 0,1 1 0,1 0 0,-1-1 0,0 0 0,0 0 0,0 0 0,1-1 0,-1 1 0,0-1 0,9-1 0,68-6-8240,-42-4 1460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8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12492,'0'0'9491,"-11"7"-7499,9-6-1965,-10 7 647,0 0-1,0 1 1,-20 20 0,29-26-566,0 0 0,1 0 0,-1 0 0,1 1 0,-1-1 0,1 1 0,0 0 0,0-1 0,0 1 0,1 0 0,0 0 0,-1 0 0,1 0 0,1 1 0,-1-1 0,0 0 0,1 0 0,0 0 0,0 1 0,1-1 0,0 8 0,1-10-98,-1 0 1,1 0-1,-1 0 0,1 0 1,0-1-1,-1 1 0,1 0 1,0-1-1,0 0 0,0 1 1,0-1-1,0 0 1,1 0-1,-1 0 0,0 0 1,0 0-1,1-1 0,-1 1 1,1-1-1,-1 0 0,0 1 1,1-1-1,-1 0 0,5-1 1,1 1 9,-1 0 0,0 0 1,1-1-1,-1 0 1,0 0-1,1-1 0,8-3 1,-13 3 41,0 0 1,1 0 0,-1 0 0,0 0 0,0-1 0,0 0-1,-1 1 1,1-1 0,0 0 0,-1 0 0,0-1-1,0 1 1,0 0 0,0-1 0,-1 1 0,1-1 0,-1 0-1,0 1 1,0-1 0,0 0 0,0 0 0,-1 0 0,1 0-1,-1 1 1,0-1 0,0 0 0,-1 0 0,1 0 0,-2-5-1,1 6-92,0 0 0,1 0 0,-1 0 0,0 0 0,-1 0 0,1 0 0,0 1-1,-1-1 1,0 0 0,0 1 0,1-1 0,-2 1 0,1-1 0,0 1 0,0 0 0,-1 0-1,1 0 1,-1 0 0,1 1 0,-1-1 0,0 1 0,0 0 0,0-1 0,0 1 0,0 0-1,0 1 1,0-1 0,0 0 0,0 1 0,0 0 0,0 0 0,0 0 0,-1 0 0,1 0-1,-5 2 1,7-1-508,0-1-1,1 1 1,-1 0-1,0 0 1,1 0-1,-1 0 0,1 0 1,-1 0-1,1 1 1,0-1-1,0 0 1,-1 0-1,1 0 0,0 0 1,0 0-1,0 0 1,0 1-1,0-1 1,0 0-1,1 0 1,-1 0-1,0 0 0,0 0 1,1 0-1,0 2 1,8 10-10310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9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9577,'0'0'5221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49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14125,'0'0'13053,"0"13"-12039,-9 69 144,4-54-764,1-1 0,2 1 0,0 0 0,4 38 0,-1-65-387,-1 0-1,1 0 1,-1 0 0,1 0-1,0 0 1,-1 0-1,1 0 1,0 0 0,0 0-1,0 0 1,-1 0-1,1 0 1,0-1 0,0 1-1,0 0 1,1-1-1,-1 1 1,0-1 0,0 1-1,0-1 1,0 0-1,0 1 1,1-1 0,-1 0-1,0 0 1,0 0-1,0 0 1,1 0 0,-1 0-1,0 0 1,0 0-1,0 0 1,1 0 0,-1-1-1,0 1 1,0-1-1,0 1 1,0-1 0,1 0-1,47-20-366,-37 14 62,32-17-285,-41 23 573,0 0 0,-1 0 0,1 0 0,0 0 0,0 1 1,0-1-1,0 1 0,-1-1 0,1 1 0,0 0 0,0 1 0,0-1 0,0 0 0,4 2 0,-5-1 33,-1 0 0,0 1-1,1-1 1,-1 0 0,0 1 0,0-1 0,0 1-1,0-1 1,0 1 0,0-1 0,0 1 0,-1 0-1,1-1 1,-1 1 0,1 0 0,-1 0 0,0 0 0,1-1-1,-1 1 1,0 0 0,0 0 0,-1 3 0,-4 41 568,2-41-551,0 0 0,0 0 0,0 0 1,0-1-1,-1 1 0,0-1 0,0 0 1,0 0-1,-1-1 0,1 1 0,-1-1 1,1 0-1,-1 0 0,0-1 0,-1 1 1,1-1-1,0 0 0,-11 2 0,6-1 37,-1 0 0,0-1 0,-1 0 0,1-1 0,0 0 0,0-1 0,-1 0 0,-15-2 0,25 1-186,1 1 0,0 0 1,0 0-1,0-1 0,0 1 0,0-1 1,0 1-1,0-1 0,0 1 0,0-1 1,0 0-1,1 0 0,-1 1 0,0-1 0,0 0 1,0 0-1,1 0 0,-1 0 0,1 0 1,-1 0-1,0 0 0,1 0 0,0 0 1,-1 0-1,1 0 0,0 0 0,-1 0 0,1 0 1,0 0-1,0 0 0,0-2 0,0 0-653,0 0-1,1 0 1,-1 0-1,1 0 1,0 0-1,-1 0 1,1 0-1,1 0 1,-1 1-1,0-1 1,3-3-1,18-20-13608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15983,'0'0'5050,"1"9"-2402,8 122 3737,-9-129-6356,0-1-1,-1 1 1,1-1 0,0 0 0,0 1 0,0-1-1,0 1 1,0-1 0,1 1 0,-1-1 0,0 1-1,1-1 1,-1 1 0,1-1 0,0 0 0,-1 1 0,1-1-1,0 0 1,0 1 0,0-1 0,0 0 0,0 0-1,0 0 1,0 0 0,0 0 0,0 0 0,0 0-1,1 0 1,-1-1 0,0 1 0,1 0 0,-1-1-1,0 1 1,1-1 0,-1 1 0,1-1 0,-1 0-1,1 0 1,-1 1 0,1-1 0,-1 0 0,1 0 0,-1-1-1,1 1 1,-1 0 0,0 0 0,1-1 0,-1 1-1,1-1 1,-1 1 0,1-1 0,1-1 0,7-2 138,0-1 1,-1 0 0,0-1 0,0 0-1,0 0 1,8-9 0,5-8-168,-17 17 0,0 1 0,0-1 0,0 1 0,1 0 0,-1 1 0,1-1 0,0 1 0,11-5 0,-16 9 0,-1 0 0,1 0 0,0 0 0,-1 0 0,1 0 0,0 1 0,0-1 0,-1 0 0,1 0 0,0 1 0,-1-1 0,1 1 0,0-1 0,-1 0 0,1 1 0,-1-1 0,1 1 0,-1-1 0,1 1 0,-1 0 0,1-1 0,-1 1 0,1-1 0,-1 1 0,0 0 0,0-1 0,1 1 0,-1 0 0,0 0 0,0-1 0,1 1 0,-1 0 0,0-1 0,0 1 0,0 0 0,0 0 0,0-1 0,0 1 0,0 0 0,-1 1 0,2 40 0,-2-34 0,2 65 0,-1-73-5,0 1 0,1-1 1,-1 1-1,1-1 0,-1 0 0,0 1 1,1-1-1,-1 0 0,1 1 0,-1-1 0,1 0 1,-1 1-1,1-1 0,-1 0 0,1 0 1,0 0-1,-1 1 0,1-1 0,-1 0 0,1 0 1,-1 0-1,1 0 0,0 0 0,-1 0 1,1 0-1,-1 0 0,1 0 0,0-1 1,-1 1-1,1 0 0,-1 0 0,1 0 0,-1-1 1,1 1-1,-1 0 0,1 0 0,-1-1 1,1 1-1,-1-1 0,1 1 0,-1 0 0,0-1 1,1 1-1,0-2 0,22-17-1291,25-36-8057,-22 22 358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0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15 10186,'-9'6'7447,"-14"6"-5065,-54 33 3182,73-42-5384,0 0 0,-1 0 1,1 1-1,0-1 0,1 1 0,-1 0 1,1 0-1,0 0 0,0 1 0,0-1 1,0 1-1,1-1 0,-1 1 0,0 5 1,2-8-191,1-1 0,0 0 0,-1 1 0,1-1 1,0 1-1,0-1 0,0 1 0,0-1 0,1 1 1,-1-1-1,0 1 0,1-1 0,-1 0 0,1 1 0,-1-1 1,1 1-1,-1-1 0,1 0 0,0 0 0,0 1 1,0-1-1,0 0 0,0 0 0,1 1 0,1 0-46,0 0-1,0 0 0,0 0 1,1-1-1,-1 1 1,0-1-1,1 0 0,-1 0 1,7 1-1,7 0-211,-1-1-1,1 0 1,21-3-1,-38 2 265,6-1 8,0 0 1,0 0-1,0 0 1,0-1-1,-1 0 1,1 0 0,-1-1-1,1 0 1,-1 1-1,0-2 1,0 1-1,0-1 1,-1 1-1,1-1 1,-1-1-1,0 1 1,0-1-1,0 1 1,-1-1-1,1 0 1,-1 0-1,2-6 1,-2 5 241,-1 0 0,1 0 0,-1 0 0,-1 0 0,1 0 1,-1 0-1,0 0 0,-1 0 0,1-1 0,-1 1 0,-1 0 1,1-1-1,-2-7 0,1 13-205,1 0 0,0 0-1,-1-1 1,1 1 0,-1 0 0,0 0-1,1 0 1,-1 0 0,0 0 0,1 0-1,-1 0 1,0 0 0,0 1 0,0-1-1,0 0 1,0 0 0,0 1 0,0-1-1,0 0 1,0 1 0,0-1 0,-1 1-1,1-1 1,0 1 0,0 0 0,0 0 0,-1-1-1,1 1 1,0 0 0,0 0 0,-1 0-1,1 0 1,0 1 0,0-1 0,0 0-1,-1 0 1,1 1 0,0-1 0,-2 1-1,0 0-39,0 0-1,0 0 0,0 1 0,0-1 0,0 1 1,0-1-1,0 1 0,1 0 0,-1 0 1,1 0-1,-1 0 0,1 1 0,0-1 0,-3 4 1,4-4-12,-1 1 1,0 0 0,1-1 0,0 1 0,0 0 0,0 0-1,0 0 1,0 0 0,0 0 0,1 0 0,-1 0 0,1 0-1,0 0 1,0 0 0,0 0 0,0 0 0,1 0-1,-1 0 1,1 0 0,0 0 0,2 5 0,-1-6-91,0 0-1,0 1 1,0-1 0,0 0 0,1 0-1,-1-1 1,0 1 0,1 0 0,0-1 0,-1 0-1,1 1 1,0-1 0,0 0 0,0 0-1,0-1 1,-1 1 0,1-1 0,4 1-1,3 0-817,0-1-1,0 0 1,0 0-1,0-1 1,15-3 0,-16 2-916,-1 0 1,0 0 0,0-1 0,0 0 0,15-9 0,9-11-9056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97 7591,'0'0'13917,"1"14"-12155,-1 81-615,-4 0 0,-26 147 0,6-59 217,25-181-226,4-6-451,13-23-253,19-41-414,-7-1-77,-4-2-1,-2-1 1,27-141 0,-50 221-275,0 16 280,2-1-1,6 29 1,-8-47 51,0 0 1,0 0 0,0 0-1,1 0 1,0 0-1,0 0 1,0-1 0,0 1-1,1-1 1,0 1 0,0-1-1,0 0 1,0 0-1,1 0 1,0-1 0,-1 1-1,1-1 1,1 0-1,4 3 1,-4-4-2,0 0 0,0-1 0,0 0 0,0 0 0,0 0 0,1-1 0,-1 0 0,0 0 0,0 0 0,0-1 0,0 1-1,1-1 1,-1-1 0,9-2 0,-6 0 70,1 0-1,-1 0 1,0-1-1,0 0 1,-1-1-1,0 0 1,12-11-1,-4 0 94,-1-1 0,0 1-1,-2-2 1,0 0-1,-1-1 1,10-23 0,-14 27-75,-1-1 1,0 0-1,-2 0 1,0-1 0,-1 1-1,0-1 1,-2 0-1,0-24 1,-1 42-94,0-1-1,1 1 1,-1-1-1,0 1 1,0-1-1,0 1 1,0-1 0,0 1-1,0-1 1,0 1-1,0-1 1,-1 1 0,1-1-1,0 1 1,0-1-1,0 1 1,0-1-1,-1 1 1,1 0 0,0-1-1,0 1 1,-1-1-1,1 1 1,0 0 0,-1-1-1,1 1 1,-1 0-1,1-1 1,0 1-1,-1 0 1,1 0 0,-1-1-1,1 1 1,-1 0-1,1 0 1,-1 0 0,1-1-1,0 1 1,-1 0-1,1 0 1,-1 0-1,1 0 1,-1 0 0,1 0-1,-1 0 1,1 0-1,-1 0 1,1 0 0,-1 1-1,1-1 1,-1 0-1,1 0 1,-1 0-1,1 1 1,-1-1 0,1 0-1,0 0 1,-1 1-1,1-1 1,-1 0-1,1 1 1,-1-1 0,-24 26-305,-11 35 346,3 1 1,2 1 0,-33 98-1,61-153-10,-4 8 126,1 0 0,1 1 0,0-1-1,1 1 1,1 0 0,1 0 0,-1 24 0,3-40-147,0 0 0,1 0 1,-1 0-1,0 0 0,1 0 0,-1 0 0,1 0 1,-1 0-1,1-1 0,0 1 0,-1 0 1,1 0-1,0 0 0,-1 0 0,1-1 0,0 1 1,0 0-1,0-1 0,0 1 0,0-1 1,0 1-1,0-1 0,0 1 0,0-1 0,0 0 1,0 0-1,0 1 0,0-1 0,0 0 1,0 0-1,0 0 0,0 0 0,0 0 0,0 0 1,0 0-1,0-1 0,0 1 0,0 0 1,0 0-1,2-2 0,43-13 9,-20-1-12,-1 0 0,-1-2 0,-1 0 0,0-2 0,29-34 0,48-39 0,-99 91 0,0 1 0,0 0 0,0 0 0,0 0 0,1 0 0,-1 0 0,0 0 0,0 1 0,1-1 0,-1 0 0,1 1 0,-1-1 0,0 0 0,1 1 0,-1 0 0,1-1 0,-1 1 0,1 0 0,-1 0 0,1 0 0,-1 0 0,1 0 0,2 0 0,-4 1 0,1 0 0,0 0 0,0 1 0,-1-1 0,1 0 0,-1 0 0,1 0 0,-1 0 0,1 1 0,-1-1 0,0 0 0,1 0 0,-1 1 0,0-1 0,0 0 0,0 0 0,0 1 0,0-1 0,0 0 0,-1 3 0,-1 9 0,0 0 0,-1 0 0,-9 23 0,-2-5-40,8-21-75,1-1 1,1 2 0,0-1-1,0 0 1,1 1-1,1-1 1,-2 15-1,4-25-93,0 0-1,0 1 1,0-1-1,1 0 1,-1 0-1,0 0 1,0 1-1,1-1 0,-1 0 1,0 0-1,0 0 1,1 0-1,-1 1 1,0-1-1,1 0 0,-1 0 1,0 0-1,0 0 1,1 0-1,-1 0 1,0 0-1,1 0 1,-1 0-1,0 0 0,1 0 1,-1 0-1,0 0 1,1 0-1,-1 0 1,0 0-1,0 0 1,1-1-1,-1 1 0,0 0 1,1 0-1,-1 0 1,0 0-1,0-1 1,1 1-1,-1 0 0,0 0 1,0 0-1,1-1 1,8-12-6700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0 16656,'0'0'1740,"-2"11"102,-7 31-336,3 0 0,2 0 0,0 45 0,5-13-1102,12 78 1,-14-128-2165,1-24 1691,0 0 1,-1 0-1,1 0 0,0 0 1,-1 0-1,1 0 0,0 0 1,-1 0-1,1 0 1,0 0-1,-1 0 0,1 0 1,0 0-1,0 0 0,-1 0 1,1 0-1,0-1 1,-1 1-1,1 0 0,0 0 1,-1 0-1,1 0 1,0-1-1,0 1 0,-1 0 1,1 0-1,0-1 0,0 1 1,0 0-1,-1 0 1,1-1-1,0 1 0,0 0 1,0-1-1,0 1 0,-29-46-4254,21 31 3812,-85-110 1153,60 84 2379,19 17-312,14 24-2598,0-1 0,0 1 0,0-1 0,0 1 0,0-1 0,-1 1 0,1-1 0,0 0 0,0 1 0,1-1 0,-1 1 0,0-1 0,0 1 0,0-1 0,0 1 0,0-1 0,1 1 0,-1-1 0,0 1 0,0-1 0,1 1 0,-1-1 0,0 1 0,1-1 0,-1 1 0,4-2 52,0 0 1,-1 1-1,1-1 0,0 1 0,0 0 1,0 1-1,-1-1 0,1 0 0,7 1 1,66-6 9,50-6-3683,-74 4-2992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1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14926,'0'0'8558,"-3"13"-6952,-5 17-735,-20 84 2562,24-97-3037,2 0 0,0 0 0,1 0 0,2 35 0,-1-50-388,0-1 0,0 1 0,0 0 1,1 0-1,-1-1 0,1 1 0,-1 0 1,1-1-1,0 1 0,0-1 0,0 1 0,0-1 1,0 1-1,0-1 0,0 0 0,0 1 1,0-1-1,1 0 0,-1 0 0,0 0 0,1 0 1,-1 0-1,3 1 0,-1-1 12,0 0-1,0-1 1,0 1 0,1 0-1,-1-1 1,0 0-1,0 0 1,1 0 0,-1 0-1,0-1 1,6-1-1,3-1 28,-1-1 1,1 0-1,0-1 0,-1 0 0,16-11 0,17-16-14,-33 23-42,0 0 0,1 1 1,0 0-1,0 1 0,1 1 0,0 0 0,14-5 1,-27 11 3,0 0 1,1 0 0,-1 0-1,0 0 1,1 0 0,-1 0 0,0 0-1,1 0 1,-1 0 0,0 0-1,1 0 1,-1 0 0,0 0-1,0 0 1,1 0 0,-1 1 0,0-1-1,1 0 1,-1 0 0,0 0-1,0 1 1,1-1 0,-1 0-1,0 0 1,0 0 0,0 1 0,1-1-1,-1 0 1,0 0 0,0 1-1,0-1 1,0 0 0,0 1-1,0-1 1,1 0 0,-1 0 0,0 1-1,1 18-79,-7 18 27,-9 4-1,12-34-501,-1 1 1,1 0 0,1 0 0,0 0-1,0 1 1,-2 16 0,5-25 348,-1 0-1,0 1 1,0-1 0,1 0-1,-1 0 1,0 0-1,1 1 1,-1-1 0,0 0-1,1 0 1,-1 0 0,0 0-1,1 0 1,-1 1 0,0-1-1,1 0 1,-1 0-1,1 0 1,-1 0 0,0 0-1,1 0 1,-1 0 0,0 0-1,1-1 1,-1 1 0,0 0-1,1 0 1,-1 0-1,0 0 1,1 0 0,-1 0-1,0-1 1,1 1 0,-1 0-1,0 0 1,1-1 0,17-12-7456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17136,'-13'13'2184,"2"-2"-1657,0-1 273,-1 2 0,1-1 0,1 2 1,0-1-1,1 1 0,0 1 1,-11 22-1,20-35-755,-1 0 1,1 0-1,-1 1 0,1-1 1,-1 0-1,1 0 1,0 0-1,0 0 1,0 0-1,-1 1 0,1-1 1,0 0-1,0 0 1,1 0-1,-1 1 0,0-1 1,0 0-1,1 0 1,-1 0-1,0 0 1,1 0-1,-1 0 0,1 1 1,-1-1-1,1 0 1,0 0-1,0-1 0,-1 1 1,3 2-1,-1-2-18,0-1 0,0 1 0,0 0-1,1 0 1,-1-1 0,0 0 0,1 1-1,-1-1 1,0 0 0,1 0 0,-1 0-1,1 0 1,3-2 0,6 0-8,-1-1 0,0 0 1,0-1-1,0 0 0,14-8 0,-15 6-240,-1 0-1,1 0 1,-1-1-1,0 0 1,-1 0-1,1-1 0,-1 0 1,-1-1-1,0 0 1,0 0-1,8-15 1,-39 43 482,18-11-61,-34 45 460,38-50-625,-1 1 1,1 0-1,0 1 1,0-1 0,0 0-1,1 1 1,-1-1-1,1 0 1,0 1 0,0 0-1,0 6 1,2-11-33,-1 1-1,1-1 1,-1 1 0,1 0-1,-1-1 1,1 1 0,-1-1-1,1 1 1,-1-1 0,1 0 0,0 1-1,-1-1 1,1 0 0,0 1-1,-1-1 1,1 0 0,0 0-1,0 1 1,-1-1 0,1 0 0,0 0-1,-1 0 1,1 0 0,0 0-1,0 0 1,1-1 0,27 0 71,-24 1-56,12-2-622,1-2-1,-1 0 0,0 0 0,-1-2 0,1 0 0,-1-1 0,0 0 0,15-11 1,57-23 885,-88 41-200,1 0-1,-1 0 1,0-1-1,0 1 1,0 0-1,0 0 1,1 0-1,-1 0 0,0 0 1,0 0-1,0 0 1,1 0-1,-1 0 1,0 0-1,0 1 1,0-1-1,0 0 1,1 0-1,-1 0 1,0 0-1,0 0 1,0 0-1,0 0 1,0 0-1,1 0 1,-1 1-1,0-1 1,0 0-1,0 0 1,0 0-1,0 0 1,0 0-1,1 1 1,-1-1-1,0 0 1,0 0-1,0 0 1,0 0-1,0 1 0,0-1 1,0 0-1,0 0 1,0 0-1,0 0 1,0 1-1,0-1 1,0 0-1,0 0 1,0 0-1,0 1 1,-3 16 1499,-7 14-597,9-27-939,-1 0 1,1 0-1,-1 0 1,1 1-1,1-1 0,-1 0 1,0 1-1,1 5 1,0-9-39,1 0-1,-1 0 1,0 0 0,1 0 0,-1 0 0,1 0 0,-1-1 0,1 1 0,-1 0-1,1 0 1,-1 0 0,1-1 0,0 1 0,0 0 0,-1-1 0,1 1-1,0-1 1,0 1 0,0-1 0,0 1 0,-1-1 0,1 1 0,0-1 0,0 0-1,0 1 1,0-1 0,0 0 0,0 0 0,0 0 0,0 0 0,0 0 0,0 0-1,0 0 1,0 0 0,0 0 0,0-1 0,0 1 0,0 0 0,0 0-1,1-2 1,5 0-25,0 0 1,-1-1-1,1 0 0,-1-1 0,1 1 0,-1-1 0,0 0 0,-1-1 0,1 1 0,-1-1 0,0 0 0,0-1 0,0 1 0,-1-1 0,6-9 0,-4 7 45,-1-1 0,0 0-1,0 0 1,-1 0-1,0-1 1,-1 1 0,0-1-1,-1 0 1,1 0-1,0-15 1,-18 46 769,14-17-738,0-1-1,0 1 1,0-1-1,0 1 0,1 0 1,-1-1-1,1 1 0,0 0 1,0-1-1,0 1 0,1 0 1,-1-1-1,1 1 0,0-1 1,0 1-1,0-1 1,0 1-1,1-1 0,-1 0 1,1 1-1,0-1 0,0 0 1,0 0-1,0 0 0,1-1 1,-1 1-1,1 0 0,0-1 1,-1 0-1,1 1 1,0-1-1,1-1 0,-1 1 1,0 0-1,0-1 0,1 1 1,-1-1-1,1 0 0,4 1 1,9 2-29,1 0 0,0-1 0,0-1 0,0-1 0,0-1 0,32-3 0,-40 2-216,0-1 1,0 0 0,0-1 0,-1 0-1,1-1 1,13-7 0,-19 9 159,0 0 1,0-1-1,0 1 1,0-1 0,0 0-1,-1 0 1,1 0-1,-1 0 1,0-1-1,0 1 1,0-1-1,0 0 1,-1 0-1,1 0 1,-1 0 0,2-6-1,-6 7 106,-5 7-4,-5 8 121,10-10-164,1 0 0,-1 0 1,1 1-1,-1-1 0,1 0 0,0 1 0,0-1 0,0 0 0,0 1 0,0-1 1,1 1-1,-1-1 0,1 1 0,0 0 0,0-1 0,0 1 0,0-1 1,1 6-1,0-7-19,0 1-1,1 0 1,-1-1 0,0 0 0,1 1 0,0-1 0,-1 0-1,1 0 1,0 0 0,0 0 0,-1 0 0,1 0 0,0-1-1,0 1 1,0 0 0,0-1 0,0 0 0,0 1-1,0-1 1,0 0 0,0 0 0,0 0 0,4-1 0,20 1-7,0-1 0,0-2 1,48-10-1,-49 6-2583,46-19-1,-70 26 2348,0 0 0,0-1-1,0 1 1,0 0 0,0-1-1,0 1 1,0-1 0,0 1 0,0-1-1,0 1 1,0-1 0,0 1 0,0-1-1,-1 0 1,1 0 0,0 1 0,-1-1-1,1 0 1,0 0 0,-1 0 0,1 0-1,-1 0 1,1 0 0,-1 0 0,0 0-1,1 0 1,-1 0 0,0 0-1,0 0 1,0 0 0,1 0 0,-1 0-1,0 0 1,0 0 0,-1 0 0,1 0-1,0 0 1,0 0 0,0 0 0,-1 0-1,1 0 1,-1 0 0,1 0 0,0 0-1,-1 0 1,0 0 0,1 0-1,-1 1 1,0-1 0,1 0 0,-1 0-1,-1 0 1,-12-11-5091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2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10858,'0'0'12396,"58"3"-12332,-27 5-96,0 2-2114,4 1-3844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3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0 14862,'0'0'8173,"-7"12"-6849,2-4-1033,0 0-1,1 1 1,0 0 0,0 0 0,1 0-1,0 1 1,0-1 0,1 1-1,1 0 1,-1 9 0,4 22-335,8 48-1,-5-60-653,-1 1-1,-2-1 0,-2 51 1,-2-70 806,1 0 0,-1 0 1,-1 0-1,1 0 1,-2 0-1,1-1 1,-2 0-1,1 0 1,-1 0-1,0 0 1,-1-1-1,0 0 1,0 0-1,-1 0 1,-7 6-1,11-11 45,1-1 0,-1 0 0,1 1 0,-1-1 0,0 0 0,0-1 0,1 1 0,-1 0 0,-1-1 0,1 1 0,0-1 0,0 0 0,0 0 0,-1-1 0,1 1 0,0-1 0,-1 1 0,1-1 0,-1 0 0,1 0 0,0 0 0,-4-1 0,4-1-18,-1 1 1,1-1-1,0 0 0,0 1 0,0-1 0,0-1 1,1 1-1,-1 0 0,1-1 0,-1 1 0,1-1 0,0 0 1,0 0-1,0 0 0,0 0 0,0 0 0,1 0 0,-1 0 1,1 0-1,-2-7 0,-2-7-167,1 0 0,1 0-1,0 0 1,1-1 0,1 1 0,0-1 0,4-33-1,-2 42-12,1 1 0,-1 0 0,1-1 0,1 1 0,-1 0-1,2 0 1,-1 0 0,1 1 0,0-1 0,0 1 0,1 0-1,0 0 1,1 1 0,-1-1 0,1 1 0,0 0 0,1 1-1,9-7 1,5 0-2562,-1 2 0,37-12 1,1 2-7356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60 18802,'0'0'6256,"-1"11"-4419,-18 132 859,9-94-2114,-4 94-1,34-189 1186,-3-21-1687,-11 42-80,1 0 0,15-39 1,-22 63-7,1 0 0,-1 1 1,0-1-1,0 0 1,1 0-1,-1 0 1,1 0-1,-1 1 0,1-1 1,-1 0-1,1 0 1,-1 1-1,1-1 1,0 1-1,-1-1 1,1 0-1,0 1 0,0-1 1,-1 1-1,1-1 1,0 1-1,0 0 1,0-1-1,-1 1 0,1 0 1,0 0-1,0-1 1,0 1-1,0 0 1,0 0-1,0 0 1,0 0-1,0 0 0,-1 0 1,1 1-1,0-1 1,0 0-1,0 0 1,1 1-1,31 26-192,-5-3 207,-24-22-2,1-1 0,0 1-1,0-1 1,-1 0 0,1 0-1,0 0 1,0-1 0,0 0-1,0 0 1,0 0 0,0 0 0,0-1-1,0 0 1,0 0 0,-1 0-1,1-1 1,0 0 0,-1 1-1,1-2 1,-1 1 0,1 0-1,-1-1 1,0 0 0,0 0-1,0 0 1,-1 0 0,1-1-1,-1 0 1,3-4 0,0 1 2,-1 0 0,0 0 0,0-1 0,-1 0 0,0 0 1,0 0-1,-1-1 0,0 1 0,0-1 0,-1 0 1,-1 1-1,1-1 0,-1 0 0,-1 0 0,0-11 0,1 19-14,-1 0 0,0-1-1,0 1 1,0 0 0,0 0-1,0 0 1,-1-1 0,1 1-1,0 0 1,-1 0 0,1 0-1,0-1 1,-1 1-1,1 0 1,-1 0 0,0 0-1,1 0 1,-1 0 0,0 0-1,0 0 1,1 0 0,-1 0-1,0 1 1,0-1 0,0 0-1,0 0 1,0 1 0,0-1-1,0 1 1,-1-1-1,1 1 1,0-1 0,0 1-1,0 0 1,0-1 0,-1 1-1,1 0 1,0 0 0,0 0-1,-1 0 1,1 0 0,0 0-1,0 0 1,0 1 0,-1-1-1,1 0 1,0 1-1,0-1 1,-2 1 0,-2 2-21,0-1 0,0 1-1,1-1 1,-1 2 0,1-1 0,-1 0 0,1 1 0,0 0 0,-6 8 0,0 2 26,1 1 1,0-1-1,1 2 1,1-1-1,1 1 1,0 1-1,1-1 1,0 1-1,2 0 0,0 0 1,-1 31-1,4-46 7,0 1 0,0-1 0,0 1 0,1-1 0,0 1 0,-1-1 0,1 1 0,0-1-1,0 1 1,0-1 0,0 0 0,0 0 0,1 1 0,-1-1 0,1 0 0,0 0 0,-1-1 0,1 1 0,0 0-1,0 0 1,3 1 0,0 0 14,0 0 0,1-1 0,-1 0 0,0 0 0,1-1 0,-1 1 0,1-1 0,0 0 0,8 0 0,3-1-125,0-1-1,0 0 0,0-1 0,0-1 0,30-8 0,-27 3-1127,0-1 0,23-13 0,-7 4-2903,-63 46 2010,18-17 1848,5-6 227,-3 3-1295,-1 0 0,1 1 0,1 1 0,-1-1 0,-6 16 0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 15278,'0'0'9076,"-4"9"-7880,-5 9-601,2 1 1,0 1-1,1-1 1,0 1 0,2 0-1,-2 22 1,6-41-589,0 0-1,0-1 1,0 1 0,0 0 0,0-1 0,0 1 0,0-1-1,0 1 1,1 0 0,-1-1 0,0 1 0,0-1 0,1 1-1,-1 0 1,0-1 0,1 1 0,-1-1 0,1 1 0,-1-1-1,1 0 1,-1 1 0,1-1 0,-1 1 0,1-1 0,-1 0-1,1 1 1,-1-1 0,1 0 0,1 1 0,23-1 199,-19-2-178,0 1 0,-1-1 0,1 0 1,-1 0-1,0-1 0,9-4 0,-9 2-18,1 1 0,-1-1 0,0 0 0,0-1 0,-1 1 0,1-1-1,-1 0 1,-1 0 0,1-1 0,-1 1 0,0-1 0,0 1 0,-1-1 0,0 0 0,0 0-1,0 0 1,-1 0 0,-1 0 0,1-13 0,-1 18-17,0 1-1,0 0 1,-1-1 0,1 1 0,-1 0-1,1-1 1,-1 1 0,1 0 0,-1 0-1,0-1 1,1 1 0,-1 0 0,0 0-1,0 0 1,0 0 0,0 0 0,0 0-1,0 0 1,0 0 0,0 1 0,-1-1-1,1 0 1,0 1 0,0-1 0,-1 1-1,1-1 1,0 1 0,-1-1 0,1 1-1,0 0 1,-1 0 0,1 0 0,-1 0-1,1 0 1,0 0 0,-1 0 0,1 0-1,-3 1 1,3-1-70,0 0 0,0 1 0,0-1 0,0 0 0,0 0 0,0 1 0,0-1 0,0 1 0,0-1 0,0 1 0,0-1 0,0 1 0,1 0 0,-1-1 0,0 1-1,0 0 1,1 0 0,-1-1 0,0 1 0,1 0 0,-1 0 0,1 0 0,-1 0 0,1 0 0,-1 0 0,1 0 0,0 0 0,0 0 0,-1 0 0,1 0 0,0 0 0,0 0 0,0 0 0,0 0 0,0 0 0,0 0-1,0 0 1,1 0 0,-1 0 0,0 0 0,1 0 0,-1 0 0,0 0 0,1 0 0,-1 0 0,1 0 0,-1 0 0,1 0 0,0 0 0,1 1 0,1 1-337,0 1 0,1-1 0,0 0 0,-1 0 0,1 0 0,0-1 0,0 0 0,1 1 0,-1-1 0,0-1 0,1 1 0,-1-1 0,1 1 0,0-1 0,9 0 0,3 1-1922,0-1 0,0 0 0,20-3 1,-12-5 104,0-9 4025,-24 15-1403,0 0 0,1 0-1,-1-1 1,0 1 0,0 0 0,0-1-1,0 1 1,0-1 0,0 1 0,0-1-1,0 0 1,-1 1 0,1-1-1,-1 0 1,1 1 0,-1-1 0,0 0-1,1 0 1,-1 1 0,0-1 0,0 0-1,0 0 1,-1 0 0,1 1 0,0-1-1,-1 0 1,1 0 0,-1 1-1,0-3 1,0 3-251,0 0 0,1 0 0,-1 0 0,0 0-1,0 0 1,0 0 0,1 0 0,-1 0 0,0 1 0,0-1 0,0 0 0,-1 1-1,1-1 1,0 0 0,0 1 0,0 0 0,0-1 0,0 1 0,-1 0 0,1-1-1,0 1 1,0 0 0,-1 0 0,1 0 0,0 0 0,0 0 0,-1 0 0,1 1-1,0-1 1,0 0 0,0 0 0,-1 1 0,0 0 0,0-1-110,1 1 1,-1 0-1,0 0 0,0-1 1,1 1-1,-1 0 0,1 0 1,-1 1-1,1-1 0,-1 0 1,1 0-1,0 1 1,-1-1-1,1 1 0,0-1 1,0 1-1,0 0 0,0-1 1,0 1-1,1 0 1,-2 2-1,2-2-15,0 1 1,0 0-1,0-1 0,0 1 0,0-1 1,1 1-1,-1-1 0,1 0 1,0 1-1,-1-1 0,1 1 1,0-1-1,0 0 0,1 0 1,-1 0-1,0 1 0,1-1 0,-1 0 1,1-1-1,0 1 0,0 0 1,0 0-1,0-1 0,0 1 1,0-1-1,0 0 0,0 1 1,0-1-1,1 0 0,-1 0 0,0-1 1,1 1-1,-1 0 0,6 0 1,10 3-98,1-1 0,1-1 0,30-1 0,-27 0-340,6-1-185,-19 0 358,-1 0 0,1 0-1,0 0 1,0 2 0,0-1 0,0 1-1,-1 0 1,16 7 0,-24-9 305,0 0 0,-1 1 0,1-1 1,-1 1-1,1-1 0,0 1 1,-1-1-1,1 1 0,-1-1 0,0 1 1,1 0-1,-1-1 0,1 1 0,-1-1 1,0 1-1,1 0 0,-1-1 0,0 1 1,0 0-1,0 0 0,1-1 0,-1 1 1,0 0-1,0 0 0,0-1 0,0 1 1,0 0-1,0-1 0,-1 1 1,1 0-1,0 0 0,0-1 0,0 1 1,-1 0-1,1-1 0,0 1 0,-1 0 1,1-1-1,-1 2 0,-16 17 4095,17-19-3232,15-10-1177,16-12-743,-1 0-1,40-41 0,-73 101 596,1-31 466,-5 33 1367,7-39-1376,0-1 0,0 1 0,0 0 0,0 0 0,0 0-1,0 0 1,1 0 0,-1-1 0,0 1 0,0 0 0,1 0-1,-1 0 1,0-1 0,1 1 0,-1 0 0,1 0 0,-1-1-1,1 1 1,-1 0 0,1-1 0,-1 1 0,1 0 0,0-1-1,-1 1 1,1-1 0,0 1 0,-1-1 0,1 0 0,0 1 0,0-1-1,0 0 1,-1 1 0,1-1 0,0 0 0,0 0 0,0 0-1,0 0 1,1 0 0,5 0 10,-1-1 1,1 0-1,-1 0 0,0-1 0,1 0 1,-1 0-1,0 0 0,0-1 0,0 0 1,0 0-1,-1-1 0,10-6 0,-11 7-85,0 0 0,-1-1 0,1 1 0,-1-1-1,0 1 1,0-1 0,0 0 0,0 0 0,-1 0-1,0-1 1,0 1 0,0-1 0,0 1-1,0-1 1,-1 1 0,0-1 0,0 0 0,0-6-1,-2 18 65,1-6-37,-1-1-1,1 1 1,0-1 0,0 1-1,0-1 1,0 1-1,0-1 1,0 1 0,0-1-1,0 1 1,0-1 0,0 1-1,0 0 1,0-1-1,0 1 1,0-1 0,0 1-1,1-1 1,-1 1 0,0-1-1,0 1 1,1-1-1,-1 0 1,0 1 0,1-1-1,-1 1 1,0-1-1,1 0 1,-1 1 0,1-1-1,-1 0 1,1 1 0,-1-1-1,0 0 1,1 0-1,-1 1 1,1-1 0,-1 0-1,1 0 1,-1 0 0,1 0-1,0 0 1,-1 1-1,1-1 1,-1 0 0,1 0-1,0-1 1,18 5-261,0-1 0,0-1 1,0 0-1,0-2 0,28-2 0,3 0-64,-49 2 334,0 1-1,0-1 0,1 0 1,-1 0-1,0 1 0,0-1 1,0 0-1,1 1 0,-1-1 0,0 1 1,0 0-1,0-1 0,0 1 1,0 0-1,0-1 0,0 1 0,0 0 1,-1 0-1,1 0 0,0 0 1,0 0-1,-1 0 0,1 0 0,-1 0 1,1 0-1,-1 0 0,1 1 1,-1-1-1,1 0 0,-1 0 0,0 0 1,0 1-1,0-1 0,0 0 1,0 0-1,0 1 0,0-1 1,0 0-1,0 0 0,-1 2 0,1-2 18,0 0 0,-1 0 0,1 1 0,0-1 0,0 0 0,0 0 0,0 0 0,0 1 0,0-1 0,0 0 0,1 0 0,-1 0 0,0 0 0,1 1 0,-1-1-1,1 0 1,-1 0 0,1 0 0,-1 0 0,1 0 0,0 0 0,-1 0 0,1 0 0,0 0 0,0-1 0,0 1 0,0 0 0,0 0 0,0-1 0,0 1 0,0-1 0,0 1-1,0-1 1,0 1 0,0-1 0,0 1 0,1-1 0,-1 0 0,0 0 0,1 0 0,20-2-3789,-9-4-4032,4-6-11506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22 18065,'-5'-3'746,"0"0"1,0 0-1,0 1 1,0 0-1,-1 0 0,1 0 1,0 1-1,-1 0 0,-6-1 1,7 2-468,0-1 0,-1 1 0,1 1 0,-1-1 0,1 1 0,0 0 0,-1 0 0,-9 4 0,11-4-271,0 1 1,0 0-1,1 0 0,-1 0 0,1 1 0,-1-1 1,1 1-1,0 0 0,0-1 0,0 2 0,0-1 1,1 0-1,-1 0 0,1 1 0,0 0 0,0-1 1,0 1-1,0 0 0,1 0 0,-1 0 0,1 0 0,0 0 1,0 0-1,1 0 0,-1 1 0,1 5 0,0-8 4,0-1 0,1 1 0,-1-1 0,1 0 0,-1 1 0,1-1 0,-1 0 0,1 1 0,0-1 0,-1 0 0,1 0 0,0 0 0,0 0 0,0 1-1,0-1 1,0 0 0,0-1 0,0 1 0,0 0 0,1 0 0,-1 0 0,0-1 0,1 1 0,-1-1 0,0 1 0,1-1 0,-1 1 0,0-1 0,1 0 0,-1 1-1,1-1 1,-1 0 0,1 0 0,1-1 0,55-2 441,-40-1-407,-1-1 0,0-1 0,0 0 1,0-2-1,-1 0 0,0 0 0,0-2 1,-1 0-1,-1 0 0,1-2 0,12-12 1,-34 33-85,0 0 0,1 1 0,0 0 0,0 0 0,-4 14 0,7-18-79,1-1-1,0 1 1,0 0 0,0-1 0,1 1 0,0 0 0,0 0-1,0 0 1,1 0 0,0 0 0,0 0 0,0 0-1,3 11 1,-3-16-82,1 0-1,-1 0 1,1 0-1,-1 0 1,1 0-1,0-1 1,-1 1-1,1 0 1,0 0-1,0-1 1,0 1-1,-1-1 1,1 1 0,0 0-1,0-1 1,0 0-1,0 1 1,2 0-1,25 2-6788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5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16 12716,'0'0'7693,"-12"-3"-4832,4 0-2550,-1 1 1,1 0-1,-1 0 0,1 1 0,-1 0 1,1 0-1,-1 1 0,0 0 1,1 1-1,-1-1 0,0 2 1,1-1-1,-1 1 0,1 1 0,-16 6 1,23-8-285,-43 27 440,43-27-464,-1 0-1,1 0 0,-1 1 1,1-1-1,0 0 0,-1 0 1,1 1-1,0-1 0,0 0 1,0 1-1,0-1 0,0 1 1,0 0-1,0-1 0,1 1 1,-1 0-1,1-1 0,-1 1 1,1 0-1,-1 0 0,1 0 1,0-1-1,0 1 0,0 0 1,0 3-1,3-4-31,-1 0-1,1 1 1,-1-1-1,1-1 1,-1 1 0,1 0-1,0-1 1,-1 1-1,1-1 1,0 0 0,0 0-1,-1 0 1,1 0-1,0 0 1,4-2 0,3 2-56,66-3-892,-50 1 350,1 0-1,0 2 0,0 2 0,41 6 0,-67-8 628,0 0 0,1 0 0,-1 0-1,0 0 1,1 1 0,-1-1 0,0 0 0,1 1 0,-1-1 0,0 1 0,0-1 0,0 1-1,1 0 1,-1-1 0,0 1 0,0 0 0,0 0 0,0 0 0,0 0 0,0 0 0,0 0 0,-1 0-1,1 0 1,0 0 0,-1 0 0,1 0 0,0 1 0,-1-1 0,0 0 0,1 0 0,-1 1-1,0-1 1,1 0 0,-1 1 0,0 1 0,-1 0 75,0-1 0,0 1 0,-1-1 0,1 0 0,-1 0 0,1 1 0,-1-1 0,0 0 0,1 0 0,-1-1-1,0 1 1,0 0 0,-1-1 0,1 1 0,0-1 0,0 0 0,-4 2 0,-22 10 507,0-1 0,0-1 0,-2-1 0,1-2 0,-1-1-1,0-1 1,-34 1 0,65-12-2975,15-6 462,19-10-1624,14-5-2301,6-2-3241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6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68 215 18001,'0'0'7912,"-47"60"-6407,36-38-96,2 1-384,8-5-224,1-2-577,1-5-128,12-6-224,1-5-993,-2 0-1057,-2-4-2082,-2-12-2242,-1-6-8136</inkml:trace>
  <inkml:trace contextRef="#ctx0" brushRef="#br0" timeOffset="1">7 0 19571,'0'0'9032,"54"35"-9769,-25-25-2273,1 0-1699,-1-1-2754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77 107 11819,'4'-10'3369,"2"-8"-3023,22-52 11264,-24 62-8618,-3 10-786,-14 41-1802,-32 69-378,32-84-28,0 1 1,2 1 0,-13 57 0,24-76-836,3-11-1298,6-15-3760,1-15-773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6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5541,'0'0'5552,"10"1"-1495,30 7-1051,-39-8-2878,0 0 1,1 1-1,-1-1 1,0 1-1,0-1 1,0 1-1,0-1 1,0 1-1,0 0 1,0-1-1,0 1 1,0 0-1,0 0 1,0-1-1,0 1 1,-1 0-1,1 0 1,0 0-1,-1 0 1,1 0-1,-1 1 1,1-1-1,-1 0 1,1 0-1,-1 0 1,0 0-1,1 0 1,-1 1-1,0-1 1,0 0-1,0 0 1,0 0-1,0 1 1,0-1-1,0 0 1,-1 0-1,1 0 1,0 1-1,-1-1 1,1 0-1,0 0 1,-1 0-1,0 0 1,0 2-1,-3 4 293,1-1 0,-1 1-1,0-1 1,-1 0 0,-6 7-1,-18 15 1509,-59 45 0,-14 12-464,120-129-16349,-15 17 7752</inkml:trace>
  <inkml:trace contextRef="#ctx0" brushRef="#br0" timeOffset="1">1 107 9513,'0'0'18962,"66"60"-17649,-31-45-736,9 0-481,-1 1-96,4-2-1121,-5-3-3844,-3-3-6342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13453,'0'0'4767,"-2"8"-2546,-1 2-1565,0 0-137,1 0-1,0 0 1,1 0 0,0-1-1,0 1 1,1 18-1,1-27-506,0 1-1,0-1 1,0 0 0,0 1-1,0-1 1,0 0-1,0 0 1,0 0-1,1 0 1,-1 0-1,0 0 1,1 0 0,-1 0-1,0-1 1,1 1-1,-1 0 1,1-1-1,-1 1 1,1-1-1,0 0 1,-1 1 0,1-1-1,-1 0 1,1 0-1,0 0 1,-1 0-1,1 0 1,-1 0-1,1-1 1,0 1 0,1-1-1,5 0 23,0-1-1,-1 1 1,0-1-1,1 0 1,9-5 0,27-26 167,-39 28-10,0 0 0,1 0 0,-1 1 0,1 0 0,0 0 0,0 0 0,1 1 0,-1 0 0,1 0 0,0 1 0,7-3 0,-13 5-162,-1 0 1,1 0-1,0 1 0,-1-1 1,1 0-1,0 0 1,-1 0-1,1 0 1,-1 1-1,1-1 1,-1 0-1,1 0 0,-1 1 1,1-1-1,-1 1 1,1-1-1,-1 0 1,1 1-1,-1-1 1,0 1-1,1-1 0,-1 1 1,1-1-1,-1 1 1,0-1-1,0 1 1,1-1-1,-1 1 1,0 1-1,7 25 401,-7-24-389,0 0 1,0 0-1,1 0 1,-1 0 0,1 0-1,0 0 1,0-1-1,0 1 1,1 0-1,-1 0 1,0-1 0,1 1-1,2 3 1,-1-5-15,-1 0-1,1 0 1,-1 0 0,1 0 0,0 0 0,0 0-1,-1-1 1,1 1 0,0-1 0,0 0 0,-1 0 0,1 0-1,0 0 1,0 0 0,0-1 0,-1 1 0,1-1-1,0 0 1,-1 1 0,1-1 0,3-3 0,8-2 51,-2-1 1,25-18 0,-15 10-99,-15 10-177,24-14-2,-30 18-83,0 1 0,0-1 1,0 0-1,0 1 0,1-1 0,-1 1 0,0-1 0,0 1 0,1 0 0,-1-1 0,0 1 1,0 0-1,1 0 0,-1 0 0,0 0 0,1 0 0,-1 0 0,0 1 0,0-1 0,3 1 1,-4 12-6964,0-4-1296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18610,'0'0'13228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13196,'0'0'12877,"-4"55"-11628,-8-7-32,-1 9-705,0 0-383,1-2-65,5-6-32,3-12-32,3-7-961,1-11-1153,0-8 256,-4-33-9000,-6-9 2498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9 200 5029,'-2'-16'1444,"-2"-8"984,2 0 1,1 1-1,2-31 0,0 51-2188,-1 0 1,1 1-1,0-1 0,0 0 0,0 1 1,1-1-1,-1 1 0,0-1 0,1 1 1,0-1-1,0 1 0,-1 0 0,1 0 1,0 0-1,1 0 0,-1 0 1,0 1-1,1-1 0,-1 1 0,1-1 1,-1 1-1,1 0 0,-1 0 0,1 0 1,0 0-1,0 0 0,-1 1 0,1-1 1,4 1-1,10-2 370,1 0 0,0 1 0,26 3 0,-33-1-467,-1 0-89,1 1 1,0 0 0,0 0 0,-1 1 0,0 0 0,1 1 0,-1 0-1,0 1 1,-1 0 0,14 10 0,-21-14-52,1 1-1,-1 0 1,1 0 0,-1 0 0,0 0-1,1 0 1,-1 0 0,0 1-1,-1-1 1,1 1 0,0 0 0,-1-1-1,1 1 1,-1 0 0,0 0 0,0 0-1,0 0 1,0 0 0,-1 0 0,1 0-1,-1 0 1,0 0 0,0 0-1,0 0 1,0 0 0,0 0 0,-1 0-1,1 1 1,-1-1 0,0 0 0,0-1-1,0 1 1,0 0 0,-1 0 0,1 0-1,-1-1 1,0 1 0,1-1-1,-1 1 1,-3 2 0,-9 9 386,1-1 0,-1 0-1,-27 18 1,29-23-117,0 1 0,0 0 0,1 0 0,0 1 0,1 1 0,0 0 0,-11 16 0,20-25-254,0-1-1,0 1 0,1-1 0,-1 1 0,0-1 1,0 1-1,1 0 0,-1-1 0,1 1 0,0 0 1,-1 0-1,1-1 0,0 1 0,0 0 0,0 0 1,0-1-1,0 1 0,1 0 0,-1 0 0,0-1 0,1 1 1,-1 0-1,1-1 0,0 3 0,1-2-1,0 0 1,0 0-1,0 0 0,0 0 0,0 0 0,1-1 0,-1 1 0,0-1 1,1 1-1,-1-1 0,1 0 0,0 0 0,4 1 0,11 2-121,-1-1 0,1 0 0,32 0 0,-40-3-77,105 2-6603,-60-2-1276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 13421,'-2'18'7761,"1"6"-3691,1-12-3887,0 1 1,1 0-1,1 0 0,0-1 1,1 1-1,0-1 0,8 18 1,-11-28-181,1-1 0,0 1 1,0-1-1,0 1 1,0-1-1,0 0 0,0 0 1,1 1-1,-1-1 1,0 0-1,1 0 1,-1 0-1,1 0 0,-1-1 1,1 1-1,-1 0 1,1-1-1,-1 1 0,1-1 1,0 1-1,-1-1 1,1 0-1,0 0 0,0 1 1,-1-1-1,1 0 1,0-1-1,-1 1 0,1 0 1,0 0-1,-1-1 1,1 1-1,0-1 0,-1 0 1,1 1-1,-1-1 1,1 0-1,2-1 1,1-2-76,1 0 1,-1 1 0,1-2 0,-1 1 0,-1-1 0,1 1 0,-1-1 0,6-8-1,-5 6 9,-1-1 0,1 1 0,-1-1 0,-1 0 1,0 0-1,0 0 0,0 0 0,-1-1 0,0 1 0,-1-1 0,0 0 0,0 1 0,-1-1 0,-1-12 0,-11 50-332,7 17 405,0 91 1,5-126-11,0-9-8,0-1 1,0 1-1,0 0 1,0 0 0,0 0-1,1 0 1,-1 0-1,1 0 1,0 0-1,-1-1 1,1 1-1,0 0 1,0-1-1,0 1 1,2 2-1,-2-3-176,-1-1-1,1 1 1,0-1 0,0 1-1,-1-1 1,1 1-1,0-1 1,0 0-1,0 1 1,0-1-1,0 0 1,0 0-1,0 1 1,0-1 0,-1 0-1,1 0 1,0 0-1,0 0 1,0 0-1,2-1 1,2-3-4386,-4-9-2952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8:59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11563,'0'0'15567,"54"35"-15183,-24-54-256,7 0-64,1-2-384,-2 1-1250,-3 6-1088,-6 3-1186,-12 6-1345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9:0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15951,'0'0'8040,"65"0"-7976,-25-16-32,4 2-32,10-2-513,0-3-2594,4-4-5829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09:59:00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1 373 16816,'0'0'11958,"15"-9"-10309,32-21-1402,0-2-1,-3-1 0,-1-3 1,-1-1-1,-2-2 0,64-82 1,-87 90-246,-15 26-77,-12 21-68,-12 21-78,2 2 0,2 0 0,2 1 0,1 1 0,3 0 0,-11 55 0,21-79-1509,1 1 0,0 27-1,4-27-4807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14446,'0'0'11280,"12"2"-9305,258 7 448,-78-6-3218,-96-2-4051,-74-1 590,-34-4-5401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15471,'0'0'16303,"0"56"-16271,22-43-961,8-4-1793,2 0-2339,2-4-2306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4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10762,'0'0'13389,"95"23"-11115,-34-23-608,9 0-834,2 0-671,0 0-129,-6 0-545,-7-3-3010,-7-8-4068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16496,'0'0'15054,"1"1"-15040,-1 0 1,1 1 0,0-1-1,-1 0 1,1 0-1,0 0 1,-1 0 0,0 1-1,1-1 1,-1 0-1,0 1 1,1-1 0,-1 0-1,0 3 1,-1-2-11,1 1 0,0-1 0,0 1 0,0-1 0,0 1 1,0-1-1,0 1 0,1-1 0,0 1 0,-1-1 0,1 0 0,0 1 1,0-1-1,0 0 0,0 0 0,0 1 0,1-1 0,-1 0 1,1 0-1,-1-1 0,1 1 0,3 3 0,2 0 8,0-1 0,1 0 0,-1-1 0,1 1 0,12 3 0,-14-6-14,-1 0-1,1 1 1,-1 0 0,0 0 0,0 1-1,1-1 1,-1 1 0,-1 0 0,1 1-1,0-1 1,-1 1 0,0 0 0,0 0-1,7 9 1,-10-11-2,0 0 0,0 1 0,0-1 0,-1 0 0,1 1 0,-1-1 0,0 1 0,1-1 0,-1 1-1,0-1 1,-1 1 0,1-1 0,0 1 0,-1-1 0,1 1 0,-1-1 0,0 1 0,0-1 0,0 0 0,0 0 0,0 1 0,0-1 0,-1 0 0,1 0-1,-1 0 1,1 0 0,-1 0 0,0-1 0,0 1 0,0 0 0,0-1 0,0 1 0,0-1 0,0 0 0,-3 2 0,-8 4 105,0 0-1,-1-1 1,0 0 0,-22 6 0,24-9-46,0 0 1,0 0-1,-1-1 0,1-1 1,0 0-1,-1-1 1,-15-1-1,27 1-182,-1-1 0,1 1 1,-1-1-1,1 1 0,-1-1 0,1 0 1,0 1-1,-1-1 0,1 0 0,0 0 1,0 0-1,0 0 0,-1 0 0,1 0 1,0-1-1,1 1 0,-1 0 0,0-1 1,0 1-1,0 0 0,1-1 0,-1 1 1,1-1-1,-1 1 0,0-3 0,-4-44-7571,5 42 6195,-1-33-6980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15150,'0'0'10666,"65"-28"-8039,-30 25-481,9 0-737,5-1-640,7 3-769,-1 1 0,-4 0-160,-5 0-2050,-9 0-2691,-7 0-2722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20595,'0'0'6086,"84"-21"-3043,-31 9-1441,12 0-321,1 2-1121,0 1-160,-4 5 0,-10 3-929,-14 1-865,-11 0-1216,-11 1-962,-8 3-1473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0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3 12396,'0'0'11547,"-12"-1"-10149,8 1-1297,0-1-10,-1 1-1,1 0 1,0 0-1,0 0 1,-1 0-1,1 0 1,0 1-1,0 0 1,-1 0 0,1 0-1,0 0 1,0 1-1,0 0 1,1 0-1,-1 0 1,0 0-1,1 0 1,-1 1-1,1-1 1,-4 4-1,-21 24 496,0 2 0,2 0 0,-38 63-1,55-78-358,0 0 0,1 0-1,0 0 1,1 1 0,1 0-1,1 0 1,1 1 0,1 0-1,0-1 1,0 30 0,3-45-216,0 1 0,0-1-1,1 0 1,-1 0 0,1 0 0,0 0 0,0 0 0,0 0 0,0 0 0,1 0 0,-1 0 0,1 0-1,0-1 1,-1 1 0,1-1 0,0 1 0,1-1 0,-1 0 0,4 3 0,-1-2 6,-1 0 0,1 0 0,0-1 0,1 0 0,-1 0 0,0 0 0,1 0 0,-1-1 0,1 0 0,7 0 1,2 0 4,0-1 1,-1-1 0,1 0-1,0-1 1,-1 0 0,1-1-1,25-10 1,-26 8-23,-1-2 0,0 1 0,0-2 0,0 0 0,21-18 0,-29 22 0,0 0 0,-1-1 0,0 0 0,0 0 0,0 0 0,0 0 0,-1 0 0,0-1 0,0 0 0,0 1 0,-1-1 0,0 0 0,0 0 0,0-1 0,-1 1 0,1-8 0,-2 11 0,0 0 0,0 1 0,-1-1 0,1 0 0,-1 1 0,0-1 0,0 1 0,0-1 0,0 1 0,0-1 0,0 1 0,-1 0 0,1 0 0,-1-1 0,1 1 0,-1 0 0,0 0 0,0 1 0,0-1 0,0 0 0,0 1 0,-1-1 0,1 1 0,0 0 0,-1-1 0,1 1 0,-1 0 0,1 1 0,-1-1 0,1 0 0,-6 0 0,-9-2 0,0 0 0,-1 2 0,-28 0 0,40 1 0,-5 0 11,-1 1 0,1 0 0,0 1-1,-1 0 1,1 1 0,-14 5 0,21-7-44,0 1-1,0-1 1,0 1 0,0 0-1,1 0 1,-1 1 0,1-1-1,-1 1 1,1 0-1,0-1 1,0 2 0,0-1-1,1 0 1,-1 0 0,1 1-1,0-1 1,-1 1 0,2 0-1,-1 0 1,-2 5-1,4-8-169,0 0-1,0 0 0,-1-1 0,1 1 1,0 0-1,0 0 0,0 0 1,0 0-1,0-1 0,0 1 0,0 0 1,0 0-1,1 0 0,-1-1 0,0 1 1,0 0-1,1 0 0,-1-1 1,0 1-1,1 0 0,-1-1 0,1 1 1,-1 0-1,1-1 0,-1 1 0,1 0 1,-1-1-1,1 1 0,0-1 1,-1 1-1,1-1 0,0 0 0,-1 1 1,1-1-1,0 0 0,0 1 0,-1-1 1,1 0-1,0 0 0,0 0 1,0 1-1,1-1 0,28 1-9533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1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17617,'0'0'6470,"0"59"-4997,-3-21-160,0 9-384,1 1-576,2-2-257,0-1-64,0-4-32,0-5-545,0-7-1056,0-6-609,0-8-1474,-4-5-1345,-4-10-2658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1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14414,'0'0'4900,"6"-10"-2764,-5 9-2099,2-5 160,1 0 0,0 0 0,0 1 0,0-1 0,0 1 1,1 0-1,0 0 0,0 0 0,1 1 0,-1 0 0,1 0 1,0 0-1,7-3 0,22-6 53,0 1 0,0 2 1,1 1-1,1 2 0,-1 2 0,1 1 1,71 2-1,-102 2-269,-1 0 1,1 1 0,-1 0-1,1 0 1,-1 1-1,0-1 1,1 1-1,-1 0 1,0 1 0,0-1-1,0 1 1,0 0-1,-1 0 1,1 0-1,-1 1 1,6 6-1,-8-7 41,0-1-1,0 1 0,0 0 0,-1 0 0,1 0 0,-1 0 0,0 0 0,0 0 1,0 0-1,0 0 0,-1 0 0,1 1 0,-1-1 0,0 0 0,0 0 0,0 1 1,0-1-1,0 0 0,-1 0 0,1 1 0,-1-1 0,0 0 0,0 0 0,-1 0 1,1 0-1,0 0 0,-1 0 0,0 0 0,-3 4 0,-4 4 199,0 1 0,0-1 0,-1 0 0,-1-1 0,0 0 0,0-1 0,-1 0 0,-1-1 0,1 0 0,-1-1 0,0 0 0,-1-1 0,-16 5 0,15-13-3562,20-8-1441,22-12-3731,-1 6-1229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2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13645,'-1'9'3662,"-17"68"1803,12-60-4753,1-1-1,1 2 1,1-1-1,0 0 1,1 1-1,1 0 1,1 17-1,0-34-691,0 1 0,0-1 0,1 0-1,-1 0 1,0 1 0,0-1 0,1 0-1,-1 0 1,1 0 0,-1 0 0,1 1 0,0-1-1,-1 0 1,1 0 0,0 0 0,0 0-1,-1 0 1,1-1 0,0 1 0,0 0 0,0 0-1,0-1 1,0 1 0,0 0 0,0-1-1,1 1 1,-1-1 0,0 1 0,0-1 0,0 0-1,0 1 1,1-1 0,-1 0 0,0 0-1,0 0 1,1 0 0,-1 0 0,0 0-1,0 0 1,2-1 0,-1 1-2,0-1 0,0 0 0,0 0 0,0 1 0,0-1-1,0-1 1,0 1 0,0 0 0,0 0 0,-1-1 0,1 1 0,0-1 0,-1 1 0,0-1 0,1 0-1,-1 0 1,0 1 0,0-1 0,0 0 0,0 0 0,0 0 0,1-4 0,0-7 11,0 1 1,0-1-1,-2 0 1,0-17 0,0 26-32,0 0 1,-1 0 0,1 0 0,-1 0 0,1 0 0,-1 0 0,0 1 0,-1-1 0,1 0 0,-1 1 0,0-1 0,1 1 0,-2-1 0,1 1 0,0 0 0,-1 0 0,1 0 0,-5-3 0,7 5-2,0 1 1,0 0-1,-1-1 0,1 1 1,0 0-1,-1 0 1,1-1-1,0 1 0,-1 0 1,1 0-1,-1-1 1,1 1-1,0 0 0,-1 0 1,1 0-1,-1 0 0,1 0 1,0 0-1,-1 0 1,1 0-1,-1 0 0,1 0 1,-1 0-1,1 0 1,0 0-1,-1 0 0,1 0 1,-1 0-1,1 0 0,0 0 1,-1 1-1,1-1 1,-1 0-1,1 0 0,0 0 1,-1 1-1,1-1 1,0 0-1,-1 1 0,1-1 1,0 0-1,0 1 1,-1-1-1,1 0 0,0 1 1,0-1-1,-1 0 0,1 1 1,0-1-1,0 1 1,0-1-1,0 1 0,0-1 1,0 1-1,0 0 1,0 0 0,0 0 1,0 0-1,0 1 0,0-1 0,0 0 0,0 0 0,1 0 0,-1 0 0,0 0 1,1 0-1,-1 0 0,1 0 0,-1 0 0,1 0 0,0-1 0,-1 1 0,1 0 1,0 0-1,0 0 0,-1-1 0,3 2 0,4 1-76,1 0 0,-1 0 0,1-1 0,0 0 0,0-1 0,0 1-1,0-2 1,13 1 0,66-6-5454,-26-7-2435,-25-5 4524,-21 2 3962,-14 14-390,-1 1 0,0 0-1,0 0 1,1 0 0,-1 0-1,0 0 1,0 0 0,1-1-1,-1 1 1,0 0-1,0 0 1,0 0 0,1-1-1,-1 1 1,0 0 0,0 0-1,0 0 1,0-1 0,0 1-1,0 0 1,1 0-1,-1-1 1,0 1 0,0 0-1,0-1 1,0 1 0,0 0-1,0 0 1,0-1 0,0 1-1,0 0 1,0 0-1,0-1 1,0 1 0,0 0-1,-1 0 1,1-1 0,0 1-1,0 0 1,0 0 0,0-1-1,0 1 1,0 0-1,-1 0 1,1-1 0,0 1-1,0 0 1,0 0 0,-1 0-1,1 0 1,0-1 0,0 1-1,0 0 1,-1 0-1,1 0 1,0 0 0,0 0-1,-1 0 1,1 0 0,0-1-1,-1 1 1,1 0-1,0 0 1,0 0 0,-1 0-1,1 0 1,0 0 0,-1 1-1,-17 8 2565,13-4-2444,1 1 0,0 0 0,0 0 0,1 0 1,-1 0-1,1 1 0,1-1 0,-1 1 0,1 0 0,-1 7 0,2-12-203,1 1 1,-1-1-1,1 0 0,0 0 0,0 0 0,0 0 0,0 1 0,0-1 0,0 0 0,1 0 0,-1 0 0,1 0 0,-1 0 0,1 0 0,0 0 0,0 0 0,0 0 1,0 0-1,0 0 0,0 0 0,1 0 0,-1-1 0,1 1 0,-1-1 0,1 1 0,-1-1 0,1 1 0,0-1 0,0 0 0,-1 0 0,1 0 0,0 0 0,0 0 1,0 0-1,3 0 0,3 1 135,-1 0 0,1 0 1,0-1-1,0 0 1,0-1-1,0 0 0,0 0 1,0 0-1,-1-1 1,1 0-1,9-3 0,-14 3-108,0 0 1,0-1-1,0 1 0,0-1 0,-1 0 0,1 1 0,0-1 0,-1-1 0,1 1 1,-1 0-1,0 0 0,0-1 0,0 1 0,0-1 0,0 0 0,-1 0 0,1 1 1,-1-1-1,1 0 0,-1 0 0,0 0 0,0-1 0,-1 1 0,1 0 1,-1 0-1,1 0 0,-1-1 0,-1-5 0,1 7-73,0 0 0,-1 0 0,1 0 0,-1 0 0,0 0 0,0 0 0,0 0 0,0 0 0,0 0 0,0 0 0,0 1 0,-1-1 0,1 0 0,0 1 0,-1-1 0,0 1 0,1 0 0,-1-1 0,0 1 0,0 0 0,1 0 0,-1 0 0,0 0 0,0 1 0,0-1 0,0 0 0,0 1 0,0-1 0,-1 1 0,-2 0 0,-11-3 0,0 2 0,-31 0 0,37 1 0,9 0-86,0-1 1,0 1-1,0 0 1,0 0-1,1 0 1,-1 0-1,0 0 1,0 1-1,0-1 0,0 0 1,0 0-1,0 0 1,1 1-1,-1-1 1,0 1-1,0-1 1,0 0-1,1 1 0,-1 0 1,0-1-1,1 1 1,-1-1-1,0 1 1,1 0-1,-1-1 1,1 1-1,-2 1 0,3-1-64,-1 0 0,0-1 0,0 1 0,1 0 0,-1-1 0,0 1 0,1-1-1,-1 1 1,0 0 0,1-1 0,-1 1 0,1-1 0,-1 1 0,1-1 0,0 1-1,-1-1 1,1 0 0,-1 1 0,1-1 0,0 0 0,-1 1 0,1-1 0,0 0-1,-1 0 1,1 1 0,0-1 0,-1 0 0,1 0 0,0 0 0,-1 0 0,1 0-1,0 0 1,0 0 0,0-1 0,24 2-6453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18481,'9'8'4324,"-5"15"-2541,-3-19-1323,-2 89 3019,0-71-2925,0 0 0,2-1 1,5 42-1,-5-61-540,0 0-1,-1-1 1,1 1 0,0 0 0,0-1-1,1 1 1,-1 0 0,0-1 0,0 1-1,1-1 1,-1 0 0,1 1 0,-1-1-1,1 0 1,-1 0 0,1 0 0,0 0-1,0 0 1,0-1 0,-1 1 0,1 0-1,0-1 1,0 1 0,0-1 0,0 0-1,0 0 1,0 1 0,0-1 0,0-1 0,0 1-1,0 0 1,0 0 0,0-1 0,1 0-1,7 0 4,0-1 0,-1-1-1,0 1 1,0-2 0,13-5 0,12-12-570,-27 16 387,0 0-1,0 1 0,0 0 1,1 0-1,0 1 0,8-3 1,-16 6 170,1 0 1,-1 0-1,0 0 1,1 0-1,-1 0 1,1 0-1,-1 0 1,0 0-1,1 0 1,-1 0-1,0 0 1,1 0 0,-1 0-1,0 0 1,1 1-1,-1-1 1,0 0-1,1 0 1,-1 1-1,0-1 1,0 0-1,1 0 1,-1 1-1,0-1 1,0 0-1,1 0 1,-1 1-1,0-1 1,0 0-1,0 1 1,0-1 0,1 1-1,-1-1 1,0 0-1,0 1 1,0-1-1,0 0 1,0 1-1,0-1 1,0 0-1,0 1 1,0-1-1,0 1 1,0-1-1,0 0 1,0 1-1,0-1 1,-1 0 0,1 1-1,0-1 1,0 0-1,0 1 1,-1-1-1,1 0 1,0 1-1,0-1 1,0 0-1,-1 1 1,-11 23 721,6-17-623,-1 0 0,0 0 0,0 0 0,-1-1 1,1 0-1,-2 0 0,1-1 0,0 0 0,-1 0 1,0-1-1,0 0 0,0-1 0,-1 0 1,1 0-1,-1-1 0,1 0 0,-1-1 0,0 0 1,0-1-1,-12 0 0,21 0-174,0 0 0,1 0 0,-1 0 0,0-1 1,0 1-1,0 0 0,0 0 0,0 0 0,1-1 0,-1 1 0,0-1 0,0 1 1,0 0-1,1-1 0,-1 1 0,0-1 0,1 0 0,-1 1 0,0-1 0,1 1 0,-1-1 1,1 0-1,-1 0 0,1 1 0,-1-1 0,1 0 0,0 0 0,-1 0 0,1 1 1,0-1-1,0 0 0,-1 0 0,1 0 0,0 0 0,0 0 0,0 1 0,0-1 0,0 0 1,0 0-1,0 0 0,1 0 0,-1 0 0,0 0 0,1-1 0,0 0-300,0-1-1,0 1 0,0 0 0,0-1 1,0 1-1,1 0 0,-1 0 0,1 0 1,-1 0-1,1 0 0,0 0 1,0 0-1,0 1 0,3-3 0,25-8-5062,8 2-1602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3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68 17905,'0'0'11157,"-8"-2"-9422,1 1-1603,0 0 0,0 0-1,1 1 1,-1 0 0,0 0-1,0 0 1,0 1 0,1 0 0,-13 4-1,16-4-110,0 0 0,1 0 1,-1 0-1,1 0 0,-1 1 0,1-1 0,-1 1 0,1 0 0,0 0 0,0 0 0,0 0 0,0 0 0,0 0 0,0 0 0,1 1 0,-1-1 0,1 1 0,-1-1 0,1 1 0,0 0 0,0-1 1,0 1-1,1 0 0,-1 0 0,1 0 0,-1-1 0,1 1 0,0 0 0,0 0 0,1 5 0,-1-7-21,0 0 0,0-1 0,0 1 0,1 0 0,-1 0 0,0 0 0,1 0 0,-1 0 0,1-1 0,-1 1 0,1 0 0,-1 0 0,1-1 0,-1 1 0,1 0 0,0-1 0,-1 1 0,1 0 0,0-1 0,0 1 0,0-1 0,-1 1 0,1-1 0,0 0 0,1 1 0,32 4 0,-25-6 0,1 0 0,-1 0 0,0 0 0,0-1 0,11-4 0,-12 2 0,0-1 0,0 0 0,0 0 0,0 0 0,-1-1 0,0 0 0,0 0 0,-1-1 0,1 0 0,-1 0 0,-1-1 0,0 1 0,0-1 0,0 0 0,-1-1 0,0 1 0,-1-1 0,0 0 0,4-16 0,-33 65 0,21-30-20,0-1 1,1 1-1,0 0 1,1 1-1,0-1 1,1 0-1,0 1 0,-1 18 1,3-28-98,0 0-1,0 0 1,0 0 0,0 0 0,1 0 0,-1 0 0,0 1-1,1-1 1,-1 0 0,1 0 0,-1 0 0,1 0-1,-1 0 1,1-1 0,0 1 0,0 0 0,-1 0-1,1 0 1,0-1 0,0 1 0,0 0 0,0-1 0,0 1-1,0 0 1,0-1 0,0 0 0,0 1 0,0-1-1,0 1 1,0-1 0,0 0 0,1 0 0,-1 0 0,1 0-1,43-1-7930,-15-5-670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18097,'0'0'3742,"-8"7"-875,-3 1-2238,-57 47 3565,60-49-3792,1 1 1,0 0 0,1 1 0,-1-1 0,1 1-1,1 0 1,-5 10 0,10-18-408,0 1-1,0 0 1,0-1 0,0 1 0,1-1-1,-1 1 1,0 0 0,0-1-1,1 1 1,-1-1 0,0 1 0,1 0-1,-1-1 1,0 1 0,1-1 0,-1 1-1,1-1 1,-1 0 0,1 1-1,-1-1 1,1 1 0,0-1 0,-1 0-1,1 1 1,-1-1 0,1 0-1,0 0 1,-1 0 0,1 1 0,0-1-1,-1 0 1,1 0 0,-1 0-1,1 0 1,0 0 0,-1 0 0,2 0-1,44 5-489,-17-2 235,-13 1 220,-1 0-1,0 1 1,23 11-1,-35-15 42,1 1 0,-1-1 0,0 1 0,0 0 0,0 0 0,0 0 0,0 1 1,-1-1-1,1 1 0,-1-1 0,0 1 0,1 0 0,-1 0 0,0 0 0,-1 0 0,1 0 0,0 1 0,-1-1 0,0 0 0,0 1 1,2 6-1,-4-7 19,1-1 1,-1 1-1,0 0 1,0-1 0,0 1-1,0-1 1,0 1-1,-1-1 1,1 0 0,-1 0-1,1 1 1,-1-1-1,0 0 1,0 0-1,0-1 1,0 1 0,0 0-1,0-1 1,0 1-1,-1-1 1,1 0 0,0 1-1,-5 0 1,-69 26 573,67-25-572,0-1-23,-50 14-476,55-14 236,-1-2 1,1 1-1,-1 0 1,1-1 0,-1 0-1,1 0 1,-1 0-1,1-1 1,-1 0-1,-6-1 1,2-9-7602,6-6-6625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11563,'0'0'18743,"-8"14"-17851,6-9-813,-11 17 400,-15 42 0,25-57-438,0 0 0,1 1 0,0-1-1,0 1 1,1-1 0,0 1 0,0 0 0,1 0 0,0-1 0,0 1 0,1 0 0,2 9 0,-2-15-89,1 0-1,0-1 1,-1 1-1,1 0 1,0-1-1,0 1 1,0-1 0,0 0-1,0 1 1,0-1-1,0 0 1,0 0-1,0-1 1,1 1-1,-1 0 1,0-1 0,0 1-1,1-1 1,-1 0-1,1 0 1,-1 0-1,0 0 1,5 0 0,57-7-1507,-64 7 1533,1 0 1,-1 0-1,1-1 1,-1 1-1,1 0 1,-1 0-1,1 0 1,-1 0-1,1 0 1,0 0-1,-1-1 1,1 1-1,-1 0 1,1 1-1,-1-1 1,1 0-1,0 0 1,-1 0-1,1 0 1,-1 0-1,1 0 1,-1 1-1,1-1 1,-1 0-1,1 1 1,-1-1-1,1 0 1,-1 1-1,1-1 1,0 1-1,-7 15 74,-23 17 830,-38 20 523,62-49-1310,-1-1 0,0 1 0,0-1 0,0-1 0,0 1 0,0-1 0,0 0 0,-1 0 0,1-1 0,-13 1 0,18-2-107,1 0 0,0 0 0,0 0 0,-1 0 0,1 0 0,0 0 1,-1 0-1,1 0 0,0 0 0,0 0 0,-1 0 0,1 0 0,0 0 0,-1 0 0,1 0 0,0 0 0,0 0 0,-1-1 0,1 1 0,0 0 1,0 0-1,0 0 0,-1 0 0,1-1 0,0 1 0,0 0 0,0 0 0,0-1 0,-1 1 0,1 0 0,0 0 0,0-1 0,0 1 0,0 0 1,0 0-1,0-1 0,0 1 0,0 0 0,0-1 0,0 1 0,0 0 0,0 0 0,0-1 0,7-16-1351,16-11-2616,1 11-1204,5 0-1736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4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18930,'0'0'13837,"14"53"-13837,-13-38 0,1 1 0,-1-1 0,1-5-1473,3-1-1506,1-9-2979,1 0-5220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26 12588,'5'-26'6856,"-8"45"-2804,-7 45-2516,4-40-1147,2 1 0,0 0 0,1 0-1,2 0 1,0 1 0,5 31 0,-4-55-381,0 0 0,1 0 1,-1 0-1,1 0 0,-1-1 0,1 1 0,0 0 0,0 0 0,0-1 0,0 1 0,0-1 0,0 1 1,1-1-1,-1 1 0,0-1 0,1 0 0,-1 1 0,1-1 0,-1 0 0,1 0 0,0 0 0,3 1 1,-2-1 9,1 0 0,0 0 0,0-1 0,-1 1 0,1-1 0,0 0 1,0 0-1,0 0 0,-1-1 0,1 0 0,4-1 0,0 0 6,0 0-1,0-1 1,0 0-1,0-1 1,-1 1-1,0-2 0,0 1 1,0-1-1,0 0 1,6-7-1,17-29 60,-29 39-70,1 0-1,-1-1 1,0 0 0,0 1 0,0-1 0,0 0 0,0 1 0,-1-1-1,1 0 1,-1 0 0,1 0 0,-1 1 0,0-1 0,0 0 0,-1-3-1,-1 7 57,-1 0 0,1 0 0,0 0 0,0 1 0,0-1 0,0 1 0,0 0 0,0-1 0,0 1 0,1 0 0,-1 0 0,-2 4 0,0 0 82,1 0-1,0 1 1,0-1-1,1 1 1,0 0-1,0 0 0,1 0 1,-1-1-1,1 1 1,1 15-1,0-22-131,0 1-1,0 0 0,0 0 1,0 0-1,1-1 0,-1 1 1,0 0-1,1 0 0,-1 0 1,0-1-1,1 1 1,-1 0-1,1-1 0,-1 1 1,1 0-1,0-1 0,-1 1 1,1-1-1,-1 1 0,1-1 1,0 1-1,0-1 0,-1 0 1,1 1-1,0-1 1,1 1-1,29 4 237,29-13-109,-55 7-363,-1 0 0,1-1 0,0 0 0,0 0 0,-1-1 0,1 1 0,-1-1 1,0 0-1,0 0 0,0-1 0,0 1 0,4-6 0,-6 7-609,0-1 1,-1 0 0,1 1-1,-1-1 1,1 0-1,-1 0 1,0 0-1,0 0 1,-1 0 0,1 0-1,0-1 1,-1 1-1,0-4 1,0-15-9233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9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18674,'0'0'9619,"-3"9"-8727,-1 12-631,1 0 0,1 1 0,1-1 0,1 0 0,4 37 0,-2-43-627,1 1-1,0-2 1,11 28-1,-11-33-469,1-1 0,1 1 0,0-1 0,0 0 0,0-1 0,1 1 0,8 7 0,-13-14-514,-1-10-11953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9353,'0'0'14990,"12"7"-14542,-1-2-410,0 0 0,0 0 0,0-1 0,1-1 0,-1 1-1,19 1 1,-24-4-72,1 0 0,-1-1 0,1 0 0,-1 0 0,1-1 0,-1 0 0,1 0-1,-1 0 1,1-1 0,-1 0 0,0 0 0,0-1 0,0 1 0,0-1 0,-1-1 0,9-5 0,1-6-99,-5 6 613,-14 22 283,1-6-385,-30 77 2275,32-79-2588,-1 0 1,1 0 0,0 1-1,0-1 1,1 0-1,0 1 1,0-1-1,0 0 1,0 1 0,1-1-1,0 0 1,0 1-1,1-1 1,2 7-1,-2-9-166,0-1-1,0 1 1,1-1-1,-1 1 0,1-1 1,0 0-1,-1 0 1,1 0-1,0 0 1,0 0-1,1-1 0,-1 1 1,0-1-1,0 0 1,1 0-1,3 1 1,-3-1-135,0 0 1,0 0-1,0 1 1,0 0-1,0 0 1,0 0-1,0 0 1,4 5-1,-7-6 194,1 1-1,-1-1 1,0 1 0,0 0-1,-1 0 1,1-1-1,0 1 1,0 0 0,-1 0-1,1 0 1,-1 0-1,0 0 1,0 0 0,1 0-1,-1 0 1,0 0-1,-1 0 1,1 0 0,0 0-1,0-1 1,-1 1 0,0 0-1,1 0 1,-2 2-1,0 3 281,-1-1-1,-1 1 0,1-1 1,-1 1-1,0-1 0,0-1 0,-1 1 1,0 0-1,-7 5 0,9-7-48,-1-1 1,0 1-1,0-1 0,0 0 0,-1-1 0,1 1 0,0-1 1,-1 0-1,0 0 0,1 0 0,-1 0 0,0-1 0,0 0 0,-6 1 1,9-2-141,1-1 1,0 1-1,-1 0 1,1-1-1,0 1 1,-1-1 0,1 0-1,0 1 1,0-1-1,0 0 1,0 0-1,-1 1 1,1-1-1,0 0 1,0 0 0,1 0-1,-1 0 1,0-1-1,0 1 1,0 0-1,1 0 1,-1 0-1,1-1 1,-1 1 0,1 0-1,-1-1 1,1 1-1,0 0 1,-1-3-1,-4-47-32,5 48 6,0-7-131,0 1 0,0-1-1,1 1 1,0-1-1,1 1 1,0-1-1,0 1 1,1 0 0,0 0-1,1 0 1,8-15-1,-7 17-385,0 0 1,1 0-1,0 0 0,0 1 0,7-7 0,47-27-7541,-25 23-3795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1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16271,'0'0'8334,"3"8"-6637,1 0-1357,-1 0 0,0 1 0,-1-1 0,0 1-1,0 0 1,-1-1 0,0 1 0,-1 15 0,-11 77 552,7-80-881,1 1-1,1-1 1,1 0 0,1 1-1,4 36 1,6-40 404,-5-13-2656,-8-22-16128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13645,'0'0'7911,"58"-4"-6501,-19 4-513,11 0-769,7 3-128,5-1-1634,-3-2-2946,-5 0-3940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35 2338,'0'0'16474,"-8"0"-12753,-5 0-2776,1 1 0,-1 0 0,0 0 0,1 1-1,-22 7 1,31-8-860,0 0-1,-1 0 0,1 0 1,0 1-1,0-1 1,0 1-1,1-1 0,-1 1 1,0 0-1,1 0 1,-1 0-1,1 1 0,-1-1 1,1 0-1,0 1 1,0 0-1,0-1 0,1 1 1,-1 0-1,1 0 1,-1 0-1,1 0 0,0 0 1,0 0-1,0 1 1,1-1-1,-1 0 0,1 0 1,0 1-1,0 4 1,1-6-74,-1 0 0,1 0 1,1-1-1,-1 1 0,0 0 1,0-1-1,1 1 0,-1-1 1,1 1-1,-1-1 0,1 0 1,-1 0-1,1 0 0,0 0 1,0 0-1,-1 0 0,1 0 1,0-1-1,0 1 1,0 0-1,0-1 0,0 0 1,0 1-1,0-1 0,0 0 1,0 0-1,0 0 0,2-1 1,63-2 198,-63 2-195,1 0 1,-1-1 0,1 1 0,-1-1 0,0-1 0,1 1-1,-1 0 1,0-1 0,-1 0 0,1 0 0,0 0 0,-1 0-1,0-1 1,1 1 0,-2-1 0,1 0 0,0 0-1,2-6 1,-3 8-25,-1 0 1,-1 0-1,1 0 0,0 0 0,0-1 0,-1 1 1,1 0-1,-1 0 0,0-1 0,0 1 0,0 0 1,0-1-1,0 1 0,0 0 0,0-1 0,-1 1 1,1 0-1,-1 0 0,0 0 0,0-1 0,0 1 1,0 0-1,0 0 0,0 0 0,0 0 0,-1 0 1,1 1-1,-1-1 0,1 0 0,-1 1 0,0-1 1,1 1-1,-1-1 0,0 1 0,0 0 0,0 0 1,0 0-1,-4-2 0,-36-8-3305,15 7-3579,11 3-3068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16335,'0'0'8483,"-1"13"-6444,-3 31-667,-2 17-446,3 0 1,2 0-1,8 62 0,-6-118-907,0-1 1,1 1-1,-1-1 0,1 1 0,0-1 0,0 0 0,0 0 1,1 1-1,-1-2 0,6 7 0,-7-9-11,-1 0 0,1-1 0,0 1 1,0 0-1,-1-1 0,1 1 0,0-1 0,0 1 0,0-1 0,0 1 0,0-1 0,0 0 0,0 1 0,0-1 0,0 0 0,0 0 0,0 0 1,0 1-1,0-1 0,2-1 0,-2 1 1,0-1 1,1 1-1,-1-1 1,0 0-1,1 0 1,-1 0-1,0 1 1,0-1-1,0-1 0,0 1 1,0 0-1,0 0 1,0 0-1,0 0 1,0-1-1,0 1 1,-1 0-1,2-3 1,3-10-109,-1 1 0,0-1 0,-1 0 0,0 0 0,-2 0-1,1-22 1,-3-55-1391,2 94 1487,-1 0-1,1 0 0,0 0 1,0 0-1,0 0 0,1 0 1,-1 0-1,1 0 1,-1 0-1,1-1 0,0 1 1,0-1-1,0 1 0,0-1 1,0 0-1,1 0 0,-1 0 1,1 0-1,0 0 0,-1 0 1,1-1-1,0 1 1,0-1-1,0 0 0,0 0 1,0 0-1,0 0 0,0-1 1,0 1-1,1-1 0,-1 0 1,5 0-1,-2 1 18,1-1-1,-1-1 1,0 1 0,0-1-1,0 0 1,0 0 0,0 0-1,0-1 1,0 0 0,-1 0-1,1-1 1,-1 0 0,1 0-1,-1 0 1,0 0 0,8-8-1,-7 4 6,0-1 0,0 0 0,-1 0 0,0-1 0,-1 0 0,0 0 0,0 0 0,3-13 0,-5 17 7,-1-1 0,0 0 0,1 0 0,-2 0 0,1 0 0,-1 0 0,0 0 0,0 0 0,-1 0 0,0 0 0,0 0 0,0 0 0,-1 0 0,-4-10 0,6 14-30,-1 1 0,0-1 1,1 1-1,-1-1 0,0 1 0,0 0 1,0-1-1,0 1 0,0 0 0,0 0 0,0 0 1,0 0-1,0 0 0,0 0 0,-1 0 1,1 0-1,0 0 0,-1 0 0,1 1 0,-1-1 1,1 0-1,-1 1 0,1 0 0,-1-1 1,1 1-1,-1 0 0,0 0 0,1 0 0,-1 0 1,1 0-1,-1 0 0,1 0 0,-1 0 1,0 1-1,1-1 0,-1 1 0,1-1 0,-1 1 1,1-1-1,0 1 0,-1 0 0,1 0 1,0 0-1,-1 0 0,1 0 0,0 0 0,0 0 1,0 0-1,0 0 0,-2 3 0,-4 3 7,1 1-1,0 0 0,0 1 1,1-1-1,0 1 0,-6 15 1,5-8 49,1-1 0,0 1 0,1 1 0,1-1-1,-1 20 1,4-32-37,-1 0-1,1-1 1,0 1 0,0 0-1,0-1 1,1 1-1,-1 0 1,1-1-1,0 1 1,0-1-1,0 1 1,1-1-1,-1 0 1,1 1-1,0-1 1,0 0-1,0 0 1,0 0-1,0 0 1,1-1-1,-1 1 1,1-1 0,0 1-1,-1-1 1,1 0-1,0 0 1,1 0-1,-1 0 1,5 1-1,9 1-289,0-1 0,0 0 0,1-1 0,-1-1 0,1-1 0,-1-1 0,25-4-1,34 1-6401,-77 6 6402,0 0 0,0 0 0,0 0 0,0 0 0,0 0-1,-1 0 1,1 0 0,-1-1 0,1 1 0,-4 2 0,-21 17 316,-2 3-1106,10-8-5161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16367,'0'0'10891,"-5"11"-9535,-2 6-1111,0 1 1,2 0-1,0 0 1,1 0 0,0 0-1,2 1 1,0-1-1,1 1 1,2 25-1,0-42-263,-1 0 0,1 0 0,-1 0 0,1-1 0,0 1 0,0 0 0,0 0 0,0 0 0,0-1 0,0 1 0,0-1 0,0 1 0,1-1 0,-1 1 0,0-1 0,1 0 0,0 1 0,-1-1 0,1 0-1,3 1 1,-4-1 4,0-1-1,0 0 0,0 1 1,0-1-1,0 0 0,0 0 1,0 0-1,0 0 0,0 0 1,0 0-1,0 0 0,0 0 1,0 0-1,0-1 0,0 1 1,0 0-1,0-1 0,0 1 0,0 0 1,0-1-1,0 1 0,-1-1 1,1 0-1,0 1 0,0-1 1,0 0-1,-1 1 0,1-1 1,0 0-1,-1 0 0,1 0 1,-1 1-1,1-1 0,-1 0 1,1 0-1,-1 0 0,0 0 1,1 0-1,-1-2 0,5-12-6,-1-1 1,-1-1-1,-1 1 0,0 0 0,-1-1 1,0 1-1,-2 0 0,-2-21 0,3 37 30,0-1 0,0 1 0,0-1 0,0 0 0,0 1 0,-1-1 0,1 1 0,0-1 0,0 0 0,0 1 0,-1-1 0,1 1 0,0-1 0,0 1 0,-1-1 0,1 1 0,-1-1 0,1 1 0,0-1 0,-1 1 0,1 0 0,-1-1 0,1 1 0,-1-1 0,1 1 0,-1 0 0,1 0 0,-1-1 0,0 1 0,1 0 0,-1 0 0,1 0 0,-1 0 0,0 0 1,1-1-1,-1 1 0,1 0 0,-1 0 0,0 1 0,1-1 0,-1 0 0,1 0 0,-1 0 0,0 0 0,1 0 0,-1 1 0,1-1 0,-1 0 0,1 0 0,-1 1 0,1-1 0,-1 0 0,0 2 0,-23 22 268,22-21-295,0 0-1,1 0 1,-1 1 0,1-1 0,0 0 0,0 1 0,1-1 0,-1 0 0,0 1 0,1-1 0,0 6-1,0-8-117,1 0 0,-1 1 0,0-1 0,1 0 0,0 0-1,-1 0 1,1 0 0,-1 0 0,1 0 0,0 0 0,0 0-1,0 0 1,0 0 0,-1 0 0,1 0 0,0-1-1,0 1 1,1 0 0,-1-1 0,0 1 0,0-1 0,0 1-1,0-1 1,0 1 0,1-1 0,-1 0 0,0 0 0,0 0-1,1 1 1,-1-1 0,0 0 0,0-1 0,2 1-1,4 0-1149,-1 0-1,0 0 1,0-1-1,0 1 1,12-4-1,10-10-5904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1 20788,'-1'19'960,"-1"0"1,-1 0 0,-6 20 0,-42 126 337,6-56-836,-5-2 0,-109 171 0,84-153 497,-60 138 0,133-259-888,-25 68 877,26-68-905,-1 1 1,1 0-1,1-1 0,-1 1 0,1 0 0,0-1 0,0 1 0,0 0 0,0 0 0,1-1 1,0 1-1,0 0 0,2 5 0,-2-8-36,0-1 0,0 1 0,1-1 0,-1 0 0,0 1 0,1-1 0,-1 0 0,1 0 0,-1 0 0,1 0 0,0 0 0,-1 0 0,1-1 0,0 1 0,-1 0 1,1-1-1,0 0 0,0 1 0,0-1 0,0 0 0,0 0 0,-1 0 0,1 0 0,0 0 0,2-1 0,4 1 36,-1-1 1,1-1-1,-1 1 0,1-1 1,8-4-1,1-2 31,-1 0-1,1-2 1,-1 0-1,-1-1 1,22-20-1,69-74 24,-80 78-91,195-225 80,5-5-70,-217 248-13,-5 3-14,0 1 0,0 0 0,1 1 0,0-1-1,0 1 1,0 0 0,0 0 0,1 0 0,-1 1-1,1 0 1,0 0 0,0 0 0,0 1 0,0 0-1,1 0 1,6-1 0,-13 4 5,1-1 0,0 1-1,0 0 1,0-1 0,-1 1 0,1 0 0,0 0 0,0 0-1,-1-1 1,1 1 0,-1 0 0,1 0 0,-1 0-1,1 0 1,-1 0 0,0 0 0,1 0 0,-1 0-1,0 0 1,0 0 0,0 0 0,0 0 0,0 0-1,0 0 1,0 0 0,0 0 0,0 1 0,-1 0 0,-2 35-98,-4-17 117,-1 1 0,-1-2-1,-1 1 1,0-1 0,-2 0 0,-17 21-1,0 3 33,-10 17 8,-124 208 587,146-232-563,0 0 1,3 1-1,1 1 1,1 0-1,-11 77 1,17-60-61,4-25-56,-2 0 1,0 0-1,-2-1 0,-20 56 1,19-75-1356,6-10 1169,1 0 0,0 1 0,-1-1 0,1 0 0,-1 0 0,1 0 0,-1 1 0,1-1 0,-1 0 0,1 0 1,-1 0-1,1 0 0,-1 0 0,1 0 0,-1 0 0,1 0 0,-1 0 0,1 0 0,-1-1 0,1 1 0,-1 0 0,1 0 0,-1 0 0,1-1 0,-1 1 1,1 0-1,-1 0 0,1-1 0,0 1 0,-1 0 0,1-1 0,-1 1 0,1 0 0,0-1 0,-1 0 0,-11-20-7083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2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8840,'0'0'19192,"-11"2"-18365,4-2-675,1 2-1,0-1 0,-1 1 1,1 0-1,0 0 1,0 1-1,0 0 0,0 0 1,0 0-1,1 1 1,0 0-1,-1 0 0,1 0 1,1 1-1,-1-1 1,1 1-1,-1 0 0,2 1 1,-1-1-1,0 1 1,1-1-1,0 1 0,0 0 1,-3 12-1,5-16-147,0 0 0,1 0 0,-1 0 0,1 0 0,-1 0 0,1-1 0,0 1 1,0 0-1,-1 0 0,1 0 0,0 0 0,1 0 0,-1 0 0,0 0 0,1 0 0,-1 0 0,1 0 0,-1 0 0,1-1 0,0 1 0,0 0 0,0 0 0,0-1 0,0 1 0,0-1 0,1 1 0,-1-1 0,0 1 0,1-1 0,-1 0 0,1 1 0,-1-1 1,1 0-1,0 0 0,-1 0 0,1-1 0,2 2 0,3 0-7,0-1 0,0 0-1,1 0 1,-1-1 0,0 0 0,1 0 0,-1 0 0,0-1 0,9-2 0,-8 1-65,0 0 0,-1 0 1,1-1-1,-1 0 0,0 0 0,0-1 0,0 0 0,0 0 1,-1-1-1,10-7 0,1-5-345,-1-1 0,17-21 0,8-10 54,-40 50 368,0 1-1,-1-1 0,1 1 0,0-1 1,-1 1-1,1 0 0,-1-1 0,0 1 1,1-1-1,-1 1 0,0 0 0,0-1 0,0 1 1,0 0-1,-1-1 0,1 3 0,0-3 2,-2 39 116,1-26-107,0-1 0,1 1 0,3 21 1,-3-34-34,1 0 1,-1 0-1,1 0 1,0 0-1,0 0 0,-1 0 1,1 0-1,0 0 1,0 0-1,0 0 1,0-1-1,0 1 1,0 0-1,0-1 0,0 1 1,1 0-1,-1-1 1,0 0-1,0 1 1,0-1-1,1 0 0,-1 1 1,0-1-1,0 0 1,1 0-1,-1 0 1,0 0-1,0 0 1,1 0-1,-1-1 0,0 1 1,0 0-1,3-1 1,40-14-1464,41-51-1267,-84 70 2998,1 0 1,-1-1-1,-1 1 0,1 0 0,0-1 1,-1 1-1,0 0 0,0 0 0,0 5 1,0-1-11,0-4-212,1-1 0,-1 0-1,1 0 1,0 0 0,0 0 0,0 0 0,1 0 0,-1 0 0,1 0 0,-1 0 0,1-1 0,0 1 0,0 0 0,0-1 0,0 0 0,1 0 0,-1 1 0,1-1-1,-1 0 1,1-1 0,0 1 0,0 0 0,0-1 0,0 0 0,0 0 0,0 0 0,0 0 0,0 0 0,0 0 0,0-1 0,7 1 0,-6-1 27,-1 0 1,1 1-1,0-1 0,0-1 1,0 1-1,0-1 1,0 1-1,0-1 0,0 0 1,-1-1-1,1 1 1,0-1-1,-1 1 1,1-1-1,-1 0 0,0 0 1,1-1-1,-1 1 1,0-1-1,0 0 1,-1 1-1,1-1 0,-1 0 1,1-1-1,-1 1 1,2-4-1,-2 2-14,0 0 0,-1 0 0,1 0 0,-1-1 0,0 1-1,-1 0 1,1-1 0,-1 1 0,0 0 0,0-1 0,-1 1 0,0-1 0,0 1-1,0 0 1,-3-7 0,3 9-25,0 0-1,0 0 0,-1 1 1,1-1-1,-1 0 0,0 1 1,1-1-1,-1 1 0,0-1 1,-1 1-1,1 0 0,0 0 1,-1 0-1,1 0 0,-1 1 1,0-1-1,1 1 0,-1-1 1,0 1-1,0 0 1,0 0-1,0 0 0,0 1 1,0-1-1,0 1 0,0-1 1,-4 1-1,7 0-19,1 0 0,-1 0 0,0 0 0,0 0 0,0 0 0,0 0 0,1 0 0,-1 0 0,0 0 0,0 1 0,0-1 0,0 0 0,0 0 0,1 0 0,-1 0 0,0 0 0,0 0 0,0 0 0,0 0 0,0 1 0,0-1 0,0 0 0,0 0 0,1 0 0,-1 0 0,0 0 0,0 1 0,0-1 0,0 0 0,0 0 0,0 0 0,0 0 0,0 0 0,0 1 0,0-1 0,0 0 0,0 0 0,0 0 0,0 0 0,0 1 0,0-1 0,0 0 0,0 0 0,0 0 0,0 0 0,-1 0 0,1 1 0,0-1 0,0 0 0,0 0 0,0 0 0,0 0 0,0 0 0,0 0 0,0 1 0,-1-1 0,1 0 0,0 0 0,0 0 0,0 0 0,0 0 0,0 0 0,-1 0 0,15 9 0,0-6-773,1-1 0,-1 0 0,19 0 0,45-7-8846,-27-6-7586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2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89 166 1890,'0'0'6619,"8"-8"-2108,-4 3-3829,27-29 4043,-29 30-3967,1 1 0,-1 0 0,0-1 0,-1 1 1,1-1-1,-1 1 0,1-1 0,-1 0 0,0 0 0,0 0 1,0-7-1,-1 10-659,-1 0 1,1 1 0,-1-1-1,1 0 1,-1 1-1,1-1 1,-1 0 0,1 1-1,-1-1 1,0 1 0,1-1-1,-1 1 1,0-1 0,0 1-1,1-1 1,-1 1-1,0 0 1,0-1 0,1 1-1,-1 0 1,0 0 0,0 0-1,0-1 1,0 1 0,1 0-1,-1 0 1,0 0-1,0 0 1,0 1 0,0-1-1,0 0 1,1 0 0,-1 0-1,0 1 1,0-1 0,1 0-1,-3 2 1,-35 11 160,29-7-218,1 1-1,-1 0 1,1 0-1,0 1 0,-9 11 1,14-16-24,1 0 1,-1 0-1,1 0 1,0 1-1,0 0 1,0-1-1,0 1 1,1 0-1,0 0 1,-1 0-1,1 0 1,1 0 0,-1 0-1,0 0 1,1 0-1,0 0 1,0 6-1,1-9-12,-1 0-1,0 0 1,1 0 0,-1 0-1,1 0 1,-1 0-1,1 0 1,0 0 0,-1 0-1,1 0 1,0-1-1,-1 1 1,1 0 0,0 0-1,0-1 1,0 1-1,0 0 1,0-1 0,0 1-1,0-1 1,0 1-1,0-1 1,2 1 0,33 2 109,-22-4-53,0-1-1,0-1 1,16-4 0,-8-1-90,-2 0 1,1-1-1,-1-2 1,0 0-1,-1 0 0,-1-2 1,0 0-1,0-2 1,-2 0-1,0 0 1,0-2-1,17-23 1,-24 21 24,-9 19-1,0 0 1,0 0 0,0-1 0,0 1-1,0 0 1,0 0 0,0 0 0,0 0-1,0 0 1,0 0 0,0 0 0,0-1-1,0 1 1,0 0 0,0 0-1,0 0 1,0 0 0,0 0 0,0 0-1,0 0 1,0-1 0,0 1 0,0 0-1,0 0 1,0 0 0,0 0 0,0 0-1,0 0 1,0 0 0,-1 0 0,1 0-1,0 0 1,0 0 0,0-1-1,0 1 1,0 0 0,0 0 0,0 0-1,0 0 1,-1 0 0,1 0 0,0 0-1,0 0 1,0 0 0,0 0 0,0 0-1,0 0 1,0 0 0,0 0 0,-1 0-1,1 0 1,0 0 0,0 0-1,0 0 1,0 0 0,0 0 0,0 0-1,0 1 1,-1-1 0,1 0 0,0 0-1,0 0 1,0 0 0,0 0 0,-3 2-22,1 0 0,0 0 0,-1 0 0,1 0 0,0 0 0,0 1 0,0-1 0,0 1 0,-2 4 0,-1 3 26,0 0-1,1 0 1,0 0 0,1 1-1,-4 20 1,7-27-209,-1 1-1,1-1 1,0 0 0,0 1 0,1-1 0,-1 0 0,1 0 0,1 5 0,-1-7-149,0 0 0,0 0 0,-1 0 0,2 0 0,-1 0 0,0-1 0,0 1 0,0 0 0,1-1 0,-1 1 0,1-1 0,-1 1 0,1-1 0,0 0 0,0 1 0,3 1 0,30 7-8574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32 17617,'0'-1'283,"1"0"1,-1 0-1,0 0 1,0 0 0,0 0-1,0 0 1,-1 0-1,1 0 1,0 0 0,0 0-1,0 1 1,-1-1-1,1 0 1,-1 0-1,1 0 1,0 0 0,-1 0-1,0 1 1,1-1-1,-1 0 1,1 0 0,-1 1-1,0-1 1,0 0-1,1 1 1,-1-1 0,0 1-1,0-1 1,-1 0-1,-1 0 10,-1 0-1,0 0 1,0 0-1,1 0 1,-1 0-1,0 1 0,-8-1 1,-4 2-204,-1 0 0,-29 7 0,33-6-60,0 2 0,1-1-1,-1 2 1,1-1 0,0 2 0,0 0-1,1 0 1,-1 1 0,1 0 0,1 1-1,0 0 1,-10 11 0,19-19-31,0 1 0,1 0 1,-1 0-1,0-1 0,1 1 1,-1 0-1,1 0 0,-1 0 1,1 0-1,-1 0 0,1-1 0,0 1 1,0 0-1,-1 0 0,1 0 1,0 0-1,0 0 0,0 0 1,0 0-1,0 0 0,0 0 0,0 0 1,0 0-1,1 0 0,-1 0 1,1 1-1,0-1-5,0 1 0,0-1 0,0 0 0,0-1-1,0 1 1,0 0 0,1 0 0,-1 0 0,0-1 0,1 1 0,-1 0 0,1-1 0,-1 0 0,1 1-1,1-1 1,11 2-64,-1-1-1,1 0 0,15-2 1,-16 1 4,11 0-103,61 3-556,-79-2 694,0 0-1,1 0 1,-1 0-1,0 1 0,0 0 1,0 0-1,0 0 1,-1 1-1,1 0 0,7 5 1,-12-8 71,0 1 1,0 0-1,0-1 1,0 1-1,0 0 1,-1 0-1,1 0 1,0 0 0,0 0-1,-1 0 1,1 0-1,0 0 1,-1 0-1,1 0 1,-1 1-1,1-1 1,-1 0-1,0 0 1,0 0-1,1 1 1,-1-1-1,0 0 1,0 0-1,0 1 1,0-1-1,-1 2 1,0-1 70,0 0 0,0 0 1,0 0-1,0 0 0,0 0 0,-1-1 1,1 1-1,-1 0 0,1 0 1,-1-1-1,0 1 0,0-1 0,-2 2 1,-6 3 313,0-1 1,0 1 0,-1-2 0,-15 6 0,6-4-326,0-1 0,-1 0 0,1-2 1,-1 0-1,0-1 0,-37-2 0,57 0-107,1 0 1,-1 0-1,1 0 1,-1 0-1,1 0 1,-1 0-1,0 0 1,1 0-1,-1-1 1,1 1-1,-1 0 1,1 0-1,-1 0 1,1-1-1,-1 1 1,1 0-1,0 0 1,-1-1-1,1 1 1,-1 0-1,1-1 1,0 1-1,-1-1 1,1 1-1,-1 0 1,1-1-1,0 1 1,0-1-1,-1 1 1,1-1-1,0 1 1,0-2-1,8-14-646,26-11-1337,1 11-3703,71-22 0,-103 37 5428,51-16-6583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19058,'0'0'9417,"-9"7"-8237,7-6-1174,-6 4 261,1 1-1,0 0 0,0 1 0,-10 11 1,15-16-211,0 1 0,1-1 0,-1 1 0,0 0 0,1 0 0,-1 0 0,1 0 0,0 0 0,0 0 0,0 0 0,1 0 0,-1 0 0,1 0 0,-1 0 0,1 0 0,0 1 0,0-1 0,1 0 0,-1 0 0,1 0 0,-1 0 0,2 4 0,0-6-52,-1 1 1,0-1-1,1 1 0,0-1 0,-1 1 0,1-1 0,0 0 1,0 0-1,0 0 0,-1 0 0,1 0 0,0 0 0,1-1 1,-1 1-1,0 0 0,0-1 0,0 0 0,0 0 0,0 1 1,0-1-1,0 0 0,3-1 0,51-3-78,-41-1-73,-1 0 1,0-1 0,0 0-1,0-1 1,0-1 0,-1 0-1,-1-1 1,16-14 0,23-14 53,-51 38 133,1 0 0,0-1 1,-1 1-1,1 0 0,-1 0 0,0-1 0,1 1 0,-1 0 0,1 0 0,-1 0 0,0-1 1,0 1-1,1 0 0,-1 0 0,0 0 0,0 0 0,0 0 0,0-1 0,0 1 0,0 0 1,0 0-1,0 0 0,-1 0 0,1 0 0,0 0 0,0-1 0,-1 2 0,-3 32 316,4-32-344,-1 0 0,1 1-1,-1-1 1,1 0 0,0 1 0,0-1 0,0 0 0,0 1 0,0-1-1,1 0 1,-1 1 0,2 2 0,-2-4-3,0-1 1,1 1-1,-1 0 0,1-1 1,-1 1-1,1-1 0,-1 1 1,1 0-1,0-1 0,-1 1 1,1-1-1,0 0 0,-1 1 1,1-1-1,0 1 0,-1-1 1,1 0-1,0 0 0,0 1 1,-1-1-1,1 0 1,0 0-1,0 0 0,1 0 1,4-1-63,1 0 0,-1 0 0,1-1 0,-1 0 0,0 0 0,11-6 0,-5 3-348,-10 4 235,-1 0 1,1 1-1,0-1 1,-1 0-1,1 0 1,0 1 0,-1-1-1,1 1 1,0 0-1,0-1 1,-1 1-1,1 0 1,0 0-1,0 0 1,-1 0 0,3 1-1,-4 0 80,0 0 0,0-1 1,-1 1-1,1 0 0,0 0 0,-1 0 0,1 0 0,-1 0 0,1 0 0,-1 0 1,1-1-1,-1 1 0,1 0 0,-1 0 0,0-1 0,0 1 0,1 0 0,-1-1 1,-1 2-1,-4 3-773,0 0 1,0 0 0,-1-1 0,1 0-1,-1 0 1,-14 6 0,11-9-3434,2-1-2841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4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0 18674,'0'0'11781,"-7"14"-10942,-23 35-594,-3-1 1,-1-1-1,-3-2 1,-2-2-1,-56 51 1,94-94-273,1 0 0,0 0 0,0 1 0,0-1 0,0 0 0,-1 0 0,1 0 0,0 1 0,0-1 0,-1 0 0,1 0 0,0 0 0,0 0 0,-1 1 0,1-1 0,0 0 0,0 0 0,-1 0 0,1 0 0,0 0 0,-1 0 0,1 0 0,0 0 0,0 0 0,-1 0 0,1 0 0,0 0 0,-1 0 0,1 0 0,0 0 0,0 0 0,-1 0 0,1 0 0,0 0 0,0-1 0,-1 1 0,1 0 0,0 0 0,0 0 0,-1 0 0,1-1 0,0 1 0,0 0 0,-1-1 0,-2-18-3102,7-33-5768,-3 45 7159,5-33-9548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17649,'0'0'14990,"65"56"-14862,-31-38-128,5 5 0,2 1 0,3 0 0,-1 0 0,-3-2 0,-6-6-3395,-2-6-5093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3812,'0'0'26585,"41"59"-25592,-41-19-449,0 2-512,0-4 0,0-6-897,2-7-1184,6-11-1955,0-13-160,-3-1-1890,-5-19-7719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17168,'0'0'11723,"45"50"-15086,-5-38 384,7-1-1217,1-2-2594,3-1-1378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3651,'0'0'20249,"-3"10"-18204,0-3-1830,0-1 0,-1 1 0,1-1 0,-1 1 0,0-1 1,-1-1-1,0 1 0,0 0 0,0-1 0,0 0 1,-1 0-1,-6 4 0,6-5-45,3-2-150,0-1 1,1 1-1,0-1 0,-1 1 1,1 0-1,0 0 0,0 0 1,0 0-1,0 0 0,0 1 1,0-1-1,1 0 0,-1 1 1,-1 3-1,40-6-1670,-11 0 736,-8-1 346,-1 0 1,0 2-1,1 0 0,-1 0 0,0 2 0,0 0 0,0 1 0,0 1 0,31 13 1,-46-18 585,0 1 1,0 0 0,0 0 0,0 1 0,-1-1-1,1 0 1,0 0 0,0 1 0,-1-1 0,1 1-1,-1 0 1,0-1 0,1 1 0,-1 0 0,0 0 0,0 0-1,0 0 1,0 0 0,0 0 0,-1 0 0,1 0-1,0 0 1,-1 3 0,0-3 187,-1 1 0,1-1 1,-1 1-1,0-1 0,0 0 0,0 1 0,0-1 1,0 0-1,0 0 0,-1 1 0,1-1 0,-1 0 1,0-1-1,1 1 0,-1 0 0,-3 2 0,-6 4 446,1-1 0,0 0 0,-1-1 0,-1 0 0,1-1 0,-21 6 0,-52 6 370,39-19-1959,44 2 669,-1-1 0,0 1 1,1-1-1,-1 1 0,1-1 0,-1 0 1,1 1-1,-1-1 0,1 0 1,-1 0-1,1 0 0,0 0 1,0 0-1,0-1 0,-1 1 0,1 0 1,0 0-1,0-1 0,0-1 1,-5-21-8809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50 9097,'0'0'13831,"1"-9"-11135,0 5-2520,0 3-46,-1-1 0,0 0 0,0 0 0,1 1 1,-1-1-1,0 0 0,0 0 0,-1 0 1,1 1-1,0-1 0,-1 0 0,0-3 0,0 4-54,0 0 0,-1 0 0,1 0 0,0 0 1,0 0-1,-1 1 0,1-1 0,-1 0 0,1 1 0,0-1 0,-1 1 0,1-1 0,-1 1 0,0 0 0,1-1 0,-1 1 0,1 0 0,-1 0 0,1 0 0,-4 1 0,-2-1-28,-1 0 1,1 1-1,0 0 0,0 0 1,0 0-1,0 1 1,0 1-1,0-1 0,0 1 1,1 0-1,-1 0 1,1 1-1,0 0 0,-7 5 1,11-1-578,14-4 316,22-1 118,-28-3-2,117 14-1220,-113-12 1210,1 0 0,0 1 0,-1 0 0,0 1 0,0 0 0,0 0 0,0 1 0,0 1 0,9 7 0,-17-12 124,0 0-1,-1 0 1,1 1-1,-1-1 1,1 0-1,-1 1 1,0-1-1,0 1 0,0-1 1,0 1-1,0 0 1,0-1-1,0 1 1,0 0-1,-1 0 1,1 0-1,0-1 1,-1 1-1,0 0 0,1 0 1,-1 0-1,0 0 1,0 0-1,0 0 1,0 0-1,-1 0 1,1 0-1,-1 0 1,1 0-1,-1-1 0,1 1 1,-1 0-1,0 0 1,0 0-1,0-1 1,0 1-1,0-1 1,0 1-1,0-1 1,-1 1-1,1-1 0,0 1 1,-1-1-1,0 0 1,-2 2-1,-7 5 432,0-1 0,-1 0-1,0 0 1,0-1 0,-16 5 0,12-4-165,-1-1 0,0 0-1,0-2 1,-1 0 0,1-1 0,-1 0 0,1-2 0,-35-1 0,51 0-307,0 0 0,1 0 0,-1 0 0,1-1 0,-1 1 0,1 0 1,-1-1-1,0 1 0,1 0 0,0-1 0,-1 1 0,1-1 0,-1 1 0,1-1 0,-1 1 0,1-1 0,0 1 0,-1-1 0,1 1 0,0-1 0,0 1 1,-1-1-1,1 0 0,0 1 0,0-1 0,0 1 0,0-1 0,0 0 0,0 1 0,0-1 0,0 0 0,0 1 0,0-1 0,0 1 0,0-1 0,0 0 1,0 1-1,1-1 0,-1 1 0,0-1 0,0 0 0,1 1 0,-1-1 0,1 0 0,17-27-2235,64-47-7762,-28 26 791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21172,'0'0'1836,"-6"11"108,-16 36-255,3 1 1,-16 58-1,-22 116-314,43-162-1140,0-3 144,2 0 0,-7 96 0,19-150-379,0-1 0,0 1 0,0-1 0,0 1 0,0-1 0,0 1 0,1-1 0,-1 1 0,1-1 0,0 1 0,-1-1 0,1 0 0,0 1 0,0-1 0,1 0 0,1 3 0,-1-4 0,0 1 0,0-1 0,0 0 0,0 0 0,0 0 0,0-1 0,0 1 0,1 0 0,-1-1 0,0 1 0,0-1 0,1 0 0,-1 0 0,0 0 0,1 0 0,-1 0 0,0-1 0,5 0 0,8-3 0,0-1 0,-1 0 0,1-1 0,-1 0 0,0-2 0,-1 1 0,1-2 0,-2 0 0,1 0 0,13-14 0,4 0 0,245-191-1460,-95 67-5184,-108 86-11581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7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44 18898,'0'0'6774,"-6"13"-4334,-7 17-1736,1 2-1,1 0 1,2 0 0,1 1 0,-6 65 0,13-80-624,0 0-18,0 0 0,3 28 0,-2-44-68,0 1-1,0-1 1,0 0-1,1 1 0,-1-1 1,1 0-1,-1 0 0,1 0 1,0 0-1,0 1 1,0-1-1,0 0 0,0 0 1,0 0-1,0-1 0,1 1 1,-1 0-1,1 0 1,-1-1-1,1 1 0,0-1 1,0 1-1,-1-1 0,1 0 1,0 0-1,0 0 1,0 0-1,4 1 0,-5-2-16,0 0 1,0-1-1,0 1 0,0 0 0,0-1 0,0 1 0,0-1 0,0 0 0,0 1 0,0-1 0,0 0 1,-1 1-1,1-1 0,0 0 0,0 0 0,-1 0 0,1 0 0,-1 1 0,1-1 0,-1 0 0,1 0 1,-1 0-1,1 0 0,-1 0 0,0 0 0,0-1 0,1 1 0,-1 0 0,0 0 0,0-2 1,4-40-772,-4 41 723,2-19-196,-1 10 214,0 0-1,-1 0 1,0 0-1,-1 0 1,-2-12-1,3 23 53,0 1 0,-1-1 0,1 0 0,0 0 0,0 1 0,0-1 0,0 0 0,0 0 0,-1 1 0,1-1 0,0 0 0,0 0 0,-1 0 0,1 1 0,0-1 0,0 0 0,-1 0 0,1 0 1,0 0-1,0 0 0,-1 1 0,1-1 0,0 0 0,0 0 0,-1 0 0,1 0 0,0 0 0,-1 0 0,1 0 0,0 0 0,-1 0 0,1 0 0,0 0 0,0 0 0,-1 0 0,1 0 0,0-1 0,-1 1 0,1 0 0,0 0 0,0 0 0,-1 0 0,1 0 0,0-1 0,0 1 0,0 0 0,-1 0 0,1 0 0,0-1 0,0 1 0,0 0 0,-1 0 0,1-1 0,0 1 0,0 0 0,0 0 0,0-1 0,0 1 0,0 0 0,0-1 0,-1 1 0,1 0 0,0 0 0,0-1 0,0 1 0,0 0 0,0-1 0,1 1 0,-10 21 53,8-17-42,1 0-1,0-1 1,-1 1-1,1 0 0,1 0 1,-1 0-1,0 0 1,1 0-1,0 0 0,0-1 1,0 1-1,1 0 1,-1 0-1,1-1 0,0 1 1,0-1-1,0 0 1,3 4-1,-2-4 2,0 0 0,1-1 0,0 1-1,-1-1 1,1 1 0,0-1 0,0-1 0,1 1 0,-1 0-1,0-1 1,0 0 0,1 0 0,-1 0 0,1-1 0,-1 1-1,6-1 1,2-1 11,0 1-1,0-1 1,0-1-1,0-1 0,0 1 1,0-2-1,0 0 1,-1 0-1,0-1 1,0 0-1,14-9 0,-19 10 12,0 1 0,-1-1 0,1-1-1,-1 1 1,0-1 0,0 0-1,0 0 1,-1 0 0,1-1 0,-1 0-1,-1 1 1,1-1 0,-1-1-1,0 1 1,0 0 0,-1-1 0,0 0-1,0 1 1,-1-1 0,1 0 0,-1-8-1,-1 14-22,0 1 0,0-1 1,0 1-1,0-1 0,0 1 0,0-1 0,0 1 0,0-1 0,-1 1 0,1-1 0,0 1 0,0-1 0,-1 1 1,1 0-1,0-1 0,0 1 0,-1-1 0,1 1 0,0 0 0,-1-1 0,1 1 0,-1 0 0,1-1 1,0 1-1,-1 0 0,1-1 0,-1 1 0,1 0 0,-1 0 0,1 0 0,-1 0 0,1-1 0,-1 1 1,1 0-1,-1 0 0,1 0 0,-1 0 0,1 0 0,-1 0 0,1 0 0,-1 0 0,1 1 0,-1-1 0,1 0 1,-1 0-1,1 0 0,-1 0 0,1 1 0,-1-1 0,1 0 0,0 0 0,-1 1 0,1-1 0,-1 0 1,0 2-1,-25 18 140,19-11-113,1 0-1,1 0 1,-1 1 0,1 0 0,1 0 0,0 1 0,1-1 0,0 1 0,0 0 0,1 0 0,0 0 0,0 19 0,3-29-37,-1 1 0,0 0 0,1 0 0,-1-1 0,1 1 0,0 0 0,-1-1 0,1 1 0,0 0 0,0-1 0,0 0 0,0 1 0,0-1 0,1 1 0,-1-1 0,0 0 0,1 0 0,-1 0 0,1 0 0,-1 0 0,1 0 0,-1 0 0,1 0 0,0-1 0,-1 1 0,1 0 0,0-1 0,0 0 0,-1 1 0,1-1 0,0 0 0,0 0 0,0 0 0,-1 0 0,1 0 0,0 0 0,2-1 0,5 0 0,1 0 0,-1 0 0,0-1 0,1 0 0,-1 0 0,10-5 0,0-3 0,0 0 0,-1-2 0,0 0 0,-1-1 0,-1-1 0,0 0 0,-1-1 0,0-1 0,-1 0 0,-1-1 0,-1-1 0,0 0 0,-1 0 0,-1-1 0,-1-1 0,0 0 0,-2 0 0,0 0 0,-2-1 0,5-28 0,-10 49 0,0-1 0,0 1 0,1-1 0,-1 0 0,0 1 0,0-1 0,0 1 0,0-1 0,0 0 0,0 1 0,0-1 0,0 1 0,0-1 0,0 1 0,0-1 0,-1 1 0,1-1 0,0 0 0,0 1 0,-1-1 0,1 1 0,0-1 0,0 1 0,-1-1 0,1 1 0,-1 0 0,1-1 0,0 1 0,-1-1 0,1 1 0,-1-1 0,-17 7 0,-18 24 0,18-12 0,0 2 0,0 0 0,2 1 0,-15 25 0,25-36 0,1 0 0,0 0 0,0 0 0,1 1 0,1 0 0,-1 0 0,2 0 0,0 0 0,0 0 0,1 1 0,0-1 0,1 12 0,0-20 0,0-1 0,1 1 0,-1-1 0,1 1 0,0-1 0,0 1 0,-1-1 0,2 1 0,-1-1 0,0 0 0,0 1 0,1-1 0,-1 0 0,1 0 0,0 0 0,-1 0 0,1-1 0,0 1 0,0 0 0,4 2 0,-1-2 0,0 0 0,0 0 0,0 0 0,0 0 0,0-1 0,0 0 0,1 0 0,-1 0 0,10-1 0,-2 0 0,0-1 0,0 0 0,0-1 0,0-1 0,-1 0 0,1 0 0,21-10 0,-15 2 0,0-1 0,0-1 0,-2-1 0,0 0 0,0-1 0,-1-1 0,-1 0 0,-1-1 0,0-1 0,-1 0 0,-1-1 0,-1 0 0,0-1 0,-2 0 0,0-1 0,-2 0 0,11-42 0,-18 61 0,1 1 0,-1-1 0,0 1 0,1-1 0,-1 1 0,0-1 0,0 1 0,0-1 0,0 1 0,0-1 0,0 1 0,0-1 0,-1 1 0,1-1 0,0 1 0,-1-1 0,1 1 0,-1-1 0,0 1 0,1 0 0,-1-1 0,0 1 0,-1-2 0,0 3 0,1 0 0,0 0 0,0 0 0,-1 0 0,1 0 0,0 0 0,0 0 0,-1 1 0,1-1 0,0 0 0,0 1 0,-1-1 0,1 1 0,0-1 0,0 1 0,0 0 0,0 0 0,0-1 0,0 1 0,-2 2 0,-8 7 0,0 0 0,1 1 0,-12 16 0,13-16 0,1 2 0,-1-1 0,2 1 0,0 0 0,1 1 0,0 0 0,1-1 0,0 2 0,1-1 0,1 1 0,-3 28 0,6-40 0,1-1-1,-1 1 1,1-1 0,-1 1-1,1-1 1,0 1 0,0-1-1,0 1 1,0-1 0,1 0-1,-1 1 1,0-1-1,1 0 1,0 0 0,0 0-1,-1 0 1,1 0 0,0-1-1,0 1 1,1-1 0,-1 1-1,0-1 1,0 0 0,1 1-1,-1-1 1,1 0 0,-1-1-1,1 1 1,-1 0 0,5 0-1,10 2-104,1 0 0,1-1 1,25-1-1,-19 0-218,-15-1-659,7 1-1349,-5-1-6228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7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25016,'0'0'7751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7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37 336 12492,'0'0'8253,"-6"9"-4746,-20 30-667,21-26-106,11-9-1605,12-9-520,-17 5-463,16-9 52,1-1-1,-2 0 1,1-1-1,28-26 1,-8 8-129,2-1-69,113-91 0,-128 99 0,-1 0 0,-1-2 0,35-46 0,-101 137 0,-37 75 0,43-54-1778,28-63 336,1 0 1,2 1 0,0-1 0,2 2-1,1-1 1,-2 41 0,6-58-5718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18514,'0'0'10025,"91"5"-8968,-27-7-160,18-9-449,8 6-384,5 0-480,-11 3-2339,-7 0-4259,-18 2-5510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 1 12043,'-14'4'4399,"-6"1"-3306,1 0 1,0 2-1,0 0 0,0 1 0,1 1 0,1 1 0,-1 1 1,-28 22-1,30-16-482,1 0-1,0 1 1,1 0-1,1 2 1,-13 25 0,20-35-435,1 0 1,1 0-1,0 0 0,0 1 1,1 0-1,0 0 1,1-1-1,0 1 1,1 1-1,0-1 1,1 0-1,2 21 1,-1-29-164,0 0 1,0 0 0,1 0 0,-1-1 0,0 1 0,1 0 0,0-1 0,-1 1 0,1-1 0,0 0-1,0 0 1,1 0 0,-1 0 0,0 0 0,1 0 0,-1 0 0,1-1 0,0 1 0,-1-1 0,1 0-1,0 0 1,0 0 0,0 0 0,4 0 0,9 3 31,-1-2 0,1 0 0,21-1 0,-33-1-44,18 1-1,0-2 0,0 0 0,41-9 0,-55 9 0,0-2 0,0 1 0,0-1 0,0 0 0,-1 0 0,0-1 0,1 0 0,-1-1 0,0 1 0,-1-1 0,1-1 0,-1 1 0,8-10 0,-13 14 0,1-1 0,-1 1 0,1-1 0,-1 0 0,0 1 0,1-1 0,-1 0 0,0 0 0,0 0 0,-1 0 0,1 0 0,0 0 0,0 0 0,-1 0 0,0 0 0,1 0 0,-1 0 0,0 0 0,0 0 0,0 0 0,0-1 0,0 1 0,0 0 0,-1 0 0,1 0 0,-1 0 0,0 0 0,1 0 0,-1 0 0,0 0 0,0 0 0,0 0 0,0 1 0,-1-1 0,1 0 0,0 1 0,-1-1 0,1 1 0,-1-1 0,0 1 0,1 0 0,-1-1 0,0 1 0,0 0 0,0 0 0,0 0 0,0 1 0,0-1 0,-2 0 0,-10-4 0,0 1 0,1 0 0,-1 1 0,-1 1 0,-25-2 0,23 3 0,-65 2 0,77-1 0,-1 1 0,1 0 0,-1 0 0,0 1 0,1-1 0,0 1 0,-1 0 0,1 1 0,0-1 0,0 1 0,-7 5 0,11-7-109,0 0-1,0 0 1,0 0-1,0 0 1,0 0-1,1 0 1,-1 0 0,0 0-1,0 0 1,1 0-1,-1 0 1,1 0-1,-1 1 1,1-1-1,-1 0 1,1 1 0,0 1-1,0-3-83,0 1-1,0 0 0,0-1 1,1 1-1,-1 0 1,0-1-1,1 1 0,-1 0 1,0-1-1,1 1 1,-1-1-1,1 1 0,-1-1 1,1 1-1,-1-1 1,1 1-1,0-1 0,-1 1 1,1-1-1,-1 0 1,1 1-1,0-1 0,-1 0 1,1 1-1,0-1 1,-1 0-1,1 0 0,0 0 1,0 0-1,-1 0 1,1 0-1,0 0 0,1 0 1,32 1-11338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1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15695,'0'0'8178,"-4"10"-7350,-14 21-71,0 0 0,-2-2 0,-31 37 0,-83 81 442,101-113-1118,27-27-162,3-5-36,-1 1 1,1 0-1,0 0 1,1 0-1,-1 0 1,0 0-1,1 1 0,0-1 1,-1 1-1,2-1 1,-1 1-1,-2 7 1,11-12-1892,8-7 636,0 0 1,0-1-1,-1-1 0,0-1 0,21-19 0,59-69-7397,-90 95 8388,36-43-3720,1-4 5637,-5-5 4544,-13 1 3452,-28 62-3639,-22 46-5674,20-30-218,1-1-1,1 1 1,1 0-1,1 0 1,1 1-1,1-1 1,3 45-1,11 32-2801,-12-93 1841,5 33-2012,-8-23-4686,-2-16 2773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1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59 3331,'0'0'14798,"-38"-49"-11563,38 42-704,7 4-1314,18 3-961,11 0-224,9 0-32,5 0-1922,0 0-3427,0 0-11467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88 10282,'1'-9'2119,"0"8"-2082,0-3 288,-1-1-1,1 1 1,-1 0 0,0 0 0,0 0 0,0 0 0,-1-1 0,0-4 0,0 7-200,0 0 0,0 1 1,0-1-1,0 0 1,0 0-1,0 1 1,0-1-1,-1 0 0,1 1 1,-1-1-1,1 1 1,-1 0-1,1-1 1,-1 1-1,0 0 1,0 0-1,0 0 0,1 0 1,-1 1-1,0-1 1,0 0-1,0 1 1,0-1-1,-4 1 0,-11-2 27,0 1 0,-1 0 0,1 2 0,0 0 0,0 1-1,0 0 1,1 2 0,-1 0 0,1 1 0,-1 0-1,2 2 1,-1-1 0,1 2 0,-23 15 0,2 0 370,2 2 1,0 2-1,2 0 1,-51 58-1,64-62-128,0 1 0,1 1-1,2 0 1,-20 40 0,28-48-239,1 1 1,0-1-1,1 1 1,2 1 0,0-1-1,0 1 1,2-1-1,-1 25 1,3-37-147,0 1-1,1 0 1,-1 0 0,1-1-1,1 1 1,-1 0 0,1-1-1,0 1 1,1-1 0,-1 0-1,1 0 1,1 0 0,-1 0-1,1 0 1,0-1 0,0 0-1,8 9 1,-4-9-1,0 1 0,-1-1 0,2 0 0,-1 0 0,0-1 0,1 0 0,0-1 0,0 0 0,0 0 0,0-1 1,14 1-1,5 0 33,0-2 1,1-1 0,-1-1 0,0-2 0,1-1 0,-1 0-1,42-15 1,-25 5 26,-1-2 0,0-3-1,-1-1 1,-1-2 0,57-40-1,-80 47 56,-1 0 1,0-1-1,-1-1 0,-1 0 0,21-29 0,-28 33 46,-1 0 0,-1 0 0,0-1 0,-1 0 0,0-1 0,-1 0 0,0 1 0,-2-1 0,3-20 0,-5 26-159,0 0 0,-1 0 0,0-1 0,-1 1-1,0 0 1,0 0 0,-1-1 0,0 1 0,-1 0 0,0 1 0,-1-1 0,1 1 0,-1-1 0,-1 1 0,0 0-1,0 0 1,-1 1 0,0 0 0,0 0 0,0 0 0,-1 1 0,0 0 0,0 0 0,-14-8 0,6 4-477,-1 2 0,1 0-1,-1 1 1,-1 0 0,-20-5 0,17 7-1438,-1 1 0,0 0 0,-39 0 0,25 3-6599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3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15278,'0'0'7431,"12"84"-5989,-12-38-737,0 10-481,0 2-160,0-5-897,0-8-2146,0-10-1409,0-16-4068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3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13485,'0'-9'2818,"0"6"-2607,0 0 0,0-1 0,0 1-1,0 0 1,1 0 0,-1 0 0,1 0-1,0 0 1,0-1 0,0 1-1,0 1 1,1-1 0,-1 0 0,1 0-1,3-4 1,-1 2 62,1 1-1,0 0 1,0 0-1,0 0 1,1 0-1,-1 1 1,1 0-1,11-5 1,14-4 59,1 2 1,0 1-1,0 2 1,0 0-1,1 3 1,0 0 0,0 3-1,0 0 1,39 5-1,-61-2-373,0 0-1,0 1 0,0 0 0,-1 0 0,1 1 0,-1 0 0,0 1 1,10 7-1,-18-11 19,0 0 0,0 0 1,0 0-1,0 0 0,0 1 1,-1-1-1,1 1 0,0-1 1,-1 1-1,1 0 1,-1-1-1,0 1 0,0 0 1,1 0-1,-1 0 0,0 0 1,-1 0-1,1 0 0,0 1 1,-1-1-1,1 0 0,-1 0 1,1 0-1,-1 1 0,0-1 1,0 0-1,0 0 0,0 1 1,-1-1-1,1 0 1,-1 0-1,1 1 0,-1-1 1,0 0-1,1 0 0,-1 0 1,0 0-1,-1 0 0,1 0 1,0 0-1,-1-1 0,1 1 1,0 0-1,-1-1 0,0 1 1,-2 1-1,-5 5 95,0 0 1,0-1-1,-1 0 1,0-1-1,-1 0 0,-18 8 1,-76 22 1107,28-10 608,76-26-1775,0 0 1,1 0-1,-1 1 0,0-1 0,0 0 0,0 0 0,0 1 0,1-1 0,-1 1 0,0-1 0,1 1 0,-1-1 1,0 1-1,1-1 0,-1 1 0,0 0 0,1-1 0,-1 1 0,1 0 0,-1-1 0,1 1 0,0 0 0,-1 1 1,1-1-26,0 0 0,1-1 1,-1 1-1,0 0 0,1 0 1,-1-1-1,1 1 0,-1 0 1,1-1-1,-1 1 0,1-1 1,0 1-1,-1-1 0,1 1 1,0-1-1,-1 1 1,1-1-1,0 0 0,-1 1 1,2-1-1,55 19-1242,-42-15 794,-15-4 453,141 54-2820,-127-48 2639,-1 1 1,0 1-1,0 0 1,-1 0-1,0 1 1,-1 1-1,0 0 1,10 12 0,-18-20 175,-1 1 0,0 0 1,0 0-1,0 0 0,0 0 1,0 0-1,0 0 0,-1 1 1,0-1-1,1 0 0,-1 1 1,-1-1-1,1 1 0,0-1 1,-1 1-1,0 0 0,0-1 1,0 8-1,-1-8 104,-1 1 1,1-1-1,-1 1 0,1-1 1,-1 0-1,0 0 0,0 0 1,-1 0-1,1 0 0,0 0 1,-1-1-1,0 1 0,0-1 1,0 1-1,-4 1 0,-8 5 559,-1-1-1,0-1 0,-1 0 1,1-1-1,-1-1 0,-25 4 1,-6 0 433,0-2 1,-1-2 0,0-2 0,-60-5-1,105 2-1104,1 0-1,0 0 0,0-1 0,0 1 0,0-1 0,0 0 0,0 0 0,0 0 0,0 0 0,0-1 0,0 1 0,0-1 0,0 1 0,1-1 0,-1 0 1,1 0-1,0 0 0,-1 0 0,1-1 0,0 1 0,0-1 0,0 1 0,1-1 0,-1 0 0,1 0 0,-1 0 0,1 0 0,-1-4 0,1 3-286,1 0 0,-1-1 0,1 1 0,0 0 0,1 0 0,-1 0 0,1 0 0,0 0 0,0-1 0,0 1 0,0 1 0,1-1 0,0 0 0,-1 0 0,1 0 0,1 1 0,-1-1 0,0 1 0,1 0 0,0 0 0,3-3 0,13-12-4575,38-26 0,-14 15-2923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156 279 15246,'1'-9'3406,"4"-30"390,-5 37-3537,0 1 1,1-1-1,-1 1 0,0-1 0,0 1 1,0-1-1,-1 1 0,1-1 1,0 1-1,0-1 0,-1 1 1,1-1-1,-1 1 0,0-1 0,1 1 1,-2-2-1,2 3-150,-1-1-1,1 1 1,-1-1-1,0 1 1,1 0-1,-1-1 1,0 1-1,1-1 1,-1 1-1,0 0 1,0 0-1,1-1 1,-1 1-1,0 0 1,0 0-1,1 0 1,-1 0-1,0 0 1,0 0-1,1 0 1,-1 0-1,-1 0 1,-1 1 25,0 0 1,-1 0 0,1 1-1,0-1 1,0 1 0,0 0-1,0-1 1,0 1 0,0 0 0,1 1-1,-4 2 1,-5 7-105,1 1-1,0 0 1,1 1 0,0 0 0,1 0-1,1 0 1,0 1 0,1 0 0,1 1-1,0 0 1,1-1 0,1 1 0,-2 22-1,4-36-32,1 0 0,0 0 0,0-1-1,0 1 1,0 0 0,0 0 0,1 0-1,-1 0 1,0 0 0,1-1 0,0 1-1,-1 0 1,1 0 0,0-1 0,0 1-1,0-1 1,0 1 0,0-1 0,0 1-1,0-1 1,1 1 0,-1-1 0,0 0-1,1 0 1,-1 0 0,1 0 0,-1 0-1,1 0 1,0 0 0,-1 0 0,1 0-1,0-1 1,0 1 0,0-1 0,-1 1 0,1-1-1,0 0 1,0 0 0,0 0 0,0 0-1,0 0 1,-1 0 0,5-1 0,2 0 2,0-1 0,0 0 1,-1 0-1,1 0 0,0-1 1,-1 0-1,1-1 0,-1 0 1,7-5-1,8-8 22,-1-1 0,-1-1 0,0-1 0,-2 0 0,0-2 0,26-43 1,-23 30 55,-2-1 1,-1-1 0,24-78 0,-29 56 18,-27 76-309,-11 29 308,-30 77 0,49-107-110,0 1 1,1 1-1,1-1 0,0 1 1,1-1-1,1 1 1,1 0-1,2 27 0,-1-43-68,0-1 1,0 1-1,1-1 0,-1 1 0,0-1 0,1 1 1,0-1-1,-1 1 0,1-1 0,0 1 0,-1-1 0,1 0 1,0 1-1,0-1 0,0 0 0,0 0 0,1 0 1,-1 0-1,0 0 0,0 0 0,1 0 0,-1 0 1,2 1-1,0-1-132,1 0 1,-1-1 0,0 1-1,0-1 1,0 1 0,0-1 0,1 0-1,-1 0 1,0 0 0,0-1-1,4 0 1,2-1-389,0-1 0,0 1-1,-1-2 1,1 1 0,-1-1 0,0 0 0,11-8-1,-9 4-76,1-1 0,-1-1-1,-1 0 1,0 0-1,0-1 1,-1 0-1,11-21 1,-13 21 941,-1-1 0,0 0-1,-1 1 1,0-2 0,-1 1 0,0 0 0,-1-1-1,1-18 1,-3 30-93,0-1-1,0 1 1,1-1 0,-2 1-1,1-1 1,0 1 0,0-1-1,0 1 1,-1-1-1,1 1 1,-1-1 0,1 1-1,-1-1 1,-1-2 0,1 4-81,1 0 0,-1 0 0,1-1 0,0 1-1,-1 0 1,1-1 0,-1 1 0,1 0 0,-1 0 0,1 0 0,-1 0 0,1 0 0,-1 0 0,1-1 0,-1 1 0,0 0 0,1 0 0,-1 0 0,1 1 0,-1-1 0,1 0 0,-1 0 0,1 0 0,-1 0 0,1 0 0,-1 1 0,0-1 0,-3 3 191,1-1-1,-1 1 0,1 0 1,-1 0-1,1 0 1,0 0-1,0 0 1,-5 8-1,-11 18 301,1 2-1,-25 59 0,36-73-333,1-1-1,1 2 0,1-1 0,0 0 1,1 1-1,1 0 0,0 29 0,2-46-231,0 1 1,0 0-1,1-1 0,-1 1 0,0-1 0,1 1 0,-1 0 0,1-1 0,-1 1 1,1-1-1,0 1 0,0-1 0,0 0 0,0 1 0,0-1 0,0 0 0,0 1 1,0-1-1,0 0 0,1 0 0,-1 0 0,0 0 0,1 0 0,-1 0 0,1-1 1,-1 1-1,1 0 0,-1-1 0,1 1 0,-1-1 0,1 0 0,0 1 0,-1-1 1,1 0-1,0 0 0,-1 0 0,1 0 0,0 0 0,-1 0 0,4-1 0,1 0 98,1-1 0,-1 1 0,0-1 0,0 0 0,1 0 0,-2-1 0,1 0 0,0 0 0,8-6-1,-1-2-74,-1-1-1,0 0 0,-1-1 0,0 0 0,-1-1 0,0 0 0,-1-1 0,-1 0 0,0 0 1,-1-1-1,-1 0 0,-1 0 0,0-1 0,-1 1 0,0-1 0,-2 0 0,2-29 0,-4 44-38,0 0 0,0 1-1,0-1 1,0 0-1,0 0 1,-1 1-1,1-1 1,0 0 0,-1 1-1,0-1 1,1 1-1,-1-1 1,0 0 0,0 1-1,-1-2 1,2 2-2,-1 1 0,0-1 1,1 1-1,-1-1 1,0 1-1,1 0 0,-1-1 1,0 1-1,1 0 1,-1 0-1,0-1 0,0 1 1,1 0-1,-1 0 0,0 0 1,0 0-1,1 0 1,-1 0-1,0 0 0,0 0 1,1 0-1,-1 1 0,-1-1 1,-1 2-9,0-1 1,0 1-1,0 0 1,0-1-1,0 1 1,0 1-1,1-1 1,-1 0-1,1 1 0,0-1 1,0 1-1,0-1 1,-3 5-1,2 0 7,-1 0 0,1 0 0,0 0 0,0 0 0,1 0 0,0 1 0,0-1 1,1 1-1,0-1 0,0 1 0,1 0 0,0 10 0,1-17-58,-1 0 1,0 0-1,1 1 1,0-1-1,-1 0 1,1 0 0,0 0-1,-1 0 1,1 0-1,0 0 1,0 0-1,0 0 1,0 0-1,0 0 1,0-1 0,0 1-1,0 0 1,0-1-1,1 1 1,-1-1-1,0 1 1,0-1 0,0 1-1,1-1 1,-1 0-1,0 0 1,1 0-1,-1 0 1,0 0-1,1 0 1,-1 0 0,2 0-1,45-8-3403,-32 1 1378,0-1-1,0-1 1,-1 0 0,27-22-1,-30 21 8,31-22-6474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852 56 14318,'-15'-9'412,"-2"1"1,1 1 0,-1 0 0,-1 1-1,1 1 1,-1 1 0,1 0 0,-1 2-1,-1 0 1,-19 0 0,13 3-62,0 1-1,0 1 1,0 1 0,0 1 0,0 1 0,-43 17-1,38-9-85,-1 0-1,2 2 1,0 1-1,1 2 1,1 1-1,1 0 1,0 2-1,2 1 1,1 1-1,0 1 1,-25 39-1,36-46-208,2 0 1,1 1-1,0 0 0,1 1 0,1-1 0,1 1 0,0 1 1,2-1-1,1 1 0,-2 30 0,4-38-40,1 0 0,1 0 0,0-1 0,1 1 1,0 0-1,1 0 0,1-1 0,-1 0 0,2 1 0,0-2 0,0 1 0,1 0 0,1-1 0,0 0 0,0-1 0,1 0 1,1 0-1,9 9 0,-2-6 91,2 0 0,0-1 0,0-1 0,1-1 1,0-1-1,1 0 0,0-1 0,0-1 0,1-2 1,0 1-1,0-2 0,31 2 0,-19-4 111,1 0 0,0-3 1,0 0-1,-1-3 0,1 0 0,-1-3 0,40-12 1,-36 6-72,0-1-1,-2-3 1,0 0 0,0-3 0,-2-1 0,0-1-1,-2-2 1,54-51 0,-68 56-126,0-1 0,0 0 0,-2-2-1,-1 1 1,-1-2 0,13-27 0,-19 33-37,-1-1 0,0 1 0,-1-1 0,-1 0 0,-1 0 0,-1 0 0,0-1 0,-1 1 0,-2-26 1,-1 31-159,0 1 1,0 0-1,-2 0 1,1 0 0,-1 1-1,-1-1 1,0 1-1,-1 0 1,0 0-1,0 1 1,-1-1 0,-1 2-1,0-1 1,0 1-1,-1 0 1,0 1 0,0-1-1,-1 2 1,0 0-1,0 0 1,-1 1-1,0 0 1,-20-8 0,15 8-426,-1 0 1,0 1 0,-1 1-1,1 0 1,-1 2 0,1 0-1,-1 1 1,0 0 0,0 2-1,1 0 1,-1 1 0,0 0-1,1 2 1,0 0 0,0 1-1,-18 8 1,-16 12-6822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9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 11915,'-6'8'3358,"2"-4"-2997,-33 51 2169,36-52-2384,-1 0 0,0-1 0,1 1 0,-1 1 0,1-1 0,0 0 0,0 0 0,1 0 0,-1 1-1,0-1 1,1 0 0,0 1 0,0-1 0,0 0 0,0 1 0,1-1 0,-1 0 0,2 6 0,-1-8-136,0 0 0,-1 0-1,1-1 1,0 1 0,0 0 0,0-1-1,-1 1 1,1-1 0,0 1-1,0-1 1,0 1 0,0-1 0,0 0-1,0 1 1,0-1 0,0 0 0,0 0-1,0 0 1,0 1 0,0-1-1,0 0 1,0-1 0,0 1 0,0 0-1,0 0 1,0 0 0,0-1 0,0 1-1,0 0 1,0-1 0,0 1 0,0-1-1,0 1 1,0-1 0,-1 1-1,1-1 1,0 0 0,1-1 0,31-26 363,-28 22-216,-1 0 0,0 0 1,0 0-1,-1 0 0,1-1 1,-1 1-1,-1-1 0,1 0 1,-1 0-1,0 0 0,-1 0 1,0 0-1,0 0 0,0-8 0,-1 14-134,0 0-1,0 0 0,0 0 0,0 1 1,0-1-1,0 0 0,-1 0 0,1 0 1,0 0-1,0 0 0,-1 1 0,1-1 1,-1 0-1,1 0 0,0 0 1,-1 1-1,1-1 0,-1 0 0,0 1 1,1-1-1,-1 0 0,0 1 0,1-1 1,-1 1-1,0-1 0,0 1 0,1-1 1,-1 1-1,0 0 0,0-1 0,0 1 1,0 0-1,0 0 0,1-1 0,-1 1 1,0 0-1,0 0 0,0 0 0,0 0 1,0 0-1,0 0 0,0 1 0,0-1 1,1 0-1,-1 0 0,0 1 0,0-1 1,0 0-1,0 1 0,1-1 0,-1 1 1,-1 0-1,-3 1 7,1 0 1,0 0-1,0 1 1,0-1-1,0 1 0,0 0 1,0 0-1,1 0 0,-5 5 1,4-1-22,0 1 0,1-1 0,-1 1 1,1-1-1,1 1 0,-1 0 0,1 0 1,1 0-1,0 0 0,0 0 0,0 0 0,1 12 1,0-18-14,0-1 1,0 0-1,0 0 1,0 0 0,1 0-1,-1 0 1,0 0 0,0 0-1,1 0 1,-1 0-1,0 0 1,1 0 0,-1 0-1,1 0 1,-1 0 0,1 0-1,0 0 1,-1 0-1,1 0 1,0-1 0,0 1-1,-1 0 1,1-1 0,0 1-1,0 0 1,0-1-1,0 1 1,0-1 0,0 1-1,0-1 1,0 0 0,0 1-1,0-1 1,0 0-1,0 0 1,0 0 0,1 0-1,-1 0 1,0 0 0,0 0-1,0 0 1,0 0-1,0 0 1,0-1 0,0 1-1,0 0 1,0-1 0,2 0-1,3-1-138,0 0 0,0 0-1,-1-1 1,1 0-1,0 0 1,-1-1 0,7-5-1,19-23-3429,-14 7-2073,2-6-6873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1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66 10314,'0'0'14504,"4"2"-13917,-3-1-526,-1-1 0,1 1-1,0-1 1,0 1 0,-1-1-1,1 0 1,0 1-1,0-1 1,0 0 0,0 0-1,-1 1 1,1-1 0,0 0-1,0 0 1,0 0-1,0 0 1,0 0 0,-1-1-1,1 1 1,0 0 0,0 0-1,0 0 1,0-1-1,-1 1 1,1 0 0,0-1-1,0 1 1,-1-1 0,1 1-1,0-1 1,-1 1-1,1-1 1,0 0 0,0-1-1,1 0 162,-1-1-1,0-1 0,1 1 1,-1 0-1,-1 0 0,1 0 1,0 0-1,-1-1 0,0 1 1,0 0-1,0-4 0,0 6-205,0 1 0,1-1 1,-1 0-1,0 0 0,0 1 0,0-1 0,0 0 0,0 0 0,-1 1 0,1-1 1,0 0-1,0 0 0,0 1 0,-1-1 0,1 0 0,0 0 0,-1 1 0,1-1 1,0 0-1,-1 1 0,1-1 0,-1 1 0,1-1 0,-1 0 0,0 1 0,1-1 1,-1 1-1,1 0 0,-1-1 0,0 1 0,1-1 0,-1 1 0,0 0 0,0 0 1,1-1-1,-1 1 0,0 0 0,0 0 0,1 0 0,-1 0 0,0 0 0,0 0 1,1 0-1,-1 0 0,0 0 0,0 0 0,0 0 0,1 1 0,-1-1 0,0 0 1,0 1-1,-2 0-16,1 0 1,0 0 0,-1 0-1,1 0 1,0 1 0,0-1 0,0 1-1,0 0 1,0-1 0,0 1-1,0 0 1,0 0 0,1 0-1,-3 4 1,2-1 2,0 0 1,0 1-1,0-1 0,1 0 0,0 1 1,0-1-1,0 1 0,1-1 0,0 1 1,0 9-1,1-14-27,-1 1 1,0-1-1,0 0 0,1 0 1,-1 0-1,1 0 1,-1 0-1,1 0 1,-1 0-1,1 0 0,0 0 1,-1 0-1,1 0 1,0 0-1,0 0 0,0-1 1,0 1-1,0 0 1,-1-1-1,1 1 0,2 0 1,-1 0-92,0-1 0,1 1 0,-1-1 0,0 0 0,0 0 0,1 0 0,-1 0 0,0 0 0,0-1 0,0 1 1,1-1-1,-1 1 0,0-1 0,0 0 0,3-1 0,-2 0-363,0 1 0,0-1 0,0 1 0,-1-1 0,1 0 0,-1 0 0,1-1 0,-1 1 0,0 0 0,0-1 0,0 0 0,0 1 0,0-1 0,1-3 0,6-20-5784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7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18578,'0'0'8936,"17"78"-7847,-12-33-544,-2 8-193,1 1-256,0-1-32,-2-5-128,1-1-1121,-3-9-1794,0-12-1537,-3-10-1858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7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 15855,'0'0'7250,"11"-10"-6001,-2 1-1031,0 1 0,1 0 1,0 0-1,0 1 0,0 1 1,1 0-1,0 0 0,1 1 1,11-4-1,179-42 569,-173 46-856,1 1 0,-1 1 1,1 1-1,59 6 0,-87-4 55,0 0 0,0 0 1,0 0-1,0 0 0,0 0 0,0 1 0,0-1 0,0 1 0,0-1 1,0 1-1,0 0 0,0 0 0,0 0 0,0 0 0,0 0 0,-1 0 1,1 0-1,0 1 0,-1-1 0,1 1 0,-1-1 0,0 1 0,1 0 1,-1-1-1,0 1 0,0 0 0,0 0 0,0 0 0,0 0 0,-1 0 1,1 0-1,-1 0 0,1 0 0,-1 0 0,0 0 0,1 0 0,-1 0 1,0 0-1,0 0 0,-1 0 0,1 1 0,0-1 0,-1 0 0,1 0 1,-1 0-1,0 0 0,-1 2 0,-1 5 231,-2 0 0,1 0 0,-1 0-1,-1 0 1,0-1 0,0 0 0,0 0 0,-11 9 0,-7 2 292,-1-1 1,-1-2 0,-49 25 0,39-27-5662,95-22-4243,-22 6 523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8 189 8872,'0'0'9930,"-3"8"-7202,3-6-2619,-4 29 2151,13-21-634,14-14 96,-10-2-1432,-2 0 1,1-1-1,-1-1 0,0 0 1,0 0-1,-1-1 0,0-1 1,10-11-1,3-6-54,37-58 1,-46 59 175,-7 12 747,-10 32-686,-2 4-497,-3 4-85,2 0 1,1 0-1,0 1 0,2 0 1,2 0-1,1 32 1,0-57-139,0 0 0,0 0 0,0 0 0,1 0 0,-1-1 0,1 1 0,-1 0 0,1 0 0,0-1 1,0 1-1,-1 0 0,1-1 0,0 1 0,1-1 0,-1 1 0,0-1 0,0 1 0,1-1 0,-1 0 1,0 0-1,1 0 0,-1 0 0,4 2 0,16-1-6266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8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18962,'0'0'6854,"67"8"-5861,-21-8-64,8 0-608,5-1-225,-5-4-128,-11 3-1410,-9 2-2145,-19 0-1826,-10 3-1954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8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15214,'0'0'7271,"74"1"-5829,-27-2-546,2-1-479,7-2-385,-5 2-2178,-3-3-3523,-5-4-5894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14990,'0'0'6759,"-19"73"-6599,19-46-96,0 2 0,6-5-449,6-1-960,1-2-64,-3-1 192,-4-4-737,-6-1-2947</inkml:trace>
  <inkml:trace contextRef="#ctx0" brushRef="#br0" timeOffset="1">1 360 20019,'0'0'7815,"70"3"-6726,-23-10-224,4-6-512,2-2-289,-2 1-385,-2 3-1440,-9 3-2211,-11 4-1986,-11 4-2049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0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18706,'0'0'4996,"-11"10"-2866,-1 1-1830,0 1 0,0 1 0,2 0 0,-1 0 0,2 1-1,0 1 1,1-1 0,0 1 0,1 1 0,0 0 0,-3 16 0,8-24-283,0 0 0,1-1 1,0 1-1,0 0 0,1 0 1,0 0-1,0 0 1,1 0-1,0 0 0,3 12 1,-2-17-13,-1-1 1,0 1-1,1-1 1,0 1-1,0-1 1,-1 0 0,1 1-1,1-1 1,-1 0-1,0 0 1,0-1-1,1 1 1,-1 0-1,1-1 1,-1 1-1,1-1 1,0 0 0,0 0-1,0 0 1,-1 0-1,1-1 1,0 1-1,0-1 1,0 0-1,0 1 1,0-1-1,0-1 1,0 1-1,0 0 1,5-2 0,0 1 83,-1-1 1,1 0 0,-1 0 0,0-1-1,0 0 1,0 0 0,0-1 0,0 1-1,-1-2 1,12-8 0,-14 10 21,0-1 0,0 1 0,-1-1 1,1 0-1,-1 0 0,0 0 0,0 0 0,0-1 0,0 1 1,-1-1-1,0 0 0,0 0 0,0 0 0,-1 0 1,1 0-1,0-10 0,-2 14-107,0 0 0,0-1 0,0 1 0,0 0 0,-1 0 0,1 0 0,-1-1 0,1 1 0,0 0 0,-1 0 0,0 0 0,1 0 0,-1 0 0,0 0 0,1 0 0,-1 0 0,0 0 0,0 0 0,0 1 0,0-1 0,0 0 0,0 0 0,-2 0 0,-37-11 20,29 11-28,0 0 0,0 1 0,-1 0 0,1 1 0,-13 2 0,23-3-60,-1 0 1,1 1-1,0-1 0,-1 1 0,1-1 1,0 1-1,0-1 0,-1 1 1,1-1-1,0 1 0,0 0 1,0 0-1,0 0 0,0 0 0,0 0 1,0 0-1,0 0 0,0 0 1,0 0-1,0 0 0,1 0 0,-1 0 1,1 1-1,-1-1 0,1 0 1,-1 0-1,1 1 0,-1-1 1,1 2-1,6 0-4185,13-3-3268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14478,'0'0'4340,"-10"2"-1036,-6 4-2643,1 1-1,1 0 0,-1 0 0,1 2 1,1-1-1,-1 2 0,2 0 1,-1 1-1,1 0 0,1 0 0,0 1 1,1 1-1,0 0 0,1 0 1,-15 30-1,23-42-658,1 0 0,-1 0 1,1 0-1,-1 0 0,1 0 0,0 0 0,-1 0 0,1 0 1,0 1-1,0-1 0,0 0 0,0 0 0,0 0 1,0 0-1,0 1 0,0-1 0,1 0 0,-1 0 1,0 0-1,1 0 0,-1 0 0,1 0 0,-1 0 1,1 0-1,-1 0 0,1 0 0,0 0 0,-1 0 1,1 0-1,1 1 0,1-1 0,-1 0 1,1 0-1,-1 0 0,1 0 0,0 0 1,-1-1-1,1 1 0,0-1 1,0 0-1,-1 0 0,1 0 1,4 0-1,9-2-37,1 0 0,-1-2-1,23-6 1,-15 2-371,76-22-1092,-89 28 1425,0 0 0,0 1 0,0 0 0,0 0 0,0 1 0,1 0 0,10 3 1,-21-3 57,0 0 0,-1 0 0,1 0 0,-1 1 0,1-1 0,0 0 0,-1 0 0,1 1 0,-1-1 0,1 0 1,-1 1-1,1-1 0,-1 1 0,1-1 0,-1 1 0,1-1 0,-1 1 0,1-1 0,-1 1 0,0-1 0,1 1 1,-1-1-1,0 1 0,0-1 0,1 1 0,-1 0 0,0-1 0,0 1 0,0 0 0,0-1 0,0 1 0,0-1 1,0 1-1,0 0 0,0-1 0,0 1 0,0 0 0,0-1 0,0 1 0,-1 0 0,1 0 0,-14 25 70,-11-4 112,0 0-1,-1-2 0,-1-1 1,-58 30-1,58-33-117,-7 2-826,13-11-2658,8-5-3793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 24535,'0'0'1837,"-13"12"-604,-65 67-416,-100 133-1,166-189-1321,12-23 466,0 1-1,0-1 0,0 0 0,0 0 0,0 0 1,0 0-1,0 1 0,0-1 0,0 0 1,0 0-1,0 0 0,0 0 0,0 1 0,1-1 1,-1 0-1,0 0 0,0 0 0,0 0 0,0 1 1,0-1-1,0 0 0,1 0 0,-1 0 0,0 0 1,0 0-1,0 0 0,0 0 0,0 0 0,1 1 1,-1-1-1,0 0 0,0 0 0,0 0 0,1 0 1,-1 0-1,0 0 0,0 0 0,0 0 0,0 0 1,1 0-1,-1 0 0,0 0 0,0 0 1,0 0-1,1 0 0,-1-1 0,0 1 0,0 0 1,0 0-1,0 0 0,1 0 0,-1 0 0,0 0 1,5-3-510,0 1 0,0-1 0,0 0 0,0-1 0,-1 1 0,6-5 0,41-43-4822,56-73 0,-55 62 5588,1 2 3538,-52 59-3500,-1 0 0,1 0 0,-1 0-1,1 1 1,-1-1 0,1 0 0,-1 1-1,1-1 1,0 0 0,-1 1 0,1-1-1,0 1 1,-1-1 0,1 1 0,0-1-1,0 1 1,0 0 0,-1-1 0,1 1-1,0 0 1,0 0 0,0 0 0,0 0-1,0-1 1,0 1 0,1 1 0,-2 0-99,1 0 0,-1 0 0,1 0 0,-1 0 0,0 1 0,0-1 0,0 0 0,1 0 0,-1 0 1,0 1-1,0-1 0,-1 0 0,1 0 0,0 1 0,0-1 0,-1 1 0,-20 73 370,16-61 243,-5 21-839,1 0 1,2 1-1,1 0 1,2 0 0,1 0-1,2 1 1,4 42-1,7-36-2654,4-20-6232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16784,'0'0'11178,"49"-37"-10857,-2 47-257,9-1-609,6-1-2434,0-5-3202,-3-3-11340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16 19763,'0'0'5301,"-10"-2"-4896,5 1-257,0 1 0,0-1 0,0 1 1,1 0-1,-1 0 0,0 1 0,0-1 0,0 1 0,1 0 0,-1 0 0,0 1 0,1-1 0,-1 1 0,1 0 0,-1 0 0,1 1 0,0-1 0,0 1 0,0 0 0,1 0 0,-7 6 0,0 2 423,0 0 1,0 0-1,-9 16 1,17-25-524,0 1 0,0 0 0,0 0 1,0-1-1,1 2 0,0-1 0,-1 0 1,1 0-1,0 0 0,1 0 0,-1 1 1,0-1-1,1 0 0,0 1 0,0-1 1,0 0-1,0 1 0,0-1 0,1 0 1,1 5-1,-1-7-45,0 0 0,0 0 0,0 0-1,0 0 1,0 0 0,0-1 0,0 1 0,0 0 0,1-1-1,-1 1 1,0-1 0,1 1 0,-1-1 0,0 1 0,1-1-1,-1 0 1,0 0 0,1 0 0,-1 0 0,1 0 0,-1 0 0,0 0-1,3-1 1,34-7-221,-26 2 122,0-1 0,0 0-1,0-1 1,-1 0-1,-1-1 1,1 0-1,-1-1 1,-1 0-1,0 0 1,0-1 0,-1 0-1,0-1 1,-1 1-1,9-23 1,-13 17 292,-11 21 12,-14 22 28,21-25-223,-26 52 186,26-50-196,-1-1-1,1 1 1,0 0 0,1 0 0,-1 0 0,0 0-1,1 0 1,0 0 0,-1 0 0,1 0 0,0 0-1,1 0 1,-1 0 0,1 0 0,-1 0-1,1 0 1,1 4 0,0-5 2,-1-1 0,1 0-1,-1 0 1,1 0 0,-1 0 0,1 0 0,-1 0 0,1-1-1,0 1 1,0-1 0,-1 1 0,1-1 0,0 1-1,0-1 1,0 0 0,0 0 0,-1 0 0,1 0 0,0 0-1,0 0 1,0-1 0,-1 1 0,4-1 0,43-13-158,-1-12-779,-38 20 645,1 0 0,0 1 0,1 0 0,-1 0-1,1 1 1,21-5 0,-31 9 304,-1 0 0,1 0 0,-1 0-1,1 0 1,-1 0 0,1 0 0,0 0 0,-1 0-1,1 0 1,-1 0 0,1 0 0,-1 1 0,1-1-1,-1 0 1,1 0 0,-1 0 0,1 1 0,-1-1-1,0 0 1,1 1 0,-1-1 0,1 0 0,-1 1-1,0-1 1,1 1 0,-1-1 0,0 1 0,0-1-1,1 1 1,-1-1 0,0 1 0,0-1 0,1 1-1,-1-1 1,0 1 0,0-1 0,0 2 0,0 27 480,0-26-544,-1-1 0,1 1 0,0-1-1,0 1 1,0-1 0,0 1-1,0-1 1,0 1 0,1-1 0,-1 0-1,1 1 1,0-1 0,0 1-1,1 2 1,0-4-308,1 1-1,0-1 1,-1 0-1,1 0 1,0 0 0,-1 0-1,1-1 1,0 1-1,0-1 1,0 0-1,0 1 1,0-1-1,-1-1 1,1 1 0,6-1-1,45-11-7885,-11-5-1325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137 105 22197,'-8'2'1762,"-64"20"2184,69-20-3829,-1-1 0,1 0 0,0 1 0,-1-1 0,1 1 1,0 0-1,0 0 0,0 0 0,1 1 0,-1-1 0,0 1 1,1-1-1,0 1 0,0 0 0,-1 0 0,2 0 0,-1 0 1,0 0-1,0 0 0,1 1 0,-2 5 0,3-8-131,0 0-1,1 0 0,-1 0 1,0 0-1,0 0 0,1 0 1,-1 0-1,1 0 0,-1 0 1,1 0-1,-1-1 0,1 1 1,0 0-1,-1 0 0,1 0 1,0-1-1,0 1 0,-1 0 1,1 0-1,0-1 0,0 1 1,0-1-1,0 1 0,0-1 1,0 1-1,0-1 0,0 0 1,0 0-1,0 1 0,0-1 1,0 0-1,2 0 0,41 3-851,-39-3 695,7-1-148,0 0 0,-1-1 0,1 0-1,0-1 1,-1 0 0,1-1 0,-1 0 0,0-1 0,-1 0 0,1 0 0,-1-2 0,0 1 0,0-1 0,-1 0 0,16-16 0,-17 14 778,0 0 0,0 0 0,-1-1 1,0 0-1,-1-1 0,0 1 0,0-1 1,-2 0-1,7-20 0,-11 31-441,1 0-1,-1 0 0,0 0 0,0 0 1,0 0-1,0 0 0,0 0 1,0 0-1,1 0 0,-1 0 0,0-1 1,0 1-1,0 0 0,0 0 1,0 0-1,0 0 0,0 0 0,0 0 1,0 0-1,0-1 0,0 1 1,1 0-1,-1 0 0,0 0 0,0 0 1,0 0-1,0-1 0,0 1 1,0 0-1,0 0 0,0 0 0,0 0 1,0 0-1,0-1 0,0 1 1,-1 0-1,1 0 0,0 0 0,0 0 1,0 0-1,0-1 0,0 1 1,0 0-1,0 0 0,0 0 0,0 0 1,0 0-1,0 0 0,-1 0 1,1-1-1,0 1 0,0 0 0,0 0 1,0 0-1,0 0 0,0 0 1,-1 0-1,1 0 0,0 0 0,0 0 1,0 0-1,0 0 0,0 0 1,-1 0-1,1 0 0,0 0 0,0 0 1,0 0-1,-11 11 1410,-12 22 272,17-21-1684,1 0-1,0 1 1,1 0 0,0-1-1,-4 25 1,8-35-29,-1 1 1,1 0-1,-1 0 0,1 0 0,0 0 1,0 0-1,0 0 0,0 0 0,1 0 0,-1 0 1,1 0-1,0 0 0,0-1 0,0 1 1,0 0-1,0-1 0,1 1 0,-1 0 1,1-1-1,0 0 0,-1 1 0,1-1 1,0 0-1,0 0 0,1 0 0,-1 0 0,0 0 1,1 0-1,-1-1 0,1 1 0,4 1 1,35 4-3031,3-10-4493,13-12-7731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18962,'0'0'8840,"-31"86"-7719,11-42-64,4 2-544,3-3-353,8-7-96,5-4-32,0-10-320,0-8-1154,8-9-2113,-5-5-1185,-3-8-3812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16976,'0'0'5461,"14"-10"-3010,-4 3-2065,0 0-38,-1 0-1,1 1 0,1 0 1,-1 1-1,1 0 0,0 0 1,0 1-1,22-5 0,-5 5 458,1 1-1,50 1 0,-66 2-752,-1 1-1,1 0 1,0 1 0,-1 1-1,1 0 1,-1 1-1,0 0 1,17 9 0,-27-12-61,0 0 0,0 0 0,0 0 1,0 0-1,0 0 0,0 1 0,0-1 1,-1 0-1,1 1 0,0 0 1,-1-1-1,1 1 0,-1 0 0,0 0 1,0 0-1,0 0 0,0 0 0,0 0 1,0 0-1,0 0 0,0 3 1,-1-3 4,0 0 1,-1 0 0,1 0 0,-1 0-1,1 0 1,-1 0 0,0 0 0,0 0-1,0 0 1,0 0 0,0-1 0,0 1 0,-1 0-1,1-1 1,-1 1 0,1-1 0,-1 0-1,-2 3 1,-10 5 59,0 0 1,0-1-1,-1 0 0,-21 7 0,28-12 7,-15 4 123,18-6-152,0 0 0,1 1-1,0-1 1,-1 1 0,1 0-1,-8 5 1,14-5-120,0 0 0,0 0 0,0 0 1,0 0-1,0-1 0,0 1 0,1 0 0,-1-1 0,0 0 0,1 1 0,-1-1 0,1 0 1,4 1-1,0 1-335,2 2-81,-1-1 0,0 2 0,-1-1 0,1 1 0,-1 0 0,0 1 0,-1 0 0,0 0 0,0 0 0,0 1 0,4 8 0,-8-13 507,0 0 0,-1 1-1,0-1 1,1 1 0,-1-1 0,-1 1 0,1-1 0,0 1 0,-1 0-1,0-1 1,0 1 0,0 0 0,-1 4 0,0-5 336,0 1 0,0-1 1,0 1-1,-1-1 0,1 0 0,-1 0 1,0 1-1,0-1 0,0-1 0,-1 1 1,1 0-1,-1 0 0,1-1 0,-1 1 1,-4 2-1,-1 0-173,1-1 1,-1 0-1,0 0 0,0-1 1,0 0-1,-1-1 0,1 1 1,-1-2-1,1 1 1,-1-1-1,-12 0 0,17-1-123,0 0 0,-1 1 0,1-2 0,0 1-1,-1-1 1,1 1 0,0-1 0,-1 0 0,1-1 0,0 1-1,0-1 1,0 1 0,0-1 0,0-1 0,1 1-1,-1 0 1,1-1 0,-1 0 0,1 0 0,0 0 0,0 0-1,0 0 1,-5-8 0,5-18-4236,3 28 3855,2-13-7309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8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57 8040,'0'0'4334,"1"-8"-442,3-27-609,-4 35-3155,0-1 0,0 0 0,-1 1 0,1-1 0,0 0 0,-1 1 0,1-1 0,0 0 0,-1 1 0,1-1 0,-1 1 0,1-1 0,-1 0 0,1 1 0,-1 0-1,0-1 1,1 1 0,-1-1 0,0 1 0,1 0 0,-1-1 0,0 1 0,1 0 0,-1 0 0,0-1 0,1 1 0,-1 0 0,0 0 0,0 0 0,1 0 0,-1 0 0,0 0 0,0 0 0,1 0 0,-1 0 0,0 1 0,0-1 0,-27 5 2131,20-1-2056,1 1 1,-1 0 0,1 0 0,0 0 0,0 1 0,1 0 0,0 0 0,0 1-1,0 0 1,1 0 0,0 0 0,0 0 0,1 1 0,0 0 0,0 0 0,1 0-1,0 1 1,0-1 0,1 1 0,-2 9 0,4-16-196,0-1-1,1 1 1,-1-1 0,0 1-1,0-1 1,1 1 0,-1-1 0,1 1-1,-1-1 1,1 0 0,0 1-1,-1-1 1,1 0 0,0 0-1,0 1 1,0-1 0,0 0 0,0 0-1,0 0 1,0 0 0,0 0-1,0 0 1,1 0 0,-1-1-1,0 1 1,1 0 0,-1-1-1,0 1 1,1-1 0,-1 1 0,1-1-1,-1 0 1,1 0 0,-1 1-1,1-1 1,-1 0 0,1 0-1,-1-1 1,1 1 0,-1 0 0,3-1-1,4 0 13,1 0 1,0 0-1,-1-1 0,1 0 0,-1-1 0,10-4 0,-3 0-115,-1 0 0,0-2 0,0 1 0,-1-2 0,0 1 0,-1-2 0,0 0-1,-1 0 1,0-1 0,12-17 0,-18 10 63,-13 15 0,5 5 38,0 0 1,0 0 0,0 1 0,1-1 0,-1 0 0,0 1-1,1 0 1,0 0 0,-1-1 0,-2 4 0,-37 46 300,39-49-302,2 1 0,-1 0 0,0 0 0,0-1 0,1 1 0,0 0 0,-1 0-1,1 0 1,0 0 0,1 1 0,-1-1 0,0 0 0,1 0 0,0 0 0,0 1-1,0-1 1,0 0 0,1 5 0,0-7-2,-1-1 1,1 1-1,0 0 0,0 0 0,0 0 1,0 0-1,0-1 0,0 1 0,0 0 1,0-1-1,0 1 0,0-1 0,0 1 1,0-1-1,0 1 0,0-1 0,1 0 1,-1 0-1,0 1 0,0-1 0,0 0 0,3 0 1,30-1 93,-29 0-82,14-1 16,0-1 0,30-9 0,-35 7-40,1 1 0,0 1-1,0 1 1,1 0 0,15 0-1,-30 2 10,-1 0 0,1 1 0,0-1 0,-1 0 0,1 0-1,-1 1 1,1-1 0,0 1 0,-1-1 0,1 0 0,-1 1 0,1-1-1,-1 1 1,1 0 0,-1-1 0,1 1 0,-1-1 0,0 1 0,1 0-1,-1-1 1,0 1 0,1 0 0,-1-1 0,0 1 0,0 0 0,0-1-1,0 1 1,0 0 0,0 0 0,0-1 0,0 2 0,0 28 347,0-21-108,18-31 882,30-109-1062,-47 130-61,-1 0 1,0 0-1,1 1 1,-1-1-1,1 1 0,-1-1 1,1 0-1,-1 1 1,1-1-1,-1 1 0,1-1 1,-1 1-1,1-1 1,0 1-1,-1-1 0,1 1 1,0 0-1,-1-1 1,1 1-1,0 0 0,0 0 1,-1 0-1,1-1 1,0 1-1,0 0 0,0 0 1,-1 0-1,1 0 1,0 0-1,0 0 0,-1 1 1,1-1-1,0 0 1,0 0-1,-1 0 0,1 1 1,0-1-1,1 1 1,30 21-100,-19-12 77,0-2-77,1-1 0,0 0 0,0-1 0,0-1 0,1 0 0,0-1 0,0 0 0,0-1 0,0-1 0,0 0 0,1-2 0,-1 1 0,28-4-1,-41 2 118,1 1 0,-1-1 0,1 0 0,-1 0-1,1 0 1,-1 0 0,0 0 0,1 0-1,-1-1 1,0 1 0,0-1 0,0 0-1,0 1 1,0-1 0,-1 0 0,1 0-1,0 0 1,-1 0 0,0-1 0,1 1 0,-1 0-1,0 0 1,0-1 0,0 1 0,0-1-1,-1 1 1,1-5 0,0 5 3,-1 0 0,0 0 1,0 1-1,0-1 0,0 0 0,-1 0 1,1 0-1,0 1 0,-1-1 0,1 0 1,-1 1-1,0-1 0,1 0 1,-1 1-1,0-1 0,0 1 0,0-1 1,0 1-1,0-1 0,0 1 0,-1 0 1,1-1-1,0 1 0,-1 0 0,1 0 1,-1 0-1,1 0 0,-1 0 0,0 1 1,1-1-1,-1 0 0,0 1 0,1-1 1,-1 1-1,0 0 0,0-1 1,0 1-1,1 0 0,-3 0 0,0 1-6,1-1 0,-1 1 0,1-1 0,0 1 0,-1 0 0,1 0 0,0 1 0,-1-1 0,1 1 0,0-1 0,0 1 0,0 0 0,0 0 0,1 0 0,-1 1 0,0-1 0,1 1 0,0-1 0,0 1 0,0 0 0,0 0 0,0 0 0,0 0 0,1 0 0,-1 0 0,-1 7 0,2-7-90,0 0 0,0 1 0,0-1 0,1 0 0,0 1 0,-1-1-1,1 0 1,0 1 0,1-1 0,-1 1 0,0-1 0,2 5 0,-1-6-167,0 1-1,0-1 1,0 0 0,0 0 0,1 0-1,-1 0 1,0 0 0,1-1 0,-1 1 0,1 0-1,0-1 1,-1 1 0,1-1 0,0 1-1,0-1 1,0 0 0,0 0 0,0 0 0,3 1-1,29 6-6641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10762,'0'0'16042,"0"10"-14142,-1 22-857,0-9-502,0 1-1,5 36 0,-3-58-523,0-1 0,-1 1 0,1 0 0,0 0 0,0 0 0,1-1 0,-1 1 0,0 0 0,1-1 0,-1 1 0,1-1 0,-1 0 0,1 1 0,-1-1 0,1 0 0,0 0 0,0 0-1,0 0 1,0 0 0,0-1 0,-1 1 0,1 0 0,0-1 0,1 0 0,-1 1 0,0-1 0,0 0 0,0 0 0,0 0 0,0 0 0,0 0 0,0-1 0,3 0 0,5 0 34,-1-1 1,1 0 0,-1 0-1,1-1 1,16-8 0,51-39 195,-60 37-225,2 0 1,37-18-1,-56 30-21,1 1 0,-1 0 0,1-1 0,-1 1 0,1 0 0,-1 0 0,1 0 0,-1 0-1,1-1 1,0 1 0,-1 0 0,1 0 0,-1 0 0,1 0 0,-1 0 0,1 0 0,-1 0-1,1 0 1,0 1 0,-1-1 0,1 0 0,-1 0 0,1 0 0,-1 0 0,1 1-1,-1-1 1,1 0 0,-1 1 0,1-1 0,-1 0 0,0 1 0,1-1 0,-1 1 0,1-1-1,-1 0 1,0 1 0,1-1 0,-1 1 0,0 0 0,3 30 66,-16 33 28,13-63-95,-3 10 0,0-1 0,1 1 0,0 0 0,0 15 0,2-26 0,0 0 0,0 1 0,0-1 0,0 1 0,0-1 0,0 0 0,0 1 0,0-1 0,1 0 0,-1 1 0,0-1 0,0 0 0,0 1 0,0-1 0,0 0 0,1 1 0,-1-1 0,0 0 0,0 1 0,1-1 0,-1 0 0,0 0 0,0 1 0,1-1 0,-1 0 0,0 0 0,1 1 0,-1-1 0,0 0 0,1 0 0,-1 0 0,0 0 0,1 0 0,-1 0 0,1 0 0,0 1 0,18-5 0,15-16 0,6-10-4030,46-47-1,-79 68-2332,-4 2-4069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18546,'0'0'10698,"76"52"-12300,-42-34-2562,2-1-3171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3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102 177 21492,'0'0'5462,"-11"-3"-4048,-34-4-693,43 7-668,0 0 0,0 0-1,0 1 1,1-1 0,-1 1 0,0-1 0,0 1 0,1-1-1,-1 1 1,0 0 0,1 0 0,-1 0 0,1 0 0,-1 0 0,1 0-1,0 0 1,-1 0 0,1 1 0,0-1 0,0 0 0,0 1 0,0-1-1,0 1 1,0 0 0,0-1 0,1 1 0,-1-1 0,0 4-1,-1-2 1,1 1-1,1 0 1,-1 0-1,0 0 0,1-1 1,0 1-1,0 0 0,0 0 1,0 0-1,2 7 1,-1-10-48,0 0 0,0 0 0,-1 0 0,1 1 0,0-1 0,0 0 0,0-1 0,1 1 0,-1 0 0,0 0 0,0 0 0,0-1 0,1 1 0,-1 0 0,0-1 1,1 0-1,-1 1 0,0-1 0,1 0 0,-1 1 0,1-1 0,-1 0 0,0 0 0,1 0 0,-1 0 0,1 0 0,-1-1 0,3 0 0,41-10 142,-33 4-131,0-1-1,-1 0 1,-1 0-1,1-1 1,-1-1-1,-1 1 0,0-2 1,0 1-1,-1-1 1,0 0-1,-1-1 1,-1 0-1,0 0 1,0-1-1,-1 1 1,0-1-1,-2 0 1,1-1-1,2-21 1,-6 35-13,0-1 0,0 1 0,0 0 0,1 0 0,-1-1 0,0 1 0,0 0 0,0-1 0,0 1 0,0 0 0,0-1 1,0 1-1,0 0 0,0-1 0,0 1 0,0-1 0,0 1 0,0 0 0,0-1 0,0 1 0,0 0 0,0-1 0,-1 1 0,1 0 0,0 0 0,0-1 0,0 1 1,0 0-1,-1-1 0,1 1 0,0 0 0,0 0 0,-1-1 0,1 1 0,0 0 0,0 0 0,-1 0 0,1-1 0,0 1 0,-1 0 0,1 0 0,0 0 1,-1 0-1,1 0 0,-1 0 0,-13 13 162,-12 28 36,19-25-183,1 1-1,-7 32 1,12-42-16,0-1 0,0 0 0,0 1-1,1-1 1,0 0 0,0 1 0,1-1-1,0 0 1,0 1 0,0-1 0,4 9 0,-3-13 2,-1 1 1,1-1-1,0 0 0,1 0 1,-1 0-1,0 0 1,0 0-1,1 0 1,-1-1-1,1 1 1,0-1-1,-1 0 1,1 1-1,0-1 1,0-1-1,0 1 1,0 0-1,-1-1 0,1 1 1,0-1-1,0 0 1,0 0-1,0 0 1,5-1-1,3 0 16,0 0 0,-1-1-1,1 0 1,-1 0 0,18-8-1,-9 3-26,-1-1 0,0-1 0,-1-1 0,0 0 0,-1-2-1,0 0 1,0 0 0,20-22 0,-28 14-24,-8 20 29,-1-1 0,1 1-1,0 0 1,0 0-1,-1-1 1,1 1 0,0 0-1,-1-1 1,1 1 0,0 0-1,-1 0 1,1 0 0,0-1-1,-1 1 1,1 0-1,-1 0 1,1 0 0,0 0-1,-1 0 1,1 0 0,-1 0-1,1 0 1,-1 0 0,1 0-1,0 0 1,-1 0 0,1 0-1,-1 0 1,1 0-1,-5 1 12,1 0-1,-1 0 0,1 1 0,0-1 0,0 1 0,-1 0 0,-3 3 0,-4 3 21,1 1 0,0 0 1,0 1-1,1 0 1,-10 14-1,15-18-22,0 0 0,1 1 1,0 0-1,0 0 0,0 0 1,1 0-1,0 0 0,1 1 0,-1 0 1,-1 15-1,4-23-7,0 1 0,0 0 0,0 0 0,0 0 0,0 0 0,0 0 0,1 0 0,-1-1 0,0 1 0,1 0 0,-1 0 0,0 0 0,1-1 0,-1 1 0,1 0 0,-1 0 0,1-1 0,0 1 0,-1-1 0,1 1 0,0 0 0,-1-1 0,1 1 0,0-1 0,0 1 0,-1-1 0,1 0 0,0 1 0,0-1 0,0 0 0,0 0 0,0 0 0,-1 1 0,1-1 0,2 0 0,39 0 0,-30-1 0,46-7-1942,0-11-4428,-24 4-4312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15439,'0'0'6470,"5"-8"-2958,14-23-666,-15 31 34,-2 12-1988,-1 15-500,-2-1-295,-2 0 1,-8 36-1,6-36-82,1-1-1,-2 39 1,6-63-15,0-1 0,0 1 0,0-1 0,0 1 0,0-1 0,0 1 0,0-1 0,0 1 0,0-1 0,0 1 0,1-1 0,-1 1 0,0-1 0,0 1 0,0-1 0,1 1 0,-1-1 0,0 0 0,1 1 0,-1-1 0,0 1 0,1-1 0,-1 0 0,0 1 0,1-1 0,-1 0 0,1 1 0,-1-1 0,1 0 0,-1 0 0,1 1 0,0-1 0,20-4 0,18-21 0,-13-3 0,27-39 0,21-23 0,-73 89 0,-1 0 1,1 0-1,0 0 1,-1 0-1,1 0 0,0 0 1,0 1-1,0-1 1,0 0-1,0 1 0,0-1 1,0 0-1,0 1 1,0-1-1,0 1 0,0 0 1,0-1-1,1 1 0,-1 0 1,0 0-1,0 0 1,0-1-1,2 2 0,-2-1 1,-1 1-1,1 0 1,0-1-1,0 1 1,-1 0-1,1 0 1,-1 0-1,1-1 1,-1 1-1,1 0 1,-1 0-1,1 0 1,-1 0-1,0 0 1,0 0-1,0 0 1,1 0-1,-1 0 1,0 0-1,0 2 1,-5 62-85,4-62 68,-5 52-2360,7-54 2226,-1-1-1,0 1 1,1-1-1,-1 1 1,1-1-1,-1 1 1,0-1-1,1 0 0,-1 1 1,1-1-1,-1 0 1,1 1-1,-1-1 1,1 0-1,-1 0 1,1 0-1,0 1 0,-1-1 1,1 0-1,-1 0 1,1 0-1,-1 0 1,1 0-1,0 0 1,-1 0-1,1 0 1,-1 0-1,1 0 0,-1 0 1,1-1-1,0 1 1,-1 0-1,1 0 1,-1 0-1,1-1 1,22-8-3928,2-9-2488,2-7-3710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24 20467,'0'0'8739,"-2"9"-8333,-35 136 467,-55 138 0,72-239-697,20-43 5,-1-6-105,1 0-1,-1 1 0,1-1 1,0 0-1,1 0 1,-1 1-1,1-1 0,0 0 1,0 1-1,0-1 0,1 1 1,3-8-1,-1 0-3,14-48-139,0 0-269,29-66 0,-39 110 284,0-1-1,0 2 1,2-1-1,0 1 0,0 1 1,2 0-1,0 0 1,22-19-1,-31 30 63,1 1-1,-1-1 1,0 1-1,1 0 1,-1 0 0,1 0-1,0 0 1,0 1-1,0-1 1,0 1-1,0 0 1,0 0-1,0 1 1,0-1 0,0 1-1,0 0 1,0 0-1,6 1 1,-8 0-12,1 0 1,-1-1-1,0 2 1,1-1-1,-1 0 1,0 0-1,0 1 1,0 0 0,0-1-1,0 1 1,0 0-1,0 0 1,0 0-1,-1 0 1,1 0-1,-1 0 1,0 0-1,1 1 1,-1-1-1,0 0 1,0 1-1,-1-1 1,1 1-1,0-1 1,-1 1-1,1 0 1,-1-1-1,0 5 1,0-1-11,0 0-1,-1 0 1,0-1-1,0 1 1,0 0-1,-1-1 1,1 1 0,-1-1-1,0 1 1,-1-1-1,0 0 1,0 0 0,0 0-1,0 0 1,-1-1-1,1 1 1,-1-1-1,0 0 1,-9 7 0,8-7 63,0 0 0,0 0 1,-1-1-1,0 0 1,1 0-1,-1 0 1,0 0-1,-1-1 1,1 0-1,0-1 1,-1 1-1,1-1 1,-1 0-1,1-1 1,-1 1-1,1-1 1,-12-2-1,17 2-141,-1-1-1,1 1 1,0-1 0,0 1 0,0-1-1,0 0 1,0 1 0,0-1 0,0 0-1,0 0 1,1 1 0,-1-1 0,0 0 0,0 0-1,1 0 1,-1 0 0,0 0 0,1 0-1,-1 0 1,1-1 0,-1 1 0,1 0-1,0 0 1,-1 0 0,1 0 0,0-1-1,0 1 1,0-1 0,0-2-831,0 0 1,0 1 0,0-1-1,0 0 1,1 1-1,-1-1 1,1 1-1,1-5 1,11-13-6330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79 15695,'0'0'12470,"8"0"-11770,-3 0-653,-1 0 0,1-1 0,-1 1 1,1-1-1,-1 0 0,1-1 0,-1 1 1,7-4-1,-9 4-33,-1 0 0,1 0 0,-1 0 0,1 0 0,-1-1-1,0 1 1,0 0 0,1-1 0,-1 1 0,0-1 0,0 1 0,-1-1 0,1 0 0,0 1 0,0-1 0,-1 0 0,1 0 0,-1 1 0,0-1 0,1 0 0,-1 0 0,0 0-1,0 0 1,0 0 0,0 1 0,0-1 0,-1 0 0,1 0 0,-2-3 0,2 4 26,0 0 0,-1 0 0,1 0 0,-1 0 1,1 1-1,-1-1 0,1 0 0,-1 0 0,0 0 0,1 1 0,-1-1 0,0 0 0,1 1 0,-1-1 0,0 0 1,0 1-1,0-1 0,0 1 0,0 0 0,0-1 0,1 1 0,-1 0 0,0-1 0,0 1 0,0 0 1,0 0-1,0 0 0,0 0 0,0 0 0,0 0 0,0 0 0,0 0 0,0 0 0,0 1 0,0-1 0,0 0 1,0 1-1,-2 0 0,0 0-3,-1 0 0,1 0-1,0 1 1,0-1 0,-1 1 0,1 0 0,0 0 0,0 0 0,-4 4 0,3-1-3,1 0 0,-1 0 0,1 0 0,0 0 0,0 1 0,1-1 1,0 1-1,0 0 0,0-1 0,-1 12 0,2-15-28,1 0 0,0-1-1,0 1 1,0 0 0,0-1-1,0 1 1,1 0 0,-1 0-1,0-1 1,1 1 0,-1 0-1,1-1 1,0 1 0,-1-1-1,1 1 1,0-1 0,0 1-1,0-1 1,0 0 0,0 1 0,0-1-1,1 0 1,-1 0 0,0 0-1,1 0 1,-1 0 0,0 0-1,1 0 1,0 0 0,-1 0-1,1-1 1,-1 1 0,1-1-1,0 1 1,-1-1 0,1 0-1,0 1 1,-1-1 0,1 0-1,3 0 1,8-1-191,0 0-1,0 0 1,0-1-1,0-1 0,0 0 1,0-1-1,0 0 1,-1-1-1,0-1 1,18-10-1,-9 5-514,0 1-1,26-7 1,-47 17 682,1-1 0,0 1 1,0 0-1,-1 0 1,1 0-1,0 0 1,0 0-1,0 0 0,-1 0 1,1 0-1,0 1 1,0-1-1,-1 0 1,1 0-1,0 1 1,-1-1-1,1 0 0,0 1 1,0-1-1,-1 1 1,1-1-1,-1 1 1,1-1-1,-1 1 0,1-1 1,-1 1-1,1 0 1,-1-1-1,1 1 1,-1-1-1,1 1 0,-1 0 1,0 0-1,0-1 1,1 1-1,-1 0 1,0 0-1,0-1 0,0 1 1,0 0-1,0 0 1,0-1-1,0 1 1,0 0-1,0 1 0,-3 53-85,1-23-1212,2-31 1123,0 0 0,1 0-1,-1 0 1,0 0 0,1 0-1,-1 0 1,0 0 0,1-1-1,-1 1 1,1 0-1,0 0 1,-1 0 0,1 0-1,0-1 1,0 1 0,-1 0-1,1 0 1,0-1 0,0 1-1,0-1 1,0 1-1,0-1 1,0 1 0,0-1-1,0 0 1,0 1 0,0-1-1,0 0 1,0 0 0,0 0-1,2 1 1,37-4-4959,-11-6-487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133 219 15631,'0'0'5376,"-12"5"-3839,0 0-1295,-1 1-1,2 0 1,-1 1 0,-11 8 0,18-12-49,2 0 1,-1 1-1,0-1 1,1 1-1,-1-1 1,1 1-1,0 0 1,0 1 0,0-1-1,1 0 1,0 1-1,0-1 1,0 1-1,0 0 1,1 0-1,-1-1 1,0 8-1,2-11-186,0-1 0,0 1 0,0 0 0,0 0 0,0 0 0,0-1 0,0 1 0,0 0 0,1 0 0,-1 0 0,0-1 0,0 1 0,1 0 0,-1 0 0,1-1 0,-1 1 0,0 0 0,1 0 0,-1-1 0,1 1 0,-1-1 0,1 1 0,0 0 0,-1-1 0,1 1 0,0-1 0,-1 1 0,1-1 0,1 1 0,28 1-46,-22-3-63,0-1 0,-1 0-1,1 0 1,-1-1 0,14-6-1,-6-1-165,1-2 1,-2 0-1,1-1 0,-2 0 0,0-1 0,16-20 0,-7 2 575,-1-1-1,18-37 1,-29 46 166,-8 14 513,-5 13 2007,-11 17-2678,2 1 0,0 0 1,-12 32-1,20-42-230,0-1-1,1 1 1,0 0 0,1 0 0,1 0 0,-1 1-1,2-1 1,-1 0 0,3 22 0,-1-31-87,0 0 1,-1 0-1,1 0 1,0 0-1,0 0 1,0 0 0,0 0-1,0 0 1,1 0-1,-1 0 1,1-1-1,-1 1 1,1 0-1,-1-1 1,1 1 0,0-1-1,0 0 1,0 0-1,0 1 1,0-1-1,0-1 1,0 1-1,0 0 1,0 0 0,0-1-1,0 1 1,1-1-1,-1 0 1,0 1-1,0-1 1,1 0-1,-1 0 1,0-1 0,0 1-1,3-1 1,3 0-107,-1 0 1,1 0-1,-1-1 1,0 0-1,0-1 1,0 1 0,0-1-1,0-1 1,9-5-1,-7 2-84,1-1 1,-1 0-1,0-1 0,-1 0 0,13-18 1,-18 23 190,0 0 1,0-1-1,-1 1 1,0-1-1,0 0 1,0 1-1,0-1 1,-1 0 0,0 0-1,0-1 1,0 1-1,0 0 1,-1 0-1,0 0 1,0 0-1,-1-6 1,0 10 6,1 0-1,0 0 1,-1 0 0,1 1 0,-1-1 0,1 0-1,-1 0 1,1 1 0,-1-1 0,0 0-1,1 1 1,-1-1 0,0 1 0,0-1-1,1 1 1,-1-1 0,0 1 0,0-1 0,0 1-1,0 0 1,1 0 0,-1-1 0,0 1-1,0 0 1,0 0 0,0 0 0,0 0 0,0 0-1,0 0 1,0 0 0,0 0 0,1 0-1,-1 0 1,0 1 0,0-1 0,0 0 0,0 1-1,0-1 1,1 1 0,-1-1 0,-1 1-1,-34 21 361,33-18-289,-1 0 0,1 0-1,0 1 1,0 0 0,0-1-1,0 1 1,1 0 0,0 0-1,0 0 1,0 1 0,1-1-1,-1 0 1,1 1 0,0 5-1,1-9-61,0 0 0,1 0-1,-1 0 1,0 1 0,1-1-1,0 0 1,-1 0 0,1 0-1,0 0 1,0 0 0,0 0-1,0 0 1,0-1 0,1 1-1,-1 0 1,1-1 0,-1 1-1,1 0 1,-1-1 0,1 0-1,0 1 1,0-1-1,-1 0 1,1 0 0,0 0-1,0 0 1,0 0 0,0-1-1,1 1 1,-1-1 0,0 1-1,0-1 1,0 0 0,0 0-1,1 0 1,3 0 0,13 0-228,-1-2 1,1 0-1,-1-1 1,0 0-1,0-2 1,0 0-1,0-1 1,-1-1-1,22-11 1,25-9 207,-63 27 25,-1 0 0,0 0 0,0 0 0,1 0 1,-1 0-1,0 0 0,0 0 0,1 0 0,-1 0 1,0 0-1,1 0 0,-1 0 0,0 0 0,0 0 1,1 1-1,-1-1 0,0 0 0,0 0 0,0 0 0,1 0 1,-1 0-1,0 0 0,0 1 0,1-1 0,-1 0 1,0 0-1,0 0 0,0 1 0,0-1 0,1 0 1,-1 0-1,0 0 0,0 1 0,0-1 0,0 0 1,0 0-1,0 1 0,0-1 0,0 0 0,0 1 0,0-1 1,0 0-1,0 0 0,0 1 0,0-1 0,0 0 1,0 0-1,0 1 0,0-1 0,0 0 0,0 0 1,0 1-1,0-1 0,0 0 0,-1 0 0,1 1 1,0-1-1,0 0 0,0 0 0,0 0 0,-1 1 0,1-1 1,0 0-1,0 0 0,0 0 0,-1 1 0,-12 28 267,5-13-58,8-15-214,-1 1 1,1-1-1,-1 0 0,1 1 1,0-1-1,-1 0 0,1 1 0,0-1 1,0 0-1,0 1 0,0-1 1,0 0-1,1 1 0,-1-1 1,0 1-1,0-1 0,1 0 0,-1 0 1,1 1-1,0-1 0,-1 0 1,1 0-1,1 3 0,-1-4-10,1 1 0,-1 0 0,0-1 1,1 1-1,-1-1 0,1 1 0,-1-1 0,1 0 0,-1 1 0,1-1 0,-1 0 0,1 0 0,-1 0 0,1 0 0,-1 0 0,1-1 0,2 0 0,5-1-123,0-1 0,0 0 0,-1-1 0,1 0-1,14-9 1,12-12-2263,61-55-1,-70 55-1574,-1-2-1,-1 0 0,-2-1 1,38-62-1,-73 108 16451,-5 3-9385,-21 28-1533,30-34-582,0 0-1,1 1 0,-8 20 1,14-28-861,-1-1 0,1 0 1,1 1-1,-1-1 0,1 1 1,1-1-1,-1 1 0,1-1 0,1 1 1,1 9-1,-2-15-162,1 1 0,0-1 0,1 0 0,-1 0 1,0 1-1,1-1 0,-1 0 0,1 0 0,-1 0 0,1-1 0,0 1 0,0 0 0,0-1 0,0 1 1,0-1-1,0 1 0,1-1 0,-1 0 0,0 0 0,1 0 0,2 0 0,-1 1-386,0-1-1,0 0 0,-1 0 1,1-1-1,0 1 1,0-1-1,0 0 0,-1 0 1,1 0-1,0 0 1,0-1-1,0 0 1,5-1-1,-8 2 282,0-1 0,-1 1 0,1 0-1,-1 0 1,1-1 0,0 1 0,-1 0 0,1-1 0,-1 1 0,1-1 0,-1 1-1,1-1 1,-1 1 0,1-1 0,-1 1 0,0-1 0,1 1 0,-1-1 0,0 1-1,1-1 1,-1 0 0,0 1 0,0-1 0,0 0 0,1 1 0,-1-1 0,0 0-1,0 1 1,0-1 0,0 0 0,0 1 0,0-1 0,0 0 0,-1 1 0,1-1 0,0 0-1,0 1 1,0-1 0,-1 1 0,1-1 0,0 0 0,-1 1 0,1-1 0,0 1-1,-1-1 1,1 1 0,-1-1 0,1 1 0,-1-1 0,1 1 0,-1-1 0,-28-21-4893,7 11 1141,-2 1-2146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1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48 4004,'0'0'12684,"-63"-38"-8584,55 30-833,8 6-256,5 2-833,19 0-1249,12 2-545,9 3-256,8 0-64,5-2-64,1-3-705,0 0-1569,-3-1-2819,-2-13-5957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2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19250,'49'0'2499,"11"-7"-353,11-3-321,11 3-1280,0 2-161,1 4-224,-8 1-128,-15 0-768,-16 0-1859,-17 4-576,-22 3 801,-7-1-1346,-26 0-1472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17008,'0'0'6983,"63"37"-5798,3-37-481,13 0-479,7 0-193,4-5-961,-10-2-2594,-14-2-2243,-14-3-5797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3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 17072,'0'0'4452,"60"-1"-4003,-30 12 127,2 7 257,0 3-416,-8 3-289,-9 7-96,-15 5-64,-5 6-32,-24 6 192,-12 6 96,-9 4 128,-4 1-160,4-4-160,6-10-704,13-14-4709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249 122 3844,'0'0'19042,"-2"9"-16512,-5 18-1381,-7 24-410,3 1 0,2 0 0,-5 84 0,17-109-988,-1-10-5440,-9-28-1783,-11-25-505,-3 0 3789,-25-35 4115,24 40 4154,2-1 0,-31-64 1,49 91-3733,0 0 1,1 0 0,-1 0 0,1 0 0,0 0 0,0 0 0,0 0 0,1 0-1,0 0 1,0-1 0,0 1 0,0 0 0,3-10 0,-1 11-204,0 0 0,0 0 0,0 0 1,0 1-1,0-1 0,1 1 0,0 0 0,0-1 0,0 1 0,0 0 1,0 1-1,1-1 0,-1 1 0,1-1 0,-1 1 0,8-3 1,7-3 30,0 1 0,1 1 0,-1 0 1,1 2-1,0 0 0,38-2 0,-45 5-100,0 0 0,0 1-1,0 1 1,0 0-1,0 1 1,0 0 0,0 1-1,0 0 1,-1 1-1,1 0 1,-1 1 0,12 6-1,-21-10-69,-1 0-1,1 0 1,0 1-1,0-1 1,0 0-1,-1 1 1,1-1-1,-1 1 0,1-1 1,-1 1-1,0 0 1,1 0-1,-1-1 1,0 1-1,0 0 1,0 0-1,-1 0 1,1 0-1,0 1 1,-1-1-1,1 0 0,-1 0 1,1 4-1,-2-3 58,0 0 0,0 0 0,0-1-1,0 1 1,0 0 0,-1 0 0,1-1 0,-1 1-1,0-1 1,1 0 0,-1 1 0,0-1-1,-1 0 1,1 0 0,-3 2 0,-6 4 155,-1 0 1,0 0-1,-1-1 1,0-1-1,0 0 1,-14 4-1,12-5-281,-1-1 1,0 0-1,0-1 0,0 0 0,0-1 1,-32-2-1,48 0-85,-1 0-1,1 0 1,-1 0 0,1 0-1,0 0 1,-1 0 0,1-1-1,0 1 1,-1 0 0,1 0-1,0-1 1,-1 1 0,1 0-1,0 0 1,-1-1 0,1 1-1,0 0 1,0-1 0,-1 1 0,1-1-1,0 1 1,0 0 0,0-1-1,0 1 1,-1 0 0,1-1-1,0 1 1,0-1 0,0 1-1,0-1 1,0 1 0,0 0-1,0-1 1,0 1 0,0-1-1,0 1 1,0 0 0,0-1 0,1 1-1,-1-1 1,0 1 0,0 0-1,0-1 1,1 1 0,-1 0-1,0-1 1,9-13-7364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1 20211,'0'0'5344,"-11"12"-5120,-27 33 660,-53 77-1,80-107-683,1 1 0,1 0 0,1 1 0,0 0 0,1 0 0,1 1 0,1 0 0,0 0 0,1 0 0,-1 23-1,5-38-217,0 1-1,0-1 0,1 1 1,-1-1-1,1 1 0,0-1 1,0 0-1,0 1 0,1-1 1,-1 0-1,1 0 0,-1 0 1,1 0-1,0 0 1,0 0-1,1-1 0,-1 1 1,0-1-1,1 1 0,0-1 1,-1 0-1,1 0 0,0 0 1,0-1-1,0 1 0,1 0 1,-1-1-1,0 0 0,0 0 1,1 0-1,4 0 0,4 2-1031,1-1 1,0-1-1,0 0 0,0-1 1,0 0-1,0-1 0,17-3 0,13-9-5799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17745,'0'0'6566,"-43"54"-6086,15-18 33,-7 5 320,0 0-65,2-3 1,2-4-128,5-5-1,10-8-351,10-10-193,10-11-3523,17-17-866,7-10-3394</inkml:trace>
  <inkml:trace contextRef="#ctx0" brushRef="#br0" timeOffset="1">254 36 17713,'0'0'2498,"-36"68"-384,19-24-96,-3-1-1057,4-2 640,5-1-704,9-8-608,2-3-257,5-9 96,13-5-224,2-5-577,-2-5-1217,-5-4-1121,-3-1-1921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1409,'0'-11'9273,"0"8"-8564,1-51 3517,0 27 1115,-23 417-604,0-62-6132,22-317 810,1-7-272,-1 1 1,-1 0-1,1-1 0,-1 1 0,0 0 1,-2 7-1,-4 0-5202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112 384 16303,'0'0'3214,"-8"9"-369,-7 6-1944,2 0-1,0 1 0,-14 22 1,22-31-612,1 0 0,0 0 0,0 1 1,1-1-1,0 1 0,0 0 1,1 0-1,0 0 0,0 0 0,1 0 1,0 1-1,0 15 0,1-24-281,0 1-1,1 0 0,-1 0 1,0-1-1,1 1 1,-1 0-1,0 0 1,1-1-1,-1 1 1,1 0-1,-1-1 0,1 1 1,-1 0-1,1-1 1,0 1-1,-1-1 1,1 1-1,0-1 1,-1 0-1,1 1 1,0-1-1,0 1 0,-1-1 1,1 0-1,0 0 1,0 0-1,0 1 1,-1-1-1,1 0 1,0 0-1,0 0 0,0 0 1,-1 0-1,1 0 1,0-1-1,0 1 1,0 0-1,0 0 1,-1 0-1,1-1 0,1 0 1,2 0 13,-1 0 0,1 0 0,0-1 0,-1 1 0,0-1 0,1 0 0,-1 0 0,4-3 0,7-10-64,-1-1 1,0 0-1,-1 0 0,-1-2 0,-1 1 1,0-1-1,-1-1 0,-1 0 1,-1 0-1,0-1 0,-2 1 0,4-22 1,-9 40-283,-1 40-1217,1-37 1589,0 0 1,0 0 0,0 0 0,1-1-1,-1 1 1,0 0 0,1 0 0,-1 0-1,1-1 1,-1 1 0,1 0 0,0 0-1,0-1 1,0 1 0,0-1 0,0 1-1,0-1 1,0 1 0,0-1 0,1 0-1,-1 1 1,3 0 0,2 0 59,0-1-1,1 0 1,-1-1 0,1 1 0,0-1-1,-1-1 1,1 1 0,-1-1 0,1 0-1,-1 0 1,0-1 0,1 0 0,-1 0-1,0-1 1,0 1 0,0-1-1,0-1 1,8-6 0,11-7 316,-2-2 0,37-36-1,-57 52-408,21-22 134,0-1 1,34-49-1,-50 64-143,-1-1 0,0 0 1,-1 0-1,0-1 0,-1 1 0,0-1 0,-1-1 0,-1 1 0,3-25 0,-5 38-17,-1-1 0,0 1 0,0 0 0,0-1 0,1 1 0,-1 0 0,0-1 0,0 1 0,0-1 0,0 1 0,0-1 0,0 1 0,0 0 0,0-1 0,0 1-1,0-1 1,0 1 0,0 0 0,0-1 0,0 1 0,-1-1 0,1 1 0,0 0 0,0-1 0,0 1 0,-1-1 0,1 1 0,0 0 0,0-1 0,-1 1 0,1 0 0,0-1 0,0 1 0,-1 0 0,1 0-1,-1-1 1,1 1 0,0 0 0,-1 0 0,1 0 0,0 0 0,-1-1 0,1 1 0,-1 0 0,1 0 0,0 0 0,-1 0 0,1 0 0,-1 0 0,1 0 0,-1 0 0,1 0 0,0 0 0,-1 0 0,1 0-1,-1 0 1,1 1 0,0-1 0,-2 0 0,-22 20-231,2 7 349,1 0 0,2 2 1,0 1-1,2 0 0,2 1 0,0 1 0,2 1 0,-17 65 1,27-82-86,1 1 1,0-1 0,1 21-1,1-32-22,0-1 0,1 1 0,-1-1 0,1 1 0,0 0 0,1-1 0,2 7 0,-4-10 0,1 1 1,0-1 0,0 0-1,-1 0 1,1 1-1,0-1 1,0 0 0,0 0-1,1 0 1,-1 0 0,0 0-1,0 0 1,0 0-1,1-1 1,-1 1 0,0 0-1,1-1 1,-1 1-1,1-1 1,-1 1 0,1-1-1,1 1 1,-1-2 0,-1 1 1,0 0-1,0 0 0,0 0 1,0 0-1,0-1 1,0 1-1,0-1 0,0 1 1,0 0-1,0-1 0,0 0 1,0 1-1,0-1 0,0 0 1,0 1-1,-1-1 1,1 0-1,0 0 0,0 0 1,-1 0-1,1 1 0,-1-1 1,1 0-1,-1 0 1,1 0-1,-1 0 0,1-1 1,-1 1-1,0 0 0,0 0 1,1 0-1,-1 0 0,0-1 1,2-46-37,-2 40 6,0 1-38,-1-1 0,1 1 1,-2-1-1,1 1 0,-1 0 1,0 0-1,-1 0 1,1 0-1,-1 0 0,-7-11 1,-2 0 40,-1 1-1,-19-21 1,12 16 223,20 22-193,0-1 1,0 1-1,0 0 1,0 0-1,-1 0 1,1 0 0,0 0-1,0-1 1,0 1-1,0 0 1,0 0-1,0 0 1,0 0-1,0 0 1,0-1-1,0 1 1,0 0 0,0 0-1,0 0 1,0 0-1,0-1 1,0 1-1,0 0 1,1 0-1,-1 0 1,0 0 0,0 0-1,0 0 1,0-1-1,0 1 1,0 0-1,0 0 1,0 0-1,0 0 1,1 0-1,-1 0 1,0 0 0,0-1-1,0 1 1,0 0-1,0 0 1,0 0-1,1 0 1,-1 0-1,0 0 1,0 0 0,0 0-1,0 0 1,1 0-1,-1 0 1,0 0-1,0 0 1,0 0-1,0 0 1,0 0 0,1 0-1,-1 0 1,19-1 219,22 4 31,85 8-3332,0-13-5428,-96-3-4509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16496,'0'0'9481,"57"-34"-8681,-20 33-640,3 1-192,0 0-1921,-3 0-3268,-4 0-6342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14510,'0'0'11403,"10"5"-11126,-3-1-248,-1 0-1,1 0 1,-1 1-1,0-1 1,0 2 0,-1-1-1,0 1 1,1 0-1,-2 0 1,1 0-1,-1 0 1,0 1 0,0 0-1,-1 0 1,0 0-1,3 10 1,0-3 70,-1 0-1,-1 1 1,0-1 0,-1 1 0,-1 0-1,0 0 1,-1 0 0,-1 0 0,0 0 0,-1 0-1,0 0 1,-2 0 0,0 0 0,0 0-1,-1-1 1,-1 1 0,0-1 0,-1 0-1,-1-1 1,0 0 0,-1 0 0,0 0-1,-1-1 1,0 0 0,-16 15 0,18-20-272,-38 36 390,42-41-563,1 1 1,-1-1 0,0-1-1,0 1 1,0 0 0,0-1 0,0 1-1,-1-1 1,1 0 0,0 0-1,-1 0 1,1 0 0,0-1-1,-6 1 1,2-6-4678,5-14-2947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5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15791,'0'0'16976,"49"-4"-25688,-39-11-1410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23927,'0'0'4708,"-5"70"-4580,5-27 64,0 7-160,0-1 0,3-4-224,4 0-737,2-4-1024,-3-8-738,-6-7-1377,0-9-672,-4-9-3748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7944,'1'-8'7190,"-1"5"-6836,1-1 0,-1 1-1,1 0 1,0 0-1,0 0 1,0 0 0,1 0-1,-1 0 1,1 0 0,0 0-1,-1 0 1,1 1-1,0-1 1,1 1 0,-1-1-1,0 1 1,1 0 0,-1 0-1,1 0 1,0 0-1,0 0 1,-1 1 0,1-1-1,0 1 1,0 0-1,1 0 1,-1 0 0,6-1-1,15-3-49,-1 1 0,1 1 0,0 1 0,0 1 0,0 1 0,0 1-1,0 2 1,-1 0 0,1 1 0,-1 2 0,0 0 0,28 12 0,-48-17-317,0 1 1,1-1 0,-1 1 0,0 0-1,0 0 1,0 1 0,0-1 0,0 0-1,0 1 1,-1 0 0,1 0-1,-1 0 1,0 0 0,2 3 0,-3-4 12,-1 0 1,1-1 0,-1 1-1,1-1 1,-1 1 0,0-1 0,0 1-1,0 0 1,0-1 0,0 1-1,0-1 1,0 1 0,-1 0-1,1-1 1,0 1 0,-1-1 0,0 1-1,1-1 1,-1 1 0,0-1-1,1 0 1,-1 1 0,0-1 0,0 0-1,0 0 1,0 1 0,-1-1-1,1 0 1,0 0 0,0 0 0,-1 0-1,1-1 1,-3 2 0,-31 18 540,-1-1 0,-75 26 1,79-32-624,31-13-87,1-1 0,-1 1-1,1 0 1,-1 1 0,1-1 0,-1 0-1,1 0 1,-1 0 0,1 0-1,-1 0 1,1 0 0,-1 1 0,1-1-1,-1 0 1,1 0 0,0 1-1,-1-1 1,1 0 0,-1 0-1,1 1 1,0-1 0,-1 1 0,1-1-1,0 0 1,0 1 0,-1-1-1,1 1 1,0-1 0,0 1-1,-1-1 1,1 1 0,18 1-7071,8-6-1536</inkml:trace>
  <inkml:trace contextRef="#ctx0" brushRef="#br0" timeOffset="1">631 12 20243,'0'0'7266,"-7"9"-6423,-20 23 59,2 1 0,-33 60 0,50-80-791,1 1 0,0 1-1,1-1 1,1 1 0,0 0-1,1 1 1,1-1 0,0 1-1,1-1 1,0 29 0,3-40-130,-1-1-1,1 0 1,-1 0 0,1 1 0,0-1-1,0 0 1,0 0 0,1 0-1,-1 0 1,1 0 0,0 0 0,-1-1-1,1 1 1,1-1 0,-1 1 0,0-1-1,0 0 1,4 3 0,0-1-249,-1-1 1,1 0 0,0 0-1,0 0 1,0-1 0,1 0-1,-1 0 1,12 2 0,-2-2-1414,0-1 1,0 0-1,1-1 0,-1-1 1,0 0-1,30-7 0,-3-7-4719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6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18385,'0'0'5253,"-38"75"-2946,33-46-1058,5 3-64,0-2-609,1-3-319,8-4-225,2-4 0,-4-3-1057,3-6-1089,-5-7-321,1-3-1857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9 102 5637,'0'-10'7271,"-1"0"-6440,0 5-47,1 0-1,0-1 1,0 1-1,0 0 1,1-1-1,-1 1 0,4-9 1,-4 12-589,1 0-1,0 0 1,1 0 0,-1 0-1,0 1 1,1-1 0,-1 0-1,1 1 1,-1-1 0,1 1 0,0 0-1,-1 0 1,1-1 0,0 1-1,0 0 1,0 0 0,0 1-1,0-1 1,0 0 0,0 1 0,0-1-1,0 1 1,0-1 0,1 1-1,3 0 1,4 0 14,0 0 0,1 1-1,-1 0 1,0 0 0,0 1-1,0 1 1,0 0 0,18 7 0,-24-8-145,0-1 0,-1 1 0,1 0 0,-1 0 0,1 0 0,-1 0 0,0 1 0,0-1 0,0 1 0,0 0 1,0 0-1,-1 0 0,1 0 0,-1 0 0,0 1 0,0-1 0,0 1 0,0-1 0,-1 1 0,1 0 0,-1 0 0,0 0 0,0 0 1,-1-1-1,1 7 0,-1-8 25,-1 1 0,1-1 0,-1 1 0,0 0 0,0-1 1,0 0-1,-1 1 0,1-1 0,-1 0 0,1 0 0,-1 1 0,0-1 1,1-1-1,-1 1 0,0 0 0,0 0 0,0-1 0,-1 1 0,1-1 1,0 1-1,-1-1 0,-4 2 0,0 0-33,0 0 0,0-1 0,0 0 0,0 0 0,-1-1 0,1 1 0,-11-1 0,62 1-9127,1 7 6148,-41-8 3064,-1 0 1,1 0-1,0 1 1,-1 0 0,0-1-1,1 1 1,-1 0-1,0 1 1,0-1-1,0 0 1,-1 1-1,1 0 1,0 0-1,-1-1 1,0 1-1,0 1 1,0-1 0,0 0-1,0 1 1,-1-1-1,1 1 1,1 5-1,-3-5 107,1 1 0,-1 0 0,0 0 0,-1 0-1,1 0 1,-1 0 0,0-1 0,0 1 0,-1 0 0,1-1-1,-1 1 1,0-1 0,0 1 0,-1-1 0,1 0 0,-1 0-1,0 0 1,0 0 0,0 0 0,0-1 0,-1 1 0,0-1-1,0 0 1,-6 4 0,-7 5 302,0-1 1,0 0-1,-1-2 0,-29 12 0,39-17-369,0-1 0,-1-1 0,1 1 0,-1-1-1,0-1 1,0 0 0,-17 1 0,25-2-246,1-1 1,-1 1-1,0 0 1,0 0-1,0-1 1,0 1-1,1 0 1,-1-1-1,0 1 1,0-1-1,1 1 1,-1-1-1,0 1 1,1-1-1,-1 1 1,1-1-1,-1 0 1,0 1-1,1-1 0,0 0 1,-1 0-1,1 1 1,-1-1-1,1 0 1,0 0-1,0 0 1,-1 1-1,1-1 1,0 0-1,0 0 1,0 0-1,0 0 1,0 0-1,0 1 1,0-1-1,0 0 1,0 0-1,0 0 1,1 0-1,-1 1 0,0-1 1,1-1-1,0-3-707,1 0 0,-1 1 0,1-1-1,0 0 1,0 1 0,0 0 0,4-5 0,22-23-7156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23254,'0'0'9513,"54"2"-9513,-18-2 0,4-2 0,2-1 0,-4 1-320,-5 0-2659,-6-1-2178,-12 2-4004</inkml:trace>
  <inkml:trace contextRef="#ctx0" brushRef="#br0" timeOffset="1">79 140 8712,'0'0'13421,"59"10"-12941,-23-10-416,5-6-64,0-2-192,3-2-2883,2-3-8071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7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11915,'0'0'12999,"7"10"-11963,10 15-450,36 60 984,-47-75-1498,-1 1 0,0-1-1,-1 1 1,0 1 0,-1-1 0,4 21-1,-7-19 22,0-1-1,-1 0 1,0 0-1,-1 0 0,0-1 1,-1 1-1,0 0 1,-1-1-1,0 0 0,-1 1 1,0-2-1,-1 1 0,0-1 1,0 1-1,-17 17 1,4-5-344,-40 35 0,-23 11-4473,67-58-588,11-10-2930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8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17681,'0'0'12257,"3"9"-11985,1 4-229,-1-1-1,0 1 1,-1-1 0,1 21-1,-2-31-71,-1-1 0,0 1 0,1-1 0,-1 1 0,1 0 0,-1-1 0,1 1 0,0-1 0,0 0 0,-1 1-1,1-1 1,0 1 0,0-1 0,1 0 0,-1 0 0,0 0 0,0 0 0,1 0 0,-1 0 0,0 0 0,1 0-1,-1 0 1,1-1 0,-1 1 0,1 0 0,-1-1 0,1 1 0,-1-1 0,3 0 0,63 9-2425,-28-5 314,-36-3 2026,0-1 1,0 1-1,0 0 1,0 1-1,0-1 0,0 0 1,0 1-1,0-1 1,4 5-1,-6-6 147,-1 1-1,1 0 1,0 0-1,-1 0 1,1-1 0,0 1-1,-1 0 1,1 0 0,-1 0-1,0 0 1,1 0-1,-1 0 1,0 0 0,1 0-1,-1 0 1,0 0 0,0 0-1,0 0 1,0 0-1,0 2 1,-1 0 166,0 0 1,-1 0-1,1-1 0,-1 1 1,1 0-1,-1-1 0,0 1 1,0-1-1,0 0 0,0 0 1,-1 1-1,1-1 0,-1-1 1,1 1-1,-1 0 0,1-1 1,-1 1-1,-4 1 0,-9 4 59,0-1-1,0-1 0,-1 0 0,1-1 0,-1 0 0,0-2 0,0 0 0,0 0 1,0-2-1,-1 0 0,-19-4 0,36 4-400,-1 0 1,0-1-1,1 1 1,-1-1-1,1 0 0,-1 0 1,0 1-1,1-1 1,-1 0-1,1 0 0,0 0 1,-1 0-1,1-1 1,0 1-1,0 0 1,0-1-1,0 1 0,0 0 1,0-1-1,0 1 1,0-1-1,0 0 0,1 1 1,-2-4-1,-2-43-9813,4 47 9699,0-34-9945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54 134 18129,'0'0'3961,"-4"9"-587,-12 31-459,15-39-2799,1 0-1,-1 1 1,1-1 0,-1 1 0,1-1-1,0 0 1,0 1 0,0-1 0,0 0 0,0 1-1,0-1 1,0 1 0,0-1 0,0 0-1,1 1 1,-1-1 0,1 0 0,-1 1-1,1-1 1,-1 0 0,1 0 0,0 1 0,0-1-1,1 1 1,0 0-30,0 0-1,0-1 1,0 1 0,1-1-1,-1 0 1,0 0 0,1 0-1,-1 0 1,1 0 0,-1 0-1,6 0 1,3 0-1,1 0-1,-1 0 1,0-2 0,17-1-1,-18 0-80,0-1 1,-1 0-1,1 0 0,-1-1 0,0 0 0,0 0 0,0-1 0,0 0 0,-1-1 0,0 0 0,0 0 1,7-9-1,-11 12-5,-1 0 1,0 0 0,0-1-1,0 0 1,0 1-1,0-1 1,-1 0 0,0 0-1,0-1 1,0 1-1,0 0 1,0-1 0,-1 1-1,0-1 1,0 1 0,0-1-1,-1 1 1,1-1-1,-1 0 1,0 1 0,-1-1-1,1 0 1,-1 1 0,0-1-1,0 0 1,0 1-1,-4-9 1,4 11 0,-1-1 0,1 1 0,-1-1 0,0 1 0,1 0 0,-1-1 0,0 1 0,0 0 0,-1 0 0,1 1 0,0-1 0,0 0 0,-1 1 0,1-1 0,-1 1 0,0 0 0,1 0 0,-1 0 0,0 0 0,0 0 0,0 1 0,1-1 0,-1 1 0,0 0 0,0 0 0,0 0 0,0 0 0,0 0 0,0 1 0,1-1 0,-4 2 0,-2 0 0,1 1 0,0-1 0,0 1 0,0 1 0,0-1 0,1 1 0,-1 1 0,1-1 0,0 1 0,-9 9 0,-8 11 0,-37 55 0,53-70 0,0 0 0,1 1 0,1 0 0,0 0 0,0 0 0,1 1 0,0-1 0,-3 25 0,7-35-21,0 0 0,-1 0 0,1 0 0,0 1 0,1-1 0,-1 0 0,0 0-1,0 1 1,0-1 0,1 0 0,-1 0 0,0 0 0,1 0 0,0 0 0,-1 0 0,1 1 0,-1-1 0,1 0 0,0-1 0,0 1 0,0 0-1,-1 0 1,1 0 0,0 0 0,0-1 0,2 2 0,-1-1-109,1 0-1,0 0 1,0 0-1,0 0 1,0-1-1,0 1 1,0-1-1,0 0 0,0 0 1,5-1-1,4 0-510,-1-1 0,0-1 0,0 0 0,0 0 0,12-6 0,4-5-2669,-1 0 1,29-22-1,2-7-3427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8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17168,'0'0'5477,"65"0"-3106,-29-1-834,4 1 1,1 0-834,0 0-576,0 0-192,-7 0-1409,-8 4-2114,-6-2-2211,-10 1-5797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9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18225,'0'0'8104,"87"5"-6727,-36-12-352,8-5-640,2 2-257,-1-1-96,-4 1-321,-2 4-1985,-12-2-1986,-7 2-2658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49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21 18514,'0'0'7308,"-10"-5"-4773,6 3-2419,0 0 0,0 0 0,-1 0 0,1 0 0,-1 1-1,1 0 1,-1 0 0,0 0 0,1 0 0,-1 1-1,0 0 1,0 0 0,1 0 0,-1 0 0,0 1-1,0 0 1,1 0 0,-1 0 0,1 1 0,-1-1-1,1 1 1,0 0 0,-1 0 0,1 1 0,-4 2-1,-5 5-67,0 0-1,1 1 0,0 0 1,1 1-1,0 1 1,1 0-1,-13 20 0,19-25-43,-1 0 0,1 0 0,0 0 0,1 1 0,0-1 0,0 1 0,1 0 0,0-1 0,1 1 0,0 0 0,0 0 0,1 0 0,0 0 0,0 1 0,2 8 0,0-15 3,-1 0 0,0 0 0,1 0 0,-1 0 0,1 0 0,0 0 0,0-1 0,0 1 0,0-1 0,0 1 0,1-1 0,-1 0 0,1 0 0,-1 0 0,1 0 0,0 0 0,0-1 0,0 1 0,0-1 0,0 0 0,0 0 0,0 0 0,1 0 0,-1 0 0,0-1 0,0 1 0,1-1 0,4 0 0,0 0 12,1 0-1,-1 0 1,1-1-1,-1 1 1,0-2-1,1 0 0,-1 0 1,0 0-1,0-1 1,9-4-1,-10 2 14,1 0 0,0 0 0,-1-1 0,0 0 0,-1-1-1,0 0 1,1 0 0,8-14 0,-13 19-25,-1 0-1,0 0 1,1 0-1,-1 0 1,0 0 0,0 0-1,0 0 1,-1 0-1,1 0 1,0 0-1,-1-1 1,0 1 0,1 0-1,-1 0 1,0-1-1,0 1 1,0 0-1,0-1 1,-1 1 0,1 0-1,0 0 1,-1-1-1,0 1 1,0 0-1,1 0 1,-1 0 0,0 0-1,-1 0 1,1 0-1,0 0 1,-1 0-1,1 0 1,-1 1 0,1-1-1,-1 1 1,0-1-1,0 1 1,1-1-1,-5-1 1,-1-1-678,-1 1 0,1 0 0,-1 0 1,0 1-1,-13-3 0,-41 0-10049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0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27130,'0'0'5637,"64"-18"-7559,-47 9-4452,1-5-6214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33 227 10314,'-9'5'2529,"-7"4"5806,9-7-1715,17-11-4651,64-42-968,41-32-819,-102 72-216,0 0 1,-1-1-1,-1 0 1,0-1 0,18-28-1,-50 72-206,10-17 237,1 1-1,-13 24 0,18-28 32,1 0 0,0 0 0,1 1 0,0-1 0,0 1 0,2 0 0,-1 0 0,2 0 0,-1-1 0,2 1 0,1 17 1,-1-26-68,0 0 1,1 0 0,-1 0 0,0 0 0,1-1 0,0 1 0,0 0-1,-1-1 1,2 1 0,-1-1 0,0 1 0,0-1 0,1 0 0,-1 0-1,1 0 1,0-1 0,0 1 0,-1 0 0,1-1 0,3 1 0,24 4-9780,-23-6 1229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18033,'0'0'8808,"51"30"-7110,-7-30-961,4 0-545,6-9-128,-3-1-96,-4-1-673,-6 1-1665,-10-1-2370,-9 1-2980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4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3 10794,'0'0'16555,"-12"-1"-14885,11 1-1623,-5 0 32,0-1-1,0 1 1,1 0-1,-1 0 1,0 1-1,0 0 1,1 0-1,-1 0 1,0 1-1,1-1 1,-1 1-1,1 1 1,0-1-1,0 1 1,-6 3-1,-6 7 140,0 1 1,1 1-1,0 0 1,1 1-1,-22 32 1,30-39-132,1 1 0,1 0 0,0 0 1,0 0-1,1 1 0,0 0 0,1-1 1,0 1-1,1 1 0,0-1 0,1 0 1,-1 21-1,3-28-87,0-1 0,-1 1 0,1-1 0,0 1 0,0-1 0,1 1 0,-1-1 0,1 0 0,0 0 0,0 0 0,0 0 0,0 0 0,0 0 0,1-1 0,-1 1 0,1-1 0,0 1 0,-1-1 0,1 0 0,0 0 0,0 0 0,1-1 0,-1 1 0,0-1 0,1 1 0,-1-1 0,0 0 0,1 0 0,0-1 0,-1 1 0,6-1 0,2 2 0,0-2 0,0 1 0,0-1 0,0-1 0,0 0 0,0-1 0,0 0 0,0 0 0,14-6 0,-15 4 0,-1 0 0,0-1 0,0-1 0,0 1 0,0-1 0,-1-1 0,10-9 0,-14 12 0,-1 1 0,0-1 0,0 0 0,0 0 0,0-1 0,0 1 0,-1 0 0,0-1 0,0 0 0,0 1 0,0-1 0,-1 0 0,0 0 0,0 0 0,0 0 0,-1 0 0,1-6 0,-2 9 0,1-1 0,-1 1 0,1 0 0,-1 0 0,1 0 0,-1 0 0,0 0 0,0 0 0,0 0 0,-1 0 0,1 0 0,0 0 0,-1 0 0,1 1 0,-1-1 0,1 0 0,-1 1 0,0 0 0,0-1 0,-2 0 0,-1-2 0,-1 2 0,1-1 0,-1 1 0,0 0 0,0 0 0,0 0 0,-11-1 0,12 2 0,-1 0 0,0 1 0,1-1 0,-1 1 0,0 0 0,0 0 0,1 1 0,-1 0 0,0 0 0,1 0 0,-1 1 0,1 0 0,0 0 0,-1 0 0,1 0 0,0 1 0,-7 5 0,0 17-3146,12-24 2766,0 0-1,-1 0 1,1 0-1,0 0 1,0 0 0,0 0-1,0 0 1,0 0-1,0 0 1,0 0-1,0 0 1,0 0-1,0 0 1,1 0-1,-1 0 1,0 0-1,1 0 1,-1 0-1,1-1 1,-1 1 0,1 0-1,-1 0 1,1 0-1,1 1 1,17 4-15758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9449,'0'0'11371,"70"0"-9482,-24-2 193,11-5-640,14 0-193,2 3-737,5 1-319,-5 1-129,-11 2-96,-16 0-801,-17 9-929,-19 3-448,-10-1-641,-19 0-1120,-17-4-2884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1:59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9417,'0'0'15310,"100"55"-13868,-34-52-641,9 0-609,7-2-160,-4-1-1121,-10-4-3267,-7-12-7239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12748,'0'0'17120,"-9"11"-16533,-1 1-454,2-5-29,0 2-1,1-1 1,0 1-1,0 0 1,1 0-1,0 1 1,-4 11-1,9-21-108,1 1 0,0 0 0,1 0-1,-1 0 1,0 0 0,0 0 0,0 0-1,0 0 1,1 0 0,-1-1 0,0 1-1,1 0 1,-1 0 0,1 0 0,-1-1-1,1 1 1,-1 0 0,1 0 0,-1-1-1,1 1 1,0 0 0,-1-1 0,1 1-1,0-1 1,0 1 0,-1-1-1,1 1 1,0-1 0,0 0 0,0 1-1,0-1 1,0 0 0,-1 0 0,1 1-1,0-1 1,0 0 0,0 0 0,0 0-1,0 0 1,1-1 0,56 3-842,-37-2 393,-12 1 265,1 0-1,-1 1 1,1 0-1,-1 0 0,0 1 1,14 6-1,-21-8 190,0 0-1,0 0 0,0 0 1,0 0-1,0 0 0,-1 0 1,1 1-1,0-1 1,-1 0-1,1 1 0,-1 0 1,0-1-1,1 1 0,-1 0 1,0-1-1,0 1 0,0 0 1,0 0-1,-1 0 1,1 0-1,0 0 0,-1 0 1,1 0-1,-1 0 0,0 0 1,0 0-1,0 1 0,0-1 1,0 0-1,0 0 0,0 0 1,-1 0-1,1 0 1,-1 0-1,1 0 0,-2 3 1,-1 0 91,0-1 0,0 0 0,-1 0 0,1 0 0,-1 0 0,0 0 0,0-1 0,0 1 0,0-1 0,0 0 0,-1 0 1,0-1-1,1 0 0,-1 1 0,-10 1 0,-2 2 181,-1-1 0,0 0 1,-23 2-1,34-6-326,-4 0 170,0 0 0,0 0 0,0-1 0,-1 0 1,-14-2-1,24 1-272,-1 1-1,1-1 1,0 0 0,0 1-1,-1-1 1,1 0 0,0-1 0,0 1-1,0 0 1,0 0 0,0-1 0,0 1-1,0-1 1,1 0 0,-1 0 0,1 1-1,-1-1 1,1 0 0,0 0 0,-1 0-1,1-1 1,0 1 0,0 0 0,0 0-1,1 0 1,-1-1 0,1 1 0,-1-1-1,1 1 1,0-4 0,-1-29-5183,1-6-2092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76 11979,'10'-10'5381,"6"-9"-3369,26-27 4347,-40 47-3239,-4 9-2679,-27 39 269,-1-1 0,-3-1 1,-62 68-1,7-8-76,80-96-849,7-8 23,-1 0 0,1-1 1,-1 1-1,0-1 0,0 1 1,0-1-1,0 0 0,0 0 1,0 1-1,-1-2 0,1 1 1,-1 0-1,-3 2 0,4-14-5690,2-17 2866,0 23 2044,0-17-1670,2-1-1,0 1 1,7-23 0,0 8 2455,3 3 4515,-12 31-3795,1 0 0,0 1 0,0-1 0,0 0-1,0 1 1,0-1 0,0 1 0,0-1 0,0 1 0,1-1-1,-1 1 1,0 0 0,1 0 0,-1 0 0,1 0 0,0 0-1,-1 0 1,4-1 0,-2 1-78,0 0-1,1 1 1,-1-1-1,0 1 1,0 0-1,0 0 1,0 0-1,1 0 1,-1 1-1,5 1 1,6 2 40,1 2 0,-1 0 0,26 14-1,-21-10-236,-7-4-807,1-1 1,-1-1-1,24 6 0,3-7-4262,-3-10-5042,-17-5-952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18001,'0'0'7207,"78"2"-5125,-32 1-321,7 0-928,7-1-544,1-1-225,-4-1-128,-6 0-1410,-12 0-2337,-14 0-2948,-10-8-7879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15631,'0'0'11136,"9"1"-9668,65 3-657,1-3 1,0-3-1,87-14 0,53-2-2722,-206 18 1306,31-3-3457,-13-3-3437,-10-1-1768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1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2050,'0'0'21551,"8"-2"-19875,22-5-914,0 2 0,0 1 0,0 2 0,1 0 0,-1 3-1,50 5 1,-78-6-752,0 0-1,0 1 0,0-1 0,-1 0 1,1 1-1,0-1 0,0 1 0,0-1 1,-1 1-1,1 0 0,0 0 0,-1 0 1,1 0-1,-1 0 0,1 0 0,-1 0 1,0 0-1,1 1 0,-1-1 0,0 0 1,0 1-1,0-1 0,0 1 1,0 0-1,0-1 0,0 1 0,-1 0 1,1-1-1,0 1 0,-1 0 0,1 0 1,-1-1-1,0 1 0,0 0 0,0 0 1,0 2-1,-1 0 5,0 0 0,0 0 0,0 0 1,-1 0-1,0 0 0,0 0 0,0 0 0,0-1 0,-1 1 1,1-1-1,-1 1 0,0-1 0,0 0 0,-5 4 0,-14 12 134,-1-1 0,-1-2 0,0 0-1,-2-1 1,1-2 0,-2-1-1,1-1 1,-47 13 0,123-33-694,-1 2 0,1 3 0,71 2 0,-120 2 550,1 0-1,-1 0 0,0 0 0,1 0 1,-1 0-1,0 0 0,0 0 0,1 1 0,-1-1 1,0 0-1,0 1 0,0-1 0,1 1 1,-1-1-1,0 1 0,0 0 0,0-1 1,0 1-1,0 0 0,0 0 0,0 0 1,0-1-1,-1 1 0,1 0 0,0 0 0,0 1 1,-1-1-1,1 0 0,-1 0 0,1 0 1,-1 0-1,1 0 0,-1 1 0,0-1 1,1 0-1,-1 0 0,0 1 0,0-1 1,0 0-1,0 0 0,0 1 0,0-1 1,-1 0-1,1 1 0,0-1 0,-1 0 0,1 0 1,0 0-1,-1 0 0,0 1 0,1-1 1,-1 0-1,0 0 0,1 0 0,-1 0 1,0 0-1,0 0 0,0 0 0,0-1 1,0 1-1,0 0 0,0 0 0,0-1 0,0 1 1,-3 0-1,-12 9 178,0-1-1,-1-1 1,-1-1 0,1 0 0,-1-1-1,-30 6 1,12-6 145,1-2-1,-57 0 1,70-8-593,16-6-466,7 8 626,-1 1 0,1 0 0,0-1 0,0 1 0,0 0-1,0 0 1,0 0 0,0 0 0,0-1 0,0 1-1,0 1 1,1-1 0,-1 0 0,0 0 0,1 0 0,-1 1-1,0-1 1,1 1 0,-1-1 0,1 1 0,-1-1 0,3 1-1,61-13-8390,-29 6 1723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0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 18546,'0'0'12032,"-11"-1"-10975,6 0-1000,1 0 0,0 1 0,0 0 0,0 0 0,-1 0 0,1 1 0,0 0 0,0-1 0,0 1 0,0 1 0,0-1 0,-5 3 0,4-1-24,-1 0 0,1 1 0,1 0 1,-1 0-1,1 0 0,-1 1 0,1 0 0,0-1 0,1 1 0,-5 8 0,1-3-31,1 0 0,1 1-1,-1 0 1,2 0 0,-1 0-1,2 0 1,-1 1 0,1-1-1,1 1 1,0 0 0,1 0-1,0 0 1,1 0 0,1 0-1,2 18 1,-2-26-2,1 0 0,0-1 0,1 1 0,-1-1 0,0 1 0,1-1 0,0 0 0,0 0 0,0 0 0,0-1 0,0 1 0,1-1 0,-1 1 0,1-1 0,-1 0 0,1-1 0,0 1 0,0-1 0,0 1 0,0-1 0,0 0 0,0 0 0,0-1 0,0 1 0,0-1 0,8-1 0,-5 2 0,0-1 0,0 0 0,0-1 0,0 1 0,0-1 0,0-1 0,0 1 0,0-1 0,0-1 0,0 1 0,-1-1 0,0 0 0,1 0 0,-1-1 0,7-5 0,-11 7 0,0 1 0,-1-1 0,1 0 0,0 1 0,-1-1 0,1 0 0,-1 0 0,1 0 0,-1 0 0,0 0 0,0-1 0,0 1 0,0 0 0,0 0 0,0-1 0,-1 1 0,1-1 0,-1 1 0,0 0 0,1-1 0,-1 1 0,0-1 0,-1 1 0,1-1 0,0 1 0,-1-1 0,1 1 0,-1 0 0,0-1 0,0 1 0,-2-4 0,0 2 0,0 1 0,0 0 0,-1 0 0,1 0 0,-1 0 0,0 0 0,1 1 0,-1 0 0,-1-1 0,1 2 0,0-1 0,0 0 0,-1 1 0,1 0 0,-1 0 0,-5-1 0,-51-3 40,58 4-51,0 1 0,0 0 0,0 0 0,0 0-1,0 0 1,0 1 0,0-1 0,0 1 0,0 0 0,0 0 0,0 0 0,1 0-1,-1 0 1,0 1 0,1-1 0,-1 1 0,-2 1 0,3 8-1762,8-7-3421,13-2-5520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41 8200,'0'0'5701,"0"-9"-2541,2-5-2908,0-4 4707,-14 35-2183,1 5-2565,1 1 1,1-1 0,1 1 0,1 1-1,1 0 1,1 0 0,1 0 0,-2 40 0,6-62-197,0 0 1,0-1 0,0 1 0,0 0 0,0 0 0,0 0 0,0 0 0,0 0 0,1 0 0,-1-1-1,1 1 1,0 0 0,-1 0 0,1-1 0,0 1 0,0 0 0,0-1 0,0 1 0,0-1 0,1 1-1,-1-1 1,0 0 0,1 1 0,-1-1 0,1 0 0,-1 0 0,1 0 0,0 0 0,-1 0 0,1-1 0,0 1-1,0 0 1,-1-1 0,1 1 0,0-1 0,0 0 0,0 1 0,0-1 0,0 0 0,-1 0 0,1 0-1,3-1 1,2 0 38,0 0 0,0-1 0,-1 0 0,1 0-1,-1-1 1,1 0 0,-1 0 0,0 0 0,0-1 0,9-7-1,-4 2 32,-1 0 0,0-1-1,-1 0 1,0 0-1,-1-1 1,0 0 0,-1-1-1,0 0 1,0 0-1,-1 0 1,-1-1-1,5-17 1,-23 73 1061,8-31-1143,1 1 0,1-1 0,-4 24 1,6-33-3,1 0 1,-1 1 0,1-1 0,0 0 0,0 1 0,1-1 0,-1 0 0,1 1-1,0-1 1,0 0 0,0 0 0,0 1 0,0-1 0,0 0 0,1 0 0,0 0 0,0-1-1,0 1 1,0 0 0,0-1 0,3 4 0,-1-4 8,-1 0-1,1 0 1,-1-1-1,1 1 1,0-1 0,-1 0-1,1 0 1,0 0 0,0-1-1,0 1 1,0-1-1,0 0 1,-1 0 0,1 0-1,0-1 1,0 1-1,0-1 1,5-2 0,-2 1 47,-1 0 1,1-1 0,-1 0 0,0-1 0,0 1-1,-1-1 1,1 0 0,-1-1 0,0 1-1,0-1 1,0 0 0,0-1 0,-1 1-1,0-1 1,0 1 0,-1-1 0,6-12-1,-5 10 16,-1 0-1,0 0 1,0-1 0,0 1-1,-1-1 1,-1 1-1,1-1 1,-1 1-1,-1-1 1,0 0-1,0 0 1,-1 1-1,-2-17 1,2 23-183,0 0 0,0 0-1,0 0 1,0 0 0,0 1 0,-1-1 0,1 0-1,0 1 1,-1-1 0,1 1 0,-1-1 0,0 1 0,1 0-1,-1 0 1,0 0 0,0 0 0,0 0 0,0 0-1,0 0 1,0 1 0,0-1 0,0 1 0,0-1-1,0 1 1,0 0 0,0 0 0,0 0 0,0 0-1,0 0 1,-1 0 0,1 1 0,0-1 0,0 1-1,0-1 1,0 1 0,0 0 0,0 0 0,1 0 0,-1 0-1,0 0 1,0 0 0,1 0 0,-1 0 0,0 1-1,1-1 1,-1 1 0,1 0 0,0-1 0,0 1-1,0 0 1,-1 0 0,0 2 0,0 15-5207,2 1-1367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79 18257,'0'0'6278,"-9"-48"-5765,9 37-449,-3 3-353,3 1-3010,-3 2-3107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20916,'0'0'7810,"-6"8"-6977,-3 9-477,1 1 0,0 0 0,1 0 1,1 1-1,1 0 0,-5 26 1,4-3-148,1 1 1,1 46 0,3-86-207,1-1 0,0 1 0,0-1 1,0 0-1,1 1 0,-1-1 0,1 1 1,-1-1-1,1 0 0,0 0 0,0 1 1,0-1-1,0 0 0,0 0 1,0 0-1,1 0 0,1 3 0,-1-4-2,0 0 1,-1-1-1,1 1 0,0 0 0,0-1 0,-1 1 0,1-1 0,0 1 0,0-1 0,0 0 1,0 0-1,0 0 0,0 0 0,0 0 0,-1 0 0,1-1 0,0 1 0,0 0 0,0-1 1,0 0-1,-1 1 0,1-1 0,2-1 0,6-3-1,-1 0 0,0-1 0,0 0 0,0-1 0,-1 0 0,10-10 0,-10 9 0,0 0 0,1 1 0,0 0 0,0 1 0,15-9 0,-23 15 0,-1 0 0,0 0 0,0 0 0,1 0 0,-1 0 0,0 0 0,0 0 0,0 0 0,1 0 0,-1 0 0,0 0 0,0 0 0,1 0 0,-1 0 0,0 0 0,0 0 0,1 0 0,-1 1 0,0-1 0,0 0 0,0 0 0,1 0 0,-1 0 0,0 0 0,0 0 0,0 1 0,1-1 0,-1 0 0,0 0 0,0 0 0,0 1 0,0-1 0,0 0 0,0 0 0,1 0 0,-1 1 0,0-1 0,0 0 0,0 0 0,0 1 0,0-1 0,0 0 0,2 19 0,-5 18 0,-3-15 33,-3 33-280,9-55 38,0 1-1,1-1 0,-1 1 1,0-1-1,0 1 0,1-1 1,-1 0-1,1 1 0,-1-1 1,0 1-1,1-1 0,-1 0 1,1 0-1,-1 1 0,1-1 0,-1 0 1,0 0-1,1 1 0,-1-1 1,1 0-1,-1 0 0,1 0 1,0 0-1,-1 0 0,1 0 1,-1 0-1,1 0 0,-1 0 1,1 0-1,-1 0 0,1 0 0,-1 0 1,1 0-1,-1-1 0,1 1 1,-1 0-1,1 0 0,-1-1 1,0 1-1,1 0 0,-1 0 1,1-1-1,17-11-6383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94 282 19186,'0'0'6961,"-9"6"-4745,6-4-2090,-8 5 333,-1 0 1,1 2-1,-11 9 0,20-16-438,0-1-1,0 1 1,0 0-1,0 0 1,1-1-1,-1 1 1,0 0-1,1 0 1,0 0-1,-1 1 0,1-1 1,0 0-1,0 0 1,0 1-1,1-1 1,-1 1-1,0-1 1,1 0-1,0 1 1,-1-1-1,1 1 1,0-1-1,0 1 1,1-1-1,-1 1 1,0-1-1,1 1 0,1 3 1,-1-5-54,0 0 0,1 1 0,-1-1 0,1 0 1,-1 0-1,1 0 0,0 0 0,-1-1 0,1 1 0,0 0 0,0-1 0,0 1 1,-1-1-1,1 1 0,0-1 0,0 0 0,0 0 0,0 0 0,0 0 0,0 0 1,-1 0-1,1-1 0,3 0 0,0 0-94,0 1 0,0-2 0,0 1 0,0 0 0,-1-1 0,1 0 0,7-4 1,-3-1-288,0-1 1,0 1 0,0-2 0,-1 1 0,0-1 0,-1 0 0,8-14 0,-14 22 365,-2 4 55,1 0 0,0 0 1,0 0-1,1 0 0,-1 0 0,0 0 0,1 0 0,0 0 0,-1 0 1,1-1-1,1 1 0,-1 0 0,0-1 0,2 4 0,-1-5-2,-1 0 0,1-1 0,-1 1-1,1 0 1,0-1 0,-1 0 0,1 1 0,0-1-1,-1 0 1,1 0 0,0 0 0,-1 0-1,1 0 1,-1 0 0,1 0 0,0-1-1,-1 1 1,1-1 0,0 1 0,-1-1-1,1 1 1,-1-1 0,1 0 0,-1 0 0,0 0-1,1 0 1,-1 0 0,2-2 0,7-4 20,0-1 0,0 0 1,-1 0-1,0-1 0,-1 0 1,0-1-1,0 1 0,-1-2 1,-1 1-1,1-1 1,-2 0-1,1 0 0,6-24 1,-4 10 297,-1-2 0,-2 1 1,-1-1-1,0 1 1,-2-38-1,-10 73 350,-5 19-454,1 2 0,2-1 1,1 1-1,1 1 1,2-1-1,0 1 0,3 0 1,0 1-1,2-1 0,4 33 1,-2-57-218,0 1 1,1-1-1,0 1 1,1-1-1,-1 0 1,1 0-1,1 0 1,-1 0-1,1 0 1,10 11-1,-12-15-73,0 0 0,1 0 0,0 0 0,-1 0-1,1-1 1,0 1 0,0-1 0,0 0-1,1 0 1,-1 0 0,1 0 0,-1-1 0,1 1-1,-1-1 1,1 0 0,0 0 0,0 0-1,-1 0 1,1-1 0,0 0 0,0 0 0,0 0-1,5 0 1,-8-1 49,-1 1-1,1-1 1,0 0 0,-1 1-1,1-1 1,0 0 0,-1 1-1,1-1 1,-1 0 0,0 0-1,1 1 1,-1-1 0,1 0-1,-1 0 1,0 0 0,0 1-1,1-1 1,-1 0 0,0 0-1,0 0 1,0 0 0,0 0-1,0 0 1,0 0 0,0 1-1,0-1 1,-1 0 0,1 0-1,0 0 1,0 0-1,-1 0 1,1 1 0,-1-2-1,-12-30-258,-4 11 409,-2 0-1,0 1 0,-1 0 1,-39-28-1,46 38 330,13 10-425,0-1-1,0 1 1,0 0-1,0 0 1,0 0-1,-1 0 1,1 0-1,0 0 1,0-1-1,0 1 1,0 0-1,0 0 1,0 0-1,0 0 1,0 0-1,0-1 1,0 1-1,0 0 1,0 0-1,0 0 1,0 0-1,0 0 1,0-1-1,0 1 1,0 0-1,0 0 1,0 0-1,0 0 1,1 0-1,-1-1 0,0 1 1,0 0-1,0 0 1,0 0-1,0 0 1,0 0-1,0 0 1,0 0-1,1-1 1,-1 1-1,0 0 1,0 0-1,0 0 1,0 0-1,0 0 1,1 0-1,-1 0 1,0 0-1,0 0 1,0 0-1,0 0 1,0 0-1,1 0 1,-1 0-1,0 0 1,0 0-1,0 0 1,0 0-1,0 0 0,1 0 1,-1 0-1,0 0 1,0 0-1,23-2 500,31 1-733,-50 1 319,77 2-1756,-2 0-8204,-40-2-904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1 159 17809,'0'0'10282,"0"58"-8713,0-37-480,0-3-705,0 1-287,5-2-322,6-4-1696,-1-6-1891,-3-7-2178,2 0-4772</inkml:trace>
  <inkml:trace contextRef="#ctx0" brushRef="#br0" timeOffset="1">27 1 14926,'0'0'14670,"20"61"-16400,2-49-2882,0-2-2435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8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17969,'0'0'7324,"-9"5"-4489,-79 36 293,104-35-7264,22-2 2457,-22-2 869,3 0 106,-10-2 549,-1 1 0,0 0 0,0 0 0,0 1 1,0 0-1,0 0 0,0 1 0,-1 0 0,12 5 1,-18-7 285,-1 0 0,1-1 1,0 1-1,-1-1 1,1 1-1,0 0 1,-1-1-1,1 1 1,-1 0-1,1 0 1,-1 0-1,1-1 1,-1 1-1,0 0 1,1 0-1,-1 0 1,0 0-1,0 0 1,0 0-1,1 0 1,-1 0-1,0-1 1,0 1-1,0 0 1,-1 0-1,1 0 1,0 0-1,0 0 1,0 0-1,-1 0 1,1 0-1,0-1 1,-1 1-1,1 0 1,-1 0-1,1 0 1,-1-1-1,1 1 1,-1 0-1,0-1 1,1 1-1,-1 0 1,0-1-1,0 1 1,1-1-1,-1 1 1,0-1-1,0 1 1,0-1-1,1 0 1,-3 1-1,-44 20 2375,46-21-2486,-10 3-45,-1 0 0,0 0 0,1-2 0,-1 1 0,-16-1 1,20-3-3873,7-9-3844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93 302 8008,'0'0'19282,"-36"69"-17617,20-33-832,-1 1-320,7 0-225,0-4-192,7-5-32,3-6-352,0-10-1154,11-10-1280,3-2-1250,0-15-1153,1-12-5509</inkml:trace>
  <inkml:trace contextRef="#ctx0" brushRef="#br0" timeOffset="1">143 0 18706,'0'0'7431,"-19"52"-7303,19-27-96,0 3-1345,8-2-2083,3-2-2177,6-2-4677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18033,'0'0'9038,"-2"12"-7810,-8 55 33,-1-8-471,3 1-1,1 71 1,13-96-722,-6-34-63,0 0 0,0 0 0,1 0 0,-1 0 0,0-1 0,1 1 0,-1 0 0,1 0 0,-1 0 0,1-1 0,0 1 1,-1 0-1,1-1 0,0 1 0,-1 0 0,1-1 0,0 1 0,0-1 0,-1 1 0,1-1 0,0 1 0,0-1 0,0 0 0,0 0 0,0 1 1,0-1-1,0 0 0,0 0 0,-1 0 0,1 0 0,0 0 0,0 0 0,1 0 0,-1-1 2,0 1 1,0-1-1,0 1 0,0-1 0,0 1 1,0-1-1,-1 0 0,1 0 1,0 1-1,-1-1 0,1 0 0,0 0 1,-1 0-1,1 0 0,-1 1 1,1-1-1,-1 0 0,0 0 0,1 0 1,-1 0-1,0 0 0,0 0 0,1-2 1,2-26-43,-3 25 18,1-15-155,0 8 25,0 0 0,0 0 0,-1 0 0,0 0 0,-1-1 0,-1 1 0,1 1 0,-2-1 0,0 0 0,-5-14 1,12 43-256,-4-16 401,0 0 1,0-1-1,1 1 0,-1 0 1,0 0-1,1 0 0,-1-1 1,1 1-1,0 0 0,-1-1 1,1 1-1,0 0 0,2 2 0,2 1 22,1 0 0,0 0 0,0-1 0,1 0 0,-1 0 0,1 0 0,-1-1 0,1 0 0,1 0 0,-1-1 0,0 1 0,0-2-1,1 1 1,-1-1 0,1 0 0,-1-1 0,1 1 0,0-2 0,-1 1 0,1-1 0,8-2 0,-7 2 9,1-1 1,-1 0 0,0 0 0,0-1-1,0-1 1,-1 1 0,1-1-1,-1-1 1,0 0 0,0 0-1,0 0 1,-1-1 0,0 0 0,0 0-1,0-1 1,10-13 0,-14 12 13,0 1 1,0-1-1,0 1 1,-1-1-1,0 0 1,-1 0-1,1 0 0,-2 0 1,1 0-1,-1 0 1,-1-11-1,1 16-25,-1 0-1,1 0 0,-1 0 1,0 0-1,0 0 1,0 0-1,0 0 0,0 0 1,-1 0-1,1 0 0,-1 0 1,0 1-1,-3-5 1,3 6-22,0 0 0,0-1 0,0 1 0,1 0 0,-1 0 1,0 0-1,0 0 0,0 1 0,-1-1 0,1 1 1,0-1-1,0 1 0,0 0 0,0-1 0,-1 1 0,1 0 1,0 1-1,0-1 0,0 0 0,0 1 0,-1-1 1,-1 2-1,-1 0-1,0 0 0,0 1 0,1 0 1,-1 0-1,1 0 0,0 0 0,-1 1 0,2 0 0,-1 0 1,0 0-1,1 0 0,0 0 0,0 1 0,0 0 1,-4 8-1,0 0 38,1 1 1,1 0 0,0 0-1,-5 24 1,9-35-15,0 0 0,0 0 0,0 1 0,1-1 0,0 0 0,-1 0 0,1 1 0,1-1 0,-1 0 0,0 0 0,1 1 0,-1-1 0,1 0 0,0 0-1,0 0 1,0 0 0,1 0 0,-1 0 0,1 0 0,-1 0 0,5 5 0,-2-6-3,1 1-1,-1-1 0,0 0 0,1 0 1,-1 0-1,1-1 0,0 0 0,0 0 1,-1 0-1,1 0 0,0-1 1,0 0-1,9 0 0,0 1-212,1-1 0,-1-1 0,0 0 0,1-1 0,-1-1 0,0 0 0,0-1 0,0 0 0,-1-1 0,26-13-1,-39 18 200,1-1-1,0 0 0,0 1 0,0-1 1,-1 1-1,1-1 0,0 1 0,0 0 0,0-1 1,0 1-1,0 0 0,0 0 0,0-1 1,0 1-1,0 0 0,0 0 0,0 0 0,0 0 1,0 0-1,0 0 0,1 1 0,-1 0 11,-1-1 0,0 1-1,1 0 1,-1-1-1,0 1 1,0 0-1,1 0 1,-1-1 0,0 1-1,0 0 1,0 0-1,0-1 1,0 1-1,0 0 1,0-1 0,0 1-1,0 0 1,0 0-1,-1-1 1,1 1 0,-1 1-1,-25 58 612,16-38-586,9-21-84,-1 4-185,0-1-1,0 1 1,1 0 0,0 0-1,-1 0 1,2-1 0,-1 1-1,0 0 1,1 8-1,5-11-6158,8-2-6982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39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20 117 12043,'0'0'13490,"8"2"-11792,-2-2-1481,1 1 0,0-1-1,-1 0 1,1-1 0,0 1-1,-1-1 1,1 0 0,0-1-1,10-4 1,-13 5-181,-1-1 0,0 0 0,1 1 0,-1-1 0,0-1 0,0 1 0,-1 0 0,1-1 0,0 1 0,-1-1 0,1 0 0,-1 0 0,0 0 0,0 0 0,0 0 0,-1 0 0,1-1 0,-1 1 0,1-1 0,-1 1 0,0-1 0,0-6 0,0 8-12,-1 1-1,0 0 1,0-1 0,0 1-1,0-1 1,0 1 0,0 0-1,0-1 1,0 1 0,-1 0-1,1-1 1,0 1 0,-1 0-1,0-1 1,1 1 0,-1 0-1,1 0 1,-1 0 0,0-1-1,0 1 1,0 0 0,0 0-1,0 0 1,0 0 0,0 1-1,0-1 1,0 0 0,0 0-1,0 1 1,-1-1 0,1 0-1,0 1 1,0-1 0,-1 1-1,1 0 1,0-1 0,-1 1-1,1 0 1,-1 0 0,1 0-1,0 0 1,-1 0 0,1 0-1,-3 1 1,-1-1-12,1 0 1,-1 1-1,0 0 0,0 0 0,1 0 0,-1 1 1,1 0-1,-1 0 0,1 0 0,-1 0 1,-5 5-1,4-1 20,0 0 1,1 0-1,0 1 1,0-1-1,1 1 1,0 0-1,0 0 1,1 1-1,0-1 1,0 1-1,0 0 1,1 0-1,-1 10 1,2-14-20,0-1 0,1 1 0,0-1 0,0 1 0,0 0 0,0-1 0,0 1 0,1-1 0,-1 1 0,1 0 0,0-1-1,0 0 1,0 1 0,1-1 0,-1 0 0,1 1 0,0-1 0,0 0 0,0 0 0,0 0 0,1-1 0,-1 1 0,1 0 0,-1-1 0,1 0 0,0 0 0,0 1 0,0-2 0,0 1 0,0 0 0,7 2 0,3-1-293,-1 0 0,1 0 1,-1-1-1,1-1 0,0 0 0,0-1 1,14-1-1,-11 0-1074,0-1 0,0-1 0,0-1 0,-1 0 0,21-9 0,24-15-14186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0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54 16271,'0'0'4832,"2"8"-2532,6 21-1300,-1 0-1,-2 1 0,-1 0 0,-1 0 1,-3 58-1,-4-32-234,-1-1 0,-20 79 0,17-113-490,5-36 45,4-48 139,-1 55-440,16-185-86,-12 166 32,1 0-1,2 0 0,1 0 0,21-49 0,-26 70-24,0-1-1,1 1 1,-1 0-1,1 0 0,1 0 1,-1 1-1,1-1 1,0 1-1,0 0 0,0 0 1,1 1-1,0 0 0,0 0 1,0 0-1,0 1 1,1 0-1,-1 0 0,1 0 1,0 1-1,0 0 1,0 0-1,0 1 0,0 0 1,0 0-1,0 0 0,0 1 1,0 0-1,0 1 1,0 0-1,14 3 0,-18-3 32,0 0-1,0 0 0,0 0 0,0 0 0,0 1 0,-1-1 1,1 1-1,-1 0 0,1 0 0,-1 0 0,0 0 1,1 0-1,-1 0 0,0 1 0,0-1 0,-1 1 1,1-1-1,0 1 0,-1 0 0,0 0 0,0 0 1,1 0-1,-2 0 0,1 0 0,0 0 0,-1 0 1,1 0-1,-1 0 0,0 0 0,0 0 0,0 0 1,0 0-1,-1 0 0,1 0 0,-1 0 0,0 0 1,0 0-1,0 0 0,0 0 0,0 0 0,-1 0 0,1-1 1,-1 1-1,0 0 0,0-1 0,0 0 0,-3 4 1,-6 3 178,-1 1 1,0-2 0,0 0 0,-1 0 0,0-1-1,0 0 1,0-1 0,-1-1 0,0 0 0,-1-1 0,1-1-1,0 0 1,-1-1 0,0 0 0,-23-1 0,12-7-2715,26 5 2279,-1 1-1,1-1 1,-1 1 0,1 0-1,0-1 1,-1 1-1,1-1 1,-1 0 0,1 1-1,0-1 1,-1 1-1,1-1 1,0 1 0,0-1-1,-1 0 1,1 1-1,0-1 1,0 0 0,0 1-1,0-1 1,0 0-1,0 1 1,0-1 0,0 0-1,0 1 1,0-1 0,0 0-1,1 1 1,-1-1-1,0 1 1,0-1 0,1 0-1,-1 1 1,0-1-1,1 1 1,-1-1 0,1 0-1,10-10-8457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17969,'0'0'7100,"-8"11"-5653,-1 0-1146,1 1 0,0 1 0,1-1 0,0 1 0,0 0 0,2 1 0,0 0 0,0 0 0,1 0 0,1 0 0,0 1 0,0 17 0,2-31-294,1 0 0,0 0 1,1 0-1,-1-1 1,0 1-1,0 0 0,0 0 1,0 0-1,1 0 0,-1 0 1,0-1-1,1 1 0,-1 0 1,1 0-1,-1-1 0,1 1 1,-1 0-1,1-1 1,-1 1-1,1 0 0,0-1 1,-1 1-1,1-1 0,0 1 1,-1-1-1,1 1 0,0-1 1,0 0-1,0 1 0,-1-1 1,1 0-1,0 0 1,0 0-1,0 1 0,0-1 1,0 0-1,-1 0 0,2 0 1,0 0 4,-1-1 0,1 1 0,-1 0 0,1 0 0,0-1 0,-1 1 0,1-1 0,-1 0 0,0 1 0,1-1 0,-1 0 0,0 0 0,1 0 0,-1 0 0,0 0 0,0 0 0,0 0 0,1 0 0,-1 0 0,1-2 0,2-9-14,0 0-1,-1 0 1,0 0-1,0-1 1,-2 1-1,1-1 1,-2 1 0,1-1-1,-2 0 1,-2-19-1,-3 14-224,0 21-12,5-1 230,0 0 1,0 0 0,1 0-1,-1-1 1,1 1 0,0 0-1,-1 0 1,1 0 0,0 0-1,0 0 1,0 0-1,0 0 1,1 0 0,-1 0-1,1-1 1,0 4 0,2 0-173,0-1 0,0 1 0,0-1 0,1 0 0,-1 0 0,1 0 0,0 0 0,1 0 0,-1-1 0,1 0 0,-1 0 0,1 0 0,0-1 0,0 1 0,0-1 0,0 0 0,1-1 0,-1 1 0,0-1 0,1 0 0,6 0 0,3 1-1847,0-1 0,0 0 0,0-1 0,0 0 0,0-2 0,26-4 0,-3-8-6155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19 11339,'0'0'8055,"-9"-1"-5268,5 0-2523,-1 1 0,1 0 0,0 0 0,0 1 1,-1 0-1,1-1 0,0 1 0,0 0 0,0 1 0,0-1 0,0 1 0,0 0 1,-6 4-1,3-1 53,1 0 0,-1 1 0,1-1 0,0 2 1,0-1-1,0 1 0,-5 9 0,7-10-118,1 0 0,-1 0-1,1 1 1,1-1 0,-1 1-1,1 0 1,-2 9 0,4-14-179,-1-1 1,1 1 0,0 0 0,0-1 0,0 1 0,-1-1-1,1 1 1,1 0 0,-1-1 0,0 1 0,0 0-1,1-1 1,-1 1 0,1-1 0,-1 1 0,1-1-1,-1 1 1,1-1 0,0 1 0,0-1 0,0 0 0,0 1-1,0-1 1,0 0 0,0 0 0,0 0 0,1 0-1,-1 0 1,0 0 0,1 0 0,-1 0 0,1 0-1,-1-1 1,1 1 0,-1-1 0,4 2 0,1-1-15,0-1 1,1 1 0,-1-1-1,1 0 1,-1-1 0,0 1-1,1-1 1,-1-1 0,0 1 0,0-1-1,0 0 1,0 0 0,0-1-1,0 0 1,0 0 0,-1 0-1,0-1 1,0 0 0,0 0-1,0 0 1,0 0 0,-1-1-1,0 0 1,0 0 0,0 0-1,0 0 1,-1-1 0,0 1-1,0-1 1,0 0 0,-1 0-1,0 0 1,0 0 0,-1 0-1,0-1 1,0 1 0,0 0-1,0-1 1,-1 1 0,0 0-1,-1-1 1,0 1 0,-2-12-1,3 17 10,0 0-1,-1 0 1,1 0-1,0 1 0,0-1 1,-1 0-1,1 0 1,0 0-1,-1 0 0,1 1 1,-1-1-1,1 0 1,-1 1-1,1-1 0,-1 0 1,0 1-1,1-1 0,-1 0 1,0 1-1,1-1 1,-1 1-1,0-1 0,0 1 1,0 0-1,1-1 1,-1 1-1,0 0 0,0 0 1,0-1-1,0 1 1,0 0-1,0 0 0,1 0 1,-1 0-1,0 0 1,0 0-1,0 0 0,0 1 1,0-1-1,-1 1 1,0-1 4,0 1 0,1-1 0,-1 1 0,0 0 0,1 0 1,-1 0-1,1 0 0,-1 0 0,1 0 0,0 1 0,-1-1 1,1 0-1,0 1 0,0-1 0,0 1 0,0-1 0,0 1 1,-1 2-1,1-1-82,0-1 0,0 0 1,1 0-1,-1 1 0,1-1 1,-1 0-1,1 1 0,0-1 1,0 0-1,0 1 1,0-1-1,1 1 0,-1-1 1,1 0-1,-1 0 0,1 1 1,0-1-1,0 0 0,0 0 1,0 0-1,0 0 0,0 0 1,1 0-1,-1 0 0,1 0 1,-1 0-1,1-1 0,0 1 1,0 0-1,0-1 0,0 0 1,0 1-1,0-1 1,0 0-1,0 0 0,0 0 1,0 0-1,1-1 0,-1 1 1,0-1-1,1 1 0,-1-1 1,0 0-1,5 0 0,2 1-1074,-1-1 1,1 0-1,-1 0 0,1-1 0,-1 0 0,1 0 0,-1-1 0,0 0 0,1-1 1,-1 0-1,14-7 0,8-11-5542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68 9321,'0'-9'3502,"1"-3"-1902,0-10 280,-1-2 5381,-13 47-2983,4-10-3613,1 2-387,0 1 0,1 0 1,0 1-1,1 0 0,1 0 0,1 0 0,0 0 0,-1 32 1,5-48-281,0 1 0,1-1 0,-1 1 1,1 0-1,-1-1 0,1 1 0,-1-1 0,1 0 1,0 1-1,0-1 0,0 0 0,0 1 1,0-1-1,0 0 0,0 0 0,0 0 0,1 0 1,-1 0-1,0 0 0,1 0 0,-1 0 1,0-1-1,1 1 0,-1 0 0,1-1 1,-1 1-1,1-1 0,-1 0 0,1 1 0,0-1 1,-1 0-1,3 0 0,65 2-1709,-45-3 230,-23 1 1466,1-1-1,-1 1 1,1 0 0,-1 0 0,1 0 0,-1 0 0,1 1 0,-1-1 0,1 0 0,-1 0 0,1 1 0,-1-1 0,1 1 0,-1 0 0,0-1-1,1 1 1,-1 0 0,0 0 0,0 0 0,1 0 0,-1 0 0,0 0 0,0 0 0,0 0 0,0 0 0,0 0 0,0 1 0,0 1 0,-1-1 162,0-1 1,-1 1 0,1 0 0,-1-1-1,1 1 1,-1 0 0,0-1-1,0 1 1,0-1 0,0 1 0,0-1-1,0 1 1,0-1 0,0 0 0,-1 0-1,1 1 1,0-1 0,-1 0 0,1 0-1,-1 0 1,1 0 0,-1-1 0,0 1-1,-1 0 1,-13 7 14,0 0 1,-1-2-1,1 0 0,-1-1 0,-1 0 1,1-2-1,-1 0 0,1-1 1,-21 0-1,38-2-232,0 0 1,0 0 0,-1 0-1,1 0 1,0 0 0,0 0-1,0 0 1,-1 0-1,1 0 1,0 0 0,0-1-1,-1 1 1,1 0-1,0 0 1,0 0 0,0 0-1,-1 0 1,1-1 0,0 1-1,0 0 1,0 0-1,0 0 1,0 0 0,-1-1-1,1 1 1,0 0-1,0 0 1,0-1 0,0 1-1,0 0 1,0 0 0,0-1-1,0 1 1,0 0-1,0 0 1,0 0 0,0-1-1,0 1 1,0 0-1,0 0 1,0-1 0,0 1-1,0 0 1,0 0 0,0-1-1,0 1 1,0 0-1,1 0 1,-1 0 0,0-1-1,0 1 1,0 0-1,0 0 1,0 0 0,1-1-1,-1 1 1,0 0 0,0 0-1,0 0 1,1 0-1,-1 0 1,0 0 0,1-1-1,12-12-4789,12-3-3938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2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15375,'0'0'5429,"6"-8"-2787,20-26-645,-26 34-1960,0 0 1,0-1 0,0 1-1,1-1 1,-1 1 0,0 0-1,0-1 1,0 1 0,1 0-1,-1-1 1,0 1 0,0 0-1,1-1 1,-1 1 0,0 0-1,1 0 1,-1-1-1,0 1 1,1 0 0,-1 0-1,0 0 1,1-1 0,-1 1-1,1 0 1,-1 0 0,0 0-1,1 0 1,-1 0 0,1 0-1,-1 0 1,0 0 0,1 0-1,-1 0 1,1 0 0,-1 0-1,0 0 1,1 0-1,-1 0 1,1 0 0,-1 0-1,0 1 1,1-1 0,-1 0-1,0 0 1,1 0 0,-1 1-1,0-1 1,1 0 0,-1 1-1,0-1 1,1 0 0,-1 0-1,0 1 1,0-1 0,1 1-1,2 19 262,-3-19-213,1 32 812,-2-1 0,-7 49-1,6-61-478,2-20-391,0 0 0,-1 1 0,1-1-1,0 1 1,0-1 0,0 0 0,0 1 0,0-1-1,0 1 1,0-1 0,0 1 0,0-1 0,0 0 0,0 1-1,0-1 1,0 1 0,0-1 0,0 1 0,0-1 0,1 0-1,-1 1 1,0-1 0,0 0 0,0 1 0,1-1 0,-1 0-1,0 1 1,0-1 0,1 0 0,-1 1 0,0-1-1,1 0 1,-1 0 0,0 1 0,1-1 0,-1 0 0,1 0-1,-1 0 1,0 1 0,1-1 0,-1 0 0,1 0 0,21-9 373,23-30-357,-42 36 17,22-22-43,-19 18-18,0 0 0,0 1-1,0 0 1,1 0 0,0 0-1,11-6 1,-17 12 0,-1 0 0,1 0 0,-1 0 0,1 0 0,0 0 0,-1 0 0,1 0 0,-1 1 0,1-1 0,0 0 0,-1 0 0,1 0 0,-1 1 0,1-1 0,-1 0 0,1 1 0,-1-1 0,1 0 0,-1 1 0,1-1 0,-1 1 0,0-1 0,1 1 0,-1-1 0,1 1 0,-1-1 0,0 1 0,0-1 0,1 1 0,-1-1 0,0 1 0,0-1 0,0 1 0,1 0 0,-1-1 0,0 1 0,0-1 0,0 1 0,0 0 0,0-1 0,0 1 0,0-1 0,-1 1 0,1 0 0,0 0 0,0 41 0,0-32 0,0-7-9,-1 5-460,1 0 0,1 0 0,0 0 1,0 0-1,4 16 0,-4-23 354,-1 1 0,1-1 0,-1 0 0,1 0 0,-1 0 0,1 0 0,0 0 0,-1 0 0,1 0 0,0 0-1,0 0 1,0-1 0,0 1 0,0 0 0,0-1 0,0 1 0,0 0 0,0-1 0,2 2 0,-1-2-6,0 0 0,0 0 0,0 0 0,0 0 0,1 0 0,-1-1 0,0 1 0,0-1 0,0 1 0,-1-1 0,1 0 0,0 1 0,0-1 0,0 0 0,0 0 0,1-2 0,3-2-1630,0 0 0,0 0 0,-1 0 0,0-1 0,8-11 0,7-11-8045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99 273 16047,'0'0'3080,"-8"9"-490,0 1-2040,-43 55 2939,47-59-3093,0 0-1,0 0 0,1 1 0,0-1 0,0 1 0,1 0 1,0 0-1,0 0 0,0 0 0,0 8 0,2-14-381,0-1-1,0 1 0,0 0 1,0 0-1,0-1 1,0 1-1,0 0 1,1 0-1,-1-1 1,0 1-1,0 0 0,1-1 1,-1 1-1,1 0 1,-1-1-1,0 1 1,1 0-1,-1-1 1,1 1-1,-1-1 1,1 1-1,0-1 0,-1 1 1,1-1-1,-1 1 1,1-1-1,0 0 1,-1 1-1,2-1 1,26 1 156,-21-2-167,0 0 1,-1-1-1,1 0 1,-1 0-1,0 0 1,11-7-1,-10 3-70,0 0 0,0 0 0,-1-1 0,0 0 0,0 0 0,0-1 0,-1 0 0,0 0 0,-1 0 0,0 0 0,0-1 0,-1 1 0,0-1 0,0 0 0,-1 0 0,0 0 0,0-16 0,-4 38 21,0-5 43,1 0 0,0 0 0,0 0 0,1 0 0,0 0 0,1 9-1,-1-15 6,1 0-1,-1 0 0,1 0 1,0 0-1,0 0 0,-1-1 1,1 1-1,0 0 0,0-1 1,1 1-1,-1 0 0,0-1 0,1 1 1,-1-1-1,0 0 0,1 1 1,0-1-1,-1 0 0,1 0 1,0 0-1,0 0 0,-1 0 0,1-1 1,0 1-1,0 0 0,0-1 1,0 1-1,0-1 0,0 0 1,3 0-1,0 1 2,0-1-1,0 0 1,0 0-1,0-1 1,0 1 0,0-1-1,0 0 1,0-1 0,-1 1-1,1-1 1,0 0 0,-1 0-1,1 0 1,-1-1-1,8-5 1,-5 2 3,0-1 0,-1 0 0,1 0 0,-1 0 0,-1-1 0,0 0 0,9-16 0,-2-2 8,-2-1 0,-1-1 0,0 1 0,6-45 0,-11 52-2,-2 10-10,0 1 1,0 0 0,-1-1 0,0 1 0,-1-1 0,0 1 0,0-1 0,-3-12-1,-7 45 191,1 7-85,2 1 1,1 0 0,-4 54 0,9-70-88,1 0 1,0 0 0,1-1-1,0 1 1,2 0-1,-1-1 1,2 1-1,0-1 1,1 0 0,7 15-1,28 26-1455,-36-51-408,-30-32 1456,-117-136 1256,142 163-808,1 1 1,-1 0-1,1-1 0,-1 1 0,1-1 1,-1 1-1,1-1 0,0 1 0,-1-1 0,1 1 1,0-1-1,0 0 0,-1 1 0,1-1 0,0 1 1,0-1-1,0 0 0,0 1 0,0-1 1,0 0-1,0 1 0,0-1 0,0 1 0,0-1 1,0 0-1,0 1 0,0-1 0,0 0 0,1 1 1,-1-1-1,0 1 0,0-1 0,1 1 1,-1-1-1,0 1 0,1-2 0,1 1 11,0 0-1,0 0 1,0 1 0,0-1-1,0 0 1,1 1-1,-1 0 1,0-1-1,0 1 1,0 0 0,4 0-1,76 9-124,-64-7 193,71 5-2202,-30-9-4419,-7-5-4128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4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198 146 8904,'-40'0'1773,"21"2"-147,1-2 1,-1 0 0,0-1-1,1-1 1,-1-1 0,-26-7 0,59 5 3872,13 2-4929,476-8 3165,124-7-3936,-607 17 143,5 0-315,0-1 0,1-1 0,-2-1 0,1-1 1,27-10-1,-25-3-2174,-21 5-875,-12-2-3459,-18-3-8936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5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11403,'0'0'14323,"-4"11"-13245,-4 30 111,1 1 1,2 0-1,2 0 1,4 69-1,-1-110-1188,-1 1-1,1-1 1,0 0-1,1 1 1,-1-1-1,0 1 1,0-1-1,1 1 1,-1-1 0,0 0-1,1 1 1,-1-1-1,1 0 1,0 1-1,0-1 1,-1 0-1,1 0 1,0 0-1,0 1 1,0-1 0,0 0-1,0 0 1,0 0-1,1-1 1,-1 1-1,0 0 1,0 0-1,3 0 1,-1 0-1,0-1 1,0 0-1,0 0 0,0 0 1,0-1-1,0 1 0,0-1 0,0 1 1,0-1-1,0 0 0,0 0 1,5-3-1,7-4-1,0-1 0,0 0 0,21-20 0,-19 12 1,19-16 0,-34 31 0,-1 1 0,1 0 0,-1 0 0,1 0 0,0 0 0,0 0 0,-1 0 0,1 0 0,0 0 0,0 1 0,0-1 0,0 1 0,0-1 0,0 1 0,0 0 0,0 0 0,4 0 0,-6 1 0,1 0 0,0 0 0,0-1 0,-1 1 0,1 0 0,0 0 0,-1 0 0,1 0 0,-1 0 0,1 0 0,-1 1 0,0-1 0,1 0 0,-1 0 0,0 0 0,0 0 0,0 0 0,0 0 0,0 1 0,0 1 0,0 32 0,-1-26 0,1 75-21,0-83-76,0-1 1,0 1 0,0-1 0,0 1 0,1-1-1,-1 1 1,0-1 0,0 1 0,0-1 0,0 1-1,1-1 1,-1 1 0,0-1 0,0 1 0,1-1-1,-1 0 1,0 1 0,1-1 0,-1 1 0,0-1-1,1 0 1,-1 1 0,1-1 0,-1 0 0,1 0-1,-1 1 1,1-1 0,-1 0 0,0 0 0,1 0-1,0 1 1,-1-1 0,1 0 0,-1 0 0,1 0-1,-1 0 1,1 0 0,-1 0 0,1 0 0,-1 0-1,2-1 1,23-7-6519,-4-9 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 19987,'0'0'3491,"-9"-1"-661,0 0-2414,-1 0 1,0 1 0,0 0-1,1 1 1,-1 0 0,1 1-1,-1 0 1,-10 3 0,16-4-345,0 1 0,0-1 0,0 1 0,0-1 0,0 1 0,0 0 0,1 0 0,-1 1 0,1-1 0,0 1 0,-1 0 0,1 0 1,0 0-1,1 0 0,-1 0 0,1 1 0,-1-1 0,1 1 0,0 0 0,0-1 0,1 1 0,-1 0 0,1 0 0,-2 8 0,3-11-114,0 1 1,0 0-1,0 0 0,1 0 0,-1 0 0,0-1 0,1 1 0,-1 0 0,1 0 0,0-1 0,0 1 0,-1 0 0,1-1 0,0 1 0,0-1 0,1 1 0,-1-1 0,0 0 0,0 1 0,1-1 0,-1 0 0,1 0 0,-1 0 0,1 0 0,-1 0 0,1 0 0,0-1 0,-1 1 0,1 0 0,0-1 0,0 1 0,-1-1 0,4 1 0,12 2-360,1 0-1,33 1 1,-2 0 421,-43-3-13,0 1 0,0 0 0,0 0 1,0 0-1,-1 1 0,1 0 0,7 5 1,-12-7-5,0 0 0,0-1 0,0 1 1,-1 0-1,1 0 0,0 0 0,0 0 1,-1 0-1,1 0 0,-1 0 0,1 0 1,-1 0-1,1 0 0,-1 0 0,1 0 1,-1 0-1,0 0 0,0 0 0,0 2 1,0-1-3,0-1 1,-1 1 0,1-1-1,-1 1 1,0-1 0,1 1-1,-1-1 1,0 1 0,0-1-1,0 0 1,0 1 0,0-1-1,0 0 1,0 0-1,-1 0 1,1 0 0,-3 2-1,-16 9 222,0-1 0,0 0 0,-2-2 0,1 0 0,-1-2-1,0 0 1,-1-1 0,-43 4 0,65-9-223,-1-1 0,1 0 0,-1 0 0,1 0 1,-1 0-1,1 0 0,-1 0 0,1 0 0,0 0 0,-1-1 0,1 1 0,-1 0 1,1-1-1,0 0 0,-1 1 0,-1-2 0,2 1-58,1 1 0,0-1 0,-1 0 0,1 1-1,0-1 1,0 1 0,-1-1 0,1 0 0,0 1 0,0-1 0,0 0 0,0 1-1,0-1 1,0 1 0,0-1 0,0 0 0,0 1 0,0-1 0,0 0 0,1 1 0,-1-1-1,0 0 1,0 1 0,1-1 0,-1 0 0,34-44-5328,-26 37 3913,25-31-6288,5-7-6673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19955,'0'0'1986,"-10"8"-64,-2 2-1547,1 0 0,0 0 0,-13 17 1,20-22-265,0 0 0,1 0 0,0 1 1,0-1-1,0 1 0,0 0 0,1-1 1,0 1-1,0 0 0,1 1 1,0-1-1,0 0 0,0 8 0,1-13-109,0 0-1,0 1 0,0-1 0,0 0 1,0 0-1,0 1 0,0-1 0,1 0 1,-1 0-1,0 1 0,1-1 0,-1 0 1,1 0-1,-1 0 0,1 0 0,0 0 1,-1 0-1,1 0 0,0 0 0,0 0 0,0 0 1,0 0-1,0-1 0,0 1 0,0 0 1,0 0-1,2 0 0,-1 0 7,1-1-1,0 1 1,0-1 0,0 1-1,0-1 1,0 0 0,0 0-1,0-1 1,0 1-1,0 0 1,4-2 0,2-1 16,1 0 0,-1 0-1,0-1 1,0-1 0,-1 1 0,13-9 0,7-15 131,32-40-1,-52 59 1155,-17 26-1175,0-1 0,2 1 0,0 1 0,1-1 0,0 1 0,2 0 0,0 1 0,-2 25 0,6-44-188,0 1 0,0 0 0,0 0 1,1 0-1,-1 0 0,0-1 0,0 1 0,0 0 0,1 0 0,-1-1 1,0 1-1,1 0 0,-1 0 0,0-1 0,1 1 0,-1 0 0,1-1 0,-1 1 1,1-1-1,0 1 0,-1-1 0,1 1 0,0-1 0,-1 1 0,1-1 0,0 1 1,-1-1-1,1 0 0,0 1 0,0-1 0,0 0 0,-1 0 0,1 0 0,0 1 1,0-1-1,0 0 0,-1 0 0,1 0 0,0 0 0,0-1 0,0 1 0,1 0 1,2-1-812,0 0 0,0 0 0,-1 0 0,1 0 0,0-1 0,0 1 1,6-5-1,15-14-7800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9801,'0'0'10431,"8"-4"-7970,-1 0-2049,2-1 23,0 1 0,0 0 0,1 0 0,-1 1 0,1 0 0,-1 1 0,16-3 0,-24 6-434,-1-1 1,1 0-1,0 1 0,-1-1 0,1 1 0,0-1 0,-1 1 1,1-1-1,0 1 0,-1-1 0,1 1 0,-1-1 1,1 1-1,-1 0 0,1-1 0,-1 1 0,0 0 0,1 0 1,-1-1-1,0 1 0,0 0 0,1 0 0,-1 0 1,0-1-1,0 1 0,0 0 0,0 0 0,0 0 0,0-1 1,0 1-1,0 0 0,0 0 0,-1 0 0,1 0 1,-6 33 623,-9 6 470,10-30-829,1 0 1,0 0-1,1 0 0,0 0 1,1 0-1,0 0 0,0 1 0,1 17 1,1-26-249,0 0 1,1 0 0,-1 0-1,1 0 1,0 0-1,-1-1 1,1 1 0,0 0-1,0 0 1,0 0-1,1-1 1,-1 1 0,0 0-1,1-1 1,-1 1-1,1-1 1,-1 0 0,1 1-1,-1-1 1,1 0-1,0 0 1,0 0 0,0 0-1,0 0 1,-1-1 0,1 1-1,0 0 1,0-1-1,1 0 1,-1 1 0,0-1-1,0 0 1,0 0-1,0 0 1,0 0 0,0 0-1,4-2 1,1 2-3,0-1 0,0 0 1,0-1-1,0 0 0,0 0 1,0 0-1,0-1 0,0 0 1,12-8-1,-12 5-8,0-1 0,0 0 0,-1 0-1,0 0 1,0-1 0,-1 0 0,0 0 0,0 0 0,-1-1 0,0 0 0,0 1-1,-1-1 1,0-1 0,-1 1 0,0 0 0,0-1 0,-1 1 0,0-1 0,-1 0 0,-1-13-1,1 22-4,0 1 0,0-1-1,0 0 1,0 0 0,0 1-1,0-1 1,0 0 0,0 0-1,0 1 1,-1-1-1,1 0 1,0 0 0,-1 1-1,1-1 1,0 0 0,-1 1-1,1-1 1,-1 1 0,1-1-1,-1 0 1,1 1 0,-1-1-1,1 1 1,-1-1-1,0 1 1,1 0 0,-1-1-1,0 1 1,1 0 0,-1-1-1,0 1 1,1 0 0,-1 0-1,0-1 1,0 1 0,1 0-1,-1 0 1,0 0-1,-1 0 1,1 1-7,0-1 0,0 0 0,0 1 0,0-1 0,1 1 0,-1-1 0,0 1 0,0-1 0,0 1 0,0 0 0,0-1 0,1 1 0,-1 0 0,0 0 0,1 0 0,-1-1 0,1 1 0,-1 0 0,1 0 0,-1 0 0,1 0 0,-1 0 0,1 0 0,0 0 0,0 0 0,0 0 0,-1 0 0,1 2 0,0-1 10,0 0 0,0 0 1,0 1-1,0-1 0,0 0 0,0 0 1,1 0-1,-1 0 0,1 1 0,0-1 1,-1 0-1,1 0 0,0 0 1,0 0-1,0 0 0,1 0 0,-1-1 1,0 1-1,1 0 0,-1-1 1,4 3-1,-2-2 7,0 0 0,0 0 0,0-1 0,0 0 0,0 0 0,1 1 1,-1-2-1,0 1 0,1 0 0,-1-1 0,1 0 0,5 0 0,0 0-35,-1-1-1,0 0 0,0 0 1,0-1-1,0 0 1,0 0-1,0-1 0,-1 0 1,1-1-1,-1 1 1,11-8-1,-14 8 5,0 0 0,-1 0 0,1 0 0,-1-1 1,0 1-1,1-1 0,-1 1 0,-1-1 0,1 0 0,-1 0 0,1-1 0,-1 1 0,0 0 0,-1-1 1,1 1-1,1-8 0,-16 18-201,6 2 280,1 0 0,0 1 1,1 0-1,-1 0 0,2 0 0,-1 0 0,1 1 1,1 0-1,0 0 0,0 0 0,1 0 0,0 0 1,1 1-1,0 14 0,1-24-50,0 0 0,0 1 0,1-1 0,-1 0 0,1 0 0,-1 1 0,1-1 0,-1 0 0,1 0 0,-1 0 0,1 1 0,0-1 0,0 0 0,0 0 0,0 0 0,0 0 0,0 0 0,0-1 0,0 1 0,0 0 0,0 0 1,0-1-1,0 1 0,1 0 0,-1-1 0,0 1 0,0-1 0,1 0 0,-1 1 0,0-1 0,1 0 0,-1 0 0,0 0 0,1 0 0,-1 0 0,0 0 0,1 0 0,-1-1 0,0 1 0,3-1 0,4 0-2,1-1 0,-1 0 1,0 0-1,1-1 0,9-4 0,48-32-712,-51 29 559,1 0 1,0 1-1,0 1 1,1 1 0,25-9-1,-41 16 168,0 0-1,0 0 1,0 0-1,0 0 1,1 1-1,-1-1 1,0 0-1,0 0 1,0 1-1,0-1 1,0 0-1,0 1 1,0-1-1,0 1 1,0 0-1,0-1 1,0 1-1,0 0 1,0-1-1,-1 1 1,1 0-1,0 0 1,0 0-1,-1 0 1,1 0-1,-1 0 0,1 0 1,-1 0-1,1 0 1,-1 0-1,1 0 1,-1 0-1,0 0 1,0 0-1,1 0 1,-1 0-1,0 1 1,0 1-1,0-1 10,0 0-1,1 0 0,-1 0 0,1 0 0,-1 0 0,1-1 0,0 1 0,0 0 0,0 0 1,0 0-1,0-1 0,0 1 0,0 0 0,1-1 0,-1 1 0,1-1 0,-1 0 1,1 1-1,-1-1 0,1 0 0,3 1 0,5 0-608,1-1 1,-1-1-1,0 1 1,1-2-1,-1 0 1,0 0-1,1-1 1,-1 0-1,0 0 1,0-1-1,0-1 0,-1 0 1,1 0-1,-1-1 1,10-6-1,-11 2-5296,-6 0-2269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6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15503,'0'0'15022,"69"-12"-22902,-38 19-1024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7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14350,'0'0'4980,"-8"4"-2161,2-2-2488,1 0 0,-1 1 1,1 0-1,0 0 0,0 0 0,1 0 0,-1 1 1,0 0-1,1 0 0,0 0 0,0 0 1,1 1-1,-1 0 0,1-1 0,0 1 0,0 1 1,0-1-1,1 0 0,0 1 0,0-1 0,0 1 1,-1 6-1,4 1-503,0 0 1,1 0 0,0 0-1,1 0 1,0 0 0,1 0-1,1-1 1,0 0-1,0 0 1,13 20 0,-10-19 9,-1 0 1,0 1 0,-1 0 0,0 0-1,-2 0 1,0 1 0,0 0 0,2 25-1,-6-30 316,0-1 0,0 0 0,-1 0 0,0 0 0,-1 0 0,0 0 0,-5 11 0,6-17-36,0-1 1,0 1-1,-1-1 1,1 1-1,-1-1 1,1 1-1,-1-1 1,0 0-1,0 0 1,0 0-1,-1 0 1,1 0-1,0 0 1,-1-1-1,1 1 1,-1-1-1,1 1 1,-1-1-1,0 0 1,0 0-1,1 0 1,-1-1-1,0 1 1,0-1-1,0 1 1,-5-1-1,5-1-53,-1 0 0,1 0 0,0 0 0,0 0 0,0-1-1,0 0 1,0 1 0,0-1 0,0 0 0,1 0 0,-1 0 0,1-1 0,-1 1 0,1 0-1,0-1 1,0 0 0,0 0 0,0 1 0,-2-7 0,-30-62-215,33 68 155,-3-5-94,1 0-1,0 0 1,1 0-1,0-1 1,0 1 0,0-1-1,2 0 1,-1 1-1,1-14 1,1 19 91,-1-1 1,1 1 0,0-1-1,0 1 1,1-1 0,-1 1-1,1-1 1,-1 1 0,1 0 0,0 0-1,0 0 1,1 0 0,-1 0-1,1 1 1,-1-1 0,1 1-1,0-1 1,0 1 0,0 0-1,0 0 1,0 0 0,0 1-1,1-1 1,5-1 0,14-4 86,1 0 1,46-5 0,29-8-5815,-50 3-2614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62 14542,'0'0'8082,"-1"8"-7190,-3 28 226,-3 31 1467,3 123 0,4-189-2510,0 0-1,0 1 1,0-1-1,0 0 1,1 0-1,-1 1 1,0-1-1,1 0 1,-1 0-1,0 1 1,1-1-1,0 0 1,-1 0-1,1 0 1,0 0-1,-1 0 1,1 0-1,1 1 1,-1-2-46,-1 0-1,1 0 1,-1-1 0,1 1 0,-1 0 0,1 0 0,-1-1 0,1 1-1,-1 0 1,1-1 0,-1 1 0,0-1 0,1 1 0,-1-1 0,1 1-1,-1 0 1,0-1 0,0 1 0,1-1 0,-1 0 0,0 1 0,0-1 0,0 1-1,1-1 1,-1 1 0,0-1 0,0 1 0,0-1 0,0 0 0,0 1-1,0-1 1,0 1 0,0-1 0,-1 1 0,1-1 0,0 0 0,0 1-1,-1-1 1,2-19 61,0 10-91,0 1 1,-1-1-1,0 1 1,-1 0-1,0-1 0,-3-11 1,4 21-7,0 0 0,0 1 1,0-1-1,0 0 0,-1 0 1,1 1-1,0-1 0,0 0 0,0 0 1,0 1-1,0-1 0,-1 0 1,1 0-1,0 1 0,0-1 1,0 0-1,0 0 0,-1 0 0,1 0 1,0 1-1,0-1 0,-1 0 1,1 0-1,0 0 0,0 0 1,-1 0-1,1 0 0,0 0 1,-1 1-1,1-1 0,0 0 0,0 0 1,-1 0-1,1 0 0,0 0 1,0 0-1,-1 0 0,1-1 1,0 1-1,-1 0 0,1 0 0,0 0 1,0 0-1,-1 0 0,1 0 1,0 0-1,0-1 0,-1 1 1,1 0-1,0 0 0,0 0 1,0 0-1,-1-1 0,1 1 0,0 0 1,0 0-1,0-1 0,0 1 1,0 0-1,-1 0 0,1-1 1,0 1-1,0 0 0,0-1 0,0 2 6,-1 0-1,1 0 0,0 0 0,0 0 0,-1 0 0,1 0 0,0 0 0,0 0 0,0 0 0,0 0 0,0 0 0,1 0 0,-1 0 0,0 0 0,0 0 0,1 0 0,-1 0 0,0 0 1,1 0-1,-1 0 0,1 0 0,-1-1 0,1 1 0,0 0 0,1 1 0,1 0 4,0 0-1,1-1 1,-1 1 0,1-1-1,0 0 1,-1 0 0,1-1-1,0 1 1,0-1 0,-1 1-1,1-1 1,0 0 0,0-1-1,-1 1 1,1-1 0,0 1-1,4-3 1,1 1 7,0-1 0,0 0 1,0-1-1,0 0 0,13-9 0,-8 4-16,-1-2-1,0 0 0,0 0 0,-1-1 1,-1-1-1,0 0 0,11-17 1,-16 21 6,0-1 1,0-1 0,-1 1 0,-1-1 0,0 0-1,0 0 1,-1 0 0,0-1 0,-1 1 0,-1-1-1,1-13 1,-2 25-3,1-1-1,-1 0 1,0 0 0,0 1-1,0-1 1,0 0 0,0 1-1,-1-1 1,1 0-1,0 1 1,0-1 0,0 0-1,-1 0 1,1 1-1,0-1 1,0 1 0,-1-1-1,1 0 1,-1 1-1,1-1 1,-1 1 0,1-1-1,-1 1 1,1-1 0,-1 1-1,1-1 1,-1 1-1,1 0 1,-1-1 0,0 1-1,1 0 1,-1-1-1,0 1 1,1 0 0,-1 0-1,0 0 1,1-1-1,-1 1 1,0 0 0,0 0-1,1 0 1,-1 0 0,0 0-1,1 1 1,-2-1-1,-1 1-13,0-1 0,0 1 0,1 0-1,-1 1 1,1-1 0,-1 0 0,1 1-1,0-1 1,-1 1 0,1 0-1,-3 3 1,-5 6 50,1 0-1,0 1 0,1 1 1,0-1-1,1 2 1,1-1-1,0 1 1,0-1-1,1 2 0,1-1 1,1 0-1,0 1 1,-2 24-1,6-38-26,-1 0 0,0 0 0,0 0 0,1 0 0,-1 0 0,1 0-1,-1 0 1,1 0 0,-1 0 0,1 0 0,0-1 0,-1 1 0,1 0 0,0 0 0,0-1 0,0 1 0,-1 0 0,1-1 0,0 1-1,0-1 1,0 1 0,0-1 0,0 0 0,0 1 0,0-1 0,0 0 0,0 0 0,0 1 0,0-1 0,2 0 0,39 0 39,-30 0-60,28-2-314,-26 1 155,0 0 0,0 1 0,16 2 0,-29-1 176,1 0 0,0 0 0,0 0 0,-1 1 0,1-1 0,-1 0 1,1 1-1,-1 0 0,0-1 0,0 1 0,1 0 0,-1-1 0,0 1 1,-1 0-1,1 0 0,0 0 0,0 0 0,-1 0 0,1 0 0,-1 0 1,0 0-1,1 0 0,-1 0 0,0 0 0,0 0 0,0 0 0,-1 4 1,-5 60 300,6-44-440,7-17-2832,-4-6 2250,-1 0 1,1-1 0,-1 1-1,0-1 1,1 0 0,-1 0-1,0 0 1,0 0 0,0 0-1,2-3 1,15-19-6558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8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6 19186,'0'0'6102,"-7"10"-3572,1-3-2154,0 1 0,1 0 0,0 0 0,1 1 0,-1-1-1,2 1 1,-4 10 0,6-15-279,0 1 0,0 0 0,0 0 1,1 0-1,-1 0 0,1-1 0,1 1 0,-1 0 0,0 0 0,1 0 0,0 0 0,0-1 0,1 1 0,0 0 1,-1-1-1,1 1 0,1-1 0,-1 0 0,3 5 0,-4-9-97,34 41 0,-35-41 0,1 1 0,-1 0 0,1-1 0,-1 1 0,1 0 0,0-1 0,-1 1 0,1-1 0,0 1 0,-1-1 0,1 0 0,0 1 0,-1-1 0,1 1 0,0-1 0,0 0 0,0 0 0,-1 0 0,1 1 0,0-1 0,0 0 0,0 0 0,-1 0 0,1 0 0,0 0 0,0 0 0,0-1 0,0 1 0,-1 0 0,1 0 0,0 0 0,0-1 0,-1 1 0,1-1 0,0 1 0,0 0 0,-1-1 0,1 1 0,0-1 0,-1 1 0,1-1 0,-1 0 0,1 1 0,-1-1 0,1 0 0,-1 1 0,1-1 0,-1 0 0,0 0 0,1 1 0,-1-1 0,0 0 0,1 0 0,-1 1 0,0-1 0,0 0 0,0 0 0,0 0 0,0-1 0,4-17 0,-1 0 0,-1 0 0,0-30 0,-2 42 0,0-1 0,-1 1 0,0 0 0,0 0 0,0 0 0,-1 0 0,0 0 0,0 1 0,-1-1 0,0 0 0,0 1 0,-8-11 0,11 16-1,-1 0 0,1 0 0,-1 0 0,0 1 0,1-1 0,-1 0 0,0 0 0,0 1 0,0-1 0,1 0 0,-1 1 0,0-1 0,0 1 1,0-1-1,0 1 0,0 0 0,0-1 0,0 1 0,0 0 0,0 0 0,0-1 0,0 1 0,0 0 0,0 0 0,0 0 0,0 0 0,0 1 0,0-1 0,0 0 0,0 0 0,0 1 0,0-1 0,0 0 0,0 1 0,0-1 0,0 1 0,0-1 0,0 1 0,0 0 0,0-1 1,1 1-1,-2 1 0,1-1-6,1 0 0,0-1 1,-1 1-1,1 0 0,0 0 1,-1 0-1,1 0 0,0 0 1,0 0-1,0 0 1,0 0-1,0 0 0,0 0 1,0 0-1,0 0 0,1 0 1,-1 0-1,0 0 0,0 0 1,1 0-1,-1 0 0,1 0 1,-1-1-1,1 1 1,-1 0-1,1 0 0,0 0 1,-1-1-1,1 1 0,0 0 1,-1-1-1,1 1 0,0 0 1,0-1-1,0 1 0,0-1 1,-1 1-1,1-1 1,0 0-1,0 1 0,0-1 1,0 0-1,0 0 0,0 0 1,2 1-1,10 2-1453,0 0 0,1-1 0,-1 0 0,26-1 0,22-9-10741,-35-1 2325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8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52 12844,'0'0'9188,"-9"1"-7667,2 0-1116,0 0 1,1 1-1,-1 0 1,0 0-1,0 0 1,1 1-1,-1 0 0,1 1 1,-9 5-1,12-6-234,-1-1 0,1 1 0,0 0 0,-1-1 0,1 1 0,1 1 0,-1-1 0,0 0 0,1 1 0,0 0 0,0-1 0,0 1 0,0 0 0,0 0 0,1 0 0,0 0 0,0 0 0,0 0 0,0 1 0,0 4 0,1-8-160,0 0 0,0 0 1,0 0-1,0 0 0,1-1 1,-1 1-1,0 0 0,0 0 1,1 0-1,-1 0 1,0-1-1,1 1 0,-1 0 1,1 0-1,-1-1 0,1 1 1,-1 0-1,1-1 1,-1 1-1,1 0 0,0-1 1,-1 1-1,1-1 0,0 1 1,0-1-1,-1 0 1,1 1-1,1 0 0,31 0 149,-23-3-150,0 0 0,-1-1 0,0 0 0,17-8 0,27-22-474,25-15-713,-71 45 1157,1-1 0,-1 1 0,1 0 0,0 1 0,0 0 0,0 0 0,-1 1 0,14-1 0,-21 3 24,1-1-1,-1 1 1,1 0-1,-1 0 1,1-1-1,-1 1 1,1 0-1,-1 0 1,0 0-1,1 0 1,-1 0-1,0-1 1,0 1 0,1 0-1,-1 0 1,0 0-1,0 0 1,0 0-1,0 0 1,-1 0-1,1 0 1,0 0-1,-1 1 1,-2 25 168,-7-7-56,9-17-109,-1 0 0,1-1 0,0 1 0,0 0 0,0 0 0,0-1 0,0 1 0,0 0 0,1 3 0,1-5-6,1 0 0,-1-1 0,1 1 0,-1-1 0,1 1 0,-1-1 0,1 0 0,0 0 0,-1 0 0,1 0 0,-1 0 0,1 0 0,0 0 0,-1 0 0,1-1-1,2 0 1,11-5-221,-1 0-1,1-2 0,-1 0 1,0 0-1,-1-1 0,0-1 1,-1 0-1,18-18 1,-32 69 881,1-37-643,0 1 0,1-1 0,0 0 0,0 1 0,0-1 0,1 0 0,-1 1 0,1-1 0,0 0 0,0 1 0,0-1 0,1 0 0,0 0 0,-1 0 0,2 0 0,-1 0 0,0-1 0,4 5 0,-3-6-22,0 0 0,1 1 0,-1-1 1,1-1-1,0 1 0,-1 0 0,1-1 0,0 0 1,0 0-1,0 0 0,0 0 0,0-1 0,0 1 1,0-1-1,0 0 0,1 0 0,-1-1 0,0 1 1,0-1-1,4-1 0,-2 0 13,1 0-1,-1 0 1,1-1-1,-1 0 0,0 0 1,0 0-1,-1-1 1,1 0-1,-1 0 1,1 0-1,-1-1 1,-1 1-1,1-1 1,-1-1-1,0 1 1,7-12-1,-9 15 50,0-1 1,-1 1-1,0-1 0,1 0 0,-1 1 0,0-1 0,0 0 1,0 0-1,-1 0 0,1 0 0,-1 0 0,0 0 0,1 0 1,-1 0-1,-1 0 0,1 0 0,0 0 0,-1 0 1,1 0-1,-1 1 0,0-1 0,0 0 0,0 0 0,0 0 1,-1 1-1,1-1 0,-1 1 0,0-1 0,1 1 0,-1-1 1,0 1-1,-1 0 0,1 0 0,0 0 0,0 0 0,-1 1 1,1-1-1,-5-2 0,-42-18 173,35 15-295,56 15-82,22-1-2177,-20-6-2742,-2-1-3311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4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52 19090,'0'-2'278,"0"1"-1,0-1 1,0 1-1,0-1 1,-1 1 0,1-1-1,0 1 1,-1-1-1,1 1 1,-1-1-1,0 1 1,1 0 0,-1-1-1,0 1 1,0 0-1,0 0 1,0 0-1,0 0 1,0-1 0,0 1-1,0 0 1,0 1-1,0-1 1,-2-1 0,0 1-36,-1-1 1,1 1 0,0 0 0,-1 0 0,1 1 0,-1-1 0,1 1 0,-1 0 0,1 0 0,-5 0 0,0 1-124,0 0 1,0 0-1,0 1 0,1-1 0,-1 2 1,1-1-1,-1 1 0,1 1 1,-9 4-1,10-3-49,1 0-1,-1 0 1,0 1-1,1 0 1,-5 7-1,9-12-53,-1 1 0,1 0-1,0-1 1,0 1-1,0 0 1,0 0-1,0 0 1,0-1 0,1 1-1,-1 0 1,1 0-1,-1 0 1,1 0-1,0 0 1,0 0-1,0 0 1,0 0 0,0 1-1,0-1 1,0 0-1,1 0 1,-1 0-1,1 0 1,-1-1 0,2 3-1,-1-3-4,1 1 0,-1-1 0,1 0 0,-1 0 0,1 0 0,0 0 0,-1-1 0,1 1 0,0 0 0,0-1 0,0 1 0,-1-1 0,1 0-1,0 1 1,0-1 0,0 0 0,0 0 0,0 0 0,-1-1 0,1 1 0,0 0 0,2-1 0,42-14 276,-33 6-188,0-1-1,0 0 1,-1-1-1,-1 0 1,0-1-1,-1-1 0,0 1 1,13-23-1,-23 95 527,-1-54-765,1-1 1,0 1-1,0-1 0,0 1 1,1 0-1,0-1 1,0 0-1,0 1 0,1-1 1,0 0-1,0 1 0,0-1 1,1 0-1,-1-1 1,7 10-1,-5-11-198,-1 0 1,1 1-1,0-1 1,0-1-1,0 1 0,1 0 1,-1-1-1,1 0 1,-1 0-1,1-1 0,-1 1 1,1-1-1,0 0 1,0 0-1,0 0 1,0-1-1,0 0 0,5 0 1,29 0-9945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0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35 5765,'0'0'25731,"-12"-7"-25432,3 1-261,6 4-34,0-1 1,0 1 0,0 0 0,0 0 0,-1 0 0,1 1-1,-1-1 1,1 1 0,-1 0 0,0 0 0,1 0 0,-1 0 0,0 1-1,0-1 1,0 1 0,1 0 0,-1 0 0,0 1 0,0-1-1,-7 3 1,-6 2 11,8-2-18,-1 0 0,1 0 0,-1 1 0,1 0 0,0 1 0,1 0 0,-12 9 0,68-11-62,-47-3 64,13 0-2,0 0 1,0 1-1,19 4 0,-30-4 3,0-1-1,0 1 0,0 0 0,0 0 0,0 0 0,0 1 0,0-1 0,0 1 0,0 0 0,-1-1 0,1 1 0,0 1 0,-1-1 0,0 0 0,0 0 1,1 1-1,-1-1 0,-1 1 0,1 0 0,3 5 0,-5-6 16,0 0 0,0-1 0,0 1 0,0 0-1,0 0 1,0-1 0,0 1 0,-1 0 0,1-1 0,-1 1 0,1-1 0,-1 1 0,0 0 0,1-1 0,-1 0 0,0 1 0,0-1 0,0 1-1,0-1 1,0 0 0,0 0 0,-1 1 0,1-1 0,0 0 0,0 0 0,-1 0 0,1 0 0,-1-1 0,1 1 0,-1 0 0,1-1 0,-4 2-1,-59 21 339,56-21-347,-8 3-4,0-1 0,0-1 1,-1-1-1,-28 1 0,45-3-6,-1 0-1,1 0 1,0 0 0,-1 0-1,1 0 1,0 0-1,0 0 1,-1 0 0,1 0-1,0-1 1,0 1 0,-1 0-1,1 0 1,0 0-1,0 0 1,-1 0 0,1 0-1,0 0 1,0-1 0,-1 1-1,1 0 1,0 0 0,0 0-1,0-1 1,0 1-1,-1 0 1,1 0 0,0-1-1,0 1 1,0 0 0,0 0-1,0-1 1,0 1-1,-1 0 1,1 0 0,0-1-1,0 1 1,0 0 0,0 0-1,0-1 1,0 1 0,0 0-1,0 0 1,0-1-1,0 1 1,1 0 0,-1-1-1,0 1 1,0 0 0,0 0-1,0-1 1,0 1-1,0 0 1,0 0 0,1 0-1,-1-1 1,0 1 0,0 0-1,0 0 1,1-1-1,12-13-1082,3 7-2053,1 0 0,0 0 0,20-4 0,-22 7 123,20-6-6000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1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30 109 8488,'0'0'21524,"-10"49"-20819,2-25-481,1 2-160,3-3-32,3-1-32,1-6-256,0-6-673,0-5-544,7-9-6727,-3-12-961</inkml:trace>
  <inkml:trace contextRef="#ctx0" brushRef="#br0" timeOffset="1">41 1 19186,'0'0'8296,"37"49"-9513,-21-44-2146,4-1-2563,2-3-9096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21909,'-6'10'1334,"-9"20"49,1 1 1,1 1-1,2-1 0,1 2 0,2 0 0,-8 59 0,3 63-1832,11 0-5506,1-163 290,-3-3 2000,1 5 1283,-7-17-6758</inkml:trace>
  <inkml:trace contextRef="#ctx0" brushRef="#br0" timeOffset="1">33 418 8008,'0'0'5285,"-29"-66"-1666,26 39-416,3 9 128,11 5-416,13 3-641,9 7-736,2 2-738,1 1-608,1 0-159,-1 5-546,-1 5-1729,-4-2-2563,1-3-2850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16528,'0'0'12684,"-26"66"-11115,1-38-704,-3 2-481,-1 1-288,3-1-96,3-6 32,3-5-480,7-6-385,7-5-128,-1-8-416,2 0-1666,3-16-2050,2-8-3010</inkml:trace>
  <inkml:trace contextRef="#ctx0" brushRef="#br0" timeOffset="1">32 48 16143,'0'0'11435,"57"23"-10186,-27-10-608,3 1-353,3 4-288,0-2-1441,0-1-3492,1-5-6406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16207,'0'0'1212,"12"-11"694,-2 1-1577,1 0 0,0 1 0,1 0 0,0 1 0,0 0 0,1 1-1,0 1 1,0 0 0,0 0 0,1 2 0,0-1 0,17-1 0,-27 5-229,1 0 0,-1 1 0,1 0-1,-1 0 1,1 0 0,-1 0 0,1 1 0,0 0 0,8 2 0,-12-2-55,1 1 0,0-1 0,-1 0 0,0 0 0,1 1 1,-1-1-1,0 1 0,1-1 0,-1 1 0,0 0 0,0-1 1,0 1-1,-1 0 0,1 0 0,0 0 0,-1 0 0,1-1 0,-1 1 1,1 0-1,-1 0 0,0 0 0,0 0 0,0 0 0,0 0 1,-1 2-1,0 6 178,0 0 1,-1-1-1,-1 1 0,0-1 1,0 0-1,0 0 1,-2 0-1,1 0 1,-1-1-1,-8 12 0,7-12-184,1 0-1,0 1 0,0-1 0,1 1 0,0 0 0,1 0 0,0 0 1,0 0-1,1 0 0,-1 15 0,3-23-29,0-1 1,1 1-1,-1 0 0,1-1 0,0 1 1,-1-1-1,1 1 0,-1 0 0,1-1 1,0 1-1,-1-1 0,1 0 0,0 1 1,0-1-1,-1 0 0,1 1 0,0-1 1,0 0-1,-1 0 0,1 0 1,0 1-1,0-1 0,0 0 0,-1 0 1,1 0-1,0 0 0,0 0 0,0-1 1,0 1-1,-1 0 0,2-1 0,29-3 176,-16-2-199,-1 0 1,0-1 0,0 0-1,-1-1 1,0-1-1,0 0 1,-1-1 0,0 0-1,-1 0 1,0-2 0,0 1-1,-2-1 1,11-17 0,-19 29 11,0-1 0,0 0 0,-1 0 0,1 1 0,-1-1 0,1 0 0,-1 0 0,1 0 1,-1 0-1,1 0 0,-1 0 0,0 0 0,1 0 0,-1 0 0,0 0 0,0 0 0,0 0 0,0 0 1,0 0-1,0 0 0,0 0 0,0 0 0,0 0 0,-1-2 0,0 4 0,0-1 1,-1 1-1,1-1 1,0 1-1,0-1 0,0 1 1,0 0-1,0 0 0,0 0 1,0 0-1,0 0 1,0 0-1,0 0 0,0 0 1,1 0-1,-1 0 1,0 0-1,1 0 0,-1 2 1,-6 7 13,1 1 0,1 0 1,-1 0-1,2 0 0,0 0 1,0 1-1,1 0 0,1 0 1,-1 0-1,2 0 0,0 0 0,1 17 1,0-27 7,0 0-1,1-1 1,-1 1 0,1 0 0,0 0 0,-1 0 0,1-1-1,0 1 1,0 0 0,0-1 0,0 1 0,0-1 0,1 1-1,-1-1 1,0 0 0,1 1 0,-1-1 0,1 0 0,-1 0-1,1 0 1,-1 0 0,1 0 0,0-1 0,0 1 0,-1 0-1,1-1 1,0 1 0,0-1 0,0 0 0,0 1 0,0-1-1,-1 0 1,1 0 0,0 0 0,0 0 0,0-1 0,0 1-1,3-1 1,1 0 20,0-1-1,0 1 0,0-1 1,0 0-1,0 0 0,0-1 1,0 0-1,-1 0 1,0 0-1,9-7 0,-6 1 33,-1 0-1,0-1 0,0 0 0,-1 0 1,0-1-1,-1 0 0,0 0 1,-1 0-1,0 0 0,-1-1 0,0 1 1,-1-1-1,0 0 0,-1 0 1,-1 0-1,0-22 0,-3 21 105,-2 19-132,-2 21-8,7-24-29,-1 0 1,1 0-1,1 1 0,-1-1 0,0 0 0,1 0 0,0 0 1,0 0-1,0 0 0,0 0 0,0 0 0,0 0 0,1 0 0,-1 0 1,1-1-1,0 1 0,3 3 0,-3-5 3,0 0 0,-1 0 0,1 0 0,0 0 1,0 0-1,0 0 0,-1 0 0,1-1 0,0 1 0,0-1 0,0 1 0,0-1 1,0 0-1,0 0 0,0 0 0,1 0 0,-1 0 0,0-1 0,0 1 0,0 0 1,-1-1-1,1 0 0,0 1 0,0-1 0,0 0 0,0 0 0,0 0 0,-1 0 1,4-3-1,0 1-36,0-2 1,0 1-1,0-1 1,-1 1 0,1-1-1,-1-1 1,0 1-1,0 0 1,-1-1-1,0 0 1,0 0-1,0 0 1,-1 0 0,0 0-1,0-1 1,2-11-1,-26 47-860,16-20 887,1 0-1,0 1 1,1-1-1,0 1 1,0 0-1,1 0 1,0 0-1,1 1 1,0-1-1,0 14 0,2-23-75,0-1 0,0 1 0,0-1-1,0 1 1,0-1 0,0 1-1,0-1 1,0 1 0,0-1-1,1 1 1,-1-1 0,0 1-1,0-1 1,1 1 0,-1-1-1,0 1 1,1-1 0,-1 0-1,0 1 1,1-1 0,-1 0-1,1 1 1,-1-1 0,0 0-1,1 1 1,-1-1 0,1 0-1,1 1-541,-1-1 1,0 0-1,1 1 0,-1-1 0,1 0 0,-1 0 0,0 0 0,1 0 0,-1-1 0,0 1 1,1 0-1,-1 0 0,0-1 0,1 1 0,1-2 0,10-8-9350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3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51 185 10666,'0'0'14910,"3"-5"-14541,23-41 149,-18 36-317,-2 0-1,1 0 0,-1-1 1,-1 0-1,0 0 0,-1 0 1,0 0-1,0-1 0,-1 0 1,1-12-1,-4 23 788,0 4-913,-1 0-1,1-1 1,-1 1 0,1 0 0,-1-1 0,0 1 0,0-1-1,0 1 1,-1-1 0,-1 4 0,0 0 41,-5 12-79,-69 168 1150,68-161-1029,2 0 0,1 1 0,0 0 1,2 1-1,-1 37 0,5-63-163,0 0 0,0-1 1,0 1-1,0 0 0,0-1 0,0 1 0,0 0 0,0-1 1,0 1-1,1 0 0,-1-1 0,0 1 0,0 0 1,1-1-1,-1 1 0,0-1 0,1 1 0,-1-1 1,1 1-1,-1 0 0,0-1 0,1 0 0,-1 1 0,1-1 1,-1 1-1,1-1 0,0 0 0,-1 1 0,1-1 1,-1 0-1,1 1 0,0-1 0,-1 0 0,1 0 0,0 0 1,-1 0-1,1 1 0,0-1 0,-1 0 0,1 0 1,0 0-1,-1-1 0,1 1 0,0 0 0,-1 0 1,1 0-1,0 0 0,-1-1 0,1 1 0,0-1 0,2 0-58,1 0 0,-1 0 0,0-1 0,0 0 0,0 0 0,0 1 0,-1-2 1,1 1-1,3-4 0,6-11-298,0 0 0,-2-1 0,0-1 1,-1 1-1,-1-1 0,-1-1 1,6-22-1,-5 14 307,2 1 0,21-42-1,-31 68 69,1 0 0,-1 0 1,1 1-1,-1-1 0,1 0 0,0 0 0,0 0 0,-1 0 0,1 1 0,0-1 0,0 0 0,0 1 0,0-1 0,0 0 0,-1 1 1,1 0-1,0-1 0,0 1 0,1-1 0,-1 1 0,0 0 0,0 0 0,0 0 0,0-1 0,0 1 0,2 1 0,29 10 381,-30-10-388,-1 0 0,1 1 0,0-1 0,0 0 0,0 0-1,0-1 1,0 1 0,1 0 0,-1-1 0,0 1 0,0-1 0,0 0-1,1 1 1,-1-1 0,0 0 0,0 0 0,0-1 0,1 1 0,-1 0-1,0-1 1,0 0 0,0 1 0,2-2 0,-2 0-18,-1 0 1,0 1-1,0-1 0,0 0 1,-1 0-1,1 0 0,0-1 0,-1 1 1,1 0-1,-1 0 0,0 0 1,1 0-1,-1 0 0,0-1 1,0 1-1,-1 0 0,1 0 1,0 0-1,-2-3 0,2 4-1,0 1 0,0-1-1,0 0 1,0 0-1,0 0 1,0 0-1,-1 1 1,1-1-1,0 0 1,-1 0-1,1 0 1,-1 1 0,1-1-1,-1 0 1,1 1-1,-1-1 1,1 0-1,-1 1 1,0-1-1,1 1 1,-1-1-1,0 1 1,1-1-1,-1 1 1,0-1 0,0 1-1,1 0 1,-1-1-1,0 1 1,0 0-1,0 0 1,0 0-1,1 0 1,-1-1-1,0 1 1,0 0 0,0 1-1,0-1 1,0 0-1,1 0 1,-1 0-1,0 0 1,0 1-1,0-1 1,0 0-1,1 1 1,-1-1-1,0 0 1,0 1 0,1-1-1,-1 1 1,0 0-1,0 0 1,-6 5-3,0 1 0,1 0 0,0 0 0,0 0 0,1 1-1,0-1 1,0 1 0,1 1 0,-5 12 0,2-6 91,1 1 0,1 0 0,1 0 0,-3 24 0,6-38-86,0 0-1,1 0 1,0 0-1,-1 0 1,1 0-1,0 0 1,0 0-1,0 0 1,0 1-1,1-1 1,-1 0-1,1 0 1,-1 0-1,1 0 1,-1-1-1,1 1 1,0 0-1,0 0 1,0 0-1,0 0 1,0-1-1,1 1 1,-1-1-1,0 1 1,3 2-1,1-3-396,-1 1 0,1-1 0,-1 0 0,1 0 0,-1-1 0,1 1 0,0-1 0,-1 0 0,8-1 0,4 1-1442,-14 0 1830,-1 0 0,0 0 0,1 0 0,-1 0 0,0 0 1,1 1-1,-1-1 0,0 0 0,0 1 0,1-1 0,-1 1 0,0 0 1,0-1-1,0 1 0,0 0 0,0 0 0,1 0 0,-2 0 1,1-1-1,0 1 0,0 1 0,0-1 0,0 0 0,-1 0 0,1 0 1,0 0-1,-1 0 0,1 1 0,-1-1 0,1 0 0,-1 0 0,0 1 1,1 1-1,-1-1 230,0 1 0,0-1 0,0 1 0,0-1 0,0 1 0,-1-1 0,1 1 0,-1-1 0,1 1 0,-1-1 0,0 0 0,0 1 0,0-1 0,0 0 0,0 1 0,-4 3 0,5-6-296,-1 1 0,0 0-1,0 0 1,0 0 0,0 0-1,0-1 1,0 1 0,0 0-1,0-1 1,0 1 0,0-1-1,0 1 1,-1-1-1,1 0 1,0 1 0,0-1-1,0 0 1,-1 0 0,1 0-1,0 0 1,0 0 0,-2 0-1,-15-11-7933,3-9-6342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3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10442,'0'0'15310,"75"61"-15246,-43-46-1185,0-2-4356,0-4-7271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19603,'0'0'6155,"-1"12"-5317,-1 7-494,-16 311 4832,19-330-5157,1 0 0,-1-1 1,0 1-1,0-1 1,0 1-1,0-1 0,0 0 1,0 1-1,0-1 1,0 0-1,0 0 0,0 0 1,0 0-1,0 0 1,-1 0-1,1 0 0,0 0 1,0-1-1,6-14-118,-1 0 0,-1 0 0,-1 0 0,0-1 0,-1 1 0,-1-1 0,-1 0 0,0 0 0,-1 0 0,-3-28 0,0 39-58,0 12 48,0 13 124,3-16-5,0 1-1,0-1 0,0 1 1,0-1-1,1 0 1,0 1-1,0-1 0,0 0 1,0 0-1,0 1 0,1-1 1,-1 0-1,1 0 1,0-1-1,0 1 0,0 0 1,0 0-1,0-1 1,1 0-1,-1 1 0,1-1 1,-1 0-1,1 0 1,0 0-1,0-1 0,0 1 1,0-1-1,0 1 1,0-1-1,1 0 0,-1 0 1,0 0-1,0-1 1,1 1-1,-1-1 0,1 0 1,-1 0-1,0 0 1,1 0-1,-1-1 0,0 1 1,1-1-1,-1 0 1,0 0-1,1 0 0,-1 0 1,0-1-1,0 1 1,3-3-1,4-3 1,-1 0 0,1-1 0,-2 0 0,1 0 0,-1-1 0,0 0 0,-1-1 0,0 1 0,0-1 0,-1-1 0,-1 1-1,0-1 1,0 0 0,4-16 0,-9 27-11,0 0 0,0 0 0,0-1 0,0 1 0,0 0 0,0 0 0,0 0 0,0 0 0,0 0 0,-1-1 0,1 1 0,0 0 0,0 0 0,0 0 0,0 0 0,0 0 0,0-1 0,0 1 0,0 0 0,-1 0-1,1 0 1,0 0 0,0 0 0,0 0 0,0 0 0,0 0 0,-1-1 0,1 1 0,0 0 0,0 0 0,0 0 0,0 0 0,-1 0 0,1 0 0,0 0 0,0 0 0,0 0 0,0 0 0,-1 0 0,1 0 0,0 0 0,0 0 0,0 0-1,0 1 1,-1-1 0,1 0 0,0 0 0,0 0 0,0 0 0,0 0 0,0 0 0,-1 0 0,1 0 0,0 0 0,0 1 0,0-1 0,0 0 0,0 0 0,0 0 0,0 0 0,-1 0 0,1 1 0,0-1 0,-11 9-82,2 3 144,1 0-1,0 0 1,0 1 0,2 0 0,0 0-1,0 1 1,1 0 0,1 0-1,0 0 1,1 0 0,0 1 0,2-1-1,-1 1 1,2 0 0,1 22-1,0-36-53,0 1-1,-1 0 0,1 0 0,0-1 0,0 1 0,0-1 0,0 1 0,0-1 0,1 1 0,-1-1 1,0 0-1,1 1 0,-1-1 0,1 0 0,-1 0 0,1 0 0,-1 0 0,1 0 0,0 0 0,-1-1 1,1 1-1,0-1 0,0 1 0,0-1 0,0 1 0,-1-1 0,1 0 0,0 0 0,0 0 0,0 0 1,0 0-1,3-1 0,3 0-16,0 0 0,0 0 1,-1-1-1,1 1 0,0-2 1,12-5-1,-6 0-98,0 0 0,0-1 0,-1-1 1,0 0-1,-1-1 0,0 0 0,-1-1 0,0 0 0,11-17 1,-21 27 127,0 1 0,0-1 1,0 1-1,-1-1 0,1 1 1,0-1-1,0 1 0,-1-1 1,1 0-1,-1 1 0,0-1 1,1 0-1,-1 0 0,0 1 1,0-5-1,-1 6-5,1-1-1,0 1 1,0-1-1,-1 0 1,1 1-1,-1-1 1,1 1-1,0-1 1,-1 1 0,1-1-1,-1 1 1,1 0-1,-1-1 1,1 1-1,-1-1 1,1 1-1,-1 0 1,0 0-1,1-1 1,-1 1 0,1 0-1,-1 0 1,0 0-1,1 0 1,-1-1-1,0 1 1,0 0-1,-2 0 2,0 1 0,0-1 0,0 1 0,1-1 0,-1 1 0,0 0 0,1 0 0,-1 0 0,0 0 0,1 0 0,-1 1 0,1-1 0,0 1 0,-1-1-1,1 1 1,0 0 0,0 0 0,-2 3 0,3-4-11,-1 1 0,1 0-1,-1-1 1,1 1 0,0 0-1,0 0 1,-1 0 0,2 0-1,-1 0 1,0 0 0,0 0-1,1 1 1,-1-1 0,1 0 0,-1 0-1,1 1 1,0-1 0,0 0-1,0 0 1,0 1 0,0-1-1,1 0 1,-1 0 0,1 0-1,-1 1 1,1-1 0,0 0-1,0 0 1,0 0 0,0 0-1,0 0 1,1 0 0,-1-1-1,0 1 1,4 3 0,-2-2-240,1 0 0,0 0 0,0-1 0,0 0 0,0 1 0,0-1 1,6 2-1,33 5-5950,-4-8-4182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13933,'0'0'10213,"0"9"-9114,-13 400 4982,18-387-5808,-5-22-261,0 0-1,1 1 1,-1-1-1,0 0 1,0 0 0,1 1-1,-1-1 1,0 0-1,1 0 1,-1 0 0,0 1-1,1-1 1,-1 0-1,0 0 1,1 0 0,-1 0-1,0 0 1,1 0 0,-1 0-1,1 0 1,-1 0-1,0 0 1,1 0 0,-1 0-1,0 0 1,1 0-1,-1 0 1,0 0 0,1-1-1,-1 1 1,1 0-1,1-2 18,1 0 0,-1 0-1,0 0 1,1 0-1,-1 0 1,0 0-1,-1-1 1,1 1 0,0 0-1,-1-1 1,3-4-1,3-15-95,0 0 0,-1 0 0,-1 0 0,-1-1 0,-1 0 0,-1 0 0,-2 0 0,-1-27 0,1 31-72,-2 2-296,-1 26 181,-3 29 132,7-34 122,-1 1 0,1-1 1,0 0-1,0 1 0,0-1 0,1 0 1,-1 0-1,1 1 0,0-1 0,0-1 1,1 1-1,-1 0 0,1 0 0,0-1 1,-1 1-1,2-1 0,-1 0 1,0 0-1,5 3 0,-6-5 12,0 1 1,1-1-1,-1 1 1,1-1-1,-1 0 1,1 0-1,-1 0 1,1 0-1,-1-1 1,1 1-1,0-1 1,-1 1-1,1-1 0,0 0 1,0 0-1,-1 0 1,1-1-1,0 1 1,-1-1-1,1 1 1,0-1-1,-1 0 1,1 0-1,-1 0 0,1 0 1,-1 0-1,1-1 1,-1 1-1,0-1 1,0 0-1,0 1 1,4-5-1,2-6-18,-1 0 0,0 0 0,-1 0 0,0-1 0,-1 0 0,7-25-1,-17 48 20,1-1-1,0 2 0,0-1 0,2 0 0,-1 1 0,1-1 0,1 1 1,-1-1-1,2 1 0,1 21 0,-1-32-7,0 1 0,0 0 0,1 0 0,-1-1 0,0 1 0,1 0 0,-1-1 0,0 1 0,1 0-1,-1-1 1,1 1 0,-1-1 0,1 1 0,-1-1 0,1 1 0,0-1 0,-1 1 0,1-1 0,0 1 0,-1-1 0,1 0 0,0 1 0,0-1 0,-1 0 0,1 0 0,0 1 0,0-1 0,-1 0 0,1 0 0,0 0 0,0 0 0,-1 0-1,1 0 1,0 0 0,1-1 0,34-9 60,-17 5-244,-19 5 243,17-26 379,-12 17-441,0-1-1,-1 1 1,0-1 0,-1 0-1,1 0 1,-2-1-1,0 1 1,0 0 0,0-13-1,-2 21-129,7 39-400,10-25-2268,-16-12 2359,0 0 0,0 0 1,0 1-1,0-1 0,-1 0 1,1 0-1,0 0 1,0 0-1,0-1 0,0 1 1,0 0-1,-1 0 0,1 0 1,0-1-1,0 1 0,0 0 1,-1-1-1,1 1 0,0-1 1,-1 1-1,1-1 0,0 1 1,-1-1-1,1 1 0,0-1 1,-1 0-1,1 1 0,-1-1 1,1 0-1,-1 0 0,0 1 1,1-3-1,5-13-12274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5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11179,'0'0'9961,"54"45"-11915,-22-32-1825,-1-1-4069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16239,'0'0'7757,"-10"0"-6465,6 0-1189,-9 1 254,1 0 1,-1 0 0,-16 5-1,26-5-327,0-1 0,0 1 0,1 0-1,-1 0 1,0 0 0,1 0 0,-1 0 0,1 1 0,-1-1 0,1 1-1,0-1 1,-1 1 0,1 0 0,0 0 0,0 0 0,1 0 0,-1 1-1,0-1 1,1 0 0,-1 1 0,1-1 0,0 1 0,-1-1 0,0 6-1,2-8-95,0 1-1,0 0 1,0 0 0,1 0-1,-1-1 1,0 1-1,1 0 1,-1 0-1,0 0 1,1-1-1,-1 1 1,1 0-1,-1-1 1,1 1 0,-1 0-1,1-1 1,-1 1-1,1-1 1,0 1-1,-1-1 1,1 1-1,0-1 1,0 1-1,-1-1 1,1 0 0,0 1-1,0-1 1,0 0-1,-1 0 1,1 0-1,0 1 1,0-1-1,0 0 1,0 0-1,-1 0 1,2-1-1,40 2-2524,-32-1 1545,10-1-816,-7 0 1363,0 1 1,1 0-1,-1 1 1,25 5-1,-36-6 688,0 1-1,0 0 1,0-1-1,0 1 1,0 0-1,0 0 1,0 0-1,-1 1 1,1-1-1,0 0 1,0 1-1,-1-1 1,1 1-1,-1 0 1,2 1-1,-2-1 193,0 0 0,-1 0 0,1 0 0,-1 0 0,1 0 0,-1 0 0,0 1 0,1-1 0,-1 0 0,0 0-1,0 0 1,-1 0 0,1 0 0,0 0 0,-1 0 0,1 0 0,-1 0 0,-1 4 0,-2 1 19,0 0 1,-1-1-1,1 1 1,-1-1-1,-1 0 1,1 0-1,-1-1 1,-8 7-1,9-8-394,0 0 1,0 0-1,0-1 0,0 0 0,0 0 0,-1 0 0,1 0 0,-1-1 1,0 0-1,0 0 0,-9 1 0,15-3-149,-1-1 0,1 1 1,-1-1-1,1 1 0,0-1 0,-1 1 0,1-1 1,0 0-1,-1 1 0,1-1 0,0 1 0,0-1 1,0 0-1,-1 1 0,1-1 0,0 0 0,0 1 0,0-1 1,0 0-1,0 1 0,0-1 0,1 0 0,-1 1 1,0-1-1,0 0 0,0 1 0,0-1 0,1 1 1,-1-1-1,0 0 0,1 1 0,0-1 0,8-25-3568,10-7-1697,4-6-1911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6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14221,'0'0'6695,"1"8"-4613,-2 17-1264,0-1 0,-1 0 0,-7 30 0,3-21-599,-2 58 0,8-77-197,0 0-1,1 0 1,1 0-1,1 0 1,5 19 0,-7-30-137,0 0 0,0 1 0,0-1 1,0 0-1,1 0 0,-1 0 0,1-1 1,0 1-1,0 0 0,0-1 0,0 1 1,0-1-1,1 1 0,-1-1 1,1 0-1,0 0 0,-1 0 0,1-1 1,0 1-1,0 0 0,0-1 0,0 0 1,0 0-1,0 0 0,1 0 0,-1-1 1,0 1-1,5 0 0,-8-1-20,1-1 0,-1 1 0,1 0 0,-1 0 0,1 0 0,0 0 0,-1 0 0,1-1 0,-1 1 0,1 0 0,-1 0 0,1-1 0,-1 1 0,0 0 0,1-1 0,-1 1 0,1 0 0,-1-1 0,0 1 0,1-1 0,-1 1 0,0-1 0,1 1 0,-1-1 0,0 1 0,0-1 0,1 1 0,-1-1 0,0 1 0,0-1 0,0 1 0,0-1 0,0 0 0,0 1 0,0-1 0,0 1 0,0-1 0,0 1 0,0-1 0,0 0 0,0 1 0,0-1 0,-1 1 0,1-1 0,0 1 0,-1-1 0,-13-27-2109,-3 11 3204,-1 1 1,-1 1-1,-38-23 1,31 21 2341,-39-32 1,64 48-3193,1 1 0,0 0 0,-1 0 0,1 0 0,-1-1 0,1 1-1,0 0 1,-1 0 0,1-1 0,0 1 0,0 0 0,-1-1 0,1 1 0,0 0 0,0-1 0,-1 1 0,1-1 0,0 1-1,0 0 1,0-1 0,0 1 0,-1-1 0,1 1 0,0 0 0,0-1 0,0 1 0,0-1 0,0 1 0,0-1 0,0 1 0,0 0-1,0-1 1,1 1 0,-1-1 0,0 1 0,0 0 0,0-1 0,0 1 0,0-1 0,1 1 0,-1-1 0,24-6 1584,51 7-1968,-55 1 579,-3-1-395,58-2-1764,-24-5-3206,-2-4-4464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 10186,'4'-3'9626,"-1"11"-3723,0 31-2064,-2 62-5568,-1-89 3116,0 192 1693,-5-235-3248,-15-56 0,12 58-82,1 0 1,-3-38 0,10 66 239,0 0 0,0 1 1,0-1-1,0 0 0,0 0 0,0 0 0,0 0 0,1 0 0,-1 0 1,0 0-1,1 0 0,-1 1 0,1-1 0,-1 0 0,1 0 1,-1 0-1,1 1 0,-1-1 0,1 0 0,0 1 0,-1-1 0,1 1 1,0-1-1,0 0 0,-1 1 0,1 0 0,0-1 0,0 1 0,1-1 1,36-4-79,38 15 49,-73-9 38,80 22-3,-76-20-2,0-1 1,0 1-1,0 1 0,-1-1 0,0 1 0,1 0 0,-1 1 0,-1-1 0,9 9 0,-12-10-4,-1-1 0,1 1 0,-1-1-1,0 1 1,0-1 0,0 1 0,0 0-1,-1 0 1,1 0 0,-1-1 0,1 1 0,-1 0-1,0 0 1,0 0 0,0 0 0,-1-1-1,1 1 1,-1 0 0,1 0 0,-1 0-1,0-1 1,0 1 0,0 0 0,-1-1-1,1 1 1,0-1 0,-1 1 0,0-1-1,1 0 1,-1 0 0,-3 3 0,-6 7 20,0 0-1,-1-1 1,-25 19 0,23-22 157,24-22-110,24-22-99,91-78-631,-125 114 670,0-1 0,0 1-1,1-1 1,-1 1 0,0-1 0,1 1 0,-1 0-1,0-1 1,1 1 0,-1-1 0,1 1 0,-1 0-1,1-1 1,-1 1 0,1 0 0,-1 0 0,1-1-1,-1 1 1,1 0 0,-1 0 0,1 0 0,-1 0-1,1-1 1,-1 1 0,1 0 0,-1 0 0,1 0-1,-1 0 1,1 0 0,0 1 0,-1-1 0,1 0-1,-1 0 1,1 0 0,-1 0 0,1 0-1,-1 1 1,1-1 0,-1 0 0,1 1 0,-1-1-1,1 0 1,-1 1 0,0-1 0,1 0 0,-1 1-1,0-1 1,1 1 0,-1-1 0,0 1 0,1-1-1,-1 1 1,0-1 0,0 1 0,1-1 0,-1 1-1,0 0 1,3 45 248,-1-16 32,-2-26-218,1-1 0,0 1 0,0 0 0,1 0 0,-1-1 0,1 1 0,-1 0 0,1-1-1,0 0 1,0 1 0,1-1 0,-1 0 0,1 0 0,0 0 0,-1 0 0,1-1 0,1 1 0,-1-1-1,0 0 1,0 0 0,1 0 0,-1 0 0,1-1 0,0 1 0,6 1 0,-5-3-22,0 1 1,-1-1 0,1 0-1,0 0 1,-1-1 0,1 1-1,-1-1 1,1 0 0,-1-1-1,1 1 1,-1-1-1,0 0 1,1 0 0,-1 0-1,0 0 1,0-1 0,-1 1-1,1-1 1,0 0 0,-1 0-1,6-7 1,-5 5-96,-1 1 0,1-1 0,-1 0 1,0 0-1,0 0 0,0-1 0,-1 1 0,0-1 0,0 1 1,0-1-1,-1 0 0,0 1 0,0-1 0,0 0 0,-1 0 1,0 0-1,-1-9 0,1 15 48,0-1 1,0 1-1,0 0 1,0-1-1,0 1 1,0 0-1,0-1 1,0 1-1,0 0 1,0-1 0,0 1-1,0 0 1,-1-1-1,1 1 1,0 0-1,0 0 1,0-1-1,-1 1 1,1 0-1,0-1 1,0 1-1,-1 0 1,1 0-1,0 0 1,0-1-1,-1 1 1,1 0-1,0 0 1,-1 0-1,1 0 1,0 0-1,-1 0 1,1-1-1,0 1 1,-1 0-1,1 0 1,0 0-1,-1 0 1,1 0-1,0 0 1,-1 0-1,1 0 1,0 1-1,-1-1 1,1 0-1,0 0 1,-1 0-1,1 0 1,0 0-1,-1 1 1,1-1-1,0 0 1,-1 0-1,1 0 1,0 1-1,0-1 1,-1 0-1,1 0 1,0 1-1,0-1 1,0 0 0,-1 1-1,1-1 1,0 0-1,0 1 1,-13 20-27,12-18 72,0 1 1,0 0 0,1 0-1,0 0 1,0-1-1,0 1 1,0 0-1,0 0 1,1 0-1,-1-1 1,1 1-1,0 0 1,1-1 0,-1 1-1,1 0 1,-1-1-1,3 4 1,-2-5 11,0 0 0,0 0 0,0 0 1,0 0-1,1 0 0,-1-1 0,0 1 0,1-1 1,-1 1-1,1-1 0,0 0 0,-1 0 1,1 0-1,0-1 0,0 1 0,-1-1 0,1 1 1,0-1-1,0 0 0,0 0 0,0 0 1,-1 0-1,6-2 0,-6 2-36,1-1-1,-1 0 1,0 0-1,1 0 1,-1-1 0,0 1-1,0 0 1,0-1 0,0 1-1,0-1 1,0 0-1,-1 0 1,1 0 0,0 0-1,-1 0 1,0 0 0,1 0-1,-1 0 1,0 0-1,0-1 1,0 1 0,0 0-1,-1-1 1,1 1 0,-1-1-1,1-4 1,4-35-1161,-5 4-4199,0 27 2039,0-7-4640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6919,'0'0'22068,"4"13"-21715,2 16 171,-1 1 1,-1 0-1,0 37 1,-4-66-513,0 0 1,0-1-1,0 1 0,0 0 1,0-1-1,0 1 1,0-1-1,0 1 0,0 0 1,0-1-1,0 1 0,0 0 1,1-1-1,-1 1 1,0-1-1,1 1 0,-1-1 1,0 1-1,1-1 1,-1 1-1,0-1 0,1 1 1,-1-1-1,1 1 1,-1-1-1,1 0 0,-1 1 1,1-1-1,-1 0 1,1 1-1,-1-1 0,1 0 1,0 0-1,-1 0 1,1 1-1,-1-1 0,1 0 1,0 0-1,-1 0 1,1 0-1,0 0 0,-1 0 1,1 0-1,-1 0 1,1 0-1,0-1 0,-1 1 1,1 0-1,-1 0 1,1 0-1,0-1 0,-1 1 1,1 0-1,-1-1 1,1 1-1,-1 0 0,1-1 1,0 0-1,32-23 479,29-41-359,-40 40-145,41-35 1,-62 59 12,0 0 0,0 0 0,0 0 0,0 1 0,0-1 0,0 0 0,0 1 0,0-1 0,0 1 0,1-1 0,-1 1 0,0-1 0,0 1 0,1 0 0,-1 0 0,0-1 0,1 1 0,0 0 0,-1 1 0,0-1 0,-1 0 0,1 1 0,0-1 0,-1 1 0,1-1 0,-1 1 0,1-1 0,-1 1 0,1-1 0,-1 1 0,1-1 0,-1 1 0,1 0 0,-1-1 0,0 1 0,1 0 0,-1-1 0,0 1 0,0 0 0,1-1 0,-1 3 0,1 5 0,0 1 0,0 0 0,-1 0 0,-2 12 0,1-3 0,-2 96-144,3-114 81,0 1 1,0-1-1,0 1 1,0-1-1,0 0 1,0 1 0,1-1-1,-1 1 1,0-1-1,0 1 1,0-1-1,0 1 1,0-1-1,1 0 1,-1 1-1,0-1 1,0 1-1,1-1 1,-1 0-1,0 1 1,1-1-1,-1 0 1,0 1-1,1-1 1,-1 0-1,0 0 1,1 1 0,-1-1-1,1 0 1,-1 0-1,1 0 1,0 1-1,18-4-2079,17-16-2270,-22 6 846,-1 0 0,17-22 0,-3-1-3625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25 16239,'0'0'8275,"-10"-2"-5494,4 1-2567,0 0-1,1 0 1,-1 0-1,1 1 1,-1 0-1,0 1 1,1-1-1,-1 1 1,1 0-1,-10 3 1,12-3-131,0 0 0,0 1 0,0 0-1,1-1 1,-1 1 0,0 0 0,1 0 0,-1 0 0,1 1 0,0-1-1,0 0 1,0 1 0,0 0 0,0-1 0,1 1 0,-1 0 0,1 0-1,0 0 1,0 0 0,0 0 0,0 0 0,0 0 0,1 1-1,-1 4 1,0-5-60,1 0-1,0 0 0,-1 0 0,1 0 1,0 0-1,1 0 0,-1 0 1,1 1-1,-1-1 0,1 0 0,0 0 1,0 0-1,0-1 0,1 1 1,-1 0-1,1 0 0,-1-1 0,1 1 1,0-1-1,0 1 0,0-1 1,0 0-1,1 1 0,-1-1 0,0-1 1,1 1-1,0 0 0,-1-1 1,4 2-1,2 0-10,0 0 1,0-1-1,0 0 1,0 0-1,1-1 1,-1 0-1,0 0 1,1-1-1,-1 0 1,10-2-1,-13 1-11,1 0 0,-1-1 0,0 0 0,0 0 0,0 0 0,0-1 0,-1 1 0,1-1 0,-1 0 0,1 0 0,-1-1 0,0 1 0,0-1 0,0 0 0,-1 0 0,0 0 0,1-1 0,-1 1 0,-1-1 0,1 0 0,-1 0 0,0 0 0,0 0 0,0 0 0,-1 0 0,1 0 0,-1-1 0,-1 1 0,1 0 0,-1-1 0,0-9 0,-1 13-215,0-1-1,0 1 1,-1 0-1,1-1 1,0 1-1,-1 0 1,1 0-1,-1 0 1,0 0-1,0 0 0,0 1 1,0-1-1,0 1 1,0-1-1,0 1 1,0-1-1,-1 1 1,1 0-1,-1 0 1,1 0-1,0 1 0,-5-2 1,-6-3-3446,-3-1-4028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2:58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18001,'0'0'9903,"1"13"-8974,1 55 24,-3-30-729,2 0 1,2 0 0,1 0 0,17 67-1,-21-104-211,0-1 0,0 1 0,0-1 0,0 1 0,0-1 1,0 1-1,0-1 0,0 0 0,0 1 0,0-1 0,0 1 0,1-1 0,-1 1 0,0-1 0,0 0 0,1 1 0,-1-1 0,0 1 0,0-1 0,1 0 0,-1 1 0,1-1 0,-1 0 0,0 1 0,1-1 0,-1 0 0,1 0 0,-1 0 1,0 1-1,1-1 0,-1 0 0,1 0 0,-1 0 0,1 0 0,-1 0 0,1 0 0,-1 0 0,1 0 0,9-18 305,-1-29-162,-6 12-370,0 0 0,-3 0 1,-3-34-1,5 72 209,0 1-1,0-1 1,0 1-1,1-1 1,-1 0-1,1 0 1,0 0-1,0 0 1,0 0-1,0-1 1,1 1-1,-1-1 1,0 0-1,1 0 1,0 0-1,0-1 1,-1 1-1,1-1 1,0 0-1,0 0 1,0 0-1,0 0 1,0-1-1,7 0 1,-4 1 35,0-1 0,0 0 0,0-1 0,0 1 0,0-1 0,0-1 0,-1 1 0,1-1 0,0 0 0,-1-1 0,1 0 0,-1 0 0,12-7 0,-12 3-12,0 1 0,0-1 0,-1 1 0,0-2 1,0 1-1,-1 0 0,0-1 0,0 0 0,-1 0 0,0 0 0,0 0 0,-1-1 0,2-12 0,-3 17-20,0 1-1,-1 0 1,1 0-1,-1 0 1,0-1 0,0 1-1,0 0 1,0 0 0,-1 0-1,1-1 1,-1 1-1,0 0 1,0 0 0,0 0-1,0 0 1,-1 0 0,1 0-1,-1 0 1,0 1-1,1-1 1,-1 0 0,0 1-1,-1 0 1,1-1 0,0 1-1,-1 0 1,1 0 0,-1 0-1,0 0 1,0 1-1,0-1 1,1 1 0,-1 0-1,0 0 1,-1 0 0,1 0-1,0 0 1,-5 0-1,4 1-3,1 0-1,-1 0 0,1 1 1,-1-1-1,1 1 0,-1 0 1,1 0-1,-1 0 0,1 0 1,0 1-1,0 0 0,0-1 1,0 1-1,0 0 0,0 0 1,0 0-1,0 1 0,1-1 1,-1 1-1,1 0 0,0-1 1,0 1-1,0 0 0,0 0 1,0 0-1,1 1 0,-1-1 1,-1 6-1,-2 4-19,0 1 1,1 0-1,1 1 1,0-1-1,-2 26 0,5-38-68,-1 1 0,1 0 0,0-1 0,0 1 0,0 0-1,0-1 1,1 1 0,-1 0 0,1-1 0,-1 1 0,1-1-1,0 1 1,0-1 0,0 1 0,0-1 0,1 0 0,-1 1-1,1-1 1,-1 0 0,1 0 0,0 0 0,0 0-1,0 0 1,0-1 0,0 1 0,0 0 0,0-1 0,1 0-1,-1 1 1,4 0 0,6 1-904,0 0-1,0-1 1,0-1 0,0 0-1,22-1 1,-25-1 467,1 1 1,-1 0-1,0 0 0,0 1 1,0 0-1,0 1 0,0 0 1,0 0-1,12 6 0,-20-7 346,0 0 0,0 0-1,0 0 1,0 0-1,0 0 1,0 0 0,-1 1-1,1-1 1,0 0-1,-1 1 1,1-1 0,-1 0-1,0 1 1,1-1 0,-1 1-1,0-1 1,0 0-1,0 1 1,0-1 0,0 1-1,0-1 1,0 1-1,0-1 1,-1 0 0,1 1-1,-1-1 1,1 1 0,-1-1-1,1 0 1,-1 0-1,0 1 1,-1 1 0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00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19699,'0'0'8061,"0"10"-6775,7 57 284,-6-60-1521,0-1 1,1 1 0,0-1-1,0 0 1,1 1 0,-1-1-1,1 0 1,1-1-1,7 12 1,-11-16-83,1-1 0,-1 1 0,1 0 0,0-1 0,-1 1 0,1-1-1,0 1 1,-1-1 0,1 1 0,0-1 0,0 1 0,-1-1 0,1 1 0,0-1 0,0 0 0,0 0 0,0 1 0,-1-1-1,1 0 1,0 0 0,0 0 0,0 0 0,0 0 0,0 0 0,0 0 0,0 0 0,-1 0 0,2-1 0,0 0-26,-1 0 0,1 0 0,0 0 1,-1 0-1,1 0 0,-1-1 0,0 1 1,1-1-1,-1 1 0,0-1 0,0 1 1,1-3-1,2-4-196,0 0 1,-1 0 0,0 0 0,3-14-1,-3 10 148,-2 0-1,0 0 0,0 0 1,-1 0-1,-2-12 0,2 24 98,0 0-1,1-1 1,-1 1-1,0 0 1,0 0-1,0-1 1,0 1-1,0 0 1,0 0-1,0-1 1,0 1-1,0 0 1,0 0-1,0-1 1,0 1-1,0 0 1,0 0-1,0-1 1,0 1-1,-1 0 1,1 0-1,0-1 1,0 1-1,0 0 1,0 0-1,0 0 1,0-1-1,-1 1 1,1 0 0,0 0-1,0 0 1,0 0-1,-1-1 1,1 1-1,0 0 1,0 0-1,-1 0 1,1 0-1,0 0 1,0 0-1,0 0 1,-1 0-1,1-1 1,0 1-1,-1 0 1,1 0-1,0 0 1,0 0-1,-1 0 1,1 0-1,0 1 1,0-1-1,-1 0 1,1 0-1,0 0 1,0 0-1,0 0 1,-1 0-1,-5 14-1286,5-13 1163,1 1 0,0-1 0,0 0 0,1 0 0,-1 1 0,0-1 0,0 0 0,0 0 0,1 0 0,-1 1 0,1-1 0,-1 0 0,1 0 0,-1 0 1,1 0-1,0 0 0,0 0 0,-1 0 0,1 0 0,0 0 0,0 0 0,0 0 0,0-1 0,0 1 0,0 0 0,1 0 0,1 0-150,-1 0-1,1-1 1,-1 1 0,1-1 0,-1 0-1,1 0 1,0 0 0,-1 0 0,1 0-1,-1 0 1,1-1 0,2 0-1,2 0-438,-1-1-1,0 0 1,1-1 0,-1 0-1,-1 1 1,1-2-1,0 1 1,-1-1-1,9-7 1,-1-7 779,12-13 6054,-24 31-6014,0 0 0,0 0 0,0 0 1,0 1-1,0-1 0,0 0 1,0 1-1,0-1 0,0 1 1,-1-1-1,1 1 0,0-1 0,0 1 1,0 0-1,-1-1 0,1 1 1,0 0-1,-1 0 0,1-1 1,-1 1-1,1 0 0,-1 0 0,1 0 1,-1 0-1,1 0 0,-1 2 1,9 7-64,-6-26 2010,-3 16-1983,1-1 1,-1 0-1,0 0 0,0 0 1,0 1-1,0-1 0,0 0 0,0 0 1,0 0-1,0 0 0,0 1 1,0-1-1,-1 0 0,1 0 1,0 0-1,0 1 0,-1-1 0,1 0 1,0 0-1,-1 1 0,1-1 1,-1 0-1,1 1 0,-1-1 1,0 0-1,1 1 0,-1-1 0,1 1 1,-1-1-1,0 1 0,0-1 1,1 1-1,-2-1 0,0 1 10,0 1 0,0-1-1,0 1 1,0-1-1,1 1 1,-1 0 0,0 0-1,0 0 1,1 0-1,-1 0 1,1 0 0,-1 1-1,-2 1 1,-43 54 2617,43-51-2269,-28 49 1756,30-53-2115,1 1-1,0-1 0,0 1 1,0-1-1,0 1 0,1-1 0,-1 1 1,0 0-1,1 0 0,0-1 1,0 1-1,0 0 0,0 0 1,0-1-1,0 1 0,1 0 0,0-1 1,-1 1-1,2 3 0,0-4-53,0 0-1,0-1 1,0 1-1,0-1 1,0 0-1,1 0 1,-1 1-1,0-1 0,1-1 1,-1 1-1,0 0 1,1-1-1,-1 1 1,1-1-1,-1 1 1,1-1-1,-1 0 1,1 0-1,-1-1 1,1 1-1,-1 0 0,4-2 1,3 1-94,-1 0 0,1-1-1,-1-1 1,1 0 0,9-4 0,-9 2 72,-1 0 0,0-1 0,0 0 0,0 0 0,-1-1 0,0 1 0,0-2 0,-1 1 0,8-13 0,0-2 154,-2-1-1,13-31 1,-24 53-148,-1 0 0,1 0-1,-1 0 1,1 0 0,-1 0 0,1 0-1,0 0 1,-1 1 0,1-1 0,0 0 0,0 0-1,0 1 1,0-1 0,-1 0 0,1 1-1,0-1 1,0 1 0,0-1 0,0 1-1,0 0 1,1-1 0,-1 1 0,0 0 0,0 0-1,0 0 1,0-1 0,0 1 0,0 0-1,0 1 1,0-1 0,1 0 0,-1 0-1,0 0 1,0 1 0,0-1 0,0 0-1,0 1 1,0-1 0,0 1 0,0-1 0,0 1-1,0 0 1,1 0 0,1 2-208,1-1 1,0 1-1,-1 0 1,0 0-1,0 0 0,0 0 1,0 1-1,0-1 1,3 6-1,-3-3 214,-1 0-1,1 0 0,-1 0 0,0 0 1,-1 0-1,1 0 0,-1 1 0,-1-1 1,1 0-1,-1 1 0,0-1 1,0 1-1,-2 7 0,23-25-2982,36-32 2848,-1-15 327,-53 115 475,-3-54-633,1 1 1,-1-1 0,1 1 0,0-1 0,0 1 0,0-1-1,1 0 1,-1 1 0,1-1 0,0 0 0,0 0-1,0 0 1,0 0 0,0 0 0,1-1 0,-1 1-1,1-1 1,0 0 0,4 4 0,-5-5 50,0 0 1,0 0-1,0 0 1,0 0-1,1-1 1,-1 1-1,0-1 0,0 1 1,0-1-1,1 0 1,-1 0-1,0 0 1,0 0-1,0 0 1,1 0-1,-1-1 1,0 1-1,0-1 0,0 1 1,0-1-1,1 0 1,-1 0-1,0 0 1,-1 0-1,1 0 1,0 0-1,0-1 0,0 1 1,-1-1-1,1 1 1,-1-1-1,3-2 1,1-3-25,-1 1 1,-1-1-1,1 0 1,-1 0 0,0 0-1,0-1 1,-1 1-1,0-1 1,0 1-1,-1-1 1,1-12-1,-2 18-36,1-1-1,-1 1 0,0-1 1,0 1-1,0-1 0,0 1 1,-1-1-1,1 1 0,-1-1 1,1 1-1,-1 0 0,0-1 1,0 1-1,0 0 0,0-1 1,0 1-1,0 0 0,-1 0 1,1 0-1,-1 0 0,0 0 1,1 0-1,-1 1 0,0-1 1,0 0-1,0 1 0,0 0 1,0-1-1,0 1 0,-1 0 1,1 0-1,0 0 0,-1 0 1,1 1-1,-1-1 0,1 1 1,-1-1-1,1 1 0,-4 0 1,31 19-1798,9-7-2612,4-6-3354,-6-6-1705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0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16 14798,'-8'-10'8182,"-10"6"-4113,-21 3-1229,35 1-2119,0 0-608,1 0-1,0 0 1,0 1-1,0-1 1,0 1-1,0 0 1,0 0-1,0 0 1,0 0-1,-5 3 1,7-3-185,1 0 0,-1-1 0,0 1 0,0 0 0,0-1-1,0 1 1,0 0 0,1 0 0,-1 0 0,0 0 0,1 0 0,-1 0 0,1 0 0,-1 0 0,1 0 0,-1 0 0,1 0 0,0 0 0,0 0 0,-1 0 0,1 0 0,0 1 0,0-1 0,0 0 0,0 0 0,0 0 0,1 0 0,-1 0 0,0 0 0,0 1 0,1-1 0,-1 0 0,1 1-1,2 0-165,0 0-1,0 0 0,0 0 0,1 0 1,-1 0-1,1-1 0,-1 0 0,1 0 1,-1 0-1,1 0 0,-1 0 0,1-1 1,6 1-1,-2 0-91,25 4-825,-22-5 1049,-1 1 0,1 1 0,-1 0 0,0 1 0,0 0 0,0 0 0,0 1 0,11 6 0,-20-10 226,0 1 0,-1-1-1,1 1 1,-1-1 0,1 1 0,-1-1 0,1 1-1,-1-1 1,1 1 0,-1-1 0,0 1 0,1-1-1,-1 1 1,0 0 0,1-1 0,-1 1 0,0 0-1,0-1 1,0 1 0,1 0 0,-1 0 0,0-1-1,0 1 1,0 0 0,0-1 0,0 1 0,0 0-1,-1 0 1,1-1 0,0 1 0,0 0 0,0-1-1,-1 1 1,1 0 0,0-1 0,-1 1 0,1-1-1,0 1 1,-1 0 0,1-1 0,-1 1 0,1-1-1,-1 1 1,1-1 0,-1 0 0,0 1 0,1-1-1,-1 1 1,0-1 0,-34 21 1795,33-20-1839,-66 25 1013,21-19-4025,46-7 2771,1 0-1,0 0 1,-1 0 0,1 0-1,0 0 1,0 0 0,-1 0-1,1 0 1,0 0 0,-1 0-1,1-1 1,0 1 0,-1 0-1,1 0 1,0 0 0,0 0-1,-1-1 1,1 1 0,0 0 0,0 0-1,0-1 1,-1 1 0,1 0-1,0 0 1,0-1 0,0 1-1,0 0 1,-1 0 0,1-1-1,0 1 1,0 0 0,0-1-1,0 1 1,0 0 0,0-1-1,0 1 1,0 0 0,0-1 0,0 1-1,0 0 1,0 0 0,0-1-1,0 1 1,0 0 0,0-1-1,0 1 1,1 0 0,-1-1-1,0 1 1,0-3-874,4-17-6915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0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19699,'0'0'3325,"10"-7"-111,5-3-2582,1 1 0,0 0 0,0 1 0,1 1 0,0 1 1,0 0-1,1 1 0,-1 1 0,31-3 0,-46 6-633,-1 1 1,1 0-1,0 0 1,-1 0-1,1-1 1,-1 2-1,1-1 1,0 0-1,-1 0 1,1 0-1,-1 1 1,1-1-1,-1 1 1,1-1-1,-1 1 1,1-1-1,-1 1 1,0 0-1,1 0 1,-1 0-1,0 0 1,1 0-1,-1 0 1,0 0-1,1 2 1,-2-1 8,0-1-1,0 1 1,0 0 0,0 0 0,-1-1-1,1 1 1,-1 0 0,1 0 0,-1-1-1,0 1 1,0 0 0,1-1 0,-1 1-1,0-1 1,0 1 0,-1-1 0,1 0 0,0 1-1,0-1 1,-1 0 0,1 0 0,-3 2-1,-4 4 6,-10 9 1,2 0-1,-30 36 1,43-48-15,0 0 1,0 1-1,0-1 0,1 1 1,-1-1-1,1 1 1,0 0-1,1-1 1,-1 1-1,1 0 1,0 0-1,0 0 1,0 1-1,1-1 1,0 0-1,0 0 1,0 0-1,1 0 1,2 10-1,-2-11-189,1 0 0,0-1 0,0 1 1,1-1-1,-1 0 0,1 0 0,0 0 0,0 0 0,0 0 1,0 0-1,0-1 0,0 1 0,1-1 0,-1 0 0,1 0 0,0 0 1,0-1-1,-1 1 0,7 0 0,3 2-1400,-1-1-1,1-1 0,0 0 1,25 0-1,-23-2-8119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3:0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19186,'0'0'9193,"-20"51"-6887,20-45-961,7-2-800,9-4-449,-1 0-737,1-5-2786,2-10-5638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0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12748,'0'0'11990,"10"3"-10351,44 5-960,0-2 0,0-3 0,97-6 0,-99 1-1212,-38 2-1962,-22 0-4843,-14 0 1647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04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8808,'0'0'10282,"-48"22"-7944,48-19-512,1-2-705,17 0-128,12-1-160,10 0-97,9 0-447,10 0-193,0 0-96,-3 0-641,-5 0-1505,-10 0-1249,-10 0-609,-10 0-3010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05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14894,'0'0'1655,"9"5"368,13 6-796,1-2 0,0 0 0,1-2-1,32 6 1,-55-13-1219,1 0 1,-1 0-1,1 1 1,0-1-1,-1 0 1,1 0-1,-1 1 0,1-1 1,-1 1-1,1-1 1,-1 1-1,0 0 1,1-1-1,-1 1 0,0 0 1,1 0-1,-1 0 1,0 0-1,0 0 1,0 0-1,0 1 0,0-1 1,0 0-1,0 0 1,0 1-1,-1-1 1,1 1-1,-1-1 0,1 1 1,0-1-1,-1 1 1,0-1-1,1 1 1,-1-1-1,0 1 0,0-1 1,0 1-1,0-1 1,0 1-1,0-1 0,-1 1 1,1 0-1,0-1 1,-1 1-1,1-1 1,-1 0-1,0 1 0,1-1 1,-1 1-1,0-1 1,0 0-1,-2 2 1,-5 10 387,-1-1 0,-1 0 0,0-1-1,-14 13 1,21-21-201,-36 32 471,-42 44 805,75-73-1943,0 1 0,1 1 0,0-1 0,0 1 0,0 0 0,1 0 0,0 0 0,1 1-1,-4 12 1,6-11-5245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0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65 4484,'0'0'43,"40"-51"11072,-20 38-3572,-20 20-4045,-5 22-1861,-8 2-636,10-23-876,-1-1 0,1 1 0,0 0 1,1 1-1,0-1 0,0 0 0,-1 11 0,7-18-125,0 1-1,0-1 1,0-1 0,0 1 0,0 0-1,0-1 1,0 0 0,0 0 0,0 0-1,6-1 1,-7 0-50,17-1-209,28 0-165,-47 2 417,1 0-1,-1 1 1,0-1-1,0 0 1,1 0-1,-1 1 0,0-1 1,0 1-1,0-1 1,0 1-1,0 0 1,0-1-1,0 1 1,0 0-1,0 0 1,0-1-1,0 1 1,0 0-1,0 0 1,-1 0-1,1 0 0,0 0 1,-1 0-1,1 0 1,-1 1-1,1-1 1,-1 0-1,1 0 1,-1 0-1,0 1 1,1 1-1,-1 3 51,0 0-1,0 1 0,-1-1 1,0 0-1,0 0 1,0 0-1,-1 1 1,0-1-1,0-1 1,-1 1-1,1 0 1,-1 0-1,0-1 0,-1 0 1,0 0-1,1 0 1,-1 0-1,-1 0 1,1-1-1,-1 1 1,-6 4-1,3-4 19,0 1-1,0-1 1,0-1-1,0 1 1,-1-2-1,1 1 1,-1-1-1,0 0 1,0-1-1,0 0 1,0 0-1,-1-1 1,1 0-1,-11-1 1,19 0-256,0 0 1,-1-1 0,1 1-1,0-1 1,-1 1-1,1-1 1,0 1-1,0-1 1,-1 0 0,1 0-1,0 0 1,0 1-1,0-1 1,0 0-1,0 0 1,0-1 0,0 1-1,1 0 1,-1 0-1,0 0 1,1 0-1,-1-1 1,0 1 0,1 0-1,0-1 1,-1 1-1,1 0 1,-1-2-1,-4-44-9604,5 42 8261,0-33-11616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7655,'0'0'13645,"-6"11"-11146,-4 6-1778,2 1 0,0 0 0,0 0 0,2 1 1,1 0-1,0 0 0,1 0 0,1 1 0,-1 28 1,4-47-709,1 1 1,-1-1-1,0 0 0,0 0 1,1 0-1,-1 0 1,0 0-1,1 0 1,-1 0-1,1 1 0,0-1 1,-1 0-1,1-1 1,0 1-1,0 0 1,-1 0-1,1 0 1,0 0-1,0-1 0,0 1 1,0 0-1,0-1 1,0 1-1,0-1 1,0 1-1,0-1 0,1 1 1,-1-1-1,0 0 1,0 1-1,0-1 1,0 0-1,1 0 1,-1 0-1,0 0 0,0 0 1,0 0-1,0-1 1,1 1-1,-1 0 1,0 0-1,0-1 0,0 1 1,0-1-1,0 1 1,1-2-1,4 1 108,0-2 0,-1 1 0,1-1 0,-1 1-1,0-2 1,0 1 0,0 0 0,5-6 0,-6 4-118,1-1 1,-1 0-1,0 0 1,0-1 0,-1 1-1,0-1 1,0 0-1,-1 0 1,0 0 0,0 0-1,0 0 1,0-12-1,-1 17-3,-1 0 0,0 0 0,0 0 0,0 0-1,0 0 1,0 0 0,-1 0 0,1 0 0,-1 0-1,1 0 1,-1 0 0,0 0 0,0 0 0,0 0-1,0 0 1,0 0 0,0 1 0,0-1 0,0 0-1,-1 1 1,1-1 0,-1 1 0,1-1 0,-1 1-1,0 0 1,1 0 0,-1 0 0,0 0 0,0 0-1,0 0 1,0 0 0,0 0 0,0 1 0,0-1-1,0 1 1,0 0 0,0-1 0,0 1 0,0 0-1,0 0 1,0 1 0,0-1 0,0 0 0,0 1-1,0-1 1,-4 2 0,5-2-7,0 0 1,0 1-1,0-1 0,1 0 0,-1 1 1,0-1-1,0 1 0,0-1 0,0 1 1,0 0-1,1-1 0,-1 1 0,0 0 1,1 0-1,-1-1 0,0 1 0,0 1 1,1-1-19,0-1 1,0 0 0,-1 1 0,1-1 0,0 0-1,0 1 1,0-1 0,0 0 0,0 0 0,0 1 0,0-1-1,0 0 1,0 1 0,0-1 0,0 0 0,0 1-1,0-1 1,0 0 0,1 1 0,-1-1 0,0 0-1,0 0 1,0 1 0,0-1 0,0 0 0,1 1 0,-1-1-1,0 0 1,0 0 0,0 0 0,1 1 0,-1-1-1,0 0 1,0 0 0,1 0 0,-1 1 0,0-1-1,1 0 1,-1 0 0,0 0 0,1 0 0,-1 0 0,0 0-1,0 0 1,1 0 0,-1 0 0,0 0 0,1 0-1,-1 0 1,0 0 0,1 0 0,-1 0 0,0 0-1,1 0 1,-1 0 0,1 0 0,17-2-4097,4-7-2878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0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12396,'0'0'14894,"60"-9"-13773,-28 9-705,7 0-352,4 2-64,-2-1-1057,-3-1-1793,-5 0-2115,-10-3-3779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20243,'0'0'4068,"64"-4"-1217,-13-6-1154,11-3-608,7-1-800,-2 2-225,-3 3-513,-10 3-1344,-11 3-1250,-15 3-1185,-11 0-1089,-8 0-513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0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0 17072,'-9'3'2472,"-3"0"-1714,1 0 0,0 1-1,0 1 1,0 0 0,1 0 0,0 1 0,0 1 0,0-1 0,1 2-1,-9 8 1,12-10-629,0 0-1,1 1 1,0 0 0,0 0-1,1 0 1,0 0-1,0 1 1,1 0-1,0-1 1,0 1-1,1 1 1,0-1 0,0 0-1,1 0 1,0 1-1,0 8 1,1-10-95,0 0 0,0 0 0,1 0 0,0 0 0,0-1 0,1 1 0,-1 0 0,1 0 0,1-1 0,-1 0 0,1 1 0,6 8 0,-6-11-26,1 0 1,0 0 0,0 0 0,0 0 0,0-1 0,1 1 0,-1-1 0,1 0-1,0 0 1,0-1 0,0 0 0,0 0 0,0 0 0,1 0 0,-1-1-1,7 1 1,-3 0 10,1-1 0,-1 0-1,0-1 1,0 0 0,1 0-1,-1-1 1,0 0 0,0-1-1,0 0 1,0 0 0,15-6-1,-20 6 36,0 0-1,1-1 1,-2 1-1,1-1 0,0 0 1,0 0-1,-1 0 0,0 0 1,1 0-1,-1-1 1,-1 0-1,1 1 0,0-1 1,-1 0-1,0 0 1,0-1-1,0 1 0,0 0 1,-1-1-1,0 1 1,0-1-1,0 1 0,0-1 1,-1 0-1,1-4 1,-1 7-44,0 0 0,-1 0 0,1 1 1,0-1-1,0 0 0,-1 0 1,1 0-1,-1 1 0,0-1 0,1 0 1,-1 0-1,0 1 0,0-1 0,0 1 1,0-1-1,0 1 0,0-1 1,-1 1-1,1 0 0,0-1 0,-4-1 1,2 1 6,-2 0 0,1 0 0,0 0 0,0 0 0,-1 1 1,1 0-1,-1-1 0,-7 1 0,-2-1 2,-1 2 1,1 0-1,0 1 0,0 0 1,-16 4-1,23-3-19,-1 0 0,1 0 0,0 1 0,0 0 0,-11 7 0,15-8 0,0 0 0,1 0 0,-1 0 0,0 0 0,1 0 0,0 1 0,0-1 0,-1 1 0,1-1 0,1 1 0,-1 0 0,0 0 0,1 0 0,-1 0 0,0 4 0,1-6-26,1-1 1,0 1-1,0-1 1,0 1-1,0 0 0,0-1 1,0 1-1,0-1 1,0 1-1,0 0 0,0-1 1,1 1-1,-1-1 1,0 1-1,0-1 0,0 1 1,1-1-1,-1 1 1,0-1-1,1 1 0,-1-1 1,0 1-1,1-1 1,-1 1-1,1-1 0,-1 0 1,0 1-1,1-1 1,-1 0-1,1 1 0,0-1 1,24 5-2065,26-11-3703,-6-10-848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1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96,'0'0'32671,"45"23"-49583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22421,'0'0'9871,"-6"10"-9471,2-4-363,-2 3-33,0 0-1,1 0 1,0 0 0,0 1 0,1 0 0,1 0 0,0 0-1,0 0 1,-2 19 0,5-28-15,0 0-1,0 0 1,0-1 0,0 1-1,1 0 1,-1 0 0,0 0-1,1 0 1,-1 0 0,1 0-1,-1-1 1,1 1-1,0 0 1,-1 0 0,1-1-1,-1 1 1,1 0 0,0-1-1,0 1 1,-1-1 0,1 1-1,0-1 1,0 1 0,0-1-1,0 0 1,0 1 0,0-1-1,0 0 1,-1 0 0,1 1-1,0-1 1,2 0 0,38 1-741,-28-2 479,33-1-741,-31 1 799,1 0 0,-1 1-1,1 0 1,-1 1-1,25 6 1,-39-7 234,0 0-1,0 0 1,0 1-1,0-1 1,0 0-1,0 1 1,0-1-1,0 1 1,-1-1 0,1 1-1,0-1 1,0 1-1,-1 0 1,1-1-1,0 1 1,-1 0-1,1 0 1,-1-1-1,1 1 1,-1 0-1,1 0 1,-1 0-1,1 0 1,-1 0 0,0 0-1,1 0 1,-1 1-1,0 0 83,0 0 1,-1 0-1,1 0 0,0 0 0,-1 1 0,0-1 0,1 0 1,-1 0-1,0 0 0,0 0 0,-2 3 0,-3 3 344,-1 1 0,1-1 0,-16 14 0,11-13-385,0 0 0,0 0 0,-1-1 0,-14 7 1,22-13-130,0 0 0,-1 0 1,1 0-1,-1 0 1,1-1-1,-1 0 1,0 0-1,1 0 0,-1 0 1,0-1-1,1 0 1,-1 0-1,0 0 1,0-1-1,1 1 1,-7-3-1,8 2-573,1-1 0,-1 1 0,1-1 0,0 0 0,0 0 0,0 0 0,0 0 0,0 0 0,0-1 0,0 1 0,1-1 0,-1 1 0,1-1 0,-2-4 0,-10-26-9170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1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20275,'0'0'8424,"59"-20"-6822,-26 19-545,7-1-801,5 1-224,1 1-288,-4 0-1250,-3 0-1505,-7 1-2274,-7 7-3811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19154,'0'0'8744,"71"-10"-6790,-25 2-256,10-3-961,4 0-577,-1 2-160,-3-1-609,-10 1-992,-8 2-1410,-11 0-1441,-10 0-1602,-7 1-2498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2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1 13613,'-11'2'5637,"-6"1"-4718,1 1 0,-1 0 0,1 2 0,0 0 0,0 0 0,0 2 0,1 0 0,0 1 1,1 0-1,-14 13 0,20-16-787,1 0 0,-1 1 0,2 1 1,-1-1-1,1 1 0,0 0 0,1 0 1,0 1-1,0-1 0,1 1 0,0 0 1,0 0-1,1 1 0,0-1 1,1 1-1,0 0 0,1 0 0,0-1 1,0 1-1,1 11 0,1-17-117,-1-1-1,1 0 0,-1 1 1,1-1-1,0 0 1,0 1-1,0-1 1,1 0-1,-1 0 1,1 0-1,0 0 0,0 0 1,0-1-1,0 1 1,0 0-1,1-1 1,3 4-1,-1-2-3,1-1 0,0 1 0,0-1 0,-1-1 0,2 1-1,-1-1 1,0 0 0,11 2 0,4 0-65,0-2-1,0-1 1,0 0-1,36-5 0,-48 3 50,1-1-1,-1 0 1,0-1-1,-1 0 0,1-1 1,12-6-1,-19 10 21,0-1 0,0 0 1,0 0-1,0 0 0,-1 0 0,1 0 0,0 0 0,0-1 1,-1 1-1,1-1 0,-1 1 0,1-1 0,-1 0 0,0 1 0,0-1 1,0 0-1,0 0 0,0 0 0,0 0 0,0 0 0,0 0 1,-1 0-1,1 0 0,-1 0 0,1 0 0,-1 0 0,0 0 1,0 0-1,0 0 0,0-1 0,0 1 0,-1 0 0,1 0 0,-2-3 1,1 3-13,-1 0 0,0 0 0,0 0 0,0 0 0,0 0 1,0 0-1,-1 0 0,1 1 0,0-1 0,-1 1 0,0 0 0,1-1 1,-1 1-1,0 0 0,1 1 0,-1-1 0,0 0 0,0 1 1,1 0-1,-4-1 0,-66 0-14,59 1 9,-31 7 2,42-7 0,0 1 0,1-1 0,-1 1 0,1 0 0,-1 0 0,1-1 0,0 1 0,-1 0 0,1 0 0,0 0 0,0 1 0,-1-1 0,1 0 0,0 0 0,0 1 0,0-1 0,0 1 0,1-1 0,-1 0 0,0 1 0,1 0 0,-1-1 0,0 3 0,1-3-28,1-1-1,-1 1 1,0 0-1,1-1 1,-1 1 0,0-1-1,1 1 1,-1-1-1,1 1 1,-1-1 0,1 1-1,-1-1 1,1 1-1,-1-1 1,1 0-1,-1 1 1,1-1 0,0 0-1,-1 0 1,1 1-1,-1-1 1,1 0 0,0 0-1,-1 0 1,1 0-1,0 0 1,-1 0 0,1 0-1,0 0 1,-1 0-1,1 0 1,0 0 0,-1 0-1,2 0 1,26-3-3265,9-12-3833,4-10-6124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2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18674,'0'0'8744,"96"-2"-7495,-37 0-384,10 0-641,0 2-192,-3 0-672,-12 0-1763,-14 0-1633,-21 4-1216,-19 2-4069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17104,'0'0'1249,"69"6"801,-18-6 64,11 0-1249,2 0-224,0-6-577,-8-4-1954,-5-3-4324,-8-4-6598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99 6054,'0'-15'2431,"-1"9"-1427,0 1 0,1-1 1,0 0-1,0 1 0,1-1 0,-1 0 1,1 1-1,0-1 0,1 1 0,-1-1 0,1 1 1,0 0-1,3-6 0,-1 14 2807,-2 19-2775,-6 61-458,-4 0 0,-20 90 1,9-68 398,78-290 1297,-50 152-2198,32-97 145,-37 120-212,1 0 1,-1 0-1,1 0 0,1 1 1,0 0-1,0 0 0,1 0 0,0 1 1,15-13-1,-21 20-9,0 0 0,0 0 0,0 0 0,0-1 0,0 2 0,0-1 0,1 0 0,-1 0 0,0 0 0,1 0 0,-1 1 0,0-1 0,1 1 0,-1-1 0,1 1 0,-1 0 0,1-1 0,-1 1 0,1 0 0,-1 0 0,1 0 0,-1 0 0,1 0 0,-1 0 0,1 1 0,-1-1 0,1 0 0,-1 1 0,1-1 0,-1 1 0,1 0 0,-1-1 0,0 1 0,1 0 0,-1 0 0,0 0 0,0 0 0,0 0 0,0 0 0,0 0 0,0 0 0,0 0 0,0 1 0,0-1 0,0 0 0,-1 1 0,1-1 0,0 0 0,-1 1 0,1-1 0,-1 1 0,0 1 0,2 2 0,-1 1 0,0-1 0,0 1 0,0-1 0,-1 1 0,0 0 0,0-1 0,0 1 0,-1-1 0,0 1 0,0-1 0,0 1 0,-3 7 0,0-7 0,0 0 0,0-1 0,0 1 0,-1-1 0,1 0 0,-1 0 0,-1 0 0,1 0 0,-1-1 0,1 0 0,-1 0 0,0-1 0,-1 0 0,1 0 0,-1 0 0,1-1 0,-1 1 0,0-2 0,0 1 0,0-1 0,0 0 0,-7 0 0,12-2-53,0 1 0,1-1-1,-1 1 1,0-1 0,0 0 0,1 1 0,-1-1 0,1 0-1,-1 0 1,1 0 0,-1-1 0,1 1 0,-1 0 0,1 0-1,0-1 1,0 1 0,0-1 0,0 1 0,0-1-1,0 0 1,0 1 0,0-1 0,1 0 0,-1 0 0,0 1-1,1-1 1,0 0 0,-1 0 0,1 0 0,0 1 0,0-3-1,0 0-165,-1 1 0,1-1 0,0 1-1,0 0 1,0-1 0,1 1 0,-1-1-1,1 1 1,0 0 0,-1-1-1,2 1 1,-1 0 0,0 0 0,1 0-1,-1 0 1,5-6 0,-3 6-963,1 1 0,-1-1-1,1 1 1,0 0 0,0 0 0,0 0 0,0 0 0,6-2-1,14-1-6931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3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16432,'0'0'4852,"8"-4"-3133,8-2-1049,1 0 0,0 1 0,1 1-1,-1 1 1,1 0 0,35 0 0,116 8 588,-117 5-1205,-52-10-53,1 0 0,0 1 1,0-1-1,0 0 0,-1 0 0,1 0 1,0 0-1,0 1 0,-1-1 1,1 0-1,0 1 0,0-1 0,-1 1 1,1-1-1,-1 1 0,1-1 1,0 1-1,-1-1 0,1 1 0,-1 0 1,1-1-1,-1 1 0,1 0 0,-1-1 1,0 1-1,1 0 0,-1 0 1,0-1-1,0 1 0,1 0 0,-1 0 1,0 0-1,0-1 0,0 1 1,0 0-1,0 0 0,0 0 0,0-1 1,0 1-1,0 0 0,-1 0 0,1-1 1,0 1-1,0 0 0,-1 0 1,1-1-1,-1 1 0,1 0 0,0 0 1,-1-1-1,1 1 0,-1-1 1,1 1-1,-1 0 0,0-1 0,1 1 1,-1-1-1,0 0 0,0 1 0,-16 11 215,0-1 0,-1-1 0,0-1 0,-1-1 0,-29 10 0,-29 13 892,68-27-951,-33 19 451,41-22-582,0 0-1,-1 0 1,1 0 0,0 0-1,-1 0 1,1 0-1,0 0 1,0 0 0,0 0-1,0 1 1,0-1 0,0 0-1,1 1 1,-1-1 0,0 1-1,1-1 1,-1 1-1,1-1 1,-1 1 0,1-1-1,0 1 1,-1 2 0,2-3-24,-1 0 0,1 0 0,0 0 0,-1 0 0,1-1 0,-1 1 0,1 0 0,0 0 0,0-1 0,-1 1 0,1-1 0,0 1 0,0-1 0,0 1 0,0-1 0,0 1 0,0-1 0,0 0 0,0 1 0,-1-1 0,1 0 0,0 0 0,0 0 0,0 0 0,2 0 0,32 1-5,-27-1 3,15 1-132,11 0-1727,-1-1-1,1-1 1,-1-2-1,0-1 1,44-12-1,-30-1-7727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3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44 13837,'0'0'15054,"-10"4"-14317,5-2-658,-34 15 295,37-16-361,1 0 1,-1 1-1,0-1 1,1 0-1,-1 1 1,1-1-1,0 0 1,-1 1-1,1 0 1,0-1-1,0 1 1,0 0-1,0 0 1,0-1-1,0 1 1,0 0-1,1 0 1,-1 0-1,1 0 1,0 0-1,-1 0 1,1 3-1,1-4-11,-1 0 0,1 0-1,-1 0 1,1 0 0,0 0-1,-1 0 1,1 0 0,0 0-1,0 0 1,0 0 0,0-1-1,0 1 1,0 0 0,0-1-1,0 1 1,0-1 0,0 1-1,0-1 1,0 0 0,0 1-1,1-1 1,-1 0 0,0 0-1,0 1 1,2-1-1,41 4-194,-33-4-4,13 2-290,4 0-222,0 0-1,0 3 0,32 7 1,-59-11 754,1-1 0,-1 0 0,0 0 0,1 1 0,-1-1 0,0 1 0,0-1 0,1 1 0,-1 0 0,0-1 0,0 1 0,0 0 0,0 0 0,0 0 0,0 0 0,0-1 0,0 1 0,0 1 0,-1-1 0,1 0 1,0 0-1,-1 0 0,1 0 0,-1 1 0,1-1 0,0 2 0,-1-1 79,-1 0 0,1 0 1,-1 0-1,1 0 0,-1 0 0,0 0 1,1 0-1,-1 0 0,0 0 1,0 0-1,-1-1 0,1 1 0,0-1 1,-1 1-1,-1 1 0,-9 8 526,0 0 1,-1-1-1,-18 11 0,27-19-695,2-1 52,-80 45 355,76-43-422,1 0-1,-1-1 1,0 0-1,0 0 1,-1-1-1,1 0 1,0 0-1,0 0 1,-1-1 0,1 0-1,0 0 1,-12-2-1,17 2-182,0-1 0,-1 1 0,1-1 0,0 1 0,-1-1 0,1 0 0,0 0 0,0 0 0,0 0 0,0 0-1,0 0 1,0 0 0,0 0 0,0 0 0,0 0 0,1 0 0,-1-1 0,0 1 0,1 0 0,-1 0 0,0-4 0,-5-30-6782,6 32 6179,-2-37-7973</inkml:trace>
  <inkml:trace contextRef="#ctx0" brushRef="#br0" timeOffset="1">53 7 16560,'0'0'6182,"74"-6"-3524,-37 6-704,4 0-833,-1 0-801,1 3-256,-8 1-128,-6-2-2114,-7-2-2242,-8 0-3780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4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20467,'0'0'3460,"99"-14"-962,-20 1-1153,16 1-31,18-3-770,3 4-416,-1 0-32,-10 3-32,-14 1-32,-18-1-192,-19 3-705,-14 1-736,-12 3-1250,-10-1-2017,-7 0-2371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17489,'0'0'4676,"12"-3"-2300,35-6-1210,0 1 0,0 2 1,67 1-1,-113 5-1169,-1 0 0,0 0 0,1 0 0,-1 0 0,0 0 0,1 0 0,-1 0 0,0 0 0,1 0 0,-1 0 0,1 0 0,-1 0 0,0 0 0,1 0 0,-1 0 0,0 0 0,1 0 0,-1 1 0,0-1 0,1 0 0,-1 0 0,0 0 0,0 1 0,1-1 0,-1 0 0,0 0 0,0 1 0,1-1 0,-1 0 0,0 0 0,0 1 0,1-1 0,-1 0 0,0 1 0,0-1 0,0 0 0,0 1 0,0-1 0,0 0 0,0 1 0,1-1 0,-13 14-63,-23 10 93,-24 5 186,40-21-113,0 1-1,1 0 0,0 2 1,-22 16-1,41-23-180,11-2 25,17-1-140,-27-1 150,45-1-1083,-30-1 629,0 1 0,0 1 0,0 1-1,0 0 1,0 2 0,0-1 0,20 8 0,-36-10 548,1 0 0,-1 1 0,0-1 1,0 1-1,0-1 0,0 1 1,0 0-1,0-1 0,0 1 0,0 0 1,0 0-1,0 0 0,0-1 1,0 1-1,0 0 0,-1 0 0,1 0 1,0 0-1,-1 1 0,1-1 1,-1 0-1,1 0 0,-1 0 0,0 0 1,1 1-1,-1 1 0,0 0 153,-1-1 1,1 0-1,-1 1 0,0-1 0,1 0 0,-1 1 0,0-1 0,0 0 0,-1 0 0,1 0 0,0 0 0,-4 4 0,-2 2 372,-1 0-1,0-1 0,0 0 0,0 0 0,-12 6 1,6-5-467,0 0 1,-1 0 0,0-2 0,-1 0-1,1 0 1,-1-1 0,0-2 0,0 1-1,0-2 1,-31 2 0,46-4-140,1 0 0,0 0-1,-1 0 1,1 0 0,-1-1 0,1 1-1,0 0 1,-1 0 0,1 0 0,0 0 0,-1 0-1,1-1 1,0 1 0,-1 0 0,1 0 0,0-1-1,-1 1 1,1 0 0,0 0 0,0-1-1,-1 1 1,1 0 0,0-1 0,0 1 0,0 0-1,0-1 1,-1 1 0,1 0 0,0-1 0,0 1-1,0-1 1,0 1 0,0 0 0,0-1-1,0 1 1,0-1 0,0 1 0,0 0 0,0-1-1,0 1 1,0 0 0,0-1 0,0 1 0,1-1-1,-1 1 1,0 0 0,0-1 0,0 1-1,0 0 1,1-1 0,-1 1 0,0 0 0,1-1-1,13-19-4226,14-4-1841,10-4-2884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4:15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0 21556,'-10'0'2904,"-2"1"-2494,-1 0-1,1 1 0,0 0 0,0 1 0,1 0 0,-1 1 1,0 0-1,1 1 0,0 0 0,0 1 0,1 0 0,-1 0 0,-16 16 1,17-14-261,1 2 0,0-1 1,1 1-1,0 1 0,0 0 1,1 0-1,0 0 0,1 1 1,-6 17-1,10-25-117,1 0 0,0-1 0,0 1 0,0 0 0,0 0-1,0 0 1,1 0 0,0 1 0,0-1 0,0 0 0,0 0 0,1 0 0,-1 0 0,1 0 0,0 0 0,1 0 0,-1-1-1,0 1 1,1 0 0,0 0 0,0-1 0,0 1 0,1-1 0,-1 0 0,1 0 0,-1 0 0,1 0 0,0 0-1,0 0 1,0-1 0,1 0 0,-1 1 0,7 2 0,1 0-32,1-1 0,0 0 0,0 0 0,0-1 0,0-1 0,0 0 0,1 0 0,14-1 0,-18-1 0,1 0 0,-1-1 0,1 0 0,-1 0 0,1-1 0,-1 0 0,0 0 0,1-1 0,-1-1 0,-1 0 0,10-5 0,-16 9 0,0-1 0,-1 0 0,1 0 0,-1 0 0,1 0 0,-1 0 0,0 0 0,1 0 0,-1 0 0,0-1 0,0 1 0,0 0 0,1-1 0,-2 1 0,1-1 0,0 1 0,0-1 0,0 0 0,-1 1 0,1-1 0,-1 0 0,1 1 0,-1-1 0,0 0 0,0 0 0,1 1 0,-1-1 0,-1 0 0,1 0 0,0 0 0,-1-1 0,0 1 0,0 0 0,-1 0 0,0 0 0,1 0 0,-1 0 0,0 1 0,0-1 0,0 1 0,0-1 0,0 1 0,0 0 0,0 0 0,-1 0 0,1 0 0,0 0 0,-1 0 0,1 1 0,0-1 0,-1 1 0,1-1 0,-4 1 0,-12-2-341,0 1 1,0 1-1,-31 3 0,45-3 162,0 0 0,0 1 0,0 0-1,0 0 1,0 0 0,0 0 0,0 0 0,0 1-1,1-1 1,-1 1 0,1 0 0,-1 1-1,1-1 1,0 0 0,0 1 0,0 0 0,0 0-1,0-1 1,1 2 0,-1-1 0,1 0-1,0 0 1,-2 5 0,2 3-7546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4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14798,'0'0'10698,"91"-36"-10121,-28 26-385,6 1-96,5 2-96,-5 2 64,-3 1-480,-6 2-673,-12-1-801,-10 2-384,-11-2-257,-15 2-1088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4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11819,'0'0'9577,"67"22"-8680,-6-22-609,9 0-256,2-2-1121,-3-4-2050,-5-6-1761,-8-5-4261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17457,'0'0'1420,"14"-1"-710,29-2-125,0 3 1,0 1 0,70 11 0,-93-8-555,0 1 0,-1 0 0,1 2-1,-1 0 1,20 11 0,-36-17-30,0 1 0,0 0-1,0 1 1,0-1 0,0 0 0,0 1 0,-1 0 0,1-1-1,-1 1 1,0 0 0,0 0 0,0 0 0,0 1-1,-1-1 1,3 4 0,-4-3-2,1-1 0,-1 1 0,0 0 1,0-1-1,0 1 0,-1-1 0,1 1 0,-1 0 0,0-1 0,1 0 1,-2 1-1,1-1 0,0 1 0,-1-1 0,1 0 0,-1 0 0,0 0 0,-5 5 1,-14 19 240,-1-2 1,-38 34 0,-9 9-1318,30-20-2994,27-29-4935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5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13837,'0'0'8328,"2"10"-7714,-1-1-477,-1 1 0,0 0 0,0-1 0,-1 1 0,-3 15 0,4-24-97,0 1-1,0-1 1,0 0-1,0 1 1,1-1-1,-1 0 1,0 1 0,0-1-1,1 0 1,-1 0-1,1 1 1,-1-1-1,1 0 1,0 0 0,-1 0-1,1 0 1,0 0-1,0 0 1,0 0-1,0 0 1,0 0 0,0 0-1,0 0 1,0-1-1,0 1 1,0 0-1,3 0 1,43 19 144,-15-7-56,-29-12-91,0 1-1,0-1 1,-1 1-1,1 0 1,0 0 0,-1 1-1,1-1 1,-1 0-1,0 1 1,0-1 0,0 1-1,0 0 1,0 0-1,-1 0 1,1 0 0,-1 0-1,0 0 1,1 0-1,-2 0 1,1 0 0,1 6-1,-3-6 25,1 0 0,0 1 0,-1-1 0,0 0 0,0 0-1,0 0 1,0 0 0,-1 0 0,1 0 0,-1 0 0,1 0-1,-1-1 1,0 1 0,0-1 0,0 1 0,-1-1 0,1 0 0,0 0-1,-1 0 1,0 0 0,1 0 0,-5 2 0,-2 1 22,-1 0 1,0 0 0,0-1-1,-1-1 1,1 1 0,-1-2-1,1 1 1,-1-1-1,0-1 1,0 0 0,-15-1-1,24 0-240,0-1-1,0 1 1,0 0-1,1-1 1,-1 0-1,0 1 1,0-1-1,1 0 1,-1 0-1,1 0 1,-1 0-1,0 0 1,1 0-1,0-1 1,-1 1-1,1 0 1,0-1-1,0 1 1,0-1-1,0 1 1,0-1-1,0 0 1,0 1-1,0-1 1,1 0-1,-2-2 1,-7-51-7442,7 13-387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14029,'0'0'8200,"62"-19"-6887,-28 19-736,7 0-513,5 0-32,5 0-993,2-3-961,2-4-1889,-7-5-2852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25 158 15887,'0'0'16666,"-3"10"-16489,-5 28-165,2-1 1,-2 51-1,11-86-12,5-9 0,4-10 0,-8-1 0,-1-1 0,-1 0 0,0-28 0,-1 26 0,-1 21 0,0 0 0,0 0 0,0 0 0,0 0 0,1 0 0,-1 0 0,0 0 0,0 0 0,0 0 0,0 0 0,0 0 0,0-1 0,0 1 0,0 0 0,0 0 0,0 0 0,0 0 0,0 0 0,1 0 0,-1 0 0,0 0 0,0 0 0,0 0 0,0 0 0,0 0 0,0 0 0,0 0 0,1 2-88,0 0 0,1 1 0,-1-1 0,1 0 0,0 0 0,-1 0 0,1 0 1,0 0-1,0 0 0,0-1 0,0 1 0,1-1 0,-1 1 0,0-1 0,1 0 0,-1 0 0,1 0 0,-1 0 0,1 0 0,-1-1 0,1 1 0,0-1 1,-1 0-1,1 1 0,-1-1 0,4-1 0,6 2-594,0-1 1,0 0-1,0-1 1,18-4 0,-19 2-396,0-1 1,0 0 0,19-10 0,-26 12 934,0-1-1,0 1 1,-1 0 0,1-1-1,0 0 1,-1 0 0,0 0-1,0 0 1,0 0-1,0-1 1,0 0 0,4-6-1,-7 10 223,0 0 0,0-1 0,0 1-1,0 0 1,0 0 0,0-1-1,1 1 1,-1 0 0,0 0 0,0-1-1,0 1 1,0 0 0,0 0-1,0-1 1,0 1 0,0 0 0,0 0-1,0-1 1,0 1 0,0 0 0,0-1-1,-1 1 1,1 0 0,0 0-1,0-1 1,0 1 0,0 0 0,0 0-1,0 0 1,-1-1 0,1 1-1,0 0 1,0 0 0,0 0 0,-1-1-1,1 1 1,0 0 0,0 0-1,0 0 1,-1 0 0,1 0 0,-15 1 1925,-14 14-130,21-6-1379,1-1 0,0 1-1,1 0 1,-10 17 0,14-23-384,1 0-1,-1 0 0,0 0 0,1 1 0,0-1 0,0 1 0,0-1 0,0 1 0,0 0 1,1-1-1,0 1 0,0 0 0,0-1 0,0 1 0,0 0 0,1-1 0,-1 1 0,2 4 1,-1-7-108,0 0 0,1-1 0,-1 1 0,0 0 0,0 0 0,0 0 0,1-1 0,-1 1 1,0-1-1,1 1 0,-1-1 0,0 1 0,1-1 0,-1 0 0,1 0 0,-1 0 1,1 0-1,-1 0 0,0 0 0,1 0 0,-1 0 0,1 0 0,1-1 0,36-10 15,-33 7-19,0 1 0,0-1 0,0-1 0,0 1 0,-1-1 0,1 0 0,-1 0 0,0-1 0,-1 1 0,1-1 0,-1 0 0,-1 0 0,1-1 0,-1 1 0,0-1 0,0 0 0,-1 1 0,0-1 0,0-1 0,0 1 0,0-10 0,-2 17-3,0-1 0,0 0 0,0 1 0,0-1 0,0 0-1,0 1 1,0-1 0,0 1 0,0-1 0,0 0 0,-1 1 0,1-1 0,0 0 0,0 1 0,-1-1 0,1 1 0,0-1-1,-1 1 1,1-1 0,0 1 0,-1-1 0,1 1 0,-1-1 0,1 1 0,-1 0 0,1-1 0,-1 1 0,1-1 0,-1 1-1,1 0 1,-1 0 0,1-1 0,-1 1 0,0 0 0,1 0 0,-1 0 0,0 0 0,1 0 0,-1 0 0,1 0 0,-1 0-1,0 0 1,1 0 0,-1 0 0,0 0 0,1 0 0,-1 0 0,1 0 0,-1 1 0,0-1 0,1 0 0,-1 0 0,1 1-1,-1-1 1,1 1 0,-1-1 0,0 1 0,-2 1-67,0-1 0,0 1 0,1 0 0,-1 0 0,0 0-1,1 1 1,-1-1 0,1 1 0,0-1 0,-2 4 0,3-4-218,0-1 1,0 0-1,1 1 0,-1-1 1,0 1-1,1-1 0,-1 1 1,1-1-1,0 1 1,-1 0-1,1-1 0,0 1 1,0-1-1,0 1 1,0 0-1,1-1 0,-1 1 1,0-1-1,0 1 0,2 2 1,-2-4-164,1 1 1,0 0-1,0 0 1,0-1-1,0 1 0,-1 0 1,1-1-1,0 1 1,0-1-1,0 1 1,0-1-1,0 1 0,0-1 1,1 0-1,-1 0 1,0 1-1,0-1 1,0 0-1,0 0 0,0 0 1,2-1-1,2 1-816,0-1 0,0 0-1,0 0 1,-1 0-1,1-1 1,8-3 0,9-9 1806,-7-2 853,-1 1 0,0-2-1,22-34 1,-28 36 1378,0 1-1,-1-1 1,5-16 0,-33 83-116,16-42-2060,0 1-1,1-1 1,0 1-1,1 0 1,0 1-1,0-1 1,1 1-1,1-1 1,-1 12-1,3-22-610,0 0 0,0 0 0,0 0 0,0 0 1,0 0-1,0 0 0,0 0 0,0 0 0,0-1 0,0 1 0,0 0 0,0-1 1,0 1-1,1-1 0,-1 1 0,0-1 0,1 0 0,-1 1 0,0-1 0,0 0 1,1 0-1,-1 0 0,0 0 0,1 0 0,-1 0 0,0-1 0,1 1 0,-1 0 1,0-1-1,2 0 0,44-8-923,-10 2-1441,-37 7 2362,1 0 0,-1 0-1,1 0 1,0 0 0,-1 0 0,1 1-1,-1-1 1,1 0 0,0 0 0,-1 0-1,1 1 1,-1-1 0,1 0 0,-1 0-1,1 1 1,-1-1 0,1 0 0,-1 1-1,1-1 1,-1 1 0,1-1 0,-1 1-1,0-1 1,1 1 0,-1-1 0,0 1-1,1-1 1,-1 1 0,0-1 0,0 1-1,1-1 1,-1 1 0,0 0-1,0-1 1,0 1 0,0-1 0,0 1-1,0 0 1,0-1 0,0 1 0,0-1-1,0 1 1,0 0 0,0-1 0,-1 1-1,1-1 1,0 1 0,0-1 0,0 1-1,-1 0 1,1-1 0,0 1 0,-1-1-1,1 1 1,-1 0 0,-3 4 265,0 1 0,0-1-1,-1 0 1,1 0 0,-1 0 0,0-1-1,0 1 1,-1-1 0,1-1 0,-9 6 0,-2-1 481,0 0 0,-30 11 0,1-12-823,45-7 24,-1 0 0,1 0 0,0 0 0,0 0 0,0 0 0,0 0 0,-1 0 0,1-1 0,0 1 0,0 0 0,0 0 0,0 0 0,0 0 0,0-1 0,0 1 0,-1 0 0,1 0 0,0 0 0,0 0 0,0-1 0,0 1 0,0 0 0,0 0 0,0 0 0,0 0 0,0-1 0,0 1 0,0 0 0,0 0 0,0 0 1,0-1-1,0 1 0,0 0 0,0 0 0,0 0 0,0 0 0,1-1 0,-1 1 0,0 0 0,0 0 0,0 0 0,0 0 0,0-1 0,0 1 0,0 0 0,1 0 0,-1 0 0,0 0 0,0 0 0,0 0 0,0 0 0,1-1 0,-1 1 0,0 0 0,0 0 0,10-10-3569,14-2-2845,3 0-3054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6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2594,'0'0'17233,"91"-6"-15760,-35-6-192,11 0-608,3-1-353,1-1-192,-7 2-192,-5 3-961,-8 2-1313,-11 2-513,-10 3-544,-13-1-288,-12 1-2851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6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9417,'0'0'3657,"-11"1"-1458,-3 1-1597,0 1 0,0 0 0,1 1 0,-1 1 0,1 0 0,0 1 0,0 0 0,0 1 0,1 0 0,0 1 0,1 1 0,-15 12 0,19-13-287,1 0 0,0 0 0,0 1 0,1 0 0,0-1 0,1 2 0,0-1 0,0 0 0,-2 13 1,4-19-273,2 1 0,-1-1 1,0 1-1,1-1 1,-1 1-1,1 0 0,0-1 1,0 1-1,1 0 1,-1-1-1,1 1 1,0-1-1,0 1 0,0-1 1,0 1-1,1-1 1,-1 0-1,1 1 0,0-1 1,0 0-1,0 0 1,0 0-1,0-1 1,1 1-1,-1 0 0,1-1 1,0 0-1,4 4 1,3-1-16,1 0 0,-1-1 1,1 0-1,-1 0 0,1-1 1,0 0-1,0-1 0,15 1 1,10-1 38,46-4 0,-80 3-60,0-1 0,-1-1 0,1 1-1,0 0 1,0 0 0,-1-1 0,1 1 0,0-1-1,-1 1 1,1-1 0,0 1 0,-1-1-1,1 0 1,-1 0 0,1 0 0,-1 0 0,0 0-1,1 0 1,-1-1 0,0 1 0,0 0-1,0-1 1,0 1 0,0-1 0,0 1-1,0-1 1,1-2 0,-2 2 26,0 1 1,0-1-1,0 1 0,0-1 0,0 1 1,0-1-1,-1 1 0,1-1 0,0 1 1,-1-1-1,0 1 0,1 0 1,-1-1-1,0 1 0,1 0 0,-1-1 1,0 1-1,0 0 0,0 0 1,0 0-1,0 0 0,-1 0 0,1 0 1,0 0-1,0 0 0,-1 0 1,1 1-1,0-1 0,-1 0 0,1 1 1,-3-1-1,-14-5 91,-1 1 0,0 0 0,0 2 0,0 0 0,0 1 0,0 1 0,0 1 0,-24 2 0,43-1-135,1-1 1,-1 0 0,0 0 0,0 0-1,1 1 1,-1-1 0,0 0 0,0 0 0,1 1-1,-1-1 1,0 0 0,0 0 0,0 1-1,0-1 1,0 0 0,1 1 0,-1-1-1,0 0 1,0 1 0,0-1 0,0 0 0,0 1-1,0-1 1,0 0 0,0 1 0,0-1-1,0 0 1,0 1 0,0-1 0,0 0-1,-1 0 1,1 1 0,0-1 0,0 0 0,0 1-1,0-1 1,0 0 0,-1 0 0,1 1-1,0-1 1,0 0 0,-1 0 0,1 1-1,0-1 1,0 0 0,-1 0 0,1 1 0,19 1-1122,0 0 1,0-2 0,0 0 0,0-1 0,0-1 0,0 0-1,0-2 1,28-8 0,24-12-6327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7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15503,'0'0'11915,"61"-14"-25208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7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18289,'0'0'2851,"-11"2"-1741,1 1-786,0 1 0,1 0 0,-1 0 0,1 0 0,0 1 0,-12 9 0,17-12-285,1 0 1,1 0-1,-1 0 1,0 1 0,0-1-1,1 1 1,0 0-1,-1 0 1,1-1 0,0 2-1,0-1 1,1 0-1,-1 0 1,1 0 0,-1 1-1,1-1 1,0 1-1,0-1 1,1 1 0,-1-1-1,1 1 1,-1-1-1,1 1 1,0 0 0,1-1-1,0 7 1,0-8-47,1 1 1,-1-1 0,1 0-1,0 1 1,-1-1 0,1 0-1,0 0 1,0 0-1,1 0 1,-1 0 0,0-1-1,1 1 1,-1-1-1,1 1 1,-1-1 0,1 0-1,0 0 1,-1 0-1,1 0 1,0-1 0,0 1-1,-1-1 1,4 1-1,74 4-806,-70-5 547,20-1-288,-22 0 509,1 0 0,-1 1 0,1 0-1,-1 1 1,1 0 0,-1 0-1,1 0 1,9 4 0,-17-4 75,-1-1 0,1 1-1,-1-1 1,1 1 0,0-1 0,-1 1 0,1-1 0,-1 1-1,1 0 1,-1-1 0,0 1 0,1 0 0,-1-1 0,0 1 0,1 0-1,-1 0 1,0-1 0,0 1 0,0 0 0,1 0 0,-1-1 0,0 1-1,0 0 1,0 0 0,0 0 0,-1-1 0,1 1 0,0 0 0,0 0-1,0-1 1,-1 1 0,1 0 0,0 0 0,-1-1 0,1 1-1,0 0 1,-1-1 0,1 1 0,-1 0 0,1-1 0,-1 1 0,1-1-1,-2 1 1,-24 26 1267,-11 5 88,7-5-515,-2-2-1,0-1 1,-45 25 0,77-48-921,-1-1 1,1 1 0,-1-1 0,1 1 0,-1-1 0,0 1-1,1-1 1,-1 0 0,0 1 0,1-1 0,-1 0-1,0 1 1,1-1 0,-1 0 0,0 0 0,1 0 0,-1 0-1,0 0 1,0 0 0,1 0 0,-1 0 0,0 0 0,0 0-1,1 0 1,-1 0 0,0-1 0,1 1 0,-1 0 0,0 0-1,1-1 1,-1 1 0,0-1 0,1 1 0,-1 0 0,1-1-1,-1 1 1,1-1 0,-1 1 0,1-1 0,-1 1-1,0-2 1,-1-32-7314,3 18 3906,-1-29-9835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7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19282,'0'0'6086,"81"-21"-4517,-38 20-159,8 1-1154,7 0-224,1 0-1505,-1 1-1218,-9 3-1569,-2 3-1441,-17-4-5862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18097,'0'0'4324,"79"0"-3235,-28-8 32,9-3-832,-1 1-289,-1-1-897,-6 1-1762,-7 1 1,-10-4-1058,-7 0-4900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18 18353,'0'0'4800,"-10"-5"-3471,6 3-1288,0 0 1,0 0-1,-1 1 0,1 0 1,0 0-1,-1 0 0,1 0 1,0 0-1,-1 1 1,1 0-1,-1 0 0,1 0 1,-1 0-1,1 1 0,-1 0 1,1 0-1,0 0 1,-1 1-1,1-1 0,0 1 1,0 0-1,0 0 0,0 0 1,0 1-1,1-1 0,-1 1 1,-4 4-1,-3 2 43,0 1 0,1-1 0,0 2 1,0-1-1,1 2 0,1-1 0,0 1 0,0 0 0,1 1 0,1-1 0,0 1 0,1 1 0,0-1 0,1 1 0,0 0 1,2 0-1,-1 0 0,2 0 0,-1 18 0,3-28-74,0 0 0,0 0 0,0 1 1,0-1-1,1 0 0,-1 0 0,1 0 0,0-1 1,0 1-1,1 0 0,-1-1 0,1 1 0,0-1 1,0 0-1,0 0 0,0 0 0,0 0 0,1 0 1,-1-1-1,1 0 0,0 0 0,-1 0 0,1 0 1,0 0-1,0-1 0,1 1 0,-1-1 0,0 0 1,7 0-1,0 1-14,0-1 0,0 0 0,0 0 0,0-1 0,0-1 0,0 0 0,0 0 0,0-1-1,0-1 1,18-6 0,-18 5 7,-1-1 0,0-1 0,-1 0-1,1 0 1,-1-1 0,-1 0 0,1-1-1,11-13 1,-15 16 107,-1 0-1,0-1 1,0 1-1,-1-1 1,0 0-1,0 0 1,0 0 0,-1-1-1,0 1 1,0 0-1,0-1 1,-1 0-1,0 1 1,0-1 0,-1-11-1,0 15-85,-1 0-1,0 0 1,0 0-1,0 0 1,0 1-1,0-1 1,-1 0-1,1 1 1,-1-1-1,1 1 1,-1 0 0,0-1-1,0 1 1,0 0-1,0 0 1,-1 0-1,1 0 1,0 1-1,-1-1 1,0 0-1,1 1 1,-1 0-1,0 0 1,1 0 0,-1 0-1,0 0 1,0 0-1,0 1 1,0-1-1,0 1 1,0 0-1,0 0 1,-3 1-1,-1-2-27,0 1 0,1 0 0,-1 1 0,0 0 0,0 0-1,1 0 1,-1 1 0,0 0 0,1 0 0,0 1 0,-1 0-1,1 0 1,-11 7 0,14-7-135,0 0-1,-1 0 1,1 1 0,0-1-1,1 1 1,-1-1 0,1 1-1,-1 0 1,1 0 0,0 0-1,1 1 1,-1-1-1,1 0 1,-1 1 0,1-1-1,1 1 1,-1-1 0,1 8-1,-1-11-94,1 0 1,0 0-1,0-1 0,0 1 0,0 0 0,1 0 0,-1-1 0,0 1 0,0 0 1,0 0-1,1-1 0,-1 1 0,0 0 0,1 0 0,-1-1 0,1 1 0,-1 0 1,0-1-1,1 1 0,0 0 0,21 5-8057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10346,'0'0'17905,"54"-20"-36259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0 448 14798,'0'0'13431,"13"-12"-13046,0 0-331,43-40 3,-2-3-1,57-75 1,-57 42-368,-50 79 315,1 1-1,-1-1 1,-1 0 0,0 0-1,0-1 1,-1 1 0,0 0 0,1-15-1,-3 24 4,0 0-1,0 0 1,-1 0-1,1-1 0,0 1 1,0 0-1,0 0 1,-1 0-1,1 0 0,0 0 1,0-1-1,-1 1 1,1 0-1,0 0 0,0 0 1,-1 0-1,1 0 1,0 0-1,0 0 0,-1 0 1,1 0-1,0 0 1,0 0-1,-1 0 0,1 0 1,0 0-1,0 0 1,-1 0-1,1 0 0,0 0 1,0 1-1,-1-1 1,1 0-1,0 0 0,0 0 1,0 0-1,-1 0 1,1 1-1,0-1 0,0 0 1,0 0-1,0 0 1,-1 1-1,1-1 0,0 0 1,0 0-1,0 1 1,0-1-1,0 0 0,0 0 1,0 0-1,0 1 1,0-1-1,0 0 0,0 1 1,-13 14 29,6-1 65,0 0-1,0 1 0,2 0 0,0 1 0,1-1 0,0 1 0,1 0 0,1-1 0,0 1 1,1 1-1,1-1 0,1 0 0,4 29 0,-1-24-214,1 0-1,0-1 0,1 1 1,2-1-1,0 0 1,1-1-1,1 0 1,0 0-1,25 31 1,-29-43-733,6 8-1874,-3-8-5568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0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19058,'0'0'5765,"87"-28"-4419,-26 16-97,11 0-833,8 3-352,0 4-96,-7 1-832,-5 4-1122,-14 0-1217,-11 0-321,-13 0-1633,-8-3-6021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5 222 14798,'0'0'4895,"-1"9"-4201,-1 17-317,1 0 0,1-1 0,1 1 0,4 26 0,25 113 18,-14-84-22,-15-78-267,-1 1-1,1-1 0,0 1 1,0 0-1,0-1 0,1 1 1,-1-1-1,1 0 1,0 0-1,2 4 0,-3-7-69,-1 1 1,1-1-1,0 1 0,-1-1 0,1 1 0,-1-1 1,1 1-1,0-1 0,-1 0 0,1 0 0,0 1 0,0-1 1,-1 0-1,1 0 0,0 0 0,0 1 0,-1-1 1,1 0-1,0 0 0,0 0 0,0-1 0,22-13 519,-1-14-167,-1 1 0,-2-2 0,-1-1 0,-2 0 0,14-35 1,-1 7-241,84-150 511,-71 134-3180,-1 0-4864,-20 34-4476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138 199 19859,'0'0'3011,"-9"0"-412,0 1-2166,0 0 1,1 0-1,-1 1 0,0 0 0,0 0 0,-10 5 0,16-5-333,-1-1 1,1 0 0,0 1 0,-1 0-1,1 0 1,0 0 0,0 0-1,0 0 1,0 1 0,1-1 0,-1 1-1,1 0 1,-1 0 0,1 0-1,0 0 1,0 0 0,0 0-1,1 1 1,-1-1 0,-1 7 0,2-9-100,1 0-1,0-1 1,0 1 0,0-1 0,0 1 0,0 0 0,0-1 0,0 1 0,0-1-1,0 1 1,1 0 0,-1-1 0,0 1 0,0-1 0,0 1 0,1-1 0,-1 1 0,0-1-1,1 1 1,-1-1 0,0 1 0,1-1 0,-1 1 0,1-1 0,-1 1 0,1-1 0,-1 0-1,1 1 1,-1-1 0,1 0 0,-1 1 0,1-1 0,-1 0 0,1 0 0,0 0 0,30 1 16,-23-2-9,0 0 0,0-1-1,-1-1 1,1 1 0,10-6 0,-4-2-41,0-2 0,-1 0 0,0-1 0,0 0 0,16-24 0,-37 70-714,6-29 750,0 1 0,0 0 1,0 0-1,1 0 0,0 0 1,0 0-1,0 0 0,0 1 0,1-1 1,0 0-1,0 0 0,1 9 1,0-13 2,0 0 0,0 0 0,-1-1 0,1 1 0,0 0 0,0-1 0,0 1 0,0-1 0,0 1 0,0-1 0,0 1 0,0-1 0,0 0 0,0 1 0,1-1 0,-1 0 0,0 0 0,0 0-1,0 0 1,0 0 0,0 0 0,0 0 0,0 0 0,1-1 0,-1 1 0,0 0 0,0-1 0,0 1 0,0-1 0,0 1 0,0-1 0,0 1 0,1-2 0,34-19 501,-16 3-202,-2 0 0,0-2 1,26-36-1,-35 44-270,-1-1 0,-1 1 0,0-2 0,-1 1 1,0-1-1,-1 0 0,-1 0 0,4-16 0,-8 29-53,0 0-1,1 0 1,-1 1 0,0-1 0,0 0-1,0 0 1,0 1 0,0-1-1,0 0 1,0 0 0,0 1 0,0-1-1,0 0 1,0 0 0,-1 1 0,1-1-1,0 0 1,0 1 0,-1-1-1,1 0 1,0 1 0,-2-2 0,-10 7-98,-18 27 319,28-30-174,-14 18 252,-25 40 1,36-53-237,1 0 0,1 0 0,0 1 0,0 0 0,0 0 1,1 0-1,0 0 0,0 0 0,0 16 0,3-20-45,0 0 0,0 0 0,0 0 0,0 0 0,1 0 0,-1-1 0,5 7 0,8 25 0,-14-34-76,0 0 0,0-1-1,0 1 1,0 0 0,1 0 0,-1-1 0,0 1-1,0-1 1,1 1 0,-1 0 0,0-1 0,1 1-1,-1-1 1,1 1 0,-1 0 0,1-1 0,-1 1-1,1-1 1,-1 0 0,1 1 0,-1-1-1,1 1 1,0-1 0,-1 0 0,1 1 0,-1-1-1,1 0 1,0 0 0,1 1 0,-2-1-78,1 0 0,-1 0 1,1-1-1,-1 1 0,1 0 1,-1 0-1,1 0 0,-1 0 1,1-1-1,-1 1 0,1 0 1,-1 0-1,1-1 0,-1 1 1,1 0-1,-1-1 0,0 1 1,1 0-1,-1-1 0,0 1 0,1-1 1,-1 1-1,0-1 0,1 1 1,-1-1-1,0 1 0,0-1 1,0 1-1,1-1 0,-1 1 1,0-1-1,0 1 0,0-1 1,0 1-1,0-1 0,0 1 1,0-1-1,0 0 0,0-7-8894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366 73 14862,'1'-8'2984,"2"-28"-341,-3 35-2537,0 0 1,0 0-1,0 0 1,0 0-1,0 0 0,0 0 1,-1 0-1,1 0 1,-1 0-1,1 0 1,0 0-1,-1 0 1,0 0-1,1 0 1,-1 0-1,1 1 1,-1-1-1,0 0 0,0 0 1,1 1-1,-1-1 1,0 0-1,0 1 1,0-1-1,-1 0 1,-30-4 1024,22 5-981,0 2 0,-1-1 0,1 1 0,-12 4 0,7 0 70,-1 1 0,2 1-1,-1 0 1,1 1 0,0 1-1,1 0 1,0 1 0,1 0-1,0 1 1,0 0 0,-11 16-1,13-13 34,-1 0-1,2 0 1,0 1-1,0 0 1,2 0-1,0 1 1,1 0-1,0 0 1,2 1-1,-4 19 1,8-32-234,-1-1 0,1 1 0,0 0 1,0-1-1,0 1 0,1-1 0,0 1 0,0-1 1,0 1-1,0-1 0,0 0 0,1 1 1,0-1-1,0 0 0,0 0 0,1 0 1,-1 0-1,1-1 0,6 7 0,-4-5 2,1-1-1,0 0 1,0 0-1,0-1 1,0 0-1,1 0 0,-1 0 1,1-1-1,0 0 1,0 0-1,12 2 1,-2-3 6,1 1 0,-1-2 0,0 0 0,1-2 1,-1 1-1,0-2 0,0 0 0,0-1 1,30-12-1,-33 9-6,0-1 0,-1 1-1,0-2 1,0 0 0,-1-1 0,16-16 0,-24 23 2,0-2 0,0 1 0,-1 0 0,1-1 0,-1 0 0,0 1 0,0-1 0,-1-1 0,1 1 0,-1 0 0,0 0 0,-1-1 0,1 1 0,-1-1 1,0 0-1,-1 1 0,1-1 0,-1 0 0,0 1 0,-2-10 0,2 13-28,-2-1 1,1 1 0,0 0 0,0-1 0,-1 1-1,0 0 1,1 0 0,-1 0 0,0 0-1,0 0 1,0 0 0,0 1 0,0-1 0,0 1-1,0-1 1,-1 1 0,1 0 0,-1 0 0,1 0-1,-1 0 1,1 0 0,-1 1 0,1-1-1,-1 1 1,0 0 0,1-1 0,-5 2 0,-5-2-54,0 1 0,0 0 1,0 1-1,-21 4 1,21-2-192,1 1 0,0 0 0,0 0 1,1 1-1,-1 1 0,1-1 0,-14 12 0,13-8-1695,0 0-1,1 0 0,-11 13 1,7-3-5647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14061,'0'0'2851,"60"2"-993,-25-2-609,8 0-128,7-2-673,2-3-319,0-1-97,-3-2-193,-8 2-960,-11 0-544,-11 0-1570,-13 3-1538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2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11819,'0'0'4773,"-39"52"-2691,48-44-1025,31-5 256,16-3-160,19 0-833,9-9-192,1-4-832,-2-3-2531,-7-3-2275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3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12748,'0'0'3011,"11"-3"-1260,17-5-984,0 1-1,0 2 1,52-3-1,99 5 409,-149 3-1156,-28 0-8,57 5 51,-58-5-58,1 0-1,-1 1 1,1-1 0,-1 1-1,0-1 1,1 1 0,-1-1-1,0 1 1,1 0 0,-1 0-1,0 0 1,0 0 0,0 0-1,1 0 1,0 1 0,-2-1 1,0 0 1,0 0 0,0-1 0,1 1-1,-1 0 1,0 0 0,0 0 0,0 0 0,0 0-1,0 0 1,-1 0 0,1-1 0,0 1-1,0 0 1,0 0 0,-1 0 0,1 0-1,-1-1 1,1 1 0,0 0 0,-1 0 0,1-1-1,-1 1 1,0 0 0,1-1 0,-1 1-1,0 0 1,0 0 0,-15 12 186,0-1 1,-1 0 0,0-1-1,-1-1 1,0 0-1,-24 7 1,-21 14 71,32-16-38,-40 23 611,66-35-674,0 0 0,1 1 0,-1-1 0,1 1 0,0 0 0,0 0 0,0 0 0,0 1 0,1-1 0,-5 8 0,8-12-152,0 1 0,0 0 0,-1 0 0,1-1-1,0 1 1,0 0 0,0 0 0,0-1 0,0 1 0,0 0 0,0 0-1,0-1 1,0 1 0,0 0 0,0 0 0,1-1 0,-1 1 0,0 0-1,0 0 1,1-1 0,-1 1 0,0 0 0,1-1 0,-1 1 0,1 0-1,-1-1 1,1 1 0,-1-1 0,1 1 0,0-1 0,-1 1 0,1-1-1,-1 0 1,1 1 0,0-1 0,0 1 0,-1-1 0,1 0 0,0 0-1,-1 0 1,1 1 0,1-1 0,33 6 75,-34-6-78,68 4-1007,94-5 0,-86-8-3694,-3-7-4285,-23 0-1746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 15439,'0'0'3016,"-11"0"-635,11 0-2349,-16-1 792,1 1-1,-30 4 1,41-4-762,1 1 1,0-1-1,-1 1 1,1 0-1,0 0 1,0 0 0,-1 0-1,1 0 1,0 1-1,0-1 1,0 1-1,0 0 1,1 0-1,-1 0 1,0 0-1,1 0 1,0 1-1,-1-1 1,1 1-1,0 0 1,0-1-1,0 1 1,-2 6 0,4-9-63,0 1 1,0 0-1,0 0 1,1-1-1,-1 1 1,0 0 0,0 0-1,0-1 1,1 1-1,-1 0 1,1-1-1,-1 1 1,0 0 0,1-1-1,-1 1 1,1-1-1,-1 1 1,1 0 0,0-1-1,-1 1 1,1-1-1,-1 0 1,1 1-1,0-1 1,-1 0 0,1 1-1,0-1 1,0 0-1,-1 0 1,1 1-1,0-1 1,0 0 0,0 0-1,35 7 122,-28-6-109,16 4 1,2-2-442,0 2 0,-1 0-1,0 2 1,0 1 0,-1 1-1,35 18 1,-58-26 440,1-1 0,-1 1 0,1 0 0,-1 0 0,1 0 0,-1 0-1,0 0 1,1 0 0,-1 1 0,0-1 0,0 0 0,0 1 0,0-1 0,0 0 0,0 1 0,0 0 0,0-1-1,-1 1 1,1-1 0,-1 1 0,1 0 0,-1-1 0,0 1 0,1 0 0,-1 0 0,0-1 0,0 3 0,-1-1 80,0-1 1,-1 1 0,1-1 0,0 1-1,-1-1 1,0 1 0,0-1 0,1 0-1,-1 0 1,-1 0 0,1 0 0,0 0-1,0 0 1,-5 2 0,-8 5 459,-1-1 1,-1 0-1,-32 11 1,44-18-464,-5 3 74,0-1 0,-1 0 0,1 0 0,-1-1 0,0-1 0,0 1 0,-17-2 0,26-1-391,1 1-1,-1-1 1,1 0 0,0 0-1,-1 0 1,1 0 0,0 0-1,0-1 1,0 1 0,0 0-1,0 0 1,0-1 0,0 1-1,0-1 1,0 1 0,1-1-1,-1 1 1,1-1 0,-1 1 0,1-1-1,0 1 1,-1-1 0,1 0-1,0 1 1,0-1 0,0 0-1,0 1 1,1-4 0,-1 1-587,-2-30-5474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3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620 29 14734,'0'0'6951,"75"-24"-5830,-34 21 0,9 2-737,3 1-384,2 0-993,-2 0-2498,-11 0-1314,-6-1-4580</inkml:trace>
  <inkml:trace contextRef="#ctx0" brushRef="#br0" timeOffset="1">0 645 13293,'0'0'8199,"98"8"-5957,-29-8-736,21-9-833,15-2-449,13-2-96,5-1-96,3-4 0,-8-1-160,-8 1-769,-16-1 64,-14 2-512,-17-1-2499,-13 1-4356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4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15310,'0'0'2008,"9"-6"-455,5-2-1144,0 1 0,0 0 0,0 1 0,1 1 0,0 0 0,0 1 0,22-3 0,0 3 200,-1 0 0,50 3-1,-84 1-604,0 0 0,0 0 0,0 0 1,0 0-1,0 1 0,0-1 0,0 1 0,0-1 0,0 1 0,0 0 0,-1-1 0,1 1 0,2 2 0,-4-3-4,1 1 0,-1-1-1,1 1 1,-1-1 0,1 1 0,-1 0 0,1-1-1,-1 1 1,0 0 0,1-1 0,-1 1 0,0 0-1,0 0 1,0-1 0,1 1 0,-1 0 0,0 0-1,0 0 1,0-1 0,0 1 0,0 0 0,0 0-1,-1 0 1,0 3 6,0-1 1,-1 0-1,1 1 0,-1-1 1,0 0-1,0 0 0,0 0 0,0 0 1,-1 0-1,1 0 0,-1-1 1,-5 5-1,-126 86 979,-13 10 1041,145-101-1914,-1 0 0,1 0 0,-1 1 0,1-1 1,0 0-1,0 1 0,0 0 0,0-1 1,-1 4-1,3-6-92,0 1 0,0-1 0,-1 1 0,1-1 0,0 1 0,0-1 0,0 1 0,0-1 0,0 0 0,0 1 0,0-1 0,0 1 0,0-1 0,0 1 0,1-1 0,-1 1 0,0-1 0,0 1 0,0-1 0,0 0 0,1 1 0,-1-1 0,0 1 0,0-1 0,1 0 0,-1 1 0,0-1 0,1 0 0,-1 1 0,1-1 0,-1 0 0,0 0 0,1 1 0,0-1 0,5 2 20,1 0-1,-1-1 0,0 0 0,1 0 0,0-1 0,-1 1 0,8-2 0,172-2-2426,-62-6-6298,-74 3 1623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15919,'0'0'6470,"3"81"-6053,-3-41 95,-2 4 193,-2 0-33,-2-1-159,1-3-321,1-7-160,2-6-160,2-9-1634,0-14-2402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1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57 15086,'0'0'2728,"6"-10"-16,16-26-358,-19 26-285,-10 10-1468,-7 8-441,5 0-113,1 1 0,0-1 0,0 1 0,1 1 0,0 0 1,0 0-1,1 0 0,0 1 0,-4 11 0,1 2 218,0 0 0,2 0 1,-6 31-1,11-42-121,0 0 1,0-1-1,1 1 1,1 0 0,0 0-1,2 15 1,-1-24-119,0-1 0,0 1 0,0 0 0,0-1 0,1 1 1,-1-1-1,1 1 0,0-1 0,0 0 0,0 0 0,0 1 1,1-2-1,-1 1 0,1 0 0,0 0 0,0-1 0,0 0 0,0 1 1,0-1-1,0 0 0,1-1 0,-1 1 0,1 0 0,4 0 0,4 1 14,-1 0-1,1-1 0,0-1 1,0 0-1,0 0 0,0-1 0,0-1 1,0 0-1,0 0 0,14-5 1,-21 5 46,1 0-1,-1-1 1,0 1 0,1-1 0,-1 0 0,0-1 0,0 1 0,-1-1-1,1 0 1,0 0 0,-1-1 0,0 1 0,0-1 0,0 0 0,0 0-1,0-1 1,-1 1 0,0-1 0,0 1 0,0-1 0,-1 0 0,1 0 0,2-11-1,-4 14-61,-1 0-1,0 0 1,0 0-1,0 0 1,0 0-1,0 0 1,0 0-1,-1 0 1,1 0-1,-1 0 0,1 0 1,-1 0-1,0 0 1,0 0-1,0 0 1,0 1-1,0-1 1,0 0-1,0 1 1,-1-1-1,1 0 1,-1 1-1,1 0 0,-1-1 1,1 1-1,-1 0 1,0 0-1,1 0 1,-1 0-1,0 0 1,0 0-1,0 0 1,0 1-1,0-1 0,0 1 1,0-1-1,-4 1 1,-6-2 71,0 0 0,-1 1 0,1 1 0,-24 1 0,29 0-162,1 0 0,-1 1 0,1-1 0,0 1 0,0 1 0,0-1 0,0 1 0,0 0 0,1 0 0,-1 0 1,-7 7-1,11-8-29,-1 0 1,0 1-1,1-1 1,0 1-1,-1 0 1,1 0-1,0-1 0,0 1 1,1 0-1,-1 1 1,1-1-1,-1 0 1,1 0-1,0 1 1,0-1-1,1 1 1,-1-1-1,1 1 1,-1-1-1,1 1 1,0-1-1,1 5 1,-1-7-238,1 1 1,-1-1 0,1 1-1,-1-1 1,1 1 0,0-1-1,0 1 1,-1-1 0,1 0-1,0 1 1,0-1 0,0 0-1,0 0 1,1 0-1,-1 0 1,0 0 0,0 0-1,1 0 1,-1 0 0,0 0-1,1-1 1,-1 1 0,1-1-1,-1 1 1,1-1 0,-1 1-1,1-1 1,0 0-1,-1 0 1,3 1 0,33 0-11221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3 18193,'0'-3'4965,"0"13"-3620,-5 20-864,-2 8 319,0 10-287,3 3-385,2 3-96,2-9-416,0-4-737,1-10-1154,0-6-1120,-1-11-1634,-8-9-4355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6022,'-9'5'1630,"3"-1"3181,8-3-5483,5 0-4521,-4-1 1766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14478,'9'-7'2108,"3"-2"-1547,1 1 1,1 0-1,0 1 0,0 0 0,0 1 0,1 1 0,0 0 0,20-3 0,16-2-66,1 2-1,0 2 0,0 2 1,77 5-1,-129-1-486,1 0 1,-1 0-1,1 0 0,0 0 1,-1 0-1,1 0 0,-1 0 1,1 0-1,-1 0 1,1 0-1,-1 0 0,1 0 1,-1 1-1,1-1 0,-1 0 1,1 0-1,-1 0 0,1 1 1,-1-1-1,1 0 0,-1 1 1,1-1-1,-1 0 0,0 1 1,1-1-1,-1 1 0,0-1 1,1 1-1,-1-1 0,0 1 1,1-1-1,-1 1 0,0-1 1,0 1-1,0-1 0,0 1 1,1-1-1,-1 1 0,0-1 1,0 1-1,0-1 0,0 1 1,0-1-1,0 1 0,0-1 1,-1 1-1,1 0 0,0-1 1,0 1-1,0-1 0,0 1 1,-1-1-1,1 1 0,0-1 1,0 1-1,-1-1 0,1 0 1,0 1-1,-1-1 0,1 1 1,-1-1-1,1 0 0,-1 1 1,1-1-1,0 0 0,-1 0 1,1 1-1,-2-1 0,-30 25 1024,-70 20 1042,68-31-1334,0 1-1,-38 23 0,68-35-866,1-1 0,-1 1 1,1 0-1,0 0 0,0 0 0,0 0 1,0 1-1,1-1 0,-4 6 0,6-9-105,-1 1-1,1 0 0,0 0 1,-1 0-1,1 0 1,0 0-1,0 0 0,0 0 1,-1 0-1,1 0 1,0 0-1,0 0 0,0 0 1,1 0-1,-1 0 1,0 0-1,0 0 0,1 1 1,-1-1-181,1 0 0,0 0 1,0 0-1,0-1 1,-1 1-1,1 0 0,0 0 1,0 0-1,0-1 0,0 1 1,0 0-1,0-1 0,0 1 1,1-1-1,-1 1 1,0-1-1,0 0 0,2 1 1,26 4-12160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21140,'0'0'8018,"12"-4"-7495,7-1-389,-7 0-109,1 1 0,1 1 0,-1 0 0,0 0-1,1 1 1,0 1 0,-1 1 0,19 0 0,-31 1-27,0 0-1,1-1 1,-1 1-1,0 0 1,0 0-1,0-1 1,0 1 0,0 0-1,0 0 1,0 0-1,-1 0 1,1 0-1,0 0 1,0 1 0,-1-1-1,1 0 1,-1 0-1,1 0 1,-1 1-1,0-1 1,1 0 0,-1 1-1,0-1 1,0 0-1,0 0 1,0 1-1,0-1 1,0 3 0,-7 39 168,-2-22 118,-1 0-1,-1 0 0,-1-1 1,-1 0-1,-22 25 1,14-18 181,-29 51 1,50-78-466,-1 1 0,1 0 0,-1 0 0,1-1 0,-1 1 0,1 0 0,-1 0 0,1 0 0,0 0 0,0 0 0,-1-1 0,1 1 0,0 0 0,0 0 0,0 0 0,0 0 0,0 0 0,0 0 0,0 0 0,0 0 0,0 0 0,1 0 0,-1 0 0,0 0 0,1 0 0,0 0 0,0-1 0,0 1 0,0-1 0,0 1 0,0-1 0,0 0 0,0 1 0,0-1 0,0 0 0,0 0 0,0 0 0,0 0 0,0 0 0,0 0 0,0 0 0,0 0 0,0 0 0,1-1 0,55-18 0,-52 17 0,73-34-2819,37-24-7174,-74 36-97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2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15182,'0'0'12300,"25"53"-11659,3-50-417,4-3-96,0 0-480,-4 0-1634,-7-6-1153,-4-2-1538,-8 0-2562</inkml:trace>
  <inkml:trace contextRef="#ctx0" brushRef="#br0" timeOffset="1">37 138 8840,'0'0'16720,"59"27"-15823,-21-30-256,0-6-545,1-1-2050,-3-2-3299,-5 3-4452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3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5221,'0'0'24076,"9"7"-24055,-4-3-59,1 0 0,-1 0 0,1 0 0,-1-1 0,1 0 0,0 0-1,1-1 1,-1 0 0,0 0 0,1 0 0,-1-1 0,1 1 0,12-1 0,-9-1-134,0 0 1,0 1 0,0 0 0,0 1 0,-1 0-1,1 0 1,15 7 0,-23-8 182,1 0 0,-1 1 0,0-1 0,0 1 0,1-1 0,-1 1 1,0 0-1,0 0 0,-1 0 0,1 0 0,0 0 0,-1 0 0,1 1 0,-1-1 0,0 0 0,1 1 0,-1-1 1,-1 1-1,1 0 0,0-1 0,0 1 0,-1 0 0,0-1 0,1 1 0,-1 0 0,0-1 0,0 1 0,-1 0 1,1 0-1,-1-1 0,1 1 0,-2 4 0,-1 1 161,-1 1-1,1-1 1,-1 0 0,-1-1 0,1 1-1,-1-1 1,0 0 0,-1 0 0,0-1 0,0 1-1,0-1 1,-1 0 0,0-1 0,-8 6-1,6-5-126,-1 0 0,1-1-1,-1 0 1,0 0 0,0-1-1,0-1 1,-1 1 0,1-2-1,-1 1 1,0-2 0,-12 2-1,21-3-226,0 0-1,0-1 1,0 1 0,0 0-1,0-1 1,0 1-1,-1-1 1,1 0-1,0 0 1,1 0 0,-1 0-1,0 0 1,0 0-1,0 0 1,0 0-1,1-1 1,-1 1 0,1-1-1,-1 1 1,1-1-1,0 0 1,-1 0-1,1 1 1,0-1 0,0 0-1,0 0 1,0 0-1,1 0 1,-1 0-1,0-3 1,-1-6-2325,0-1 0,0 1 0,1-1 0,1-16 0,0 28 2467,0-43-10189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14446,'32'-73'4228,"-23"64"-865,7-1-769,7 5-992,8 2-97,3 2-480,6 1-769,1 0-256,-2 2-1409,-3 4-1858,-8 0-1858,-9-1-3523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19442,'0'0'5702,"62"-7"-2819,-5-13-1570,14-5-192,7 1-352,-1-2-513,-3 4-224,-13 8-705,-11 5-896,-18 6-1538,-16 3-160,-9 0-993,-7 3-1858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4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38 16624,'0'0'3918,"14"-4"-2316,24-6-416,1 2 0,-1 2 0,1 1 0,45 2 1,-83 2-1175,0 1 1,0 0 0,0 0 0,0 0 0,1 0 0,-1 0 0,0 0 0,0 0 0,0 0 0,0 0 0,0 1 0,0-1 0,0 0-1,0 1 1,0-1 0,0 1 0,0-1 0,0 1 0,0 0 0,0-1 0,0 1 0,0 0 0,-1-1 0,1 1 0,0 0-1,-1 0 1,1 0 0,0 0 0,-1 0 0,1 0 0,-1 0 0,1 0 0,-1 0 0,0 0 0,1 0 0,-1 0 0,0 0 0,0 0-1,0 0 1,0 0 0,0 1 0,0-1 0,0 0 0,0 0 0,0 0 0,0 0 0,-1 0 0,1 0 0,0 0 0,-1 0-1,1 0 1,-1 0 0,1 0 0,-1 0 0,1 0 0,-1 0 0,0 0 0,0 0 0,-4 7 153,-1 0 1,1 0 0,-1-1-1,-1 0 1,-11 10-1,-5 0 171,-2-1 1,0-1-1,0-1 0,-2-2 0,-42 15 0,139-27-251,-51-2-128,-2-1-206,0 1 0,0 1-1,0 1 1,0 1-1,21 3 1,-36-4 232,0 0 1,-1 1-1,1-1 0,0 1 1,-1 0-1,1-1 1,-1 1-1,1 0 1,-1 0-1,0 0 0,1 0 1,-1 0-1,0 0 1,1 0-1,-1 1 1,0-1-1,0 0 0,0 1 1,0-1-1,-1 1 1,1-1-1,1 4 1,-1-2 29,0 1 0,-1-1 1,0 1-1,1-1 1,-1 1-1,0-1 1,-1 1-1,1-1 0,-1 1 1,-1 5-1,-1 1 179,0 0 1,-1 0-1,-1-1 0,1 1 0,-2-1 1,-8 13-1,5-13-133,-1 1 0,0-2 0,-1 1 0,1-2 0,-2 1 0,1-1 0,-1-1 0,0 0 0,0-1 0,-1 0 0,1-1 1,-1 0-1,0-1 0,0-1 0,0 0 0,-1-1 0,1 0 0,0-1 0,-22-2 0,34 2-63,1 0-1,-1 0 1,0 0 0,0 0 0,1 0-1,-1-1 1,0 1 0,1 0 0,-1 0-1,0-1 1,1 1 0,-1-1 0,0 1-1,1 0 1,-1-1 0,0 1-1,1-1 1,-1 1 0,1-1 0,-1 0-1,1 1 1,0-1 0,-1 1 0,1-1-1,-1 0 1,1 1 0,0-1 0,0 0-1,-1 0 1,1 1 0,0-1 0,0 0-1,0 0 1,0 1 0,0-1-1,0 0 1,0 0 0,0 1 0,0-1-1,0 0 1,0 0 0,1 1 0,-1-1-1,0 0 1,0 1 0,1-2 0,1-1-107,-1 0 1,1 0 0,-1 0 0,1 0 0,0 0 0,0 0 0,0 0 0,1 1 0,2-3 0,23-16-5583,41-22 0,-44 29 1061,29-18-8923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4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19859,'0'0'4276,"-12"2"-1292,4 0-2739,0 0-1,0 0 1,0 1-1,1 0 1,-1 0 0,1 1-1,0 0 1,0 0 0,0 1-1,1-1 1,-1 2-1,1-1 1,0 1 0,1 0-1,-1 0 1,-6 10 0,6-6-178,1 0 0,-1 0 0,2 1 0,-1-1 1,1 1-1,1 1 0,0-1 0,1 0 0,0 1 1,0-1-1,1 1 0,1 0 0,2 20 0,-2-26-47,1 0 0,1 0-1,-1 0 1,1 0-1,0-1 1,0 1 0,1 0-1,0-1 1,0 0-1,0 1 1,0-1 0,1-1-1,0 1 1,0 0-1,0-1 1,1 0-1,-1 0 1,1 0 0,0-1-1,0 1 1,0-1-1,1 0 1,-1-1 0,1 1-1,0-1 1,-1 0-1,11 1 1,-3 0-20,0-1 0,0-1 0,0-1 0,1 1 0,17-4 0,-27 3 0,-1 0 0,0-1 0,0 0 0,0 0 0,1 0 0,-1 0 0,0 0 0,0-1 0,-1 1 0,1-1 0,0 0 0,3-2 0,-5 2 0,0 1 0,0 0 0,0-1 0,0 1 0,-1-1 0,1 1 0,0-1 0,-1 1 0,1-1 0,-1 0 0,1 1 0,-1-1 0,0 1 0,0-1 0,0 0 0,0 1 0,0-1 0,0 0 0,0 1 0,0-1 0,-1 0 0,1 1 0,-1-1 0,1 0 0,-2-1 0,1 1-39,0 0 1,0 0-1,-1 0 0,1 0 0,-1 0 1,1 0-1,-1 1 0,0-1 1,0 0-1,0 1 0,0 0 0,0-1 1,0 1-1,0 0 0,0 0 1,0 0-1,-1 0 0,1 1 0,0-1 1,-1 1-1,-3-1 0,-56-3-3320,54 4 2461,-3 0-6741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5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15599,'0'0'7943,"-9"72"-6533,4-33-289,1 6-769,1 1-320,3-2 0,0-1 0,0-2-352,0-6-1218,3-5-416,1-11-63,-4-6-322,0-11-1024,-6-2-833,-12-1-2658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6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52 227 7335,'-8'-12'3358,"3"4"-2748,-23-39 2093,26 43-2332,1 0-1,-1 0 1,1 0-1,0 0 1,0 0-1,0 0 1,0-1 0,1 1-1,-1 0 1,1 0-1,0-1 1,2-7-1,-1 9-216,0 0-1,1 0 0,-1 1 1,1-1-1,0 0 0,0 1 1,0-1-1,0 1 0,0 0 1,0-1-1,1 1 1,-1 0-1,1 0 0,0 1 1,-1-1-1,1 1 0,0-1 1,0 1-1,5-2 1,67-16 904,-62 17-892,79-12 288,0 4 0,124 2-1,-207 9 155,-9 2-57,-16 5 385,-30 7 295,-15-1-115,39-11-942,-1 2 0,1 1 0,-1 0 0,2 2 0,-1 0-1,-22 13 1,44-20-222,-1-1-1,1 0 0,-1 0 0,1 0 1,-1 1-1,0-1 0,1 0 1,-1 1-1,1-1 0,-1 0 1,1 1-1,0-1 0,-1 1 1,1-1-1,-1 0 0,1 1 1,0-1-1,-1 1 0,1 0 1,0-1-1,-1 1 0,1-1 1,0 1-1,0-1 0,0 1 1,0 0-1,-1-1 0,1 1 1,0-1-1,0 1 0,0 0 1,0 0-1,19 7-2695,31-4-3574,-50-4 6213,36 0-6701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2434,'3'11'-480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48 17649,'0'0'8931,"9"-6"-7554,3-1-1218,2 1 0,-1 1 0,0-1-1,1 2 1,0 0 0,0 1 0,0 0 0,1 1-1,-1 1 1,1 0 0,17 2 0,-30-1-160,-1 0 1,1 0-1,0 0 0,-1 0 1,1 0-1,0 1 0,-1-1 1,1 1-1,-1 0 0,1-1 1,-1 1-1,1 0 0,-1 0 1,1 0-1,-1 0 0,0 0 1,1 0-1,-1 0 0,0 0 1,0 0-1,0 1 0,0-1 1,0 0-1,1 4 0,-1-2 9,0 0 0,-1 0-1,1 0 1,-1 0-1,0 0 1,0 0-1,0 0 1,0 0 0,0 0-1,-1 0 1,1 0-1,-3 5 1,-1 3 166,0 0 0,-1 0 0,0-1 0,-1 1 0,-13 18 0,9-16 80,0-1 0,-1 1 0,0-2 0,-1 0 0,-1 0 0,-18 12 0,42-29-644,1 1 0,0 0 0,19-5 0,-27 8 289,0 1 0,-1 1 1,1-1-1,0 0 0,0 1 1,0 0-1,0 0 0,0 0 0,0 0 1,0 1-1,0-1 0,0 1 0,0 0 1,0 0-1,-1 1 0,8 3 1,-10-5 81,0 1 0,1 0 0,-1 0 0,0 0 1,0 0-1,0 0 0,0 0 0,0 0 1,0 0-1,0 1 0,0-1 0,-1 0 0,1 0 1,0 1-1,-1-1 0,1 1 0,-1-1 1,1 0-1,-1 1 0,0-1 0,1 1 0,-1-1 1,0 4-1,-1-3 78,0 1 0,1 0 0,-1 0 0,0-1 0,0 1 0,-1-1 0,1 1 0,0-1 0,-1 1 0,0-1-1,-3 4 1,-3 2 308,0 0-1,-1-1 1,1 0-1,-2-1 1,-11 7-1,8-7-284,0 0 0,0-1-1,0 0 1,-1-1 0,0-1-1,0 0 1,0-1 0,0-1-1,-23 0 1,36-1-145,-1 1-1,1-1 1,0 0-1,-1 0 1,1 0 0,0-1-1,-1 1 1,1 0 0,0 0-1,0-1 1,-1 1-1,1-1 1,0 1 0,0-1-1,-1 1 1,1-1 0,0 0-1,0 1 1,0-1-1,0 0 1,0 0 0,0 0-1,0 0 1,0 0-1,0-2 1,0 2-195,1-1 1,-1 0-1,1 0 0,0 0 0,0 0 1,0 0-1,0 1 0,0-1 0,0 0 0,1 0 1,-1 0-1,0 0 0,1 1 0,0-1 1,1-3-1,2-4-1536,1 0 1,0 0-1,1 1 1,0 0-1,8-10 1,18-16-10373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6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21012,'0'0'11243,"63"6"-10923,-27-6-256,5 0-32,-5 0-705,0-4-1313,-6 0-1985,-9 2-994,-10 2-801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17136,'0'0'7431,"62"32"-6758,-24-32-449,5 0-192,0-3-1601,-4-15-4229,-5-7-11562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5 127 9705,'0'0'8766,"-1"-10"-6017,0 4-2338,1 4-293,-1 0-1,1 0 1,-1 0 0,1 0-1,0 0 1,0-1-1,0 1 1,0 0 0,0 0-1,0 0 1,0 0-1,1 0 1,-1 0 0,1 0-1,0 0 1,0 0 0,-1 0-1,1 0 1,0 0-1,1 0 1,-1 0 0,0 0-1,0 1 1,1-1-1,-1 1 1,1-1 0,0 1-1,-1 0 1,1-1-1,0 1 1,2-1 0,19-8 249,1 1 0,0 2 1,0 0-1,1 1 0,0 2 0,0 0 1,0 2-1,1 1 0,28 2 0,-53-1-364,0 0-1,0 0 1,0 0-1,0 0 1,0 0-1,0 1 1,0-1-1,0 0 1,0 1-1,0-1 1,0 0-1,0 1 0,0-1 1,0 1-1,0 0 1,-1-1-1,1 1 1,0 0-1,0-1 1,-1 1-1,1 0 1,0 0-1,-1 0 1,1-1-1,-1 1 0,1 0 1,-1 0-1,0 0 1,1 0-1,-1 0 1,0 0-1,1 0 1,-1 0-1,0 0 1,0 0-1,0 0 1,0 0-1,0 0 0,0 0 1,0 0-1,-1 0 1,1 0-1,0 0 1,0 0-1,-1 0 1,1 0-1,-1 0 1,1 0-1,-1 0 1,1 0-1,-2 0 0,-1 6 66,-1-1 0,0 1 0,0-1 0,-1 0 0,1-1 0,-7 6 0,-20 16 233,-2-2 0,-38 22 0,25-16-14,44-30-285,1-1-1,0 1 1,-1 0-1,1 0 1,0 0 0,0 0-1,-1 0 1,1 0-1,0 0 1,0 1 0,0-1-1,1 0 1,-1 1-1,0-1 1,0 0-1,0 3 1,1-4-2,0 1-1,0-1 1,0 1 0,1-1 0,-1 1-1,0-1 1,0 1 0,1-1 0,-1 1-1,0-1 1,1 1 0,-1-1 0,1 0-1,-1 1 1,0-1 0,1 1 0,-1-1-1,1 0 1,-1 0 0,1 1 0,-1-1-1,1 0 1,-1 0 0,1 0 0,-1 1-1,1-1 1,0 0 0,0 0 0,56 4 20,-49-4 4,65 2-508,45 0-2912,-45-13-7474,-42 0-148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18129,'0'0'7773,"-9"4"-6641,5-1-998,-39 20 845,41-21-947,-1-1 0,1 1 0,-1 0 0,1 0 1,-1 1-1,1-1 0,0 0 0,0 1 0,0 0 1,0-1-1,1 1 0,-1 0 0,1 0 0,0 0 1,-1 3-1,2-5-39,0 0 1,0-1-1,1 1 1,-1 0-1,0 0 0,1-1 1,-1 1-1,1 0 1,-1 0-1,1-1 1,-1 1-1,1 0 1,-1-1-1,1 1 0,0-1 1,-1 1-1,1-1 1,0 1-1,0-1 1,-1 1-1,1-1 0,0 0 1,0 1-1,0-1 1,0 0-1,-1 0 1,1 0-1,0 1 1,0-1-1,0 0 0,1-1 1,39 6-538,-32-4 166,5 0 112,-4-1 20,0 1 0,-1 0 0,1 0-1,0 1 1,-1 1 0,1-1 0,-1 2 0,0-1-1,17 10 1,-25-12 284,0 0 0,0-1 0,-1 1 0,1 0 0,-1 0 0,1 0 0,0 0 0,-1 0 0,0 0 0,1 0 0,-1 0 0,0 0 0,1 0 0,-1 0 0,0 0 0,0 0 0,0 0 0,0 0 0,0 1 0,0-1 0,0 0 0,0 0 0,-1 0 0,1 0 0,0 0 0,0 0 0,-1 0 0,1 0 0,-1 0 0,1 0-1,-1 0 1,0 0 0,1-1 0,-1 1 0,0 0 0,1 0 0,-1 0 0,0-1 0,0 1 0,0 0 0,0-1 0,-1 2 0,-43 25 1979,43-26-1983,-67 29 1131,63-28-1203,0 0 0,1 0 0,-1-1 0,0 0 0,0 0 0,0-1 0,0 0 0,0 0 0,0 0 0,-10-2 0,14 1-261,0 0 0,0 0 0,0 0 0,0-1 0,0 1 0,1-1 0,-1 1 0,1-1 0,-1 1 0,1-1 0,-1 0 0,1 0 0,0 0 0,0 0 0,0 0 0,0 0 0,0 0 0,0 0 0,-1-4 0,-9-50-7502,9 44 5588,-6-32-6253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8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9161,'0'0'8712,"80"-4"-5733,-42 4-993,6 0-833,-1 4-737,-2 3-352,1 0-480,-4 0-2147,-10-2-1184,-2-3-1794,-6-2-2691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 16592,'0'0'4036,"62"-3"-1922,-3-8-417,15-2-95,13 1-834,11-3-479,4 1-129,-2-1-64,-2 2-64,-10 0-224,-13 0-577,-9 2-1121,-17 0-320,-12 1-1922,-13 1-2498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8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10922,'0'0'7458,"10"-5"-5584,16-7-845,1 0 1,0 2-1,1 1 1,0 1 0,0 2-1,55-7 1,-82 13-1022,0 0 0,0 0 0,0 0 0,0 0 0,0 0 0,0 0 0,1 0 0,-1 0 0,0 1 0,0-1 0,0 0 0,0 1 1,0-1-1,0 1 0,0-1 0,0 1 0,0-1 0,0 1 0,-1 0 0,1-1 0,0 1 0,0 0 0,0 0 0,-1 0 0,1-1 0,0 3 0,0-2 1,-1 1-1,0 0 0,1 0 0,-1-1 0,0 1 1,0 0-1,-1 0 0,1 0 0,0-1 0,0 1 1,-1 0-1,1-1 0,-1 1 0,-1 3 0,-2 3 25,-1 1-1,0-1 0,0 0 0,-1 0 0,-6 7 0,-53 49 223,-17 20 969,81-84-1211,1 1 0,-1-1 0,1 1 1,-1-1-1,0 1 0,1-1 0,-1 1 0,1-1 0,-1 1 0,1 0 0,0-1 0,-1 1 0,1 0 0,0 0 1,-1-1-1,1 1 0,0 0 0,0 0 0,0-1 0,-1 1 0,1 0 0,0 0 0,0 0 0,0-1 0,0 1 0,1 0 1,-1 0-1,0 0 0,0-1 0,0 1 0,1 0 0,-1 0 0,0-1 0,1 2 0,1-1 0,0 0 0,-1 0 0,1-1 0,0 1 0,0 0 0,0-1 0,0 1 0,0-1 0,0 0-1,0 1 1,0-1 0,0 0 0,2 0 0,68-10-556,-43 2-3097,43-17-1,-21 1-4682</inkml:trace>
  <inkml:trace contextRef="#ctx0" brushRef="#br0" timeOffset="1">500 0 18546,'0'0'7399,"-16"59"-5157,16-32-833,-2 2-961,2 0-319,0 1-97,4-2 0,6 0-513,-1-2-1248,-1-4-1603,-4-3-1248,-1-8-737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19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14125,'0'2'3012,"-9"6"6527,-6 7-9130,0 0 0,1 1 0,1 1 0,1 0 0,0 1-1,1 0 1,1 1 0,1 0 0,-11 32 0,18-42-323,0 0 0,0 0 0,1 0 0,1 0 0,0 0 0,0 0 0,0 0 0,1 0 0,4 15 0,-4-21-79,0 0 0,0 0 1,1 0-1,-1 0 1,1 0-1,0 0 1,0 0-1,0 0 1,0-1-1,0 1 0,1-1 1,-1 1-1,1-1 1,0 0-1,-1 0 1,1 0-1,0-1 0,0 1 1,0 0-1,0-1 1,1 0-1,-1 0 1,0 0-1,1 0 1,-1-1-1,0 1 0,6-1 1,-3 1-16,0-1 1,0 0-1,1-1 1,-1 1-1,0-1 1,0 0-1,0-1 1,0 1-1,0-1 1,-1 0-1,1-1 1,6-3-1,-10 4 10,1 1-1,-1-1 0,0 0 0,1 0 0,-1 0 1,0 0-1,-1 0 0,1 0 0,0-1 0,0 1 1,-1-1-1,0 1 0,1-1 0,-1 0 0,0 1 0,0-1 1,0 0-1,-1 0 0,1 1 0,-1-1 0,0 0 1,1 0-1,-1 0 0,0 0 0,-1 0 0,1 0 1,-2-5-1,1 6 39,0 0 0,0 0 1,-1 0-1,1 0 1,-1 1-1,1-1 0,-1 0 1,0 1-1,0-1 0,0 1 1,0-1-1,0 1 1,0 0-1,0 0 0,0 0 1,0 0-1,0 0 0,-1 1 1,1-1-1,0 1 1,-1-1-1,-4 1 0,-25 1-1916,31-1 1438,0 1-1,0-1 0,0 0 1,0 1-1,0-1 1,0 1-1,0-1 0,1 1 1,-1-1-1,0 1 1,0 0-1,0-1 0,0 1 1,1 0-1,-1 0 1,0 0-1,1 0 0,-1 0 1,1-1-1,-1 1 1,0 2-1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94 14286,'0'0'3411,"-6"-9"-470,3 4-2680,0 0-1,-1 1 1,0-1 0,1 1-1,-2 0 1,1 0 0,0 0-1,-1 1 1,1-1 0,-1 1-1,0 0 1,0 1 0,0-1-1,-1 1 1,1 0 0,-1 0-1,1 1 1,-1-1 0,0 1-1,1 1 1,-1-1 0,-7 1-1,7 0-163,-1 0 0,1 0-1,-1 1 1,1 0-1,0 0 1,-1 1 0,1 0-1,0 0 1,0 0 0,0 1-1,0-1 1,1 2 0,-1-1-1,1 1 1,0-1 0,-7 7-1,6-3-32,0-1 0,1 1 0,0 0-1,0 1 1,1-1 0,0 1-1,0 0 1,1 0 0,-1 0-1,2 1 1,-4 15 0,4-14 19,0 0 0,1 1 0,0-1 0,0 1-1,1-1 1,1 1 0,0-1 0,0 0 0,1 1 0,5 16 0,-5-22-65,0-1-1,0 0 1,0 1 0,1-1 0,0 0-1,0 0 1,0-1 0,0 1-1,0-1 1,1 1 0,-1-1-1,1 0 1,0-1 0,0 1-1,0-1 1,1 1 0,-1-1-1,0 0 1,1-1 0,-1 1-1,1-1 1,0 0 0,0 0-1,-1 0 1,7-1 0,-3 1 28,-1-2 1,0 1 0,1-1-1,-1 0 1,1 0 0,-1-1-1,0 0 1,0-1 0,0 1-1,0-1 1,-1-1 0,1 1-1,-1-1 1,1 0 0,-1-1-1,-1 1 1,1-1 0,-1 0-1,1-1 1,-2 1 0,1-1-1,0 0 1,-1 0 0,0-1-1,3-8 1,-1 4 29,-1 0 0,0 0 0,-1-1 0,0 1 0,-1-1 0,0 0 0,-1 0 0,0 0 1,-1-1-1,0 1 0,-1 0 0,-1 0 0,0 0 0,-5-24 0,4 30-196,-1 1-1,1-1 1,-1 1-1,-1 0 1,1-1-1,-1 2 1,-8-9-1,11 11 51,0 1 0,0-1 0,0 1-1,0 0 1,0 0 0,-1 0 0,1 0-1,0 0 1,-1 0 0,1 0 0,-1 0-1,1 0 1,-1 1 0,1-1-1,-1 1 1,1-1 0,-1 1 0,0-1-1,1 1 1,-1 0 0,0 0 0,1 0-1,-1 0 1,0 0 0,0 0 0,1 0-1,-1 1 1,1-1 0,-1 1 0,0-1-1,1 1 1,-1-1 0,-2 3-1,3-2-491,0 1-1,0 0 1,0 0-1,0 0 1,0 0-1,1 0 1,-1 0-1,0 1 1,1-1-1,0 0 1,0 0-1,-1 0 1,1 1-1,0-1 1,1 2-1,-1 19-7167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5349,'0'0'18263,"4"12"-15850,-2-12-2303,0 1 1,-1-1 0,1 1 0,0-1 0,0 0-1,0 0 1,0 0 0,0 0 0,0 0-1,-1 0 1,1 0 0,0-1 0,0 1 0,0-1-1,0 1 1,-1-1 0,1 0 0,0 1-1,0-1 1,-1 0 0,3-2 0,25-33 830,-26 32-829,-1 0 0,1 0-1,0 0 1,0 0 0,0 1-1,1-1 1,-1 1-1,1 0 1,5-4 0,-3 0 2166,-9 0-6663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2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20083,'0'0'6155,"-6"11"-4713,1 1-1139,0 0 1,1 0 0,1 0 0,0 0 0,0 0 0,-1 21 0,4-29-283,-1-1 0,1 1 0,0 0 0,0-1 0,0 1 0,1 0 0,-1-1 0,1 1 0,0-1 0,0 1 0,0-1 0,0 1-1,0-1 1,1 0 0,0 1 0,0-1 0,0 0 0,0 0 0,0 0 0,0-1 0,1 1 0,0 0 0,-1-1 0,1 0 0,0 1 0,0-1 0,0-1-1,0 1 1,1 0 0,-1-1 0,0 1 0,7 1 0,-9-3-5,1 0-1,0 1 0,0-1 1,0 0-1,0 0 0,0 0 1,0 0-1,-1 0 0,1 0 1,0-1-1,0 1 0,0-1 1,0 1-1,-1-1 0,1 0 1,0 0-1,-1 0 0,1 0 1,0 0-1,-1 0 0,1 0 1,-1 0-1,2-2 0,0-1 72,0 0-1,0 0 1,0-1-1,-1 1 1,1-1-1,-1 1 1,0-1-1,2-8 1,0-8 193,0 0 1,-1 0-1,1-24 1,-4 30-324,-1 20-128,1-4 131,0 0-1,0 0 0,0 0 0,1 0 0,-1 1 0,0-1 0,1 0 0,-1 0 0,0 0 0,1 0 0,-1 0 0,1 0 0,0 0 0,-1 0 1,1 0-1,0-1 0,-1 1 0,1 0 0,0 0 0,0 0 0,0-1 0,0 1 0,1 0 0,10 2-11314,-6-3 3375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17617,'0'0'10607,"10"-10"-9929,-3 3-600,-1 2-53,0-1 0,0 1 0,-1-1 1,0 0-1,0 0 0,0-1 0,-1 1 1,0-1-1,0 0 0,-1 0 0,0-1 1,3-8-1,-6 16-25,0-1 0,0 1-1,0 0 1,0 0 0,0 0 0,0-1 0,0 1 0,0 0 0,0 0 0,0 0 0,0-1-1,0 1 1,0 0 0,0 0 0,0-1 0,0 1 0,0 0 0,0 0 0,0 0 0,0-1-1,0 1 1,0 0 0,-1 0 0,1 0 0,0 0 0,0-1 0,0 1 0,0 0 0,0 0-1,-1 0 1,1 0 0,0-1 0,0 1 0,0 0 0,0 0 0,-1 0 0,1 0 0,0 0-1,0 0 1,-1 0 0,1 0 0,0 0 0,0 0 0,0 0 0,-1 0 0,-12 5 122,-9 15 188,20-17-276,0 0-1,0 0 1,0 1 0,0-1 0,0 1 0,1-1 0,0 1 0,-1-1-1,1 1 1,1 0 0,-1 0 0,0-1 0,1 1 0,0 0-1,0 5 1,1-6-34,0-1 0,0 0-1,0 0 1,0 0 0,0 0-1,0 0 1,1 0 0,-1 0 0,1 0-1,-1 0 1,1-1 0,0 1-1,0 0 1,0-1 0,0 0 0,0 1-1,0-1 1,0 0 0,0 0-1,0 0 1,0 0 0,1-1 0,-1 1-1,0-1 1,3 1 0,95 15-1279,-68-12 680,53 13 0,-108-72 5574,10 29-4975,7 17 0,1 0 0,0-1 0,1 0 0,0 0 0,1 0 0,0-1 0,-2-12 0,9 21-533,0 1-1,0 1 1,1-1 0,-1 0-1,0 1 1,1 0 0,-1 0-1,9 1 1,-10-1-171,69 7-9118,-9-2 2847,-21-4 6711,-27-5 2268,-15 3-1666,1 1 0,-1 0 1,1-1-1,-1 1 1,1-1-1,-1 1 1,1 0-1,-1-1 1,0 1-1,1-1 0,-1 1 1,0-1-1,1 1 1,-1-1-1,0 0 1,0 1-1,0-1 0,1 1 1,-1-1-1,0 1 1,0-1-1,0 0 1,0 1-1,0-2 1,0 1 24,-1 0 1,1 1 0,0-1-1,0 0 1,-1 1 0,1-1-1,0 0 1,-1 0 0,1 1-1,-1-1 1,1 1 0,-1-1-1,1 0 1,-1 1 0,1-1-1,-1 1 1,0-1 0,1 1-1,-1 0 1,-1-1 0,-13-3 175,12 5-480,0-1-1,1 1 1,-1 0-1,1 0 0,-1 0 1,0 0-1,1 0 1,0 1-1,-1-1 0,1 1 1,0-1-1,0 1 1,-1 0-1,1 0 0,1 0 1,-1 0-1,0 0 1,0 0-1,1 1 0,0-1 1,-1 0-1,1 1 1,0-1-1,0 1 1,0 0-1,0-1 0,0 5 1,-2 4 17,1-1 0,0 1 0,0 0 1,1 0-1,1 19 0,0-28-78,0-1-1,0 1 1,1-1 0,-1 1 0,0-1 0,1 1-1,0 0 1,-1-1 0,1 0 0,0 1-1,0-1 1,0 1 0,0-1 0,0 0 0,0 0-1,0 1 1,0-1 0,0 0 0,0 0-1,1 0 1,-1 0 0,1-1 0,-1 1 0,0 0-1,1 0 1,-1-1 0,1 1 0,0-1-1,-1 0 1,1 1 0,-1-1 0,1 0-1,0 0 1,-1 0 0,1 0 0,0 0 0,-1 0-1,1 0 1,-1-1 0,3 0 0,2 0-65,0 0 1,-1 0-1,1-1 1,-1 0-1,0 0 1,1 0 0,-1-1-1,0 0 1,0 0-1,7-6 1,-3 0-2,-1-2 1,0 1-1,0-1 0,-1-1 1,0 1-1,-1-1 0,-1 0 1,1 0-1,-2-1 1,0 0-1,3-19 0,-14 205 15,7-168-53,0 0 0,1 1 1,0-1-1,0 0 0,0 0 0,1 1 1,-1-1-1,1 0 0,5 8 0,-6-12-140,0 0 0,-1 1 0,1-1 0,0 0 0,0 0 0,1 0 0,-1 0 0,0 0 0,0 0 0,1 0 0,-1 0 0,0 0 0,1 0 0,-1-1 0,3 2 0,-2-2-190,0 0 1,-1 0 0,1 0-1,0 0 1,0 0 0,-1 0-1,1-1 1,0 1 0,-1 0-1,1-1 1,-1 0 0,1 1-1,-1-1 1,1 0-1,-1 0 1,1 0 0,-1 0-1,2-1 1,13-16-9494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3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19923,'0'0'1340,"-1"11"432,-8 68 653,3-34-1055,2 0 0,2 77-1,3-118-1392,-1 0-1,1-1 1,0 1-1,0-1 0,0 1 1,0-1-1,1 1 1,0-1-1,-1 1 0,1-1 1,0 0-1,0 0 1,1 0-1,-1 0 1,1-1-1,0 1 0,-1-1 1,1 1-1,0-1 1,6 3-1,-7-4-24,0 0 1,1 0-1,-1 0 1,0 0-1,1-1 0,-1 1 1,1-1-1,-1 0 1,1 0-1,-1 0 1,1 0-1,-1 0 0,1 0 1,-1-1-1,0 1 1,1-1-1,-1 0 1,1 0-1,-1 0 0,0 0 1,0 0-1,0 0 1,0 0-1,1-1 0,-2 1 1,1-1-1,0 0 1,0 1-1,0-1 1,-1 0-1,3-4 0,4-6-163,0-1 0,-1 1 0,-1-1-1,0 0 1,-1-1 0,-1 0 0,0 0-1,0 0 1,2-22 0,-1-16 724,-2-65 1,-3 109-400,-2 30 549,0 0-1,-2 0 1,-9 33 0,6-28-326,-6 45 1,11-54-618,-3 74 1465,10-47-3030,10-6-4641,-4-24-1516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4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16816,'0'0'4409,"-2"11"-3069,-3 60-119,3 0 0,3 0 0,11 79 0,0 41 1940,-15-288-2551,1 49-682,1 1-1,2-1 1,14-84 0,-13 123-13,1-1 0,-1 1-1,2 0 1,-1 0 0,1 0 0,1 1 0,-1 0 0,1-1 0,1 1 0,-1 1 0,2-1 0,10-9 0,-12 12-110,1 1 0,0 1 0,0-1 0,0 1 0,0 0-1,0 0 1,1 0 0,0 1 0,-1 0 0,1 1 0,0-1 0,0 1 0,0 1-1,0-1 1,0 1 0,0 0 0,12 3 0,-17-3 176,0 0-1,0 0 1,0 0 0,0 0 0,0 1-1,0-1 1,0 0 0,-1 1 0,1 0 0,0 0-1,0-1 1,0 1 0,-1 0 0,1 0-1,-1 0 1,1 1 0,-1-1 0,1 0-1,-1 1 1,1-1 0,-1 1 0,0-1 0,0 1-1,0-1 1,0 1 0,0 0 0,0 0-1,-1-1 1,1 1 0,0 0 0,-1 0-1,1 0 1,-1 0 0,0 0 0,0 0-1,0 0 1,0 0 0,0 0 0,0-1 0,0 1-1,-1 4 1,-1-1 121,0 1 0,0-1 0,0 0 0,0 1 0,-1-1 0,0 0 0,0-1 0,0 1-1,-1 0 1,1-1 0,-1 0 0,0 0 0,-5 4 0,0-1 113,0 0-1,-1 0 1,0-1 0,0 0-1,0-1 1,-1 0-1,0-1 1,0 0 0,0-1-1,0 0 1,0-1-1,-1 0 1,1-1 0,-15 0-1,25-1-266,0 0-1,0 0 0,0 0 1,0-1-1,0 1 1,0 0-1,1-1 0,-1 1 1,0-1-1,0 1 1,0-1-1,1 1 0,-1-1 1,0 0-1,1 1 1,-1-1-1,1 0 0,-1 0 1,0 1-1,1-1 0,0 0 1,-1 0-1,1 0 1,-1 0-1,1 1 0,0-1 1,0 0-1,-1 0 1,1 0-1,0 0 0,0 0 1,0 0-1,0 0 1,0 0-1,0 0 0,0 0 1,1 0-1,-1 1 1,0-1-1,0 0 0,1 0 1,-1 0-1,1 0 1,-1 0-1,1 1 0,-1-1 1,2-1-1,0-4-605,1 1 0,0-1 0,0 1 0,1 0-1,0 0 1,4-5 0,25-19-4792,6 0-3054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14958,'-1'9'3689,"-19"66"2548,14-56-5180,1-1-1,0 2 1,1-1 0,-2 27-1,6-45-1052,0 0 0,0 1 0,0-1 0,0 0 0,0 1-1,0-1 1,1 0 0,-1 0 0,0 1 0,1-1 0,-1 0 0,1 0 0,-1 0-1,1 0 1,-1 1 0,1-1 0,0 0 0,0 0 0,-1 0 0,1 0 0,0-1-1,0 1 1,0 0 0,0 0 0,2 1 0,-1-2 6,0 1 1,0 0-1,1-1 1,-1 0-1,0 0 0,0 0 1,0 1-1,1-2 1,-1 1-1,0 0 1,0 0-1,0-1 0,4-1 1,1 0 5,0-1 0,0 0 0,0 0-1,0-1 1,-1 0 0,1 0 0,-1-1 0,6-5 0,-7 4-34,0 0 0,-1-1 1,0 0-1,0 0 0,0 0 1,-1-1-1,0 1 0,-1-1 0,1 0 1,-1 0-1,-1 0 0,2-14 1,-3 20 12,0-1-1,1 1 1,-1-1 0,0 1 0,0-1 0,0 1 0,-1-1 0,1 1 0,-1-1 0,1 1 0,-1 0 0,0-1 0,0 1 0,0 0-1,0-1 1,0 1 0,0 0 0,-1 0 0,1 0 0,-1 0 0,1 0 0,-1 1 0,0-1 0,0 0 0,0 1 0,0-1-1,0 1 1,0 0 0,0-1 0,-1 1 0,1 0 0,0 0 0,0 1 0,-1-1 0,1 0 0,-1 1 0,1 0 0,-1-1 0,1 1-1,-1 0 1,1 0 0,-1 0 0,-3 1 0,5-1-10,1 1 0,-1-1 0,1 0 1,-1 0-1,1 0 0,-1 0 0,1 0 0,-1 1 0,1-1 0,-1 0 0,1 0 0,-1 1 0,1-1 0,-1 0 0,1 1 1,-1-1-1,1 0 0,0 1 0,-1-1 0,1 1 0,0-1 0,-1 1 0,1-1 0,0 1 0,0-1 0,-1 1 1,1-1-1,0 1 0,0-1 0,0 1 0,0-1 0,0 1 0,0-1 0,0 1 0,0 0 0,0-1 0,0 1 1,0-1-1,0 1 0,0-1 0,0 1 0,0-1 0,0 1 0,1-1 0,-1 1 0,0-1 0,1 2 0,-1-1-159,1 1 0,0-1-1,0 1 1,0-1-1,-1 1 1,1-1-1,1 1 1,-1-1-1,0 0 1,0 0-1,0 0 1,1 1-1,-1-1 1,0 0-1,3 0 1,6 2-1334,0-1 0,0-1 1,0 0-1,1 0 0,-1-1 1,12-1-1,11-1-5021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65 2947,'0'0'18812,"-9"5"-16474,2-2-1919,1 1 0,-1 0 0,1 0 0,0 1 0,0 0 0,1 0 0,-7 7 0,10-9-293,-1 0 0,1 0 0,-1 1 1,1-1-1,0 1 0,1-1 0,-1 1 0,0 0 0,1 0 0,0 0 0,0 0 0,0 0 0,1 0 0,-1 0 1,1 0-1,0 0 0,1 8 0,-1-10-124,1-1 0,0 1 0,0 0 0,0-1 0,0 0 0,0 1 0,0-1 0,0 0 0,1 1 0,-1-1 0,0 0 0,1 0 0,-1 0 0,1 0 0,-1 0 0,1-1 0,-1 1 0,1 0 0,-1-1 1,1 1-1,0-1 0,0 1 0,-1-1 0,1 0 0,0 0 0,0 0 0,-1 0 0,1 0 0,2 0 0,4 0 9,-1-1 0,0 1 0,1-1 1,-1 0-1,13-4 0,-13 1 10,0 1 1,-1-1-1,1 0 1,-1 0 0,0-1-1,-1 0 1,1 0-1,-1 0 1,0-1-1,0 0 1,0 0-1,-1 0 1,0 0-1,0-1 1,-1 0-1,4-9 1,-6 13 25,0 0 0,0 1 0,0-1 0,0 0 0,0 0 0,-1 0-1,0 0 1,1 0 0,-1 0 0,0-1 0,-1 1 0,1 0 0,0 0 0,-1 0 0,0 0 0,1 0 0,-1 1 0,0-1 0,-1 0 0,1 0 0,0 0 0,-1 1 0,0-1 0,0 1 0,1-1 0,-1 1 0,0 0 0,-1 0 0,1 0 0,0 0 0,-1 0-1,1 0 1,-1 1 0,0-1 0,1 1 0,-1 0 0,0-1 0,0 1 0,0 1 0,0-1 0,-5 0 0,4-1-73,0 1 0,0 0-1,0 1 1,-1-1 0,1 1 0,0 0 0,-1 0-1,1 0 1,0 1 0,0-1 0,-9 3-1,12-2-137,-1 0 0,1 0 1,-1 0-1,1 0 0,-1 0 0,1 0 0,0 1 0,0-1 0,-1 0 0,1 1 0,0-1 0,0 0 0,0 1 0,0 0 0,1-1 0,-1 1 0,0-1 0,1 1 0,-1 0 0,1 0 0,-1-1 1,1 1-1,0 0 0,0 0 0,0-1 0,0 1 0,0 0 0,0 0 0,0-1 0,1 4 0,0-3-233,-1 1 1,1-1-1,0 0 1,0 0-1,0 0 0,0 0 1,0 0-1,0-1 0,0 1 1,1 0-1,-1-1 1,1 1-1,-1 0 0,1-1 1,-1 0-1,1 1 0,0-1 1,0 0-1,0 0 1,0 0-1,0 0 0,0 0 1,0 0-1,0-1 0,0 1 1,5 0-1,18 0-4952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10474,'0'0'14211,"-5"10"-12695,-1 5-1063,1-1-1,1 1 1,0 0 0,1 0-1,1 0 1,-2 29 0,4-39-443,0 0 1,1 0-1,-1 0 1,1 0-1,0 0 0,0-1 1,1 1-1,0 0 1,-1-1-1,1 1 0,1-1 1,2 5-1,-3-6-108,1-1 0,-1 1 0,1-1 0,-1 0 0,1 0 0,0 0-1,0 0 1,0 0 0,0-1 0,0 1 0,0-1 0,0 0 0,0 0 0,1 0-1,-1 0 1,0-1 0,1 1 0,-1-1 0,1 0 0,3 0 0,71-4-4034,-77 4 4173,-1 1 0,1-1 0,-1 0 0,1 1 0,-1-1 0,0 0 0,1 1 0,-1-1 0,0 1 0,1-1 0,-1 1 0,0-1 0,1 1 0,-1-1 0,0 1 0,0-1 0,0 1 0,1-1 0,-1 1 0,0-1 0,0 1 0,0-1 0,0 1 0,0 0 0,0-1 0,0 1 0,0-1 0,0 1 0,-1-1 0,1 1 0,0-1 0,0 1 0,0-1 0,-1 2 0,-6 21 1860,3-17-1669,-1 0 0,0 0 0,0-1 0,0 1-1,-1-1 1,0 0 0,0 0 0,0-1 0,0 0 0,-1 0-1,1 0 1,-1-1 0,0 0 0,0 0 0,-1-1 0,1 0-1,0 0 1,-1-1 0,1 0 0,-13 1 0,19-3-337,1 1 0,-1 0 0,0 0 1,0 0-1,0 0 0,0-1 0,0 1 0,0 0 1,1-1-1,-1 1 0,0 0 0,0-1 0,0 1 1,1-1-1,-1 0 0,0 1 0,1-1 0,-1 1 1,0-1-1,1 0 0,-1 0 0,1 1 0,-1-1 1,1 0-1,0 0 0,-1 0 0,1 1 0,0-1 1,-1 0-1,1 0 0,0 0 0,0 0 0,0 0 1,0 0-1,0 0 0,0 0 0,0 1 0,0-1 1,0 0-1,0 0 0,0 0 0,1 0 0,-1 0 1,1-1-1,0-2-994,0 1 0,0-1 0,1 0 0,0 1 0,-1-1 0,1 1 0,0 0 0,1 0 0,4-6 0,17-12-10069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5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63 17264,'0'0'8013,"-11"4"-5360,1 0-2229,1 0 0,-1 0 0,1 1 0,0 0 0,0 1 0,-12 10 0,18-13-344,-1 0 0,1 0 1,0 1-1,0 0 1,0-1-1,0 1 0,1 0 1,-1 0-1,1 1 1,0-1-1,0 0 0,1 1 1,-1-1-1,1 1 0,0 0 1,0-1-1,1 1 1,-1 0-1,1 8 0,1-12-83,-1 1-1,0-1 1,0 0-1,0 0 1,1 1-1,-1-1 0,0 0 1,1 0-1,-1 1 1,1-1-1,0 0 1,-1 0-1,1 0 0,0 0 1,0 0-1,0 0 1,-1 0-1,1 0 1,0 0-1,0 0 0,1 0 1,-1-1-1,0 1 1,0 0-1,2 0 0,1 0-24,-1 0-1,1 0 0,-1-1 0,1 1 0,-1-1 0,1 0 0,-1 0 0,1 0 1,5-2-1,-1 1-29,0-1 1,0 0 0,0-1 0,0 1 0,-1-2-1,0 1 1,1-1 0,8-6 0,-8 2 67,1 0 0,-2 0 0,1-1 0,-1 0 0,0 0 0,-1-1 0,0 0 0,-1 0 0,0-1 0,-1 1 1,0-1-1,0 0 0,-1 0 0,0 0 0,-1-1 0,-1 1 0,1-15 0,-2 26 3,0-1 0,0 1-1,0 0 1,0 0 0,0 0-1,0-1 1,0 1 0,-1 0 0,1 0-1,0-1 1,0 1 0,0 0-1,0 0 1,0 0 0,0-1 0,-1 1-1,1 0 1,0 0 0,0 0-1,0 0 1,-1 0 0,1-1 0,0 1-1,0 0 1,0 0 0,-1 0-1,1 0 1,0 0 0,0 0 0,-1 0-1,1 0 1,0 0 0,0 0-1,0 0 1,-1 0 0,1 0 0,0 0-1,0 0 1,-1 0 0,1 0-1,0 0 1,0 0 0,-1 0 0,1 0-1,0 0 1,0 0 0,0 0-1,-1 1 1,1-1 0,0 0 0,0 0-1,0 0 1,-1 0 0,1 0-1,0 1 1,0-1 0,0 0 0,0 0-1,-1 1 1,-11 10 158,8-4-103,1 1 0,0-1-1,0 1 1,1 0 0,0 0-1,0-1 1,1 1 0,0 0-1,0 1 1,1 13 0,1-17-277,-1-1 1,1 1 0,0-1 0,0 1-1,0-1 1,0 1 0,1-1-1,0 0 1,3 5 0,-4-7-329,0 0 0,1 0 0,-1 0 0,1 0 0,-1-1 0,1 1 0,0 0 0,0-1 0,0 0 0,0 1 0,0-1 0,0 0 0,0 0 0,0 0 0,1 0 0,-1 0 0,0-1 0,4 1 0,15 0-12478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18257,'0'0'9711,"-1"10"-8483,-8 42 56,3-24-458,-3 52 0,10-79-846,0-1-1,-1 1 1,1 0 0,0-1 0,0 1 0,0-1 0,-1 1-1,1-1 1,0 1 0,0-1 0,0 0 0,0 1 0,0-1 0,0 0-1,0 0 1,0 0 0,0 0 0,0 0 0,0 0 0,0 0-1,0 0 1,1 0 0,33-1-263,-28 0 85,2 1-7,-4 0 107,0-1 0,0 1 0,-1 0 0,1 1-1,0-1 1,0 1 0,-1 0 0,8 2 0,-11-2 103,1 0-1,-1 1 1,0-1 0,1 0 0,-1 0-1,0 1 1,0-1 0,0 1-1,0-1 1,0 1 0,0-1-1,0 1 1,0 0 0,-1 0 0,1-1-1,-1 1 1,1 0 0,-1 0-1,0-1 1,0 1 0,1 0-1,-1 0 1,-1 0 0,1 0 0,0-1-1,-1 3 1,1 1 90,-1-1-1,-1 0 1,1 0-1,-1 0 1,1 0-1,-1 0 1,0 0-1,0-1 1,-1 1 0,1-1-1,-1 1 1,0-1-1,0 0 1,0 0-1,0 0 1,0 0-1,-1-1 1,1 1 0,-1-1-1,0 0 1,0 0-1,0 0 1,0-1-1,-5 2 1,7-2-96,-1 0-1,0 0 1,1 0 0,-1 0 0,0-1-1,0 1 1,1-1 0,-1 0 0,0 0 0,0 0-1,0 0 1,0 0 0,1-1 0,-1 1-1,0-1 1,0 0 0,1 0 0,-1 0-1,0 0 1,1 0 0,-1 0 0,1-1-1,0 1 1,-1-1 0,1 0 0,0 0-1,0 0 1,0 0 0,0 0 0,0 0-1,1 0 1,-1-1 0,1 1 0,-1-1-1,1 1 1,0-1 0,-1-4 0,-4-26-2802,6 30 2230,0 1-1,0 0 0,1-1 0,-1 1 0,0 0 0,1-1 0,0 1 0,-1 0 0,1 0 1,0-1-1,0 1 0,0 0 0,0 0 0,1 0 0,-1 0 0,1 0 0,-1 1 0,1-1 1,2-2-1,18-11-7087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6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12268,'0'0'16015,"-34"68"-14382,26-48-544,3-1-512,5-4-449,0-3-640,13-7-1250,5-5-1185,3 0-1153,-2-13-2242,-1-6-9641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4965,'0'0'17616,"-1"-5"-17584,8 4-64,6 1-1185,-1-2-1505,4 2-1795,-1 0-3266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9961,'0'0'19352,"-1"9"-17879,-5 53-1019,4 0 0,2 0 0,9 72 0,-5-80-2378,-4-31-2299,0-10-617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7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16912,'0'0'12364,"-15"56"-11756,13-32-287,2 1-193,0-2-96,2-4 0,3-6-385,0-2-864,1-5-1185,-3-6-1762,3-17-11915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14638,'0'0'10735,"-5"12"-9331,-1 1-1190,2 2-1,0-1 1,0 0-1,1 1 1,1 0 0,1 0-1,0 0 1,0-1-1,2 1 1,3 24-1,0-19-297,-2-4-83,1 0 0,1 1 0,1-2 1,12 31-1,-12-44-1226,-1-11 773,-2-11-9,-2 4 223,0-35-90,0 49 516,0 1 1,0-1-1,0 1 0,-1-1 1,1 1-1,0-1 0,-1 1 1,1-1-1,-1 1 0,1 0 1,-1-1-1,0 1 0,0 0 1,1-1-1,-1 1 0,0 0 1,0 0-1,0 0 0,0 0 1,-1 0-1,1 0 0,0 0 1,0 0-1,0 0 1,-1 1-1,-2-2 0,4 2 33,-1 1-1,1-1 1,-1 0-1,1 1 1,-1-1-1,1 1 1,-1-1-1,1 0 1,-1 1-1,1-1 1,0 1-1,-1-1 1,1 1-1,0 0 1,-1-1-1,1 1 1,0-1-1,0 1 1,0 0-1,-1-1 1,1 1 0,0 0-1,0-1 1,0 1-1,0-1 1,0 1-1,0 0 1,0-1-1,0 1 1,0 0-1,1 0 1,2 25 615,-2-23-663,0 0 0,1 0 0,0 0 0,-1-1 0,1 1 0,0-1 0,0 1 0,0-1 0,1 0 0,-1 0 0,0 0 0,1 0 0,0 0 0,-1-1 0,1 1 0,0-1 0,0 0 0,0 1 0,0-1 0,0-1 0,0 1 0,0 0 0,0-1 0,0 1 0,5-1 0,-5 0-25,1 0-1,0 0 0,-1 0 1,1-1-1,-1 0 0,1 1 0,-1-1 1,1 0-1,-1-1 0,1 1 0,-1-1 1,0 1-1,0-1 0,0 0 1,0 0-1,0 0 0,0-1 0,0 1 1,-1-1-1,1 1 0,3-7 0,11-31 209,-13 28 122,-10 29-130,-1 2 151,2 0 0,0 1 0,1 0 0,1 0 0,0 1 0,2-1 0,1 30 0,2-35-626,0 0 1,0 0 0,2 0-1,0 0 1,0 0 0,11 20 0,-14-32 96,4 7-350,0 0 0,-1 0 0,0 1 0,4 21 0,-7-30 598,-1-1 0,0 1 0,0 0-1,0-1 1,0 1 0,0 0 0,0-1 0,0 1 0,0-1 0,-1 1-1,1 0 1,0-1 0,-1 1 0,0-1 0,1 1 0,-1-1 0,0 1-1,0-1 1,1 0 0,-1 1 0,0-1 0,-1 0 0,1 0 0,0 0 0,0 0-1,0 0 1,-1 0 0,1 0 0,-1 0 0,1 0 0,0 0 0,-1-1-1,1 1 1,-1-1 0,0 1 0,1-1 0,-1 1 0,1-1 0,-1 0-1,0 0 1,-2 0 0,0 0 117,0 1-1,-1-1 1,1 0 0,0-1-1,0 1 1,0-1-1,-1 1 1,1-1 0,0-1-1,0 1 1,0 0 0,0-1-1,1 0 1,-1 0-1,0 0 1,1 0 0,-1-1-1,1 0 1,0 1-1,0-1 1,0 0 0,0 0-1,0-1 1,1 1 0,0-1-1,-1 1 1,1-1-1,0 0 1,1 1 0,-1-1-1,-1-6 1,1 2-185,0 1-1,1-1 1,0 0 0,0 0 0,1-1-1,0 1 1,0 0 0,1 0-1,0 0 1,1 0 0,-1 0 0,1 1-1,1-1 1,0 0 0,6-13 0,29-33-558,0-3-2293,-20 16-4123,-12 14-2329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8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19058,'0'0'8168,"52"24"-13806,-28-15-9031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56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6 112 5669,'0'0'1618,"-2"-8"-1399,2 6-195,-1 0 1,0 0-1,1-1 1,-1 1 0,1 0-1,0 0 1,0-1-1,0 1 1,0 0-1,0 0 1,1 0 0,-1-1-1,0 1 1,2-3-1,0 3 28,-1 0 1,1 0-1,0 1 0,0-1 0,0 0 0,0 0 0,1 1 0,-1 0 0,0-1 0,1 1 1,-1 0-1,1 0 0,-1 0 0,1 0 0,-1 1 0,5-1 0,40-8 434,1 3-1,-1 2 1,1 2-1,57 5 0,-12-1-339,1117 41-1624,138 2 495,-1339-45 987,22 0 217,0 0 0,0-3 0,-1 0 0,1-2 0,40-12 0,-70 17-189,0 0 0,-1 0 0,1 0 0,0 0 1,-1 0-1,1-1 0,-1 1 0,1 0 0,0 0 1,-1-1-1,1 1 0,-1 0 0,1-1 0,-1 1 1,1 0-1,-1-1 0,1 1 0,-1-1 0,0 1 0,1-1 1,-1 1-1,0-1 0,1 1 0,-1-1 0,0 1 1,1-1-1,-1 1 0,0-1 0,0 0 0,0 1 1,0-1-1,0 0 0,0 1 0,1-1 0,-2-1 1,1 1 1,-1 0 0,0 0 0,0 0 0,0 0 0,0 0 0,0 0 0,-1 0 0,1 0 0,0 0 0,0 1 0,-1-1 0,1 0 0,0 1 0,-1-1 0,-2 0 0,-51-12-34,-1 2 1,-1 2 0,0 3 0,-81 2 0,68 2 16,-505-11 106,-620 66 0,1148-48-139,-731 58 800,755-61-755,26-2-77,36-2-7,176-15 105,440-24 166,934 78-184,-1450-27-200,5 1-311,163-8 0,-307-3 488,-1 0-1,1 0 1,0 0 0,0 0 0,0-1-1,0 1 1,0 0 0,0 0-1,0 0 1,0 0 0,0 0-1,0 0 1,0 0 0,0 0 0,-1 0-1,1-1 1,0 1 0,0 0-1,0 0 1,0 0 0,0 0-1,0 0 1,0 0 0,0 0-1,0 0 1,0-1 0,0 1 0,0 0-1,0 0 1,0 0 0,0 0-1,0 0 1,0 0 0,0 0-1,0-1 1,1 1 0,-1 0 0,0 0-1,0 0 1,0 0 0,0 0-1,0 0 1,0 0 0,0 0-1,0 0 1,0 0 0,0-1 0,0 1-1,0 0 1,1 0 0,-1 0-1,0 0 1,0 0 0,0 0-1,0 0 1,-13-6 278,-48-9-275,1 3 1,-2 2-1,-65-1 0,57 5 121,-368-21-454,-767 50 1,954-5-2648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8:51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38 10922,'0'0'15236,"9"-6"-13837,-3 2-1219,-3 1-125,1 0 1,-1 0 0,1 1 0,0-1 0,0 1 0,0 0-1,0 0 1,0 0 0,1 1 0,-1 0 0,0 0 0,1 0 0,-1 0-1,1 0 1,-1 1 0,1 0 0,4 0 0,-8 1-48,0-1 1,0 1-1,0-1 1,0 1-1,-1-1 1,1 1-1,0 0 1,0-1-1,-1 1 1,1 0-1,0 0 1,-1-1-1,1 1 1,-1 0-1,1 0 1,-1 0-1,1 0 1,-1 0-1,0 0 1,1 0-1,-1 0 1,0 0-1,0 0 1,0 0-1,0 0 1,1 0-1,-2 0 1,1 0-1,0 0 1,0 0-1,0 0 1,0 0-1,-1 0 1,1 0-1,0 0 1,-1-1-1,1 1 1,-1 2-1,-20 36 494,-22 2-208,32-31-229,0 0 1,1 0-1,-11 15 0,20-25-66,1 1 0,0-1 0,0 1 0,0-1 0,-1 0 0,1 1 0,0-1 0,0 1 1,0-1-1,0 1 0,0-1 0,0 1 0,0-1 0,0 1 0,0-1 0,0 1 0,0-1 0,0 0 0,0 1 0,0-1 0,0 1 1,1-1-1,-1 1 0,0-1 0,0 1 0,0-1 0,1 0 0,-1 1 0,0-1 0,1 0 0,-1 1 0,0-1 0,1 0 0,-1 1 1,0-1-1,1 0 0,-1 0 0,1 1 0,-1-1 0,0 0 0,1 0 0,-1 0 0,1 1 0,-1-1 0,1 0 0,-1 0 1,1 0-1,-1 0 0,1 0 0,-1 0 0,1 0 0,-1 0 0,1 0 0,36 3-67,-28-3 63,4 1-45,-1 1 0,0 0 0,1 1 1,-1 1-1,14 5 0,-24-9 59,-1 1 1,1 0-1,0-1 0,0 1 1,-1 0-1,1 0 1,0 0-1,-1 0 0,1 0 1,-1 0-1,1 1 0,-1-1 1,0 0-1,1 1 1,-1-1-1,0 1 0,0 0 1,0-1-1,0 1 0,0 0 1,-1-1-1,1 1 1,0 0-1,-1 0 0,0 0 1,1 0-1,-1-1 0,0 1 1,0 0-1,0 0 1,0 0-1,0 0 0,0 0 1,0 0-1,-1 0 0,1-1 1,-1 1-1,0 0 1,1 0-1,-1 0 0,0-1 1,0 1-1,0 0 0,-2 2 1,-2 2 102,0-1 0,-1 1 0,1-1-1,-1 0 1,0-1 0,0 1 0,0-1 0,-1-1 0,0 1 0,1-1 0,-1 0 0,-9 2 0,0 0 124,-1 0 1,0-1-1,0-1 1,-22 1-1,25-3-233,-38 0 9,50-1-16,0 0 0,0 0 0,0 0 0,0 0 0,0-1 0,0 1 0,-1-1 0,2 0 0,-1 1 0,0-1 0,0 0 1,0 0-1,0 0 0,0 0 0,1-1 0,-1 1 0,0 0 0,1-1 0,-2-2 0,4 3-593,1 1-1,-1-1 1,1 0 0,0 0 0,-1 1 0,1-1-1,0 1 1,0 0 0,0 0 0,-1-1-1,1 1 1,0 0 0,0 0 0,3 1 0,1-1-1741,16-2-3951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8:51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10 13901,'0'0'2178,"9"-2"-176,-2 0-1717,0 0 0,0 1 0,0 0-1,0 0 1,0 1 0,0-1 0,0 2 0,0-1-1,0 1 1,0 0 0,0 0 0,0 1 0,0 0-1,-1 0 1,1 1 0,-1-1 0,1 2 0,-1-1-1,7 5 1,-8-3-216,1 0 0,-1 0 0,0 1 0,-1 0 0,1 0-1,-1 0 1,0 0 0,-1 1 0,1-1 0,-1 1 0,0 0 0,3 13-1,-4-7 150,0 0-1,0 0 0,-1 0 1,-1 0-1,0 0 0,-4 22 1,-2 0 300,-3-1 0,0 0 0,-3 0 0,-22 47 1,-7 5-119,-69 105 0,79-144-3421,-64 72-1,61-86-2364,6-9-4923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37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9065,'0'0'17504,"3"10"-16217,3 14-871,-1 0 0,-1 0 1,-2 1-1,0 36 1,-2-60-413,0 0 1,0-1-1,0 1 0,0 0 1,0 0-1,0 0 1,0-1-1,0 1 1,1 0-1,-1 0 1,0-1-1,1 1 1,-1 0-1,0 0 1,1-1-1,-1 1 0,1 0 1,-1-1-1,1 1 1,-1-1-1,1 1 1,-1-1-1,1 1 1,-1-1-1,1 1 1,0-1-1,-1 1 1,1-1-1,0 0 0,0 1 1,0-1-1,2 1 20,0-1 0,-1 0-1,1 0 1,-1 0 0,1 0-1,-1-1 1,1 1 0,-1 0-1,1-1 1,2-1 0,53-25 507,10-20-358,-43 28-321,47-26 0,-72 44 142,1 1-1,-1-1 1,1 1-1,0-1 0,-1 1 1,1-1-1,0 1 1,-1-1-1,1 1 1,0 0-1,0-1 1,-1 1-1,1 0 1,0 0-1,0 0 1,0-1-1,-1 1 1,1 0-1,0 0 1,0 0-1,0 0 1,0 1-1,-1-1 0,1 0 1,0 0-1,0 0 1,0 0-1,-1 1 1,1-1-1,0 0 1,-1 1-1,1-1 1,0 1-1,0-1 1,-1 1-1,1-1 1,-1 1-1,1-1 1,0 1-1,-1 0 1,0-1-1,1 1 1,-1 0-1,1 0 0,-1-1 1,0 1-1,1 0 1,-1 0-1,0-1 1,0 1-1,1 0 1,-1 0-1,0 0 1,0-1-1,0 1 1,0 0-1,0 0 1,0 0-1,-1 1 1,0 11 140,0 0 0,-2 0 1,-4 17-1,0 2 40,7-31-224,1-1-1,-1 1 0,0 0 1,1 0-1,-1-1 1,1 1-1,-1 0 0,1 0 1,-1-1-1,1 1 0,-1-1 1,1 1-1,0 0 1,-1-1-1,1 1 0,0-1 1,-1 1-1,1-1 0,0 0 1,0 1-1,-1-1 0,1 0 1,0 0-1,0 1 1,0-1-1,-1 0 0,1 0 1,0 0-1,0 0 0,0 0 1,0 0-1,0 0 0,-1 0 1,1-1-1,0 1 1,0 0-1,0 0 0,-1-1 1,1 1-1,0 0 0,1-1 1,37-13-7192,-13-4-1551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3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19474,'0'0'11179,"79"2"-10699,-40-7-351,0 0-65,-2 4-353,-9 1-864,-6 0-384,-6 10-577,-7 4-128,-8 3-673,-1-3-865,-6 1-2946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3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15471,'0'0'9481,"75"4"-7431,-30-12-705,2 1-769,1 1-480,-3 1-224,-12 5-1345,-3 0-1602,-10 0-1922,-5 3-2274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98 15759,'0'0'7709,"-9"-3"-7293,-32-8-208,38 11-202,0 0 0,1 0 0,-1 0 0,0 0 0,1 1-1,-1-1 1,0 1 0,1 0 0,-1 0 0,1 0 0,-1 0 0,1 0 0,-1 0 0,1 1-1,0-1 1,0 1 0,0 0 0,0-1 0,0 1 0,0 0 0,0 0 0,0 0 0,1 1-1,-2 1 1,0 1 153,0-1 0,0 1 0,0-1 0,1 1 0,0 0 0,0 0 0,0 0 0,1 0-1,-1 0 1,0 7 0,2-11-139,0-1-1,0 1 1,0 0 0,0-1-1,0 1 1,0 0 0,0-1-1,0 1 1,0-1-1,0 1 1,1 0 0,-1-1-1,0 1 1,0-1-1,1 1 1,-1 0 0,0-1-1,1 1 1,-1-1-1,0 1 1,1-1 0,-1 1-1,1-1 1,-1 1-1,1-1 1,-1 0 0,1 1-1,-1-1 1,1 0 0,-1 1-1,1-1 1,-1 0-1,1 0 1,0 1 0,-1-1-1,1 0 1,0 0-1,30-9 192,23-30-174,-40 26-19,0-1 0,17-24 0,-27 33 6,0 0 0,-1 0 1,0-1-1,0 0 1,0 1-1,0-1 1,-1 0-1,0-1 1,0 1-1,-1 0 1,2-10-1,-27 47 457,-33 87 194,28-37 2872,33-89-3424,0 1 0,1-1-1,0 1 1,0 1-1,12-13 1,6-7-197,-22 25-321,-1 6-33,0 0 1,-1 0-1,1 0 0,-1-1 0,0 1 0,0 0 0,0 0 1,-1-1-1,1 1 0,-1-1 0,0 1 0,-1-1 0,-3 6 1,16-26-21044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3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11339,'0'0'14883,"-2"11"-13004,-2 7-1289,-2 0-1,0 0 0,-11 20 1,-18 54 490,35-91-1077,-1 1 1,0 0-1,0-1 0,1 1 0,-1 0 1,1 0-1,0 0 0,-1-1 0,1 1 0,0 0 1,0 0-1,0 0 0,0 0 0,1 0 1,-1-1-1,0 1 0,1 0 0,-1 0 0,1 0 1,0-1-1,0 1 0,-1 0 0,1-1 1,0 1-1,0-1 0,1 1 0,-1-1 0,0 1 1,0-1-1,1 0 0,-1 0 0,1 0 1,1 2-1,4-1-41,0 0 0,0-1 1,0 1-1,0-2 0,0 1 1,0-1-1,11 0 0,-9 0-85,0 0-523,1-1 0,-1 0 0,1 0 0,-1-1 0,0 0 0,1-1 0,9-4 0,-13 4-958,1 0 1,-1-1-1,1 1 0,-1-1 1,0-1-1,5-4 0,9-14-12233</inkml:trace>
  <inkml:trace contextRef="#ctx0" brushRef="#br0" timeOffset="1">253 131 15663,'0'0'5957,"-46"68"-3106,36-41-256,-2 0-481,8 0-1250,4 0-511,0 1-257,6-1-96,9-2-673,4-6-2210,-1-3-3074,2-10-7400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25 16015,'0'0'3294,"1"8"-2899,0 29 201,-2 0 0,-1-1 1,-12 58-1,-34 114 2539,47-205-2931,-9 32 1590,5-26-555,3-22 302,2-28-1859,1-1 1,2 0 0,2 1 0,15-64-1,-17 94 274,1-1 0,0 1 0,0 0 1,1 0-1,1 1 0,0-1 0,0 1 0,1 0 0,0 1 0,0-1 0,1 1 0,1 1 0,-1 0 0,2 0 0,-1 1 0,1 0 0,0 0 0,0 1 1,1 0-1,19-7 0,-22 10 20,-1 1 1,1 0-1,0 0 0,0 1 1,0 0-1,0 0 1,0 1-1,0 0 0,0 0 1,0 1-1,9 1 1,-16-1 24,0-1 1,0 1 0,0 0-1,0-1 1,0 1 0,-1 0-1,1 0 1,0-1 0,0 1-1,-1 0 1,1 0 0,-1 0-1,1 0 1,-1 0 0,1 0-1,-1 0 1,1 0-1,-1 0 1,0 0 0,0 0-1,1 0 1,-1 0 0,0 0-1,0 1 1,0-1 0,0 0-1,0 0 1,0 0 0,-1 0-1,1 0 1,0 0 0,-1 0-1,1 0 1,0 0 0,-1 0-1,1 0 1,-1 0-1,0 0 1,1 0 0,-1 0-1,0 0 1,1 0 0,-1-1-1,-2 2 1,-2 5 208,0-1 1,0 0-1,-1-1 1,-11 9-1,5-6-34,1 0 0,-1-1 1,-1-1-1,1 0 0,-1-1 0,0 0 0,0-1 0,-1-1 1,1 0-1,-1 0 0,1-1 0,-27-1 0,39-1-211,1 1-1,0-1 0,-1 0 0,1 0 0,0 0 1,-1 0-1,1 0 0,-1 0 0,1 0 1,0 0-1,-1 0 0,1 0 0,0 0 1,-1 0-1,1 0 0,0 0 0,-1-1 0,1 1 1,0 0-1,-1 0 0,1 0 0,0 0 1,-1-1-1,1 1 0,0 0 0,0 0 1,-1-1-1,1 1 0,0 0 0,0 0 0,-1-1 1,1 1-1,0 0 0,0-1 0,0 1 1,0 0-1,0-1 0,-1 1 0,1 0 0,0-1 1,0 1-1,0 0 0,0-1 0,0 1 1,0-1-1,0 1 0,0 0 0,0-1 1,0 1-1,0 0 0,1-1 0,-1 0 0,16-13-3833,48-3-4737,-20 9 1287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8648,'0'0'15375,"60"21"-13678,-10-20-480,8 2-672,9-3-417,-3 0-64,-3 0-1441,-15 0-1186,-14 0-479,-15 1 543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0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8584,'0'0'12492,"51"20"-10570,-4-20-737,1 0-769,5 0-320,0 0-352,-2-2-2242,-8-2-1762,-5-2-2339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0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14 15983,'0'0'4378,"-11"-3"-3300,10 2-1066,-3 0 23,0-1 1,0 1-1,0-1 1,0 1 0,0 0-1,0 1 1,0-1 0,0 1-1,-1 0 1,1 0-1,0 0 1,0 0 0,-1 1-1,1-1 1,0 1 0,0 0-1,0 1 1,0-1-1,0 1 1,0 0 0,1 0-1,-1 0 1,0 0-1,-5 5 1,4-2 161,-1 1-1,1 1 1,0-1 0,0 1-1,1 0 1,0 0 0,0 0-1,0 0 1,1 1-1,0-1 1,1 1 0,0 0-1,0 0 1,-1 12 0,3-17-134,-1 0 0,1 1-1,0-1 1,1 0 0,-1 1 0,1-1 0,-1 0 0,1 0 0,0 1 0,0-1 0,0 0 0,1 0 0,-1 0 0,1 0 0,0 0 0,-1-1 0,1 1 0,1 0 0,-1-1 0,0 0 0,1 1 0,-1-1 0,1 0 0,-1 0 0,1 0 0,0 0 0,0-1 0,0 1 0,0-1 0,0 0 0,0 0 0,1 0 0,-1 0 0,0-1 0,0 1 0,6 0 0,0 0-12,1 0 1,-1-1 0,0 0-1,1 0 1,-1-1-1,0 0 1,1 0 0,-1-1-1,0-1 1,0 1-1,0-2 1,8-3 0,-13 4-36,0 1 1,0-1-1,0 0 1,0 0-1,-1 0 1,0 0-1,1-1 1,-1 0-1,0 1 1,-1-1-1,1 0 1,-1 0-1,0-1 1,0 1-1,0 0 1,0-1-1,-1 1 1,1-1-1,-1 0 1,-1 1-1,1-1 1,-1 0-1,1 1 1,-1-1-1,-1-6 1,0 7-32,1 1 1,-1-1 0,0 1 0,0 0 0,-1-1 0,1 1 0,-1 0 0,1 0 0,-1 0 0,0 0-1,0 0 1,0 0 0,-1 1 0,1-1 0,-1 1 0,1-1 0,-1 1 0,0 0 0,0 0 0,0 0 0,0 1-1,0-1 1,0 1 0,-1-1 0,1 1 0,0 0 0,-1 0 0,1 1 0,-1-1 0,-4 0 0,5 1-145,-1 0 0,0 0 1,1 0-1,-1 0 1,0 0-1,1 1 0,-1 0 1,1 0-1,-1 0 1,1 0-1,0 0 0,-1 1 1,-3 2-1,4-3-116,1 1 0,0 0 0,0 0 0,0 0 0,0 0 0,0 0 0,0 0 0,1 0 0,-1 1 0,1-1 0,0 1 0,-1-1 0,1 1 0,0-1 0,1 1 0,-1 0 0,0-1 0,1 1 0,-1 3 0,0 15-4534,1-2-1816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1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18193,'0'0'5445,"-43"70"-2818,30-41-673,1 2-929,9-1-801,3-5-192,0-1-481,8-3-1248,4-5-1250,2-10-2050,-2-6-5605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19218,'0'0'3433,"12"-4"-2184,13-3-689,1 2-1,-1 1 1,1 1 0,-1 0 0,1 3 0,37 2-1,-61-2-560,0 0-1,0 0 0,0 1 1,0-1-1,0 1 0,0-1 1,0 1-1,-1 0 0,1-1 0,0 1 1,0 0-1,0 0 0,-1 1 1,1-1-1,-1 0 0,1 0 1,-1 1-1,1-1 0,-1 1 1,0-1-1,2 3 0,-3-2 42,1 0 0,-1 0 0,0 0-1,1 0 1,-1-1 0,0 1 0,0 0-1,0 0 1,-1 0 0,1 0 0,0 0-1,-1 0 1,1 0 0,-1 0 0,0-1-1,1 1 1,-3 3 0,-2 3 183,0 0 0,0 0-1,-1-1 1,0 1 0,-1-1 0,0-1 0,-9 8-1,-132 80 2229,148-94-2451,1 0 1,-1 0 0,0 0-1,0 0 1,1 0 0,-1 0-1,0 0 1,1 0 0,-1 0 0,0 1-1,0-1 1,1 0 0,-1 0-1,0 0 1,0 0 0,1 1-1,-1-1 1,0 0 0,0 0-1,0 0 1,1 1 0,-1-1-1,0 0 1,0 0 0,0 1 0,0-1-1,1 0 1,-1 1 0,0-1-1,0 0 1,0 0 0,0 1-1,0-1 1,0 0 0,0 1-1,0-1 1,0 0 0,0 1 0,0-1-1,0 0 1,0 0 0,0 1-1,0-1 1,0 0 0,-1 1-1,1-1 1,0 0 0,0 0-1,0 1 1,0-1 0,0 0-1,-1 0 1,1 1 0,0-1 0,0 0-1,-1 0 1,1 0 0,0 1-1,0-1 1,-1 0 0,1 0-1,0 0 1,0 0 0,-1 0-1,1 0 1,-1 1 0,31 0-9,-25-2 7,106 1-2793,58-8-7059,-134 6-626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9513,'0'0'13517,"73"8"-11756,-25-8-992,14 0-192,4-1-417,-3-4-128,-8 3-993,-12 2-1665,-19 0-1218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5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16047,'0'0'6566,"51"15"-5092,-6-8 255,12-2-255,8-1-962,4 1-416,0 0-192,-4 0-2274,-8 0-2659,-10 1-2914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0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86 13357,'0'0'2557,"1"-9"-38,1-29-186,-2 36-2215,0 1-1,0-1 0,0 1 0,-1-1 0,1 1 0,-1-1 1,1 1-1,-1-1 0,0 1 0,1 0 0,-1-1 1,0 1-1,0 0 0,0 0 0,0-1 0,0 1 1,0 0-1,0 0 0,0 0 0,-1 0 0,1 0 0,0 1 1,-1-1-1,1 0 0,0 1 0,-1-1 0,1 1 1,-4-2-1,-41-2 1004,42 4-1039,-8 1-68,1 0-1,-1 1 1,1 1-1,-1 0 1,1 1-1,0 0 1,0 0 0,0 1-1,1 0 1,0 1-1,0 0 1,0 1-1,1 0 1,0 1-1,-10 9 1,13-11 53,0 0 0,1 0 0,-1 1 0,1 0 0,0-1 0,1 2 0,0-1-1,0 0 1,0 1 0,1 0 0,0 0 0,1 0 0,-1 0 0,2 0 0,-1 0 0,1 1 0,0-1 0,1 0 0,0 1 0,0-1-1,1 1 1,2 9 0,-1-14-21,-1-1-1,1 0 1,0 0-1,0 0 1,0-1 0,0 1-1,0 0 1,1-1-1,-1 1 1,1-1-1,-1 0 1,1 0-1,0 0 1,0 0-1,0 0 1,0-1-1,1 1 1,-1-1-1,0 0 1,0 0-1,1 0 1,-1-1 0,1 1-1,-1-1 1,1 0-1,4 0 1,4 1 43,0-1 0,-1 0 0,1-1 0,0-1 0,-1 0 0,20-6 0,-18 4-34,-1-1 0,0-1 1,-1 0-1,1-1 1,-1 0-1,0-1 0,-1 0 1,0 0-1,0-1 0,11-14 1,-15 16-3,0-1 0,-1 0 0,0 0 0,0 0 0,-1-1 0,0 1 0,0-1 0,-1 0 0,0 0 0,-1-1 0,0 1 0,0-1 0,-1 1 0,0-19 0,-1 25-40,0 1 1,0-1-1,-1 0 1,1 1 0,-1-1-1,0 1 1,0-1-1,0 1 1,0 0-1,0-1 1,0 1-1,-1 0 1,1 0 0,-1 0-1,0 0 1,1 0-1,-1 0 1,0 0-1,0 0 1,0 1 0,0-1-1,-1 1 1,1 0-1,0-1 1,-1 1-1,1 0 1,-1 0-1,1 1 1,-1-1 0,-4 0-1,3 0-24,0 0 0,0 1 0,0 0 1,-1 0-1,1 0 0,0 1 0,0-1 0,0 1 0,-1 0 0,1 0 0,0 0 1,0 1-1,1-1 0,-1 1 0,0 0 0,0 0 0,1 1 0,-6 3 0,4 0-260,0-1-1,0 1 0,0 0 0,1 0 1,0 1-1,0-1 0,1 1 0,-1 0 1,1 0-1,-2 11 0,3-13-524,1 0-1,0 0 1,1 0 0,-1 0-1,1 0 1,0 0-1,1 0 1,-1 0-1,1 0 1,1 6-1,9 5-5400,10-8-3215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14446,'0'-3'8523,"7"-10"-3766,33-51-2930,-14 23-444,-15 21-976,-8 14-298,-1 0 1,1 0-1,1 0 1,-1 1 0,1-1-1,0 1 1,0 0-1,1 0 1,-1 0-1,1 0 1,0 1-1,8-5 1,-12 9-110,-1 0 0,1 0 0,0 1 0,0-1 0,0 0 0,-1 1 0,1-1 0,0 1 0,0-1 0,-1 1 0,1-1 0,0 1 0,-1-1 0,1 1 0,-1 0 0,1-1 0,-1 1 0,1 0 0,-1 0 0,1-1 0,-1 1 0,0 0 0,1 0 0,-1 0 0,0-1 0,0 1 0,0 0 0,1 0 0,-1 0 0,0 0 0,0 0 0,0-1 0,0 1 0,-1 0 0,1 1 0,2 39 0,-2-39 0,1 7 0,-1 1 0,0-1 0,0 0 0,-1 0 0,0 0 0,-1 0 0,0 0 0,0-1 0,-1 1 0,0 0 0,-1-1 0,-8 16 0,13-21-3915,8-4-9424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0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17905,'0'0'3011,"-4"56"-673,-7-24-416,-4 8-193,0 2-960,0 2-609,3-2-128,6-5 0,6-6-320,0-9-1506,1-12-864,10-10-1378,-1-6-3075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0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70 9641,'0'0'15690,"-11"-3"-14729,4 2-917,0 0 0,0 0 1,-1 0-1,1 1 1,0 0-1,-1 0 0,1 1 1,0 0-1,0 1 0,0-1 1,0 1-1,0 1 1,0-1-1,0 1 0,1 0 1,-1 1-1,1-1 1,-10 9-1,11-10-47,1 1 0,-1 0 0,1 0 0,0 0 0,0 0 0,0 1 0,0 0 1,1 0-1,-1 0 0,1 0 0,0 0 0,0 1 0,0-1 0,1 1 0,0 0 0,0 0 0,0 0 0,0 0 0,-1 9 0,3-13 5,1 0 1,-1 0-1,0 0 0,0 0 0,1 0 0,-1 0 0,1 0 1,-1 0-1,1 0 0,-1 0 0,1 0 0,0 0 0,0 0 1,-1 0-1,1 0 0,0-1 0,0 1 0,0 0 0,0-1 1,0 1-1,0 0 0,0-1 0,0 1 0,0-1 0,0 0 0,0 1 1,0-1-1,0 0 0,0 0 0,2 1 0,39 3 53,-36-4-65,55-2-699,-45 1 342,0 0 0,0 1 0,0 0 0,0 1 0,0 1 0,0 1-1,20 6 1,-34-9 397,0 1-1,0 0 0,1 0 1,-1 0-1,0 1 1,0-1-1,0 0 0,0 1 1,0-1-1,-1 1 1,1 0-1,0 0 1,-1-1-1,1 1 0,-1 0 1,0 0-1,1 1 1,-1-1-1,0 0 0,0 0 1,-1 0-1,1 1 1,0-1-1,-1 1 0,1-1 1,-1 0-1,0 1 1,0-1-1,0 1 0,0-1 1,0 0-1,-1 1 1,1-1-1,-1 1 0,1-1 1,-1 0-1,0 1 1,0-1-1,-2 4 0,-1 2 272,0 0 0,-1 0 0,0 0 0,0 0 0,-1-1 0,0 0 0,0 0 0,-1 0 0,-8 6 0,3-5-38,-1 0 1,0-1 0,0 0-1,-1-1 1,0-1 0,0 0 0,0-1-1,0-1 1,-1 0 0,0 0-1,0-2 1,1 0 0,-1 0 0,-17-3-1,29 2-249,-1 0-1,1-1 1,0 1-1,0-1 1,0 0-1,0 1 1,1-1-1,-1-1 1,0 1-1,0 0 1,1-1-1,-1 1 1,0-1-1,1 0 1,0 0-1,-1 0 1,1 0-1,0-1 1,0 1-1,0 0 0,0-1 1,1 1-1,-1-1 1,1 0-1,-1 0 1,1 1-1,0-1 1,0 0-1,0-4 1,0 3-28,1 0 1,-1 1 0,1-1-1,0 0 1,0 0-1,1 0 1,-1 0 0,1 0-1,0 0 1,0 0-1,0 1 1,1-1-1,-1 0 1,1 1 0,0-1-1,0 1 1,0 0-1,1-1 1,-1 1 0,1 0-1,-1 1 1,6-5-1,13-8-36,0 2 0,1 0-1,1 1 1,0 2-1,1 0 1,43-11 0,-41 13-25,0 0 0,0-2 1,-1-1-1,-1-1 0,36-23 1,-58 34 86,0 0 0,-1 0 1,1 0-1,0 0 0,-1-1 1,1 1-1,0-1 0,-1 1 1,0-1-1,1 0 0,-1 0 1,0 1-1,0-1 0,0 0 1,0 0-1,0 0 1,-1 0-1,1 0 0,0 0 1,-1 0-1,0-1 0,1-2 1,-2 2 21,0 1 0,1 0 0,-1 0 0,0 0 0,0 0 0,-1 0 0,1 0 1,0 1-1,-1-1 0,1 0 0,-1 1 0,1-1 0,-1 1 0,0-1 0,0 1 1,0 0-1,-3-2 0,-8-4 144,-1 1 0,-1 0 0,1 1 0,-30-6 0,-59-6-682,93 16 302,-1 0 1,0 1 0,1 0 0,-1 1 0,1 0-1,-1 1 1,-16 4 0,6 9-3717,13-2-1933,7 0-4783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7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15214,'0'0'8200,"89"10"-6630,-31-10-33,7 0-896,5-8-545,-3 4-64,-8 2-1730,-11 0-1217,-21 2-1697,-19 0-1570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8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14990,'0'0'4901,"84"14"-3043,-30-13-33,8 1-640,1-2-896,-1 1-257,-5 1-96,-9-2-2371,-13 0-4131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8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12011,'0'0'15615,"-2"11"-14360,-6 17-576,-20 43 0,-3 10 280,29-77-896,1 0 1,0 1 0,-1-1 0,2 1 0,-1-1 0,0 1 0,1 0 0,0-1-1,1 8 1,-1-11-56,1 1-1,-1-1 0,1 0 1,-1 0-1,1 1 0,0-1 1,0 0-1,0 0 0,-1 0 1,1 1-1,0-1 0,1 0 1,-1 0-1,0-1 0,0 1 1,0 0-1,0 0 0,1-1 1,-1 1-1,0 0 0,1-1 1,-1 1-1,1-1 0,-1 0 1,0 1-1,1-1 0,-1 0 1,1 0-1,-1 0 0,1 0 1,-1 0-1,2-1 0,8 2-424,-1-2-1,1 1 0,-1-1 0,0-1 1,1 0-1,12-5 0,-18 6-368,0-2-1,-1 1 1,1 0-1,-1-1 1,0 0-1,0 0 1,0 0-1,0-1 1,5-5-1,11-18-6825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9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16111,'0'0'3075,"-28"53"128,13-25-608,3-1-97,1 1-768,6-3-577,4-1-833,1-5-256,8-3-160,10-7-865,6-7-865,3-2-736,-1-5-1858,-4-15-4132</inkml:trace>
  <inkml:trace contextRef="#ctx0" brushRef="#br0" timeOffset="1">256 65 17649,'0'0'11306,"0"14"-12395,5-14-1505,2 0-1538,-1-5-2722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55 17360,'0'0'5734,"-3"-9"-3118,1 5-2366,1 0 1,-1 0-1,0 0 1,0 0-1,-1 1 1,1-1 0,-1 1-1,-3-5 1,5 7-206,-1 0-1,1 0 1,0 1 0,0-1 0,-1 0 0,1 1-1,-1-1 1,1 1 0,-1-1 0,1 1 0,0 0-1,-1-1 1,1 1 0,-1 0 0,1 0 0,-1 0 0,1 0-1,-1 1 1,1-1 0,-1 0 0,1 0 0,-1 1-1,1-1 1,-1 1 0,1 0 0,0-1 0,-1 1-1,1 0 1,0 0 0,0 0 0,-1-1 0,1 1-1,0 1 1,0-1 0,0 0 0,-1 2 0,-5 5 15,1 0 1,0 1 0,0-1-1,1 1 1,0 1-1,1-1 1,0 1 0,0 0-1,1 0 1,0 0-1,1 0 1,0 0 0,1 0-1,0 1 1,0-1-1,2 17 1,-1-24-46,0 0-1,1 0 1,-1 0-1,1 0 1,-1 0-1,1-1 1,0 1 0,0 0-1,1 0 1,-1 0-1,0-1 1,1 1 0,0 0-1,-1-1 1,1 0-1,0 1 1,0-1-1,1 0 1,-1 0 0,0 0-1,1 0 1,-1-1-1,1 1 1,0-1 0,-1 1-1,1-1 1,0 0-1,0 0 1,0 0-1,0 0 1,0-1 0,0 1-1,0-1 1,0 0-1,0 0 1,0 0 0,3 0-1,1-1 8,-1 1 0,1-1-1,-1 0 1,1 0 0,-1-1 0,0 0-1,0 0 1,1 0 0,-2-1-1,1 0 1,0 0 0,0 0 0,-1-1-1,0 0 1,0 0 0,9-9 0,-9 5 1,-1 0 0,0-1 1,0 1-1,-1 0 1,0-1-1,0 0 0,-1 0 1,0 0-1,-1 0 1,0 0-1,0 0 0,-1-11 1,0 15-40,0 1-1,-1-1 1,0 0 0,1 1 0,-2-1-1,1 1 1,0 0 0,-1-1 0,0 1-1,0 0 1,-4-6 0,4 8-42,1 0 0,-1 0 0,0 0 0,0 1 1,0-1-1,0 0 0,0 1 0,-1 0 0,1-1 0,0 1 0,-1 0 0,1 0 1,-1 0-1,1 1 0,-1-1 0,1 1 0,-1-1 0,0 1 0,1 0 0,-1 0 1,-3 0-1,4 0-82,-1 1 0,1 0 0,-1-1 0,1 1 1,0 0-1,0 0 0,-1 0 0,1 1 0,0-1 1,0 0-1,0 1 0,0-1 0,0 1 0,1 0 0,-1 0 1,0-1-1,1 1 0,-1 0 0,1 1 0,0-1 1,0 0-1,0 0 0,0 0 0,0 1 0,0-1 0,1 0 1,-2 5-1,0 1-938,1-1 1,0 1-1,0-1 1,1 1-1,-1 0 1,2-1-1,-1 1 0,2 7 1,6 5-5281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9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17969,'0'0'6246,"-9"71"-4260,-2-35 192,6 6-961,0-1-416,5-2-673,1-5-224,13-9-865,4-6-705,1-10-1697,-1-9-1538,-4 0-3138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10794,'4'-8'4522,"-1"1"-3919,0 0 0,0 1 0,1-1 0,0 1 0,0 0 0,1 0 0,-1 0 0,1 1 0,0 0 0,1-1-1,-1 2 1,1-1 0,0 1 0,1 0 0,-1 0 0,1 1 0,-1-1 0,1 1 0,12-3 0,-7 3-235,1 1-1,-1 0 1,1 0-1,-1 2 1,1-1 0,-1 2-1,16 1 1,-25-2-321,-1 1-1,1-1 1,-1 1 0,1 0 0,-1 0 0,1 0 0,-1 0 0,1 0 0,-1 0 0,0 0 0,0 1-1,0 0 1,0-1 0,0 1 0,0 0 0,0 0 0,0 0 0,-1 0 0,1 0 0,-1 0-1,1 0 1,-1 1 0,0-1 0,0 0 0,0 1 0,0-1 0,0 1 0,-1-1 0,1 1 0,-1 0-1,0-1 1,1 1 0,-1 0 0,0-1 0,-1 1 0,1-1 0,0 1 0,-1 0 0,0-1 0,0 4 0,-2 2-11,0 0 1,0 0-1,-1 0 1,0 0 0,0 0-1,-1-1 1,0 1 0,0-2-1,-12 13 1,-67 59 110,47-46-132,29-26-15,6-4 0,0-1 0,0 1 0,0-1 0,0 1 0,0 0 0,0 0 0,0 0 0,0 0 0,1 0 0,-1 0 0,1 1 0,-1-1 0,1 0 0,-1 4 0,28-5 0,81-2-2557,55-3-7383,-107 2-1458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3327 680 6246,'0'0'934,"6"-11"187,-5 10-1113,5-8 309,-1 0 1,0 0-1,0-1 0,-1 0 0,0 0 0,-1 0 0,0 0 0,0-1 1,-1 1-1,0-17 0,-1 14-108,-2 0 1,1 0-1,-2 0 1,0 0-1,-6-20 1,6 26-141,-1 0-1,0 1 1,-1-1 0,0 1 0,0-1-1,0 1 1,-1 0 0,0 1 0,0-1-1,0 1 1,-10-7 0,-5-2-54,0 1 0,0 1 0,-1 1 0,-39-15 0,-97-25 167,110 38-156,-166-48-13,-4 10 0,-1 9 1,-2 10-1,-1 9 0,-277 7 1,391 21 14,-1 5 0,1 4 0,-130 36 1,158-28 122,2 3 1,1 3-1,1 4 1,-136 80-1,182-93-109,0 1 1,2 1-1,0 2 0,1 0 1,2 2-1,0 0 0,-22 34 1,38-49-50,1 1 1,0 1 0,0-1-1,2 1 1,-1 0-1,1 1 1,1-1-1,0 1 1,1 0 0,0 0-1,1 0 1,1 0-1,0 0 1,0 1-1,2-1 1,0 0 0,0 1-1,1-1 1,0 0-1,2 0 1,6 20-1,-3-19 4,1-1 0,0 1 0,1-2-1,0 1 1,1-1 0,1 0 0,0-1-1,0 0 1,1-1 0,0 0 0,1-1-1,0-1 1,1 0 0,20 9 0,9 2 45,1-2 1,1-2 0,70 15 0,35-2 58,260 14-1,159-30 28,-479-12-78,327 2 630,892-3 1085,-1236 0-1681,-1-3 0,94-18 0,-140 17 47,0-2 0,-1 0 1,0-1-1,0-2 0,-1 0 0,0-2 1,-1-1-1,0 0 0,34-28 0,-49 33-1,1 0-1,-1 0 0,-1-1 1,1 0-1,-1-1 1,-1 1-1,0-1 0,0-1 1,-1 1-1,-1-1 0,4-12 1,-5 15-77,-1 0 0,-1 0 0,0 0 0,0 0 0,0-1 0,-1 1 1,0 0-1,-1 0 0,0-1 0,0 1 0,-1 0 0,0 0 0,0 0 1,-1 0-1,0 1 0,-7-13 0,-1 4-57,0 2-1,-1-1 1,0 1-1,-2 1 1,1 0-1,-1 1 1,-1 1-1,-1 0 1,1 1-1,-31-15 1,-15-3-663,-106-35 0,-207-36-3785,177 51-950,84 17 63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12556,'0'0'14189,"-16"51"-14157,25-44-1281,-2-2-2082,1-1-2434,-1-1-5606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1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16464,'0'4'1857,"0"-1"578,0 1-578,0-1-351,5-2-417,5-1-545,2 0-448,2 0-192,-1 0-1409,1-5-2403,-2-5-3106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2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77 11851,'0'0'10741,"-10"1"-10399,7-1-305,0 0-1,0 0 1,0 1 0,0-1 0,0 1 0,0 0 0,0 0 0,1 0 0,-1 0 0,0 1-1,0-1 1,1 1 0,-1 0 0,1-1 0,-1 1 0,1 0 0,0 0 0,0 1-1,0-1 1,0 0 0,0 1 0,0-1 0,1 1 0,-1 0 0,1 0 0,0-1 0,0 1-1,0 0 1,0 0 0,0 0 0,0 0 0,1 4 0,-3 0 134,2 1 1,-1 0-1,1-1 0,0 1 1,1 0-1,0 0 0,0 0 1,0-1-1,3 9 0,-3-13-132,1-1-1,0 1 0,0-1 0,0 0 0,0 0 1,1 1-1,-1-1 0,0 0 0,1 0 1,0 0-1,-1-1 0,1 1 0,0 0 1,0 0-1,0-1 0,0 0 0,0 1 1,0-1-1,1 0 0,-1 0 0,0 0 0,1 0 1,-1 0-1,1-1 0,-1 1 0,1-1 1,-1 1-1,1-1 0,-1 0 0,5 0 1,2-1 10,-1 0 0,0 0 1,0-1-1,0 0 0,0-1 1,0 1-1,0-2 0,-1 1 0,1-1 1,-1 0-1,0 0 0,0-1 1,0 0-1,-1 0 0,0-1 1,0 0-1,0 0 0,7-9 1,-9 9 21,0 1 0,0-1 0,0 1 1,-1-1-1,0 0 0,0-1 1,0 1-1,-1 0 0,0-1 0,0 1 1,-1-1-1,0 0 0,0 1 1,0-1-1,-1 0 0,0 0 0,0 0 1,-1 1-1,0-1 0,0 0 1,0 1-1,-1-1 0,-4-8 0,6 13-55,-1 0 0,0 0 0,0 1 0,0-1-1,0 0 1,0 1 0,0-1 0,0 1-1,0-1 1,-1 1 0,1-1 0,-1 1 0,1 0-1,-1 0 1,1 0 0,-1 0 0,0 0-1,1 0 1,-1 0 0,0 1 0,0-1 0,0 1-1,1-1 1,-1 1 0,0-1 0,0 1 0,0 0-1,0 0 1,0 0 0,0 0 0,0 1-1,0-1 1,0 0 0,1 1 0,-1-1 0,0 1-1,0 0 1,0-1 0,1 1 0,-4 2-1,-1 1-18,0 0-1,0 0 0,0 1 0,1-1 0,-1 1 0,1 1 1,1-1-1,-1 1 0,-6 10 0,6-8-29,1 1 1,0 0-1,0 0 0,1 1 0,0-1 1,0 1-1,-1 16 0,4-23-190,0-1 0,0 1 0,0 0 1,0 0-1,0-1 0,1 1 0,-1 0 0,1-1 0,0 1 0,0 0 1,0-1-1,0 1 0,2 3 0,-1-4-244,-1-1 0,1 1 0,0-1 0,-1 1 0,1-1-1,0 1 1,0-1 0,0 0 0,0 0 0,0 0 0,0 0 0,0 0 0,0 0 0,1-1 0,-1 1-1,0-1 1,0 0 0,5 1 0,17-1-7460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18642,'0'0'2338,"-29"65"641,19-32-833,5-4-705,5 0-864,0-6-417,3-6-160,9-7-1698,1-9-1505,1-1-2402,-2-14-9770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2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17104,'0'0'1703,"10"-3"454,2 1-1451,0-1-1,0 1 1,1 1 0,-1 0 0,19 1 0,-28 0-635,0 1 1,0-1 0,0 0 0,0 1 0,0 0 0,-1-1 0,1 1-1,0 0 1,0 1 0,-1-1 0,1 0 0,-1 1 0,1 0 0,-1-1 0,1 1-1,-1 0 1,0 0 0,0 0 0,0 1 0,0-1 0,0 0 0,-1 1 0,1-1-1,-1 1 1,0 0 0,1-1 0,-1 1 0,0 0 0,-1 0 0,1 0 0,0-1-1,-1 1 1,1 5 0,-1-3 70,0 0 0,0 0 1,-1 0-1,1 1 0,-1-1 0,0 0 0,-1 0 0,1 0 0,-1 0 0,0 0 0,0-1 1,-1 1-1,1-1 0,-5 6 0,-4 4 543,0-1-1,-26 23 1,-11 13 46,48-49-731,-1 1 1,1-1 0,-1 1-1,1-1 1,0 0 0,-1 1 0,1-1-1,0 1 1,0-1 0,-1 1-1,1-1 1,0 1 0,0-1-1,-1 1 1,1-1 0,0 1-1,0 0 1,0-1 0,0 1-1,0-1 1,0 1 0,0-1-1,0 1 1,0-1 0,0 1-1,0 0 1,1-1 0,-1 1-1,0-1 1,0 1 0,0-1-1,1 1 1,-1-1 0,0 1-1,1-1 1,-1 0 0,0 1-1,1-1 1,-1 1 0,1-1-1,-1 0 1,0 1 0,1-1-1,-1 0 1,1 1 0,-1-1-1,1 0 1,-1 0 0,1 0-1,-1 1 1,1-1 0,0 0-1,-1 0 1,1 0 0,-1 0-1,1 0 1,-1 0 0,1 0-1,-1 0 1,1 0 0,0 0-1,0-1 1,49 1-13,-36-1-114,78-4-4127,-30-3-5625,-21 2-3585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3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15054,'0'0'-4740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3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 16400,'0'0'7196,"-10"0"-5782,8 0-1346,0-1 0,-1 1 0,1 0 0,-1 0 0,1 0 0,0 0 0,-1 0-1,1 1 1,-1-1 0,1 1 0,0-1 0,0 1 0,-1 0 0,1 0 0,0 0 0,0 0 0,0 1-1,0-1 1,0 1 0,0-1 0,0 1 0,0-1 0,1 1 0,-1 0 0,1 0 0,-1 0-1,1 0 1,0 0 0,0 0 0,0 0 0,0 0 0,0 1 0,0-1 0,0 0 0,1 1-1,-1-1 1,1 0 0,0 4 0,-3 9 170,2 1-1,0-1 1,0 1-1,2-1 1,0 1-1,0-1 1,2 1-1,6 23 1,-7-32-265,1 0 1,-1 0 0,2 0 0,-1-1-1,1 1 1,0-1 0,0 0-1,1 0 1,0 0 0,0 0 0,0-1-1,1 0 1,-1 0 0,1 0 0,1-1-1,-1 0 1,0 0 0,1-1 0,13 5-1,-5-3-1415,1-1 0,0-1 0,0-1-1,0 0 1,26-1 0,-5-1-4889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3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1 240 15631,'0'0'10314,"10"-9"-8547,71-61-857,81-91 0,-162 161-909,0 1 0,0-1 0,0 0 0,0 0 0,0 0 0,0 0 0,0 0 0,0 0-1,0 0 1,0 0 0,0 0 0,0 0 0,0 0 0,0 0 0,0 0 0,0 0 0,1 0 0,-1 0 0,0 0 0,0 0 0,0 0 0,0 0 0,0 1 0,0-1 0,0 0 0,0 0 0,0 0-1,0 0 1,0 0 0,0 0 0,1 0 0,-1 0 0,0 0 0,0-1 0,0 1 0,0 0 0,0 0 0,0 0 0,0 0 0,0 0 0,0 0 0,0 0 0,0 0 0,0 0 0,0 0 0,0 0-1,1 0 1,-1 0 0,0 0 0,-4 13 87,-7 16 135,3-15-143,1 1 1,1 1-1,0-1 1,2 1 0,-1 0-1,2 0 1,0 0-1,1 0 1,-1 32 0,4-47-171,-1 0 0,0 0 0,0 0 0,1 0 0,-1 0 0,0 0 0,1 0 0,-1 0 0,1 0 0,-1 0 0,1 0 0,0 0 0,-1 0 0,1 0 0,0 0 0,0-1 0,0 1 0,0 0 0,-1 0-1,1-1 1,0 1 0,0-1 0,0 1 0,0-1 0,0 1 0,1-1 0,-1 0 0,0 1 0,0-1 0,0 0 0,2 0 0,23-3-8064,-8-9-2955</inkml:trace>
  <inkml:trace contextRef="#ctx0" brushRef="#br0" timeOffset="1">407 165 21204,'0'0'8168,"58"-22"-7592,-25 12-223,3 2-289,-2 2-353,-4 3-1696,-4 3-2340,-6 0-2017,-7 0-6277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 19699,'-8'-2'3411,"5"2"-3123,-3-2 19,1 1 0,0 0 0,-1 0 0,1 1 0,0 0 0,-1-1 0,1 2 0,-1-1-1,1 1 1,0 0 0,-1 0 0,1 0 0,0 1 0,0-1 0,0 2 0,0-1 0,-9 6 0,6-1-178,0 0 0,1 1 0,0 0-1,1 1 1,0 0 0,0 0 0,1 0-1,0 0 1,0 1 0,1 0 0,-6 20-1,9-27-113,0 0-1,1 0 0,-1 1 0,1-1 1,-1 0-1,1 0 0,0 0 0,0 1 0,0-1 1,1 0-1,-1 0 0,1 0 0,0 0 1,-1 0-1,1 1 0,1-1 0,-1-1 0,0 1 1,1 0-1,0 0 0,-1 0 0,1-1 1,0 1-1,0-1 0,1 0 0,-1 1 0,0-1 1,1 0-1,0 0 0,-1 0 0,1-1 1,0 1-1,0-1 0,0 0 0,0 1 1,0-1-1,0 0 0,0-1 0,0 1 0,0-1 1,0 1-1,6-1 0,0 1 2,0 0 1,0-1-1,0 0 0,0-1 1,0 0-1,0 0 0,0-1 1,0 0-1,0 0 0,-1-1 1,1-1-1,-1 1 0,0-1 1,0 0-1,10-8 0,-12 7-13,0 1-1,-1-1 1,0 0-1,0-1 0,-1 1 1,1-1-1,-1 0 1,0 0-1,-1-1 0,0 1 1,0-1-1,0 1 1,-1-1-1,1 0 1,-2 0-1,1 0 0,-1 0 1,0 0-1,0-14 1,-1 18 1,0 0 0,-1 0 0,1 0 0,0-1 0,-1 1 0,0 0 0,0 0 0,0 0 0,0 0 0,0 0 0,-1 0 0,1 0 0,-1 1 0,0-1 0,1 0 0,-1 1 0,-3-3 0,3 4-8,1 0 0,-1 0 0,1 0 0,-1 1 1,1-1-1,-1 0 0,0 1 0,1 0 0,-1-1 0,0 1 0,1 0 0,-1 0 0,0 0 0,0 0 1,1 0-1,-1 0 0,0 0 0,1 1 0,-1-1 0,0 0 0,1 1 0,-1 0 0,0-1 0,1 1 1,-1 0-1,1 0 0,0 0 0,-1 0 0,1 0 0,0 0 0,-1 0 0,1 0 0,0 1 1,-2 1-1,-1 2-124,0 0 0,0 0 0,1 0 0,-1 1 0,1-1 0,0 1 1,1 0-1,-1-1 0,1 1 0,-1 7 0,-1 28-3190,4-38 2579,0 0 0,1 1 0,-1-1 0,1 0 0,0 1 0,0-1 0,1 0 0,2 6 0,7 6-5246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17392,'0'0'6791,"-7"62"-3876,-1-32-833,1 3-417,-2 2-800,6-3-641,3-1-160,0-5-448,1-5-1282,13-5-1569,-2-10-2434,3-6-2467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4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37 101 18610,'0'0'5658,"11"-2"-3442,38-6-636,-46 8-1523,-1 0 0,0 0 0,1 0 1,-1 0-1,1 0 0,-1 0 0,0 1 0,1-1 1,-1 1-1,0 0 0,1 0 0,-1-1 0,0 1 1,0 1-1,0-1 0,0 0 0,0 0 0,0 1 0,0 0 1,0-1-1,-1 1 0,1 0 0,0-1 0,-1 1 1,0 0-1,1 0 0,-1 0 0,0 1 0,0-1 1,0 0-1,0 0 0,-1 1 0,1-1 0,0 0 1,-1 1-1,0-1 0,1 5 0,-1-1-13,0-1-1,0 1 0,-1 0 1,1-1-1,-1 1 1,0-1-1,-1 1 1,1-1-1,-1 1 0,0-1 1,-1 0-1,1 0 1,-7 9-1,-3-1 205,-1-1 0,0 0 0,-14 9 0,14-12-62,1 0 0,1 1 0,0 1 0,-13 15 0,24-26-186,0 0 0,0 0 0,-1 1 0,1-1 0,0 0 0,0 0 0,0 1 0,0-1 0,0 0 0,0 0 0,0 0 0,0 1 0,0-1 0,0 0 0,1 0 0,-1 1 0,0-1 0,0 0 0,0 0 0,0 0 0,0 1 0,0-1 0,0 0 0,0 0 0,1 0 0,-1 0 0,0 1 0,0-1 0,0 0 0,0 0 0,1 0 0,-1 0 0,0 0 0,0 0 0,0 1 0,1-1 0,-1 0 0,0 0 0,0 0 0,1 0 0,-1 0 0,0 0 0,0 0 0,0 0 0,1 0 0,-1 0 0,0 0 0,0 0 0,1 0 0,23 3 0,24-4 0,36-7-5832,-77 7 4802,0-1 0,1 0 0,-1 0 0,0-1 0,-1 0 0,1 0 0,0 0-1,-1-1 1,8-6 0,7-9-9678</inkml:trace>
  <inkml:trace contextRef="#ctx0" brushRef="#br0" timeOffset="1">314 1 17969,'0'0'8744,"39"68"-6854,-24-41-737,-2 8-352,-3 3-385,-8 10-127,-2 5-65,-12 4-96,-16 4-32,-13 1-96,-11-1 32,-6-7-576,0-7-930,3-13-2562,6-16-4996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12460,'0'0'14211,"-7"13"-14078,-10 24 172,1 1 0,2 1 0,1 0 0,2 1 0,2 1 0,-5 57 0,13-96-290,1-1-1,0 1 1,0-1-1,0 1 0,0 0 1,0-1-1,0 1 0,0-1 1,0 1-1,1-1 1,-1 1-1,1-1 0,-1 1 1,1-1-1,-1 0 1,1 1-1,0-1 0,0 0 1,0 1-1,0-1 0,0 0 1,0 0-1,0 0 1,0 0-1,0 0 0,3 2 1,-2-3 16,0 1-1,1-1 1,-1 0 0,1 0 0,-1 0 0,0 0 0,1 0-1,-1 0 1,1 0 0,-1-1 0,0 1 0,1-1 0,-1 0-1,0 0 1,3-1 0,7-4 44,-1 0-1,1-1 1,-1-1-1,0 1 1,10-12 0,30-38 112,-48 53-389,0-1 1,0 0-1,0 0 1,-1 0-1,0 0 0,0 0 1,0 0-1,-1-1 1,1 1-1,-1-1 1,0-8-1,15-14-10896,-13 19 4281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70 7719,'0'0'14264,"-2"13"-13084,-3 41 213,1 60-1,4-93-1199,1 0-1,0 1 0,2-1 1,1 0-1,1 0 1,11 32-1,-16-52-112,1 1 0,0 0 0,-1 0 0,1-1 0,0 1 0,0-1 0,0 1 0,0-1 0,1 1 0,-1-1 0,0 1 0,1-1 0,-1 0 0,1 0 0,-1 0 0,1 0 0,-1 0 0,1 0 0,0 0 0,-1 0 0,1-1 0,0 1 0,3 0 0,-2-1 24,0 0 0,0-1 0,0 1 0,0-1 1,0 0-1,-1 1 0,1-1 0,0 0 0,0-1 0,0 1 0,-1-1 1,1 1-1,3-3 0,7-7 269,1-1 1,-2 0 0,22-27-1,-30 34-334,36-44 74,-1-3-1,-3-1 0,-2-2 0,38-82 0,-66 119-1206,-8 15-1690,-16 23-4856,12-13 5588,-8 8-6671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17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153 177 7847,'0'0'12311,"4"-9"-9946,7-28-470,-10 36-1823,-1 0 0,0 0 0,0 1 0,-1-1 0,1 0 0,0 0 0,0 1 0,0-1 0,0 0 0,-1 0 0,1 1-1,0-1 1,-1 0 0,1 1 0,0-1 0,-1 0 0,1 1 0,-1-1 0,1 1 0,-1-1 0,1 1 0,-1-1 0,0 1 0,1-1 0,-1 1 0,1-1 0,-1 1 0,0 0 0,1-1 0,-1 1 0,0 0 0,0 0 0,1 0 0,-1-1 0,0 1 0,0 0 0,1 0 0,-2 0 0,-34-1 939,31 2-809,1-1-171,0 0 1,-1 1 0,1-1 0,0 1 0,0 0-1,1 0 1,-1 1 0,0-1 0,0 1 0,0 0-1,1 0 1,-1 0 0,1 1 0,0-1 0,0 1-1,0-1 1,0 1 0,0 0 0,0 0 0,1 1-1,-1-1 1,1 1 0,0-1 0,-3 7 0,1-1 35,0 1 0,1 0 0,0 0 0,0 0 0,1 0 0,1 1 0,0-1 0,0 17 0,1-24-59,0-1 1,0 0-1,1 0 0,-1 0 0,1 0 1,0 0-1,-1 0 0,1-1 0,0 1 1,0 0-1,0 0 0,0 0 0,1-1 1,-1 1-1,0-1 0,1 1 0,-1-1 1,1 1-1,-1-1 0,1 0 0,0 0 1,-1 0-1,1 0 0,0 0 0,0 0 1,0 0-1,0-1 0,0 1 0,0-1 1,0 1-1,0-1 0,0 0 0,0 1 1,0-1-1,2-1 0,2 2 16,0-1 0,0-1 0,-1 1 0,1-1 0,0 0 0,-1 0 0,1-1 0,-1 1 0,1-1 0,-1 0 0,0-1 0,6-2 0,-4-1-6,0-1 1,0 1-1,0-1 1,-1 0 0,0-1-1,0 1 1,-1-1-1,0-1 1,0 1-1,-1 0 1,0-1-1,-1 0 1,1 0 0,-2 0-1,1-1 1,-2 1-1,1 0 1,-1-1-1,0 1 1,-2-19 0,1 28-18,0-1 1,0 1 0,0-1 0,0 1-1,0-1 1,0 0 0,-1 1 0,1-1-1,0 1 1,0-1 0,-1 1 0,1-1-1,0 1 1,0 0 0,-1-1 0,1 1-1,-1-1 1,1 1 0,0 0 0,-1-1-1,1 1 1,-1 0 0,1-1 0,-1 1-1,1 0 1,-1 0 0,1-1 0,-1 1-1,1 0 1,-1 0 0,1 0 0,-1 0 0,1 0-1,-1 0 1,0 0 0,1 0 0,-1 0-1,1 0 1,-1 0 0,1 0 0,-1 0-1,1 0 1,-2 1 0,1-1-2,-1 1 1,0-1 0,0 1-1,0 0 1,0-1 0,1 1-1,-1 0 1,0 0-1,1 0 1,-1 1 0,1-1-1,-3 2 1,-1 3 5,1 0-1,0 1 1,0-1 0,0 1 0,1 0-1,0 0 1,1 0 0,-1 1 0,1-1-1,1 1 1,-1-1 0,0 9 0,2-16-6,0 1-1,1 0 1,-1-1 0,0 1 0,0 0 0,0-1 0,1 1 0,-1-1 0,0 1 0,0-1 0,1 1-1,-1 0 1,1-1 0,-1 1 0,0-1 0,1 1 0,-1-1 0,1 0 0,-1 1 0,1-1 0,-1 1-1,1-1 1,0 0 0,-1 0 0,1 1 0,-1-1 0,1 0 0,0 0 0,0 1 0,29 1-21,26-11-148,-6-7-395,-36 10 471,0 2 0,0 0 1,1 0-1,-1 1 0,24-1 0,-37 4 97,-1 0-1,1 0 0,0 0 0,-1 0 1,1 0-1,-1 0 0,1 1 0,0-1 0,-1 0 1,1 0-1,-1 1 0,1-1 0,0 0 0,-1 1 1,1-1-1,-1 0 0,1 1 0,-1-1 1,0 1-1,1-1 0,-1 1 0,1-1 0,-1 1 1,0-1-1,1 1 0,-1-1 0,0 1 1,0-1-1,1 1 0,-1 0 0,0-1 0,0 1 1,0 0-1,0 24 833,0-14-207,13-34 866,-5-5-1492,-2 1 0,-1-2 1,-1 1-1,0-42 0,-4 69-28,1 0 1,-1 0-1,0 0 0,0 0 1,0 0-1,1 0 0,-1 0 1,0 0-1,1 0 0,-1 1 1,1-1-1,-1 0 0,1 0 1,-1 0-1,1 1 0,0-1 1,-1 0-1,1 0 1,0 1-1,0-1 0,0 1 1,-1-1-1,1 1 0,0-1 1,0 1-1,0 0 0,0-1 1,0 1-1,0 0 0,0-1 1,0 1-1,0 0 0,0 0 1,0 0-1,0 0 0,0 0 1,0 0-1,0 0 0,-1 1 1,3-1-1,50 13-2489,-32-7 818,20-1-4214,5-5-3843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11755,'0'0'11424,"-9"2"-10981,1 2-378,1 0 0,0 0 0,0 1 0,1-1 0,-1 1 0,1 1-1,0-1 1,0 1 0,1 0 0,0 1 0,0-1 0,0 1 0,1 0-1,0 0 1,0 0 0,-3 12 0,-11 25 606,-21 72 1,36-104-577,-7 18-20,2 1 0,1 0 0,1 1-1,2-1 1,-1 63 0,6-90-190,-1-1 0,1 1 1,0 0-1,0-1 0,0 1 0,0-1 0,1 1 1,-1-1-1,1 1 0,0-1 0,0 0 0,0 0 1,0 0-1,1 0 0,-1 0 0,1-1 1,0 1-1,0-1 0,0 1 0,0-1 0,0 0 1,0 0-1,0-1 0,1 1 0,-1-1 1,1 1-1,-1-1 0,1 0 0,0-1 0,-1 1 1,6 0-1,0 0-421,-1 0 1,1-1-1,0 0 1,0-1-1,0 1 1,-1-2 0,1 1-1,0-1 1,-1-1-1,0 1 1,1-1-1,10-6 1,22-20-4030,1-7-2524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461 0 13004,'0'0'7597,"-11"10"-6407,-218 223 2164,37-34-2528,164-175-1461,28-40-4607,9-15 341,3-10-1772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3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11018,'0'0'9481,"15"55"-8488,2-25 64,5 1-96,8 1-576,7-1-225,9 2-128,5-2-481,3-5-2145,3-4-1538,-5-7-4004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14221,'0'0'833,"63"20"352,-23-4 737,2 4-833,-7 8-352,-6 7 32,-11 7-321,-14 10-224,-4 7-160,-20 7 64,-16 1 1,-12 0-1,-5-6-96,-2-11-64,8-12-1826,7-16-2402,11-15-3716</inkml:trace>
  <inkml:trace contextRef="#ctx0" brushRef="#br0" timeOffset="1">571 216 17424,'0'0'5766,"85"24"-4165,-33-20 97,9-1-705,2-2-737,-3-1-224,-6 0-32,-9 0-1345,-15 1-737,-16 2-705,-14 1-896,-7-2-1570,-25 2-5125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2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15054,'0'0'4388,"75"17"-2242,-27-16-832,8-1-1,4 0-480,-2 0-673,-4-5-128,-9-3-2082,-8-2-3651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3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18 16688,'0'0'11541,"-12"-4"-10585,4 1-821,6 2-115,-1-1 1,1 1-1,-1 0 0,0 0 1,0 0-1,1 0 0,-1 0 1,0 1-1,0-1 0,0 1 0,0 0 1,0 0-1,1 0 0,-1 0 1,0 1-1,0-1 0,0 1 1,0-1-1,1 1 0,-1 0 0,0 0 1,1 1-1,-1-1 0,0 0 1,1 1-1,-5 3 0,-4 6 16,0 1 1,0 1-1,1-1 0,1 2 0,0-1 0,1 1 1,1 1-1,0-1 0,1 1 0,0 0 0,1 1 0,1 0 1,1-1-1,0 1 0,1 0 0,0 0 0,2 29 1,0-42-32,0 0 1,1 0 0,-1 0 0,1 0 0,-1 1 0,1-1 0,0 0 0,0-1 0,0 1 0,1 0 0,-1 0 0,1 0 0,-1-1 0,1 1-1,0-1 1,0 1 0,0-1 0,1 0 0,-1 0 0,0 0 0,1 0 0,-1 0 0,1 0 0,0-1 0,0 1 0,0-1 0,-1 0 0,1 0-1,0 0 1,0 0 0,0 0 0,1-1 0,-1 1 0,0-1 0,0 0 0,0 0 0,0 0 0,0-1 0,5 0 0,-1 0 30,1 0 0,-1-1 0,0 0 0,0 0 0,0 0 0,-1-1 0,1 0 0,-1-1 0,1 1-1,-1-1 1,0-1 0,-1 1 0,1-1 0,-1 0 0,1 0 0,5-8 0,-9 10 8,0-1-1,1 0 1,-1 0-1,0 0 1,-1 0-1,1 0 1,-1-1-1,0 1 1,0 0-1,0-1 1,0 1-1,-1-1 1,0 1-1,0-1 1,0 1-1,-1-6 1,0 8-21,0-1 1,0 1-1,0-1 1,0 1-1,0-1 1,0 1 0,-1 0-1,1-1 1,-1 1-1,0 0 1,0 0-1,0 0 1,0 0-1,0 1 1,0-1-1,0 1 1,0-1 0,-1 1-1,1 0 1,0-1-1,-1 1 1,1 0-1,-1 1 1,0-1-1,1 0 1,-1 1-1,-4-1 1,-2 0-55,0 0-1,-1 1 1,1 0 0,0 1 0,-1-1-1,-15 5 1,23-5-8,-1 1-1,1-1 0,-1 1 1,1 0-1,-1 0 1,1 0-1,0 0 1,-1 1-1,1-1 0,0 1 1,0-1-1,0 1 1,0 0-1,0-1 0,0 1 1,1 0-1,-1 0 1,0 1-1,1-1 1,0 0-1,0 0 0,-1 1 1,1-1-1,1 1 1,-1-1-1,0 1 1,0-1-1,1 5 0,-1-6-157,1 0-1,0 0 1,1 0 0,-1 0-1,0 0 1,0 0-1,0 0 1,1 0-1,-1 0 1,0 0-1,1-1 1,-1 1-1,1 0 1,-1 0-1,1 0 1,-1 0 0,1-1-1,0 1 1,-1 0-1,1 0 1,0-1-1,0 1 1,-1-1-1,1 1 1,0-1-1,0 1 1,0-1 0,0 1-1,0-1 1,1 1-1,35 4-8062,1-4-4147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13 13196,'0'0'1687,"-12"-3"219,4 1-1635,2 0-108,1 1-1,-1 0 1,0-1 0,1 2 0,-1-1-1,0 1 1,0-1 0,1 2 0,-1-1-1,0 1 1,0-1 0,1 2 0,-1-1 0,0 1-1,1 0 1,0 0 0,-1 0 0,-8 6-1,6-1 93,0 1-1,1 0 0,0 1 1,1-1-1,0 1 1,0 1-1,1-1 0,0 1 1,0 0-1,1 0 0,-4 16 1,4-7 159,0 0 0,1 1 0,0 0-1,2-1 1,1 28 0,1-42-334,-1 0 0,1 0 1,0-1-1,0 1 0,1 0 0,-1 0 0,1-1 0,0 1 0,0-1 0,1 0 0,-1 0 0,1 1 0,0-2 0,0 1 0,0 0 1,1-1-1,-1 1 0,1-1 0,0 0 0,0 0 0,0 0 0,0-1 0,0 1 0,1-1 0,-1 0 0,1-1 0,-1 1 0,1-1 1,0 0-1,0 0 0,0 0 0,-1 0 0,1-1 0,0 0 0,0 0 0,0-1 0,0 1 0,0-1 0,-1 0 0,1 0 0,0 0 0,0-1 1,-1 0-1,1 0 0,-1 0 0,0 0 0,0-1 0,1 0 0,-2 0 0,1 0 0,4-4 0,-2 1-31,-1-1-1,1 0 0,-1 1 0,-1-2 1,1 1-1,-2 0 0,1-1 1,-1 0-1,0 0 0,0 0 1,-1 0-1,0-1 0,0 1 0,-1 0 1,0-1-1,-1 1 0,0-1 1,-2-16-1,1 20-59,1-1 1,-1 1-1,-1-1 1,1 1 0,-1 0-1,0 0 1,0 0-1,-1 0 1,0 0-1,1 0 1,-2 0-1,1 1 1,0 0-1,-1 0 1,0 0-1,0 0 1,0 0-1,0 1 1,-1-1-1,1 1 1,-1 0-1,0 1 1,0-1-1,0 1 1,0 0-1,-1 0 1,1 1-1,0-1 1,-11 0-1,14 2-95,0-1-1,0 1 1,0 0-1,0 0 1,0 1-1,0-1 1,0 0-1,0 1 1,0-1-1,0 1 1,0-1-1,0 1 1,0 0-1,0 0 1,0 0-1,1 0 1,-1 0-1,0 1 1,1-1-1,-1 0 1,1 1-1,-1-1 1,1 1-1,0-1 1,-1 1-1,1 0 1,0 0-1,0-1 1,0 1-1,1 0 0,-1 0 1,0 0-1,1 0 1,-1 0-1,0 3 1,0 1-765,1 0-1,-1 0 1,1 1-1,0-1 1,0 0 0,1 0-1,0 0 1,0 0 0,0 0-1,1-1 1,4 11 0,11 11-6326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4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 17585,'0'0'4772,"-35"68"-2049,22-40-737,5 6-289,3-2-480,5 1-960,0-3-161,5-2-128,10-5-769,1-6-1281,2-8-1762,-1-9-1601,-3 0-6278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21140,'0'0'6497,"-6"10"-5472,-8 18-720,2 0 0,0 0 0,2 1 0,2 0 1,-8 40-1,11-37-276,0 0 1,3 1-1,0 39 0,2-71-28,0-1 0,0 1 0,0-1 0,0 1 0,0-1 0,1 1 0,-1-1 0,0 1 0,0-1 0,0 1 0,0-1 0,1 1 0,-1-1 0,0 1 0,0-1 0,1 1 0,-1-1 0,0 0 0,1 1 0,-1-1 0,1 1 0,-1-1 0,0 0 0,1 0 0,-1 1 0,1-1 0,-1 0 0,1 0 0,-1 1 0,1-1 0,-1 0 0,1 0 0,-1 0 0,1 0 0,-1 0 0,1 0 0,-1 0 0,1 0 0,-1 0 0,1 0 0,-1 0 0,1 0 0,-1 0 0,1 0 0,-1 0 0,1-1 0,-1 1 0,1 0 0,-1 0 0,1-1-1,-1 1 1,1 0 0,-1 0 0,0-1 0,1 1 0,0-1 0,24-22 103,-18 11-124,0-1 0,-1-1-1,-1 1 1,0-1-1,-1 0 1,-1 0-1,0 0 1,-1 0-1,0-1 1,-1 1-1,-2-26 1,-7 77-418,8-34 435,-1-1 0,1 1 0,0 0 0,1-1-1,-1 1 1,0 0 0,1 0 0,-1-1 0,1 1 0,0-1 0,0 1 0,0 0-1,0-1 1,0 0 0,0 1 0,1-1 0,0 0 0,2 4 0,-2-5-3,1 1 0,0-1 1,0 0-1,0 1 1,0-1-1,0 0 0,0-1 1,0 1-1,0-1 1,0 1-1,0-1 0,0 0 1,0 0-1,0 0 1,0 0-1,4-1 0,0-1 15,0 0 0,-1 0 0,1 0 0,-1-1 0,0 0 0,0 0 0,0-1 0,0 0 0,0 0 0,-1 0 0,0 0 0,0-1 0,0 0 0,0 0 0,-1-1 0,0 1 0,0-1 0,4-6 0,-22 34-134,-17 41-1,28-57 180,1 0 0,0 0 0,0 1-1,0-1 1,1 0 0,0 1 0,0-1 0,0 1-1,1-1 1,0 1 0,1-1 0,1 13 0,-1-18-38,0 0 0,0 1 0,0-1 0,0 0 0,0 0 0,0 0 1,1 0-1,-1 0 0,0 0 0,0 0 0,1 0 0,-1 0 0,1-1 1,-1 1-1,1-1 0,-1 1 0,1-1 0,-1 1 0,1-1 0,0 0 0,-1 0 1,1 0-1,-1 1 0,1-2 0,0 1 0,-1 0 0,1 0 0,-1 0 1,1-1-1,-1 1 0,1-1 0,2 0 0,4-1 23,0-1 1,-1 0-1,1 0 1,0 0-1,7-5 0,15-16 7,-25 19-176,0 1 0,0-1 0,0 1 1,1 0-1,0 1 0,-1-1 0,1 1 0,0 0 0,0 1 0,8-3 1,-13 7 77,0 1 0,-1-1 0,1 0 1,0 1-1,-1-1 0,0 0 0,1 1 1,-1-1-1,0 1 0,0-1 0,0 1 1,-1-1-1,0 4 0,1-5 29,-6 41 119,-1 0-1,-16 49 1,-1 2 375,14-36-80,7-35-258,-1-1 0,-1 0 1,0 0-1,-2 0 0,-8 19 1,15-39-121,-1 0 1,1-1 0,0 1-1,0-1 1,0 1-1,-1-1 1,1 1-1,0-1 1,0 1 0,-1-1-1,1 1 1,-1-1-1,1 1 1,0-1 0,-1 1-1,1-1 1,-1 0-1,1 1 1,-1-1-1,1 0 1,-1 0 0,1 1-1,-1-1 1,1 0-1,-1 0 1,0 0 0,1 1-1,-1-1 1,1 0-1,-1 0 1,0 0-1,1 0 1,-1 0 0,1 0-1,-1 0 1,0 0-1,1-1 1,-1 1 0,1 0-1,-1 0 1,1 0-1,-1-1 1,1 1-1,-1 0 1,1 0 0,-1-1-1,1 1 1,-1-1-1,1 1 1,-1 0 0,1-1-1,0 1 1,-1-1-1,1 1 1,0-1-1,-1 1 1,1-1 0,0 1-1,-1-1 1,1 1-1,0-2 1,-16-36 772,12 22-791,0 0 1,1 1-1,1-1 0,1 0 1,0 0-1,1-1 0,0 1 1,2 0-1,6-30 0,-5 36-56,0-1-1,1 1 1,0 0-1,1 1 1,0-1-1,1 1 1,0 0-1,1 0 1,-1 1 0,1 0-1,1 0 1,0 0-1,0 1 1,0 0-1,16-9 1,32-16-4342,-18 11-2378,11-9-9160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18161,'0'0'12375,"-3"11"-11580,-20 57-257,15-48-410,0 1 1,1 0-1,1 0 0,1 0 0,1 1 1,-2 38-1,6-59-128,0 1 0,0-1 0,1 1 0,-1-1 0,0 1 0,1-1 0,0 1 0,-1-1 0,1 0 0,0 1 0,-1-1 0,1 0 0,0 0 0,0 0 0,0 1 0,0-1 0,0 0 0,1 0 0,-1 0 0,0-1 0,0 1 0,3 1 0,0 0 0,0 0 0,1-1 0,-1 0 0,1 1 0,-1-1 0,1-1 0,6 1 0,4-1 0,0 0 0,-1-1 0,28-6 0,-32 5-780,0-1-1,0 0 1,0-1-1,10-6 1,-14 7-17,-1 0 0,-1 0 0,1 0 0,0-1 1,-1 1-1,1-1 0,-1 0 0,0-1 0,-1 1 0,1-1 0,-1 0 1,0 1-1,0-2 0,4-6 0,-1-12-9613</inkml:trace>
  <inkml:trace contextRef="#ctx0" brushRef="#br0" timeOffset="1">259 120 17681,'0'0'5925,"-11"79"-3330,10-39-449,1 0-449,0 2-608,4-2-640,7 1-321,2-2-352,1-8-2339,-2-11-3298,-2-9-4901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5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18257,'0'0'6342,"56"23"-4964,-10-19-450,8-4-159,4 0-609,3 0-96,-3 0-448,-10-4-1634,-9 2-1665,-16-2-225,-12 1-2114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5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16207,'0'0'7752,"73"33"-5863,-30-29-351,6-3-673,1-1-641,-3 0-288,-6 0-1794,-7 0-3235,-9-8-6982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6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5862,'0'0'17376,"5"8"-16655,-1 2-579,0 0 1,-1 0 0,0 0-1,0 0 1,-1 0-1,1 14 1,-3-20 26,0-1 0,0 0 0,1 0 0,-1 0 1,1 0-1,0 0 0,0 0 0,0 0 0,0 0 0,1 0 0,-1 0 1,1-1-1,0 1 0,0 0 0,0-1 0,0 1 0,0-1 0,0 0 0,0 0 1,4 3-1,-2-4-57,-1 1 0,0-1 0,1 0 0,-1 0 0,1 0 0,-1-1 0,1 1 0,0-1 0,-1 1 0,1-1 0,0-1 0,-1 1 0,1 0 0,-1-1 0,1 0 0,0 1 0,-1-2 0,4 0 0,1-1-88,-1-1 1,0 0-1,1 0 1,-1-1-1,-1 1 1,1-1-1,-1-1 0,0 0 1,9-10-1,43-63 100,-56 95-198,0-1-1,0 30 0,-2-36-750,1 32 2462,6-22-4361,7-10-6943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14574,'-5'19'11570,"-6"22"-7643,-24 96-3361,29-106-203,1 0 0,-1 46 0,6-75-351,0-1 0,0 0 0,0 0 0,0 1 0,0-1 0,1 0 0,-1 0 0,0 0 0,1 0 0,-1 1 0,1-1 0,-1 0 0,1 0 0,0 0 0,-1 0 0,1 0 0,0 0 0,0-1-1,0 1 1,0 0 0,0 0 0,0 0 0,0-1 0,2 2 0,0-1 27,0 1-1,1-1 0,-1 0 0,1-1 0,0 1 0,-1 0 0,1-1 1,5 0-1,5-1 57,-1 0 1,0-1-1,25-6 1,-15 1-38,0-1 0,34-16 0,-50 20-608,-1 0 0,1 0 1,-1-1-1,0 1 1,8-8-1,-12 9-342,0 1 0,1-1-1,-1 0 1,-1 0 0,1 0 0,0 0-1,0 0 1,-1 0 0,0 0 0,0 0-1,0-1 1,1-5 0,-1-12-6950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48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15983,'0'0'5445,"-6"57"-2754,5-33-865,-1 3-65,2 3-383,0 1-450,0 3-287,0 1-449,2 1-128,7-3-64,1-1-1217,1-5-1409,1-7-2339,-1-10-3203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6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60 14318,'0'0'2402,"0"-9"422,0 8-2774,0-2 225,0 0 1,0 0-1,-1 0 0,1 0 0,0 0 1,-1 0-1,0 0 0,0 0 1,0 0-1,-1-3 0,0 4-182,1 1 0,0 0 0,0 0 0,-1 0 0,1 0 0,0 0 0,-1 0 0,1 0-1,-1 1 1,1-1 0,-1 0 0,0 1 0,1-1 0,-1 1 0,1 0 0,-1 0 0,0-1 0,1 1 0,-1 0 0,0 0-1,1 0 1,-1 1 0,0-1 0,1 0 0,-1 1 0,0-1 0,-2 2 0,-9 3-54,0 1 0,1 0 0,-1 0 0,1 2 0,1-1 0,-1 2 0,1-1 0,1 2 0,0-1 0,0 1 0,1 1 0,0 0 0,1 0 0,0 1 0,-8 15 0,15-25-92,0 0-1,0 0 1,0 0-1,0 0 1,0 1-1,0-1 0,0 0 1,1 0-1,-1 1 1,1-1-1,-1 1 1,1-1-1,0 0 0,0 1 1,0-1-1,1 0 1,-1 1-1,0-1 1,1 1-1,0-1 0,-1 0 1,1 0-1,0 1 1,0-1-1,0 0 0,0 0 1,1 0-1,-1 0 1,1 0-1,-1 0 1,1-1-1,-1 1 0,1 0 1,0-1-1,0 0 1,0 1-1,4 1 1,7 3-497,0-1 0,0-1 0,0 0 0,0-1 1,23 2-1,2 2-191,-26-4 406,5 0 175,0 1-1,0 1 1,0 0 0,-1 2-1,21 10 1,-36-17 239,0 1-1,0-1 1,0 1 0,0 0-1,0-1 1,0 1-1,0-1 1,0 1 0,-1 0-1,1 0 1,0 0 0,0-1-1,-1 1 1,1 0-1,-1 0 1,1 0 0,-1 0-1,1 0 1,-1 0 0,1 0-1,-1 0 1,0 0-1,0 0 1,0 0 0,1 0-1,-1 1 1,0-1-1,0 0 1,0 0 0,-1 0-1,1 0 1,0 0 0,0 0-1,0 0 1,-1 0-1,1 0 1,-1 0 0,1 0-1,-1 0 1,1 0 0,-1 0-1,0 0 1,1 0-1,-1-1 1,0 1 0,1 0-1,-1 0 1,0-1-1,0 1 1,0 0 0,0-1-1,0 1 1,-2 0 0,-6 5 537,-1 0 0,1-1 0,-19 8 1,11-7-483,0 0 0,-1-1 0,1-1 0,-1-1 0,0 0 0,1-2 0,-1 1 0,-24-3 0,40 1-206,0 0 0,1 0 0,-1 0 0,0 0 1,1-1-1,-1 1 0,1 0 0,-1-1 0,0 0 0,1 1 0,-1-1 0,1 0 1,-1 1-1,1-1 0,0 0 0,-1 0 0,1 0 0,0-1 0,0 1 0,-1 0 1,1 0-1,0-1 0,0 1 0,0 0 0,1-1 0,-1 1 0,0-1 0,0 1 0,1-1 1,-1 1-1,1-1 0,0 0 0,-1-2 0,1 1-232,0 0 0,0 0 0,1 0 0,-1 0 0,1 0 0,-1 0 0,1 0 0,0 0 0,1 0 0,-1 0 0,0 0-1,1 1 1,-1-1 0,1 1 0,0-1 0,0 1 0,3-4 0,26-21-3475,5-3-1117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6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17392,'0'0'4933,"-54"56"-4196,40-19 32,6 5 256,4 3-513,4-2-416,1-5-64,13-3 32,3-6-96,1-6 0,-2-6-512,-2-3-1218,-8-2-1505,-6-9-1378</inkml:trace>
  <inkml:trace contextRef="#ctx0" brushRef="#br0" timeOffset="1">0 220 11082,'0'0'10346,"75"-24"-10218,-33 36-96,2 1-128,0-4-1986,0-7-3491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146 150 16816,'0'0'3892,"-9"0"-2830,-1-1-1056,6 1 130,-1-1 0,1 1 0,-1 0 1,1 0-1,-1 1 0,1-1 0,-1 1 1,1 0-1,-1 0 0,1 0 0,0 1 1,-1 0-1,1 0 0,0 0 0,0 0 0,1 0 1,-1 1-1,0 0 0,1-1 0,-7 8 1,6-4 94,0 1 0,0 0 0,1 0 0,0 1 1,0-1-1,0 1 0,1-1 0,-2 14 0,3-19-174,1 1-1,-1-1 1,1 1 0,-1-1-1,1 0 1,0 1-1,0-1 1,0 1 0,1-1-1,-1 0 1,0 1-1,1-1 1,0 1 0,-1-1-1,1 0 1,0 0-1,0 1 1,0-1 0,1 0-1,-1 0 1,0 0-1,1 0 1,0-1 0,-1 1-1,1 0 1,0 0-1,0-1 1,0 0 0,0 1-1,0-1 1,3 2-1,1-1-54,1 0 0,0-1 0,0 0-1,0 0 1,0-1 0,0 1 0,0-1-1,0-1 1,0 1 0,-1-1 0,1-1-1,0 1 1,11-5 0,-8 2-12,0-1 0,0 0 0,0-1-1,-1 0 1,0 0 0,0-1 0,-1 0 0,10-10 0,-8 6-3,0 0 0,-1 0 0,-1-1 1,0 0-1,0-1 0,-1 0 0,-1 0 0,0 0 1,0-1-1,-2 0 0,0 0 0,0 0 1,1-20-1,-8-14 42,3 47-28,0 0 1,0 0-1,0 0 0,-1 1 1,1-1-1,0 0 0,0 0 1,-1 0-1,1 0 0,-1 0 0,1 1 1,-1-1-1,1 0 0,-1 0 1,0 1-1,1-1 0,-1 0 1,-1 0-1,2 1 0,-1 0-1,0 0 1,0 0 0,0 1 0,0-1-1,1 0 1,-1 0 0,0 1 0,0-1-1,1 0 1,-1 1 0,0-1 0,1 1 0,-1-1-1,0 1 1,1-1 0,-1 1 0,1 0-1,-1-1 1,1 1 0,-1 0 0,1-1-1,-1 1 1,1 0 0,-1-1 0,1 2-1,-5 8 9,1 1 0,0 0 0,1 0 0,0 0 0,1 0 0,0 0 0,0 0 0,2 1 0,-1-1-1,1 0 1,1 1 0,0-1 0,1 0 0,0 0 0,0 1 0,1-2 0,9 21 0,-8-24-264,0 0 1,1-1-1,0 1 1,0-1-1,1 0 0,-1-1 1,1 1-1,9 5 1,-9-7-767,-1-1 0,1 0 0,-1 0 0,1-1 0,0 1-1,11 1 1,9 1-6623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15118,'0'0'5189,"-30"82"-4228,27-36-224,3 4 224,0-1-193,15-7-543,10-6-161,9-7-192,10-11-1506,3-9-1217,4-9-1761,-1-2-4260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61 299 4612,'7'-10'806,"24"-37"286,14-22 7785,51-100-1,-96 169-8850,0 0 0,0 0 0,0 0-1,-1 0 1,1 0 0,0 0 0,0 0 0,0 0 0,0 0-1,0-1 1,0 1 0,0 0 0,0 0 0,-1 0 0,1 0 0,0 0-1,0 0 1,0 0 0,0 0 0,0 0 0,0 0 0,0-1 0,0 1-1,0 0 1,0 0 0,0 0 0,0 0 0,0 0 0,0 0 0,0 0-1,0-1 1,-1 1 0,1 0 0,0 0 0,0 0 0,0 0 0,1 0-1,-1 0 1,0-1 0,0 1 0,0 0 0,0 0 0,-17 17 1410,-20 26 335,14-14-1775,15-21-14,1 0 0,0 1 0,0-1-1,1 2 1,0-1 0,1 0 0,0 1 0,0 0 0,1 0 0,-3 12 0,7-21-28,1 0 1,-1 1-1,0-1 1,1 0-1,-1 0 1,0 0-1,1 0 1,-1 0-1,1 0 1,0 0-1,-1 0 1,1 0-1,0 0 1,0 0-1,-1 0 1,1 0-1,0-1 1,0 1-1,0 0 1,0-1-1,0 1 1,0 0-1,0-1 1,0 1-1,1-1 1,-1 0-1,0 1 1,0-1-1,0 0 1,0 0-1,0 0 1,1 0-1,0 0 1,55 5-296,-33-4 120,-20-1 198,1 1-1,0 0 1,0 0-1,-1 0 1,1 0-1,0 1 1,-1 0-1,1 0 1,-1 0-1,0 1 1,0-1-1,0 1 1,0 0-1,5 5 1,-7-6 27,-1 0 1,0 1-1,0-1 1,1 0-1,-2 0 1,1 1-1,0-1 1,0 1-1,-1-1 1,1 1-1,-1-1 1,0 1-1,0-1 1,0 1-1,0-1 1,0 1-1,-1-1 1,1 1-1,-1-1 0,1 1 1,-1-1-1,0 0 1,0 1-1,0-1 1,0 0-1,-1 0 1,1 0-1,-1 0 1,1 0-1,-3 2 1,-8 11 313,0 0 1,-2-1 0,1-1 0,-2 0 0,0-1-1,0 0 1,-1-1 0,-1-1 0,0-1-1,0 0 1,-1-2 0,0 0 0,-36 10 0,54-17-348,-1 0 0,1 0 0,-1 0 0,1 0 0,-1 1 0,1-1 0,-1 0 0,1 0 1,-1 0-1,1 0 0,-1 0 0,1 0 0,-1 0 0,1 0 0,-1 0 0,1-1 0,0 1 1,-1 0-1,1 0 0,-1 0 0,1 0 0,-1-1 0,1 1 0,-1 0 0,1 0 1,0-1-1,-1 1 0,1 0 0,0-1 0,-1 1 0,1-1 0,0 1 0,-1 0 0,1-1 1,0 1-1,-1-1 0,8-19-1760,23-18-1888,32-21-4651,-25 25 1928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165 253 5093,'1'-1'695,"0"1"1,0-1 0,0 0-1,0-1 1,0 1 0,0 0-1,-1 0 1,1 0 0,0-1-1,0 1 1,-1 0 0,1 0-1,-1-1 1,0 1 0,1-1-1,-1 1 1,0 0 0,0-1-1,1 1 1,-1-1 0,-1-1-1,1 2-444,-1 1 0,0-1 0,1 1 0,-1-1 0,0 0 0,0 1 0,1 0 0,-1-1 0,0 1 1,0-1-1,0 1 0,0 0 0,0 0 0,0 0 0,1-1 0,-1 1 0,0 0 0,0 0 0,0 0 0,0 0 0,0 1 0,0-1 0,-1 0 0,-5 1-56,1 0 1,0 1-1,-1 0 1,1 0-1,0 0 1,0 1-1,0 0 1,-7 4-1,5 0-119,0-1-1,0 1 1,1 1-1,-1 0 1,2 0-1,-1 0 1,1 0-1,0 1 1,1 0-1,0 1 1,1-1-1,0 1 1,-5 16-1,9-25-68,0-1-1,-1 1 1,1 0-1,0-1 1,0 1 0,0 0-1,0 0 1,0-1-1,0 1 1,0 0-1,0-1 1,0 1-1,0 0 1,0 0-1,1-1 1,-1 1-1,0 0 1,0-1-1,1 1 1,-1-1-1,0 1 1,1 0 0,-1-1-1,1 1 1,-1-1-1,1 1 1,-1-1-1,1 1 1,-1-1-1,1 1 1,0-1-1,-1 0 1,1 1-1,-1-1 1,1 0-1,0 1 1,-1-1-1,1 0 1,0 0-1,-1 0 1,1 0 0,0 0-1,0 1 1,-1-1-1,1 0 1,0-1-1,-1 1 1,1 0-1,0 0 1,0 0-1,-1 0 1,1 0-1,0-1 1,-1 1-1,2-1 1,39-17 417,-22 4-265,0-1 0,-2 0 0,0-2 0,0 0 0,-2-1 0,0-1 0,-1 0 0,-1-1 0,-1 0 0,-1-1 0,0 0 0,-2-1 0,11-37 1,-37 111-216,9-30 18,0 0 0,1 0 0,2 0 0,-4 32 0,8-54 39,1 1 1,0 0-1,0 0 1,0 0-1,-1 0 0,1 0 1,0 0-1,0 0 1,1-1-1,-1 1 0,0 0 1,0 0-1,0 0 1,0 0-1,1 0 0,-1 0 1,0-1-1,1 1 1,-1 0-1,1 0 0,-1 0 1,1-1-1,-1 1 1,1 0-1,0-1 0,-1 1 1,1-1-1,0 1 1,-1 0-1,1-1 0,0 0 1,0 1-1,0-1 1,-1 1-1,1-1 0,0 0 1,0 1-1,0-1 1,0 0-1,0 0 0,0 0 1,-1 0-1,1 0 1,0 0-1,0 0 0,0 0 1,0 0-1,0 0 1,0-1-1,0 1 0,-1 0 1,1-1-1,0 1 1,0 0-1,0-1 0,-1 1 1,1-1-1,1 0 1,5-3 25,0 0 0,0 0 0,-1-1 0,0 1 0,9-9 1,6-12-14,0 0 1,-2-1 0,-1-1-1,-1-1 1,-1-1 0,-2 0-1,15-42 1,-95 262-923,52-151 1085,1 1 0,2 1-1,-10 71 1,18-87-146,2 1 0,1 0 0,1 0 0,1-1 1,1 1-1,1-1 0,9 29 0,-9-41-17,0-2 6,-1 0-1,0 0 1,0 0 0,0 16-1,-3-27-17,0-1 1,0 0-1,0 0 0,0 1 1,0-1-1,0 0 0,0 0 1,0 0-1,0 1 0,0-1 1,0 0-1,-1 0 0,1 0 1,0 1-1,0-1 0,0 0 1,0 0-1,0 0 0,-1 0 0,1 1 1,0-1-1,0 0 0,0 0 1,0 0-1,-1 0 0,1 0 1,0 0-1,0 1 0,0-1 1,-1 0-1,1 0 0,0 0 1,0 0-1,-1 0 0,1 0 1,0 0-1,0 0 0,0 0 1,-1 0-1,1 0 0,0 0 0,0 0 1,-1 0-1,1 0 0,0-1 1,0 1-1,0 0 0,-1 0 1,1 0-1,0 0 0,0 0 1,0 0-1,-1 0 0,1-1 1,0 1-1,0 0 0,0 0 1,0 0-1,0 0 0,-1-1 1,-11-11 90,4 0-93,1-1 0,0 0 0,1-1 0,1 1 0,0-1 0,1 0 0,-4-28 0,4 12 0,2 1 0,2-58 0,0 82-58,0-1 0,1 1 0,0-1 0,0 1 0,1-1 0,-1 1 0,1 0 0,0-1 0,0 1 0,1 0 0,0 0 0,0 1 0,0-1 0,0 1 0,1-1 0,-1 1 0,1 0 0,0 0 1,0 1-1,1-1 0,5-3 0,7-1-510,-1 0 1,1 1-1,0 0 1,1 2-1,19-4 1,11-4-1127,4-4-5064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7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14029,'0'0'11243,"-62"81"-9930,35-44-480,0 4-385,1-2-31,3-4-289,4-6-96,5-6-32,3-5-961,4-11-1986,1-7-1761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8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12236,'0'0'10441,"54"55"-9416,-24-38-192,1 1-609,7-1-192,-1-4-960,-1-6-2820,-4-3-2946</inkml:trace>
  <inkml:trace contextRef="#ctx0" brushRef="#br0" timeOffset="1">343 0 16400,'0'0'9224,"65"28"-8807,-45 0-193,-3 8-64,-7 2-96,-8 6 0,-2 7-32,-16 7-32,-13 6-64,-9 0-577,-2 0-576,-4-11-1858,3-11-4452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9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17424,'0'0'4325,"75"18"-3493,-24-14 353,12-3-736,2-1-353,-4 0-64,-4 0-737,-16-4-864,-17 3-545,-20-3-288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0:59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13741,'0'0'6054,"49"39"-4613,-7-35-64,8-1-384,9-3-608,-2 0-257,0 0-128,-7 0-2050,-14 0-2466,-13 0-5798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1 206 10442,'0'0'5691,"8"0"-4159,-3 0-1410,-1 0 1,0 1 0,0-1 0,0 1 0,0 0-1,0 0 1,0 1 0,0-1 0,-1 1 0,1 0-1,0 0 1,-1 0 0,1 0 0,-1 1-1,0-1 1,0 1 0,0 0 0,0 0 0,0 0-1,0 0 1,-1 0 0,0 1 0,1-1 0,1 6-1,20 35 319,-2 2 0,-2 0-1,26 93 1,5 12 1608,-46-143-398,-1-9-594,-1-24-218,-3-37-660,-5 11-250,-2 0 1,-3 1-1,-2 0 0,-2 0 0,-2 2 1,-2 0-1,-27-49 0,3 33 2,42 64 65,0-1-1,0 1 1,0-1 0,0 1 0,1-1-1,-1 1 1,0 0 0,0-1 0,1 1-1,-1-1 1,0 1 0,1 0-1,-1-1 1,1 1 0,-1 0 0,0-1-1,1 1 1,-1 0 0,1 0 0,-1-1-1,1 1 1,-1 0 0,0 0 0,1 0-1,-1 0 1,1 0 0,-1 0 0,1-1-1,-1 1 1,1 0 0,-1 0 0,1 1-1,-1-1 1,2 0 0,22-3 30,-22 3-26,166-21 102,-67 8-73,112-2 0,-203 15-31,14 2-54,0-2-1,0-1 0,0-1 0,0 0 1,0-2-1,-1-1 0,1-1 0,30-13 1,-53 19 58,-1 0 0,1 0 0,-1 0 1,1-1-1,-1 1 0,1 0 0,-1 0 1,0 0-1,1 0 0,-1 0 1,1 0-1,-1 0 0,1 0 0,-1 0 1,1 0-1,-1 0 0,1 0 0,-1 0 1,1 0-1,-1 1 0,1-1 0,-1 0 1,0 0-1,1 0 0,-1 1 0,1-1 1,-1 0-1,0 1 0,1-1 0,-1 0 1,0 1-1,1-1 0,-1 0 0,1 1 1,6 23 184,-5 39 215,-3-51-344,0 13-78,-1 18 206,6-22-4660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4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6598,'0'-1'621,"1"0"0,-1 0 0,1 0 1,-1 0-1,1 0 0,0 0 0,0 0 0,0 0 0,0 0 0,-1 0 0,1 0 0,0 0 0,0 1 0,0-1 0,1 0 1,-1 1-1,0-1 0,2 0 0,-2 1-424,-1 0 0,1 1 0,0-1 0,-1 0 0,1 0 0,-1 1 0,1-1 0,0 0 1,-1 1-1,1-1 0,-1 1 0,1-1 0,-1 1 0,1-1 0,-1 1 0,0-1 0,1 1 0,-1-1 1,1 1-1,-1-1 0,0 1 0,0 0 0,1-1 0,-1 2 0,13 62 549,-9-38 945,-1-12-1284,22 79 1161,-22-84-1449,1 0 1,-1 0-1,1-1 1,1 0-1,0 0 1,0 0-1,12 14 1,-17-22-76,1 1 0,-1-1 0,1 1 0,-1-1 0,1 1 0,0-1 0,-1 1 0,1-1 1,-1 1-1,1-1 0,0 0 0,-1 1 0,1-1 0,0 0 0,0 0 0,-1 0 0,1 1 0,0-1 0,0 0 0,-1 0 0,1 0 1,0 0-1,0 0 0,-1 0 0,1 0 0,0-1 0,0 1 0,-1 0 0,1 0 0,0-1 0,-1 1 0,1 0 0,0-1 0,-1 1 1,1 0-1,0-1 0,-1 1 0,1-1 0,-1 1 0,1-1 0,-1 0 0,1 1 0,-1-1 0,1 1 0,-1-1 0,0 0 1,1 1-1,-1-1 0,0 0 0,1 1 0,-1-1 0,0-1 0,14-46 816,-12 41-810,6-49-234,-2 0 1,-3-87 0,-3 132-271,0 62-5972,0-16-3889,0-16-3880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4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91 8232,'0'0'16656,"0"-5"-16587,0 4-67,0 1 0,0 0 0,0-1 0,0 1 0,1-1 0,-1 1-1,0-1 1,0 1 0,0 0 0,0-1 0,0 1 0,0-1 0,0 1 0,0 0 0,0-1 0,0 1 0,0-1 0,-1 1 0,1-1 0,0 1 0,0 0-1,0-1 1,0 1 0,-1 0 0,1-1 0,0 1 0,0-1 0,-1 1 0,1 0 0,0 0 0,-1-1 0,1 1 0,0 0 0,-1 0 0,1-1 0,0 1-1,-1 0 1,1 0 0,-1 0 0,1-1 0,0 1 0,-1 0 0,1 0 0,-1 0 0,1 0 0,0 0 0,-1 0 0,1 0 0,-1 0 0,1 0 0,-1 0-1,0 0 1,-20 25 741,16-17-394,1-1 0,0 1 0,0 0-1,1 0 1,0 0 0,1 1 0,-3 12-1,5-20-328,1 0-1,0-1 0,-1 1 0,1-1 1,0 1-1,-1 0 0,1-1 0,0 1 1,0-1-1,0 0 0,0 1 0,-1-1 1,1 0-1,0 1 0,0-1 1,0 0-1,0 0 0,0 0 0,0 0 1,0 0-1,0 0 0,0 0 0,0 0 1,-1 0-1,2-1 0,30 0 56,-31 1-63,25-5-16,0-1 1,-1-1 0,0-1-1,0-2 1,0 0 0,-2-1-1,30-19 1,-45 25 780,-14 6-96,-25 14 342,12-7-611,19-8-406,0 0-1,0 0 0,0 0 1,-1 0-1,1 0 0,0 0 1,0 0-1,0 0 0,-1 0 0,1 0 1,0 0-1,0 0 0,0 0 1,0 0-1,-1 0 0,1 0 1,0 0-1,0 0 0,0 0 1,-1 0-1,1 0 0,0 0 1,0 0-1,0-1 0,0 1 0,-1 0 1,1 0-1,0 0 0,0 0 1,0 0-1,0-1 0,0 1 1,0 0-1,0 0 0,-1 0 1,1 0-1,0-1 0,0 1 1,0 0-1,0 0 0,0 0 0,0-1 1,0 1-1,0 0 0,0 0 1,0 0-1,0 0 0,0-1 1,0 1-1,2-19 73,8-21-191,-9 37 91,2-13-422,-3 15 257,0-1-1,1 1 1,-1-1-1,0 0 0,1 1 1,-1-1-1,1 1 1,-1-1-1,1 1 0,0-1 1,0 1-1,0 0 1,0-1-1,1 0 0,5-2-5092,5 3-3917,-5 1 378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5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13549,'0'0'12043,"-9"6"-11632,-1 1-230,1 1 0,0 1 0,0 0 1,0 0-1,1 1 0,1 0 0,0 0 0,0 1 0,1 0 0,0 0 0,-8 22 0,10-22-26,0-1 1,1 1-1,0 0 1,1 0-1,0 1 0,1-1 1,0 0-1,1 22 1,1-31-154,-1 0 0,1-1 0,0 0 0,0 1 0,0-1 0,0 1 1,0-1-1,0 0 0,0 0 0,0 0 0,1 0 0,-1 0 0,0 0 1,1 0-1,-1 0 0,1 0 0,-1 0 0,1-1 0,-1 1 0,1-1 0,0 1 1,-1-1-1,1 0 0,0 1 0,-1-1 0,1 0 0,0 0 0,-1 0 1,1 0-1,0-1 0,-1 1 0,3-1 0,3 1-469,1-1 0,-1 0 0,0-1 1,1 0-1,-1 0 0,8-3 0,-8 0-967,0 1 0,-1 0 1,1-1-1,-1 0 0,0-1 1,9-10-1,6-12-6451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11819,'0'0'12460,"3"12"-12060,-1-5-352,0-2-5,0 1 0,-1-1 1,0 1-1,0 0 0,0 0 0,0-1 0,-1 1 0,0 0 0,-1 0 0,1 0 0,-1-1 0,0 1 0,0 0 0,-4 10 0,-8 11 88,0 0-1,-2 0 1,-1-1-1,-1-1 0,-1-1 1,-31 33-1,37-50-1395,8-16-1565,8-25-4232,-2 24 5076,3-26-7570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5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14798,'0'0'9705,"36"50"-8135,-25-33-353,3 0-609,1-3-415,3-1-129,3-5-32,-2-4-897,-4-2-1409,0-2-1122,-5-4-1472,-3-17-3780</inkml:trace>
  <inkml:trace contextRef="#ctx0" brushRef="#br0" timeOffset="1">211 0 14286,'0'0'4131,"7"10"-1862,7 10-1339,-1 0 1,-1 1-1,-1 0 0,-1 1 0,-1 0 1,0 1-1,5 27 0,-11-37-875,-1 1 0,-1-1 1,0 0-1,0 1 0,-2-1 0,1 1 1,-2-1-1,0 0 0,0 0 0,-1 0 1,-1 0-1,0 0 0,-1 0 0,0-1 0,-1 0 1,-1 0-1,0-1 0,0 1 0,-1-1 1,0-1-1,-1 0 0,0 0 0,-1-1 1,0 0-1,-16 11 0,-4-7-2827,9-10-2026,5-2-4000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50 18193,'3'7'7463,"-1"20"-5633,-4 36-1818,-8-9 234,-2 0-1,-31 87 1,43-143-3,9-23 131,-2-1 0,0 0 0,-2-1 1,2-30-1,-5 35-353,2 18-77,10 29-122,6 11 209,-17-32-29,0 0 0,0-1 0,1 0 0,-1 0 0,1 0-1,0 0 1,0-1 0,0 1 0,0-1 0,0 0 0,0 0 0,1-1 0,-1 1-1,1-1 1,-1 0 0,1 0 0,0-1 0,-1 1 0,1-1 0,0 0 0,-1 0-1,1-1 1,0 1 0,-1-1 0,1 0 0,-1 0 0,1 0 0,-1-1 0,5-2 0,1-1 7,1 0 1,-1 0 0,0-2 0,-1 1 0,0-1 0,0 0 0,0-1 0,-1 0 0,0-1 0,11-15 0,-12 14 47,-1-1-1,0 0 1,-1 0 0,0 0 0,-1 0 0,0-1-1,-1 1 1,0-1 0,-1 0 0,0 0 0,-1 0-1,0-1 1,-2-21 0,1 33-56,0 0-1,0 0 1,0 0-1,0 0 1,-1 0 0,1 0-1,0 0 1,0 0-1,0 1 1,-1-1-1,1 0 1,0 0 0,-1 0-1,1 0 1,-1 1-1,1-1 1,-1 0 0,1 0-1,-1 1 1,1-1-1,-1 1 1,0-1-1,0 0 1,1 1 0,-1-1-1,0 1 1,0-1-1,1 1 1,-1 0 0,0-1-1,0 1 1,0 0-1,0 0 1,0-1-1,0 1 1,1 0 0,-1 0-1,0 0 1,0 0-1,0 0 1,0 0-1,0 0 1,-1 1 0,-1 0-11,0 0 0,0 0 0,1 0 1,-1 0-1,0 1 0,1-1 0,-1 1 1,1-1-1,0 1 0,-1 0 0,1 0 0,-3 4 1,-11 15 52,1 0 0,1 1 0,1 1 1,1-1-1,2 2 0,0 0 0,1 0 1,1 1-1,-5 32 0,12-56-37,1 1 0,0-1 0,-1 0 0,1 1 0,0-1 0,0 1 0,0-1 0,0 1 0,1-1 0,-1 1 0,0-1 0,0 0 1,1 1-1,-1-1 0,1 1 0,-1-1 0,1 0 0,0 1 0,0-1 0,-1 0 0,1 0 0,0 0 0,0 0 0,0 0 0,0 0 0,2 2 0,-1-3 21,0 1-1,0 0 1,1-1 0,-1 1 0,0-1-1,1 0 1,-1 1 0,0-1-1,1 0 1,-1-1 0,0 1-1,1 0 1,-1-1 0,4 0 0,6-3 114,1-1 0,-1 0 1,-1 0-1,20-13 1,4-6-101,-22 14-42,1 0 0,0 1 0,25-11 0,-38 19 1,-1 1 0,1 0 0,-1 0 0,1-1 0,-1 1 0,1 0 0,-1 0 0,1 0 0,-1 0 0,1 0 0,-1 0 0,1-1 0,-1 1 0,1 0 0,-1 0 0,1 1 0,-1-1 0,1 0 0,-1 0 0,1 0 0,-1 0 0,1 0 0,-1 1 0,1-1 0,-1 0 0,1 0 0,-1 1 0,1-1 0,-1 0 0,1 1 0,-1-1 0,0 0 0,1 1 0,-1-1 0,0 1 0,1-1 0,-1 0 0,0 1 0,0-1 0,1 1 0,-1-1 0,0 2 0,0 31 0,-19 32 0,11-46-185,5-13-108,0 0 0,1 0 0,0 0 0,0 1-1,0-1 1,1 1 0,-1 7 0,2-13 75,1-1 0,-1 0 0,0 0 0,1 1 0,-1-1 0,0 0 0,1 0 0,-1 0 0,0 0 0,1 0 0,-1 0 0,0 1 0,1-1 0,-1 0 0,1 0 0,-1 0 0,0 0 0,1 0 0,-1 0 0,1-1 0,-1 1 0,0 0 0,1 0 0,-1 0 1,0 0-1,1 0 0,-1-1 0,0 1 0,1 0 0,-1 0 0,0 0 0,1-1 0,-1 1 0,0 0 0,0 0 0,1-1 0,13-8-4540,2-8-3688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06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5830,'0'0'10730,"8"-4"-9241,21-7-470,-1 1 0,1 1 1,1 1-1,-1 2 0,51-5 0,165 4 408,-159 7-1429,121-14 0,-182 9-104,1-2 1,-1 0-1,40-19 1,-44 16 78,0 2 0,1 0 1,0 2-1,43-8 1,-63 13 35,0 1 0,0-1 0,0 1 0,0 0 0,0 0 0,0 0 0,0 0 0,0 0 0,1 1 0,-1-1 0,0 1 0,0-1 0,-1 1 0,1 0 0,0-1 0,0 1 0,0 0 0,0 0 0,0 0 0,-1 1 0,1-1 1,-1 0-1,1 1 0,1 1 0,-2 0 83,0 0-1,0 1 1,0-1 0,0 0 0,-1 0 0,0 0 0,1 0 0,-1 1 0,-1-1 0,1 0 0,0 0-1,-1 0 1,1 0 0,-1 1 0,0-1 0,-1 3 0,-29 66 2737,25-61-2687,1 1 0,0-1 1,0 1-1,1 0 1,0 0-1,1 1 1,1-1-1,-2 16 1,4-28-304,0 0 1,0 1-1,0-1 1,0 1-1,0-1 0,0 1 1,0-1-1,0 0 1,0 1-1,0-1 1,0 1-1,1-1 1,-1 0-1,0 1 1,0-1-1,0 1 1,1-1-1,-1 0 1,0 1-1,0-1 1,1 0-1,-1 1 1,0-1-1,1 0 0,-1 0 1,0 1-1,1-1 1,-1 0-1,0 0 1,1 0-1,-1 1 1,1-1-1,-1 0 1,0 0-1,1 0 1,-1 0-1,1 0 1,-1 0-1,1 0 1,-1 0-1,0 0 1,1 0-1,-1 0 1,1 0-1,0 0 1,-1 0 86,16 0-10010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1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13453,'0'0'6214,"72"14"-4933,-31-14-192,10 0-641,3 0-384,-2-1 32,-4-3-512,-8 0-609,-7 2-608,-11 1-674,-11 1-1632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16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13869,'0'0'5349,"84"0"-4452,-33-4 224,5-1-705,4-1-287,-7 0-322,-5 1-1376,-8-1-1474,-9-2-3523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19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66 9161,'0'0'7094,"4"-8"-4462,10-27-443,-14 35-2131,0 0 0,0 0 0,0-1 0,1 1 0,-1-1 0,0 1 0,0 0 0,0-1 0,0 1 0,0 0 0,0-1 0,0 1 0,0-1 0,0 1 0,0 0 0,0-1 1,0 1-1,0-1 0,0 1 0,0 0 0,0-1 0,0 1 0,-1 0 0,1-1 0,0 1 0,0 0 0,0-1 0,-1 1 0,1 0 0,0-1 0,0 1 0,-1 0 0,1-1 0,0 1 0,0 0 0,-1 0 0,1 0 0,0-1 0,-1 1 0,1 0 0,-1 0 0,1 0 0,0 0 0,-1-1 0,1 1 0,0 0 1,-1 0-1,1 0 0,-1 0 0,1 0 0,0 0 0,-1 0 0,1 0 0,-1 0 0,1 1 0,0-1 0,-1 0 0,1 0 0,0 0 0,-1 0 0,0 1 0,-22 7 300,19-4-257,-1 0 1,1 0-1,0 0 1,0 1 0,0 0-1,1-1 1,0 1 0,0 1-1,0-1 1,0 0-1,1 1 1,0-1 0,0 1-1,0 0 1,1 0-1,0 0 1,0-1 0,0 8-1,1-10-61,0 1 0,-1-1 0,1 1-1,1-1 1,-1 1 0,1-1 0,-1 0-1,1 1 1,0-1 0,0 0 0,0 1-1,1-1 1,-1 0 0,1 0 0,-1 0-1,1 0 1,0 0 0,1-1 0,-1 1 0,0 0-1,1-1 1,-1 0 0,1 0 0,0 1-1,0-2 1,0 1 0,0 0 0,0 0-1,0-1 1,0 0 0,7 2 0,1-1 47,0-1 0,0 0 1,0-1-1,0-1 0,-1 1 1,1-2-1,0 0 1,0 0-1,0 0 0,-1-2 1,14-5-1,-20 7-67,1 0 0,-1 0 1,0-1-1,0 1 0,0-1 1,0 0-1,-1 0 0,1 0 0,-1-1 1,0 1-1,0-1 0,4-7 0,-5 8 0,-1 0 0,0 0 0,0 0 0,0-1 0,0 1-1,0-1 1,-1 1 0,0-1 0,1 1 0,-1-1 0,-1 1-1,1 0 1,0-1 0,-1 1 0,0-1 0,0 1 0,0 0-1,0-1 1,-2-3 0,-1 1-4,1 2 0,0-1 0,-1 0 1,0 1-1,0-1 0,-1 1 0,1 0 0,-1 1 0,0-1 0,0 1 1,0 0-1,0 0 0,0 0 0,-1 1 0,-10-3 0,8 2-115,0 0 0,-1 1 0,1 0 0,0 1-1,-1 0 1,0 0 0,1 1 0,-1 0 0,1 0-1,-14 3 1,21-3-106,0 1 0,-1 0 0,1-1 1,0 1-1,0 0 0,0 0 0,0 0 0,-1 0 0,1 0 0,1 0 0,-1 0 0,0 0 0,0 0 1,0 0-1,1 0 0,-1 1 0,0-1 0,1 0 0,-1 1 0,1-1 0,0 0 0,-1 1 0,1 1 0,0-2-201,-1 0-1,1 0 0,0 0 1,0 0-1,0 0 0,0 1 0,1-1 1,-1 0-1,0 0 0,0 0 0,1 0 1,-1 0-1,0 0 0,1 0 1,-1 0-1,1 0 0,0 0 0,-1 0 1,2 1-1,13 7-6971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2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18546,'0'0'6694,"0"59"-5029,-3-26-383,-2 2-706,2 0-448,3-5-64,0-4-832,5-8-1859,7-10-1505,3-8-1281,2 0-3619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78 14670,'0'0'10041,"-11"-5"-8509,7 4-1435,1-1-16,0 1 0,0-1 0,-1 1 0,1 0 0,0 0 0,-1 0 0,1 0 0,0 0 0,-1 1 0,1 0 0,-1 0 0,1 0 0,-1 0 0,1 0 0,-1 1 0,1-1 0,-1 1 0,1 0 0,0 0 0,-1 0 0,1 1 0,0-1 0,0 1 0,0-1 0,0 1 0,0 0 0,0 0-1,-3 4 1,3-4-30,1 1 0,-1 0-1,0 0 1,1 0 0,0 0-1,-1 0 1,1 0 0,0 0-1,1 1 1,-1-1 0,1 1-1,-2 6 1,3-8-43,0-1 1,0 0-1,0 1 1,0-1-1,1 0 1,-1 1-1,0-1 1,1 1-1,-1-1 1,1 0-1,0 0 1,-1 1-1,1-1 0,0 0 1,0 0-1,0 0 1,0 0-1,0 0 1,0 0-1,0 0 1,0 0-1,0 0 1,0-1-1,0 1 1,1 0-1,-1-1 0,0 1 1,1-1-1,-1 1 1,0-1-1,1 0 1,-1 1-1,1-1 1,-1 0-1,0 0 1,3 0-1,79 8 127,18 3-1273,-93-10 1004,0 1 1,0 0-1,0 1 1,-1 0-1,1 0 1,-1 0-1,1 1 1,-1 0-1,9 8 1,-14-10 132,0-1-1,0 1 1,0 0 0,0 0 0,-1 0 0,1 0 0,-1 0-1,1 1 1,-1-1 0,0 0 0,0 1 0,0-1 0,0 1-1,0-1 1,-1 1 0,1-1 0,-1 1 0,0 0-1,0-1 1,0 1 0,0-1 0,0 1 0,0 0 0,-1-1-1,1 1 1,-1-1 0,0 1 0,1-1 0,-1 1-1,0-1 1,-1 0 0,1 1 0,0-1 0,-1 0 0,-2 3-1,-4 6 196,0-1 0,-1-1 0,0 0 0,0 0 0,-20 14 0,10-10 218,-1 0 0,-31 15 1,45-25-324,0-1 1,1 1-1,-1-1 0,0 0 1,0-1-1,0 1 1,0-1-1,0 0 1,-1-1-1,1 0 1,0 1-1,0-2 0,0 1 1,-12-3-1,16 2-81,1 0 0,-1 0 0,1 0 0,0 0 0,-1 0-1,1 0 1,0-1 0,-1 1 0,1 0 0,0-1 0,0 1-1,0 0 1,0-1 0,0 0 0,1 1 0,-1-1 0,0 0-1,1 1 1,-1-1 0,1 0 0,0 1 0,-1-1 0,1 0-1,0 0 1,0 1 0,0-1 0,0 0 0,0 0 0,1 0-1,-1 1 1,1-1 0,-1 0 0,1 1 0,1-4 0,-1-1-12,2 0 1,-1 0 0,1 0 0,0 0 0,0 1-1,0-1 1,1 1 0,5-7 0,10-4-87,1 0 1,1 2-1,0 1 0,0 0 1,24-9-1,-21 10 42,0 0-1,-1-2 1,0 0 0,22-20 0,-42 32 63,-1 0 0,1-1 0,-1 1 1,0 0-1,0-1 0,0 1 1,0-1-1,0 0 0,0 0 1,-1 1-1,1-1 0,-1 0 0,0-1 1,0 1-1,0 0 0,0 0 1,0 0-1,-1 0 0,0-1 1,1 1-1,-1 0 0,-1-6 1,0 6 5,0 0 1,-1 0 0,1 0 0,-1 0 0,0 0 0,0 0-1,0 0 1,0 0 0,0 1 0,-1-1 0,1 1 0,-1 0 0,1 0-1,-1 0 1,0 0 0,0 0 0,0 1 0,0-1 0,0 1 0,0 0-1,-4-2 1,-16-4 4,-1 1 0,1 1 0,-1 0 0,0 2-1,0 1 1,-39 1 0,47 2-1380,1 1-1,0 0 1,-24 7-1,27-6-5926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2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15759,'0'0'4836,"-1"55"-3362,-7-19-65,-3 4-352,3 0-448,2-4-385,2-7-192,4-3 0,0-7-32,7-10 32,2-5-320,0-4-929,0-1-1506,-7-16-1505,-2-5-4228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13549,'0'0'8200,"63"-45"-6695,-27 39-320,6 1-704,5 1-257,3 1-160,1 0-64,-7 1-96,-6-1-929,-10 3-513,-9 0 129,-12 0-1314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3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11659,'0'0'9481,"59"26"-7495,-10-26-961,10-1-641,5-6-320,-6 1-160,-6 1-1313,-15 5-1122,-14 0 161,-18 0-897,-5 4-1826</inkml:trace>
  <inkml:trace contextRef="#ctx0" brushRef="#br0" timeOffset="1">0 235 12396,'0'0'8232,"59"20"-6503,-5-29-832,14-3-385,4 0-415,-2 3-65,-6 2-2307,-14 4-2849,-11 1-3012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3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16560,'0'0'5482,"-10"13"-4676,-12 14 398,-27 48 0,41-61-943,1 0 0,0 0 0,1 0 0,0 1 0,2 0-1,-1 0 1,-1 19 0,5-27-226,0-1 1,0 0-1,1 1 0,0-1 0,1 1 1,0-1-1,0 1 0,0-1 0,0 0 1,1 1-1,0-1 0,1 0 0,-1 0 1,1 0-1,4 5 0,-3-6-112,0-1 0,1 0 0,-1 1 0,1-1 0,0-1 0,0 1 1,1-1-1,-1 0 0,1 0 0,0-1 0,-1 1 0,1-1 0,0 0 0,1-1 0,8 2 0,69 4-5449,-29-11-2086,-7-7-4517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4324,'-2'-5'-2690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3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1 8456,'0'0'13949,"-9"4"-12459,-17 13-433,0 1 1,1 1-1,1 2 1,-30 31-1,-87 106-659,127-138-584,-2 3-577,3-12-3012,13-18-2349,-1-1 3514,1-13-6337</inkml:trace>
  <inkml:trace contextRef="#ctx0" brushRef="#br0" timeOffset="1">18 88 16496,'0'0'6085,"19"57"-4739,7-34-385,9 0-449,10-1-320,7 0-64,5-4-960,1-3-2628,-4 1-2433,-3-6-6567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9:44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17521,'0'0'2017,"5"8"-468,22 30 654,-5-8-1286,-1 1 1,-2 0-1,24 53 0,-39-76-899,-1 0 0,0 0 0,0 1 0,-1-1 0,0 1 0,-1-1 0,0 1 0,0-1 0,-1 1-1,0 0 1,0-1 0,-1 1 0,0 0 0,-1-1 0,1 1 0,-2-1 0,1 0 0,-1 0 0,-1 0 0,1 0 0,-7 9 0,-1-2-70,-2 0 0,0-1 0,0 0 0,-1-1 0,-1-1 0,0 0 0,-1-1 0,0-1 0,-1-1 0,-22 10 0,23-12-1640,0-1 0,0-1 0,-29 6 0,10-8-7656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2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34 8488,'0'0'12380,"-10"-5"-10213,4 1-2020,-36-16 2098,39 19-2095,1 0 0,-1 0 1,0 1-1,0-1 0,1 1 1,-1 0-1,0 0 0,0 0 1,1 0-1,-1 0 0,0 1 1,0-1-1,1 1 0,-1 0 1,0 0-1,1 0 0,-1 0 0,-3 3 1,-2 1-81,2 0 1,-1 1-1,0 1 1,1-1 0,0 1-1,1 0 1,0 0-1,0 0 1,0 1-1,1 0 1,0 0-1,1 0 1,-1 0 0,1 0-1,1 1 1,0 0-1,0-1 1,1 1-1,0 0 1,0 0 0,1 0-1,1 9 1,-1-17-67,1 0 0,-1 1 0,0-1 1,1 0-1,-1 0 0,1 0 0,-1 0 0,1 0 1,0 0-1,-1 0 0,1 0 0,0 0 1,0 0-1,-1 0 0,1 0 0,0 0 1,0-1-1,0 1 0,0 0 0,0-1 0,0 1 1,1-1-1,-1 1 0,2 0 0,0 0 21,0-1-1,0 0 1,0 1-1,1-1 0,-1 0 1,0-1-1,0 1 1,0-1-1,5 0 0,1-2 53,0 0 0,0 0 0,-1-1 0,1 0 0,13-9 0,-7 2 14,-1-1 0,24-25 0,-34 33-74,-1 0 1,1 0 0,-1-1 0,0 1 0,0-1-1,0 0 1,-1 0 0,0 0 0,0 0-1,0 0 1,0 0 0,-1-1 0,0 1-1,1-6 1,-6 8-146,-3 11 48,-5 12 16,10-15 67,0 0 0,1 0-1,0 0 1,0 0 0,0 0 0,0 0-1,1 0 1,0 1 0,0-1 0,0 0 0,1 0-1,0 0 1,0 0 0,3 10 0,-3-13-101,1 1 0,0-1 0,0 0 0,-1 1 0,2-1 0,-1 0 0,0 0 0,0 0 0,1-1 0,-1 1 0,1 0 0,-1-1 0,1 0 0,-1 0 0,1 1 0,0-1 0,0-1 0,0 1 0,0 0 0,0-1 0,-1 0 1,1 1-1,0-1 0,0 0 0,0-1 0,0 1 0,4-1 0,-3 0-335,0 1 1,0-1 0,0 0-1,0 0 1,0 0-1,0 0 1,-1-1 0,1 0-1,0 0 1,-1 0-1,1 0 1,3-3 0,19-26-7299,-11-2-3324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29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17553,'0'0'2338,"-2"52"-384,7-20-513,7 1 32,-2 4-448,1 1-608,-2 5 223,-6-1-255,-3 3-129,-10 0-96,-9 0-96,-6-4 32,-2-7-736,-6-10-1923,1-7-2369,3-12-9258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2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13357,'0'0'6940,"-3"11"-5072,-78 220 4138,78-212-5741,10-12 61,24-17 74,-22 7-430,-3 0 8,1 1 0,0-1 0,0 1 0,0 1 0,0 0 0,0 0 0,0 0 0,0 1 0,0 0 0,0 0 0,12 2 0,-16-1 31,0 0 0,-1-1 1,1 2-1,-1-1 0,1 0 0,-1 0 1,1 1-1,-1-1 0,0 1 0,0 0 0,0 0 1,0 0-1,0 0 0,0 0 0,0 0 1,0 0-1,-1 0 0,0 1 0,1-1 1,-1 1-1,0-1 0,0 1 0,0 0 1,0-1-1,-1 1 0,1 0 0,-1 0 1,1-1-1,-1 1 0,0 0 0,-1 4 1,2-4 76,-1-1 1,0 1-1,0 0 0,0 0 1,0-1-1,-1 1 1,1 0-1,-1 0 1,0-1-1,1 1 1,-1-1-1,0 1 1,-1-1-1,1 1 0,0-1 1,-1 1-1,1-1 1,-1 0-1,0 0 1,0 0-1,0 0 1,0 0-1,0 0 1,0-1-1,0 1 0,-1-1 1,1 1-1,0-1 1,-1 0-1,0 0 1,1 0-1,-1 0 1,1-1-1,-1 1 1,0 0-1,1-1 0,-1 0 1,0 0-1,0 0 1,-2 0-1,4 0-93,-6 1 41,-1-1 1,1 0 0,-1 0 0,1 0 0,-1-1 0,-11-3 0,17 3-114,0 1 1,1-1 0,-1 0 0,0 0 0,1 0 0,-1 0 0,0-1 0,1 1 0,-1 0 0,1-1 0,0 1 0,-1-1 0,1 1 0,0-1 0,0 0 0,0 0 0,0 1 0,0-1 0,1 0-1,-1 0 1,0 0 0,1 0 0,0 0 0,-1 0 0,1 0 0,0 0 0,0 0 0,0 0 0,0 0 0,1-2 0,-1 1-447,1 0 1,0 0 0,0 0-1,0 0 1,0 0 0,0 0-1,1 1 1,-1-1-1,1 0 1,0 1 0,0-1-1,0 1 1,0 0-1,0 0 1,1 0 0,-1 0-1,3-2 1,7-7-2267,16-15-4389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3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17649,'0'0'4366,"11"3"-2983,0 0-1147,0 1 0,0 0 1,0 1-1,0 1 0,-1 0 0,1 0 0,-2 0 0,1 2 0,-1-1 1,0 1-1,0 0 0,-1 1 0,0 0 0,-1 0 0,0 1 0,8 15 1,-9-11-70,-1 0 1,0 0-1,-2 0 1,1 1-1,-2-1 0,0 1 1,-1 0-1,0 0 1,-1 0-1,-1 0 1,0-1-1,-1 1 1,-1 0-1,0-1 1,-1 1-1,-1-1 1,0 0-1,-1-1 1,-9 18-1,3-8-432,-2-2 1,0 1-1,-1-2 0,-1 0 1,-1 0-1,0-2 0,-2 0 0,0-1 1,-1-1-1,-33 20 0,8-16-3852,14-14-3040,3-5-8907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9065,'0'0'12208,"2"10"-11316,1 12-617,-1-1 1,-1 1-1,-1-1 0,-3 26 1,-17 100 139,6-55-504,10-70-1993,3-46-3123,1 6 3000,-1-18-2722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6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9417,'0'0'10383,"10"-3"-9545,23-3-142,0 1-1,44-1 1,-31 3-1019,52-10 1,-71 9-1860,-18 3-1937,-20 2 512,-13 4 777,-5 3-1707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7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9673,'0'0'9417,"56"28"-7143,-17-28-608,1 0-833,4-6-641,-5 1-128,-4 5-96,-8 0-993,-9 5-1089,-14 9-1410,-4 4-2369</inkml:trace>
  <inkml:trace contextRef="#ctx0" brushRef="#br0" timeOffset="1">0 270 12332,'0'0'8263,"60"7"-6533,-19-17-1089,2 0-545,4 1-865,-3-2-2786,-7 0-1698,-4-1-3075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0 13901,'0'0'8712,"-72"77"-8071,36-40-289,-2 3 1,3-5-129,7-6-96,5-8-64,10-8 32,6-12-64,7-16-1986,1-10-1281,5-7-2018,0-5-3875</inkml:trace>
  <inkml:trace contextRef="#ctx0" brushRef="#br0" timeOffset="1">50 23 9577,'0'0'9513,"28"59"-8264,-14-41-576,4-6-417,6-4-96,5-7-160,1-1-1857,-3-8-1763,-1-14-1697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10 119 13100,'0'0'8467,"11"-2"-6572,20-1-960,1 1 0,0 2 1,0 1-1,46 8 0,-48-4-939,0 1 1,0 2 0,-1 1-1,-1 1 1,33 16-1,-60-26-36,1 1-1,-1-1 0,0 1 1,0 0-1,1-1 0,-1 1 0,0 0 1,0 0-1,0 0 0,0 0 1,0 0-1,0 0 0,0 0 1,0 0-1,0 0 0,1 2 1,-3-2 32,1-1 1,0 0-1,0 1 1,0-1 0,-1 1-1,1-1 1,0 1-1,0-1 1,-1 0 0,1 1-1,0-1 1,-1 0-1,1 1 1,-1-1 0,1 0-1,0 1 1,-1-1-1,1 0 1,-1 0 0,1 1-1,-1-1 1,1 0-1,-1 0 1,1 0 0,-1 0-1,1 0 1,-1 0-1,0 0 1,-50 4 86,2-5 101,0 3 1,0 2-1,0 1 1,-87 23-1,107-15 110,21-6-176,21-2-134,35-3 5,0-2 0,1-2 0,-1-1 0,0-3 0,86-23 0,-119 21 141,-33 5-57,-35 6 3,-67 27 8,90-21 165,-1-1 1,0-1-1,-1-2 1,-40 2-1,70-6-256,1-1-1,-1 0 0,1-1 0,-1 1 1,1 0-1,-1 0 0,1 0 0,0-1 0,-1 1 1,1-1-1,-1 1 0,1-1 0,0 0 1,0 1-1,-1-1 0,1 0 0,0 0 0,0 0 1,0 0-1,0 0 0,0 0 0,0 0 1,0 0-1,0-1 0,0 1 0,1 0 0,-1-1 1,0 1-1,1 0 0,-1-1 0,1 1 1,-1-3-1,1 2-20,0 0 0,0 0 0,0 0-1,0 0 1,0 0 0,0-1 0,1 1 0,-1 1 0,1-1 0,0 0 0,0 0 0,-1 0 0,1 0 0,0 0 0,0 1 0,1-1 0,-1 0-1,0 1 1,1-1 0,-1 1 0,1-1 0,-1 1 0,4-2 0,56-36-9,-32 23 146,0-2 1,-2-2 0,0 0-1,-1-2 1,34-36 0,-59 58-92,0-1 1,0 1 0,-1-1-1,1 0 1,0 1 0,-1-1-1,1 0 1,0 1-1,-1-1 1,1 0 0,-1 0-1,0 1 1,1-1 0,-1 0-1,1 0 1,-1 0 0,0 0-1,0 0 1,0 1 0,1-1-1,-1 0 1,0 0 0,0 0-1,0 0 1,0 0 0,0 0-1,-1 0 1,1 0 0,0 0-1,0 1 1,-1-2 0,0 1-3,-1 0 0,1 1 0,-1-1 1,1 1-1,-1-1 0,0 1 0,1 0 1,-1 0-1,0 0 0,1-1 0,-1 2 1,1-1-1,-1 0 0,0 0 0,-1 1 1,-11 1 5,1 1-1,0 1 1,-15 6 0,11-2 9,1 1-1,1 0 0,0 1 0,-24 21 1,34-27-157,1 0 0,-1 0 0,1 1 0,0-1 1,0 1-1,0 0 0,1 0 0,0 1 1,0-1-1,0 1 0,0-1 0,1 1 0,0 0 1,0 0-1,1 0 0,0 0 0,-1 8 1,2-13-40,0-1 0,0 1 1,0 0-1,0 0 0,1 0 1,-1-1-1,0 1 0,0 0 1,1 0-1,-1-1 0,0 1 1,1 0-1,-1-1 0,1 1 1,-1 0-1,1-1 0,0 1 1,-1-1-1,1 1 0,-1 0 1,1-1-1,0 0 0,-1 1 1,1-1-1,0 1 0,0-1 1,-1 0-1,1 0 1,0 1-1,1-1 0,30 2-4892,-23-3 2960,29 1-6745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12075,'0'0'5574,"-4"10"-4496,-5 13-277,1-1 0,1 2-1,1-1 1,-5 44 0,11-37-433,2 0 0,11 58 0,0 0-362,-13-84 80,1 33-416,-1-36 375,0-1 0,0 1 0,0-1 0,0 1 0,0-1 0,0 1 0,0-1 0,0 1 0,0-1 0,0 1 0,-1-1 0,1 1 0,0-1 0,0 1 0,-1-1 0,1 1 0,0-1 0,0 0 0,-1 1 0,1-1 0,-1 1 0,1-1 0,0 0 0,-1 1 0,1-1 0,-1 0 0,1 0 0,-1 1 0,1-1 1,-1 0-1,1 0 0,-1 0 0,1 0 0,-1 0 0,1 1 0,-1-1 0,1 0 0,-1 0 0,1 0 0,-1 0 0,1 0 0,-1-1 0,1 1 0,-1 0 0,1 0 0,-1 0 0,1 0 0,-1-1 0,1 1 0,-1 0 0,1 0 0,-1-1 0,1 1 0,0 0 0,-1-1 0,0 0 0,-2-2 121,0 0 0,1 0 0,-1 0-1,1-1 1,-1 1 0,1-1-1,0 0 1,0 0 0,1 1-1,-1-1 1,1 0 0,0 0 0,0-1-1,-1-6 1,-5-63-89,6 63-107,1 0 1,0 0 0,1 0-1,0 1 1,1-1 0,0 0-1,1 0 1,7-18 0,-6 21-110,0 0 0,1 1 1,0 0-1,0 0 1,1 0-1,-1 1 1,2 0-1,-1 0 0,1 0 1,-1 1-1,15-8 1,-10 6-45,1 0 0,0 1 0,0 1 1,0 0-1,1 0 0,-1 2 1,1-1-1,0 2 0,0-1 0,0 2 1,1 0-1,14 1 0,-28 0 186,1 0 0,0 0-1,-1 0 1,1 0 0,-1 0 0,1 0 0,-1 1-1,1-1 1,-1 0 0,1 0 0,-1 1 0,1-1-1,-1 0 1,1 1 0,-1-1 0,1 1 0,-1-1-1,0 0 1,1 1 0,-1-1 0,1 1 0,-1-1-1,0 1 1,0-1 0,1 1 0,-1-1 0,0 1-1,0 0 1,0-1 0,0 1 0,1-1-1,-1 1 1,0-1 0,0 1 0,0 0 0,0-1-1,0 1 1,-1-1 0,1 1 0,0-1 0,0 1-1,0 0 1,0-1 0,-1 1 0,1 0 0,-1 1 87,0 1 1,0-1 0,0 1-1,0-1 1,0 0 0,-1 0 0,1 0-1,-1 0 1,0 0 0,-1 2 0,-6 3 117,0-1 1,-1 0-1,0-1 1,0 0-1,0 0 1,0-1-1,-1-1 1,1 1-1,-1-2 1,0 0-1,0 0 1,0-1-1,0 0 1,0-1-1,-14-1 1,25 1-443,-1-1 0,1 1 0,-1-1 0,0 1 0,1-1 1,-1 1-1,1-1 0,-1 0 0,1 1 0,0-1 0,-1 0 0,1 1 0,0-1 0,-1 0 0,1 1 1,0-1-1,0 0 0,-1 0 0,1 1 0,0-1 0,0 0 0,0 0 0,0 0 0,0 1 0,0-1 0,0 0 1,1 0-1,-1 1 0,0-1 0,0 0 0,1 0 0,-1 1 0,0-1 0,1 0 0,-1 1 0,0-1 1,2-1-1,13-15-8457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95 6118,'0'0'13298,"0"11"-12423,-1 75-26,-17 114 0,18-198-952,0 0 1,-1 0 0,1 1-1,-1-1 1,1 0 0,-1 0-1,0 0 1,0 0 0,0 0-1,0 0 1,-1 0-1,1 0 1,0 0 0,-1 0-1,1-1 1,-1 1 0,0 0-1,1-1 1,-1 0 0,0 1-1,0-1 1,0 0-1,-3 1 1,2-1-159,0 0 1,1-1-1,-1 0 0,0 1 0,0-1 1,0 0-1,0-1 0,0 1 1,0 0-1,1-1 0,-1 0 0,0 1 1,0-1-1,1 0 0,-1 0 0,0-1 1,1 1-1,-1-1 0,-2-1 1,-7-7-255,-1 0 0,1-1 0,1 0 0,0-1 0,0 0 0,1-1 0,1 0 0,-12-23 0,12 21 924,2 0 0,0-1-1,0 1 1,2-2 0,0 1 0,1 0-1,0-1 1,0-18 0,4 31-229,0 0-1,1 0 1,-1 1-1,1-1 1,0 0-1,0 0 1,0 1 0,1-1-1,-1 0 1,1 1-1,0-1 1,0 1-1,0 0 1,0 0 0,1 0-1,-1 0 1,1 0-1,0 0 1,0 1-1,0-1 1,0 1 0,0 0-1,1 0 1,-1 0-1,0 0 1,7-2-1,9-3 187,0 0-1,1 1 1,34-6-1,-47 11-237,47-7 178,1 3 0,77 2 0,-125 3-319,0 0 0,-1 1 0,1 0 1,0 0-1,-1 1 0,1 0 0,7 3 0,-13-5 23,0 0 0,0 1 0,0-1 0,1 1 0,-1 0 1,0-1-1,0 1 0,0 0 0,0 0 0,0 0 0,0-1 0,0 1 1,-1 0-1,1 0 0,0 1 0,0-1 0,-1 0 0,1 0 0,-1 0 1,1 0-1,-1 0 0,1 1 0,-1-1 0,0 0 0,1 0 0,-1 1 1,0-1-1,0 0 0,0 1 0,0-1 0,0 0 0,-1 0 0,1 1 1,0-1-1,0 0 0,-1 0 0,1 1 0,-1-1 0,1 0 0,-1 0 1,1 0-1,-1 0 0,0 0 0,0 0 0,-1 2 0,-3 3 318,-1 0-1,0-1 1,0 1 0,-1-1-1,1-1 1,-1 1-1,0-1 1,0 0-1,-1-1 1,-8 4-1,-81 25 2225,1-17-1493,75-13-6853,46-5 1182,8-1-1105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4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57 8552,'0'0'11819,"-3"-9"-9924,2 7-1790,1-1 0,-1 0 0,-1 1 0,1-1 0,0 0 0,-1 1 0,1 0 0,-1-1 0,0 1 0,1 0 0,-1 0 1,0 0-1,0 0 0,-4-2 0,4 3-92,1 1 0,-1-1 0,0 1 0,0-1 0,1 1 0,-1 0 0,0 0 0,0 0 0,1 0 0,-1 0 0,0 0 0,0 1 0,1-1 0,-1 1 0,0-1 0,0 1 0,1-1 0,-1 1 0,1 0 0,-1 0 0,1 0 0,-1 0 0,1 0 0,-1 0 0,1 0 0,0 1 0,0-1 0,-1 0 0,1 1 0,0-1 0,-1 4 0,-2 0 16,0 0 0,0 0 0,1 1 0,-1 0 1,1-1-1,1 1 0,-1 0 0,1 1 0,0-1 0,1 0 1,-1 1-1,1-1 0,1 1 0,-1 7 0,1-14-21,0 1 1,0 0-1,0 0 0,1-1 0,-1 1 0,0 0 0,0-1 0,1 1 0,-1 0 0,0-1 0,1 1 0,-1-1 0,1 1 0,-1 0 1,1-1-1,-1 1 0,1-1 0,-1 1 0,1-1 0,-1 0 0,1 1 0,0-1 0,-1 1 0,1-1 0,0 0 0,-1 0 0,2 1 1,27 2 192,25-14 119,-46 8-353,0-1 0,-1 0 1,1-1-1,-1 0 0,0 0 1,0-1-1,-1 0 0,0 0 0,0 0 1,0-1-1,-1 0 0,0 0 1,0 0-1,-1 0 0,7-14 1,-34 61-337,22-36 387,0-1 0,0 1-1,0 0 1,0-1 0,0 1-1,1 0 1,0 0 0,0 0-1,0 0 1,0 0 0,1-1-1,0 6 1,0-7-8,0-1 1,0 0-1,0 1 0,0-1 1,0 0-1,0 0 0,0 0 1,0 0-1,0 0 0,1 0 1,-1 0-1,0 0 0,0-1 1,1 1-1,-1 0 0,1-1 1,-1 1-1,1-1 0,-1 0 1,1 1-1,-1-1 0,1 0 1,-1 0-1,1 0 0,-1 0 1,1 0-1,-1 0 0,1 0 1,-1-1-1,1 1 0,2-1 1,1-1-15,1 0 1,-1 0-1,0 0 1,0-1-1,-1 0 1,1 0-1,0 0 1,-1 0-1,0-1 1,1 1-1,-2-1 1,1 0-1,0 0 0,4-8 1,-4 7-23,0-1 0,0 0 0,-1 0 1,0 0-1,0 0 0,0-1 0,-1 1 0,0-1 0,0 1 0,0-1 1,0-9-1,-2 14-49,-8 15-427,5-8 576,0-1-1,0 1 0,1 0 0,0 0 1,0 0-1,0 0 0,0 1 1,1-1-1,0 0 0,0 1 1,0-1-1,1 1 0,0-1 1,1 11-1,0-16-56,0 1 0,0 0 1,0 0-1,0-1 0,0 1 0,0 0 0,0-1 1,0 1-1,0-1 0,1 1 0,-1-1 0,0 0 1,0 1-1,0-1 0,1 0 0,-1 0 0,0 0 1,0 0-1,1 0 0,-1 0 0,0 0 0,0-1 1,1 1-1,-1 0 0,1-1 0,33-10 251,-11-4-360,15-7-996,-39 22 1073,1 1-1,-1-1 0,1 0 0,-1 1 0,1-1 0,-1 0 0,0 1 0,1-1 0,-1 0 0,0 1 0,1-1 0,-1 0 0,0 1 1,1-1-1,-1 1 0,0-1 0,0 1 0,0-1 0,1 1 0,-1-1 0,0 1 0,0-1 0,0 1 0,0-1 0,0 1 0,0-1 0,0 1 1,0-1-1,0 1 0,0-1 0,-1 2 0,2 25-68,-2-20 85,-1 35 441,-3 1 0,-17 73 1,-1 1 424,22-112-867,-1 8 77,0 1 1,-1-1-1,-7 20 0,10-31-16,-1 0-1,0 1 1,0-1-1,0 0 1,0 0 0,0 0-1,-1 0 1,1 0-1,-1 0 1,1 0-1,-1 0 1,0 0-1,0-1 1,0 1-1,0-1 1,0 1-1,0-1 1,0 0-1,0 0 1,0 0-1,-1 0 1,1 0-1,0-1 1,-1 1-1,1 0 1,-4-1-1,3-1 15,0 1 0,0-2 0,1 1 0,-1 0 0,0 0 0,1-1 0,-1 0 0,1 1 0,0-1 0,-1 0 0,1 0 0,0 0-1,0 0 1,0-1 0,0 1 0,1 0 0,-1-1 0,1 0 0,-1 1 0,1-1 0,0 0 0,0 1 0,-1-6 0,-20-68-43,19 58-184,0 1-1,0-1 1,2 0 0,0-24-1,2 36-165,0 1 0,0-1 1,0 0-1,0 1 0,1 0 0,0-1 0,4-8 0,-4 11-240,0 0-1,0 0 1,0 0-1,1 1 1,-1-1 0,1 0-1,0 1 1,-1-1-1,1 1 1,0 0-1,1 0 1,5-3 0,12-3-5496,3-2-4180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5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56 333 14894,'0'0'9027,"-8"7"-8872,-27 25-85,34-31-71,0 0 1,0 0 0,0 0 0,0 0-1,0 0 1,0 0 0,0 0 0,1 1-1,-1-1 1,0 0 0,1 1 0,-1-1-1,1 1 1,0-1 0,-1 0 0,1 1 0,0-1-1,0 1 1,0-1 0,0 3 0,0-3 3,0 0 0,1-1 1,0 1-1,-1 0 0,1 0 1,-1 0-1,1-1 0,0 1 1,-1 0-1,1-1 0,0 1 1,0 0-1,0-1 0,-1 1 1,1-1-1,0 0 0,0 1 1,0-1-1,0 0 0,0 1 1,2-1-1,1 1 29,0 0-1,0-1 1,0 0 0,0 1-1,0-2 1,0 1 0,0 0-1,0-1 1,0 0 0,0 0-1,7-2 1,-6-1-8,0 0 1,0 0-1,-1 0 0,1 0 0,-1-1 1,0 1-1,0-1 0,6-11 1,-8 14-19,-1-1 0,1 0 0,-1 0 0,1 0 0,-1 0 1,0 0-1,0 0 0,0 0 0,-1 0 0,1 0 0,-1 0 0,0 0 1,0 0-1,0 0 0,0-1 0,0 1 0,-1 0 0,1 0 0,-3-5 1,3 7-12,0 1 0,-1-1 0,1 0 0,0 1 0,-1-1 0,1 0 0,-1 1 0,1-1 0,-1 1 0,1-1 0,-1 1 0,0-1 0,1 1 0,-1-1 1,0 1-1,1 0 0,-1-1 0,0 1 0,1 0 0,-1-1 0,0 1 0,0 0 0,1 0 0,-1 0 0,0 0 0,0 0 0,1 0 0,-1 0 0,0 0 0,0 0 0,0 0 1,1 0-1,-1 0 0,0 1 0,1-1 0,-1 0 0,0 1 0,0-1 0,1 0 0,-1 1 0,0-1 0,1 1 0,-1-1 0,1 1 0,-1-1 0,0 2 0,-1 0-8,0-1-1,0 1 0,0 0 0,0 1 1,0-1-1,1 0 0,-1 0 0,1 1 1,-1-1-1,1 1 0,0-1 0,-1 4 1,2-5 7,-1 0 0,1 0 1,0 0-1,0 0 0,0 1 1,-1-1-1,1 0 0,0 0 1,1 0-1,-1 0 0,0 0 1,0 0-1,0 0 0,1 1 1,-1-1-1,0 0 0,1 0 1,-1 0-1,1 0 0,0 0 1,-1 0-1,1-1 0,0 1 1,-1 0-1,1 0 0,0 0 1,1 0-1,-1 0 12,1 0 1,0-1-1,0 0 0,-1 1 1,1-1-1,0 0 1,0 0-1,0 0 0,0 0 1,-1 0-1,1 0 0,0 0 1,0-1-1,0 1 0,1-1 1,4-2 22,0 1 0,-1-1-1,1 0 1,-1 0 0,1-1 0,-1 0 0,0 0 0,5-5-1,4-10-31,0 1-1,-2-2 0,0 0 0,-1-1 0,-1 0 0,-1 0 0,-1-1 0,-1 0 0,-1-1 1,5-25-1,-30 104-390,13-42 435,0 0 0,1 0 0,-4 22 0,5 15 5,2 1 0,12 99 1,-1 36 44,-14-157 644,3-29-585,1 0-1,0 0 1,0 0 0,0 1 0,-1-1-1,1 0 1,0 0 0,-1 0 0,1 0-1,-1 0 1,0 0 0,1-1 0,-1 1-1,0 0 1,1 0 0,-1 0 0,0-1-1,0 1 1,0 0 0,0-1 0,1 1-1,-1 0 1,0-1 0,-2 1 0,-1-47 266,3 18-613,-6-278-3861,8 301 4054,-1-1 0,1 0-1,1 1 1,-1-1 0,1 1 0,0-1-1,0 1 1,0 0 0,1 0-1,0 0 1,0 0 0,6-7-1,4-2 27,0 0-1,23-18 1,-25 23-12,0-1 0,0 0 0,0-1 0,-2 0 0,11-14 1,-15 17 52,0 0 1,0 0-1,-1-1 1,0 0-1,0 1 1,-1-1-1,0 0 1,-1 0-1,2-11 1,-18 39 117,5 8-44,2 0-1,0 0 0,2 1 0,-3 48 0,8 114 447,0-185-581,2 23-89,2 1 1,14 54 0,-11-57-80,-2 0 0,0 0-1,1 41 1,-6-67 201,0 0 0,0 0 0,0 1 0,0-1 0,0 0 0,0 0 0,-1 1 0,1-1 0,0 0 1,0 0-1,0 1 0,0-1 0,-1 0 0,1 0 0,0 0 0,0 0 0,-1 1 0,1-1 0,0 0 0,0 0 0,-1 0 0,1 0 0,0 0 0,0 0 0,-1 0 0,1 0 0,0 0 0,0 0 0,-1 0 0,1 0 0,0 0 0,-1 0 0,1 0 0,0 0 0,0 0 0,-1 0 1,1 0-1,0 0 0,0 0 0,-1 0 0,1 0 0,0 0 0,0-1 0,-1 1 0,1 0 0,0 0 0,0 0 0,0 0 0,-1-1 0,1 1 0,0 0 0,-13-10 476,1-9-544,1-1 0,1 0-1,1-1 1,0 0 0,2 0 0,-7-31-1,14 51 27,-2-6-91,0 0 1,0 0 0,1-1-1,0 1 1,0 0 0,1-1-1,0 1 1,2-12-1,-2 16-22,1 1 0,0-1-1,0 0 1,0 1-1,0-1 1,1 1 0,-1-1-1,1 1 1,-1 0-1,1 0 1,0 0 0,0 0-1,0 0 1,0 0-1,0 0 1,0 0 0,1 1-1,-1-1 1,1 1-1,-1 0 1,1 0 0,-1 0-1,1 0 1,5-1-1,66-16-7544,-29 6-140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51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12268,'0'0'6662,"71"1"-5637,-17-2-481,8-3-351,3 3-129,-3-1-32,-6 2 0,-10 0-865,-16 0-1441,-15 8-1282,-15 0 225,-1 2-2146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1:52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11275,'0'0'7174,"51"28"-6341,2-25 192,10 0-512,9 0-385,-3-3-160,-2 0-3492,-13 0-5636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94 8776,'0'0'668,"5"-9"1563,10-22-533,11-23 5236,-26 61-967,-5 30-4599,-13 29-880,3 2 0,2 0 0,4 1 0,-1 93 0,13-157-328,3-11 9,4-12-445,-4-20-3579,-5-2-5294,-1 20 218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14926,'0'0'9935,"14"2"-8446,35 5-413,83 0-1,4-6-2918,-116-1 921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2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15118,'0'0'8360,"59"19"-6246,-8-21-224,13-10-801,2-1-737,-4 0-288,-8 5-64,-12 4-672,-12 4-1218,-18 0-320,-11 12-224,-1 1-1026,-8-1-2818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12236,'0'0'3267,"59"8"96,-13-8-32,9-6-1217,6-8-1057,2-1-256,-4 2-225,-5 3-416,-9 6-192,-9 4-1473,-9 0-929,-12 11-1346,-6-3-3587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4 12876,'0'0'3294,"-9"0"-1468,-18-2-395,1 1-1,0 1 1,-39 6 0,57-5-1225,-1 0 0,1 1 1,0 1-1,0-1 0,0 1 0,0 1 0,0 0 0,0 0 0,1 0 1,0 1-1,0 0 0,0 0 0,1 1 0,0-1 0,-10 13 1,15-17-189,0 0 1,1-1 0,-1 1 0,0 0 0,1 0 0,-1 0 0,1-1-1,-1 1 1,1 0 0,-1 0 0,1 0 0,0 0 0,0 0-1,-1 0 1,1 0 0,0 0 0,0 0 0,0 0 0,0 0 0,0 0-1,0 0 1,0 0 0,0 0 0,1 0 0,-1-1 0,0 1 0,1 2-1,0-2-6,0 0 0,1 0-1,-1 0 1,0 0-1,1 0 1,-1 0 0,1 0-1,-1-1 1,1 1 0,-1 0-1,1-1 1,0 1-1,-1-1 1,4 1 0,11 0-51,-1 0 0,30-2 1,-29 0 23,18 0-171,-25 0 167,0 0 1,0 0-1,0 1 0,0 0 0,-1 1 0,1 0 1,0 0-1,0 1 0,0 0 0,-1 1 1,13 5-1,-20-7 26,0-1 0,0 1 0,1 0 0,-1-1 0,0 1 0,-1 0 0,1 0 0,0 0 0,0 0 0,0 0 0,0 0 0,-1 0 0,1 0 0,0 0 0,-1 1 0,1-1 0,-1 0 0,0 0-1,1 1 1,-1-1 0,0 0 0,0 0 0,1 1 0,-1-1 0,-1 3 0,1-2 80,-1 0-1,0 0 0,0 1 0,0-1 0,0 0 0,-1 0 0,1 0 0,0 0 0,-1 0 0,1-1 0,-1 1 1,-3 2-1,-6 4 300,1 0 0,-1-1 0,-21 9 0,16-8-545,-55 24 909,24-23-4800,52-18-5367,11-7 790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 16560,'0'0'4922,"8"-2"-4084,3 0-707,0 2-1,0-1 1,0 2 0,0-1 0,0 1 0,0 1-1,-1 0 1,1 1 0,0 0 0,-1 0-1,18 9 1,-8-3-52,-9-5-86,0 1 0,-1 0 0,1 1 0,-1 0-1,19 14 1,-27-18 29,0 0 0,0 1 0,0-1 0,-1 0 0,1 1 0,0-1 0,-1 1 0,0 0 0,1-1 0,-1 1 0,0 0-1,-1 0 1,1 0 0,0 0 0,-1 0 0,0 0 0,1 0 0,-1 0 0,0 0 0,-1 0 0,1 0 0,0 0 0,-1-1 0,0 1 0,1 0 0,-1 0-1,-1 0 1,1 0 0,-2 2 0,-13 24 851,-2-1 0,0-1 0,-3-1 0,0-1-1,-47 44 1,41-44-889,-1-1 0,-37 23 0,64-46-574,-2 1 22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38 12107,'0'0'6166,"9"-8"-3518,-2 1-2896,17-15 4334,-24 22-4033,0 0-1,0 0 1,0 0 0,0 0 0,0 0-1,0 0 1,0 0 0,0 0 0,0 0-1,0 0 1,0 0 0,0 1-1,0-1 1,0 0 0,0 0 0,0 0-1,0 0 1,0 0 0,0 0 0,0 0-1,0 0 1,0 0 0,0 0-1,0 0 1,0 0 0,0 0 0,0 1-1,0-1 1,0 0 0,0 0 0,1 0-1,-1 0 1,0 0 0,0 0-1,0 0 1,0 0 0,0 0 0,0 0-1,0 0 1,0 0 0,0 0-1,-15 22 500,-35 48 118,2 1 1,-41 86 0,74-126-604,1 0 0,2 2 0,1 0 0,1 0 0,2 1 0,2 0 0,1 0 0,-1 39 1,6-65-56,0 0 0,0 0 1,1 0-1,0 0 1,1 0-1,0 0 1,0 0-1,0 0 0,1-1 1,0 1-1,1-1 1,0 0-1,0 0 1,6 8-1,-5-10-20,0 0-1,0 0 1,0-1-1,1 1 1,0-1-1,-1-1 1,2 1-1,-1-1 1,0 0-1,1 0 1,-1-1 0,1 1-1,0-2 1,-1 1-1,1-1 1,12 1-1,42-2-2599,-23-9-2183,9-13-6078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8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0 277 17136,'0'0'9049,"12"-1"-7224,4-1-1529,0 0-1,-1-2 1,0 1-1,0-2 0,0 0 1,0-1-1,-1 0 1,25-15-1,6-11-120,-1-2-1,63-64 1,-46 40-74,-66 84-406,-10 6 319,-29 46-1,31-58-14,1 1 0,0 0 0,2 1 0,0 0 1,-12 44-1,22-66-111,0 1-1,0-1 1,0 0 0,0 0 0,0 1 0,-1-1 0,1 0-1,0 1 1,0-1 0,0 0 0,0 0 0,0 1 0,0-1 0,0 0-1,0 1 1,0-1 0,0 0 0,0 1 0,0-1 0,0 0 0,0 0-1,1 1 1,-1-1 0,0 0 0,0 1 0,0-1 0,0 0-1,0 0 1,1 1 0,-1-1 0,0 0 0,0 0 0,0 0 0,1 1-1,-1-1 1,0 0 0,0 0 0,1 0 0,-1 0 0,0 1-1,1-1 1,-1 0 0,0 0 0,0 0 0,1 0 0,-1 0 0,0 0-1,1 0 1,-1 0 0,0 0 0,1 0 0,-1 0 0,0 0 0,0 0-1,1 0 1,-1 0 0,0 0 0,1 0 0,-1 0 0,0-1-1,0 1 1,1 0 0,-1 0 0,1-1 0,17-10-7786,3-9-5523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8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 15951,'0'0'8696,"-9"-1"-8055,5 0-625,1 1 0,0-1 0,-1 1 0,1 0 0,0 0 0,-1 1 0,1-1 0,0 1 0,-1 0 0,1 0 0,0 0 0,0 0 0,-4 2 0,2 0 0,1 0 0,-1 1 0,0 0 0,1 0 0,0 0 0,0 1 0,0-1 0,-5 10 0,-1 1 333,1 0 0,-15 31 0,22-41-215,0 0 0,0 0 1,1 0-1,0 0 0,0 0 0,0 1 0,0-1 0,1 0 0,-1 1 1,2-1-1,-1 0 0,0 1 0,1-1 0,2 7 0,-2-10-106,0 0 0,1 0-1,-1 0 1,1 0 0,0-1 0,0 1-1,0 0 1,-1-1 0,1 1 0,1-1-1,-1 0 1,0 0 0,0 0-1,0 0 1,1 0 0,-1 0 0,0 0-1,1-1 1,-1 1 0,1-1 0,-1 0-1,0 0 1,1 0 0,-1 0 0,4 0-1,4 0 137,0-1 0,0 0-1,0-1 1,0 1-1,9-5 1,-7 2-96,-1-1 0,0 0 0,0-1 1,0 0-1,-1-1 0,0 0 0,13-12 0,-19 15-31,0 1 0,1-2-1,-2 1 1,1 0 0,0-1 0,-1 0-1,0 0 1,0 0 0,0 0 0,-1 0-1,0-1 1,0 1 0,0-1 0,-1 1-1,1-1 1,-1 0 0,0-9 0,-1 14-36,0-1 1,-1 1-1,1 0 1,0 0-1,-1-1 1,1 1-1,-1 0 1,1 0-1,-1 0 1,1-1-1,-1 1 1,0 0-1,0 0 1,1 0-1,-1 0 1,0 0 0,0 1-1,0-1 1,0 0-1,0 0 1,0 1-1,-2-2 1,-34-8-6,27 9-297,-1 0 0,1 1 1,-1 1-1,1 0 1,-12 2-1,5 8-2213,16-11 2268,1 0 0,0 0 0,0 1 1,-1-1-1,1 0 0,0 0 0,0 1 0,0-1 0,-1 0 0,1 1 0,0-1 0,0 0 0,0 0 0,0 1 1,0-1-1,0 0 0,-1 1 0,1-1 0,0 1 0,0-1 0,0 0 0,0 1 0,0-1 0,0 0 0,0 1 1,0-1-1,1 0 0,-1 1 0,0-1 0,0 0 0,0 1 0,5 2-7724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0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20307,'0'0'12460,"51"2"-19379,-42-7-1472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0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1 11339,'0'0'14963,"-13"12"-14370,-126 121 387,-103 95 170,239-229-6755,4-10 2896,6-12-876,4-9-2288,0-4-1697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0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11915,'0'0'13453,"57"27"-12556,-26-5 32,8 2-289,4-2-255,5 1-257,3-4-64,0 0-64,-6-4-1986,-6-2-2242,-8-6-3780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14510,'0'0'977,"7"10"544,36 46 1055,-13-19-520,30 51 0,-52-75-1862,-1 0-1,0 1 1,-1-1-1,-1 1 1,0 1-1,-1-1 0,-1 1 1,3 21-1,-5-16-34,-1-1 0,-1 0 0,0 0 0,-2 0-1,0 0 1,-1 0 0,-1-1 0,-1 1 0,0-1 0,-1-1-1,-1 1 1,-1-1 0,-1 0 0,0-1 0,-18 22-1,5-8-250,-2 0-1,-38 35 0,42-46-2234,-46 31 0,20-22-3359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2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1610 438 14350,'0'0'5600,"-2"-11"-3620,-4-8-1642,0 0-1,-1 0 1,-1 0-1,0 1 1,-2 1-1,0-1 1,-1 1-1,-14-17 1,7 15-392,0 1 0,-1 1 0,-1 0 1,0 2-1,-2 0 0,1 1 1,-2 1-1,0 2 0,0 0 0,-1 1 1,0 1-1,-35-7 0,-30-3 57,-1 4 0,-101-4 0,185 19 9,-57-5-31,0 2 0,0 3 0,-87 12 1,122-8 9,0 2 1,1 1-1,-1 1 1,2 1-1,-1 2 1,1 1-1,1 0 1,0 2-1,-42 31 1,51-32 87,1 1 1,0 0 0,1 1 0,1 1 0,1 0 0,0 1 0,1 0-1,0 0 1,2 1 0,0 1 0,1 0 0,1 0 0,0 0 0,-6 39-1,9-34-288,2-1-1,0 1 1,2-1-1,0 1 0,2 0 1,7 39-1,-4-40-1224,2 0 0,0 0 0,19 39 0,-14-41-4390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15887,'0'0'304,"-3"14"342,-9 39 1175,2 1-1,-2 72 0,10-90-1179,0-8-264,2-1-1,4 44 1,-4-65-234,1-1 0,0 1-1,0-1 1,0 0 0,1 0 0,0 1 0,0-1 0,0-1 0,1 1 0,-1 0 0,1 0 0,0-1-1,1 1 1,-1-1 0,1 0 0,-1 0 0,1-1 0,1 1 0,4 3 0,-4-5-21,0 0 1,0 0-1,0 0 0,0-1 1,0 1-1,1-1 1,-1 0-1,0-1 0,1 0 1,-1 0-1,0 0 1,1 0-1,-1-1 0,0 0 1,1 0-1,-1 0 1,0-1-1,0 1 0,0-1 1,0-1-1,0 1 1,-1-1-1,1 1 0,-1-1 1,6-5-1,11-9-84,-2 0 0,0-1 0,30-39-1,-39 46 36,105-138-1571,-41 47-5583,-38 48-644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 16592,'0'0'5269,"-8"-3"-3150,5 2-2002,-1 0 0,1 0 0,-1 1-1,1-1 1,-1 1 0,0 0 0,1 0 0,-1 0-1,0 0 1,1 1 0,-1-1 0,1 1 0,-1 0 0,1 0-1,-1 0 1,1 1 0,0-1 0,-1 1 0,1 0 0,0 0-1,0 0 1,0 0 0,1 0 0,-1 1 0,-4 4 0,-1 0 182,0 1 1,0 1 0,1-1 0,0 1 0,0 0 0,1 1 0,0 0 0,1 0 0,0 0 0,-7 21 0,12-31-288,0 1 0,0-1-1,0 1 1,0-1 0,-1 1 0,1-1 0,0 1 0,0-1 0,1 1 0,-1-1 0,0 1 0,0 0 0,0-1 0,0 1 0,0-1 0,0 1 0,1-1 0,-1 1-1,0-1 1,1 0 0,-1 1 0,0-1 0,0 1 0,1-1 0,-1 0 0,1 1 0,-1-1 0,0 1 0,1-1 0,-1 0 0,1 0 0,-1 1 0,1-1 0,-1 0-1,1 0 1,0 1 0,27-2 274,26-17 6,29-31-275,-58 33-75,0 1 1,1 2-1,31-13 1,-57 26 53,1 0 1,-1-1 0,1 1-1,-1 0 1,1 0 0,0 0-1,-1-1 1,1 1 0,-1 0-1,1 0 1,0 0-1,-1 0 1,1 0 0,0 0-1,-1 0 1,1 0 0,-1 0-1,1 0 1,0 0 0,-1 1-1,1-1 1,-1 0-1,1 0 1,0 1 0,-1-1-1,1 0 1,-1 1 0,1-1-1,-1 0 1,1 1 0,-1-1-1,1 1 1,-1-1-1,0 1 1,1-1 0,-1 1-1,0-1 1,1 1 0,-1-1-1,0 1 1,1 0 0,-1-1-1,0 1 1,0-1 0,0 1-1,0 0 1,0-1-1,0 1 1,0 0 0,0-1-1,0 1 1,0-1 0,0 1-1,0 0 1,0-1 0,0 1-1,-1 0 1,1-1-1,-1 2 1,-16 55 77,7-26-26,10-31-41,0 0 1,0 1 0,1-1-1,-1 1 1,0-1 0,0 0-1,0 1 1,1-1 0,-1 0-1,0 1 1,1-1 0,-1 0-1,0 0 1,0 1 0,1-1-1,-1 0 1,1 0 0,-1 0-1,0 1 1,1-1 0,-1 0-1,0 0 1,1 0 0,-1 0-1,1 0 1,-1 0 0,0 0-1,1 0 1,-1 0 0,1 0-1,-1 0 1,1 0 0,-1 0-1,0 0 1,1 0 0,-1 0-1,1 0 1,-1 0 0,0-1-1,1 1 1,-1 0 0,0 0-1,1 0 1,-1-1-1,0 1 1,1 0 0,-1-1-1,1 1 1,20-12 81,-9 3-166,1 0 0,0 0 1,0 1-1,1 1 0,0 0 0,1 1 0,-1 1 0,1 0 0,28-5 0,-42 10 64,-1 0 0,1 0 0,0 0 0,-1 0 0,1 0 0,0 0 0,-1 0 0,1 0 0,0 0 0,0 0-1,-1 0 1,1 1 0,-1-1 0,1 0 0,0 0 0,-1 1 0,1-1 0,-1 1 0,1-1 0,0 0 0,-1 1 0,1-1-1,-1 1 1,0-1 0,1 1 0,-1 0 0,1-1 0,-1 1 0,1 0 0,0 25 117,-18 23 553,11-38-509,4-8-103,0-1 1,0 1-1,1 0 0,-1-1 0,1 1 1,0 0-1,0 0 0,0 0 1,0 0-1,0 0 0,1 0 0,-1 0 1,1 0-1,0 5 0,1-8-37,-1 0 1,1 1-1,0-1 0,-1 0 0,1 0 1,0 1-1,0-1 0,-1 0 0,1 0 0,0 0 1,0 0-1,-1 0 0,1 0 0,0 0 0,0 0 1,-1 0-1,1 0 0,0 0 0,0-1 1,-1 1-1,1 0 0,0-1 0,-1 1 0,1 0 1,0-1-1,-1 1 0,2-1 0,20-11 50,48-39-61,-45 32-520,1 1-1,47-26 0,-71 43 473,0 0 0,0 0 1,1 0-1,-1 0 0,0 0 1,1 0-1,-1 1 0,0-1 1,1 1-1,-1-1 0,1 1 1,-1 0-1,5 1 0,-7-1 42,1 0-1,-1 1 0,1-1 1,-1 0-1,1 1 0,-1-1 0,1 1 1,-1-1-1,0 0 0,1 1 1,-1-1-1,1 1 0,-1 0 1,0-1-1,0 1 0,1-1 1,-1 1-1,0-1 0,0 1 0,0 0 1,0-1-1,1 1 0,-1 0 1,0-1-1,0 1 0,0-1 1,0 1-1,0 0 0,-1-1 1,1 1-1,0 1 0,-3 8 187,-1 1-1,0 0 1,-1-1-1,-7 14 1,1-3 931,13-14-499,11-7-119,26-10-1650,-14 3-4507,-18 7 286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5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12107,'0'0'13069,"47"-17"-11083,-17 12-609,9 0-288,4 1-320,7 1-449,3-3-256,-4 5-32,0 0-192,-10 1-1281,-6 0-1410,-11 0-672,-12 2-225,-10 9-64,-10-4-223,-18 3-2532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6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15503,'0'0'9192,"84"24"-6982,-35-24-480,9 0-929,4 0-641,-2-4-160,-6-3-2594,-9-6-4517,-9-3-10762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6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1 357 12844,'0'0'9924,"13"-5"-8210,28-16-1090,-1-1 1,-1-2-1,-2-1 0,37-33 1,-10 3-585,82-92 1,-158 163-77,1 0 0,0 0 0,-9 21 0,-1-1 142,16-27-77,-59 106 443,57-101-418,0 2 1,1-1-1,1 1 1,1 0-1,-5 30 1,9-45-115,-1 0 0,1 1 0,0-1 0,0 0-1,0 1 1,0-1 0,0 0 0,0 1 0,0-1 0,0 0 0,1 1 0,-1-1 0,1 0 0,-1 0 0,1 1-1,-1-1 1,1 0 0,-1 0 0,1 0 0,0 0 0,0 0 0,0 0 0,0 0 0,-1 0 0,1 0 0,0 0-1,1 0 1,0 1 0,1-2-433,-1 1 0,1-1-1,-1 0 1,1 1 0,-1-1-1,1 0 1,-1 0 0,0-1-1,1 1 1,-1 0 0,1-1-1,-1 0 1,0 1 0,1-1-1,3-2 1,28-19-7584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20275,'-9'8'1185,"-6"5"-450,2 1-1,-1 0 0,2 1 1,-15 21-1,24-31-575,1-1 1,-1 1-1,1-1 0,0 1 1,0 0-1,1 0 1,-1-1-1,1 1 0,0 0 1,1 0-1,-1 7 0,1-9-131,0-1-1,1 1 1,0 0-1,-1 0 0,1-1 1,0 1-1,0-1 1,1 1-1,-1-1 0,0 1 1,1-1-1,-1 0 0,1 1 1,0-1-1,0 0 1,0 0-1,0 0 0,0-1 1,0 1-1,1 0 0,-1-1 1,4 2-1,4 2 53,0 0 0,0-1 0,0-1-1,1 1 1,-1-2 0,1 1 0,0-2-1,0 1 1,0-2 0,-1 1 0,1-1-1,16-3 1,-21 3 21,-1-1-1,0 0 1,0 0 0,0-1-1,0 1 1,0-1 0,0 0-1,-1-1 1,1 1-1,-1-1 1,1 0 0,-1 0-1,0 0 1,0-1 0,0 1-1,-1-1 1,1 0-1,-1 0 1,0 0 0,0-1-1,0 1 1,-1-1-1,1 1 1,-1-1 0,0 0-1,-1 0 1,3-7 0,-3 8-43,0 0 0,-1 0 1,1 0-1,-1 0 1,0 0-1,1 0 0,-2 0 1,1 0-1,0 0 1,-1 0-1,0 0 1,0 0-1,0 0 0,0 0 1,-1 0-1,0 1 1,1-1-1,-1 1 0,-1-1 1,1 1-1,0 0 1,-1-1-1,0 1 1,1 1-1,-5-4 0,1 2-311,-1 0-1,0 0 1,1 1-1,-1 0 0,0 1 1,-1-1-1,1 2 1,0-1-1,-1 1 1,1 0-1,-1 0 0,-12 1 1,20 0 99,0 0-1,0 0 1,-1 0 0,1 0 0,0 0-1,0 0 1,-1 0 0,1 0 0,0 0-1,0 0 1,-1 0 0,1 0 0,0 0-1,0 0 1,-1 0 0,1 1 0,0-1-1,0 0 1,-1 0 0,1 0 0,0 0-1,0 1 1,0-1 0,0 0 0,-1 0-1,1 0 1,0 1 0,0-1 0,0 0-1,0 0 1,0 1 0,0-1 0,-1 0 0,1 0-1,0 1 1,0-1 0,0 0 0,0 0-1,0 1 1,0-1 0,0 0 0,0 1-1,0-1 1,0 0 0,0 0 0,1 1-1,-1-1 1,0 0 0,0 0 0,0 1-1,0-1 1,0 0 0,5 6-5903,11 3-4305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20211,'0'0'9449,"39"-18"-19378,-22-5-9802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7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29 12812,'0'0'6540,"-11"-5"-3391,9 4-3062,-4-3 271,-1 0 0,-1 1 0,1 0 0,0 1 0,-16-4 0,20 6-306,0 0-1,0 0 1,-1 0 0,1 0-1,0 0 1,0 1-1,0-1 1,0 1 0,0 0-1,0 0 1,0 0-1,0 0 1,0 1 0,0-1-1,0 1 1,1-1 0,-1 1-1,1 0 1,-1 0-1,1 0 1,0 1 0,-2 2-1,-4 5 129,1 0 0,0 1 1,1 0-1,1 0 0,0 0 0,0 1 0,1 0 0,0 0 0,1 0 0,1 1 1,-2 12-1,4-19-38,-1 1 1,1-1-1,0 0 1,1 0-1,0 1 1,0-1-1,0 0 1,1 0-1,0 0 1,4 9-1,-4-11-108,0-1 0,0 0 1,0 1-1,1-1 0,-1 0 0,1-1 0,0 1 0,0 0 0,0-1 0,0 0 1,0 0-1,1 0 0,-1 0 0,1 0 0,-1 0 0,1-1 0,0 0 1,4 1-1,-1 0-14,0-1 0,1 0-1,-1 0 1,0-1 0,0 0 0,1 0 0,-1-1 0,0 0 0,0 0 0,0-1 0,0 0 0,0 0 0,0-1 0,0 1 0,0-2 0,-1 1-1,0-1 1,0 0 0,0 0 0,0 0 0,0-1 0,-1 0 0,0 0 0,0 0 0,0-1 0,-1 0 0,0 0 0,0 0 0,0 0 0,-1-1 0,0 1-1,0-1 1,-1 0 0,0 0 0,0 0 0,0 0 0,-1 0 0,0-1 0,0 1 0,-1 0 0,0 0 0,0-1 0,-1 1 0,-2-8 0,3 14-23,0 0 1,0 0-1,0 0 1,0 0-1,0 0 1,-1 0-1,1 0 1,0 0-1,-1 0 1,1 0 0,-1 0-1,1 0 1,-1 0-1,0 1 1,1-1-1,-1 0 1,0 0-1,0 1 1,1-1-1,-1 0 1,0 1 0,0-1-1,0 0 1,0 1-1,0 0 1,0-1-1,0 1 1,0-1-1,0 1 1,0 0-1,0 0 1,0 0 0,0-1-1,0 1 1,0 0-1,0 0 1,0 0-1,0 1 1,0-1-1,0 0 1,0 0-1,0 1 1,-2 0 0,0 0-45,0 0 0,1 0 0,-1 1 0,0-1 0,1 1 0,-1-1 0,1 1 0,0 0 0,-1 0 1,1 0-1,0 1 0,0-1 0,0 0 0,-1 3 0,1-1-301,1 0-1,-1 0 1,1 0 0,0 0 0,1 0-1,-1 0 1,1 0 0,-1 0-1,2 9 1,-1-12-76,0 1 0,0 0-1,1 0 1,-1-1 0,0 1 0,1 0-1,0-1 1,-1 1 0,1 0 0,0-1-1,0 1 1,0-1 0,0 0 0,0 1-1,2 1 1,13 7-5245</inkml:trace>
  <inkml:trace contextRef="#ctx0" brushRef="#br0" timeOffset="1">322 321 20179,'0'0'2883,"-28"58"-929,17-29-801,8-1-673,3-4-416,0-5 0,11-9-1409,8-10-3716,4-6-4836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79 18930,'0'0'7970,"-9"2"-7281,3 1-579,0-1 0,0 1 0,0 0 0,1 1 0,-1-1 0,-8 8 0,13-10-116,0 0-1,0 0 0,0 0 0,0 0 1,0 0-1,0 0 0,0 0 0,0 0 1,0 1-1,1-1 0,-1 0 0,0 0 0,1 1 1,-1-1-1,1 0 0,0 1 0,-1-1 1,1 1-1,0-1 0,0 0 0,0 1 0,0-1 1,0 1-1,0-1 0,0 1 0,0-1 1,1 0-1,-1 1 0,0-1 0,1 0 1,-1 1-1,1-1 0,0 0 0,-1 0 0,1 1 1,0-1-1,0 0 0,0 0 0,0 0 1,0 0-1,0 0 0,0 0 0,0 0 0,0 0 1,2 1-1,47 28-1468,-35-22 1138,0 1 0,-1 0 0,0 1 0,18 17 0,-30-24 354,1-1 0,-1 1-1,0 0 1,0-1 0,0 1 0,0 0 0,0 0-1,-1 1 1,1-1 0,-1 0 0,0 0 0,0 1-1,0-1 1,0 0 0,-1 1 0,1-1-1,-1 1 1,0-1 0,0 1 0,0-1 0,-1 1-1,1-1 1,-1 0 0,0 1 0,0-1 0,-2 7-1,0-5 117,-1 1 0,0-1-1,1 1 1,-2-1 0,1 0 0,-1 0-1,1-1 1,-1 1 0,0-1-1,-1 0 1,1-1 0,-8 5 0,9-6 16,-1 1 0,1-1 1,-1 0-1,0 0 1,0 0-1,0-1 1,0 0-1,0 0 0,0 0 1,0 0-1,0-1 1,0 0-1,0 0 0,-1 0 1,1-1-1,-6-1 1,9 1-124,0 0-1,1 0 1,-1 0 0,1-1 0,-1 1 0,1-1 0,-1 1 0,1-1-1,0 0 1,0 1 0,0-1 0,0 0 0,0 0 0,0 0 0,0 1 0,1-1-1,-1 0 1,1 0 0,-1 0 0,1 0 0,0 0 0,-1-1 0,1 1-1,0 0 1,1 0 0,-1 0 0,0 0 0,2-4 0,-2-1-92,2 0 0,-1 0 1,1 1-1,0-1 0,0 0 0,1 1 1,4-9-1,4 1 0,1 0 0,0 1-1,1 0 1,1 1 0,0 0 0,1 1 0,21-12 0,-18 12 200,-1-1 0,0 0 1,-1-2-1,-1 1 1,15-19-1,-28 30-106,0 0-1,0 0 1,0 0-1,0 0 1,-1-1 0,0 1-1,1-1 1,-1 1-1,0-1 1,0 0-1,0 1 1,0-1-1,-1 0 1,1 0-1,-1 1 1,0-1-1,0 0 1,0 0-1,0 0 1,0-2-1,-1 2 23,0 1 0,0 0-1,-1 0 1,1 0 0,-1 0 0,1 0-1,-1 0 1,1 0 0,-1 0 0,0 0 0,0 1-1,0-1 1,0 1 0,0 0 0,0-1-1,0 1 1,-5-2 0,-6-1 119,0 0 0,0 1 1,0 0-1,-1 1 0,1 0 1,-22 1-1,28 1-421,-1 1 0,1 0 0,0 0 0,0 1 0,0 0 0,0 0 0,-8 4-1,14-5 162,0-1-1,-1 0 0,1 1 0,-1 0 1,1-1-1,0 1 0,0 0 0,-1 0 0,1 0 1,0 0-1,0 0 0,0 0 0,0 0 1,0 0-1,0 0 0,0 0 0,0 1 0,0-1 1,1 0-1,-1 1 0,1-1 0,-1 0 1,1 1-1,-1-1 0,1 1 0,0-1 0,-1 1 1,1-1-1,0 1 0,0-1 0,0 1 1,0-1-1,1 1 0,-1-1 0,0 1 0,1-1 1,-1 1-1,1-1 0,-1 0 0,1 1 1,-1-1-1,2 2 0,13 9-4937,12-3-2396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8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21588,'0'0'5894,"75"39"-5542,-36-35-288,4 0-1121,0-3-1281,-6 2-288,-9-1-353,-13 0-1057,-15 0 1474,-6 3-385,-21 0-4837</inkml:trace>
  <inkml:trace contextRef="#ctx0" brushRef="#br0" timeOffset="1">78 109 609,'0'0'9769,"-62"19"-5349,46-9-993,16 1-1121,1-4-31,27 0-225,10-3-33,11-4-831,7 0-866,5 0-224,-1-7-160,-4-2-865,-4-4-1697,-6-5-4005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1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81 13645,'0'0'11397,"-9"3"-11220,3-1-171,1 0 1,0 1 0,0 0-1,1-1 1,-1 1 0,0 1-1,1-1 1,0 1 0,0 0-1,-4 4 1,6-6-2,1 0 1,-1 0-1,1 1 1,0-1-1,0 0 0,0 0 1,0 1-1,0-1 0,0 1 1,1-1-1,-1 1 1,1-1-1,0 1 0,-1-1 1,1 1-1,1-1 0,-1 1 1,0-1-1,0 1 1,1-1-1,0 1 0,-1-1 1,1 0-1,0 1 0,0-1 1,0 0-1,0 1 1,1-1-1,-1 0 0,1 0 1,1 2-1,6 6 76,1 0-1,1 0 1,-1-1-1,2-1 1,-1 0-1,1 0 1,22 10-1,-18-9-50,0 0 0,-1 1 0,26 20-1,-39-28-26,0 0-1,-1-1 0,1 1 1,0 0-1,0 0 0,-1 0 0,0 0 1,1 0-1,-1 0 0,0 0 0,0 0 1,0 0-1,0 1 0,0-1 1,0 0-1,-1 1 0,1-1 0,-1 1 1,0-1-1,0 1 0,0-1 0,0 5 1,-1-4 12,0 0-1,-1-1 1,1 1 0,-1 0 0,1 0 0,-1-1 0,0 1-1,0-1 1,0 1 0,0-1 0,-1 0 0,1 0 0,-1 0 0,1 0-1,-4 2 1,-6 2 71,0 1 0,-1-1 0,1-1 0,-1-1 0,0 1 0,-26 3 0,30-7 150,1 0 0,-1 0 0,0-1 1,0 0-1,0 0 0,1-1 0,-1-1 0,0 1 0,1-1 0,-17-6 1,23 6-175,-1 1 0,1 0 0,0-1 0,-1 0 1,1 1-1,0-1 0,0 0 0,0 0 1,0 0-1,0 0 0,1-1 0,-1 1 1,1 0-1,-1-1 0,-1-3 0,2 2-49,0 0-1,1 0 0,-1 0 1,1 1-1,-1-1 1,1 0-1,0 0 1,1 0-1,-1 0 0,1 0 1,0 0-1,0 0 1,0 1-1,2-5 1,-1 2-19,2 0 0,-1 1 1,1-1-1,0 1 0,0-1 1,0 1-1,1 0 0,-1 1 1,1-1-1,1 1 1,-1 0-1,1 0 0,-1 1 1,1-1-1,8-2 0,15-7-25,58-17 0,-66 23 39,22-5 18,55-19-19,-92 28 13,1 0-1,0 0 1,-1 0 0,1-1 0,-1 0 0,0 0 0,0-1 0,-1 0 0,1 0-1,7-9 1,-12 12-6,0 0 0,1 1 0,-1-1 0,0 0-1,0 0 1,-1 0 0,1 0 0,0 0 0,-1 0 0,1 0-1,-1 0 1,1 0 0,-1-1 0,0 1 0,0 0 0,0 0-1,0 0 1,0 0 0,-1 0 0,1 0 0,-1-1-1,0-1 1,-1 0 29,0 1 0,0 0-1,0 0 1,-1 0 0,1 0-1,-1 0 1,0 0 0,0 0-1,0 1 1,0 0 0,-5-4-1,-5-1 73,-1 0-1,0 0 0,0 2 1,-1 0-1,-16-4 0,29 8-119,-64-11-2650,62 11 2218,-1 1 0,1-1-1,0 1 1,-1 0 0,1 0 0,0 1 0,0-1-1,-1 1 1,1 0 0,0 0 0,0 0 0,-8 4 0,6 1-7374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37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8520,'0'0'6700,"11"-1"-6716,504-79 325,-456 70-273,2 3 0,-1 3 0,1 2-1,-1 3 1,1 2 0,-1 3 0,0 3-1,-1 3 1,66 20 0,249 76 1757,-266-84-1590,170 16 0,360-24 317,3-45 427,-216 8-123,1258-25 258,32-2-1107,-1025 11 47,549-12 25,-568 76 1587,-635-24-1464,224 13 666,-193-16-739,124-13 1,-173 10-245,1 0 0,-1-2 1,0 0-1,18-8 0,-28 10-262,-2 0-1,1-1 1,0 0-1,-1 0 1,0-1-1,0 1 1,8-10 0,11-23-4850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60 106 20019,'0'0'11349,"10"0"-10398,-2 0-874,11 1-14,-1-2 1,1 0-1,-1-1 1,18-4 0,-32 5-63,0 0 1,-1 1 0,1-1-1,-1 0 1,0-1 0,1 1 0,-1 0-1,0-1 1,0 0 0,0 0 0,0 0-1,0 0 1,0 0 0,0-1-1,-1 1 1,1-1 0,-1 0 0,0 0-1,0 0 1,0 0 0,0 0-1,0 0 1,-1 0 0,1-1 0,-1 1-1,0 0 1,0-1 0,0 1 0,-1-1-1,1-4 1,-1 7-2,-1 0 0,1 0 0,-1 0 0,1 0 0,-1 0 0,1 0 0,-1 0 0,0 0 0,0 0 0,0 0 0,1 0 0,-1 1 0,0-1 0,0 0 0,0 1 0,0-1 0,0 0 0,0 1 0,0-1 0,-1 1 0,1 0 0,0-1 0,0 1 0,0 0 0,0 0 0,0 0 0,-1 0 0,1 0 0,0 0 0,0 0 0,-2 0 0,-44 4 0,37-2 0,-1 2 0,1-1 0,0 1 0,0 1 0,1 0 0,-1 0 0,1 1 0,0 0 0,0 1 0,-12 11 0,15-12 0,0 0 0,0 0 0,0 1 0,1 0 0,0 0 0,0 0 0,1 0 0,0 1 0,0 0 0,1 0 0,0 0 0,1 0 0,-4 16 0,6-22 0,0 0 0,0 0-1,0 0 1,0 0 0,0 0 0,1-1-1,-1 1 1,0 0 0,1 0 0,0 0-1,-1 0 1,1-1 0,0 1 0,0 0 0,0-1-1,0 1 1,0 0 0,1-1 0,-1 0-1,0 1 1,1-1 0,-1 0 0,1 1-1,-1-1 1,1 0 0,-1 0 0,1 0-1,0-1 1,0 1 0,-1 0 0,1-1 0,0 1-1,0-1 1,2 1 0,8 1-86,1 0 1,-1-1 0,1 0-1,14-2 1,-11 1-147,0 0-1392,1-1 0,-1 0 0,1-2 0,26-6 0,15-11-7814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8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17424,'0'0'6919,"56"-7"-5766,-8-4 385,12-2-545,7 0-801,-2 0-192,-5 3-1570,-13 5-1184,-17 2-1058,-17 3-384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8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14125,'0'0'7047,"52"27"-5926,-4-27-64,11 0-416,3-2-545,1-5-256,-7-2-2627,-11-2-1889,-12-4-3108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5:5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12107,'0'0'5766,"9"0"-3732,20-1-1000,90 4 465,-104-1-1489,0 0 0,0 0 1,0 2-1,-1-1 0,1 2 1,15 7-1,-26-10 23,0 0 1,0 1-1,0-1 0,0 1 0,-1 0 1,1 0-1,-1 1 0,0-1 1,0 1-1,0-1 0,0 1 1,0 0-1,-1 0 0,0 0 0,0 0 1,0 1-1,0-1 0,-1 1 1,0-1-1,0 1 0,0-1 1,0 1-1,-1 0 0,1-1 1,-1 1-1,0 0 0,-1-1 0,1 1 1,-1 0-1,-1 5 0,-2 5 240,0 0 0,-1-1-1,-1 0 1,0 1-1,-1-2 1,0 1 0,-1-1-1,-10 13 1,-28 31 55,-79 77-1,45-61-5146,57-55-1000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24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9129,'0'0'10030,"0"9"-8054,0-7-1900,0 1 125,0 0 0,0 0 0,1 0-1,-1 0 1,1 0 0,0-1 0,-1 1 0,1 0-1,2 3 1,-2-5-99,0 0 0,0 0-1,0 0 1,0 0 0,0 0-1,0 0 1,0-1 0,0 1-1,0 0 1,1-1 0,-1 1-1,0-1 1,0 1 0,1-1 0,-1 0-1,0 0 1,1 1 0,-1-1-1,0 0 1,1 0 0,-1 0-1,0 0 1,1 0 0,-1-1-1,0 1 1,0 0 0,1-1 0,-1 1-1,0-1 1,3 0 0,14-8 143,-1-1 0,0 0 0,0-1 1,-1-1-1,-1-1 0,1 0 1,15-18-1,-22 22-195,18-16-3,-2-1 0,0-1 0,-2-1 0,26-41 0,-63 125 129,1-19 28,1 1 0,3 0-1,1 1 1,2 0 0,-3 75 0,9-111-237,0-1 0,0 0 0,0 1 0,0-1 0,1 0 0,-1 1 0,1-1 0,-1 0 0,1 0 0,0 1 0,0-1 0,0 0 0,0 0 0,0 0 1,1 0-1,-1 0 0,0 0 0,3 1 0,-3-2-504,1 0 1,0 1-1,-1-2 0,1 1 1,0 0-1,0 0 1,0-1-1,-1 1 0,1-1 1,0 1-1,0-1 1,0 0-1,0 1 0,3-1 1,3 0-6201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24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14542,'0'0'9673,"88"-1"-7783,-33-11 32,6-2-705,2 3-641,-1 0-416,-2 1-160,-14 7-929,-8 3-2049,-15 0-1026,-12 0-2210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25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17681,'0'0'6342,"3"64"-4837,-3-16 97,-2 9-513,-1 10-673,1 1-288,2 2-64,0-6-32,0-6-64,0-9-576,0-12 159,0-9-127,0-8-1090,-2-8-1473,-4-8-1761,-6-4-3781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25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1 297 6022,'0'-9'8856,"-1"0"-8261,1 0 0,0-1 0,1 1 0,0 0 0,1-1 0,0 1 0,0 0 0,1 0 0,0 1 0,5-11 0,0 6-333,1 1 1,0 0-1,1 1 0,0 0 0,1 0 1,0 1-1,0 1 0,1-1 1,1 2-1,0 0 0,0 0 0,0 2 1,21-9-1,-12 8-261,1 0 1,0 1-1,1 1 1,-1 1-1,1 1 1,0 1-1,41 3 0,-56-1-2,-1 2-1,1-1 1,-1 1-1,0 0 0,1 1 1,-1 0-1,0 0 0,0 1 1,-1 0-1,1 0 1,-1 1-1,0 0 0,0 0 1,6 7-1,-10-9 110,0 0 0,0 0 0,0 1 0,-1-1 0,1 1 0,-1 0 1,0-1-1,0 1 0,-1 0 0,1 0 0,-1 0 0,0 0 0,0 1 0,0-1 0,0 0 0,-1 0 0,1 1 0,-1-1 0,0 0 0,-1 0 1,1 1-1,-1-1 0,0 0 0,0 0 0,0 0 0,-1 1 0,1-2 0,-1 1 0,0 0 0,-3 4 0,-2 3 192,-1 0-1,0-1 1,-1-1-1,0 0 1,0 0-1,-1 0 1,0-1-1,-20 11 1,4-4-65,-1-1 0,-46 18 0,70-31-311,-1 1-90,0 0 0,0-1 0,0 1 1,0-1-1,0 0 0,0 0 0,0-1 0,0 1 1,-1-1-1,1 0 0,0 0 0,-8-1 0,13 0-191,-1-1 0,0 0 0,1 1 0,-1-1 1,1 0-1,-1 1 0,1-1 0,0 1 0,0-1 0,0 1 0,0-1 0,0 1 0,0 0 0,0-1 0,0 1 0,0 0 0,1 0 0,1-2 0,0 1-639,26-26-6157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2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20 10602,'0'-1'356,"0"0"0,0 1 0,0-1 0,-1 0-1,1 0 1,0 1 0,0-1 0,0 0 0,-1 0 0,1 1 0,0-1 0,0 0-1,-1 1 1,1-1 0,-1 0 0,1 1 0,-1-1 0,1 1 0,-1-1-1,1 1 1,-1-1 0,0 0 0,-18-3 3195,17 4-3428,-1 1 0,0-1 0,1 0 0,-1 1 0,1 0 0,-1 0 0,1 0 0,-1 0 0,1 0 0,0 0 0,0 0 0,-1 1 0,-1 1 0,-1 4 18,0-1 0,0 1 0,1 0-1,0 0 1,0 0 0,1 0 0,0 1 0,0-1 0,1 1-1,0 0 1,0 0 0,1 0 0,0 0 0,0 0 0,1 0-1,0 0 1,1 0 0,-1 0 0,2 0 0,1 9 0,-3-16-107,1 1 1,0 0 0,-1 0 0,1-1 0,0 1 0,0 0 0,0-1-1,0 1 1,0-1 0,0 1 0,0-1 0,1 0 0,-1 1 0,0-1-1,1 0 1,-1 0 0,1 0 0,-1 0 0,1 0 0,0 0 0,-1-1 0,1 1-1,0 0 1,0-1 0,-1 1 0,1-1 0,0 0 0,0 0 0,0 0-1,0 0 1,-1 0 0,1 0 0,0 0 0,0 0 0,0-1 0,0 1-1,-1-1 1,1 1 0,3-2 0,0-1 17,0 1-1,0-1 1,0 0-1,-1 0 1,1 0-1,-1-1 1,0 0-1,0 1 1,0-1-1,0-1 1,5-8-1,-5 5 29,0 1 1,-1-1-1,0 0 0,-1 0 0,0 0 1,0-1-1,-1 1 0,0 0 0,0-14 0,-1 19-313,0-1-1,0 1 0,-1 0 0,1 0 0,-1 0 0,0 0 1,0 0-1,0 0 0,-1 0 0,1 0 0,0 0 1,-3-3-1,2 4-401,1 1 0,-1-1 0,0 1 0,1-1 0,-1 1 0,0 0 0,0 0 0,0-1 0,0 1 0,0 1 0,0-1 0,0 0 0,0 0 0,0 1 0,0-1 0,-1 1 0,1 0 0,0 0 0,-4 0 0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6022,'13'-6'1434,"4"-1"300,-2 5 7921,-14 9-4655,0 9-4344,-1-14-136,0 17 727,4 57 574,-4-71-1776,1 0 0,-1 0 0,1 0 0,1 0 0,-1 0 0,1-1 1,0 1-1,0-1 0,0 1 0,0-1 0,5 7 0,-6-10-18,0-1 1,0 1 0,-1 0-1,1-1 1,0 1 0,0-1-1,0 1 1,0-1 0,0 1-1,0-1 1,0 0 0,0 1-1,0-1 1,0 0 0,0 0-1,0 0 1,0 0 0,0 0-1,0 0 1,0 0 0,0 0-1,0 0 1,0 0 0,0 0-1,0-1 1,0 1 0,0 0-1,0-1 1,0 1 0,0-1 0,-1 1-1,1-1 1,0 0 0,0 1-1,0-1 1,-1 0 0,1 1-1,0-1 1,-1 0 0,1 0-1,0 0 1,-1 1 0,1-1-1,-1 0 1,0 0 0,1-2-1,20-44 317,-17 37-318,-2 5-19,0 0-1,0 0 1,-1 0 0,1 0-1,-1 0 1,0 0-1,-1 0 1,1 0 0,-1 0-1,0 0 1,0-1-1,-2-6 1,2 11-10,-1 1 0,1 0 0,0 0 0,0 0 0,-1-1-1,1 1 1,0 0 0,-1 0 0,1 0 0,0 0 0,-1 0 0,1 0 0,0 0 0,-1 0-1,1 0 1,0 0 0,-1 0 0,1 0 0,0 0 0,-1 0 0,1 0 0,0 0-1,-1 0 1,1 0 0,0 0 0,-1 0 0,1 0 0,0 1 0,-1-1 0,1 0 0,0 0-1,-1 0 1,1 1 0,0-1 0,0 0 0,-1 0 0,1 1 0,0-1 0,0 0 0,0 0-1,-1 1 1,1-1 0,0 0 0,0 1 0,0-1 0,0 0 0,0 1 0,0-1 0,-1 0-1,1 1 1,0-1 0,0 0 0,0 1 0,0-1 0,1 1 0,-9 20-10,8-20 11,-1 1 0,1 0 0,-1-1-1,1 1 1,0 0 0,0-1 0,0 1 0,0 0-1,0-1 1,0 1 0,0 0 0,0 0-1,1-1 1,-1 1 0,1-1 0,-1 1 0,1 0-1,0-1 1,-1 1 0,1-1 0,0 1 0,0-1-1,0 0 1,0 1 0,1-1 0,-1 0-1,0 0 1,0 0 0,1 0 0,-1 0 0,3 1-1,-2-1 0,0-1 0,0 0-1,0 0 1,1 0-1,-1 0 1,0 0-1,0-1 1,0 1-1,0-1 1,0 1 0,0-1-1,0 0 1,0 0-1,0 0 1,0 0-1,0 0 1,0 0 0,-1 0-1,1-1 1,0 1-1,-1 0 1,1-1-1,-1 0 1,1 1-1,1-4 1,-1 3-26,0-1 0,-1 1 0,1-1 0,0 0 0,-1 1 0,1-1 0,-1 0 0,0 0 0,0 0 0,0 0 0,-1 0 0,1-1 0,0-3 0,-1 6 34,0 0 1,-1 0-1,1 0 1,0 0-1,-1 0 1,1 0-1,0 0 1,-1 0-1,1 0 1,-1 0-1,1 0 1,-1 0-1,0 0 1,1 0-1,-1 0 1,0 0-1,0 1 1,0-1-1,0 0 1,1 1-1,-1-1 1,0 0-1,0 1 1,0-1-1,0 1 1,0 0-1,0-1 1,-1 1-1,1 0 1,0 0-1,0-1 1,0 1-1,0 0 1,0 0-1,0 0 1,0 0-1,-2 1 1,2-1-9,0 0 0,1 1 0,-1-1 0,0 0 0,1 1 0,-1-1 0,0 0 0,1 1 0,-1-1 1,0 1-1,1-1 0,-1 1 0,1-1 0,-1 1 0,1 0 0,0-1 0,-1 1 0,1-1 0,-1 1 1,1 0-1,0-1 0,0 1 0,-1 0 0,1 0 0,0-1 0,0 1 0,0 0 0,0 0 1,0-1-1,0 1 0,0 0 0,0 0 0,0-1 0,0 1 0,0 0 0,1 0 0,-1 1 0,0 0-2,1 0-1,-1 0 0,1 1 0,-1-1 0,1 0 0,0 0 0,-1 0 0,1 0 0,0 0 0,1 0 1,-1 0-1,2 2 0,2-1-53,0 0 0,0 0 1,0-1-1,1 1 0,-1-1 1,1-1-1,0 1 0,0-1 0,-1 0 1,13 1-1,-12-2-40,0 1 0,0-1 1,0 1-1,0 1 0,0-1 0,0 1 1,-1 1-1,1-1 0,6 4 0,-12-6 121,0 0 0,0 0 0,-1 0 0,1 0 1,0 0-1,-1 0 0,1 0 0,0 1 0,0-1 0,-1 0 0,1 0 0,0 0 0,0 0 0,-1 0 0,1 0 0,0 1 0,0-1 1,0 0-1,-1 0 0,1 0 0,0 1 0,0-1 0,0 0 0,-1 0 0,1 1 0,0-1 0,0 0 0,0 0 0,0 1 0,0-1 1,0 0-1,0 0 0,0 1 0,0-1 0,0 0 0,0 1 0,0-1 0,0 0 0,0 0 0,0 1 0,0-1 0,0 0 0,0 0 0,0 1 1,0-1-1,0 0 0,0 1 0,0-1 0,0 0 0,1 0 0,-1 0 0,0 1 0,0-1 0,0 0 0,1 0 0,-1 0 0,0 1 1,0-1-1,0 0 0,1 0 0,-2 1 62,-1-1 1,1 0-1,-1-1 1,1 1-1,-1 0 0,1 0 1,-1 0-1,1-1 1,-1 1-1,1-1 1,-1 1-1,1-1 1,0 0-1,-1 0 1,1 1-1,0-1 0,-2-2 1,-2-3-28,1-1-1,1 1 1,-1-1 0,1 0 0,0 0 0,0-1-1,1 1 1,0 0 0,1-1 0,-2-15-1,3 23-146,38 11-4500,-5 1-397,-9-10 129,-2-2-1655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 10218,'0'0'11616,"-9"5"-10159,6-3-1344,-1 0 0,1 0 0,0 1 0,0-1 0,0 1 0,0 0 0,0 0 0,0 0 0,1 0 0,-1 0 0,1 0 0,0 1 0,0-1 0,0 1 0,1 0 0,-1-1 0,1 1 0,0 0 0,0 0 0,0 0 0,1 0-1,-1 0 1,1 0 0,0 4 0,0-7-102,0 0 0,0 0 0,0 1 0,0-1-1,0 0 1,0 0 0,0 0 0,0 0-1,0 0 1,1-1 0,-1 1 0,0 0 0,1 0-1,-1 0 1,1 0 0,-1 0 0,1 0 0,-1 0-1,1-1 1,-1 1 0,1 0 0,0 0-1,0-1 1,-1 1 0,1 0 0,0-1 0,0 1-1,0-1 1,1 1 0,-1-1-44,0 0 0,1 0 0,-1 0 0,0 0 0,0 0 0,1 0 0,-1-1 0,0 1-1,0-1 1,0 1 0,1-1 0,-1 1 0,0-1 0,0 1 0,0-1 0,0 0 0,0 0 0,0 0 0,0 1 0,0-1 0,-1 0 0,1 0 0,1-2 0,2-3-646,1 0 0,-1-1 0,-1 1 1,1-1-1,-1 1 0,-1-1 0,1 0 1,-1 0-1,0 0 0,-1 0 0,1-1 1,-2 1-1,1-11 0,-1 25 1043,-2 1 0,1-1 0,-1 1-1,-5 13 1,-4 21 268,11 3-229,0-45-417,0 1 1,0-1 0,0 0-1,0 1 1,0-1 0,1 1-1,-1-1 1,0 0 0,0 1-1,0-1 1,0 0 0,1 1 0,-1-1-1,0 0 1,0 1 0,1-1-1,-1 0 1,0 1 0,1-1-1,-1 0 1,0 0 0,1 1-1,-1-1 1,0 0 0,1 0-1,-1 0 1,0 0 0,1 0-1,-1 1 1,1-1 0,-1 0-1,1 0 1,1-1-75,-1 1-1,0-1 0,1 0 1,-1 0-1,1 0 1,-1 0-1,0 0 1,0 0-1,1 0 1,-1 0-1,0 0 1,0 0-1,2-3 1,32-52-5171,-18 20 343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21 13677,'0'0'12038,"-11"-5"-11125,4 2-751,4 1-124,1 1-1,-1-1 1,1 1 0,-1 0 0,0 0 0,1 0 0,-1 0 0,0 0 0,0 1 0,0-1 0,0 1 0,0 0 0,1-1 0,-1 2 0,0-1 0,0 0 0,0 0 0,0 1 0,0 0 0,1-1-1,-1 1 1,0 0 0,0 1 0,-3 1 0,3-1 20,-52 43 772,52-42-804,0 0 0,0-1 0,0 1 0,1 0-1,-1 1 1,1-1 0,0 0 0,0 1 0,0-1 0,1 1 0,-1 0 0,1-1-1,0 1 1,-2 7 0,5-10-28,-1 0 0,1 0 0,-1-1 0,1 1 0,-1-1 0,1 1 0,0-1 0,-1 1 0,1-1 0,0 0 0,0 0 1,-1 0-1,1 0 0,0 0 0,-1-1 0,1 1 0,0 0 0,2-2 0,43-14-167,-40 13 138,0 0 1,1 0-1,-1 0 0,1 1 0,0 0 0,0 1 0,0 0 0,0 0 0,0 0 0,0 1 0,15 2 1,-22-2 37,1 1 0,-1 0 0,0-1 1,0 1-1,1 0 0,-1 0 0,0 0 1,0 0-1,0 0 0,0 0 0,0 0 1,0 0-1,0 0 0,0 0 0,-1 0 1,1 1-1,0-1 0,-1 0 0,1 0 1,-1 1-1,1-1 0,-1 1 0,0-1 1,0 0-1,1 1 0,-1-1 0,0 1 1,0-1-1,0 1 0,0-1 0,-1 0 0,1 1 1,-1 1-1,1 1 127,-1 1 0,0-1 0,0 1 0,0-1 0,-1 0-1,1 0 1,-1 1 0,0-1 0,-4 5 0,0-2 5,-1 1-1,0-1 1,0 0-1,-1 0 0,1-1 1,-2 0-1,1-1 1,0 0-1,-1 0 1,0-1-1,0 0 1,-1 0-1,1-1 1,-1 0-1,0-1 1,-10 2-1,19-4-210,1 0 0,-1 0-1,1 0 1,-1 0 0,1 0-1,-1 0 1,1-1 0,0 1-1,-1 0 1,1 0 0,-1 0 0,1 0-1,-1-1 1,1 1 0,0 0-1,-1 0 1,1-1 0,0 1-1,-1 0 1,1 0 0,0-1-1,-1 1 1,1 0 0,0-1-1,0 1 1,-1-1 0,1 1-1,0 0 1,0-1 0,0 1-1,0-1 1,-1 1 0,1-1 0,0 1-1,0 0 1,0-1 0,0 0-1,6-24-3901,18-19-6104,-2 17 266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51 2114,'0'-8'6518,"3"-22"-2395,-4 18-415,-4 27 1353,-3 20-4221,1 0-1,1 0 0,2 1 0,1 35 0,3-70-833,0 1 0,0-1 0,0 0 0,0 0 0,0 0 0,0 0 0,0 0 0,1 1 0,-1-1 0,0 0 0,1 0 0,-1 0-1,1 0 1,-1 0 0,1 0 0,-1 0 0,1 0 0,0 0 0,0 0 0,-1-1 0,1 1 0,0 0 0,0 0 0,0-1 0,0 1 0,0 0 0,0-1-1,0 1 1,0-1 0,0 1 0,0-1 0,0 0 0,0 1 0,0-1 0,1 0 0,-1 0 0,0 0 0,0 0 0,0 0 0,2 0 0,0 0-15,0-1 0,1 0 0,-1 0 1,0 0-1,0 0 0,0 0 0,-1 0 1,1-1-1,0 0 0,0 1 0,-1-1 1,1 0-1,-1 0 0,3-3 0,9-16-640,-1-1-1,-1 0 0,0 0 0,9-32 0,-19 50 1396,-18 64 236,11-47-887,1 0 1,0 0 0,1 0-1,1 1 1,0-1 0,0 1-1,1-1 1,1 1-1,1-1 1,1 16 0,-1-29-220,-1 1-1,0 0 1,1 0 0,-1 0 0,1 0 0,-1-1 0,0 1 0,1 0 0,0-1-1,-1 1 1,1 0 0,-1-1 0,1 1 0,0-1 0,-1 1 0,1-1 0,0 1 0,0-1-1,0 1 1,-1-1 0,1 0 0,0 1 0,0-1 0,0 0 0,0 0 0,0 0-1,-1 1 1,1-1 0,0 0 0,0 0 0,2-1 0,13 1-5060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1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12364,'0'0'12395,"73"-3"-11850,-28-5-481,1 1 0,1 2-192,-7 4-1121,-9 1-1346,-13 0-1088,-15 0-2435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15631,'0'0'6854,"52"13"-5957,-7-13-224,10-5-513,7-3-160,-2 5-2146,-5-3-4260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2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52 8104,'0'0'12887,"-2"-8"-11532,2 5-1313,-12-27 1753,11 29-1680,0 0-1,1 0 0,-1 0 0,0 1 1,0-1-1,0 0 0,0 1 0,0-1 0,0 0 1,0 1-1,0-1 0,0 1 0,0 0 1,0-1-1,0 1 0,0 0 0,-1 0 1,1-1-1,0 1 0,0 0 0,0 0 0,0 0 1,0 0-1,-1 1 0,1-1 0,0 0 1,0 0-1,0 1 0,0-1 0,0 1 0,0-1 1,0 1-1,0-1 0,-1 2 0,-6 3 81,1 0-1,0 1 0,0 0 1,0 0-1,1 1 0,0-1 0,0 2 1,1-1-1,-8 14 0,0 2-110,1 0 0,-10 28-1,16-33 13,0 0 0,1 0 0,1 0-1,1 1 1,1-1 0,-1 29-1,4-41-69,-1 0 0,1 0 0,0 1 0,0-1 0,0 0-1,1-1 1,0 1 0,0 0 0,1 0 0,4 6-1,-5-9-19,0 1 0,1-2 0,0 1-1,-1 0 1,1 0 0,0-1-1,0 0 1,0 1 0,1-1 0,-1 0-1,1-1 1,-1 1 0,1 0 0,-1-1-1,1 0 1,0 0 0,6 1-1,-1-1 13,0 0-1,0-1 0,0 0 0,-1 0 0,1 0 0,0-2 0,0 1 1,-1-1-1,1 0 0,-1-1 0,1 1 0,15-9 0,-20 8-9,0 1 0,-1 0 0,1-1 0,-1 0 0,1 0 0,-1 0-1,0 0 1,0-1 0,0 1 0,-1-1 0,1 0 0,-1 1 0,0-1-1,0 0 1,0-1 0,-1 1 0,1 0 0,-1 0 0,0-1 0,0 1-1,-1 0 1,1-1 0,-1 1 0,0-1 0,0 1 0,0-1 0,-2-6-1,1 8 8,0 1 0,0-1 0,0 0 0,-1 0 0,1 1 0,-1-1 0,0 1 0,1-1 0,-1 1 0,0-1 0,0 1-1,-1 0 1,1 0 0,0 0 0,-1 1 0,1-1 0,-1 0 0,0 1 0,1 0 0,-1 0 0,0 0 0,0 0 0,0 0-1,0 0 1,0 1 0,-5-1 0,-3-1-158,-1 1 1,1 0-1,-1 0 0,1 2 0,-21 2 1,10 5-1554,15 4-6628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2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9993,'0'0'19373,"9"11"-18865,0-1-465,-1 1 1,-1 1 0,0-1 0,-1 1 0,0 0 0,0 1 0,-1-1 0,3 17 0,9 18 188,-4-15-2236,-7-10-3463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3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10314,'0'0'10089,"75"-21"-8711,-33 16-738,5 1-255,1-1-353,1-5-1250,-3-2-3874,-9-3-9642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3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33 16784,'0'0'7068,"-9"1"-4879,8-1-2178,-4 1 196,0-1-1,1 1 0,-1 0 1,0 0-1,0 0 1,1 1-1,-9 3 1,11-3-164,0-1 1,0 1-1,0-1 1,1 1-1,-1 0 1,0 0-1,1 0 0,-1 0 1,1 0-1,0 0 1,-1 0-1,1 0 1,0 0-1,1 1 1,-1-1-1,0 0 1,1 1-1,-1-1 1,1 1-1,-1-1 1,1 0-1,0 1 1,1 2-1,-1-3-45,1 0-1,-1-1 0,1 1 1,0-1-1,0 0 0,0 1 1,-1-1-1,1 0 0,1 1 1,-1-1-1,0 0 0,0 0 1,0 0-1,1 0 0,-1 0 1,0 0-1,1 0 0,-1 0 1,1-1-1,-1 1 0,1-1 1,0 1-1,-1-1 1,1 1-1,-1-1 0,1 0 1,1 0-1,60 9-425,-46-8 55,1 1-95,-3-1 161,0 1 0,0 0 0,-1 2 0,18 5 0,-29-9 306,-1 1 0,0 0 1,0 0-1,0 0 0,0 0 0,0 0 1,0 0-1,0 0 0,0 1 0,0-1 1,0 1-1,-1-1 0,1 1 0,-1 0 1,1-1-1,-1 1 0,0 0 1,0 0-1,1 0 0,-2 0 0,1 0 1,0 0-1,0 1 0,0-1 0,-1 0 1,1 0-1,-1 1 0,0-1 1,0 0-1,0 0 0,0 1 0,0-1 1,0 0-1,-2 5 0,0-1 214,-1-1-1,0 1 1,0-1 0,0 1-1,-1-1 1,0 0 0,0 0-1,0-1 1,-1 1 0,1-1-1,-1 0 1,-8 5 0,-66 39 540,77-47-800,-8 4 105,0 0 0,1-1 0,-1 0 0,-21 5 0,29-9-182,-1 0 0,1 0-1,0 0 1,-1 0-1,1 0 1,0 0 0,-1 0-1,1-1 1,0 1-1,0-1 1,-1 0 0,-1 0-1,2 0-192,0-1 1,1 1-1,-1 0 0,0 0 0,1-1 1,-1 1-1,1-1 0,0 1 1,0-1-1,0 0 0,-1 1 0,1-1 1,1 0-1,-1 0 0,0 0 0,0-2 1,-8-27-6373,2-6-4901</inkml:trace>
  <inkml:trace contextRef="#ctx0" brushRef="#br0" timeOffset="1">37 2 13613,'0'0'8584,"71"-2"-7271,-38 2-192,5 0-544,4 0-513,2 4-256,-2-2-2307,-4-2-2337,-7 0-4677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1 131 17969,'0'0'6694,"79"-7"-5637,-20-10 257,9-3-321,4 2-801,0-1-128,-7 5-96,-11 2-1249,-9 4-1122,-11 1-2497,-9-2-4742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52 12172,'0'0'12272,"10"-7"-11562,-5 4-683,45-27 1035,-46 28-932,0 0 0,1 1 0,-1-1 1,0 1-1,1 0 0,-1 0 0,1 0 1,0 1-1,-1-1 0,1 1 0,0 0 1,8 2-1,-12-2-111,0 1 1,0 0-1,0-1 1,0 1-1,-1 0 1,1 0-1,0-1 0,-1 1 1,1 0-1,0 0 1,-1 0-1,1 0 1,-1 0-1,1 0 1,-1 0-1,0 0 1,1 0-1,-1 0 0,0 0 1,0 0-1,0 0 1,0 0-1,0 0 1,0 0-1,0 0 1,0 0-1,0 0 1,0 0-1,0 0 0,-1 0 1,0 2-1,-11 31 576,-49 35 184,47-57-635,1 1-1,1 1 1,0 0-1,1 1 1,0 0-1,1 1 1,1 0 0,-12 30-1,20-45-142,1 0-1,-1 0 0,1 0 1,-1 1-1,1-1 0,0 0 1,0 0-1,0 1 0,0-1 0,0 0 1,0 0-1,0 1 0,0-1 1,0 0-1,0 0 0,1 1 1,-1-1-1,0 0 0,1 0 1,-1 0-1,1 0 0,-1 0 1,1 1-1,0-1 0,0 0 1,-1 0-1,1 0 0,0-1 1,0 1-1,2 2 0,0-2 7,0 0 0,-1 0 0,1-1 0,0 1 0,1-1 0,-1 1 0,0-1 0,0 0 0,0 0 1,0 0-1,0-1 0,4 0 0,9-2 24,-1-1 0,1-1-1,-1 0 1,15-8 0,-24 10-20,-1 0 67,0 1 0,0-1-1,1 1 1,-1 0 0,1 0-1,-1 1 1,1 0 0,6-1-1,-12 2 89,-2 1-149,0 0 0,-1 0 0,1 0 0,0 0 0,0 1 0,0-1 0,0 1 0,0-1 0,0 1 0,-2 2 0,-1 13-1419,5-32-7723,0-2 882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5.6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0 0 2723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12588,'0'0'6267,"-2"10"-3032,-20 85 1256,-7 8-3392,-22 92-1991,49-183 932,-3 10 527,0 1 0,-1 40-1,21-75 619,-4-4-1038,0-1-1,-1 0 1,-1-1-1,0 0 1,7-24-1,25-100-109,-35 121 14,3-21-42,-7 31-15,0-1 0,1 0 0,0 0 0,1 1 0,0 0 1,10-18-1,-13 28-19,-1 0 0,1 0 1,0 0-1,0 0 0,0 0 0,-1 0 1,1 0-1,0 0 0,0 1 1,0-1-1,1 0 0,-1 0 1,0 1-1,0-1 0,0 1 0,0-1 1,1 1-1,-1 0 0,0-1 1,0 1-1,1 0 0,-1 0 1,0 0-1,1 0 0,-1 0 1,0 0-1,0 0 0,1 0 0,-1 1 1,0-1-1,1 0 0,-1 1 1,0-1-1,0 1 0,0-1 1,0 1-1,0 0 0,1 0 0,-1-1 1,1 2-1,0 0-3,1 1 0,-1-1 0,0 0 0,0 1-1,0-1 1,0 1 0,0 0 0,0-1 0,-1 1 0,1 0 0,-1 0-1,0 0 1,0 0 0,0 0 0,1 4 0,-2-2 62,0 1 0,-1-1 0,1 1 0,-1-1 0,0 1 0,0-1 0,-1 0-1,0 0 1,0 0 0,0 0 0,0 0 0,-1 0 0,0 0 0,0-1 0,0 1 0,0-1 0,-1 0 0,0 0 0,0 0 0,0-1 0,-9 7 0,5-4 32,0-1-1,0 0 1,-1-1 0,1 0 0,-1 0 0,0-1 0,0 0 0,-1 0 0,1-1 0,-1-1 0,-18 2-1,28-3-211,-1 0-1,1 0 0,0 0 1,-1 0-1,1-1 0,0 1 1,-1 0-1,1 0 0,0 0 1,-1 0-1,1-1 0,0 1 1,-1 0-1,1 0 0,0-1 1,-1 1-1,1 0 0,0-1 1,0 1-1,-1 0 0,1-1 1,0 1-1,0 0 0,0-1 1,0 1-1,0 0 0,-1-1 1,1 1-1,0-1 0,0 1 1,0 0-1,0-1 0,0 1 1,0 0-1,0-1 0,0 1 1,0-1-1,0 1 0,1 0 1,-1-1-1,0 1 0,0-1 1,0 1-1,0 0 0,0-1 1,1 1-1,-1 0 0,0-1 1,0 1-1,1 0 0,-1 0 1,0-1-1,0 1 0,1 0 1,-1 0-1,0-1 0,1 1 1,0 0-1,15-12-5939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10442,'-69'32'2242,"69"-37"-288,1 1-545,7 1-1024,1 0-353,8 2-161,2 1-1408,1-2-2307,1 2-4612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6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23 13773,'0'0'10127,"10"-1"-8792,21-6-597,-17 3-479,0 1 1,-1 0-1,1 1 0,0 1 1,0 0-1,0 1 0,23 2 1,-35-1-238,0 0 0,-1-1 1,1 1-1,0 0 0,-1 0 1,1 0-1,-1 1 0,1-1 1,-1 0-1,0 0 0,0 1 1,1-1-1,-1 1 0,0-1 1,0 1-1,0-1 0,0 1 0,-1 0 1,1 0-1,0-1 0,-1 1 1,1 0-1,-1 0 0,0 0 1,1-1-1,-1 1 0,0 0 1,0 0-1,0 0 0,0 0 1,-1 0-1,1-1 0,0 1 0,-1 0 1,1 0-1,-2 1 0,0 4 145,1-1 0,-2 0 0,1 0-1,-1 0 1,0 0 0,0 0 0,-1-1-1,1 1 1,-6 5 0,-1-2-43,1-1-1,-2 0 1,1 0 0,-1-1-1,0 0 1,-1-1 0,0-1-1,0 1 1,0-2 0,0 0-1,-1 0 1,0-1 0,1-1-1,-1 0 1,0-1 0,0 0-1,-18-1 1,30 0-153,0 0 0,0 0 0,0 0-1,0 0 1,1 0 0,-1 0 0,0 0 0,0 0 0,0 0 0,0-1 0,1 1-1,-1 0 1,0 0 0,0-1 0,0 1 0,1-1 0,-1 1 0,0-1-1,1 1 1,-1-1 0,0 1 0,1-1 0,-1 1 0,0-1 0,1 0 0,-1 0-1,1 1 1,0-1 0,-1 0 0,1 0 0,-1 1 0,1-1 0,0 0-1,0 0 1,-1 0 0,1 1 0,0-1 0,0 0 0,0 0 0,0 0 0,0 0-1,0 0 1,0 1 0,0-1 0,1 0 0,-1-1 0,1 0-116,0 0 1,0 0-1,0 0 0,0 0 1,0 0-1,0 0 1,1 0-1,-1 1 0,1-1 1,0 0-1,-1 1 1,1-1-1,0 1 1,0 0-1,0-1 0,0 1 1,2-1-1,82-26-13804,-54 16 5061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6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64 5990,'0'0'10100,"2"-9"-6048,4-31-1447,-6 40-2542,1-1 0,-1 1 0,0-1 0,0 0 0,0 1 0,-1-1 0,1 1 0,0-1 0,0 1 0,0-1 1,0 1-1,0-1 0,-1 1 0,1-1 0,0 1 0,0-1 0,-1 1 0,1-1 0,0 1 0,-1-1 0,1 1 0,0 0 0,-1-1 0,1 1 0,-1 0 0,1-1 1,-1 1-1,1 0 0,-1 0 0,1-1 0,-1 1 0,1 0 0,-1 0 0,1 0 0,-1 0 0,1-1 0,-1 1 0,1 0 0,-1 0 0,0 0 0,1 0 0,-1 0 1,1 1-1,-1-1 0,1 0 0,-1 0 0,1 0 0,-1 0 0,1 0 0,-1 1 0,1-1 0,-1 0 0,0 1 0,-24 12 915,13-3-841,1 1 0,1 0 0,0 1 0,0-1 0,1 2 0,1 0 0,0 0 1,0 0-1,-8 24 0,8-16 105,0 0 0,2 0-1,1 1 1,0-1 0,2 1 0,-1 24 0,3-42-213,1 0 0,0-1 0,0 1 0,0 0 0,0-1 0,0 1 0,1 0 0,0 0 0,0-1 0,0 1 0,0-1 0,0 1 0,1-1 0,0 1 0,-1-1 0,1 0 0,0 0 0,1 0 0,-1 0 0,0 0 0,1 0 0,0-1 0,0 1 0,0-1 0,0 0 0,0 0 0,0 0 0,0 0 0,1 0 0,-1-1 0,0 0 0,1 1 0,0-1 0,-1-1 0,1 1 0,6 0 0,1 0 7,0 0 0,0-1 1,-1 0-1,1-1 0,0 0 0,-1-1 1,1 0-1,14-5 0,-21 6-24,-1 0 0,0 0-1,0-1 1,1 1 0,-1-1-1,0 0 1,0 1 0,-1-1 0,1-1-1,0 1 1,0 0 0,-1-1 0,0 1-1,1-1 1,-1 0 0,0 1-1,0-1 1,-1 0 0,1 0 0,0-1-1,-1 1 1,0 0 0,0 0 0,0-1-1,0 1 1,-1-1 0,1 1-1,-1-1 1,0-5 0,0 7 16,-1-1 0,0 0 0,0 0 0,-1 1 0,1-1 0,0 1 0,-1-1 0,0 1 1,1 0-1,-1-1 0,0 1 0,0 0 0,0 0 0,-1 0 0,1 1 0,0-1 0,-1 0 0,1 1 0,-1 0 0,1-1 0,-1 1 0,0 0 0,1 0 1,-1 1-1,0-1 0,0 1 0,0-1 0,-3 1 0,-5-2-228,0 0 1,-1 1 0,1 1-1,-1 0 1,1 0-1,-12 3 1,7 7-2404,15-10 2450,1 1 0,0-1 1,0 0-1,0 0 0,0 0 1,0 1-1,-1-1 0,1 0 1,0 0-1,0 1 1,0-1-1,0 0 0,0 0 1,0 1-1,0-1 0,0 0 1,0 0-1,0 1 0,0-1 1,0 0-1,0 0 0,0 1 1,0-1-1,0 0 1,0 0-1,0 1 0,1-1 1,-1 0-1,0 0 0,0 0 1,0 1-1,0-1 0,0 0 1,1 0-1,-1 0 1,0 1-1,0-1 0,0 0 1,1 0-1,-1 0 0,0 0 1,0 1-1,0-1 0,1 0 1,-1 0-1,0 0 1,0 0-1,1 0 0,-1 0 1,0 0-1,0 0 0,1 0 1,-1 0-1,0 0 0,0 0 1,1 0-1,-1 0 0,0 0 1,0 0-1,1 0 1,-1 0-1,0 0 0,0 0 1,1-1-1,-1 1 0,0 0 1,1 0-1,16 0-7337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14958,'0'0'8424,"-16"69"-6758,15-33 159,1 5-415,0 0-834,0 0-416,5-6-128,9-7-32,4-5-864,0-7-1795,-5-10-992,-3-6-545</inkml:trace>
  <inkml:trace contextRef="#ctx0" brushRef="#br0" timeOffset="1">0 217 8136,'0'0'15150,"61"-20"-14221,-25 17-609,8-3-288,1 0-480,-4-6-2435,-1-3-4996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7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12107,'0'0'8291,"10"-10"-5830,6-5-1672,0 1 0,21-14 0,-30 23-575,1 0-1,0 1 1,0 0 0,0 0 0,0 1 0,0-1 0,1 2 0,0-1 0,16-1 0,-25 4-216,1 0 1,-1 0 0,0 0 0,1 0 0,-1 0-1,0 0 1,1 0 0,-1 0 0,0 0 0,1 0 0,-1 0-1,0 0 1,1 0 0,-1 0 0,0 0 0,0 0-1,1 0 1,-1 0 0,0 1 0,1-1 0,-1 0-1,0 0 1,0 0 0,1 0 0,-1 1 0,0-1 0,0 0-1,1 0 1,-1 1 0,0-1 0,0 0 0,0 1-1,0-1 1,1 0 0,-1 0 0,0 1 0,0-1 0,0 0-1,0 1 1,0-1 0,0 0 0,0 1 0,0-1-1,0 0 1,0 1 0,0-1 0,-9 21 70,-20 16 174,-5-3 59,23-24-171,-1 0 0,2 1 0,-1 1 0,2-1 0,-1 2 0,1-1 0,1 1 0,1 0 0,-7 15 0,14-27-120,-1 1-1,1-1 1,0 0-1,0 0 1,-1 0-1,1 1 1,0-1-1,0 0 1,0 0-1,0 1 1,0-1-1,1 0 1,-1 0-1,0 0 1,0 1-1,1-1 1,-1 0-1,1 0 1,-1 0-1,1 0 1,0 0 0,-1 0-1,1 0 1,0 0-1,0 0 1,-1 0-1,1 0 1,0 0-1,0-1 1,0 1-1,0 0 1,0 0-1,0-1 1,1 1-1,-1-1 1,0 1-1,0-1 1,2 1-1,5 0 8,0 1-1,-1-1 0,1 0 0,15-1 1,-17 0-8,18 0-727,46-7 1,-9-10-3809,-9-7-3210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7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17553,'0'0'8888,"-5"8"-8253,-14 26-330,19-34-302,0 1 1,0 0-1,0-1 1,0 1-1,0 0 1,0-1-1,0 1 1,1-1-1,-1 1 1,0 0-1,1-1 1,-1 1-1,0-1 1,1 1-1,-1-1 1,0 1-1,1-1 1,-1 1 0,1-1-1,-1 0 1,1 1-1,-1-1 1,1 1-1,-1-1 1,1 0-1,0 0 1,-1 1-1,1-1 1,-1 0-1,1 0 1,0 0-1,-1 0 1,1 1-1,-1-1 1,1 0-1,0 0 1,-1 0-1,1 0 1,1-1-1,34 4-216,-30-3 67,3 1 81,-1 1 0,1 0 1,0 0-1,-1 1 1,1 0-1,-1 1 0,0 0 1,0 0-1,0 1 1,13 10-1,-18-13 73,0 0-1,0 0 1,-1 1 0,1-1-1,0 1 1,-1 0 0,0 0-1,1-1 1,-1 1 0,0 1-1,0-1 1,-1 0 0,1 0-1,-1 1 1,0-1 0,0 1 0,0-1-1,0 1 1,0 0 0,-1-1-1,0 1 1,1 0 0,-1-1-1,-1 1 1,1 0 0,0-1-1,-1 1 1,0-1 0,-1 6-1,-2-5 80,1 1 0,0 0-1,-1-1 1,0 0 0,0 0 0,0 0-1,-1 0 1,1-1 0,-1 0 0,0 0-1,0 0 1,-7 3 0,-5 2 16,-1-1-1,-25 8 1,-7-7-885,49-8 496,-1 0 0,0 0 0,0 0-1,0 0 1,0-1 0,1 1 0,-1-1 0,0 1 0,0-1 0,1 1-1,-1-1 1,0 0 0,1 0 0,-1 0 0,1 0 0,-1 0-1,1-1 1,0 1 0,-1 0 0,1 0 0,0-1 0,0 1 0,-2-4-1,-9-22-6439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8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14670,'0'0'2722,"55"-10"193,-23 7-1281,3-1-898,-1 1-319,0 1-353,-5 2-96,-5 0-2306,-6 0-2787,-8 0-6022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17809,'0'0'1505,"83"-24"1474,-18 3-481,9-3-1152,10-1 351,3 0-800,-6 3-609,-11 4-191,-9 4-97,-15 6-1378,-15-1-2017,-11 3-2114,-10-5-8264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16271,'0'0'7885,"11"-11"-6796,-10 10-1061,57-50 1305,-52 47-1227,-1 0 0,1 0 0,0 1 0,0 0 0,0 0-1,1 1 1,-1 0 0,1 0 0,0 0 0,-1 1 0,14-2 0,-20 3-107,0 0 1,1 0-1,-1 0 0,1 0 1,-1 0-1,1 0 1,-1 0-1,0 1 0,1-1 1,-1 0-1,1 0 0,-1 0 1,0 0-1,1 0 0,-1 1 1,0-1-1,1 0 0,-1 0 1,0 1-1,1-1 1,-1 0-1,0 1 0,1-1 1,-1 0-1,0 1 0,0-1 1,0 0-1,1 1 0,-1-1 1,0 0-1,0 1 0,0-1 1,0 1-1,0-1 0,-3 19 165,-15 15 288,-25 14 66,30-35-199,1 1 0,0 0 0,-16 26-1,27-39-299,1 0-1,-1 0 0,1 0 0,-1 0 1,1-1-1,0 1 0,-1 0 0,1 0 1,0 0-1,0 0 0,-1 0 0,1 0 1,0 0-1,0 0 0,0 0 0,0 0 1,0 0-1,0 0 0,1 0 0,-1 0 1,0 0-1,0 0 0,1 0 1,-1 0-1,1 0 0,-1 0 0,1-1 1,-1 1-1,1 0 0,-1 0 0,1 0 1,0-1-1,-1 1 0,1 0 0,0-1 1,0 1-1,-1 0 0,1-1 0,0 1 1,0-1-1,0 0 0,0 1 0,0-1 1,0 0-1,0 1 0,0-1 0,0 0 1,0 0-1,0 0 0,0 0 1,0 0-1,1 0 0,11 2-22,0-2-1,0 1 0,18-3 1,-13 1 21,5 0-1151,0 0 1,35-7-1,10-9-9292,-39 7-443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3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7623,'0'0'19870,"9"-14"-18402,41-65-494,72-118-251,-139 263-445,14-58-279,-36 135 129,35-127-169,1 0 0,1 1 0,1-1 0,0 1 0,2-1 0,3 32 0,-4-47-29,0 0 1,0 1-1,0-1 1,0 0-1,1 1 1,-1-1-1,0 0 1,1 1-1,-1-1 1,1 0-1,-1 0 1,1 0-1,0 1 1,0-1-1,-1 0 1,1 0-1,0 0 1,0 0-1,0 0 1,0 0-1,0-1 1,0 1-1,0 0 0,0 0 1,1-1-1,-1 1 1,0 0-1,0-1 1,0 0-1,1 1 1,-1-1-1,0 0 1,1 1-1,-1-1 1,0 0-1,1 0 1,-1 0-1,0 0 1,1 0-1,-1 0 1,0-1-1,1 1 1,-1 0-1,0-1 1,1 1-1,-1-1 1,0 1-1,2-2 1,3-1-701,-1 0 0,0-1 0,-1 1 1,1-1-1,0 0 0,-1 0 0,0 0 0,0 0 1,5-9-1,12-25-7243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32 109 12524,'0'0'12833,"12"4"-11253,-11-3-1569,4 1 120,0 1 0,0-1 1,1 0-1,-1 0 0,1-1 1,0 0-1,-1 0 0,1 0 1,0 0-1,0-1 0,0 0 1,-1 0-1,1-1 1,0 0-1,0 0 0,-1 0 1,1 0-1,-1-1 0,1 0 1,-1 0-1,0-1 0,1 0 1,-1 0-1,7-5 0,-8 4-97,1-1 1,-1 0-1,0 0 0,0 0 0,0-1 1,-1 1-1,0-1 0,3-6 0,-6 11-28,1 0-1,0-1 0,-1 1 0,1 0 1,-1 0-1,0-1 0,1 1 0,-1 0 1,0 0-1,0-1 0,1 1 0,-1 0 1,0-1-1,-1 1 0,1 0 0,0-1 1,0 1-1,0 0 0,-1-1 0,1 1 1,-1 0-1,1 0 0,-1 0 0,1-1 1,-1 1-1,0 0 0,0 0 0,1 0 1,-1 0-1,0 0 0,0 0 0,0 0 1,0 0-1,0 1 0,0-1 0,0 0 1,-1 1-1,1-1 0,0 0 1,0 1-1,0-1 0,-1 1 0,1 0 1,-2-1-1,-4 0 41,0 1 0,0-1 0,1 1 0,-1 1 1,0-1-1,1 1 0,-1 0 0,0 0 0,1 1 0,0 0 1,-1 0-1,1 1 0,0 0 0,0 0 0,0 0 0,0 1 1,1 0-1,0 0 0,-1 0 0,1 0 0,-6 8 0,4-5 19,1 1 0,0-1 1,1 1-1,0-1 0,0 2 0,0-1 0,1 0 0,0 1 0,1 0 0,0 0 0,0 0 0,1 0 0,1 1 0,-2 16 0,3-24-173,0 0 0,1 0 0,0 0 0,-1 0 1,1 0-1,0 0 0,0 0 0,0-1 0,0 1 0,0 0 0,0 0 0,1-1 0,-1 1 0,1-1 0,-1 1 1,1-1-1,-1 0 0,1 0 0,0 1 0,-1-1 0,1 0 0,0 0 0,0-1 0,0 1 0,0 0 1,0-1-1,0 1 0,0-1 0,0 0 0,0 1 0,0-1 0,3 0 0,12 1-2362,-1 0 0,32-3 0,-39 1 1296,28-2-8237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18417,'0'0'8916,"-4"10"-8623,-8 22 437,-16 64 1,25-82-476,0 1 1,1 0 0,1 0 0,0 0 0,1 0 0,0 0 0,5 26-1,-5-39-230,1 1 0,0-1 0,0 0 0,0 1-1,0-1 1,0 0 0,1 0 0,-1 0-1,1 0 1,-1 0 0,1 0 0,0 0-1,0 0 1,0-1 0,0 1 0,0-1-1,0 0 1,0 1 0,0-1 0,1 0-1,-1 0 1,0 0 0,1 0 0,-1-1 0,0 1-1,1-1 1,-1 1 0,1-1 0,-1 0-1,1 0 1,0 0 0,-1 0 0,1-1-1,-1 1 1,0-1 0,4 0 0,2-1 22,0 0 0,-1 0 0,1-1 1,-1 0-1,1 0 0,-1-1 0,0 0 1,0 0-1,-1-1 0,9-6 0,-12 7-38,0 1-1,1 0 1,-1-1-1,-1 0 1,1 0-1,-1 0 1,1 0-1,-1 0 1,0-1-1,-1 1 1,1-1-1,-1 1 1,1-6-1,-2 8-6,0 0 1,0 0-1,0 0 0,0 1 0,0-1 0,-1 0 0,1 0 0,-1 1 0,1-1 1,-1 0-1,1 0 0,-1 1 0,0-1 0,0 1 0,0-1 0,0 1 0,0-1 1,-1 1-1,1 0 0,0-1 0,0 1 0,-1 0 0,1 0 0,-1 0 0,1 0 1,-1 0-1,0 0 0,1 1 0,-1-1 0,0 0 0,1 1 0,-1 0 1,0-1-1,0 1 0,0 0 0,-2 0 0,-8-2-328,1 1 0,0 0 0,-1 1 0,-19 3 0,29-3 179,-1 0 0,1 1 1,0 0-1,-1-1 0,1 1 0,0 0 0,-1 0 0,1 0 0,0 1 0,0-1 0,0 0 0,-3 3 0,4-3 53,0 0 0,0 1 1,1-1-1,-1 0 0,1 0 1,-1 0-1,1 0 0,-1 1 1,1-1-1,0 0 0,0 0 0,-1 1 1,1-1-1,0 0 0,0 0 1,0 1-1,0-1 0,1 0 1,-1 1-1,0-1 0,1 0 1,-1 0-1,0 0 0,1 1 1,-1-1-1,2 1 0,6 4-8095,10-5-5675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18962,'0'0'6758,"35"49"-5637,10-49-192,11 0-769,5-12-160,0-4-2722,-10-1-2659,-20 2-4132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19026,'0'0'1986,"92"-2"-641,-34-7-800,12-3-417,-4-2-32,-1-3-2659,-7-4-7686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6983,'0'0'8135,"5"-9"-4718,-3 4-3056,1-1 1,0 1-1,0 0 1,1 1 0,-1-1-1,1 0 1,0 1-1,0 0 1,1 0-1,-1 0 1,1 1-1,0-1 1,0 1-1,0 0 1,0 1-1,1-1 1,6-1-1,-4 1-84,1 0 0,0 0 1,0 1-1,0 0 0,1 1 0,-1 0 0,0 0 0,0 1 0,17 2 0,-26-2-277,1 0 0,-1 1-1,1-1 1,-1 0 0,0 1 0,1-1 0,-1 0 0,1 1-1,-1-1 1,0 0 0,1 1 0,-1-1 0,0 1-1,1-1 1,-1 0 0,0 1 0,0-1 0,0 1 0,1-1-1,-1 1 1,0-1 0,0 1 0,0-1 0,0 1 0,0-1-1,0 1 1,0-1 0,0 1 0,0-1 0,0 1-1,0-1 1,0 1 0,0-1 0,0 1 0,-1-1 0,1 1-1,0-1 1,0 1 0,0-1 0,-1 1 0,1-1 0,0 0-1,-1 1 1,1-1 0,0 1 0,-1-1 0,-17 19 77,3-9 6,0-1-1,-1-1 1,-21 9 0,21-10 45,-1 0 0,-26 18 1,43-25-134,1 1 0,-1-1 0,0 1 1,1-1-1,-1 1 0,1-1 0,-1 1 0,1-1 1,-1 1-1,1-1 0,-1 0 0,1 1 0,-1-1 1,1 0-1,0 1 0,-1-1 0,1 0 0,-1 0 1,1 0-1,0 1 0,-1-1 0,1 0 0,0 0 1,-1 0-1,1 0 0,0 0 0,-1 0 1,2-1-1,26 6 0,-1-3-147,69 12-845,-88-12 941,0 0 0,0 0 0,-1 1 0,1 0 0,-1 0 0,0 1 0,0 0 0,0 0 0,9 7 0,-14-10 57,-1 1 0,0-1 0,1 0 1,-1 0-1,0 1 0,0-1 0,0 1 0,0-1 0,0 1 0,0-1 0,0 1 0,-1 0 0,1-1 0,-1 1 0,1 0 0,-1-1 0,1 1 0,-1 0 0,0 0 0,0-1 1,0 1-1,0 0 0,0 0 0,-1 1 0,0 1 105,0-1 1,0 0 0,-1-1-1,1 1 1,-1 0-1,0 0 1,0-1 0,0 1-1,0-1 1,-1 1-1,1-1 1,-4 2 0,-7 5 506,0 0 0,0-1 1,-1-1-1,-19 8 0,28-13-543,-69 24 901,67-23-915,1-2 0,-1 1-1,0-1 1,0 0 0,0-1 0,0 0-1,-1 0 1,-11-2 0,18 2-73,1 0 0,0 0 0,0 0 0,-1 0 0,1 0 0,0 0 0,0 0 0,0-1 0,-1 1 0,1 0 0,0 0 0,0 0 0,0-1 0,0 1 0,0 0 0,-1 0 0,1 0 0,0-1 0,0 1 0,0 0 0,0 0-1,0-1 1,0 1 0,0 0 0,0 0 0,0-1 0,0 1 0,0 0 0,0 0 0,0-1 0,0 1 0,0 0 0,0 0 0,0-1 0,0 1 0,0 0 0,0 0 0,0 0 0,0-1 0,1 1 0,-1 0 0,0 0 0,0 0 0,0-1 0,0 1 0,0 0 0,1 0 0,-1-1 0,9-9-2283,51-15-9022,-51 21 9341,16-5-5413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2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16624,'0'0'8760,"-9"1"-7623,6-1-1080,0 0 0,0 1 0,0-1-1,0 1 1,0 0 0,0 0 0,1 0 0,-1 0-1,0 0 1,0 1 0,1-1 0,-1 1 0,1 0 0,-1 0-1,1 0 1,-3 3 0,0 1 1,1 1 0,-1 0 0,1 0 0,1 0 0,-1 0 0,-3 13 0,-3 10 682,-12 48-1,20-69-590,1 0-1,0 0 1,0 0-1,0 1 0,1-1 1,1 0-1,-1 0 1,2 0-1,-1 0 1,4 12-1,-3-18-128,0-1-1,0 1 1,0 0-1,0-1 1,0 0-1,0 1 1,0-1 0,1 0-1,-1 0 1,1 0-1,0-1 1,0 1-1,-1-1 1,1 1-1,0-1 1,0 0-1,0 0 1,1 0-1,-1-1 1,0 1-1,0-1 1,0 1-1,0-1 1,1 0-1,-1 0 1,0-1 0,0 1-1,0-1 1,4 0-1,-1 0-7,-1 0 0,1 0 0,0-1-1,0 1 1,-1-1 0,1 0 0,-1-1 0,1 1 0,-1-1 0,0 0-1,0-1 1,-1 1 0,1-1 0,8-8 0,-12 10-15,1 0 0,-1 0 0,0 0 1,1 0-1,-1-1 0,0 1 0,0 0 1,0-1-1,0 1 0,-1 0 0,1-1 1,-1 1-1,1-1 0,-1 1 0,0-1 1,0 1-1,0-1 0,0 1 0,-1-1 1,0-3-1,0 4 6,0 0 0,0 0-1,-1 1 1,1-1 0,0 0 0,-1 0 0,1 1 0,-1-1 0,0 1 0,1-1 0,-1 1-1,0 0 1,0 0 0,0 0 0,0 0 0,0 0 0,0 0 0,-3 0 0,-1-1 1,0 1-1,0-1 1,0 1 0,0 1 0,0 0 0,-1-1 0,1 2 0,0-1-1,0 1 1,0 0 0,0 0 0,0 1 0,0-1 0,0 1 0,-7 4-1,-24 23-1028,35-28 513,1 1 0,0-1 0,0 0 0,0 1 0,0-1 0,0 1-1,0-1 1,0 1 0,1 0 0,-1-1 0,0 1 0,1 0 0,0-1 0,-1 4 0,16-2-18958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4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18417,'1'14'1121,"-1"7"1250,0 7 223,0 4-1152,0 4 95,0 0-608,0 3-641,2-5-192,5-7-96,4-7 32,1-5-608,1-7-1026,-3-8-960,-6 0-1987,-4-16-3586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4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10442,'0'0'15823,"75"9"-15663,-35-18-160,4 0-1217,-5 0-1922,-6 0-1890,-3 1-4035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18033,'0'0'2029,"12"-5"-43,2-1-1281,0 0 0,1 1 1,-1 1-1,1 1 1,1 0-1,21-2 1,-28 5-427,0 0 1,-1 1 0,1-1 0,0 1 0,0 1 0,15 5 0,-22-7-267,0 1 0,0 0 0,-1 0 0,1 0-1,0 0 1,-1 0 0,1 0 0,-1 1 0,1-1 0,-1 1 0,0-1 0,0 1 0,1-1 0,-1 1 0,0-1 0,0 1 0,0 0-1,-1 0 1,1 0 0,0 0 0,-1-1 0,1 1 0,-1 0 0,0 0 0,1 0 0,-1 0 0,0 0 0,0 0 0,-1 0-1,1 0 1,0 0 0,0 0 0,-1 0 0,1 0 0,-1-1 0,0 1 0,-1 3 0,-2 3 96,0-1 0,-1 0 0,1 0 0,-1 0 0,0 0 0,-1-1 0,0 0 0,0 0 0,0-1 0,-9 6 0,3-2 48,0-1 0,0 0 0,-1-1 0,0 0 0,-15 5 0,52-20-1015,70-21-2700,-84 27 3315,-1 1 1,1-1-1,-1 1 0,1 1 0,-1 0 0,1 0 0,18 3 1,-27-2 260,1 0 0,-1 0 1,0 0-1,1 0 1,-1 0-1,0 0 1,0 0-1,1 0 1,-1 1-1,0-1 0,0 0 1,0 1-1,0-1 1,-1 0-1,1 1 1,0-1-1,-1 1 1,1 0-1,-1-1 1,1 1-1,-1-1 0,0 1 1,0 0-1,0-1 1,1 1-1,-2 0 1,1-1-1,0 1 1,0 0-1,0-1 0,-1 1 1,1 0-1,-2 2 1,1 3 425,-1 1 0,0-1 0,-1 0 1,0 0-1,0 0 0,-5 9 0,2-8-5,0 1 0,-1-1 0,0-1 0,-15 14-1,19-19-357,1 0 0,-1 0 0,0 0 0,0 0 0,0-1 0,0 1 0,0-1-1,0 0 1,0 0 0,0 0 0,-1 0 0,1 0 0,0-1 0,-1 0 0,1 1-1,0-1 1,-1-1 0,1 1 0,-5-1 0,7 0-222,0 1-1,0-1 1,0 0-1,1 0 1,-1 0-1,0 0 1,0 0-1,0 1 1,1-2-1,-1 1 1,0 0-1,1 0 1,-1 0-1,1 0 1,-1 0 0,1 0-1,0-1 1,-1 1-1,1 0 1,0 0-1,0 0 1,0-1-1,0 1 1,0 0-1,0 0 1,0-1-1,1 1 1,-1 0-1,0 0 1,1 0 0,-1-1-1,1-1 1,16-39-8099,0 19-56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5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 16432,'0'0'11936,"-9"10"-10639,2-2-1071,1 0-1,0 1 1,0 0-1,-8 16 1,12-23-151,1 2 1,0-1 0,-1 0 0,1 0 0,0 0-1,0 1 1,1-1 0,-1 0 0,1 1-1,0-1 1,0 0 0,0 1 0,0-1-1,0 0 1,1 1 0,-1-1 0,1 0 0,0 1-1,0-1 1,0 0 0,1 0 0,-1 0-1,1 0 1,2 3 0,-2-4-72,-1 0-1,1 0 1,0-1 0,0 1-1,0-1 1,-1 0 0,2 0 0,-1 0-1,0 0 1,0 0 0,0 0-1,0 0 1,1 0 0,-1-1 0,0 1-1,1-1 1,-1 0 0,0 0-1,1 0 1,-1 0 0,0 0-1,1 0 1,-1-1 0,0 1 0,1-1-1,3-1 1,-1 0-6,0 0 0,0 0 1,0-1-1,-1 1 0,1-1 0,-1 0 0,0 0 0,0-1 1,0 1-1,7-8 0,-8 5-1,1 1 1,-1-1-1,0 1 1,0-1-1,-1 0 1,1 0-1,-1 0 0,-1 0 1,1 0-1,-1-1 1,0 1-1,0-8 1,-1 13-7,0-1-1,0 0 1,0 0 0,-1 0 0,1 0 0,0 1 0,-1-1 0,1 0 0,-1 0 0,0 1-1,1-1 1,-1 0 0,0 1 0,0-1 0,0 1 0,0-1 0,0 1 0,0-1 0,-1 1 0,1 0-1,0 0 1,-1 0 0,1-1 0,-1 1 0,0 0 0,1 1 0,-1-1 0,1 0 0,-1 0-1,0 1 1,0-1 0,0 1 0,1 0 0,-1-1 0,0 1 0,0 0 0,0 0 0,1 0 0,-1 0-1,0 0 1,0 1 0,0-1 0,0 1 0,-2 0 0,2 0-202,0-1 0,0 1 0,0 0 0,0 0 0,0-1 0,0 1 0,0 1 1,0-1-1,0 0 0,1 0 0,-1 1 0,1-1 0,-1 1 0,1 0 0,-1-1 0,1 1 0,0 0 0,0 0 0,0-1 0,-1 4 0,-6 25-9767,7-12-3198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18449,'0'0'9481,"-18"51"-8231,18-30-97,0 0-417,9 1-511,7 3-161,5-1-192,2-3-833,0-1-993,-3-3-1217,-3-5-481,-8-6-223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17617,'0'0'8296,"4"11"-8264,29 94 64,-33-104-88,0 0 0,1 0-1,-1 0 1,0 0 0,1 0 0,-1 0 0,1 0 0,-1 0 0,1 0 0,-1 0 0,1-1 0,0 1 0,0 0 0,-1 0 0,1-1 0,0 1 0,0 0 0,0-1-1,0 1 1,0-1 0,-1 1 0,1-1 0,0 1 0,0-1 0,0 0 0,0 0 0,1 1 0,-1-1 0,1 0 0,0 0 33,0-1 1,1 0-1,-1 1 1,0-1-1,0 0 1,0 0-1,0 0 1,0-1-1,0 1 1,0 0-1,0-1 1,2-2-1,6-6 193,0-1 0,-1 0-1,9-14 1,-18 25-233,26-47 415,-18 32-92,1 0 1,0 1-1,12-15 1,-18 62-384,-14 71 113,11-103-55,1-1 1,-1 0-1,0 1 1,0-1-1,0 0 1,0 1-1,1-1 1,-1 0-1,0 0 1,0 1 0,1-1-1,-1 0 1,0 0-1,0 0 1,1 1-1,-1-1 1,0 0-1,1 0 1,-1 0 0,0 0-1,1 0 1,-1 1-1,0-1 1,1 0-1,-1 0 1,0 0-1,1 0 1,-1 0-1,0 0 1,1 0 0,-1 0-1,0 0 1,1 0-1,-1-1 1,0 1-1,1 0 1,-1 0-1,0 0 1,1 0-1,-1 0 1,0-1 0,1 1-1,-1 0 1,0 0-1,0 0 1,1-1-1,-1 1 1,0 0-1,1-1 1,17-11 87,10-15-13,-1-1 0,23-33 0,23-24 243,-73 85-319,0-1 0,0 1 0,0 0 0,0 0 0,0 0 0,0-1 0,0 1 0,0 0 0,0 0 0,0 0 0,0 0 0,0-1 0,1 1 0,-1 0 0,0 0 0,0 0 0,0 0 0,0-1 0,0 1 0,1 0 0,-1 0 0,0 0 0,0 0 0,0 0 0,0 0 0,1 0 0,-1 0 0,0 0 0,0 0 0,0-1 0,1 1 0,-1 0 0,0 0 0,0 0 0,0 0 0,1 0 1,-1 0-1,0 1 0,0-1 0,0 0 0,1 0 0,-1 0 0,0 0 0,0 0 0,0 0 0,0 0 0,1 0 0,-1 0 0,0 0 0,0 1 0,0-1 0,0 0 0,1 0 0,-1 0 0,0 0 0,0 0 0,0 1 0,0-1 0,0 0 0,0 0 0,0 0 0,0 0 0,1 1 0,-1-1 0,0 0 0,-2 22-30,-10 25 104,5-27-43,4-14-20,0 0-1,1 0 1,0 0 0,1 0 0,-1 0 0,0 9 0,2-14-19,1-1 0,-1 0 0,0 0-1,1 0 1,-1 0 0,0 0 0,1 1 0,-1-1 0,1 0 0,-1 0 0,0 0 0,1 0 0,-1 0 0,1 0 0,-1 0 0,0 0-1,1 0 1,-1-1 0,0 1 0,1 0 0,-1 0 0,0 0 0,1 0 0,-1 0 0,0-1 0,1 1 0,-1 0 0,0 0-1,1-1 1,-1 1 0,0 0 0,0 0 0,1-1 0,-1 1 0,0 0 0,0-1 0,1 1 0,-1-1 0,15-12-1049,10-20-6036,-15 17 214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18193,'0'0'10122,"-9"10"-10031,-5 6-97,1 1 1,1 0 0,1 0-1,-11 22 1,16-26 127,-1 0 0,2 0 1,0 0-1,1 1 0,0 0 0,1 0 0,0 0 0,0 17 1,2-30-108,1 0 1,0-1 0,0 1 0,0 0 0,1 0 0,-1-1 0,0 1 0,0 0 0,0-1 0,0 1 0,1 0 0,-1 0-1,0-1 1,1 1 0,-1-1 0,1 1 0,-1 0 0,0-1 0,1 1 0,-1-1 0,1 1 0,0-1 0,-1 1-1,1-1 1,-1 1 0,1-1 0,0 0 0,-1 1 0,1-1 0,0 0 0,27-1 181,23-21-199,-38 14-423,0-1 0,-1-1 0,0 0 0,14-16 0,3-16-4469,-27 38 3509,0 0 1,0-1-1,-1 1 1,0 0-1,0-1 1,0 1-1,0 0 1,0-8-1,-1 9-4209</inkml:trace>
  <inkml:trace contextRef="#ctx0" brushRef="#br0" timeOffset="1">170 130 6022,'0'0'5765,"-31"49"-5573,24-37-4676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6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7911,'0'0'12813,"74"-52"-13838,-47 39-3620,0-4-9288</inkml:trace>
  <inkml:trace contextRef="#ctx0" brushRef="#br0" timeOffset="1">273 38 13645,'0'0'4260,"10"-5"-1537,2-1-2044,0 1 0,1 0 0,-1 1 0,1 1 0,0 0 0,0 1 0,0 0 0,0 0 0,21 2 0,-33 0-644,0 0 0,0 0 1,0 0-1,0 0 0,-1 0 0,1 0 1,0 1-1,0-1 0,0 0 0,0 1 1,0-1-1,0 0 0,0 1 1,0-1-1,-1 1 0,1-1 0,0 1 1,0 0-1,-1-1 0,1 1 0,0 0 1,-1 0-1,1-1 0,-1 1 0,1 0 1,-1 0-1,1 0 0,0 1 0,-1 0 53,0 0 0,0 0 0,0 1-1,0-1 1,0 0 0,0 0 0,-1 0-1,1 0 1,-1 0 0,0 0 0,1 1-1,-2 1 1,-32 51 1342,30-49-1369,-40 60 958,42-61-971,0-1 1,0 1-1,0-1 0,0 1 1,1 0-1,0 0 0,0 0 0,0 0 1,1 0-1,0 0 0,-1 0 0,2 0 1,0 8-1,0-12-59,0 1 0,0-1 0,0 1-1,0 0 1,0-1 0,0 0 0,1 1 0,-1-1 0,0 0 0,1 1-1,-1-1 1,1 0 0,0 0 0,-1 0 0,1-1 0,0 1 0,0 0 0,-1-1-1,1 1 1,0-1 0,0 1 0,0-1 0,0 0 0,-1 0 0,4 0-1,50-2-1102,-50 1 604,-1 0-1,1-1 1,-1 0 0,0 0-1,1 0 1,-1 0-1,0 0 1,5-5 0,28-27-7720,-12 5-669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11147,'0'0'15043,"10"8"-14909,87 59 36,-89-61-98,0 0 0,-1 0 0,0 1 0,0 0 0,0 0 0,-1 0 0,8 14 0,-12-18 25,0 1 1,0 0-1,0 0 1,0 0-1,0 0 1,-1 0 0,0 0-1,0 0 1,0 1-1,0-1 1,-1 0-1,0 1 1,0-1 0,0 1-1,0-1 1,0 0-1,-1 1 1,-2 7-1,1-9 1,0 0 0,0 0 0,0 0 0,-1 0 0,1 0 0,-1 0 0,0-1 0,1 0 0,-1 1 0,0-1 0,0 0 0,-1-1 0,1 1 0,0 0 0,0-1 0,-1 0 0,1 0 0,-1 0 0,0 0 0,1 0 0,-1-1 0,1 1 0,-1-1 0,0 0 0,-3-1 0,2 2-380,-1-2-1,1 1 1,0 0 0,0-1-1,0 0 1,0 0-1,0 0 1,0-1-1,0 0 1,1 0 0,-1 0-1,1 0 1,-1-1-1,1 1 1,0-1 0,0 0-1,-6-6 1,5 2-1311,1 0 0,0 0 1,0-1-1,0 1 1,-4-15-1,0-13-5406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8200,'0'0'15951,"69"-24"-13805,-40 21-416,1 0-738,1-1-607,0 1-321,-3 1-192,-5 2-1858,-2-3-2947,-9-2-5669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0 793 13741,'0'0'3155,"17"1"-1463,0-1-1186,1-1 0,0 0 0,-1-1 0,1-1-1,-1-1 1,0 0 0,22-10 0,675-229 3797,16 39-3589,-237 69-654,-470 128-138,421-109 1089,-342 95-247,0 5-1,146-6 1,-226 22-1729,-56 0-8394,9 0 2168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7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14061,'0'0'7997,"13"-8"-6256,17-9-84,53-21 0,-74 34-1499,0 0 1,0 1-1,1 0 1,-1 1 0,1 0-1,0 0 1,-1 1-1,1 0 1,0 1 0,0 0-1,0 1 1,15 2-1,-24-2-150,0 0-1,0 0 1,1-1 0,-1 1-1,0 0 1,0 0-1,0 0 1,0 0-1,0 0 1,-1 0 0,1 1-1,0-1 1,0 0-1,-1 0 1,1 1 0,-1-1-1,1 0 1,-1 1-1,1-1 1,-1 0-1,0 1 1,0-1 0,1 0-1,-1 1 1,0-1-1,0 1 1,-1-1-1,1 1 1,0-1 0,-1 3-1,0 1 69,0 0 0,0 0 0,-1 0 0,1 0 1,-1 0-1,0 0 0,-4 6 0,-34 36 714,33-41-658,0 0 0,1 0 0,0 1 0,0 0 0,1 0 1,0 1-1,0 0 0,1-1 0,0 2 0,0-1 0,-4 14 0,8-21-131,0 1 0,1 0 0,-1-1 0,0 1 0,0-1 0,1 1 0,-1 0 0,1-1 0,-1 1 0,1-1 0,0 0-1,0 1 1,0-1 0,-1 1 0,1-1 0,1 0 0,-1 0 0,0 0 0,0 1 0,0-1 0,0 0 0,1 0 0,-1-1 0,1 1 0,-1 0-1,0 0 1,1-1 0,-1 1 0,1-1 0,0 1 0,-1-1 0,1 0 0,-1 1 0,4-1 0,9 2-56,-1 0 1,1-1 0,14-1-1,-19-1-48,8 1-450,0-1 0,0-1 0,0-1 0,0 0 0,0-1 0,20-8 0,-21 6-1786,-1-2-1,1 1 1,21-16 0,-5 0-5327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0 337 13068,'0'0'15386,"9"-10"-13593,27-31-1373,-1-2 0,-3-1 0,-2-2 0,-1-1 0,25-58 0,-64 149-1206,2 1 0,2 0 1,1 1-1,4 83 0,3-121-3901,5-7-3449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8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73 10826,'5'-8'2290,"-3"4"-1548,16-30 1107,-17 33-1383,0-1 1,-1 0-1,1 1 0,-1-1 1,1 0-1,-1 1 1,0-1-1,0 0 0,0 0 1,0 1-1,0-1 1,-1-3-1,-4 3 3341,-11 8-1881,8 0-1637,-1 0 0,2 1 0,-1 0 0,1 1 0,0-1 0,0 2 0,1-1-1,-9 17 1,1 0-253,2-1-1,-12 32 1,3 22-7,20-72-33,0-1-1,0 1 0,1 0 1,-1 0-1,1-1 0,1 1 1,-1 0-1,1 0 0,0-1 1,0 1-1,4 9 0,-3-13-1,-1 0 0,1 0 0,0 0 0,0 0 0,0-1 0,0 1 0,0-1 0,0 1 0,0-1 0,0 0 0,1 0 0,-1 0 0,0 0 0,1 0 0,-1 0 0,1-1 0,-1 1 0,1-1 0,-1 0 0,1 1 0,-1-1 0,1-1 0,-1 1 0,5-1 0,-1 1 9,-1-1 1,0 0-1,1 0 1,-1 0-1,0-1 1,0 0-1,0 0 1,0 0-1,0-1 1,7-5-1,-8 5 1,0-1-1,0 0 0,-1 0 1,0 0-1,0-1 1,0 1-1,0-1 1,-1 0-1,0 0 1,0 0-1,2-9 0,-3 13-1,-1 0 0,0-1 0,1 1 0,-1 0 0,0-1 0,0 1 0,0-1 0,0 1 0,0 0 0,-1-1 0,1 1-1,0 0 1,-1-1 0,1 1 0,-1 0 0,1-1 0,-1 1 0,0 0 0,1 0 0,-1 0 0,0 0 0,0 0 0,0-1 0,0 1-1,0 1 1,0-1 0,0 0 0,0 0 0,0 0 0,0 1 0,0-1 0,-1 0 0,1 1 0,0-1 0,-1 1 0,1-1-1,0 1 1,-1 0 0,1 0 0,0-1 0,-1 1 0,1 0 0,0 0 0,-1 1 0,1-1 0,-1 0 0,0 1 0,-1-1-37,0 0 1,0 1 0,0-1 0,0 1-1,1 0 1,-1 0 0,0 0-1,1 0 1,-1 0 0,1 1 0,-1-1-1,1 1 1,-1 0 0,1 0 0,0 0-1,0 0 1,0 0 0,0 0 0,1 0-1,-1 1 1,-2 3 0,2-3-713,0 1 0,1-1 1,-1 1-1,1 0 0,0 0 0,0-1 1,0 1-1,0 0 0,0 6 0,1 2-6950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21140,'0'0'5125,"69"30"-3908,-16-30-576,10-3-321,6-11-320,2-1-1698,-12 0-2338,-11 1-1281,-17 3-2914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4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18097,'0'0'6951,"49"26"-6151,10-35-607,13-8-161,7-4-1217,-1-3-3011,-1-5-7079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5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77 10602,'0'0'10074,"1"-10"-7848,0-30-203,-1 38-1925,0 1 1,-1 0-1,1-1 1,-1 1-1,0 0 1,1 0-1,-1 0 1,0-1-1,1 1 1,-1 0-1,0 0 1,0 0-1,0 0 1,0 0-1,0 1 0,0-1 1,0 0-1,-1 0 1,1 1-1,0-1 1,0 1-1,-1-1 1,1 1-1,0-1 1,0 1-1,-1 0 1,1-1-1,-2 1 1,-42-2 732,37 2-739,0 1-42,0 1-1,0-1 0,0 1 0,1 0 0,-1 1 0,0 0 0,1 0 0,0 1 0,0 0 0,0 0 0,0 0 0,1 1 0,0 0 0,0 1 1,-6 6-1,6-7 4,1 0 0,0 0 0,1 1 0,-1 0 0,1 0 0,0 0 0,1 1 0,-1-1 0,1 1 0,1 0 0,-1-1 0,1 2 0,0-1 0,1 0 0,0 0 0,-1 14 0,2-20-46,1 0-1,-1 0 0,0 0 0,1 0 1,-1 0-1,1 1 0,0-1 1,-1 0-1,1 0 0,0 0 0,0-1 1,0 1-1,-1 0 0,1 0 0,0 0 1,0-1-1,0 1 0,0 0 1,1-1-1,-1 1 0,0-1 0,0 1 1,0-1-1,0 1 0,0-1 0,1 0 1,-1 0-1,0 0 0,0 0 0,1 0 1,-1 0-1,0 0 0,0 0 1,0 0-1,2-1 0,3 1 21,1-1 1,-1 0-1,0 0 0,0-1 0,0 1 1,6-4-1,-1-1-21,-1 0 0,0-1 0,0 0 0,-1 0 0,0-1 0,0 0 0,0-1 0,-1 0 0,-1-1-1,0 1 1,0-1 0,-1-1 0,0 1 0,0-1 0,-2 0 0,7-18 0,-15 48 23,2 0 0,0 0-1,2 0 1,0 0 0,3 27-1,-2-40-13,0 2 54,0-1 0,0 1 0,1-1 0,0 1 0,1-1 0,-1 0 0,1 0 0,1-1 0,0 1 0,-1 0 0,2-1 0,-1 0 0,1 0 0,0 0 0,0-1 0,10 8 0,9 13 397,-21-22-464,0 1 0,-1-1 0,1 1 0,-1 0-1,-1 0 1,1 0 0,0 0 0,-1 0 0,0 0 0,-1 1 0,1-1 0,-1 0-1,0 0 1,0 1 0,0-1 0,-3 9 0,3-13-2,-1 0 0,1 0 0,-1-1 0,0 1 0,1 0 0,-1 0 0,0-1 0,0 1 0,1 0 0,-1-1 0,0 1 0,0-1 0,0 0 0,0 1 0,0-1 0,0 1 0,0-1 0,0 0 0,0 0 0,0 0 0,0 1 0,-1-1 0,-30 3 0,24-3 0,-47 3 0,32-3 0,0 2 0,-41 7 0,58-7 0,0 0 0,0 0 0,0 0 0,0 1 0,0-1 0,0 1 0,0 1 0,1-1 0,0 1 0,0 0 0,0 0 0,0 1 0,0-1 0,-5 9 0,8-11-139,31-26-13132,-17 8 3555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 8776,'0'0'10458,"4"-9"-6844,24-50 2200,-26 78-3165,-7 18-1193,-29 47-1938,22-58 150,2 0 0,-9 30-1,19-48-469,0-8 630,0 0 1,0 1 0,0-1 0,0 0-1,0 0 1,0 0 0,0 0-1,0 1 1,0-1 0,0 0 0,0 0-1,0 0 1,0 0 0,0 1-1,0-1 1,0 0 0,0 0 0,1 0-1,-1 0 1,0 0 0,0 1-1,0-1 1,0 0 0,0 0 0,0 0-1,1 0 1,-1 0 0,0 0-1,0 0 1,0 0 0,0 0 0,1 0-1,-1 0 1,0 1 0,0-1-1,0 0 1,0 0 0,1 0 0,-1 0-1,0 0 1,0 0 0,0-1-1,0 1 1,1 0 0,-1 0 0,0 0-1,0 0 1,0 0 0,0 0-1,1 0 1,-1 0 0,0 0 0,0 0-1,0 0 1,0-1 0,0 1-1,1 0 1,-1 0 0,0 0 0,0 0-1,0 0 1,0 0 0,0-1-1,0 1 1,0 0 0,10-13-9849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59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17360,'0'0'13725,"10"-4"-12625,0-1-1051,0 0-1,0-1 1,-1 0-1,0 0 1,0-1-1,-1 0 1,0-1-1,0 0 1,-1 0-1,0-1 1,9-12-1,-2-2-48,0 0 0,-1 0 0,-1-2 0,-2 1 0,0-2 0,-1 1 0,7-39 0,-18 206-96,1-119-1014,-1-3 1710,2-1 0,0 1 1,4 22-1,-3-37-1022,0 0 1,1 0-1,-1 0 1,1-1-1,0 1 0,0 0 1,4 5-1,-5-8-417,1 0 0,0 0 0,-1 0-1,1 0 1,0 0 0,0 0 0,0 0 0,1-1-1,-1 1 1,0-1 0,1 0 0,-1 1-1,1-1 1,3 1 0,2-1-11621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6:59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13965,'0'0'7111,"55"-18"-4901,-6-1 224,15-3-352,12-5-865,9 0-544,6-1-321,-2 1-320,-8 2-32,-8 5-928,-9 3-962,-7 2-961,-7 2-1697,-1 0-3075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13229,'0'0'10372,"9"-3"-9571,16-5-470,-1 0 0,1 2 0,0 0 0,39-2 0,-63 8-335,-1 0 0,1 0 0,0 0 0,-1 0 0,1 0 0,0 0 0,0 0 0,-1 0 0,1 0 0,0 0 0,-1 0 0,1 1 0,0-1 0,-1 0 0,1 0 0,-1 1 0,1-1 0,0 1 0,-1-1 0,1 0 0,-1 1 0,1-1 0,-1 1 0,1-1 0,-1 1 0,0-1 0,1 1 0,-1 0 0,0-1 0,1 1 0,-1-1 0,0 1 0,1 0 0,-1-1 0,0 1 1,0 1-1,0 1 18,0-1 1,-1 1-1,1 0 0,-1 0 1,1 0-1,-1-1 1,0 1-1,0 0 1,-3 3-1,-32 49 912,32-50-790,-5 5 269,1 1 1,1-1 0,-1 1 0,-10 22-1,18-32-380,-1 1 0,0-1-1,1 1 1,-1 0-1,1-1 1,-1 1 0,1 0-1,0-1 1,0 1-1,0-1 1,0 1 0,0 0-1,0-1 1,0 1-1,0 0 1,1-1 0,-1 1-1,1 0 1,-1-1-1,1 1 1,-1-1 0,1 1-1,0-1 1,0 1-1,0-1 1,0 0 0,0 1-1,0-1 1,0 0-1,0 0 1,1 0 0,-1 0-1,0 0 1,1 0-1,-1 0 1,1 0 0,-1-1-1,1 1 1,-1 0-1,1-1 1,-1 1 0,1-1-1,0 0 1,-1 0-1,1 1 1,3-1 0,17 3-350,-1 0 1,1-2 0,0 0 0,0-2 0,26-3-1,-22 0-5284,50-14-1,-34 4-5664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2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14958,'0'0'10602,"-3"63"-9353,9-34-672,1 1-257,1-4-224,-1 1-32,2-6-32,-1-2-96,1-5-1697,-1-9-1218,-1-3-1730,-1-2-3042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2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18481,'0'0'2664,"-9"11"-1340,3-3-1162,0 0-1,0 0 0,1 0 1,0 1-1,1 0 1,0 0-1,0 0 0,1 0 1,0 0-1,0 1 0,1 0 1,-1 13-1,2-15-83,1-1 0,0 1 0,1 0 0,-1 0 0,1-1 0,1 1 0,0 0 0,0-1-1,4 9 1,-5-13-57,1 0-1,0 0 1,0 0-1,0-1 1,0 1-1,1 0 1,-1-1-1,1 0 1,-1 0-1,1 0 1,0 0-1,0 0 1,0 0-1,0-1 0,0 1 1,0-1-1,1 0 1,-1 0-1,0 0 1,1 0-1,-1-1 1,0 1-1,5-1 1,0 0 126,-1 0 0,0 0 1,1-1-1,-1 0 0,0 0 1,0-1-1,8-2 0,-13 4-87,-1-1 0,0 1 0,1-1 0,-1 1 1,0-1-1,1 1 0,-1-1 0,0 0 0,0 0 0,1 0 0,-1 0 0,0 0 0,0 0 0,0 0 0,0 0 1,0 0-1,0 0 0,-1 0 0,1-1 0,0 1 0,-1 0 0,1 0 0,0-1 0,-1 1 0,0-1 0,1 1 1,-1 0-1,0-1 0,0 1 0,0-1 0,0 1 0,0-1 0,0 1 0,0-1 0,0 1 0,0-1 0,-1 1 1,1 0-1,-1-1 0,1 1 0,-1 0 0,1-1 0,-2-1 0,0 1-6,-1 0 0,1 0 0,0 0-1,-1 0 1,1 1 0,-1-1 0,1 1 0,-1 0 0,0-1 0,0 1-1,1 0 1,-1 1 0,0-1 0,0 0 0,0 1 0,0 0 0,0-1-1,0 1 1,0 1 0,0-1 0,-3 1 0,1-1-60,0 0-1,0 0 1,0 1 0,0 0 0,0 0 0,0 0-1,0 1 1,1 0 0,-1 0 0,0 0 0,-7 5-1,10-6-46,1 1-1,0-1 0,-1 0 0,1 1 0,0-1 0,0 1 0,0 0 1,0-1-1,0 1 0,1 0 0,-1 0 0,-1 2 0,2-3-49,0 0-1,0 0 1,0-1-1,0 1 1,0 0-1,1 0 1,-1-1-1,0 1 1,0 0-1,0-1 0,1 1 1,-1 0-1,0 0 1,1-1-1,-1 1 1,0-1-1,1 1 1,-1 0-1,1-1 1,-1 1-1,1-1 1,0 1-1,2 1-616,0 0 1,0-1-1,0 0 0,0 1 0,0-1 0,0 0 1,0-1-1,0 1 0,1 0 0,-1-1 1,0 0-1,5 0 0,28 0-9060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4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14253,'0'0'3748,"1"-9"-1538,0 1-1889,0 0-1,1 1 1,1-1 0,-1 1-1,1 0 1,0 0 0,1 0-1,-1 0 1,1 0-1,1 1 1,-1 0 0,1 0-1,0 0 1,1 0 0,8-7-1,-11 10-297,58-44 173,-59 45-200,1 0 1,0 0 0,0 0-1,0 1 1,0-1-1,1 1 1,-1 0-1,0 0 1,1 0-1,-1 0 1,1 1-1,-1-1 1,0 1 0,1 0-1,-1 0 1,1 0-1,-1 0 1,1 1-1,3 0 1,-6 0 7,1 0-1,-1 1 1,1-1 0,-1 0-1,0 0 1,0 1 0,1-1-1,-1 1 1,0-1 0,-1 1 0,1 0-1,0-1 1,0 1 0,-1 0-1,1-1 1,0 1 0,-1 0 0,0 0-1,1 0 1,-1 0 0,0-1-1,0 4 1,0-4 24,-1 1-1,1 0 1,0 0-1,1 0 1,-1-1 0,0 1-1,1 0 1,-1 0-1,0-1 1,1 1 0,0 0-1,0-1 1,-1 1-1,1 0 1,0-1-1,0 1 1,0-1 0,0 0-1,1 1 1,-1-1-1,0 0 1,1 0 0,-1 1-1,0-1 1,1 0-1,0 0 1,-1-1 0,1 1-1,2 1 1,1-2 37,0 0 0,0 0 1,-1 0-1,1 0 1,0-1-1,0 0 0,-1 0 1,1 0-1,0 0 0,-1-1 1,1 0-1,-1 0 1,0 0-1,0-1 0,1 1 1,-2-1-1,1 0 1,0 0-1,0 0 0,5-8 1,4-3-96,-1-1 0,-1 0 1,19-32-1,-25 33-1051,-9 13-2929,-16 15-4117,1 3-1252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5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17553,'0'0'9539,"8"-7"-9363,-2 1-171,0 1 0,0 1-1,1-1 1,0 1-1,-1 0 1,2 0-1,-1 1 1,15-5-1,-17 7 17,-1 0-1,1 0 1,-1 0-1,1 1 1,-1 0-1,1 0 0,0 0 1,-1 0-1,1 1 1,-1-1-1,1 1 0,-1 0 1,1 1-1,-1-1 1,0 1-1,0 0 1,0 0-1,0 0 0,0 0 1,5 5-1,-2-1 64,1 0 0,-1 0-1,1-1 1,1 0 0,-1 0-1,1 0 1,12 3 0,-18-7-60,1 0 1,-1-1 0,0 0 0,1 0-1,-1 0 1,0 0 0,1 0-1,-1-1 1,1 1 0,-1-1-1,0 0 1,0 0 0,0 0-1,1-1 1,-1 1 0,0-1-1,0 0 1,-1 1 0,1-1-1,0-1 1,-1 1 0,1 0-1,-1-1 1,4-3 0,3-5 43,1 0 0,-2-1 0,0 0 1,13-25-1,-5-11-2323,-15 42 1063,0 1-1,-1-1 1,1 1 0,-1 0-1,0-1 1,-2-9-1,-2 4-5432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10954,'0'0'16555,"1"12"-15413,1 281 1314,-2-291-2454,0 0 1,0 0-1,1 0 1,-1-1-1,0 1 1,1 0-1,-1 0 1,1 0-1,0 0 1,0-1-1,-1 1 1,1 0-1,0-1 1,1 1-1,-1-1 1,0 1-1,0-1 1,1 0-1,-1 1 1,0-1-1,1 0 1,0 0-1,-1 0 1,3 1-1,0 0 21,0-1-1,1 0 1,-1 0-1,0 0 0,1 0 1,-1-1-1,0 0 1,1 0-1,-1 0 0,6-1 1,7-2-191,0 0 1,1-1-1,-2-1 1,21-9-1,-31 11-502,1 0-1,-1 0 0,0 0 0,0-1 0,-1 1 1,8-7-1,-11 8-14,-1 0 0,1 0-1,0 0 1,-1 0 0,1 0 0,-1 0 0,0-1 0,0 1 0,0 0-1,0-1 1,0 1 0,0-4 0,1-13-7707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12460,'0'0'7143,"-11"55"-4421,11-28-704,0 4-448,3 0-289,9 0-833,5-3-320,5-1-160,6-8-2018,1-4-1889,-1-9-2371,-3-6-7399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6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17200,'5'-9'2547,"-3"5"-2251,1-1 1,-1 1-1,1-1 1,0 1 0,0 0-1,0 0 1,0 1-1,1-1 1,-1 1 0,1-1-1,0 1 1,0 0-1,0 0 1,1 1 0,-1-1-1,1 1 1,-1 0-1,1 0 1,0 1 0,0-1-1,-1 1 1,1 0-1,0 0 1,7 1 0,-8-1-217,-1 1 1,1 0-1,0 0 0,0 1 1,-1-1-1,1 1 1,0 0-1,-1 0 1,1 0-1,-1 0 0,1 1 1,-1-1-1,0 1 1,0 0-1,1 0 1,-1 0-1,0 0 0,-1 1 1,1-1-1,0 1 1,3 5-1,-3-3-62,-1 0 0,1 0 0,-1 0 0,0 1 0,-1-1 0,1 1 0,-1-1 0,-1 1 0,1-1 0,-1 1 0,1-1 0,-1 1 0,-1 0 0,0 6 0,-4 5 164,0 0 1,0-1-1,-2 1 1,0-1-1,-1 0 1,-1-1-1,0 0 0,-1 0 1,-13 15-1,-20 32 983,42-60-1141,0-1-1,1 0 0,-1 0 0,0 1 1,0-1-1,0 0 0,1 1 0,-1-1 0,1 1 1,-1-1-1,1 1 0,0-1 0,-1 1 1,1-1-1,0 1 0,0-1 0,0 1 0,0 0 1,0-1-1,1 3 0,0-3-15,0 0-1,-1-1 1,1 1-1,0 0 1,0-1-1,0 1 1,0-1-1,0 1 1,0-1-1,0 0 1,0 1-1,0-1 1,0 0-1,0 1 1,0-1-1,0 0 1,0 0-1,0 0 1,0 0-1,0 0 1,0 0-1,1-1 1,12-1-158,-1-1 0,0 0 1,18-8-1,-25 9-2,20-7-1000,19-6-2829,-1-5-5065,-19 6-99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22838,'0'0'8007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6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21140,'0'0'4965,"-50"47"-3460,27-9-800,0 10-129,-3 4 225,3 1-256,7 0-321,2-6-96,8-7-64,4-12-64,2-6 32,0-10-416,5-11-737,6-1-1826,-1-14-929,2-12-1089,-1-9-2914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28 14958,'-10'0'2968,"-4"0"-1537,-1 1 1,1 1-1,-27 6 0,36-6-1132,0-1 0,0 1 0,0-1 0,0 1 1,0 1-1,0-1 0,0 1 0,1 0 0,-1 0 0,1 0 1,0 0-1,0 1 0,0 0 0,1 0 0,-1 0 0,-4 6 1,8-8-296,-1 0 1,1 0-1,-1-1 1,1 1-1,-1 0 1,1 0-1,0-1 1,0 1 0,0 0-1,0 0 1,0 0-1,0-1 1,0 1-1,1 0 1,-1 0-1,1 0 1,-1-1 0,1 1-1,0 0 1,-1-1-1,1 1 1,0-1-1,0 1 1,0-1-1,1 1 1,-1-1 0,0 0-1,0 1 1,1-1-1,-1 0 1,1 0-1,-1 0 1,1 0-1,-1 0 1,1 0-1,3 0 1,2 3 12,0-1 0,1 0 0,-1 0 0,1-1 1,0 0-1,15 2 0,-14-4 5,0 0 0,0 0 0,0-1 1,0 0-1,0 0 0,-1-1 0,1-1 0,0 1 1,-1-1-1,0-1 0,12-6 0,-17 8-13,0 1 0,0-1 0,0 0 1,0-1-1,-1 1 0,1 0 0,-1-1 0,0 1 0,1-1 0,-1 0 0,0 0 0,-1 0 0,1 0 0,-1 0 0,1 0 0,-1 0 0,0-1 1,0 1-1,0 0 0,0-1 0,-1 1 0,1-1 0,-1 1 0,0-1 0,0 1 0,0-1 0,-1 1 0,1-1 0,-1 1 0,0 0 0,0-1 1,-2-4-1,1 5 0,0 0 1,0 0 0,0 1 0,0-1 0,0 1 0,0 0-1,-1-1 1,1 1 0,-1 0 0,0 0 0,0 1-1,0-1 1,0 0 0,0 1 0,0 0 0,0 0-1,0 0 1,0 0 0,0 0 0,-1 1 0,1-1-1,-5 1 1,-1-1 13,0 1 1,-1-1-1,1 2 0,0-1 0,0 2 0,0-1 1,-11 4-1,12-1-366,0 0 1,0 0-1,0 1 0,1 0 1,0 0-1,0 1 1,0 0-1,0 0 1,1 1-1,0-1 0,1 2 1,0-1-1,0 0 1,0 1-1,-6 16 1,9-21 75,0 1 1,0 0-1,1 0 1,-1 0 0,1 0-1,0 0 1,1 0 0,-1 0-1,1 0 1,-1 0 0,1 1-1,0-1 1,1 0-1,-1 0 1,1 0 0,0 0-1,0 0 1,0 0 0,0 0-1,1 0 1,0 0 0,-1 0-1,1-1 1,1 1-1,-1-1 1,1 1 0,-1-1-1,1 0 1,0 0 0,0 0-1,0 0 1,0-1 0,1 1-1,-1-1 1,6 3-1,21 7-10116</inkml:trace>
  <inkml:trace contextRef="#ctx0" brushRef="#br0" timeOffset="1">363 292 19058,'0'0'2840,"-9"10"-32,8-9-2766,-9 11 840,0 1 0,0 0-1,1 1 1,-7 15 0,14-26-706,0 1-1,1 0 1,-1-1-1,1 1 1,0 0-1,0 0 1,1 0-1,-1 0 1,1 0 0,0 0-1,0 6 1,1-8-161,-1 0 1,1 0 0,-1 0 0,1 0 0,0 0 0,0 0 0,0 0 0,0 0 0,1 0 0,-1-1 0,0 1 0,1 0 0,-1-1 0,1 1 0,0-1-1,-1 0 1,1 0 0,0 1 0,0-1 0,0 0 0,0-1 0,0 1 0,3 1 0,4 1-2,-1 0 1,1-1-1,-1 0 0,1-1 0,0 0 1,0 0-1,0-1 0,0 0 1,0 0-1,0-1 0,-1 0 0,1-1 1,0 0-1,9-3 0,-13 3-2,-1 0 0,1-1 0,-1 1 0,0-1 1,1 1-1,-1-1 0,-1 0 0,1-1 0,0 1 0,-1-1 0,1 0 0,-1 0 0,0 0 0,-1 0 0,1 0 0,-1 0 0,0-1 0,0 1 0,0-1 0,0 0 0,-1 0 0,0 1 0,0-1 0,0 0 0,0 0 0,-1-6 0,0 8-5,1-1 0,-1 1-1,-1 0 1,1 0 0,0-1-1,-1 1 1,1 0 0,-1 0-1,0 0 1,0 0 0,-1-1 0,1 2-1,0-1 1,-1 0 0,0 0-1,0 0 1,0 1 0,0-1-1,0 1 1,0-1 0,-1 1 0,-4-4-1,5 5-115,-1 1 0,1-1 0,0 0 0,-1 1 0,1-1 0,-1 1 0,1 0 0,-1 0 0,1 0 0,-1 0 0,1 0 0,-1 0 0,1 1 0,-1-1 1,1 1-1,0 0 0,-1-1 0,1 1 0,0 0 0,0 1 0,-1-1 0,1 0 0,0 1 0,0-1 0,0 1 0,1-1 0,-1 1 0,0 0 0,1 0 0,-3 4 0,-41 39-8961,18-20 1094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07:07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46 485 17585,'0'0'2146,"-9"4"-417,-25 13 92,32-14-396,8-2-931,11-1 101,22-7 18,0-1 1,-1-3-1,0-1 0,41-18 1,-6 2-473,159-55 17,546-210-332,-736 274 146,-37 14 47,-27 11 49,-285 127 181,186-76-210,77-37-22,-734 301-461,1048-437-367,761-303-604,-994 403 1421,-449 216 3451,57-26-3385,-4-17-6495,303-138-196,13-10-5750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20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0 12107,'-11'3'4618,"-5"3"-3792,-1 0-1,1 1 1,1 0-1,0 2 1,0-1-1,0 2 1,-19 17 0,28-23-746,0 1 1,1 0 0,0 0 0,0 1-1,0-1 1,1 1 0,0 0-1,0 1 1,0-1 0,1 0 0,0 1-1,0 0 1,1 0 0,0 0 0,0 0-1,1 0 1,-1 0 0,2 1 0,-1-1-1,1 0 1,0 1 0,1 7-1,0-10-47,1-1 0,0 0 0,-1 0 0,1 0 0,0 0-1,1-1 1,-1 1 0,1 0 0,0-1 0,-1 0-1,2 1 1,-1-1 0,0-1 0,0 1 0,1 0-1,0-1 1,-1 0 0,1 1 0,0-1 0,0-1 0,0 1-1,1-1 1,-1 1 0,0-1 0,0-1 0,7 2-1,11 1 142,1-1 0,-1 0-1,39-3 1,-48 0-379,0-1 0,0 0 0,0 0 0,-1-1 0,1-1 0,16-7 0,-22 8-371,0-1-1,0 1 1,0-1 0,-1-1 0,0 1-1,0-1 1,0 0 0,0-1 0,-1 1 0,1-1-1,-2 0 1,5-7 0,6-19-4901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20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16528,'0'0'4740,"5"12"-3736,19 31 547,48 62 0,-25-38-1199,-38-53-230,0 0 1,-1 0 0,-1 1 0,-1 0 0,0 1-1,-1-1 1,0 1 0,-1 0 0,-1 0 0,-1 1-1,0-1 1,-1 1 0,-1-1 0,0 0-1,-2 1 1,1-1 0,-2 1 0,0-1 0,-1 0-1,-1-1 1,0 1 0,-2-1 0,1 0-1,-2 0 1,-9 14 0,-3 3-125,-2-1 0,0-1 0,-3 0 0,-43 40 0,4-18-2736,-5-8-3840,12-15-6864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3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9065,'0'0'13751,"-1"11"-12528,-14 70 835,9-57-1252,1 0 1,1 0 0,-2 46 0,7-69-788,-1 0 1,0 0-1,1 0 1,-1-1-1,0 1 1,1 0-1,-1 0 1,1 0-1,-1 0 0,1-1 1,0 1-1,-1 0 1,1-1-1,0 1 1,-1 0-1,1-1 1,0 1-1,0-1 1,0 1-1,-1-1 1,1 1-1,0-1 1,0 0-1,0 1 1,0-1-1,0 0 1,0 0-1,0 0 0,0 0 1,0 0-1,0 0 1,0 0-1,0 0 1,-1 0-1,1 0 1,0 0-1,0-1 1,0 1-1,2-1 1,40-14 316,-20-1-301,0 0-1,27-26 0,8-7-233,-58 49 191,1-1 0,-1 0 0,1 1 0,-1-1-1,0 1 1,1 0 0,-1-1 0,1 1 0,0-1-1,-1 1 1,1 0 0,-1-1 0,1 1 0,-1 0-1,1 0 1,0-1 0,-1 1 0,1 0 0,0 0-1,-1 0 1,1 0 0,0 0 0,-1 0 0,1 0-1,0 0 1,-1 0 0,1 0 0,0 0 0,-1 0-1,1 1 1,0-1 0,-1 0 0,1 0 0,-1 1-1,1-1 1,-1 0 0,1 1 0,0-1 0,-1 1 0,1-1-1,-1 1 1,1 0 0,0 2 0,0 0 1,0 0-1,0 0 0,-1 0 1,1 1-1,-1-1 0,0 0 1,0 0-1,0 6 1,-14 73 126,11-71-380,-8 38 686,11-48-493,0-1 0,0 1 0,0 0 0,0-1 0,0 1-1,1 0 1,-1 0 0,0-1 0,0 1 0,0 0-1,1-1 1,-1 1 0,0-1 0,1 1 0,-1 0 0,0-1-1,1 1 1,-1-1 0,1 1 0,-1-1 0,1 1-1,0 0 1,0-1-176,0 1-1,0-1 1,1 0-1,-1 0 1,0 0-1,0 0 1,0 0 0,0 0-1,1 0 1,-1 0-1,0 0 1,0-1-1,0 1 1,0 0-1,0-1 1,0 1-1,1-1 1,0 0-1,22-17-5136,1-9-4190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18834,'0'0'6374,"64"18"-7015,-39-13-2658,1 1-1441,-5 0-1122,-6 2-1537</inkml:trace>
  <inkml:trace contextRef="#ctx0" brushRef="#br0" timeOffset="1">18 97 11018,'0'0'13773,"51"0"-13548,-21 0-97,0 3-705,-2-2-3234,-4-1-2563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3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19410,'0'0'8141,"1"9"-7180,-2 4-765,-1 1 0,0 0 1,-7 20-1,5-16-99,0 0 1,0 0-1,0 23 1,4-40-93,0 0 0,0 0 0,1 0 0,-1 0 0,0 0 0,0 0 0,1 1 0,-1-1 0,1 0-1,-1 0 1,1 0 0,-1 0 0,1-1 0,-1 1 0,1 0 0,0 0 0,0 0 0,-1 0 0,1-1 0,0 1 0,0 0 0,0-1 0,0 1 0,0-1 0,2 2 0,1-1 35,0 0 0,0 1 0,0-1 0,0-1 0,0 1-1,0-1 1,7 1 0,-2-2-728,1 1-1,0-1 0,0-1 1,-1 1-1,19-7 0,15-19-8802,-28 12 2300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9929,'0'0'10570,"-43"67"-7815,38-37-833,2 3-193,3-2-640,3 0-640,15-3-353,9-8-96,1-9-4004,2-11-5349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4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8392,'0'0'6016,"2"9"-3234,1 4-2071,-2 0 0,0-1 1,0 1-1,-1 0 0,0 0 1,-1-1-1,-5 21 0,-29 94 2578,26-96-3118,5-5 73,4-26-225,0 1-1,0 0 1,0-1 0,0 1-1,0-1 1,1 1 0,-1-1-1,0 1 1,0-1 0,1 1 0,-1-1-1,0 0 1,0 1 0,1-1-1,-1 1 1,1-1 0,-1 1-1,0-1 1,1 0 0,-1 1 0,1-1-1,-1 0 1,1 0 0,-1 1-1,1-1 1,2 0 39,0 0 0,0 0-1,0 0 1,0-1 0,0 1-1,0-1 1,-1 0 0,1 0 0,0 0-1,0 0 1,-1 0 0,1-1-1,-1 1 1,4-3 0,173-116 575,-107 63-4421,-83 57-6675,-6 6 3544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14350,'4'-12'2850,"0"-6"-1810,-1 1 1131,1 0-1,1 0 1,1 0 0,9-21 0,-15 73-964,-5 6-1045,-3 0 1,-1-1-1,-3 0 1,-1 0 0,-26 55-1,8-18 261,-2 16-1,41-97-287,4-10-51,5-19-11,19-49 0,5-12-16,-41 95-59,0-1 1,0 0-1,0 1 0,0-1 1,0 1-1,0-1 1,1 0-1,-1 1 1,0-1-1,0 0 0,0 1 1,0-1-1,1 0 1,-1 1-1,0-1 1,0 0-1,1 1 0,-1-1 1,0 0-1,1 0 1,-1 1-1,0-1 1,1 0-1,-1 0 0,0 0 1,1 1-1,-1-1 1,0 0-1,1 0 1,-1 0-1,1 0 0,-1 0 1,0 0-1,1 0 1,-1 0-1,0 0 1,1 0-1,-1 0 0,1 0 1,-1 0-1,0 0 1,1 0-1,-1 0 1,1 0-1,-1-1 0,0 1 1,1 0-1,-1 0 1,0 0-1,1-1 0,-1 1 1,0 0-1,1 0 1,-1-1-1,0 1 1,0 0-1,1-1 0,-1 1 1,0 0-1,0-1 1,0 1-1,0 0 1,1-1-1,-1 0 0,10 46-152,-7-30 128,-3-13 33,0 0 1,0 0-1,1 0 0,-1 0 1,1 0-1,0 0 0,-1 0 1,1 0-1,0 0 0,0-1 1,0 1-1,0 0 1,1-1-1,-1 1 0,0-1 1,1 1-1,-1-1 0,1 1 1,-1-1-1,1 0 0,0 0 1,-1 0-1,1 0 0,0 0 1,0 0-1,0-1 1,0 1-1,0 0 0,0-1 1,0 0-1,0 1 0,0-1 1,0 0-1,3 0 0,-1-1 9,0-1 0,0 1-1,0-1 1,0 0-1,0 0 1,-1 0 0,1-1-1,-1 1 1,1-1-1,-1 0 1,0 0 0,0 0-1,0 0 1,-1 0-1,4-6 1,12-18-16,-2-2 0,24-54 0,-58 161 0,11-52 0,1 0 0,0 0 0,2 1 0,0 27 0,4-53 0,0-1 0,0 1 0,0-1 0,0 0 0,0 1 0,0-1 0,0 1 0,0-1 0,0 1 0,0-1 0,0 0 0,0 1 0,1-1 0,-1 0 0,0 1 0,0-1 0,0 0 0,1 1 0,-1-1 0,0 0 0,0 1 0,1-1 0,-1 0 0,0 1 0,1-1 0,-1 0 0,0 0 0,1 0 0,-1 1 0,1-1 0,-1 0 0,0 0 0,1 0 0,-1 0 0,0 0 0,1 0 0,-1 0 0,1 0 0,-1 0 0,1 0 0,-1 0 0,0 0 0,1 0 0,-1 0 0,1 0 0,-1 0 0,0 0 0,1 0 0,-1 0 0,0-1 0,1 1 0,-1 0 0,1 0 0,-1 0 0,0-1 0,0 1 0,1-1 0,21-15 0,1-19-1835,-1-26-5571,-11 17-970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10954,'0'0'7399,"0"57"-4740,6-39-609,9-1-705,4 0-384,6-1-769,3 0-128,2-5-1345,4-7-2819,-4-4-2402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5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18481,'0'0'8841,"67"2"-8809,-38 4-1409,-1-1-1346,-6 2-1441,-6-2-1089,-8-1-1730</inkml:trace>
  <inkml:trace contextRef="#ctx0" brushRef="#br0" timeOffset="1">1 85 6726,'0'0'13133,"78"35"-12076,-40-35-321,4 0-543,-2-2-642,-3-10-3490,-4-4-4517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28 17200,'0'0'2264,"11"-5"458,-6 2-2185,0 0-273,-1 1 1,1 0 0,-1-1-1,1 2 1,0-1-1,0 0 1,0 1 0,0 0-1,0 0 1,0 0-1,0 1 1,0 0 0,0 0-1,10 1 1,-14 0-222,1 1-1,-1-1 1,0 1 0,0-1 0,1 1-1,-1-1 1,0 1 0,-1 0 0,1-1-1,0 1 1,0 0 0,-1 0 0,1-1 0,-1 1-1,1 0 1,-1 0 0,0 0 0,0 0-1,0 0 1,0 0 0,-1 3 0,-5 44 62,2-39-50,-1 1 0,1-1 0,-2 0 0,1-1 0,-1 1 0,-1-1 0,0 0 0,-11 11 0,-9 6 357,-36 27 1,32-28-137,31-25-274,-1 0 0,1 0 0,0 0 0,0 0 0,0 0 0,0 1 0,-1-1 0,1 0 0,0 0 0,0 0 0,0 0 0,0 0 0,-1 1-1,1-1 1,0 0 0,0 0 0,0 0 0,0 0 0,0 1 0,0-1 0,0 0 0,0 0 0,0 0 0,0 1 0,-1-1 0,1 0 0,0 0-1,0 0 1,0 1 0,0-1 0,0 0 0,0 0 0,0 0 0,1 1 0,-1-1 0,0 0 0,0 0 0,0 0 0,0 0 0,0 1 0,0-1-1,0 0 1,0 0 0,0 0 0,0 0 0,1 1 0,-1-1 0,0 0 0,0 0 0,0 0 0,17 5-35,37-3-686,-32-2-160,75 3-6504,-45-3-1185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18834,'-1'11'443,"-52"420"817,43-374-1203,5-37 1714,5-29 3875,7-30-5342,2-1 0,2 1 0,19-47 0,-5 15-282,-9 16-149,-11 36 67,0-1 1,1 1-1,2 1 0,0-1 0,10-17 0,-16 34 47,-1 0-1,1 0 1,0 0-1,0 0 1,-1 0 0,1 0-1,1 1 1,-1-1-1,0 1 1,0 0-1,1-1 1,-1 1-1,0 0 1,1 0 0,-1 1-1,1-1 1,0 0-1,4 0 1,-1 1-84,-1 0 0,1 0 0,-1 1 1,1-1-1,-1 1 0,1 0 0,-1 1 0,0 0 1,6 2-1,-5-2-51,0 0 1,-1 1-1,1 0 1,0 1-1,-1-1 1,1 1-1,-1 0 0,0 0 1,-1 1-1,1-1 1,-1 1-1,0 0 1,0 1-1,0-1 1,-1 1-1,4 6 1,-6-11 145,-1 1 1,0 0 0,1 0 0,-1 0-1,0 0 1,0 0 0,0 0-1,0 0 1,0 0 0,0 0 0,0 0-1,-1 0 1,1 0 0,-1 0 0,0 0-1,1 0 1,-1-1 0,0 1-1,0 0 1,0 0 0,-2 1 0,0 0 73,0 1 0,0-1 0,-1 0 1,1-1-1,-1 1 0,0-1 0,0 1 0,0-1 1,-4 2-1,-7 1 258,-1 0 0,1-1 0,-1 0-1,-20 1 1,33-4-489,-47 0 1007,49-1-932,0-1 0,0 1-1,0 0 1,0 0 0,0-1 0,0 1 0,0 0 0,0-1 0,0 1 0,0-1 0,1 1 0,-1-1-1,0 0 1,0 1 0,0-1 0,1 0 0,-2-1 0,2 1-173,-1 0-1,1 0 1,0 0 0,0 1 0,0-1-1,0 0 1,0 0 0,0 0 0,0 0-1,0 0 1,0 0 0,0 0-1,0 0 1,0 0 0,1 0 0,-1 0-1,0 0 1,1 0 0,-1 0 0,1 0-1,-1 0 1,2 0 0,15-19-8301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17585,'0'0'9128,"82"5"-7014,-40-5-961,8 0-800,-1 0-257,0 0-32,-6 0-160,-7 0-1025,-11 0-1666,-14 0-1217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12684,'0'0'9065,"85"24"-8617,-27-24-416,1 0-1505,1 0-3844,-5-1-8168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8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30 12684,'0'0'8691,"-10"-6"-6396,5 3-2121,2 1-44,0 0 0,0-1 0,-1 1 0,1 0 0,-1 1 0,1-1-1,-1 1 1,0-1 0,1 1 0,-1 0 0,0 1 0,0-1-1,0 1 1,0-1 0,0 1 0,0 0 0,0 1 0,1-1 0,-1 1-1,0-1 1,0 1 0,0 1 0,1-1 0,-1 0 0,-5 3-1,2 2-41,0-1-1,1 1 1,-1 0-1,1 0 1,1 1-1,-1-1 1,1 2-1,0-1 0,0 0 1,1 1-1,0 0 1,1 0-1,-1 0 1,2 0-1,-1 1 1,1-1-1,0 1 0,1-1 1,0 1-1,0 16 1,1-23-74,1 1 1,-1-1-1,0 1 1,1-1 0,0 1-1,-1-1 1,1 1-1,0-1 1,0 0-1,0 1 1,1-1-1,-1 0 1,1 0-1,-1 0 1,1 0 0,-1 0-1,1 0 1,0-1-1,0 1 1,0 0-1,4 2 1,0-2 10,0 1 0,-1-1 0,1 0 0,0 0 0,0-1 0,0 1 0,0-1 1,0-1-1,8 1 0,-4-1 1,1 0 0,0 0 0,0-1 1,-1-1-1,1 0 0,-1 0 0,1-1 1,-1-1-1,0 1 0,16-10 0,-22 11-15,-1-1 0,0 0-1,0 0 1,0 0 0,0 0 0,0 0-1,0-1 1,-1 1 0,0-1-1,0 0 1,0 0 0,0 1 0,-1-1-1,1 0 1,-1-1 0,0 1-1,0 0 1,0 0 0,-1 0 0,1-1-1,-1 1 1,0 0 0,-1-7-1,0 8-7,0 1 0,1-1 0,-1 1 0,0-1-1,0 1 1,-1-1 0,1 1 0,0 0-1,-1 0 1,0-1 0,1 1 0,-1 0 0,0 0-1,0 1 1,0-1 0,0 0 0,0 1 0,-1-1-1,1 1 1,0 0 0,-1 0 0,1 0-1,-1 0 1,1 0 0,-1 0 0,1 0 0,-1 1-1,0 0 1,1-1 0,-1 1 0,0 0 0,1 0-1,-1 1 1,0-1 0,1 0 0,-1 1 0,-4 1-1,6-1-93,-1-1-1,1 1 0,0-1 0,-1 1 1,1 0-1,0 0 0,0 0 1,-1 0-1,1 0 0,0 0 0,0 0 1,0 0-1,0 0 0,0 0 0,1 1 1,-1-1-1,0 0 0,1 1 1,-1-1-1,0 0 0,1 1 0,0-1 1,-1 1-1,1-1 0,0 1 1,0-1-1,-1 1 0,1-1 0,1 1 1,-1-1-1,0 2 0,0 0-458,0 0 0,1-1 0,-1 1-1,0 0 1,1 0 0,0-1 0,0 1-1,0-1 1,0 1 0,0-1 0,0 1 0,0-1-1,1 0 1,-1 1 0,1-1 0,3 3-1,19 8-6741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9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8104,'0'0'13356,"-12"58"-12139,6-37-160,1 4-544,5-6-257,0-1-160,5-6-1057,8-8-3010,4-4-1667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4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16976,'8'-3'1965,"11"-2"-15,0 0 0,39-5 0,-53 9-1733,-1 0 0,1 0 0,0 1 0,0 0-1,0 0 1,0 0 0,0 0 0,0 1 0,-1 0 0,1 0 0,0 0-1,-1 1 1,1-1 0,0 1 0,-1 0 0,0 1 0,0-1 0,1 1-1,-1-1 1,4 5 0,-7-5-162,0 0 0,1 0 0,-1 0 0,0 1 0,0-1 0,-1 0 0,1 0 0,0 1 0,-1-1 0,1 0 0,-1 1 0,0-1 0,0 1 0,0-1 0,0 0 0,0 1 0,-1-1 0,1 1 0,0-1 0,-1 0 0,0 0 0,0 1 0,0-1 0,0 0 0,0 0 0,0 0 0,0 0 0,-1 0 0,1 0 0,-1 0 0,-2 3 0,-6 5 241,-1-1 0,1 1 0,-2-1 0,-13 8 0,14-10-194,-13 9-33,-34 24-40,55-38-30,0 0 0,0 1 0,1-1-1,-1 1 1,1 0 0,0 0 0,0 0 0,0 0 0,0 0 0,0 1 0,1-1-1,-1 0 1,1 1 0,0-1 0,-1 5 0,2-7 1,0 0 0,0 0 0,1 0 0,-1 0 0,0 0 0,0 0 0,1 0 0,-1 0 0,1 0 0,-1 0 0,1 0 0,-1 0 0,1 0 0,-1 0 0,1 0 0,0-1 0,0 1 0,-1 0 0,1 0 0,0-1 0,0 1 0,0-1 0,0 1 0,0-1 0,0 1 0,-1-1 0,1 1 0,2-1 0,34 10 0,-29-9 0,47 8-2317,0-4 0,74 0 0,-60-5-4089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7944,'0'0'15150,"10"63"-14093,-10-23-128,0 6-353,0 6-480,2 2-64,-2-7-672,5-3-705,-4-12-705,-1-8-737,0-11 801,-6-13-640,-11 0-1763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17873,'0'0'4933,"-12"62"-4581,20-46-256,5-2-544,5 1-2051,4-1-1665,-1-3-2626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7 155 10314,'-1'-11'2525,"-5"-38"363,6 46-2703,0 1 1,0-1 0,0 0-1,1 1 1,-1-1 0,0 1-1,1-1 1,0 0-1,0 1 1,0-1 0,0 1-1,0 0 1,0-1-1,1 1 1,-1 0 0,1 0-1,-1 0 1,1 0 0,0 0-1,0 0 1,0 0-1,0 0 1,0 1 0,0-1-1,0 1 1,1 0-1,-1 0 1,1 0 0,-1 0-1,4-1 1,7-3 167,1 2 0,0 0 0,0 0 0,19 0 0,-19 1-46,84-6 323,135 4 0,-226 5-600,1-1 0,-1 2 1,0-1-1,1 1 0,-1 0 0,0 0 1,0 1-1,11 5 0,-16-7-12,-1 0 1,0 0-1,0 0 1,0-1-1,0 1 0,0 0 1,0 0-1,0 0 0,0 1 1,0-1-1,0 0 0,0 0 1,-1 0-1,1 1 1,0-1-1,-1 0 0,1 1 1,-1-1-1,1 3 0,-1-2 11,-1 0 0,1 0 0,-1 0-1,1 0 1,-1 0 0,0 0-1,1 0 1,-1-1 0,0 1 0,0 0-1,0-1 1,-1 1 0,1 0-1,0-1 1,-1 0 0,1 1 0,-1-1-1,-2 3 1,-21 13 1023,0 0 1,-1-2-1,-42 20 0,-31 17-3425,89-47-2645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5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42 9993,'0'-3'709,"0"1"-1,0-1 0,0 1 0,0 0 0,-1-1 0,1 1 0,-1 0 0,1-1 0,-1 1 0,0 0 0,0 0 0,0-1 0,0 1 0,-3-4 0,4 6-559,-1 0 0,1-1 0,0 1 0,-1 0 0,1-1 0,-1 1 0,1 0 0,-1 0 0,0 0 1,1-1-1,-1 1 0,1 0 0,-1 0 0,1 0 0,-1 0 0,1 0 0,-1 0 0,0 0 0,1 0 0,-1 0 0,1 0 0,-1 1 0,1-1 0,-2 0 0,-18 17 180,9-3-121,1 1 1,1 0 0,0 1 0,1 0 0,0 1-1,2-1 1,0 1 0,1 0 0,-6 32-1,4 0 52,2 0 0,1 64-1,4-101-325,0-1 0,1 0-1,0 1 1,1-1 0,1 0 0,0 0-1,0-1 1,9 20 0,-11-27-162,1-1 0,-1 1 1,1 0-1,0 0 1,0-1-1,0 1 0,1-1 1,-1 0-1,0 0 1,1 0-1,0 0 0,-1 0 1,1 0-1,0-1 1,0 1-1,0-1 0,0 0 1,0 0-1,0 0 1,0 0-1,1 0 0,-1-1 1,0 1-1,0-1 1,1 0-1,-1 0 0,0 0 1,0-1-1,1 1 1,-1-1-1,0 0 0,0 1 1,0-2-1,6-1 1,15-14-4674,0-8-2893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12 10314,'1'-1'253,"0"0"-1,0 0 1,0 0 0,0 0 0,0 0-1,0 1 1,0-1 0,1 0 0,-1 1 0,0-1-1,0 1 1,1-1 0,-1 1 0,0 0 0,1-1-1,-1 1 1,2 0 0,-3 0-101,0 1 1,1 0-1,-1-1 1,0 1-1,0 0 1,0-1-1,0 1 0,0-1 1,0 1-1,0 0 1,0-1-1,0 1 1,0 0-1,0-1 1,0 1-1,0-1 0,0 1 1,0 0-1,-1-1 1,1 1-1,0-1 1,-1 1-1,1 0 1,-1 0-1,-28 48 2553,-14 15-1945,-4-3 0,-104 106 0,151-167-805,0 0 1,0 1-1,-1-1 1,1 0 0,0 0-1,0 1 1,-1-1-1,1 0 1,0 0-1,0 0 1,-1 0 0,1 0-1,0 1 1,-1-1-1,1 0 1,0 0-1,0 0 1,-1 0 0,1 0-1,0 0 1,-1 0-1,1 0 1,0 0-1,-1 0 1,1 0-1,0 0 1,-1 0 0,1 0-1,0 0 1,0 0-1,-1-1 1,1 1-1,0 0 1,-1 0 0,1 0-1,0 0 1,0-1-1,-1 1 1,1 0-1,0 0 1,0 0 0,0-1-1,-1 1 1,1 0-1,0 0 1,0-1-1,0 1 1,0 0 0,-1-1-1,1 1 1,0 0-1,0 0 1,0-1-1,0 1 1,0 0 0,0-1-1,0 1 1,0 0-1,0-1 1,0 1-1,0 0 1,0-1-1,0 1 1,0 0 0,1-1-1,-2-32-5318,2 22 2261,-1-27-8231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15246,'0'0'4613,"7"72"-3268,8-49-224,3 3-448,8-2-417,7-2-96,8-5-64,4-7-1889,0-6-3877,-3-4-7718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7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17969,'0'0'5157,"80"29"-4549,-37-26-511,2-2-33,1-1-897,-4 0-1666,-7 0-736,-13 0-1761,-8 0-1795</inkml:trace>
  <inkml:trace contextRef="#ctx0" brushRef="#br0" timeOffset="1">45 81 6919,'0'0'15919,"67"43"-15471,-31-41-288,3 1-128,-2-3-1089,-3 0-2242,-4 0-3363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8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42 12300,'0'0'7596,"12"-6"-5893,-1 1-1435,0-1 0,1 1 0,0 1 1,0 0-1,0 1 0,0 0 0,1 1 0,14-1 0,-22 3-195,0 0 0,-1 0 0,1 1 0,0-1 0,0 1 0,-1 0 0,1 0 1,-1 0-1,9 4 0,-12-3-40,1-1-1,-1 0 1,0 0 0,0 0 0,0 1 0,0-1 0,0 0 0,0 1-1,0-1 1,0 1 0,0-1 0,-1 1 0,1-1 0,-1 1 0,1 0-1,-1-1 1,1 1 0,-1 0 0,0-1 0,0 1 0,0 0 0,0 0-1,0-1 1,0 1 0,-1 0 0,1-1 0,0 1 0,-1 0 0,0-1 0,1 1-1,-1-1 1,-1 3 0,-1 4 190,-1 0-1,-1 0 1,1 0 0,-1 0-1,0-1 1,-1 0 0,-10 11-1,-55 46 594,38-36-584,19-17-102,-27 26 265,39-36-390,1 0 1,0 1 0,0-1 0,0 0-1,-1 1 1,1-1 0,0 0 0,1 1-1,-1 0 1,0-1 0,0 1-1,1-1 1,-1 1 0,1 0 0,-1 0-1,1-1 1,0 1 0,0 0 0,0 0-1,0-1 1,0 1 0,0 0 0,1 2-1,1-2-19,1 0 0,-1 0 0,1-1 0,0 1 0,0-1 0,0 0 0,0 0 0,0 0 0,0 0-1,0-1 1,0 1 0,0-1 0,0 1 0,1-1 0,-1 0 0,0-1 0,4 0 0,1 1-224,-3 1 44,53-1-3067,-1-8-3950,-16-8-2238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8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16239,'0'0'3545,"11"5"-2803,-4-2-600,0 0-1,-1 1 1,1-1 0,-1 2-1,0-1 1,0 1 0,0 0-1,0 0 1,-1 0 0,0 1-1,0 0 1,0 0-1,-1 0 1,5 10 0,-2-1 44,-1-1 0,-1 1-1,-1 1 1,0-1 0,-1 0 0,-1 1 0,0-1 0,-1 1 0,0 0-1,-2 0 1,0-1 0,0 1 0,-2 0 0,0-1 0,0 0 0,-12 29 0,8-26-78,-2 0 0,0 0 1,0-1-1,-2-1 0,0 1 1,-1-2-1,0 1 0,-2-2 1,0 0-1,0 0 0,-1-2 1,-1 0-1,-19 12 0,-1-9-2265,13-13-2183,7-5-3454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9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17681,'0'0'8744,"32"56"-7175,4-46-960,4-4-417,6-5-96,0-1-64,-1 0-416,-9-7-897,-7 0-865,-12 0-1089,-15 2-449,-24 3-11114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9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13837,'0'0'9737,"79"37"-8391,-35-37-738,1 0-416,2 0-128,-1-2-256,-5-5-865,-8-4-2242,-6-3-4484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2:5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15983,'0'0'11510,"3"10"-11249,-2 4-192,1-1 0,-2 1-1,0-1 1,0 1 0,-2-1 0,1 0-1,-5 14 1,4-20 37,1 0 1,0 0-1,0 0 0,0 0 1,1 0-1,0 0 0,1 13 1,0-18-86,0-1 0,-1 1 0,1 0 0,0 0 0,0 0 1,1-1-1,-1 1 0,0 0 0,0-1 0,1 1 0,-1-1 0,1 0 0,-1 1 0,1-1 1,0 0-1,-1 0 0,1 0 0,0 0 0,0 0 0,0-1 0,0 1 0,0 0 1,0-1-1,0 0 0,0 1 0,0-1 0,0 0 0,0 0 0,0 0 0,2 0 1,9 0-276,0 1 1,0-2-1,0 0 1,23-4-1,-31 3-453,0 1-1,0-1 0,-1 0 0,1 0 1,0-1-1,6-3 0,-8 3-422,0 1 0,-1-1 0,1 1 0,0-1 1,-1 0-1,0 0 0,1 0 0,-1 0 0,3-7 0,2-11-10038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13869,'0'0'14510,"-11"8"-14265,-12 10 470,1 1-1,-19 23 1,35-37-582,1 2 0,-1-1 1,1 1-1,1-1 0,-1 1 0,1 1 1,0-1-1,1 0 0,0 1 1,0 0-1,1 0 0,-1 0 0,2 0 1,-2 9-1,4-16-132,-1 0-1,0 0 1,1 0-1,-1 1 1,1-1-1,-1 0 1,1 0-1,0 0 1,-1 0 0,1 0-1,0 0 1,0 0-1,0 0 1,0-1-1,0 1 1,0 0-1,0 0 1,0-1-1,0 1 1,0-1 0,0 1-1,0-1 1,1 1-1,-1-1 1,0 0-1,0 1 1,0-1-1,1 0 1,-1 0 0,0 0-1,0 0 1,1 0-1,1 0 1,48-3-91,-50 3 86,10-2-360,-1 0-1,1-1 0,-1 0 0,0 0 1,14-7-1,23-17-4894,-9-1-2433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0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6951,'0'0'14573,"-24"51"-12939,21-30-289,3 0-128,0 0-704,0 2-417,0-1-64,10-2-1185,4-3-1858,2-3-2210,-2-9-2530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0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15567,'0'0'10751,"12"-8"-10083,-10 6-626,51-28 362,-50 28-398,-1 1 0,1 0 0,0 0 0,-1 0 0,1 0 0,0 0 1,0 1-1,0-1 0,-1 1 0,1 0 0,0 0 0,0 0 0,0 0 1,0 0-1,0 1 0,-1-1 0,1 1 0,0 0 0,0-1 0,-1 1 0,1 1 1,4 2-1,-5-3-16,-1 0 0,0 1 0,0-1 0,0 0 0,0 1 0,0-1 0,0 1 1,-1 0-1,1-1 0,0 1 0,-1 0 0,1-1 0,-1 1 0,0 0 0,0 0 0,1 0 0,-1-1 1,0 1-1,0 0 0,-1 0 0,1-1 0,0 1 0,-1 0 0,1 0 0,-1-1 0,1 1 1,-1 0-1,0-1 0,0 1 0,0-1 0,-1 3 0,-3 4 47,0-1 0,0-1-1,0 1 1,-1-1 0,-7 7 0,-76 54 1719,126-68-1206,-19-3-1076,0-1 1,-1 0-1,28-14 1,15-15-5754,-21 5-1318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1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15983,'0'0'2984,"9"6"-2626,2 2-284,-1 0-1,-1 0 1,1 1 0,-2 1-1,1-1 1,-1 1 0,0 1-1,-1-1 1,-1 1 0,1 1-1,-2-1 1,1 1 0,-2 0-1,5 17 1,-6-7 126,-1 0 0,-1 0 0,-1 1 0,-1-1 0,-1 1 1,-1-1-1,0 0 0,-2 0 0,-1-1 0,-1 1 0,0-1 0,-2 0 0,0-1 0,-16 25 0,14-27-290,0-1-1,-2-1 0,0 0 1,0 0-1,-2-1 1,-31 25-1,35-32-574,-1 0 0,0-1 0,-1 0 0,1-1 0,-1 0 0,-1-1 0,1-1 0,-1 0-1,1 0 1,-23 2 0,-14-5-6104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17905,'0'0'929,"-16"54"160,-8-12 608,-4 10-351,2 9-65,-2 7-288,5 1-545,7-1 1,12 3-65,4-5-192,16-5-32,16-7-96,10-10 33,12-7-1,7-9-96,5-7-1698,-3-8-1665,-2-5-2947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60 5573,'0'0'15930,"3"-7"-13725,-2 4-2034,-1 1 0,1-1-1,0 1 1,-1 0 0,1-1 0,-1 1 0,0-1 0,0 1 0,0-1 0,0 1 0,-1-6-1,0 7-73,0-1-1,0 1 0,0 0 0,0 0 0,0 0 0,-1-1 0,1 1 0,0 0 0,-1 1 0,1-1 0,0 0 0,-1 0 0,1 0 0,-1 1 0,0-1 0,1 1 1,-1-1-1,1 1 0,-1 0 0,0 0 0,1 0 0,-1-1 0,0 1 0,1 1 0,-1-1 0,-2 0 0,-2 1-54,0 0 0,0 0 0,0 0 0,0 1-1,0 0 1,0 0 0,1 0 0,-1 1 0,1 0 0,-1 0 0,1 0 0,0 1-1,0-1 1,1 1 0,-1 0 0,1 1 0,0-1 0,0 1 0,0 0 0,-3 5-1,2-2 8,0 1 0,0-1-1,1 0 1,0 1-1,0 0 1,1 0-1,0 0 1,1 1 0,0-1-1,0 1 1,1-1-1,0 14 1,1-21-40,1 0-1,-1 0 1,1-1-1,-1 1 1,1 0-1,-1 0 1,1 0 0,0 0-1,0-1 1,0 1-1,0 0 1,0-1-1,0 1 1,1-1 0,-1 1-1,0-1 1,1 0-1,-1 1 1,1-1 0,-1 0-1,1 0 1,0 0-1,0 0 1,-1-1-1,1 1 1,0 0 0,0-1-1,0 1 1,0-1-1,0 1 1,0-1 0,0 0-1,-1 0 1,1 0-1,0 0 1,0 0-1,0-1 1,3 0 0,3 1 20,0-1 0,0-1 0,0 0 1,0 0-1,-1 0 0,1-1 0,0 0 1,8-6-1,-4 1 4,1-1 0,-2 0 0,1-1 0,-2 0 0,19-22 0,-24 26-22,0-1 1,-1 0-1,0 0 1,0 0-1,0 0 1,-1 0-1,0-1 1,-1 0-1,1 1 0,-1-1 1,-1 0-1,1-11 1,-1 18-23,-1 1 1,0-1 0,0 0-1,0 1 1,0-1 0,1 0-1,-1 1 1,0-1 0,0 0-1,0 1 1,0-1 0,-1 0-1,1 1 1,0-1-1,0 0 1,0 1 0,0-1-1,-1 0 1,1 1 0,0-1-1,-1 1 1,1-1 0,0 0-1,-1 1 1,1-1 0,-1 1-1,1-1 1,-1 1-1,1-1 1,-1 1 0,1 0-1,-1-1 1,0 1 0,1 0-1,-1-1 1,1 1 0,-1 0-1,0 0 1,1-1 0,-1 1-1,0 0 1,1 0-1,-1 0 1,0 0 0,1 0-1,-1 0 1,0 0 0,0 0-1,1 0 1,-1 0 0,0 1-1,1-1 1,-1 0 0,1 0-1,-1 1 1,0-1-1,-2 2-167,0-1-1,0 1 0,0 0 0,0 0 0,1 0 1,-1 0-1,1 0 0,-1 0 0,1 1 1,-2 3-1,1-1-426,0 0-1,0 1 1,1-1 0,0 1 0,0 0 0,1 0 0,-2 10-1,5 22-7060,6-24 539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3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11691,'0'0'4901,"-9"67"-3268,2-32-416,3 3-160,1 3-64,2-5-416,1-4-449,0-10-64,8-9-608,5-13-2019,2-2-3971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3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22197,'0'0'4447,"9"-5"-2920,0 0-1310,1 0 0,0 1 0,20-6 0,-25 9-197,0 0 0,0-1 0,0 2 0,1-1-1,-1 1 1,0 0 0,0 0 0,1 0 0,-1 0 0,0 1-1,0 0 1,8 3 0,-12-3-28,1-1 1,-1 1-1,0 0 0,0 0 1,0-1-1,0 1 1,0 0-1,-1 0 0,1 0 1,0 0-1,0 0 0,-1 0 1,1 1-1,0-1 0,-1 0 1,0 0-1,1 0 1,-1 1-1,1-1 0,-1 0 1,0 0-1,0 1 0,0-1 1,0 0-1,0 1 0,0-1 1,0 0-1,0 1 1,0-1-1,-1 0 0,1 0 1,-1 1-1,1-1 0,-1 0 1,1 0-1,-1 0 0,1 0 1,-2 2-1,-2 4 36,1-1-1,-2 1 1,1-1-1,-11 12 1,-12 8 454,-22 23 232,47-46-698,-1 1-1,1-1 1,-1 0 0,1 1-1,0-1 1,1 1-1,-1 0 1,0-1 0,1 1-1,0 0 1,0 0-1,0 0 1,0 5 0,1-8-15,0 1 0,1-1 0,-1 0 0,0 0 0,1 0 0,-1 0 0,1 0 0,-1 0 0,1 0 0,-1 0 0,1 0 0,0 0 0,-1-1 0,1 1 0,0 0 0,0 0 0,0-1 0,-1 1 0,1 0 0,0-1 0,0 1 0,0-1 0,0 1 0,0-1 0,0 1 1,0-1-1,1 0 0,-1 0 0,0 1 0,0-1 0,2 0 0,43 2-227,-35-3-30,52-3-2839,-2-10-5261,-19-1-2192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5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10 124 7687,'-1'-2'417,"-1"0"0,1 0 0,0 0 0,0 0 0,1 0 0,-1 0 0,0-1 0,1 1-1,-1 0 1,1-1 0,0 1 0,0 0 0,0-1 0,0 1 0,0 0 0,0-1 0,1 1 0,-1 0 0,1-1-1,0 1 1,1-3 0,0 1-54,0 1-1,0-1 1,1 1-1,0 0 1,-1 0-1,1 0 1,0 0-1,1 1 1,-1-1-1,0 1 1,6-3-1,1-1 56,1 1 0,0 1-1,0 0 1,1 0 0,-1 1 0,1 1-1,19-3 1,-27 5-368,-1 0 0,1 0 0,0 0 0,-1 0 0,1 1 0,0-1 0,-1 1 0,1 0-1,-1 0 1,1 0 0,-1 1 0,0-1 0,1 1 0,-1 0 0,4 2 0,-6-2-15,0-1 0,0 1-1,0 0 1,0-1 0,0 1 0,0 0 0,0 0 0,-1-1-1,1 1 1,-1 0 0,1 0 0,-1 0 0,0 0 0,1 0 0,-1-1-1,0 1 1,-1 0 0,1 0 0,0 0 0,0 0 0,-1 0-1,1 0 1,-1-1 0,0 1 0,1 0 0,-1 0 0,0-1 0,0 1-1,0 0 1,0-1 0,0 1 0,-2 1 0,-4 5 117,0 0 1,0 0-1,-1-1 0,0 0 1,0-1-1,0 0 1,-1 0-1,0 0 0,-12 4 1,10-4 77,0 0 1,0 1 0,1-1 0,0 2-1,1 0 1,-10 9 0,19-16-226,0-1 0,-1 0 0,1 0 0,0 1 0,0-1 0,0 0 0,-1 1 0,1-1 0,0 0 0,0 1 0,0-1 0,0 0 0,0 1 0,0-1 0,0 1 0,0-1 0,0 0 0,0 1 0,0-1 0,0 0 0,0 1 0,0-1 0,0 1 0,0-1 0,0 0 0,0 1 0,1-1 0,-1 0 0,0 1 0,0-1 0,0 0 0,1 1 0,-1-1 0,0 0 0,0 0 0,1 1 0,-1-1 0,0 0 0,0 0 0,1 1 0,-1-1 0,0 0 0,1 0 0,-1 0 0,0 0 0,1 0 0,-1 1 0,0-1 0,1 0 0,-1 0 0,1 0 0,-1 0 0,0 0 0,1 0 0,-1 0 0,0 0 0,1 0 0,0-1 0,28 4 8,-24-3 15,161 2-2040,-99-3-2766,-27 1-1623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6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 16367,'0'0'4869,"-9"4"-3326,-5 4-1320,0 0 0,0 1 0,1 1 0,0 0 0,1 1 0,0 1 0,1-1 0,0 2 0,1-1 0,0 2 0,1-1 0,-10 20 0,10-15-152,0-1 0,2 1 0,0 0-1,0 1 1,2 0 0,0 0 0,1 0 0,2 0-1,-1 1 1,2 30 0,1-45-75,1 0 1,-1-1-1,1 1 1,0-1-1,0 0 1,1 1-1,-1-1 1,1 0-1,0 0 1,0 0-1,0 0 0,1 0 1,-1 0-1,1 0 1,0-1-1,0 0 1,0 1-1,1-1 1,-1 0-1,1-1 1,0 1-1,-1-1 0,1 1 1,0-1-1,7 2 1,1 0-722,0 0 0,0-2 1,1 1-1,-1-2 0,1 1 1,-1-2-1,1 0 0,15-2 1,20-4-5090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6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15919,'0'0'10357,"10"-2"-9018,8-4-1256,0-1 0,-1-1 0,1-1 0,-1 0 0,-1-1 0,0-1 0,0 0 0,-1-1 0,-1-1 0,0-1 0,0 0 0,17-25 0,-44 66-226,1 0 0,1 0 0,-9 37 1,18-57 175,0 0 1,1 0-1,0 0 1,0 0-1,0 0 1,1 0-1,0 0 1,0 0-1,2 8 1,-2-14-75,0 0 0,1 0 0,-1 0 1,0 0-1,1 0 0,-1 0 0,1 0 0,-1 0 0,1 0 1,0 0-1,-1 0 0,1-1 0,0 1 0,-1 0 0,1 0 1,0-1-1,0 1 0,0 0 0,0-1 0,0 1 0,0-1 0,0 1 1,0-1-1,1 1 0,1-1-268,-1 0 0,1 0 1,0-1-1,-1 1 0,1-1 0,0 1 1,-1-1-1,1 0 0,-1 0 0,1 0 1,-1 0-1,1 0 0,-1 0 0,4-3 1,20-16-6771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 18417,'0'0'8312,"-9"-2"-7217,1 1-948,-1 0 0,1 1 1,-1 0-1,1 0 0,0 1 1,-1 0-1,1 1 0,0-1 1,0 2-1,-1-1 0,2 1 1,-1 0-1,0 1 0,-14 8 1,14-7-119,-2 1 44,1-1 0,-1 1 0,1 0 0,0 1 0,1 0 0,0 1 0,0-1 0,0 2 0,1-1 0,-7 12 1,14-20-77,-1 0 0,1 0 1,0 1-1,0-1 0,0 0 1,0 0-1,0 1 1,0-1-1,0 0 0,0 0 1,0 1-1,0-1 0,0 0 1,0 1-1,0-1 1,0 0-1,0 0 0,0 1 1,0-1-1,0 0 1,0 1-1,0-1 0,0 0 1,0 0-1,0 1 0,1-1 1,-1 0-1,0 0 1,0 1-1,0-1 0,0 0 1,1 0-1,-1 0 0,0 1 1,0-1-1,1 0 1,-1 0-1,0 0 0,0 0 1,1 0-1,-1 1 1,0-1-1,1 0 0,19 1-14,21-8 23,-41 7-8,102-18-84,-95 17 65,0 1-1,-1 0 0,1 0 1,0 0-1,0 0 0,-1 1 1,1 0-1,0 1 0,-1-1 0,0 1 1,1 1-1,-1-1 0,7 5 1,-11-6 26,0 0 0,0 1 0,0-1 0,-1 1 0,1-1 0,-1 1 1,1 0-1,-1 0 0,1-1 0,-1 1 0,0 0 0,0 0 0,0 1 0,0-1 1,0 0-1,0 0 0,-1 0 0,1 1 0,-1-1 0,1 0 0,-1 0 0,0 1 1,0-1-1,0 0 0,0 1 0,-1-1 0,1 0 0,0 1 0,-1-1 0,0 0 1,1 0-1,-1 0 0,0 0 0,0 0 0,0 0 0,-3 4 0,0-1 159,0 1-1,0-1 0,-1 0 0,0 0 1,0 0-1,0 0 0,-1-1 1,1 0-1,-1 0 0,-12 5 1,12-6-125,1-1 0,-1 0 1,0 0-1,0 0 0,0-1 0,0 0 1,0 0-1,-1-1 0,1 0 1,-12-1-1,18 1-42,-1 0 0,1 0-1,0 0 1,-1-1 0,1 1 0,0 0 0,0 0 0,0-1-1,-1 1 1,1 0 0,0 0 0,0-1 0,0 1 0,-1 0-1,1-1 1,0 1 0,0 0 0,0-1 0,0 1 0,0 0-1,0-1 1,0 1 0,0 0 0,0-1 0,0 1 0,0 0-1,0-1 1,0 1 0,0 0 0,0-1 0,0 1 0,0 0-1,0-1 1,0 1 0,1 0 0,-1-1 0,0 1 0,0 0-1,1-1 1,7-12-452,1 6-95,1 1-1,1 0 1,-1 1 0,1 0-1,0 0 1,0 1-1,14-3 1,-12 3-101,0 0 1,-1 0-1,1-1 0,-1-1 1,0 0-1,10-8 0,8-17 281,-12 11 1223,-18 20-779,0 0 1,0 1-1,0-1 1,0 0-1,1 0 1,-1 0 0,0 0-1,0 0 1,0 1-1,0-1 1,0 0-1,0 0 1,0 0-1,0 0 1,0 0 0,0 1-1,1-1 1,-1 0-1,0 0 1,0 0-1,0 0 1,0 0 0,0 0-1,1 0 1,-1 0-1,0 0 1,0 0-1,0 1 1,0-1-1,0 0 1,1 0 0,-1 0-1,0 0 1,0 0-1,0 0 1,0 0-1,1 0 1,-1 0-1,0 0 1,0 0 0,0 0-1,0-1 1,1 1-1,-1 0 1,0 0-1,0 0 1,0 0-1,0 0 1,0 0 0,1 0-1,-1 0 1,0 0-1,0-1 1,0 1-1,0 0 1,0 0-1,0 0 1,0 0 0,0 0-1,1 0 1,-1-1-1,0 1 1,0 0-1,0 0 1,0 0 0,0 0-1,0-1 1,0 1-1,0 0 1,0 7 139,-1-2-30,1 1-1,0-1 1,1 0 0,-1 1-1,1-1 1,0 0 0,3 9 0,-3-12-159,0-1 1,0 1 0,0-1 0,0 0 0,0 0 0,0 0 0,1 1 0,-1-1 0,0 0 0,1-1 0,-1 1-1,1 0 1,-1 0 0,1-1 0,-1 1 0,1 0 0,0-1 0,-1 0 0,1 1 0,-1-1 0,1 0-1,0 0 1,-1 0 0,1 0 0,0 0 0,-1 0 0,1 0 0,0-1 0,1 0 0,4-1 12,0 0 1,0 0 0,0-1 0,0 0-1,-1-1 1,1 1 0,-1-1 0,0 0-1,9-8 1,-11 8-39,0 0-1,1 0 1,0 0-1,0 1 1,0 0-1,0 0 1,1 0-1,-1 1 0,1-1 1,0 1-1,-1 1 1,1-1-1,0 1 1,0 0-1,10 0 1,-16 1 4,1 1 1,0-1 0,-1 0 0,1 1 0,0-1-1,-1 0 1,1 1 0,-1-1 0,1 1-1,0-1 1,-1 1 0,1-1 0,-1 1-1,1 0 1,-1-1 0,0 1 0,1 0-1,-1-1 1,0 1 0,1 0 0,-1-1-1,0 1 1,0 0 0,0 0 0,1-1-1,-1 1 1,0 0 0,0 0 0,0 0-1,-1 31 102,1-16 124,7-22 269,19-29-2535,-5 13-2083,1-1-4455,-7 6-667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6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19635,'0'0'6662,"50"-19"-5733,-21 9-673,3 1-192,-1 2-384,-3 1-2147,-5 0-2401,-3 0-2339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7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21 16143,'0'0'2338,"-9"-4"188,3 1-2221,0 0 1,0 1-1,-1 0 1,1 0-1,-1 0 1,0 1 0,1 0-1,-14 0 1,16 2-244,1-1 1,-1 1 0,0 0 0,0 0-1,0 0 1,1 0 0,-1 1 0,1-1-1,-1 1 1,1 0 0,-1 0 0,1 0-1,0 1 1,0-1 0,0 1 0,0-1-1,1 1 1,-1 0 0,1 0 0,-3 4-1,2-2 60,-1 1-1,1 0 0,0 0 0,0 0 0,0 0 0,1 1 0,0-1 1,0 1-1,1-1 0,0 1 0,0 0 0,0 0 0,1-1 0,1 9 1,-1-12-65,1 0 1,-1 0 0,1 0 0,0 0 0,0 0 0,1 0 0,-1 0-1,0 0 1,1-1 0,0 1 0,-1-1 0,1 1 0,0-1-1,1 1 1,-1-1 0,0 0 0,1 0 0,-1 0 0,1-1 0,-1 1-1,1 0 1,0-1 0,0 0 0,-1 0 0,1 0 0,0 0 0,0 0-1,0 0 1,0-1 0,1 1 0,-1-1 0,3 0 0,4 0-36,1 0 0,-1 0 0,1-1 0,-1 0 0,0-1 0,1 0 1,-1 0-1,0-2 0,0 1 0,-1-1 0,13-7 0,-17 8-15,1 0-1,-1 0 1,0-1-1,-1 1 0,1-1 1,-1-1-1,1 1 1,-1-1-1,-1 1 0,1-1 1,-1 0-1,0-1 1,0 1-1,0 0 1,0-1-1,-1 0 0,0 1 1,-1-1-1,1 0 1,1-12-1,-3 18 1,0-1-1,0 0 1,1 0 0,-1 1-1,0-1 1,0 0 0,0 1-1,0-1 1,0 0 0,0 0-1,0 1 1,0-1-1,0 0 1,0 0 0,-1 1-1,1-1 1,0 0 0,0 1-1,-1-1 1,1 0 0,0 1-1,-1-1 1,1 0 0,-1 1-1,1-1 1,-1 1 0,1-1-1,-1 1 1,1-1 0,-1 1-1,0-1 1,1 1 0,-1 0-1,0-1 1,1 1 0,-1 0-1,0-1 1,1 1-1,-1 0 1,0 0 0,1 0-1,-1 0 1,0 0 0,0-1-1,1 1 1,-1 1 0,0-1-1,0 0 1,1 0 0,-1 0-1,0 0 1,1 0 0,-1 1-1,-1-1 1,-2 2 0,0 0 1,1-1-1,-1 1 0,0 0 1,1 1-1,0-1 1,-1 1-1,-4 5 0,2-2-21,1 1 0,0 1-1,0-1 1,0 1 0,1-1-1,0 1 1,1 1 0,0-1-1,0 0 1,1 1 0,0-1-1,0 1 1,1 0 0,0 0-1,0 12 1,2-19-132,-1-1 0,0 1 0,0-1 0,0 1 0,1-1 0,-1 1 0,1-1 0,-1 1 0,1-1 0,0 1 0,0-1 0,-1 1 0,1-1 0,0 0 0,0 0 0,0 1 0,0-1 0,1 0 1,-1 0-1,0 0 0,0 0 0,1 0 0,-1 0 0,0-1 0,1 1 0,2 1 0,1-1-918,0 0-1,0 0 1,0 0 0,0 0 0,0-1 0,1 0 0,4-1-1,18-1-8037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15695,'0'0'2690,"-28"57"-31,15-24-1154,3 1-127,7-2-514,3-3-287,0-2-449,5-10-1057,10-10-2818,3-7-2147,3-8-6085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8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19 182 15246,'0'0'9300,"11"-3"-8387,34-11-241,-43 14-645,-1-1 0,1 1 0,0-1-1,0 1 1,-1 0 0,1 0 0,0 0 0,0 0-1,0 0 1,-1 0 0,1 0 0,0 1-1,0-1 1,0 1 0,-1-1 0,1 1 0,0 0-1,-1-1 1,1 1 0,-1 0 0,1 0-1,-1 0 1,1 0 0,-1 1 0,0-1 0,1 0-1,-1 1 1,0-1 0,0 0 0,0 1-1,0-1 1,0 1 0,-1 0 0,1-1 0,0 1-1,-1 0 1,1-1 0,-1 1 0,1 0-1,-1 0 1,0-1 0,0 1 0,0 0-1,0 0 1,0 0 0,0-1 0,0 1 0,-1 0-1,1 0 1,-1 0 0,1-1 0,-1 1-1,0 0 1,1-1 0,-1 1 0,0-1 0,0 1-1,0-1 1,0 1 0,-1-1 0,1 0-1,0 1 1,-2 0 0,-27 23 1005,-26 26 813,53-48-1741,0 0-1,0 0 0,1 1 0,0-1 0,0 1 1,0 0-1,0 0 0,0 0 0,1 0 1,-1 0-1,1 0 0,0 0 0,1 0 0,-1 7 1,1-10-106,0 1 0,1-1 0,-1 1 0,1-1 0,-1 0 1,1 1-1,0-1 0,0 0 0,0 1 0,0-1 1,0 0-1,0 0 0,0 0 0,0 0 0,0 0 0,0 0 1,0 0-1,1 0 0,-1 0 0,0 0 0,1-1 0,-1 1 1,1-1-1,-1 1 0,1-1 0,-1 1 0,1-1 1,-1 0-1,1 0 0,2 0 0,56 3-2205,-51-3 1262,-3 0-194,0 0 0,0 0 1,1-1-1,-1 0 0,0 0 0,0 0 0,-1-1 0,11-4 0,14-11-9409</inkml:trace>
  <inkml:trace contextRef="#ctx0" brushRef="#br0" timeOffset="1">373 1 15503,'0'0'5861,"10"7"-4377,-1-2-1177,-1 1 1,0 0-1,-1 0 0,0 1 0,0 0 0,0 0 0,-1 1 1,0 0-1,0 0 0,-1 0 0,0 1 0,5 10 0,-6-8-197,0-1 0,-1 1-1,0 0 1,0 0 0,-1 0-1,-1 0 1,0 1-1,0-1 1,-1 0 0,-1 0-1,0 1 1,0-1 0,-1 0-1,-1 0 1,0 0-1,0 0 1,-1-1 0,0 1-1,-1-1 1,0 0 0,-1 0-1,0-1 1,0 0-1,-1 0 1,0 0 0,-1-1-1,-9 8 1,-3 5-75,-2-1 0,-32 23 0,45-37-1139,-1 0 0,0 0 0,0-1 1,-1-1-1,-12 5 0,-5-5-7939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14157,'0'0'12775,"-4"13"-12113,-39 105 1303,43-117-1935,-1 1 1,0-1 0,1 1 0,-1-1-1,1 1 1,-1-1 0,1 1 0,-1 0-1,1-1 1,0 1 0,0 0 0,0-1-1,0 1 1,0 0 0,1-1 0,-1 1-1,0-1 1,1 1 0,-1 0 0,1-1-1,-1 1 1,1-1 0,0 1 0,0-1-1,-1 0 1,1 1 0,0-1 0,1 0-1,-1 0 1,0 1 0,0-1 0,0 0-1,1 0 1,-1 0 0,0 0 0,3 1-1,3-1-102,0 1-1,0-1 0,0 0 0,0-1 0,0 1 0,0-1 1,11-2-1,18-7-3653,-7-13-3551,-16 4 338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09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15791,'0'0'5189,"-18"59"-3171,13-36-769,3 1-96,2-3-352,0-1-577,8-5-160,10-1-448,5-7-1122,1-5-1056,1-2-2275,-3 0-4291</inkml:trace>
  <inkml:trace contextRef="#ctx0" brushRef="#br0" timeOffset="1">203 74 14958,'0'0'8104,"68"-3"-8649,-40 3-2369,-2 0-1154,1 0-1954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17905,'0'0'2466,"10"-4"-426,8-2-1435,1 1 1,0 1-1,32-4 1,-45 7-561,-1 0 0,1 1 0,-1-1 0,1 1 0,-1 1 0,1-1 0,-1 1 0,1-1 1,-1 2-1,0-1 0,1 0 0,-1 1 0,0 0 0,0 1 0,0-1 0,0 1 0,-1 0 0,1 0 0,-1 0 0,7 6 0,-10-7-45,0 0-1,0 0 1,1 0 0,-1 0-1,-1 0 1,1 1 0,0-1-1,0 0 1,-1 0-1,0 1 1,1-1 0,-1 1-1,0-1 1,0 0 0,0 1-1,0-1 1,-1 0 0,1 1-1,-1-1 1,1 0 0,-1 1-1,0-1 1,0 0-1,0 0 1,0 0 0,0 0-1,0 0 1,-1 0 0,1 0-1,-1 0 1,-2 2 0,-6 6 124,0 0 0,-1-1 0,0 0 0,-14 8 1,9-6 130,-2 1 39,13-9-148,0 0 1,0 0 0,0 0 0,0 1 0,0 0-1,1 0 1,-1 0 0,1 0 0,0 1 0,0-1-1,1 1 1,0 0 0,-5 9 0,8-13-141,0 0 1,0 0-1,0 0 1,0 0-1,0-1 0,1 1 1,-1 0-1,0 0 1,0 0-1,1 0 1,-1 0-1,0 0 1,1 0-1,-1-1 1,1 1-1,-1 0 0,1 0 1,-1-1-1,1 1 1,0 0-1,-1-1 1,1 1-1,0 0 1,0-1-1,-1 1 0,1-1 1,0 0-1,0 1 1,0-1-1,0 1 1,0-1-1,-1 0 1,1 0-1,2 1 1,38 4-637,-35-4 431,104 0-8113,-73-1 950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14253,'0'0'6727,"81"12"-5062,-30-12-736,11 0-640,1 0-193,2-3-160,-8-1-1634,-11 2-2050,-14 0-1505,-17-1-3010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14286,'0'0'4163,"70"24"-3394,-16-21 416,8-2-576,10-1-481,-6 0-1121,-4 0-2915,-11-6-6726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2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14510,'0'0'8579,"14"1"-7111,-12-1-1426,8 1 99,1-1-1,0 0 0,-1 0 1,1-1-1,0-1 1,-1 0-1,1 0 0,-1-1 1,13-5-1,9-6-198,-1-1-1,-1-1 0,0-1 0,45-36 1,-84 79-385,-14 13 582,-22 45 141,42-78-265,0 1-1,1-1 0,0 1 0,0-1 1,1 1-1,0 0 0,0-1 0,0 1 1,1 0-1,1 13 0,-1-20-33,0 1-1,1 0 1,-1 0 0,0-1-1,1 1 1,-1-1 0,1 1 0,-1 0-1,1-1 1,-1 1 0,1-1-1,0 1 1,-1-1 0,1 1-1,-1-1 1,1 1 0,0-1-1,0 0 1,-1 1 0,1-1-1,0 0 1,0 0 0,-1 0-1,1 1 1,0-1 0,0 0-1,-1 0 1,1 0 0,1 0-1,25-5-3067,-3-9-2882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6566,'0'0'20243,"51"24"-25816,-27-16 1025,-2-5-3075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17905,'0'0'10089,"69"-25"-18448,-36 5-1923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3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4 17200,'0'0'4463,"8"-1"-2899,-2 1-1368,41-2 1775,-46 2-1945,0 0 0,0 0 0,-1 0 0,1 1 0,0-1 0,0 0 0,0 1 0,0-1 0,-1 0 0,1 1 0,0-1 0,0 1 0,-1-1 0,1 1 0,0-1 0,-1 1 0,1 0 0,0-1 0,-1 1 0,1 0 0,-1-1 0,1 1 0,-1 0 0,1 0 0,-1 0 0,0 0 0,1-1 0,-1 1 0,0 0 0,0 0 0,0 0 0,0 0 0,0 0 0,0 0 0,0-1 0,0 1 0,0 0 0,0 0 0,0 0 0,0 0 0,-1 0 0,1 0 0,0-1-1,0 1 1,-1 0 0,1 0 0,-1 0 0,1-1 0,-1 1 0,1 0 0,-2 0 0,-2 6 191,-1-1 0,0 1 0,-1-1 1,1 0-1,-1-1 0,0 1 0,-10 5 0,11-8-93,0 1 0,0-1 1,0 1-1,1 0 1,-1 1-1,1-1 0,0 1 1,0-1-1,1 1 0,-1 0 1,1 1-1,0-1 0,0 1 1,1-1-1,-4 12 0,6-16-115,0 0 0,0 0-1,0 1 1,0-1-1,0 0 1,1 0-1,-1 0 1,0 0-1,1 0 1,-1 0-1,0 0 1,1 0-1,-1 0 1,1 0-1,0 0 1,-1-1-1,1 1 1,0 0-1,-1 0 1,1 0-1,0-1 1,0 1-1,0 0 1,0-1-1,0 1 1,0-1-1,0 1 1,0-1-1,0 1 1,0-1-1,0 0 1,0 0-1,0 1 1,0-1-1,2 0 1,48 1-212,-36-2-141,51-2-3038,-23-8-2653,-11-3-2191</inkml:trace>
  <inkml:trace contextRef="#ctx0" brushRef="#br0" timeOffset="1">437 108 13837,'0'0'17937,"-11"-11"-19699,17 11-1697,2 0-2595,2-3-5188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3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10826,'0'0'11926,"10"-6"-10516,-8 4-1277,47-26 1167,-45 27-1255,-1-1 1,1 1-1,0 0 0,0-1 0,0 2 0,-1-1 1,1 0-1,0 1 0,0 0 0,0 0 0,0 0 0,0 0 1,0 0-1,0 1 0,7 2 0,-11-3-8,1 1 1,0-1-1,0 1 0,-1 0 0,1-1 0,0 1 0,-1 0 0,1-1 1,0 1-1,-1 0 0,1 0 0,-1 0 0,0-1 0,1 1 1,-1 0-1,0 0 0,1 0 0,-1 0 0,0 0 0,0 0 1,0 0-1,0 0 0,0 0 0,0 0 0,0 0 0,0 0 1,0 0-1,0 0 0,0-1 0,-1 1 0,1 0 0,0 0 0,-1 0 1,1 0-1,-1 0 0,1 0 0,-1 0 0,-21 32 1904,9-21-1322,0-1 0,0 0 0,-1-1 1,-21 12-1,45-20-1085,-1-1-1,0 2 1,0-1-1,12 6 1,-13-5 204,-6-3 250,0 1 0,0-1 1,-1 0-1,1 1 1,0 0-1,0-1 1,-1 1-1,1 0 0,0 0 1,-1 0-1,1 0 1,-1 0-1,1 0 1,-1 0-1,1 1 0,-1-1 1,0 1-1,0-1 1,0 1-1,1-1 1,-2 1-1,1-1 0,0 1 1,0 0-1,0 0 1,-1-1-1,1 1 1,-1 0-1,1 0 0,-1 3 1,-1-2 62,0 0 1,0-1-1,0 1 0,-1-1 1,1 0-1,-1 1 1,1-1-1,-1 0 0,0 0 1,0 0-1,0 0 1,0 0-1,0-1 0,0 1 1,-1-1-1,1 1 1,-1-1-1,1 0 0,-1 0 1,-3 2-1,-1-1-98,1 0 0,0 0-1,0 0 1,-1 0 0,1-1 0,-13 1-1,19-3-356,0 0 1,0 1-1,-1-1 0,1 0 0,0 1 0,0-1 1,0 0-1,0 1 0,0-1 0,0 0 0,0 1 1,0-1-1,0 0 0,0 0 0,1 1 0,-1-1 0,0 1 1,0-1-1,1 0 0,-1 1 0,0-1 0,1 1 1,-1-1-1,1 0 0,-1 1 0,0-1 0,2 0 1,11-14-7642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8584,'0'0'19955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4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18930,'0'0'11574,"-9"3"-10571,3-1-903,0 0 0,0 0-1,0 1 1,1 0 0,-1 0 0,1 0-1,-6 5 1,9-7-138,1 0-1,0 1 1,-1-1 0,1 0-1,0 1 1,-1-1-1,1 1 1,0 0 0,0-1-1,0 1 1,0 0 0,1 0-1,-1-1 1,0 1-1,1 0 1,-1 0 0,1 0-1,0 0 1,0 0-1,-1 0 1,1 0 0,0 0-1,1 0 1,-1 0-1,0 0 1,1 0 0,-1-1-1,1 1 1,-1 0 0,1 0-1,0 0 1,0-1-1,2 4 1,-2-2-72,1-1 0,-1 0 1,0 0-1,1 0 0,0 0 0,0-1 0,-1 1 0,1 0 1,0-1-1,0 1 0,0-1 0,1 0 0,-1 0 0,0 0 1,0 0-1,1 0 0,-1 0 0,1 0 0,-1-1 1,1 1-1,-1-1 0,1 0 0,-1 0 0,1 0 0,-1 0 1,1 0-1,-1 0 0,4-1 0,-1-1-358,1 1 0,-1-1 0,1-1 0,-1 1 0,0-1 0,0 1 0,0-1 0,0-1 0,0 1 0,7-8 0,2 2-3152,-13 21 3895,-18 42 5729,2-9-2983,14-39-2785,0-1 0,1 0 1,-1 0-1,1 1 0,1-1 0,-1 0 0,3 10 1,-3-14-288,0 0 1,1 1 0,-1-1 0,1 0-1,0 0 1,-1 0 0,1 0-1,0 0 1,-1 0 0,1-1-1,0 1 1,0 0 0,0 0 0,0 0-1,2 0 1,-1 0-300,0 0 1,-1-1-1,1 1 1,0-1-1,0 1 1,0-1-1,0 0 0,0 0 1,0 0-1,0 0 1,0 0-1,3-1 1,11-3-6410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4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15054,'0'0'6743,"15"0"-5900,357-12 3147,-110 0-3848,-206 10-37,220-4-670,331-51 0,-374 23-1298,-259 30-2605,-4-1-3321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4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7399,'0'0'18834,"14"-3"-17724,9-6-1086,0 0-1,-1-1 0,0-1 1,-1-1-1,0-1 0,-1-1 1,24-21-1,-39 34-399,-6 11 271,-7 25 320,0-3-82,9-8-376,-1-23 89,0-1 0,0 1 0,0-1 0,1 1-1,-1-1 1,0 1 0,0-1 0,1 0 0,-1 1 0,0-1 0,1 0 0,-1 1 0,1-1 0,-1 0 0,0 1 0,1-1 0,-1 0-1,1 0 1,-1 0 0,1 1 0,-1-1 0,1 0 0,-1 0 0,1 0 0,-1 0 0,1 0 0,-1 0 0,1 0 0,-1 0-1,0 0 1,1 0 0,-1 0 0,1 0 0,-1 0 0,1 0 0,-1 0 0,1-1 0,-1 1 0,1 0 0,-1 0 0,1 0 0,-1-1-1,0 1 1,1 0 0,-1-1 0,1 0 0,11-10-7554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20820,'0'0'9737,"21"22"-17040,-1-35 0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5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8232,'0'0'6262,"8"-3"-2840,5-1-2622,0 0 0,-1 1 0,2 0 0,-1 1 0,0 0 0,0 2 0,22 0 0,-33 0-773,-1 0 1,0 1-1,1-1 0,-1 1 0,0-1 0,1 1 0,-1 0 0,0-1 0,1 1 1,-1 0-1,0 0 0,0 0 0,0 0 0,0 0 0,0 0 0,0 0 0,0 0 1,0 0-1,0 1 0,-1-1 0,1 0 0,0 1 0,-1-1 0,1 0 0,-1 1 1,0-1-1,1 1 0,-1-1 0,0 1 0,0-1 0,0 1 0,0-1 1,0 0-1,0 1 0,0-1 0,0 1 0,-1-1 0,1 1 0,-1-1 0,0 2 1,0 3 187,-1 0 1,0 0 0,0 0-1,-1 0 1,1 0 0,-1-1-1,-1 1 1,-3 4 0,-15 11 1029,18-18-1013,-1 1-1,1-1 0,0 1 0,1 0 0,-1 1 0,0-1 0,1 0 1,-4 8-1,7-11-336,1-1 1,-1 1-1,0 0 0,1-1 1,-1 1-1,1-1 1,-1 1-1,1 0 0,-1-1 1,1 1-1,-1-1 1,1 0-1,0 1 0,-1-1 1,1 1-1,0-1 1,-1 0-1,1 0 0,0 1 1,-1-1-1,1 0 1,0 0-1,-1 0 0,1 0 1,0 0-1,0 1 1,-1-2-1,1 1 0,0 0 1,0 0-1,-1 0 1,2 0-1,36 0-7485,-31 0 4848,23 0-9077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5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21652,'0'0'9097,"54"-13"-36931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201 228 13357,'0'0'6614,"-6"8"-4794,-1 0-1297,2 1 0,-1-1 0,1 1-1,0 0 1,1 1 0,0-1 0,1 1-1,0 0 1,0 0 0,1 0 0,0 0-1,0 14 1,14 84-37,-8-78-433,0-1 0,-2 1 1,-1 30-1,-1-52 87,-1 0 1,0-1-1,0 1 0,-1-1 1,0 1-1,0-1 1,-1 1-1,0-1 0,0 0 1,-1-1-1,0 1 1,0 0-1,-1-1 0,1 0 1,-1 0-1,-8 7 1,15-16-126,0 1 1,0-1 0,0 0-1,0 1 1,-1-1-1,1 0 1,-1 0 0,0 0-1,0 0 1,0 0 0,0-1-1,-1 1 1,1 0 0,-1 0-1,1-1 1,-1 1-1,0 0 1,-1 0 0,1-1-1,-1 1 1,1 0 0,-1 0-1,0 0 1,0 0-1,0-1 1,-1 1 0,1 1-1,-1-1 1,1 0 0,-1 0-1,0 1 1,0-1 0,0 1-1,0-1 1,-1 1-1,1 0 1,-1 0 0,0 0-1,1 0 1,-1 0 0,0 1-1,0-1 1,0 1 0,0 0-1,0 0 1,0 0-1,0 0 1,0 1 0,-1-1-1,1 1 1,0 0 0,0-1-1,-1 2 1,1-1 0,0 0-1,0 1 1,-1-1-1,1 1 1,0 0 0,0 0-1,0 0 1,0 1 0,0-1-1,0 1 1,0-1 0,1 1-1,-1 0 1,0 0-1,-3 4 1,128-145-16,36-45 0,-142 163 0,16-18 0,-3-1 0,0-1 0,-3-2 0,32-71 0,-57 113 0,0 0 0,0 0 0,-1-1 0,1 1 0,-1 0 0,1 0 0,-1-1 0,0 1 0,1 0 0,-1 0 0,0-1 0,0 1 0,0 0 0,0-1 0,0 1 0,0 0 0,0-1 0,-1 1 0,1 0 0,0 0 0,-1-1 0,0-1 0,0 3 0,0 0 0,0 0 0,0-1 0,0 1 0,0 0 0,0 0 0,0 0 0,0 0 0,0 1 0,0-1 0,0 0 0,0 0 0,0 1 0,0-1 0,0 0 0,0 1 0,0-1 0,0 1 0,0-1 0,1 1 0,-2 0 0,-49 40 0,39-29 0,1 0 0,0 0 0,1 1 0,1 0 0,0 1 0,1 0 0,0 1 0,1 0 0,1 0 0,0 0 0,1 1 0,1-1 0,0 1 0,1 0 0,1 1 0,0 17 0,2-32 0,0 1 0,0-1 0,0 0 0,0 0 0,1 1 0,-1-1 0,1 0 0,-1 0 0,1 1 0,0-1 0,0 0 0,0 0 0,0 0 0,1 0 0,-1 0 0,0-1 0,1 1 0,-1 0 0,1-1 0,3 3 0,-2-1 0,1-2 0,-1 1 0,1 0 0,0-1 0,0 1 0,-1-1 0,1 0 0,0 0 0,0-1 0,0 1 0,5-1 0,1 0 0,-1 0 0,1-1 0,0 0 0,-1-1 0,1 0 0,-1-1 0,0 1 0,1-2 0,11-5 0,-10 2 0,-1 0 0,0-1 0,0 0 0,-1 0 0,0-1 0,0 0 0,8-12 0,-13 16 0,-1 1 0,0 0 0,0-1 0,-1 1 0,1-1 0,-1 0 0,0 0 0,0 0 0,-1 0 0,1 0 0,-1 0 0,0-1 0,-1 1 0,1 0 0,-1-1 0,0 1 0,-1 0 0,1-1 0,-2-6 0,1 11 0,1 0 0,-1 0 0,0 0 0,1 1 0,-1-1 0,0 0 0,0 1 0,1-1 0,-1 1 0,0-1 0,0 0 0,0 1 0,0 0 0,0-1 0,1 1 0,-1 0 0,0-1 0,0 1 0,0 0 0,0 0 0,0 0 0,0 0 0,0 0 0,0 0 0,0 0 0,0 0 0,0 0 0,0 0 0,0 1 0,0-1 0,0 0 0,0 1 0,0-1 0,0 1 0,-1 0 0,-32 18 0,28-13 4,0 1 0,1 0 1,0 0-1,0 1 0,0-1 0,1 1 0,0 0 0,1 0 1,0 1-1,0-1 0,1 1 0,0-1 0,0 1 1,0 12-1,1-17-13,1 0 0,0-1 1,1 1-1,-1 0 0,1 0 0,-1-1 1,1 1-1,0-1 0,0 1 1,1-1-1,-1 1 0,1-1 0,0 1 1,0-1-1,0 0 0,0 0 1,0 0-1,1 0 0,-1-1 1,1 1-1,0-1 0,0 1 0,0-1 1,0 0-1,0 0 0,0 0 1,0-1-1,1 1 0,-1-1 0,1 1 1,-1-1-1,1-1 0,0 1 1,-1 0-1,8 0 0,33 0-3186,-15-7-3571,11-16-10760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6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0 149 17617,'0'0'13650,"9"-5"-13565,35-28-416,-1-2 0,39-40 0,-81 74 588,-10 25-22,3-12-316,0-1 0,2 1 1,-1 0-1,1 1 1,1-1-1,1 1 1,-1-1-1,2 1 1,0 0-1,0 0 1,2 15-1,5-12-4665,3-9-3918,-1-6-795</inkml:trace>
  <inkml:trace contextRef="#ctx0" brushRef="#br0" timeOffset="1">340 108 13869,'0'0'14894,"13"8"-25624,2-19 641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14125,'32'-21'1384,"65"-36"7760,-62 41-6655,-33 15-2383,0 0 1,1 1 0,-1-1-1,0 0 1,0 1 0,0 0-1,0-1 1,0 1 0,1 0 0,-1 0-1,0 0 1,0 0 0,0 1-1,0-1 1,4 1 0,-5 0-86,-1 0 0,1 0 0,-1 0 0,1 0 1,-1 0-1,0 0 0,1 0 0,-1 0 0,0 0 1,0 0-1,1 0 0,-1 0 0,0 0 0,0 0 0,0 0 1,0 0-1,-1 0 0,1 0 0,0 0 0,0 0 1,-1 0-1,1 0 0,0 0 0,-1 0 0,1 0 1,-1 0-1,0 2 0,-16 25 683,-10 3 100,20-25-602,1 0 0,0 0 0,1 1 0,-1 0 0,1 0-1,1 0 1,-1 1 0,-4 10 0,10-17-200,-1-1 1,0 1-1,0-1 0,1 1 1,-1-1-1,0 1 0,1-1 0,-1 1 1,0-1-1,1 1 0,-1-1 1,1 1-1,-1-1 0,1 0 1,-1 1-1,1-1 0,-1 0 0,1 1 1,-1-1-1,1 0 0,-1 0 1,1 0-1,0 0 0,-1 1 1,1-1-1,-1 0 0,1 0 0,0 0 1,-1 0-1,1 0 0,-1 0 1,1 0-1,0 0 0,0-1 1,32 1-167,-24 0-100,-6 0 65,38-2-3907,-14-6-2127,-6-4-2356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417 1 19923,'0'0'9865,"-3"12"-9795,1-2-52,0-1-1,-1 0 1,0 0 0,-1 0 0,0-1 0,0 1 0,-1-1 0,0 0 0,0 0 0,-10 11 0,-127 110 681,6-4-1446,116-104-2007,2 0-1,-20 31 0,30-39-6432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7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1 10666,'0'0'14958,"-58"38"-14798,18 1-64,-1 3-63,-3 3 31,0 2-64,6 0 0,5-3 0,9-8-673,10-7-2082,12-11-3394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1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14542,'0'0'11563,"-56"54"-10955,29-21 225,-7 11 160,-2 4-96,0 4-481,2 2-352,4-5-1377,6-13-5093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3:59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40 13485,'0'0'7361,"0"9"-5690,0 26-731,4-21-446,3-14-140,4-14 538,-10 10-661,0 0-1,-1-1 1,0 1-1,0 0 1,0-1 0,0 1-1,-1 0 1,0-5-1,0 8-182,1 0-1,0 0 0,-1 0 0,1 0 1,-1 0-1,1 0 0,-1 0 1,0 0-1,1 1 0,-1-1 0,0 0 1,1 0-1,-1 1 0,0-1 1,0 0-1,0 1 0,0-1 0,0 1 1,1-1-1,-1 1 0,0 0 1,0-1-1,0 1 0,0 0 0,0 0 1,0 0-1,-1-1 0,1 1 1,0 0-1,0 0 0,0 1 0,0-1 1,0 0-1,0 0 0,0 0 0,0 1 1,0-1-1,0 0 0,-1 1 1,2 0-47,0-1 1,-1 0-1,1 1 1,0-1-1,0 0 1,-1 1-1,1-1 1,0 0-1,0 1 1,-1-1 0,1 1-1,0-1 1,0 0-1,0 1 1,0-1-1,0 1 1,0-1-1,0 1 1,0-1-1,0 0 1,0 1-1,0-1 1,0 1 0,0-1-1,0 1 1,0-1-1,0 0 1,0 1-1,1-1 1,-1 1-1,0-1 1,0 0-1,0 1 1,1-1-1,-1 0 1,0 1 0,1-1-1,-1 0 1,0 1-1,1-1 1,-1 0-1,0 0 1,1 1-1,-1-1 1,0 0-1,1 0 1,-1 0-1,1 0 1,-1 1 0,0-1-1,1 0 1,-1 0-1,1 0 1,-1 0-1,1 0 1,-1 0-1,0 0 1,1 0-1,5-1 22,0 1 0,-1-1-1,1 0 1,0-1 0,-1 1 0,7-3-1,-11 3-7,1 1 0,0-1 0,-1 0 0,1 0 0,0 1 0,-1-1 0,1 0 0,-1 0 0,1 0 0,-1-1 0,0 1 0,1 0 0,-1 0 0,0-1 0,0 1 0,0-1 0,0 1 0,0-1 0,0 1 0,-1-1 0,1 0 0,0 1 0,-1-1 0,1-2 0,-4 4 8,1 1-1,-1 0 0,0 0 1,0 1-1,1-1 1,-1 0-1,1 1 1,-1 0-1,-3 3 0,5-4-187,-1 1-1,1-1 0,0 1 0,0-1 0,0 1 0,0 0 1,0 0-1,0-1 0,0 1 0,0 0 0,1 0 1,-1 0-1,1 0 0,-1 0 0,1 0 0,0 0 0,0 0 1,0 0-1,0 2 0,0-3-27,1 0 1,0 0 0,-1 0-1,1 0 1,0 0-1,0-1 1,0 1-1,0 0 1,0 0-1,0-1 1,0 1-1,0-1 1,0 1-1,0-1 1,0 1-1,0-1 1,0 1-1,0-1 1,0 0-1,0 0 1,1 0-1,-1 0 1,0 0 0,0 0-1,0 0 1,0 0-1,1 0 1,-1 0-1,0-1 1,0 1-1,2-1 1,19-5-6444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0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65 3908,'0'0'7596,"-10"-3"-4724,-4-2-1754,-10-3 48,-1 6 5284,30 3-5030,59 11-669,1-3 0,-1-3 1,1-2-1,76-6 0,259-40-1106,-162 13 669,-206 26-36,0 1 0,46 3-1,-55 10 439,-22-11-711,-1 1 1,1-1-1,-1 0 1,1 1-1,-1-1 1,0 0-1,1 1 1,-1-1-1,1 0 0,-1 1 1,0-1-1,1 1 1,-1-1-1,0 1 1,1-1-1,-1 1 1,0-1-1,0 1 1,1-1-1,-1 1 1,0-1-1,0 1 0,0 0 1,0-1-1,0 1 1,0-1-1,0 1 1,0-1-1,0 1 1,0 0-1,0-1 1,0 1-1,0-1 1,-1 1-1,1-1 0,0 1 1,0-1-1,0 1 1,-1-1-1,0 1 1,1 0-101,-1-1 1,1 0-1,-1 1 1,0-1-1,1 0 1,-1 0-1,0 1 1,1-1-1,-1 0 1,0 0-1,1 0 1,-1 0-1,0 0 1,0 0-1,1 0 1,-1 0-1,0 0 1,1 0-1,-1 0 1,0-1-1,0 1 1,1 0-1,-1 0 1,0-1-1,-14-10-10637,8-3-5775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20 225 11018,'-20'13'7480,"29"-11"-1949,-4-3-5140,1 0 1,0-1 0,-1 1 0,1-1 0,-1-1 0,7-3 0,26-17-178,-2-1-1,-1-3 1,-1-1-1,-2-1 1,56-64-1,-143 190 1017,48-82-1211,0 0 1,0 0 0,2 1-1,0 0 1,0 0-1,-3 32 1,8-47-85,0 0 1,0 0-1,0 0 1,0 0-1,1 0 0,-1 0 1,0 0-1,0 0 1,1 0-1,-1 0 0,1 0 1,-1-1-1,1 1 1,-1 0-1,1 0 0,0 0 1,-1-1-1,1 1 1,0 0-1,-1-1 1,1 1-1,0 0 0,0-1 1,0 1-1,-1-1 1,1 0-1,0 1 0,0-1 1,0 0-1,0 1 1,0-1-1,0 0 1,0 0-1,0 0 0,0 0 1,1 0-1,3 0-766,-1 0-1,1 0 0,-1 0 0,1-1 1,-1 0-1,1 0 0,5-2 1,21-14-6638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2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12556,'0'0'10570,"-7"8"-8873,1-1-1425,0 1 0,1-1 0,0 1 0,0 0 0,0 0 0,1 1 0,1-1-1,-1 1 1,2 0 0,-1 0 0,1 0 0,0 0 0,0 16 0,1-20-177,1 1 1,0-1-1,0 1 1,0-1-1,1 1 0,0-1 1,0 1-1,0-1 1,1 0-1,0 1 1,0-1-1,4 7 1,-4-9-35,0-1 0,1 0 1,-1 0-1,1 0 0,0 0 0,0 0 1,0 0-1,0-1 0,0 1 1,0-1-1,0 0 0,0 0 0,0 0 1,1 0-1,-1-1 0,0 1 0,1-1 1,-1 0-1,0 0 0,1 0 1,5-1-1,-4 0-16,0 0 1,1 0-1,-1 0 1,0-1-1,0 0 1,0 0-1,0 0 1,0-1-1,0 0 1,-1 0-1,1 0 1,-1 0-1,0-1 1,0 1 0,0-1-1,-1 0 1,1 0-1,-1-1 1,4-5-1,-3 4-2,-1 0-1,1 0 1,-1-1-1,0 1 1,-1-1-1,1 0 1,-1 0-1,-1 0 1,1 0-1,-1 0 1,0 0-1,-1 0 1,0 0-1,-1-9 1,0 14-209,0 0-1,0-1 1,-1 1 0,1 0-1,-1 0 1,1-1 0,-1 1 0,0 1-1,0-1 1,0 0 0,0 0-1,0 1 1,-1-1 0,1 1 0,0 0-1,-1-1 1,1 1 0,-1 0-1,1 0 1,-1 1 0,0-1-1,1 1 1,-1-1 0,0 1 0,1 0-1,-1 0 1,-4 0 0,3 0-254,0 0 0,1 0 0,-1 1 0,0-1 0,1 1 0,-1 0 0,1 0 0,-1 0 1,-5 3-1,8-4 253,0 1 0,0 0 0,0-1 0,0 1 0,0 0 0,-1 0 1,1 0-1,0 0 0,1 0 0,-1 0 0,0 0 0,0 0 0,0 1 1,1-1-1,-1 0 0,1 0 0,-1 1 0,1-1 0,-1 0 0,1 0 0,0 1 1,-1-1-1,1 3 0,0 2-7857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3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12364,'0'0'16821,"3"9"-16143,-1-3-567,-1 1 0,0-1 0,0 0 0,-1 0 0,0 0 0,0 1 0,0-1 0,-1 0 0,0 0 0,0 0 0,0 1 0,-1-1 0,0 0 0,-3 7 0,3-9-52,0 1 0,0-1 0,1 0-1,-1 0 1,1 1 0,1-1 0,-1 1-1,0-1 1,1 1 0,0-1-1,0 1 1,1 6 0,0-9-42,1 0 1,-1 0 0,0-1-1,1 1 1,-1 0-1,1-1 1,-1 1 0,1-1-1,0 1 1,-1-1-1,1 0 1,0 0 0,0 0-1,0 0 1,0 0-1,0 0 1,0 0 0,0-1-1,0 1 1,1-1-1,-1 1 1,0-1 0,0 0-1,0 0 1,1 0-1,2 0 1,11 1-305,2 0-1494,1 0-1,28-3 0,-44 2 1451,0 0 0,0 0 0,-1-1 0,1 1 0,0-1 0,-1 1 0,1-1 0,0 0 0,-1 0 0,1 0 0,-1-1 0,1 1 0,-1-1 0,0 1 0,1-1 0,-1 0 0,0 1 0,0-1 0,0 0 0,-1-1 0,1 1 0,0 0 0,-1 0 0,3-5 1,-1-8-10427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 14862,'-3'-2'9983,"3"2"-9813,-9 13 2460,-6 18-1709,15-29-830,-5 8 69,1 0 0,1 1-1,-1-1 1,2 1-1,-1-1 1,2 1-1,-1 0 1,2 0 0,-1 0-1,3 16 1,-2-27-148,1 1-1,-1 0 1,1 0 0,-1-1-1,1 1 1,0 0 0,0-1 0,-1 1-1,1-1 1,0 1 0,0-1 0,-1 1-1,1-1 1,0 0 0,0 1-1,0-1 1,0 0 0,0 0 0,0 1-1,0-1 1,0 0 0,0 0 0,-1 0-1,1 0 1,0 0 0,0-1-1,0 1 1,0 0 0,0 0 0,1-1-1,28-7 539,-10-3-343,0-1 1,-1 0-1,-1-1 1,22-21-1,26-18 181,-65 51-389,-1 0-1,1 0 1,0 1 0,0-1-1,0 0 1,0 1 0,0-1 0,0 1-1,0-1 1,0 1 0,0 0-1,0-1 1,0 1 0,0 0-1,0 0 1,0-1 0,0 1 0,0 0-1,1 0 1,-1 0 0,0 1-1,0-1 1,0 0 0,0 0-1,1 1 1,-1 0-4,0 0-1,0 0 1,0 0 0,-1 0-1,1 0 1,0 0-1,-1 1 1,1-1 0,-1 0-1,1 0 1,-1 1 0,0-1-1,1 0 1,-1 0-1,0 1 1,0-1 0,0 3-1,-1 11-107,0-1 1,-7 30-1,6-33 5,0-3 79,-1 27-4,3-35 34,0 1 1,0-1 0,0 1 0,0 0-1,0-1 1,1 1 0,-1-1-1,0 1 1,0-1 0,1 1 0,-1-1-1,0 1 1,1-1 0,-1 1-1,1-1 1,-1 1 0,1-1 0,-1 0-1,1 1 1,-1-1 0,1 0-1,-1 1 1,1-1 0,-1 0 0,1 0-1,-1 1 1,1-1 0,0 0-1,-1 0 1,1 0 0,-1 0 0,1 0-1,0 0 1,-1 0 0,1 0-1,-1 0 1,1 0 0,0 0 0,-1 0-1,1 0 1,-1-1 0,1 1-1,-1 0 1,1 0 0,-1-1 0,1 1-1,-1 0 1,2-1 0,6-3 15,-1-1 0,1 0 0,-1 0 0,0 0 0,0-1 0,0 0 0,-1-1 0,0 1 0,9-13-1,0-2 72,-1-1 0,13-26-1,-27 48-87,0 0 0,0 0 0,0 0 0,0 0 0,0 0 0,0 0-1,0 0 1,0 0 0,0 0 0,0 0 0,0 0 0,0 0 0,1 0 0,-1 0-1,0 0 1,0 0 0,0 0 0,0 0 0,0 0 0,0 0 0,0 0 0,-4 14-22,0 0 4,1 0 0,0 0 0,0 0 0,2 0 0,-1 0 1,2 19-1,1-33 19,-1 1 0,1 0 0,0 0 0,-1-1 0,1 1 0,0 0 0,0-1 0,-1 1 0,1 0 1,0-1-1,0 1 0,0-1 0,0 1 0,0-1 0,0 0 0,0 0 0,0 1 0,0-1 0,0 0 0,0 0 0,0 0 1,0 0-1,0 0 0,0 0 0,0 0 0,0 0 0,0 0 0,0 0 0,-1-1 0,1 1 0,1-1 0,33-10 50,-18-1-44,-1 0 0,1-1-1,-2 0 1,20-24 0,15-12-3,-50 49-9,1 0 1,-1 0 0,0 0 0,0 0 0,0 0 0,1 0 0,-1 0 0,0 0-1,0 0 1,0 0 0,1 0 0,-1 0 0,0 0 0,0 0 0,0 1 0,1-1 0,-1 0-1,0 0 1,0 0 0,0 0 0,1 0 0,-1 0 0,0 0 0,0 1 0,0-1 0,0 0-1,0 0 1,1 0 0,-1 0 0,0 1 0,0-1 0,0 0 0,0 0 0,0 0-1,0 0 1,0 1 0,0-1 0,0 0 0,0 0 0,0 1 0,0-1 0,0 0 0,0 0-1,0 0 1,0 1 0,0-1 0,0 0 0,0 0 0,0 0 0,0 1 0,0-1 0,0 0-1,0 0 1,0 0 0,0 1 0,-1-1 0,1 13 4,-10 18 44,8-25-34,-1 0 0,1 0-1,1 1 1,-1-1 0,1 0 0,0 1 0,0 10-1,2-17-4,-1 0-1,0 1 1,1-1-1,-1 1 1,0-1-1,1 1 0,-1-1 1,1 0-1,-1 1 1,1-1-1,-1 0 1,1 0-1,-1 1 1,1-1-1,-1 0 0,1 0 1,-1 0-1,1 1 1,0-1-1,-1 0 1,1 0-1,-1 0 0,1 0 1,-1 0-1,1 0 1,0 0-1,-1 0 1,1-1-1,0 1 1,21-4 112,-7-2-105,-1 0-1,0-1 1,20-13-1,-26 14-65,1 1 1,0-1-1,0 1 0,0 1 1,1 0-1,0 0 0,0 1 1,0 0-1,0 1 0,18-2 1,-27 4 47,0 1-1,0 0 1,-1 0 0,1-1 0,0 1 0,-1 0-1,1 0 1,0 0 0,-1 0 0,1 0 0,-1 0-1,1 0 1,-1 0 0,0 0 0,1 0 0,-1 0-1,0 1 1,0-1 0,0 0 0,0 0 0,0 0 0,0 0-1,0 0 1,0 0 0,0 0 0,0 1 0,-1-1-1,0 2 1,-5 36 80,6-39-75,-1 2 10,1 0-1,-1 0 1,1 0-1,0 1 1,0-1-1,0 0 0,0 0 1,0 0-1,0 0 1,0 0-1,1 0 1,0 4-1,0-6 1,-1 1 0,0-1 0,1 1 0,-1-1 0,1 1 0,-1-1 0,0 1 0,1-1 0,0 1 0,-1-1 0,1 1 0,-1-1 0,1 0 0,-1 1 0,1-1 0,0 0 0,-1 0-1,1 0 1,0 1 0,-1-1 0,1 0 0,0 0 0,-1 0 0,1 0 0,1 0 0,3-1 28,0 0 0,0 0 1,-1-1-1,1 0 0,0 0 0,-1 0 1,1 0-1,7-6 0,20-13-37,-23 13 0,0 1 0,1 1 0,0 0 0,0 0 0,0 1 0,1 0 0,0 0 0,0 2 0,0-1 0,21-3 0,-32 7 0,1 1 0,-1-1 0,0 0 0,1 0 0,-1 1 0,0-1 0,1 0 0,-1 0 0,0 1 0,0-1 0,1 0 0,-1 1 0,0-1 0,0 0 0,1 1 0,-1-1 0,0 0 0,0 1 0,0-1 0,0 1 0,0-1 0,0 0 0,1 1 0,-1-1 0,0 1 0,0-1 0,0 0 0,0 1 0,-1-1 0,1 1 0,0 0 0,0-1 0,0 1 0,0 0 0,0-1 0,0 1 0,0 0 0,0 0 0,0-1 0,0 1 0,0 0 0,0-1 0,1 1 0,-1 0 0,0-1 0,0 1 0,1 0 0,-1-1 0,0 1 0,1-1 0,-1 1 0,1-1 0,-1 1 0,1 0 0,-1-1 0,1 0 0,-1 1 0,1-1 0,-1 1 0,1-1 0,-1 0 0,1 1 0,0-1 0,-1 0 0,1 1 0,0-1 0,-1 0 0,1 0 0,1 0 0,29-9 0,4 0 0,-35 9 0,1 0 0,0 0 0,0 0 0,0 0 0,0 1 0,0-1 0,-1 0 0,1 0 0,0 1 0,0-1 0,-1 1 0,1-1 0,0 1 0,-1-1 0,1 1 0,0-1 0,-1 1 0,1 0 0,-1-1 0,1 1 0,-1 0 0,1 0 0,-1-1 0,1 1 0,-1 0 0,0 0 0,1 0 0,-1-1 0,0 1 0,0 0 0,0 0 0,0 0 0,1 0 0,-1-1 0,0 1 0,-1 1 0,1 11-1069,3 14-5047,-3-27 5950,1 1 1,-1-1-1,0 1 1,1-1-1,-1 1 0,0-1 1,1 1-1,-1-1 0,1 0 1,-1 1-1,1-1 0,-1 0 1,1 1-1,-1-1 1,1 0-1,0 0 0,-1 1 1,1-1-1,-1 0 0,1 0 1,0 0-1,-1 0 0,1 0 1,-1 0-1,1 0 1,0 0-1,-1 0 0,1 0 1,0 0-1,-1 0 0,1 0 1,-1 0-1,1-1 1,-1 1-1,1 0 0,0 0 1,-1-1-1,1 1 0,-1 0 1,1-1-1,15-10-7254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3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10154,'0'0'17873,"-29"67"-16464,19-38-544,-1 5-481,1 2-320,4-1-32,4 2-416,2-4-1634,3-7-2338,8-9-2178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 9129,'0'0'12502,"10"-4"-11087,-1-1-1129,0 2 1,0-1-1,1 1 1,-1 0-1,1 1 1,0 0-1,-1 1 1,14-1-1,-13 2-173,0 1 0,0 0 0,0 0 0,12 4 0,-20-5-100,-1 0 0,0 0 0,1 0 1,-1 1-1,0-1 0,0 0 0,0 1 1,1-1-1,-1 1 0,0-1 1,0 1-1,0 0 0,0-1 0,0 1 1,0 0-1,0 0 0,0 0 0,0 0 1,0 0-1,-1 0 0,1 0 0,0 0 1,-1 0-1,1 0 0,-1 0 1,1 1-1,-1-1 0,1 0 0,-1 0 1,0 1-1,1-1 0,-1 0 0,0 0 1,0 1-1,0-1 0,0 0 0,0 0 1,-1 1-1,1-1 0,0 0 1,0 0-1,-1 1 0,1-1 0,-1 0 1,1 0-1,-1 0 0,-1 2 0,-5 5 178,0-1 0,0 0 0,-1 0 0,0-1-1,0 0 1,-1 0 0,0-1 0,0 0 0,-16 6-1,-16 11 161,31-16-262,-34 23 411,42-28-462,1 0 0,-1 0 0,1 0 1,-1 0-1,1 0 0,0 1 0,0-1 0,-1 1 1,1-1-1,0 1 0,0-1 0,1 1 0,-1-1 1,0 1-1,0 0 0,1-1 0,-1 1 0,1 0 1,-1 0-1,1 0 0,0-1 0,0 4 1,0-4-33,1-1 0,0 1 0,-1 0 0,1 0 0,0 0 0,-1-1 0,1 1 0,0 0 0,0-1 0,0 1 0,0 0 0,0-1 0,0 1 0,0-1 0,0 0 0,0 1 0,0-1 0,0 0 1,0 1-1,0-1 0,0 0 0,0 0 0,1 0 0,31 2 45,-26-2-23,130 1-1689,-46 0-7633,-55-1-1110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09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10858,'0'0'7111,"12"-5"-4858,9-3-1517,0 1 1,1 1 0,0 1 0,0 1-1,0 1 1,24 0 0,-21 5-637,-18 5 892,-8-5-877,0 0 0,0 0 0,-1 0 0,1 0 0,-1 0-1,0-1 1,1 1 0,-1-1 0,0 1 0,0-1 0,0 0 0,0 0 0,0 1 0,0-2 0,-2 2-1,-44 19 801,37-17-755,0 0 1,1 1-1,-1 0 1,1 0-1,0 1 1,1 0 0,-1 1-1,1 0 1,-9 10-1,18-16-156,-1-1-1,0 1 0,1 0 1,-1 0-1,1-1 0,-1 1 1,1 0-1,0 0 0,-1 0 1,1 0-1,0-1 0,-1 1 1,1 0-1,0 0 0,0 0 1,0 0-1,0 0 0,0 0 1,0 0-1,0 0 0,0 0 1,0 0-1,1 0 0,-1-1 1,0 1-1,0 0 0,1 0 1,-1 0-1,1 0 0,-1 0 1,1-1-1,-1 1 1,1 0-1,-1-1 0,1 1 1,0 0-1,-1-1 0,1 1 1,0 0-1,0-1 0,-1 1 1,1-1-1,0 0 0,0 1 1,0-1-1,0 1 0,0-1 1,1 0-1,52 13 30,-44-11-54,66 9-2256,-25-8-3859,-12-3-3356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11531,'11'0'8904,"-1"-8"-5252,-1 0-545,-5 6-513,1-1-672,-2 1-865,0 0-1057,-1 2 0,0 0 0,4 0 0,4 0-2178,0 0-3043,0 0-2819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12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81 12107,'-2'-21'8761,"-7"10"-4636,7 10-4037,0 1 0,0 0-1,0 0 1,0 0 0,0 0-1,-1 0 1,1 0 0,0 0-1,0 1 1,0-1 0,0 1-1,0-1 1,0 1 0,0 0-1,0 0 1,-3 2 0,0-1-11,1 0 1,-1 0 0,1 0-1,-1 0 1,1 1 0,0 0-1,0 0 1,0 0-1,1 0 1,-1 1 0,1-1-1,0 1 1,0 0 0,0 0-1,0 0 1,1 0-1,-1 1 1,1-1 0,0 1-1,0-1 1,1 1 0,0 0-1,-2 9 1,3-13-77,1 1-1,-1-1 1,1 0 0,-1 1 0,1-1 0,0 0-1,-1 0 1,1 0 0,0 1 0,0-1-1,0 0 1,0 0 0,0 0 0,0 0 0,0 0-1,0-1 1,0 1 0,1 0 0,-1 0-1,0-1 1,1 1 0,-1-1 0,0 1 0,3 0-1,42 10 37,-38-10-29,32 5-2,-30-6-150,0 1 1,0 1-1,0-1 0,0 2 1,-1-1-1,1 1 1,-1 1-1,15 7 0,-23-11 143,0 1-1,0 0 1,-1-1-1,1 1 0,0 0 1,0 0-1,-1 0 1,1-1-1,-1 1 1,1 0-1,0 0 0,-1 0 1,1 0-1,-1 0 1,0 0-1,1 0 1,-1 0-1,0 0 0,0 0 1,0 0-1,0 0 1,0 0-1,0 0 1,0 0-1,0 1 0,0-1 1,0 0-1,0 0 1,-1 0-1,1 0 1,0 0-1,-1 0 0,1 0 1,-1 0-1,1 0 1,-1-1-1,1 1 1,-1 0-1,0 0 0,0 0 1,1-1-1,-1 1 1,0 0-1,0 0 1,0-1-1,0 1 0,1-1 1,-3 1-1,-4 5 50,-1-2-1,0 1 1,1-1-1,-12 4 0,1-1 154,0-1 0,0-1 0,-1 0-1,1-1 1,-1-2 0,0 0 0,0 0-1,0-2 1,-34-3 0,51 3-185,0 0 0,0-1 0,0 1 0,0 0-1,0-1 1,0 1 0,0-1 0,0 0 0,0 0 0,1 1 0,-1-1 0,0 0 0,1-1 0,-1 1 0,0 0 0,1 0 0,-1-1 0,1 1 0,0-1 0,-1 1 0,1-1 0,0 1-1,0-1 1,0 0 0,0 0 0,0 0 0,1 1 0,-1-1 0,0 0 0,1 0 0,0 0 0,-1 0 0,1 0 0,0-3 0,1 2-16,-1 0 0,1 0 0,0 0 0,1 0 0,-1 1 1,0-1-1,1 0 0,0 1 0,-1-1 0,1 1 0,0-1 0,0 1 0,1 0 0,-1 0 0,0 0 1,1 0-1,-1 0 0,1 1 0,0-1 0,-1 1 0,5-2 0,87-27-54,-79 27 64,0 0-1,0-2 1,0 1 0,-1-2 0,0 0 0,0-1 0,0 0 0,-1-1 0,0 0 0,-1-1-1,12-11 1,-22 19 25,0-1-1,-1 1 1,1 0-1,-1-1 1,0 0-1,1 1 1,-1-1-1,0 0 1,0 0-1,0 0 1,0 1-1,0-1 1,-1 0-1,1 0 1,-1 0-1,1 0 1,-1-1 0,0 1-1,1 0 1,-1 0-1,0 0 1,-1 0-1,1 0 1,0 0-1,0 0 1,-1 0-1,1 0 1,-1 0-1,0 0 1,0 0-1,0 0 1,0 0-1,0 0 1,0 1-1,0-1 1,0 0-1,-1 1 1,1-1-1,-1 1 1,1-1-1,-1 1 1,1 0-1,-1-1 1,0 1-1,0 0 1,0 0-1,-2-1 1,-3-1-30,0 0-1,0 0 1,0 0 0,0 1 0,0 0 0,0 1-1,-1-1 1,1 1 0,-1 1 0,1-1 0,0 1-1,-14 2 1,21-2-104,-1 0 0,1 1 0,-1-1 0,1 0 0,-1 0 0,0 1 0,1-1 0,-1 0 0,1 1 0,-1-1 0,1 0 0,-1 1 0,1-1 0,0 1 0,-1-1 0,1 0 0,-1 1 0,1-1 0,0 1 0,0 0 0,-1-1 0,1 1 0,0-1 0,0 1 0,-1-1 0,1 1 0,0 0 0,0-1 0,0 1 0,0-1 0,0 1 0,0 0 0,0-1 0,0 2 0,0-1-359,1 0 0,-1 0 1,0 0-1,0 0 0,1 0 0,-1 0 1,1 0-1,-1 0 0,1 0 1,-1 0-1,1 0 0,-1-1 0,1 1 1,0 0-1,0 0 0,-1 0 0,1-1 1,0 1-1,1 0 0,15 6-8980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12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12 12812,'0'0'10906,"12"-3"-9811,-3 1-930,0 0 1,0 0 0,0 1-1,0 0 1,15 0-1,-20 2-54,1-1-1,0 1 0,-1-1 0,1 1 0,-1 1 1,0-1-1,1 0 0,-1 1 0,0 0 0,0 0 0,0 1 1,0-1-1,0 1 0,-1-1 0,1 1 0,5 6 1,-8-7-81,0-1 1,0 0-1,0 1 1,0-1-1,-1 0 1,1 1-1,0-1 1,-1 1-1,1-1 1,-1 1-1,0-1 1,1 1-1,-1 0 1,0-1-1,0 1 1,0-1-1,0 1 1,0-1-1,-1 1 1,1 0-1,0-1 1,-1 1-1,1-1 1,-1 1 0,1-1-1,-1 0 1,0 1-1,0-1 1,1 1-1,-1-1 1,0 0-1,0 0 1,-1 0-1,1 1 1,0-1-1,0 0 1,0 0-1,-1-1 1,1 1-1,0 0 1,-3 1-1,-7 5 240,0-1 0,-1 0-1,-20 8 1,28-13-191,-38 11 479,35-11-425,0 0 1,-1 1-1,1 0 0,0 1 0,0-1 0,0 2 0,-10 5 0,69 1-672,-4-3-909,39 6-5961,-42-10-363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7911,'0'0'17356,"14"-6"-16225,2 1-952,0-1-1,0 2 1,1 0-1,-1 1 1,1 1 0,0 1-1,-1 0 1,23 2-1,1 3-437,47 12 0,-46-5-2873,-2 3-3969,-34-13 1954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4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15535,'0'0'7911,"71"3"-7302,-35 2-545,4 4-352,-2 0-1314,-2-1-1377,-6-4-2210,-3-4-8872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13 226 7815,'0'0'12327,"-3"-8"-11131,1 5-1155,1 2 13,0 0 0,1-1 0,-1 1 1,0-1-1,0 0 0,1 1 0,-1-1 0,0 1 0,1-1 1,0 0-1,-1 0 0,1 1 0,0-1 0,0 0 0,0 1 0,0-1 1,0 0-1,1 0 0,-1 1 0,0-1 0,1 0 0,-1 1 1,1-1-1,0 0 0,-1 1 0,1-1 0,0 1 0,0-1 1,0 1-1,0 0 0,0-1 0,0 1 0,1 0 0,-1 0 0,0 0 1,1 0-1,-1 0 0,1 0 0,-1 0 0,1 0 0,-1 0 1,3 0-1,18-13 392,13-7-251,-1-1 1,-2-2-1,51-47 1,-88 108-148,2-21 72,0 0 0,1 0-1,1 0 1,0 0 0,1 0 0,3 25 0,-2-38-198,0 1 0,0 0-1,0 0 1,0-1 0,1 1 0,0-1-1,-1 1 1,1-1 0,1 0 0,-1 0-1,0 0 1,1 0 0,4 4-1,-4-4-348,1-1 0,-1 0 0,1 0 0,-1-1 0,1 1 0,0-1 0,0 1 0,0-1 0,-1 0 0,1-1 0,0 1 0,0-1-1,0 0 1,0 0 0,7-1 0,15-2-9171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11339,'0'0'4980,"9"-4"-3004,9-3-1464,1 1 0,0 1 0,0 1 0,0 1 0,1 1 0,-1 0 0,1 2 0,-1 0 0,1 1 0,25 5 0,-44-6-484,1 0 0,-1 0 0,1 0 0,-1 0 0,1 1 1,-1-1-1,1 0 0,-1 1 0,0-1 0,1 1 0,-1 0 1,0-1-1,1 1 0,-1 0 0,0 0 0,0 0 0,0 0 1,0 0-1,0 0 0,0 0 0,0 0 0,0 0 0,0 1 1,0-1-1,0 0 0,-1 0 0,1 1 0,-1-1 0,1 1 0,-1-1 1,1 1-1,-1-1 0,0 0 0,0 1 0,0-1 0,0 1 1,0-1-1,0 1 0,0-1 0,0 1 0,0-1 0,-1 1 1,0 1-1,-1 2 146,0-1 0,0 1 1,-1-1-1,0 0 0,0 1 1,0-1-1,0 0 0,-1-1 1,0 1-1,0-1 0,-5 4 1,-24 11 685,27-16-709,1 0 0,-1 1 0,0 0 0,1 0 0,0 1 0,0-1 0,0 1 0,0 0 0,-7 8 0,12-11-150,-1 0 0,1 0 0,0-1 0,0 1-1,0 0 1,0 0 0,0 0 0,0-1 0,0 1 0,0 0 0,0 0 0,1 0 0,-1-1 0,0 1-1,0 0 1,1 0 0,-1-1 0,0 1 0,1 0 0,-1-1 0,1 1 0,-1 0 0,1-1-1,-1 1 1,1-1 0,-1 1 0,1 0 0,0-1 0,-1 0 0,1 1 0,0-1 0,-1 1-1,1-1 1,0 0 0,0 1 0,0-1 0,-1 0 0,1 0 0,0 0 0,0 0 0,0 0 0,0 0-1,44 9-60,-39-8-9,56 5-1913,0-5-3467,-21-1-802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94 11307,'0'0'9844,"-11"8"-8686,-2 3-789,0 1 0,1 1 0,0 0 0,-15 22 0,21-27-152,1 0 0,-1 0-1,2 1 1,-1 0 0,1 0 0,1 0 0,0 0 0,0 1-1,1-1 1,0 1 0,-1 13 0,3-22-206,0 0 0,0-1 0,0 1 0,0 0 0,0-1 0,0 1 0,0-1-1,1 1 1,-1 0 0,0-1 0,0 1 0,1-1 0,-1 1 0,0-1 0,1 1 0,-1-1 0,1 1 0,-1-1 0,0 1 0,1-1 0,-1 1 0,1-1 0,-1 0 0,1 1-1,0-1 1,-1 0 0,1 1 0,-1-1 0,1 0 0,-1 0 0,1 0 0,0 1 0,-1-1 0,1 0 0,0 0 0,-1 0 0,1 0 0,0 0 0,-1 0 0,1 0-1,-1-1 1,1 1 0,0 0 0,-1 0 0,1 0 0,-1-1 0,1 1 0,0 0 0,-1 0 0,1-1 0,33-18 616,-11-3-496,0-1-1,-2 0 1,-1-2-1,-1-1 1,-1 0-1,-1-1 1,-1-1-1,19-49 1,-26 53-149,-18 38-234,-18 36 100,21-37 157,-4 5 2,0 1 0,2 0 0,1 0 1,0 1-1,1 0 0,1 0 0,1 1 0,-2 24 0,6-44-70,0 0 1,0 0-1,0 0 0,0-1 0,0 1 0,0 0 1,0 0-1,0 0 0,0 0 0,1 0 0,-1 0 1,0-1-1,1 1 0,-1 0 0,0 0 0,1-1 0,-1 1 1,1 0-1,-1 0 0,1-1 0,-1 1 0,1 0 1,0-1-1,-1 1 0,1-1 0,0 1 0,-1-1 1,1 1-1,0-1 0,1 1 0,0-1-77,0 0-1,0 0 1,1 0-1,-1 0 1,0 0-1,0 0 1,0-1-1,0 1 1,0-1 0,0 1-1,0-1 1,3-2-1,3-1-328,0 0 0,-1-1 0,1 0 0,-1-1 0,10-8 0,-1-5-1414,-1 0 1,-1-1 0,-1 0-1,20-41 1,-7 2-2682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66 12716,'3'-9'3059,"1"-3"-1759,5-10 150,5-1 4416,-28 56-1359,3-7-3681,7-17-427,-4 3-119,2 0 0,0 1 0,0 0 0,1 0 1,1 0-1,0 1 0,1-1 0,-2 27 0,4-39-283,2-1 0,-1 1-1,0 0 1,0-1 0,0 1-1,0 0 1,0-1 0,0 1 0,1 0-1,-1-1 1,0 1 0,1-1-1,-1 1 1,0 0 0,1-1 0,-1 1-1,1-1 1,-1 1 0,1-1-1,-1 0 1,1 1 0,-1-1 0,1 1-1,-1-1 1,1 0 0,0 1-1,-1-1 1,2 1 0,25 1-488,36-16-900,-51 11 1041,-7 1 327,0 1 1,1 0-1,-1 1 0,0-1 1,0 1-1,0 0 1,1 0-1,-1 1 1,0-1-1,8 3 0,-12-3 49,0 1-1,0-1 0,0 1 0,0-1 0,0 1 0,0-1 0,-1 1 0,1-1 0,0 1 0,0 0 0,-1-1 0,1 1 0,0 0 0,-1 0 0,1 0 0,-1 0 0,1-1 0,-1 1 0,1 0 0,-1 0 0,0 0 0,1 1 0,-1 1 21,0-1 0,0 1 0,0-1 0,-1 0 0,1 1 0,-1-1 0,1 0 0,-1 0 0,0 1 0,0-1 0,0 0 0,0 0 0,-2 4 0,0-2 16,1 1-1,-1 0 1,0-1 0,-1 1-1,1-1 1,-1 0 0,0 0-1,0-1 1,0 1-1,0-1 1,-1 0 0,1 0-1,-1 0 1,0-1-1,0 1 1,0-1 0,0 0-1,0-1 1,-1 1 0,1-1-1,0 0 1,-1 0-1,-10-1 1,16 0-216,-1 0-1,0-1 1,1 1 0,-1 0-1,0-1 1,1 1 0,-1-1 0,1 1-1,-1-1 1,0 1 0,1-1-1,-1 0 1,1 1 0,0-1-1,-1 0 1,1 1 0,0-1 0,-1 0-1,1 1 1,0-1 0,0 0-1,-1 0 1,1 1 0,0-1-1,0 0 1,0 0 0,0 0 0,0 1-1,0-1 1,0 0 0,0 0-1,0 1 1,1-2 0,9-26-8400,2 15 1374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18097,'0'0'7266,"11"-6"-5788,-10 6-1468,9-6 362,0 1 0,1 1 0,-1 0 0,20-5 0,-28 8-349,-1 1 0,1-1 0,0 1 0,0-1 0,0 1 0,0 0 0,0 0 0,0 0 0,0 0 0,0 0 0,0 0 0,0 1 0,0-1 0,0 0-1,0 1 1,-1 0 0,1-1 0,0 1 0,0 0 0,-1 0 0,1 0 0,0 0 0,-1 0 0,1 0 0,-1 1 0,1-1 0,-1 1 0,0-1-1,1 1 1,-1-1 0,0 1 0,0-1 0,0 1 0,0 0 0,0 0 0,-1 0 0,1-1 0,-1 1 0,1 0 0,-1 0 0,1 0 0,-1 4-1,0-4 18,0 1-1,-1-1 0,1 0 0,0 1 0,-1-1 1,1 0-1,-1 1 0,0-1 0,0 0 0,0 0 1,0 0-1,0 0 0,-1 0 0,1 0 0,0 0 1,-1 0-1,0-1 0,1 1 0,-1 0 0,0-1 1,0 1-1,0-1 0,0 0 0,0 0 0,0 0 1,0 0-1,0 0 0,-1 0 0,-3 1 0,2-1 16,1 0 0,0 1-1,-1 0 1,1 0 0,0 0 0,0 0-1,0 0 1,0 1 0,0-1-1,-4 6 1,10-6-65,1 0-1,-1-1 1,0 1-1,1-1 0,-1 0 1,1 0-1,0 0 1,-1 0-1,1 0 1,0-1-1,5 1 1,2 0-88,-6 0-13,7 1-33,-1 1 0,1 0 0,-1 1 0,11 5 0,-20-9 142,-1 1-1,1-1 0,-1 1 1,0-1-1,1 1 0,-1 0 0,1 0 1,-1 0-1,0 0 0,0 0 0,1 0 1,-1 0-1,0 0 0,0 1 1,0-1-1,0 0 0,-1 1 0,1-1 1,0 1-1,0-1 0,-1 1 0,1-1 1,-1 1-1,1-1 0,-1 1 1,0-1-1,0 1 0,0 0 0,0-1 1,0 1-1,0-1 0,0 1 0,0 0 1,0-1-1,-1 1 0,1-1 1,-1 1-1,1-1 0,-2 2 0,-1 1 93,0 0 0,0-1 0,0 1 0,0-1 0,-1 0 0,0 0 0,1 0 0,-1-1 0,0 1 0,-1-1 0,1 0 0,0 0 0,-9 2 0,-62 14 1106,69-17-1238,-14 1-815,16-4-205,10-4-586,10-8-5580,4-4-5573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4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15567,'0'0'13314,"9"-12"-11958,54-83-556,77-154 1,-140 248-791,0 0 1,0 1-1,1-1 1,-1 0-1,0 1 0,0-1 1,1 0-1,-1 1 0,0-1 1,1 1-1,-1-1 0,1 0 1,-1 1-1,0-1 0,1 1 1,-1-1-1,1 1 0,0-1 1,-1 1-1,1 0 1,-1-1-1,1 1 0,0 0 1,-1-1-1,1 1 0,0 0 1,1 0-1,3 18 139,-5 52 19,-1-55-76,-6 193 138,7-207-337,-1 0-1,1 0 1,0 1 0,0-1 0,0 0-1,0 0 1,0 1 0,0-1 0,0 0-1,0 0 1,0 0 0,1 1 0,-1-1-1,0 0 1,1 0 0,-1 0 0,1 0-1,0 1 1,-1-1 0,1 0 0,0 0-1,-1 0 1,1 0 0,0-1 0,0 1-1,0 0 1,0 0 0,0 0 0,0-1-1,0 1 1,0 0 0,0-1 0,0 1-1,0-1 1,1 1 0,-1-1 0,0 0-1,0 0 1,0 1 0,1-1 0,-1 0-1,0 0 1,0 0 0,1 0 0,-1 0-1,1-1 1,2 0-421,-1 0 1,0 0-1,0-1 0,0 1 0,0-1 0,0 0 1,0 1-1,-1-1 0,1-1 0,0 1 1,-1 0-1,0-1 0,1 1 0,-1-1 0,0 0 1,2-4-1,7-17-8457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14253,'0'0'12743,"-4"9"-12059,0 2-555,-18 45 902,20-52-836,1 1-1,-1-1 1,1 1-1,1 0 0,-1 0 1,1 0-1,-1-1 0,1 1 1,1 0-1,0 7 1,2-11-145,0 0 1,0-1-1,1 0 1,-1 1-1,0-1 0,0 0 1,1 0-1,-1-1 1,0 1-1,4-1 1,42-14 124,-42 11-296,-1 1 1,1 1 0,0-1-1,1 1 1,-1 1-1,0-1 1,1 1 0,-1 1-1,0-1 1,1 1-1,-1 0 1,1 1 0,9 2-1,-14-2 98,-1 1-1,0 0 1,1-1 0,-1 1-1,0 0 1,0 1 0,-1-1 0,1 0-1,0 0 1,-1 1 0,1-1-1,-1 1 1,0-1 0,0 1-1,0 0 1,0-1 0,0 1-1,-1 0 1,1 0 0,-1 0-1,1 0 1,-1-1 0,-1 6-1,2 0 53,-1 0 0,-1-1-1,1 1 1,-1 0-1,-1-1 1,1 1 0,-6 14-1,4-15 169,-1-1-1,0 1 0,0-1 1,-1 0-1,0 0 1,0 0-1,0-1 1,-1 1-1,1-1 1,-1-1-1,-12 9 0,15-12-259,1 0 0,0 0 0,-1 0 0,1 0 0,-1 0 0,0 0 0,1-1-1,-1 1 1,1-1 0,-1 0 0,0 0 0,1 0 0,-1 0 0,0 0-1,1 0 1,-1-1 0,0 1 0,1-1 0,-1 0 0,1 0 0,-1 0-1,1 0 1,-1 0 0,1-1 0,0 1 0,0-1 0,0 1 0,0-1 0,0 0-1,0 0 1,0 0 0,0 0 0,1 0 0,-1 0 0,1 0 0,-2-4-1,-5-7-2906,0 0-1,2-1 0,-7-18 0,0-13-8485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4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14318,'0'0'10473,"50"-18"-7942,-31 12-545,5 2-865,0 1-705,1 0-352,3 2-288,-4 1-1890,0 0-3299,-3 0-4869</inkml:trace>
  <inkml:trace contextRef="#ctx0" brushRef="#br0" timeOffset="1">380 254 14253,'0'0'5061,"0"59"-2338,0-29-1506,8-2-1057,2-1-160,3-8-2658,2-6-3652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20852,'0'0'9182,"9"-2"-8387,-7 1-751,1 0 0,0 1 0,0-1 0,0 1 0,0 0 0,0 0 0,0 0 0,0 0 0,0 0 0,0 1 0,5 1 0,-6-1-36,0 0 0,-1 0 0,1 1 0,-1-1 0,1 0 0,-1 1-1,0 0 1,1-1 0,-1 1 0,0 0 0,0-1 0,0 1 0,0 0 0,-1 0 0,1 0 0,0 0 0,-1 0 0,1 0 0,-1 0 0,0 0-1,0 0 1,1 0 0,-1 0 0,-1 3 0,2 4 21,-1 1 0,-1-1 1,0 1-1,0 0 0,-1-1 0,0 0 0,0 1 0,-1-1 0,-1 0 0,-6 14 0,52-40-1187,-32 14 574,-1-1 0,1 1 0,0 1 1,0 0-1,0 0 0,12 0 0,-20 2 548,1 0-1,-1-1 1,0 1-1,0 1 1,0-1-1,0 0 1,0 0 0,0 1-1,0-1 1,0 1-1,-1 0 1,1 0-1,0-1 1,0 1-1,0 0 1,-1 1 0,1-1-1,0 0 1,-1 0-1,1 1 1,-1-1-1,1 1 1,-1-1-1,0 1 1,0 0 0,0-1-1,0 1 1,0 0-1,0 0 1,0 0-1,0-1 1,-1 1-1,1 0 1,-1 0 0,0 0-1,1 0 1,-1 3-1,0 2 332,0 0-1,0 0 1,-1 0-1,1 0 1,-2 0-1,1 0 1,-1 0 0,0 0-1,0-1 1,-1 1-1,0-1 1,-5 9-1,6-12-126,-1 1 0,1-1 0,-1 1 0,0-1-1,0 0 1,0 0 0,-1 0 0,1-1 0,-1 1 0,1-1 0,-1 0-1,0 0 1,0 0 0,0 0 0,0-1 0,0 0 0,0 0 0,0 0-1,-1 0 1,1 0 0,-8-1 0,12 0-294,-1-1-1,0 1 1,1-1-1,-1 1 1,0-1-1,1 1 1,-1-1 0,1 0-1,-1 1 1,1-1-1,-1 0 1,1 1-1,0-1 1,-1 0 0,1 0-1,0 1 1,-1-1-1,1 0 1,0 0-1,0 0 1,0 0 0,0 1-1,0-1 1,0 0-1,0 0 1,0 0-1,0 0 1,0 1 0,1-3-1,3-30-7718,9 5-1561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5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16400,'0'0'8060,"-4"8"-6506,-6 16-970,1 0 0,2 0 0,0 0-1,2 1 1,0 0 0,2 1 0,-1 44 0,4-67-577,0-1-1,0 1 1,0-1 0,0 1-1,0-1 1,1 1-1,-1-1 1,1 1 0,0-1-1,0 0 1,-1 1-1,1-1 1,1 0 0,-1 0-1,0 1 1,0-1 0,1 0-1,0 0 1,-1-1-1,1 1 1,0 0 0,0 0-1,0-1 1,0 1 0,0-1-1,0 0 1,0 0-1,0 0 1,0 0 0,1 0-1,-1 0 1,1 0-1,-1-1 1,0 1 0,1-1-1,-1 0 1,1 1 0,-1-1-1,5-1 1,-1 1-54,1-1-1,-1-1 1,0 1 0,0-1 0,0 0-1,0 0 1,-1-1 0,1 0 0,-1 0-1,1 0 1,-1 0 0,0-1 0,0 0-1,-1 0 1,7-6 0,-8 6 14,0 0 0,-1 0 0,1 0 0,-1-1 0,1 1 0,-1-1 0,0 1-1,-1-1 1,1 0 0,-1 1 0,0-1 0,0-5 0,-1 8 35,1 0 0,-1 1 1,-1-1-1,1 0 0,0 0 0,0 1 0,-1-1 0,1 0 0,-1 1 0,1-1 0,-1 0 0,0 1 0,0-1 1,1 1-1,-1-1 0,0 1 0,0-1 0,-1 1 0,1 0 0,0 0 0,0-1 0,-1 1 0,1 0 0,-1 0 0,1 0 1,-1 1-1,1-1 0,-1 0 0,1 0 0,-1 1 0,0-1 0,1 1 0,-1 0 0,0-1 0,1 1 0,-3 0 1,-4-1 32,0 1 0,1 1 0,-1-1 0,1 1 1,-1 1-1,1-1 0,0 1 0,0 0 0,-1 1 1,1 0-1,1 0 0,-10 6 0,13-8-152,0 1-1,0-1 0,0 1 0,1 0 1,-1 0-1,0 1 0,1-1 0,-1 0 1,1 1-1,0 0 0,0-1 0,0 1 1,0 0-1,1 0 0,-1 0 0,1 0 0,-1 1 1,1-1-1,0 0 0,0 0 0,1 1 1,-1-1-1,1 1 0,0-1 0,-1 0 1,2 1-1,-1-1 0,0 1 0,2 4 1,6 1-4432,10-7-2262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4132,'0'0'19731,"-31"76"-17746,14-39-575,-3 4-770,2 0-415,3-6-161,5-4-32,6-9-769,3-10-1345,1-9-1281,0-16-16464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74 15983,'0'0'2541,"-10"4"-411,5-3-1887,-39 16 1638,42-17-1727,1 1-1,-1 0 1,0 0 0,0 0-1,0 0 1,1 1 0,-1-1 0,1 0-1,-1 1 1,1-1 0,-1 1-1,1 0 1,0-1 0,0 1-1,0 0 1,0 0 0,0-1-1,0 1 1,0 0 0,0 0 0,1 0-1,-1 3 1,1-4-114,1 1 0,0-1 0,0 0 0,0 0 0,-1 0 1,1 0-1,0 0 0,0 0 0,1 0 0,-1 0 0,0-1 0,0 1 0,0 0 0,0-1 0,1 1 1,-1 0-1,0-1 0,1 0 0,-1 1 0,0-1 0,1 0 0,-1 0 0,0 1 0,1-1 1,-1 0-1,1 0 0,-1-1 0,3 1 0,44-3 484,-43 3-511,1-1 0,-1 1-1,0-1 1,0-1 0,0 1 0,0-1 0,0 0 0,0 0-1,0 0 1,-1-1 0,1 0 0,-1 0 0,1 0 0,-1 0 0,0-1-1,-1 1 1,1-1 0,-1 0 0,1 0 0,-1 0 0,0-1-1,0 1 1,-1-1 0,0 0 0,1 0 0,-2 0 0,1 0-1,0 0 1,-1 0 0,0 0 0,0-9 0,-1 13-8,0 0-1,0 0 1,0-1 0,0 1-1,-1 0 1,1 0 0,0 0-1,-1-1 1,1 1 0,-1 0 0,0 0-1,1 0 1,-1 0 0,0 0-1,0 0 1,1 0 0,-1 0-1,0 1 1,0-1 0,0 0-1,0 0 1,0 1 0,0-1 0,-2 0-1,0-1 9,-1 1-1,0 0 1,0 0-1,0 0 0,1 0 1,-1 1-1,0-1 1,-4 1-1,-2 0 1,1 1 0,0 0 0,0 0 0,0 1 0,0 0 0,-12 5 0,11-3 28,1 1-1,0 1 1,0-1-1,-14 13 1,21-17-219,1 0 0,-1 1 1,0-1-1,0 1 0,0 0 0,1 0 1,-1 0-1,1 0 0,0 0 0,-1 0 1,1 0-1,0 0 0,0 0 0,0 0 1,1 1-1,-1-1 0,1 0 1,-1 1-1,1-1 0,0 1 0,-1-1 1,1 0-1,0 1 0,1-1 0,-1 1 1,1 3-1,0-4-232,0-1 0,0 0-1,0 0 1,0 0 0,0 0 0,0 0 0,0-1 0,1 1 0,-1 0 0,0 0-1,0-1 1,1 1 0,-1-1 0,0 1 0,1-1 0,-1 0 0,1 1 0,-1-1-1,0 0 1,1 0 0,-1 0 0,2 0 0,24 1-7950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36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6470,'0'0'10693,"-2"11"-5552,0-2-4268,-1 10 428,0 0 0,1 0 1,1 0-1,2 32 0,-1-47-1163,1 0 1,-1 1-1,1-1 1,1 0-1,-1 0 1,0 0 0,1 0-1,0 0 1,0 0-1,0 0 1,1-1-1,3 6 1,-4-7-148,1 0 0,-1 0 0,1-1 0,-1 1 0,1-1 0,-1 1 0,1-1-1,0 0 1,0 0 0,0 0 0,0 0 0,-1-1 0,1 1 0,0-1 0,0 1 0,0-1 0,0 0 0,0 0 0,0-1 0,5 0 0,-5 0 24,0 0 1,0 0-1,0 0 1,0 0-1,0 0 1,-1-1 0,1 0-1,0 1 1,-1-1-1,1 0 1,-1 0-1,0 0 1,1-1 0,-1 1-1,0 0 1,0-1-1,-1 1 1,1-1-1,0 0 1,1-4 0,0 1 21,-1 0 0,1-1 0,-1 0 0,0 0 1,-1 1-1,0-1 0,0 0 0,0-8 1,-1 14-17,0 0 1,0 0-1,0 0 1,0 0-1,0 0 1,0 0 0,0 0-1,-1 0 1,1 1-1,0-1 1,-1 0 0,1 0-1,-1 0 1,1 0-1,-1 0 1,1 0-1,-1 1 1,1-1 0,-1 0-1,0 0 1,0 1-1,1-1 1,-1 0-1,0 1 1,0-1 0,0 1-1,-1-1 1,-1 0-4,1 0 0,0 1 0,-1 0 0,1-1 0,-1 1 0,1 0 0,-1 0 0,1 1 0,-1-1 0,1 0 0,-4 2 0,1-1-28,0 1 1,0-1-1,0 1 1,0 0-1,1 1 1,-1-1-1,0 1 1,1 0-1,0 0 0,-7 7 1,-2 17-424,9-10-2498,10-8-7766,9-8-7433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12364,'0'0'8103,"85"51"-7206,-34-49-544,4-1-193,0-1-96,-1 0 0,-7 0-96,-10 0 96,-10-2-673,-9-1-544,-10-1-993,-8-1-1697,-9 0-1346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66 147 8648,'0'0'17216,"7"-9"-14146,20-29-1009,-27 38-2042,1-1-1,-1 1 1,1 0 0,-1-1 0,0 1 0,1 0 0,-1-1 0,0 1 0,1-1-1,-1 1 1,0-1 0,0 1 0,1 0 0,-1-1 0,0 1 0,0-1 0,0 1-1,1-1 1,-1 1 0,0-1 0,0 1 0,0-1 0,0 1 0,0-1 0,0 0-1,0 1 1,0-1 0,0 1 0,-1-1 0,1 1 0,0-1 0,0 1 0,0-1 0,-1 1-1,1 0 1,0-1 0,0 1 0,-1-1 0,1 1 0,0-1 0,-1 1 0,1 0-1,-1-1 1,1 1 0,0 0 0,-1-1 0,1 1 0,-1 0 0,1 0 0,-1-1-1,1 1 1,-1 0 0,1 0 0,-1 0 0,1 0 0,-1 0 0,1 0 0,-1 0-1,1 0 1,-1 0 0,1 0 0,-1 0 0,1 0 0,-1 0 0,1 0 0,-1 0 0,1 0-1,-1 1 1,-32 6 451,27-3-470,0 0 0,0 0 0,1 0 0,0 1 0,-7 7 0,11-11 0,-1 1 0,1-1 0,0 1 0,0-1 0,0 1 0,0-1 0,0 1 0,0-1 0,0 1 0,0 0 0,0 0 0,1-1 0,-1 1 0,1 0 0,-1 0 0,1 0 0,0 0 0,0 0 0,0 0 0,0-1 0,0 1 0,0 0 0,0 0 0,1 3 0,1-4 0,-1 1 0,0-1 0,0 0 0,1 0 0,-1-1 0,0 1 0,1 0 0,-1 0 0,1-1 0,-1 1 0,1-1 0,0 1 0,-1-1 0,1 1 0,-1-1 0,1 0 0,0 0 0,1 0 0,38 0 0,-30 0 0,21-2 0,58-11 0,-3 1 0,-89 11 0,1 1 0,-1-1 0,0 1 0,0-1 0,1 0 0,-1 1 0,0-1 0,1 0 0,-1 0 0,1-1 0,-1 1 0,1 0 0,-1 0 0,1-1 0,0 1 0,0 0 0,0-1 0,0 0 0,0 1 0,0-1 0,0 1 0,0-1 0,1 0 0,-1 0 0,0 1 0,1-3 0,-2-1 0,1 0 0,0 0 0,0 1 0,0-1 0,1 0 0,-1 0 0,1 0 0,0 0 0,1-6 0,0 10 0,0 0 0,0 0 0,-1-1 0,1 1 0,0 0 0,0 0 0,0 0 0,0 0 0,1 0 0,-1 0 0,0 0 0,0 1 0,0-1 0,1 0 0,-1 1 0,0-1 0,1 1 0,-1-1 0,0 1 0,1 0 0,-1-1 0,1 1 0,1 0 0,44-3 0,-34 2 0,15 0-22,92-8-2582,-40-3-4187,-14-3-11722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18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15310,'0'0'4036,"6"49"-2562,21-46-225,8-1-576,5-2-481,4 0-64,0 0-96,3-7-352,-2-7-2467,-6-3-2082,-2-2-5509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1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5830,'0'-2'386,"0"-1"1,0 1 0,0 0 0,0-1-1,0 1 1,1 0 0,-1-1 0,1 1-1,0 0 1,-1-1 0,1 1 0,0 0 0,0 0-1,1 0 1,-1 0 0,0 0 0,1 0-1,1-2 1,0 2-61,1 0 1,-1 0-1,1 0 0,-1 0 1,1 1-1,0 0 1,-1-1-1,1 1 0,0 0 1,7 0-1,73-5 856,-79 5-1128,1 1 1,-1 0-1,0 1 1,0 0-1,0-1 0,0 2 1,0-1-1,0 0 0,0 1 1,0 0-1,0 0 0,0 1 1,7 4-1,-11-6 13,-1 0 1,1 0-1,0 0 1,0 0-1,-1 0 1,1 1-1,-1-1 1,1 0-1,-1 0 1,0 0-1,1 0 0,-1 1 1,0-1-1,0 0 1,0 0-1,0 1 1,0-1-1,0 0 1,0 0-1,0 0 0,0 1 1,-1-1-1,1 0 1,0 0-1,-1 0 1,1 1-1,-1-1 1,1 0-1,-1 0 1,0 0-1,0 0 0,1 0 1,-1 0-1,0 0 1,0 0-1,0-1 1,0 1-1,0 0 1,0 0-1,0-1 0,0 1 1,-2 0-1,-53 31 1325,48-28-1285,4-2 37,-3 1-34,1 0 0,-1 0-1,1 1 1,0 0 0,1 0 0,-7 6-1,12-10-109,-1 1-1,0 0 1,1 0-1,-1 0 0,1-1 1,-1 1-1,1 0 1,-1 0-1,1 0 1,0 0-1,0 0 0,-1 0 1,1 0-1,0 0 1,0 0-1,0-1 1,0 1-1,0 0 0,0 0 1,0 2-1,1-1-11,-1-1-1,1 1 1,0 0-1,0-1 0,0 1 1,0-1-1,0 0 1,1 1-1,-1-1 1,0 0-1,1 1 0,-1-1 1,1 0-1,-1 0 1,3 1-1,48 25-45,-42-23 43,1 1 1,-1 0 0,1 1-1,-2 0 1,1 1-1,-1 0 1,0 0-1,0 1 1,8 9-1,-16-16 42,0 0 1,0 0-1,-1 0 0,1 0 0,0 0 0,-1 0 0,1 0 1,-1 0-1,1 0 0,-1 0 0,1 0 0,-1 1 0,0-1 0,1 0 1,-1 0-1,0 0 0,0 0 0,0 1 0,0-1 0,0 0 0,0 0 1,0 0-1,0 1 0,-1-1 0,1 0 0,0 0 0,-1 0 0,1 0 1,-1 0-1,1 0 0,-1 0 0,0 0 0,1 0 0,-1 0 1,0 0-1,0 0 0,0 0 0,1 0 0,-1-1 0,0 1 0,0 0 1,0 0-1,0-1 0,0 1 0,0-1 0,-1 1 0,1-1 0,0 0 1,0 1-1,0-1 0,0 0 0,-1 0 0,1 0 0,-1 0 0,-11 3 504,-1-1 0,1-1 0,-24-1 0,29 0-363,-30 1 657,25 0-654,0 0 0,0-1 1,0 0-1,0-1 0,0-1 0,0 0 0,-20-6 0,61 2-5068,21 4 1306,-10-1-396,4-3-2553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22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23799,'0'0'3747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1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80 3203,'41'-16'6932,"-39"15"-6631,-1 1-1,0-1 1,0 0-1,1 0 0,-1 0 1,0 0-1,0 0 0,0 0 1,0 0-1,0 0 0,0 0 1,0 0-1,-1-1 1,1 1-1,0 0 0,-1 0 1,1-1-1,-1 1 0,1-1 1,-1 1-1,0 0 0,1-1 1,-1 1-1,0-1 0,0 1 1,0-1-1,0-2 1,-1 3-176,0 0 0,0 0 1,0 0-1,-1 0 1,1 0-1,0 0 1,0 0-1,-1 0 1,1 0-1,0 1 1,-1-1-1,1 1 1,0-1-1,-1 1 1,1-1-1,-1 1 1,-1 0-1,-34-8 388,30 7-226,0-1-90,0 1 0,0 0-1,0 0 1,0 0-1,-1 1 1,1 0-1,0 1 1,-12 2 0,16-2-180,1-1 1,0 1 0,0 0 0,0 1 0,0-1 0,0 0-1,0 0 1,0 1 0,1-1 0,-1 1 0,0 0 0,1-1 0,-1 1-1,1 0 1,0 0 0,0 0 0,-1 0 0,1 0 0,0 0-1,1 0 1,-1 0 0,0 1 0,1-1 0,-1 0 0,1 0-1,0 1 1,-1-1 0,1 0 0,0 1 0,1 2 0,-1-3 19,0 0 0,0 0 1,0 1-1,1-1 1,-1 0-1,1 0 0,-1 0 1,1 0-1,0 0 0,0 0 1,0 0-1,0 0 1,0-1-1,0 1 0,1 0 1,-1 0-1,0-1 0,1 1 1,-1-1-1,1 1 1,0-1-1,0 0 0,-1 0 1,1 0-1,0 0 0,0 0 1,0 0-1,0 0 1,0-1-1,0 1 0,0 0 1,0-1-1,0 0 0,1 0 1,-1 1-1,0-1 1,0-1-1,0 1 0,0 0 1,3-1-1,3 0 197,0 0 1,0 0-1,0-1 0,0 0 1,-1 0-1,1-1 0,-1 0 1,1-1-1,12-8 0,-14 9-145,-3 1-63,0 0 1,0 0-1,0 0 1,-1 0-1,1-1 1,0 1-1,-1-1 1,0 1-1,1-1 1,-1 0-1,0 0 0,0 0 1,1-4-1,-3 7 81,-17 19-5,5-17-2705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84 10250,'2'-6'1111,"1"0"1,-1 1-1,1-1 1,0 1-1,0-1 1,1 1-1,5-6 1,-6 8-820,0 0 1,0 0 0,0 0-1,0 1 1,0-1-1,1 1 1,-1 0-1,1 0 1,0 0 0,0 0-1,-1 1 1,1 0-1,0 0 1,0 0-1,0 0 1,0 0 0,0 1-1,7 0 1,-10 0-272,0 0 1,0 1-1,0-1 1,0 1-1,0-1 1,0 1-1,0 0 1,0 0-1,0-1 1,-1 1-1,1 0 1,0 0-1,-1 0 1,1-1-1,0 1 1,-1 0-1,1 0 1,-1 0-1,1 0 1,-1 0-1,0 0 1,1 0-1,-1 1 1,0-1-1,0 0 1,0 0-1,0 0 1,0 0-1,0 0 1,0 0-1,0 0 1,0 0-1,-1 2 1,-8 38 875,4-32-747,-1 0 1,-1-1-1,1 0 1,-2 0-1,1-1 0,-1 0 1,0 0-1,0 0 1,-1-1-1,0-1 1,0 0-1,0 0 0,-1 0 1,0-1-1,1-1 1,-13 3-1,22-6-152,0 1 0,0-1 0,0 0 0,-1 0 0,1 0 0,0 1 0,0-1 0,0 0 0,0 0 0,-1 1 0,1-1 0,0 0 0,0 0 0,0 1 0,0-1 0,0 0 0,0 0 0,0 1 0,0-1 0,0 0 0,0 0 0,0 1 0,0-1 0,0 0 0,0 1 1,0-1-1,0 0 0,0 0 0,0 1 0,0-1 0,0 0 0,0 0 0,1 1 0,-1-1 0,0 0 0,0 0 0,0 1 0,0-1 0,1 0 0,-1 0 0,0 0 0,0 1 0,0-1 0,1 0 0,8 11-16,2-3 220,1 0 0,0 0 0,25 10 1,-33-16-377,0-1 1,1 0 0,-1 0 0,1 0 0,-1 0 0,1 0 0,5-1 0,-8 0-246,0 0-1,0 0 1,0-1 0,0 1-1,0-1 1,0 1-1,0-1 1,0 0 0,0 1-1,-1-1 1,1 0-1,0 0 1,-1 0 0,1-1-1,-1 1 1,1 0 0,1-3-1,8-13-6909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3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150 102 8520,'0'0'9684,"5"-10"-7004,-3 6-2553,2-2 528,-1-1-1,1 0 1,-1 0-1,-1 0 1,1 0-1,-1-1 1,0 1 0,-1-1-1,1-9 1,-7 16-573,-1 0 0,1 0 0,0 0 0,0 1 0,-1-1 0,1 1 0,-9 2 0,7-1-44,1 1 0,-1-1 0,1 1 0,-1 1 0,1 0-1,0 0 1,0 0 0,0 0 0,1 1 0,-1 0-1,1 0 1,-7 8 0,7-9-24,1 1 0,0 0 0,1 0 0,-1 1 0,1-1 0,0 1 0,0 0 0,0-1 0,0 1 0,1 0 0,0 1 0,0-1 0,1 0 0,-1 1 0,0 6 0,2-11-10,0 1 1,1-1 0,-1 0 0,0 1 0,1-1-1,-1 0 1,1 0 0,0 1 0,-1-1-1,1 0 1,0 0 0,0 0 0,-1 0-1,1 0 1,0 0 0,0 0 0,0 0 0,0 0-1,1 0 1,-1-1 0,0 1 0,0 0-1,0-1 1,1 1 0,-1-1 0,0 1 0,0-1-1,1 0 1,-1 0 0,0 1 0,1-1-1,-1 0 1,0 0 0,1 0 0,-1 0-1,0-1 1,3 1 0,1 0 27,-1-1 0,1 1 0,0-1 0,0 0 0,0 0 0,-1-1 0,1 1 0,0-1 0,5-3 1,3-5 53,0-1 1,0 0-1,17-20 1,-25 25-70,0 0 1,0 0 0,-1 0-1,1-1 1,-2 0 0,1 0 0,-1 0-1,0 0 1,4-15 0,-19 51-215,8-21 210,0 0 1,1 1 0,0-1 0,0 1 0,-1 12-1,3-19-7,1 0-1,0 1 1,0-1-1,0 1 0,0-1 1,1 1-1,-1-1 1,0 0-1,1 1 1,0-1-1,0 0 0,-1 0 1,1 1-1,1-1 1,-1 0-1,0 0 0,0 0 1,1 0-1,-1 0 1,1 0-1,0-1 1,-1 1-1,1-1 0,0 1 1,0-1-1,3 2 1,28 13 97,-31-16-91,1 1 0,-1-1 0,1 1 0,-1 0-1,1 0 1,-1 0 0,1 0 0,-1 1 0,0-1 0,0 0 0,1 1 0,-1 0 0,0 0 0,-1-1 0,1 1 0,0 0 0,0 0 0,-1 1 0,1-1 0,-1 0 0,0 0 0,0 1 0,0-1 0,0 1 0,0-1 0,0 1 0,-1-1 0,1 1 0,-1 0 0,0-1 0,1 4-1,-1-3 12,-1-1-1,1 1 0,0-1 0,-1 0 1,1 1-1,-1-1 0,1 1 0,-1-1 1,0 0-1,0 0 0,0 1 0,-1-1 0,1 0 1,0 0-1,-1 0 0,1 0 0,-1 0 1,0-1-1,0 1 0,-2 1 0,0 0 56,-1 0 0,1-1-1,-1 1 1,0-1 0,0 0 0,0-1-1,0 1 1,0-1 0,-8 1-1,4-1 11,0-1 0,0 1-1,-1-1 1,1-1 0,0 0-1,0 0 1,0-1-1,0 0 1,0 0 0,0-1-1,-9-5 1,-13-13-2818,27 18-7,12 14 362,-2-5 1884,-3 0-6113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 10250,'-8'-3'7836,"7"15"-6114,2-10-1699,-1 0-1,0 0 0,1-1 1,-1 1-1,1 0 1,0 0-1,0 0 0,0 0 1,-1-1-1,2 1 0,-1 0 1,0-1-1,0 1 1,0-1-1,1 1 0,-1-1 1,2 1-1,6 3 282,-1-2-1,1 1 1,-1-1 0,1 0-1,0-1 1,0 0 0,1-1-1,8 1 1,80-1 822,-53-3-912,261-18 194,-21 1-309,-35 25-34,-211-1-55,1 1-1,-1 1 1,-1 3-1,50 18 1,-87-28-130,12 4-588,-6-6-3226,-6-7-769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6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1 248 8136,'0'0'14990,"15"-4"-13896,1 0-947,-1-1-1,1 0 1,-1-1-1,0-1 0,0 0 1,19-13-1,-2-2-29,9-6-28,-1-1 1,-2-2 0,46-47-1,-83 76-51,-2 5-51,0-1 0,0 0 0,0 1 0,0-1 0,0 0 0,0 0 0,0 1 0,-1-1 0,1 0 0,-3 2 0,-2 5 28,-23 36 74,2-2 612,2 0 1,-27 64 0,52-107-770,0 1 0,-1-1 1,1 0-1,0 0 1,-1 1-1,1-1 0,0 0 1,0 1-1,0-1 1,-1 0-1,1 1 0,0-1 1,0 1-1,0-1 0,0 0 1,0 1-1,0-1 1,0 0-1,0 1 0,0-1 1,0 1-1,0-1 1,0 0-1,0 1 0,0-1 1,0 1-1,0-1 1,0 0-1,0 1 0,0-1 1,1 1-1,-1-1 0,0 0 1,0 1-1,0-1 1,1 0-1,-1 0 0,0 1 1,0-1-1,1 0 1,-1 1-1,0-1 0,1 0 1,-1 0-1,0 0 1,1 1-1,-1-1 0,1 0 1,-1 0-1,0 0 0,1 0 1,-1 0-1,0 0 1,2 0-1,19-10-7093,-2-8-1327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7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52 17809,'0'0'4618,"-9"10"-4010,8-9-589,-4 5 36,0 0 1,0-1-1,1 1 1,0 1-1,0-1 1,0 1-1,1 0 1,-1-1-1,2 2 1,-1-1-1,1 0 1,0 0-1,-1 11 1,3-14 33,-1 0 1,1 0-1,0 0 1,0 0-1,1 0 1,-1 0-1,1 0 1,0 0-1,0 0 1,0-1-1,0 1 1,1 0-1,-1-1 1,1 1-1,0-1 1,0 1-1,5 4 1,-5-6 35,1 0 1,0-1-1,-1 0 0,1 1 1,0-1-1,0 0 1,0 0-1,0-1 0,0 1 1,0 0-1,0-1 0,0 0 1,0 0-1,0 0 1,0 0-1,0 0 0,0-1 1,0 1-1,0-1 0,0 0 1,0 0-1,0 0 1,-1 0-1,5-3 0,1 0-17,0 0 0,0-1 0,-1 0 0,0-1 0,0 1 0,0-2-1,-1 1 1,1-1 0,-2 1 0,1-2 0,8-13 0,-11 16-72,0 0-1,0 0 1,-1 0 0,1 0-1,-1 0 1,0-1 0,-1 1 0,1 0-1,-1-1 1,0 0 0,-1 1-1,1-1 1,-1 1 0,0-1 0,0 0-1,-1 1 1,0-1 0,0 1 0,0-1-1,-3-7 1,2 11-51,1-1 0,-1 1 1,0-1-1,0 1 0,0 0 0,0-1 0,0 1 1,-1 0-1,1 1 0,0-1 0,-1 0 0,0 1 1,1-1-1,-1 1 0,0 0 0,0 0 0,0 0 1,0 0-1,1 0 0,-1 1 0,0-1 0,-1 1 1,1 0-1,0 0 0,-4 0 0,4 1-268,1-1-1,-1 1 1,0-1-1,1 1 1,-1 0-1,1 0 1,-1 0-1,1 0 1,0 0-1,-1 1 1,1-1 0,-4 4-1,5-4-310,-1 1-1,0 0 1,1 0 0,0-1-1,0 1 1,-1 0 0,1 0-1,0 0 1,0 1 0,1-1 0,-1 0-1,0 0 1,1 0 0,-1 1-1,1-1 1,0 4 0,0 7-7494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7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49 7399,'0'0'5979,"9"-7"-3214,2-3-1908,-7 5-382,1 1-1,0 0 1,-1 0 0,2 0 0,-1 1-1,7-4 1,-12 7-382,0 0 0,0 0 0,0 0-1,0 0 1,0 0 0,0 0 0,0 0-1,0 1 1,0-1 0,0 0 0,0 0-1,0 0 1,0 0 0,0 0 0,0 0 0,0 0-1,0 0 1,0 1 0,0-1 0,0 0-1,0 0 1,0 0 0,0 0 0,0 0-1,0 0 1,0 0 0,0 0 0,0 0-1,0 1 1,1-1 0,-1 0 0,0 0 0,0 0-1,0 0 1,0 0 0,0 0 0,0 0-1,0 0 1,0 0 0,0 0 0,0 0-1,0 0 1,1 0 0,-1 0 0,0 0 0,0 0-1,0 0 1,0 0 0,0 0 0,0 0-1,0 0 1,0 0 0,1 0 0,-12 17 1279,-17 19-857,7-12-25,-25 30 66,43-50-495,0 0 0,0 0 1,1 0-1,-1 1 0,1-1 0,0 1 0,1 0 1,-1 0-1,1 0 0,-2 8 0,3-12-50,1-1-1,-1 1 1,0 0-1,0 0 0,1 0 1,-1 0-1,1 0 1,-1-1-1,1 1 0,-1 0 1,1 0-1,-1-1 0,1 1 1,-1 0-1,1-1 1,0 1-1,0 0 0,-1-1 1,1 1-1,0-1 1,0 0-1,0 1 0,-1-1 1,1 1-1,0-1 1,0 0-1,0 0 0,0 0 1,0 1-1,0-1 1,0 0-1,-1 0 0,1 0 1,1 0-1,41-1 72,-32 1-90,2-1-632,-1 0 1,1-1-1,0-1 0,-1 0 0,19-7 1,-24 8-836,-1-1 0,1 0 0,-1-1 0,0 1 0,0-1 0,10-9 0,-3-2-5283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18161,'0'0'6022,"0"77"-5414,0-44-511,-2 3-65,1 0-96,1-1-545,-2-6 0,2-3-191,0-8-418,0-10-1088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8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11755,'0'0'12300,"-36"61"-11916,25-35-160,1 0 1,-1 2-129,1-2-128,2 1-97,5-7-1536,2-6-1218,1-10-2498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8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9 150 16720,'0'0'3758,"-2"-9"-2349,1 5-1356,0 2 25,0 0-1,0 0 0,0 0 0,1 0 1,-1-1-1,1 1 0,0 0 0,-1 0 1,1 0-1,0 0 0,0-1 1,1 1-1,-1 0 0,0 0 0,1 0 1,-1 0-1,1-1 0,0 1 0,0 0 1,0 0-1,0 0 0,0 0 0,0 1 1,0-1-1,0 0 0,1 0 1,-1 1-1,1-1 0,0 1 0,-1-1 1,1 1-1,0 0 0,0 0 0,0-1 1,2 0-1,8-4-46,0 0 0,1 0 0,-1 1 1,1 1-1,0 0 0,0 1 0,0 0 0,1 1 0,-1 0 0,1 2 1,17 0-1,-30 0-35,0 1 1,0 0 0,0-1-1,0 1 1,0 0 0,0 0-1,0 0 1,0-1 0,0 1-1,-1 0 1,1 0 0,0 1-1,-1-1 1,1 0 0,0 0-1,-1 0 1,1 0 0,-1 0-1,0 1 1,1-1-1,-1 0 1,0 0 0,0 1-1,0-1 1,0 2 0,0 41 269,0-33-178,0-9-48,0 1 1,0-1 0,0 0 0,0 1-1,0-1 1,0 0 0,1 1-1,-1-1 1,1 0 0,0 0 0,-1 1-1,1-1 1,0 0 0,0 0 0,1 0-1,-1 0 1,3 3 0,-1-3 54,-1-1 0,1 0 1,-1 0-1,1 0 0,0 0 0,0 0 1,-1 0-1,1-1 0,0 1 0,0-1 1,0 0-1,0 0 0,0 0 0,4-1 1,5-1 21,-1 0 1,0 0-1,-1-2 1,1 1-1,0-1 1,-1-1-1,0 0 1,0 0-1,0-1 1,13-10-1,11-11-803,40-39 0,-66 54-1650,-14 10-2376,-21 11-1079,1 3 570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4:49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16752,'0'0'7586,"9"-1"-7474,0 0-132,12-2 356,0 2 0,0 0 0,41 3 0,-59 0-245,0-1 0,-1 0 0,1 0 0,0 1 0,0 0 1,-1-1-1,1 1 0,-1 0 0,0 0 0,0 1 0,1-1 1,-1 0-1,0 1 0,-1-1 0,1 1 0,0 0 0,-1 0 1,0-1-1,2 5 0,-2-4-21,0 0 1,0 0-1,1 0 1,-1 0-1,1-1 0,0 1 1,-1 0-1,1-1 1,1 0-1,-1 1 1,0-1-1,0 0 1,1 0-1,-1 0 0,1 0 1,0-1-1,-1 1 1,1-1-1,0 1 1,0-1-1,0 0 1,6 1-1,3-2 15,-1 0-1,1 0 1,0-2 0,-1 1 0,1-1-1,-1-1 1,1 0 0,-1-1-1,0 0 1,0-1 0,-1 0 0,18-11-1,-18 9-617,0 0-1,-1 0 0,1-1 0,-1-1 0,9-11 0,-13 13-819,0 1-1,0-1 1,0 0-1,-1-1 1,-1 1-1,1-1 1,4-16-1,-2-10-12819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46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229 212 11627,'0'0'7815,"-6"-9"-6437,-18-23-412,23 31-929,0-1 0,-1 1-1,0 0 1,1 0 0,-1 0 0,1 0 0,-1 1 0,0-1-1,0 0 1,0 1 0,1-1 0,-1 1 0,0-1 0,0 1-1,0 0 1,0 0 0,0 0 0,0 0 0,1 0-1,-1 0 1,0 1 0,0-1 0,0 1 0,0-1 0,1 1-1,-4 1 1,-37 24 485,30-15-272,0 1 0,0 0 0,1 1-1,-11 17 1,16-22-4,2 0-1,-1 0 1,1 0-1,0 0 1,1 0 0,0 1-1,0 0 1,1-1-1,-2 15 1,4-23-234,0 1 1,0 0 0,0-1-1,0 1 1,0-1 0,0 1-1,0-1 1,0 1-1,0-1 1,0 1 0,1-1-1,-1 1 1,0-1-1,0 1 1,1-1 0,-1 1-1,0-1 1,0 1-1,1-1 1,-1 0 0,0 1-1,1-1 1,-1 1-1,1-1 1,-1 0 0,0 1-1,1-1 1,-1 0-1,1 0 1,-1 1 0,1-1-1,-1 0 1,1 0-1,-1 0 1,1 1 0,-1-1-1,1 0 1,-1 0-1,1 0 1,0 0 0,-1 0-1,1 0 1,-1 0 0,1 0-1,-1-1 1,1 1-1,-1 0 1,1 0 0,-1 0-1,1 0 1,-1-1-1,1 1 1,-1 0 0,1-1-1,-1 1 1,0 0-1,1-1 1,30-18 131,-6-2-70,-1-1 0,-2-2 0,0 0 0,28-41 0,-36 45-170,-2 0 1,0-1-1,-1-1 1,-1 1-1,-1-2 1,11-43-1,-19 58 235,-4 10-35,-8 20 32,-12 36 89,17-36-93,1 0 1,1 1 0,2 0-1,-1 33 1,3-42-386,0 1 0,2 0 0,0-1 0,0 1 0,1-1 0,1 1-1,11 26 1,-13-38-636,2 5-1040,1-5-3442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5:46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12043,'0'0'8440,"9"11"-7585,4 8-586,0 0 1,-2 1 0,0 1 0,-2-1 0,0 2 0,-1-1 0,-1 1 0,7 40-1,-12-29-196,-1-1-1,-1 1 0,-2-1 0,-1 0 0,-2 1 0,-1-1 0,-2-1 0,0 1 0,-3-2 0,0 1 0,-2-1 0,-1-1 0,-1 0 0,-2-1 1,-28 35-1,5-19-2603,-1-17-2369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3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10794,'3'0'7364,"-3"7"-2881,-3 24-1504,-10 35-2393,-10 115 765,13-84-1383,7-84-369,-7-4-4422,9-9 4459,0 0-1,0 0 1,0 0 0,0 0 0,0-1 0,0 1-1,-1 0 1,1-1 0,0 1 0,0-1-1,0 1 1,1-1 0,-1 1 0,0-1 0,0 0-1,0 1 1,0-1 0,0 0 0,1 0-1,-1 1 1,0-1 0,1 0 0,-2-1-1,-11-18-5475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19 148 11179,'0'0'5642,"-4"-10"-3218,-10-31-588,14 39-1756,0 1 1,0-1-1,0 1 0,0-1 0,0 0 0,0 1 0,0-1 1,0 1-1,1-1 0,-1 1 0,0-1 0,1 1 0,0 0 1,-1-1-1,1 1 0,0 0 0,-1-1 0,1 1 0,0 0 1,0 0-1,0-1 0,0 1 0,0 0 0,1 0 0,-1 0 1,0 1-1,0-1 0,1 0 0,2-1 0,45-18 411,-39 17-280,26-7-84,2 2-1,-1 2 0,1 1 1,0 2-1,63 2 0,-99 1-119,0 0 0,0 0 0,0 0 0,-1 0 0,1 0 0,0 1 0,0-1 1,0 0-1,0 1 0,0 0 0,0-1 0,-1 1 0,1 0 0,0 0 0,0 0 0,-1 0 0,1 0 0,-1 0 0,1 1 0,-1-1 0,1 0 0,-1 1 0,0-1 0,0 1 0,0 0 0,0-1 0,0 1 0,0 0 0,0 0 0,0-1 0,-1 1 0,1 0 0,-1 0 0,1 4 0,-1-3 104,0 0-1,0 0 1,-1 0-1,1 0 1,-1 0-1,0 0 1,0-1-1,0 1 0,0 0 1,0 0-1,-1-1 1,1 1-1,-1 0 1,1-1-1,-1 0 1,0 1-1,0-1 1,0 0-1,-1 0 1,1 0-1,0 0 0,-4 2 1,-6 2 84,0 1 0,0-2-1,-1 1 1,0-2 0,0 0 0,0 0 0,0-1 0,-1-1 0,1 0-1,-1-1 1,0 0 0,1-2 0,-17-1 0,16-4-822,16-3-958,22-5-2668,56-1-7379,-27 6 165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4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38 13901,'0'-1'368,"0"0"0,0 0-1,0 0 1,0-1 0,0 1-1,-1 0 1,1 0 0,0 0 0,-1 0-1,1 0 1,0 0 0,-1-1-1,1 1 1,-1 0 0,0 0 0,1 1-1,-3-3 1,-15-2 2894,16 6-3183,-1-1-1,1 1 0,-1 0 1,0 0-1,1 0 0,0 0 1,-1 0-1,1 1 0,0-1 0,-1 1 1,1-1-1,0 1 0,0 0 1,-3 3-1,0 2 5,0 1-1,0 0 1,1 0-1,0 0 1,1 0-1,-1 1 1,1-1-1,1 1 1,0 0 0,0 0-1,1 0 1,0 0-1,0 0 1,2 12-1,-1-20-58,0 0-1,0 0 1,0 0-1,0 0 1,0 0-1,0 0 1,0 0-1,1 0 0,-1 0 1,0 0-1,1 0 1,-1 0-1,0 0 1,1 0-1,0 0 1,-1-1-1,1 1 0,-1 0 1,1 0-1,0-1 1,-1 1-1,1 0 1,0-1-1,0 1 0,0-1 1,0 1-1,-1-1 1,1 1-1,0-1 1,0 0-1,0 1 1,0-1-1,0 0 0,0 0 1,0 0-1,0 0 1,0 0-1,0 0 1,0 0-1,0 0 1,0 0-1,0 0 0,0 0 1,0-1-1,0 1 1,0 0-1,0-1 1,0 1-1,-1 0 0,1-1 1,0 0-1,0 1 1,1-1-1,3-2 127,0 0-1,0 0 0,0 0 1,-1 0-1,1-1 1,-1 0-1,0 0 1,5-5-1,-4 0-91,0 1-1,0-1 1,0 0-1,-1-1 1,-1 1-1,0-1 1,0 0 0,-1 0-1,0 1 1,-1-1-1,0-1 1,0 1-1,-1-12 1,0 22-102,0 0-1,0-1 1,0 1-1,0-1 1,0 1-1,0 0 1,0-1-1,0 1 1,0-1-1,0 1 1,0 0 0,-1-1-1,1 1 1,0 0-1,0-1 1,0 1-1,0 0 1,-1-1-1,1 1 1,0 0-1,0-1 1,-1 1 0,1 0-1,0-1 1,0 1-1,-1 0 1,1 0-1,0-1 1,-1 1-1,1 0 1,0 0-1,-1 0 1,1 0 0,0 0-1,-1-1 1,1 1-1,-1 0 1,1 0-1,0 0 1,-1 0-1,1 0 1,-1 0 0,1 0-1,0 0 1,-1 0-1,1 0 1,-1 0-1,1 1 1,0-1-1,-1 0 1,1 0-1,0 0 1,-1 0 0,1 1-1,0-1 1,-1 0-1,1 0 1,0 1-1,-1-1 1,0 1-273,-1 0 1,1 0-1,0 0 1,0 0-1,-1 0 1,1 1-1,0-1 1,0 0-1,0 0 1,0 1-1,1-1 1,-1 1-1,0-1 1,0 3-1,0-2-33,1-1 1,-1 1-1,1-1 1,-1 1-1,1-1 1,0 1-1,0-1 1,0 1-1,0-1 1,0 1-1,0-1 1,0 1-1,0-1 0,1 1 1,-1-1-1,0 1 1,1-1-1,-1 1 1,1-1-1,0 1 1,0-1-1,-1 0 1,1 0-1,0 1 1,0-1-1,0 0 1,0 0-1,0 0 0,1 0 1,-1 0-1,0 0 1,0 0-1,1 0 1,-1-1-1,0 1 1,1 0-1,-1-1 1,1 1-1,-1-1 1,1 0-1,1 1 0,18 0-5340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5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 11819,'0'0'11611,"-5"11"-10778,2-5-767,-2 2 76,1 0-1,0 0 1,1 0 0,0 0 0,0 0-1,1 1 1,0-1 0,0 1-1,1 0 1,0 0 0,0-1-1,1 1 1,1 9 0,0-17-127,-1 0-1,0 0 1,1 0 0,-1 0-1,1 0 1,0 0 0,-1 0 0,1 0-1,0 0 1,0 0 0,-1 0-1,1 0 1,0-1 0,0 1-1,0 0 1,0 0 0,0-1 0,0 1-1,0-1 1,0 1 0,0-1-1,1 0 1,-1 1 0,0-1 0,0 0-1,0 0 1,0 0 0,1 0-1,-1 0 1,0 0 0,0 0 0,0 0-1,0 0 1,1 0 0,-1-1-1,0 1 1,0 0 0,0-1-1,0 1 1,0-1 0,2 0 0,2-1 33,-1-1 0,1 1 0,0-1 1,-1 0-1,1 0 0,-1 0 0,8-7 1,-8 4-36,1 1 0,-1-1 1,0 0-1,0-1 0,-1 1 1,0 0-1,0-1 0,0 0 1,-1 0-1,0 0 0,-1 0 1,1 0-1,-1 0 0,-1 0 1,1-14-1,-16 47-243,13-18 266,1 1-1,-1-1 0,1 1 0,1-1 0,0 1 1,0-1-1,2 16 0,-1-22-25,-1 0 1,1-1-1,-1 1 0,1-1 1,-1 1-1,1-1 0,0 1 1,0-1-1,0 1 0,0-1 0,0 1 1,0-1-1,0 0 0,0 0 1,1 0-1,-1 0 0,0 0 1,3 2-1,-2-3-5,1 1 0,-1 0 1,0-1-1,1 0 0,-1 1 0,0-1 0,1 0 1,-1 0-1,1-1 0,-1 1 0,0 0 0,1-1 1,-1 1-1,0-1 0,1 0 0,-1 0 0,3-1 1,-1-1-39,1 0 0,-1 0 1,1-1-1,-1 1 0,0-1 1,0 0-1,-1 0 0,1 0 1,-1-1-1,0 1 0,0-1 1,0 0-1,-1 0 0,0 0 1,0 0-1,0 0 0,0 0 1,-1 0-1,0-1 0,0 1 1,0-1-1,-1 1 0,0-1 1,0-8-1,0 14 26,-1-1 1,1 1-1,0 0 1,0 0-1,0 0 0,-1-1 1,1 1-1,0 0 1,0 0-1,-1 0 0,1 0 1,0-1-1,0 1 1,-1 0-1,1 0 0,0 0 1,-1 0-1,1 0 1,0 0-1,0 0 1,-1 0-1,1 0 0,0 0 1,-1 0-1,1 0 1,0 0-1,0 0 0,-1 0 1,1 0-1,0 0 1,-1 0-1,1 0 0,0 0 1,0 1-1,-1-1 1,1 0-1,0 0 1,0 0-1,-1 0 0,1 1 1,0-1-1,0 0 1,0 0-1,-1 1 0,1-1 1,0 0-1,0 0 1,0 1-1,0-1 0,0 0 1,-1 0-1,1 1 1,-11 13-126,7-5 137,0-1-1,0 1 0,0 0 1,1 0-1,1 0 0,0 0 0,0 0 1,0 1-1,1 17 0,1-26-2,1 0 0,-1 0-1,1-1 1,0 1 0,-1 0-1,1 0 1,0 0 0,0 0-1,-1-1 1,1 1 0,0 0-1,0-1 1,0 1 0,0-1-1,0 1 1,0-1 0,0 1-1,0-1 1,0 0 0,0 0-1,0 1 1,0-1 0,1 0-1,-1 0 1,0 0 0,0 0-1,0 0 1,0 0 0,0 0-1,2-1 1,37-5-214,-25 2-139,-1-2 0,0 0 1,-1 0-1,0-2 0,0 1 0,19-16 0,-32 23 475,0 1-1,-1-1 1,1 0-1,0 0 0,-1 0 1,1 1-1,0-1 0,-1 0 1,1 0-1,0 0 1,-1 0-1,1 0 0,-1 0 1,1 0-1,0 0 1,-1 0-1,1 0 0,-1 0 1,1 0-1,0 0 1,-1 0-1,1 0 0,0 0 1,-1 0-1,1 0 0,0-1 1,-1 1-1,1 0 1,0 0-1,-1 0 0,1-1 1,0 1-1,-1 0 1,1 0-1,0-1 0,0 1 1,-1 0-1,1 0 1,0-1-1,0 1 0,-1 0 1,1-1-1,0 0 0,-10-25 1253,2-31-1855,8 56 425,0 1-1,0-1 0,1 1 0,-1-1 0,0 1 1,0-1-1,0 1 0,1 0 0,-1-1 1,0 1-1,1-1 0,-1 1 0,0 0 0,1-1 1,-1 1-1,1 0 0,-1-1 0,0 1 1,1 0-1,-1-1 0,1 1 0,-1 0 0,1 0 1,-1 0-1,1 0 0,-1-1 0,1 1 1,-1 0-1,1 0 0,-1 0 0,1 0 0,-1 0 1,1 0-1,-1 0 0,1 0 0,-1 1 1,1-1-1,-1 0 0,1 0 0,-1 0 0,1 0 1,-1 1-1,1-1 0,-1 0 0,1 0 1,-1 1-1,0-1 0,1 0 0,0 1 1,31 17-2218,-27-16 1661,4 4-1065,1-1 0,0-1-1,1 0 1,-1 0 0,15 2 0,-2-3-5542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5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45 11050,'0'0'6081,"-11"0"-3754,8 0-2185,-1 0 0,0 0 0,0 0-1,1 1 1,-1 0 0,0-1-1,0 1 1,1 0 0,-1 1 0,1-1-1,-1 1 1,1-1 0,0 1 0,-1 0-1,1 1 1,0-1 0,0 0-1,1 1 1,-1-1 0,0 1 0,1 0-1,-1 0 1,1 0 0,0 0 0,0 1-1,1-1 1,-1 1 0,0-1-1,1 1 1,-1 3 0,0-2-55,1-1 1,-1 1-1,1-1 1,0 1 0,0-1-1,1 1 1,-1 0-1,1-1 1,0 1-1,1 6 1,0-10-90,-1 1 1,1-1 0,-1 0 0,1 0 0,-1 0 0,1 1-1,0-1 1,0 0 0,0 0 0,0 0 0,0 0 0,0 0-1,0 0 1,0 0 0,0-1 0,0 1 0,0 0 0,1-1-1,-1 1 1,0 0 0,0-1 0,1 0 0,-1 1 0,0-1-1,1 0 1,-1 0 0,1 1 0,-1-1 0,0 0 0,1 0-1,-1-1 1,0 1 0,1 0 0,-1 0 0,0-1-1,1 1 1,1-2 0,4 0-260,-1 0 0,1-1 0,-1-1 0,0 1 0,0-1-1,0 0 1,-1 0 0,0 0 0,1-1 0,-1 0 0,-1 0 0,1 0 0,-1 0 0,0-1-1,4-7 1,-2 3-152,0-1-1,0 0 1,-1 0-1,5-16 0,-3-16 1818,-8 48-1122,0 0-1,-1-1 1,1 1 0,-1-1-1,0 1 1,0-1 0,-4 5-1,-4 12-41,5-8-200,1 0 0,1 1-1,0-1 1,0 1-1,2 0 1,-1 16 0,2-29-96,0 0 0,-1-1 0,1 1 0,0 0 0,0-1 0,0 1 1,0 0-1,0 0 0,0-1 0,1 1 0,-1 0 0,0-1 0,0 1 0,0 0 0,1-1 1,-1 1-1,0-1 0,1 1 0,-1 0 0,0-1 0,1 1 0,-1-1 0,1 1 0,-1-1 0,1 1 1,-1-1-1,1 1 0,-1-1 0,1 0 0,0 1 0,-1-1 0,2 1 0,-1-1-70,1-1-1,-1 1 0,1 0 1,-1 0-1,1-1 0,-1 1 1,1-1-1,-1 1 1,0-1-1,1 1 0,-1-1 1,0 0-1,3-1 0,36-36-3729,-17 4-671,-1-5-2007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18225,'0'0'10848,"-3"11"-10085,-8 21-527,2 2 0,2-1 0,1 1-1,1 0 1,0 35 0,5-68-233,0 0 1,0 0-1,0 0 1,1 0-1,-1 0 0,0 0 1,0 0-1,1 0 1,-1 0-1,0 0 0,1 0 1,-1 0-1,1 0 1,0 0-1,-1 0 0,1 0 1,0 0-1,-1 0 1,1-1-1,0 1 0,0 0 1,0-1-1,-1 1 1,1 0-1,1 0 0,1 0 4,0-1 0,-1 1 0,1 0 0,0-1 0,-1 1 0,1-1 0,0 0 0,-1 0 0,6-1 0,3 0-14,0-1 0,-1-1 0,1 0 0,12-5 0,-8 1-129,44-16-269,-54 22 395,-1 0 0,0 0 0,1 0 0,-1 1 0,0-1 0,1 1-1,-1 0 1,0 0 0,1 1 0,-1-1 0,8 3 0,-10-2 19,0 1 0,0-1 0,0 0 0,-1 1 0,1 0 0,-1-1 0,1 1 0,-1 0 0,1 0 0,-1 0 0,0 0 0,0 0-1,0 0 1,0 0 0,-1 0 0,1 1 0,0-1 0,-1 0 0,1 0 0,-1 1 0,0-1 0,0 0 0,0 0 0,0 1 0,0-1 0,-1 0 0,0 4 0,0 0 25,1 0-1,-2 0 1,1 0-1,0-1 1,-1 1 0,0 0-1,-1-1 1,1 0-1,-7 10 1,-1-5 39,0-2 1,-1 1-1,0-1 1,-1 0-1,1-1 0,-1-1 1,-1 0-1,1 0 1,-1-2-1,0 1 0,0-2 1,-1 1-1,1-2 1,-1 0-1,0 0 0,1-2 1,-1 0-1,0 0 1,-16-3-1,28 3-74,-1-1-1,1 1 1,-1-1-1,1 1 1,0-1 0,-1 0-1,1 0 1,0 0-1,0 0 1,0 0-1,0 0 1,0-1 0,0 1-1,0-1 1,0 0-1,0 1 1,1-1 0,-1 0-1,1 0 1,-1 0-1,1 0 1,0 0-1,0 0 1,0 0 0,0-1-1,0 1 1,0 0-1,1-1 1,-1 1 0,1 0-1,-1-1 1,1 1-1,0-3 1,1 4-113,0 0 0,-1 0 0,1 1 0,0-1 0,0 1 0,0-1-1,0 0 1,0 1 0,0 0 0,0-1 0,0 1 0,0 0 0,0-1 0,0 1 0,0 0 0,0 0 0,0 0 0,0 0 0,0 0 0,0 0-1,1 0 1,33 1-2958,-27-1 1805,49-1-9415,-25-2-2232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6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 7719,'0'0'8189,"-4"12"-6219,-2 4-1490,-28 90 2076,30-91-2275,1 0-1,0 0 1,1 1-1,1-1 1,1 27-1,0-42-303,0 1 0,0 0 0,0 0 0,0 0 0,1 0 0,-1-1 0,0 1 0,0 0 0,1 0 0,-1-1 0,1 1 0,-1 0 0,1 0 0,-1-1 0,1 1 0,-1-1 0,1 1 0,-1 0 0,1-1 0,0 1 0,-1-1 0,1 1 0,0-1 0,-1 0 0,1 1 0,0-1 0,0 0 0,0 1 0,-1-1 0,1 0 0,0 0 0,0 0 0,0 0 0,-1 0 0,1 1 0,0-2 0,0 1 0,0 0 0,0 0 0,-1 0 0,1 0 0,0 0 0,0-1 0,0 1 0,1-1 0,1 0-154,1-1 0,0 0 0,-1 1-1,1-1 1,-1 0 0,0-1 0,1 1-1,3-5 1,6-7-559,-2-2 0,0 1 0,-1-1 1,0-1-1,10-25 0,27-92 3390,-61 207 1568,5-46-3709,2 1-1,1 0 1,1 0-1,1 0 1,1 31-1,3-58-608,0 1 1,0 0-1,0-1 0,0 1 0,0 0 1,1-1-1,-1 1 0,1-1 0,-1 1 1,1 0-1,0-1 0,-1 1 0,1-1 1,0 0-1,0 1 0,0-1 0,0 0 1,0 1-1,1-1 0,-1 0 0,0 0 1,0 0-1,4 2 0,-4-3-301,0 1-1,1-1 1,-1 0 0,1 1-1,-1-1 1,1 0 0,-1 0-1,1 0 1,0 0 0,-1 0 0,1 0-1,-1 0 1,1-1 0,-1 1-1,1-1 1,-1 1 0,0-1-1,1 1 1,1-2 0,18-15-11284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7:56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18930,'0'0'9993,"55"10"-9544,-22-10-289,4 0-32,3 0-288,-2 0-1762,-5 0-2114,-10-4-1345,-7-1-2434</inkml:trace>
  <inkml:trace contextRef="#ctx0" brushRef="#br0" timeOffset="1">1 98 17072,'0'0'7719,"85"12"-6726,-37-13-768,3-8-161,3 0-1057,-5-3-2595,-5-2-3843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77 5765,'0'0'7805,"6"-9"-4655,-5 8-2768,24-36 1954,-24 35-1806,1-1-1,-1 1 1,1 0-1,0-1 1,0 1-1,0 0 1,0 0-1,0 1 1,1-1-1,-1 0 1,1 1-1,-1-1 1,1 1-1,4-2 1,-6 7-244,0 0 0,0 0 0,0 0 0,-1 1 0,0-1 0,0 0 1,0 0-1,0 0 0,-2 5 0,-2 10-119,-1 0-1,-1-1 1,-1 0 0,-10 19 0,10-23 2,1 0 0,0 0 1,1 0-1,0 1 1,1 0-1,1 0 0,-2 24 1,5-39-159,0 1 0,1 0 1,-1-1-1,1 1 0,-1 0 0,1-1 1,-1 1-1,1 0 0,0-1 0,-1 1 1,1-1-1,0 1 0,-1-1 1,1 0-1,0 1 0,0-1 0,-1 0 1,1 1-1,0-1 0,0 0 1,0 0-1,-1 0 0,1 0 0,0 0 1,0 0-1,0 0 0,0 0 1,-1 0-1,1 0 0,0 0 0,1-1 1,31-4-224,-27 3-366,0 0 0,0 0 0,0-1 0,0 0 0,9-7 0,-10 7-967,-1-1 1,1 0-1,-1 0 1,0 0-1,0-1 1,5-8-1,3-8-7402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16015,'0'0'8424,"-25"58"-6054,18-33-640,0 1-801,2 1-673,1 2-160,4-4-96,0-2-32,0-4-1057,1-7-1441,7-8-994,-1-4-2657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7.3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 13741,'0'0'7564,"8"-1"-5001,1-1-1976,43-3 3105,-50 5-3631,-1 0-1,1 0 1,-1 0-1,1 0 1,-1 0-1,0 1 1,1-1-1,-1 1 1,1-1-1,-1 1 1,0-1-1,1 1 1,-1 0-1,0-1 1,0 1-1,0 0 1,1 0-1,-1 0 1,0 0-1,0 0 1,0 0-1,-1 1 1,1-1-1,0 0 1,0 0-1,-1 1 1,1-1-1,0 0 1,-1 1 0,1-1-1,-1 0 1,0 1-1,1 2 1,-1 1-2,0 0 1,-1 0-1,1 0 1,-1 0-1,0-1 1,-1 1 0,1 0-1,-1 0 1,0-1-1,0 1 1,0-1-1,0 0 1,-1 1-1,0-1 1,0 0 0,0-1-1,0 1 1,-1 0-1,1-1 1,-8 6-1,-16 18 319,60-30-186,-13-2-525,1 0 0,-1 1 0,1 2 0,22-1-1,-42 3 318,0 0-1,0 0 0,0 0 1,0 0-1,0 0 0,0 1 1,0-1-1,0 0 0,0 1 1,0-1-1,0 1 0,0-1 1,0 1-1,0-1 0,0 1 1,0 0-1,0-1 0,-1 1 1,1 0-1,0 0 0,0 0 1,-1-1-1,1 1 0,-1 0 1,1 0-1,-1 0 0,1 0 1,-1 0-1,0 0 0,1 0 1,-1 0-1,0 0 0,0 0 1,1 0-1,-1 1 1,0-1-1,0 0 0,0 0 1,-1 0-1,1 0 0,0 0 1,0 0-1,-1 0 0,1 0 1,0 0-1,-1 0 0,1 0 1,-1 0-1,0 1 0,-1 4 170,0 0-1,-1 0 1,0 0 0,0 0-1,0 0 1,-8 8-1,4-5-43,-1-1 0,0-1-1,0 0 1,0 0-1,-1 0 1,0-1 0,-1 0-1,1-1 1,-1 0 0,0-1-1,-1 0 1,1-1 0,-1 1-1,1-2 1,-1 0-1,0 0 1,0-1 0,0 0-1,-18-2 1,28 1-190,0 1-1,0-1 1,1 0-1,-1 0 1,0 0-1,0 0 1,0-1-1,1 1 1,-1 0-1,0 0 1,0 0-1,1-1 1,-1 1-1,0 0 1,0 0 0,1-1-1,-1 1 1,0-1-1,1 1 1,-1-1-1,0 1 1,1-1-1,-1 1 1,1-1-1,-1 0 1,1 1-1,-1-1 1,1 0-1,0 1 1,-1-1 0,1 0-1,0 0 1,-1 1-1,1-1 1,0 0-1,0 0 1,0 1-1,0-1 1,0 0-1,0 0 1,0 0-1,0 1 1,0-1-1,0 0 1,0 0 0,0 0-1,1 0 1,0-3-597,1 1 0,-1 0 1,1 0-1,0 0 0,0 0 0,0 0 1,0 1-1,0-1 0,4-3 1,18-14-7069,2-4-6108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7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1 8552,'0'0'13100,"7"12"-11418,1 1-1195,0 0 0,-1 0 0,-1 1 1,0 0-1,-1 0 0,0 1 0,3 21 0,-5-8-136,-1 0 1,-2 1-1,-1-1 0,-1 0 0,-1 0 0,-1 0 1,-2 0-1,-1-1 0,-15 40 0,13-46-469,-1 0 1,-1-1-1,-1 0 0,0-1 0,-2 0 0,0-1 1,-1-1-1,-1 0 0,0-1 0,-1 0 0,-1-2 0,-23 15 1,34-24-458,0-1 1,-1 0 0,0-1 0,0 0 0,0 0 0,-10 3-1,-29-2-6152,15-4-2449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13773,'0'0'8077,"-10"5"-6940,-1 3-914,0 0 0,1 1-1,0 0 1,1 0 0,-1 1 0,2 0-1,0 1 1,0 0 0,0 0 0,-7 19-1,-5 10 121,2 1 0,1 2-1,3-1 1,1 2 0,2 0-1,3 0 1,1 1-1,2 0 1,2 0 0,3 52-1,1-86-351,0-1 0,1 0 1,0 1-1,0-1 0,1 0 0,1 0 0,-1 0 0,2-1 0,-1 1 0,1-1 0,1 0 0,-1 0 1,2-1-1,-1 0 0,1 0 0,0 0 0,16 12 0,-13-13-687,1 0 0,-1-1 0,1 0 0,1 0-1,-1-2 1,1 1 0,0-1 0,0-1 0,16 3 0,24-1-5854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09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19923,'0'0'7559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11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68 14221,'0'0'9711,"-8"-5"-8489,4 2-1139,2 1-50,0 0 1,-1 0 0,1 1 0,0-1 0,-1 1-1,1-1 1,-1 1 0,0 0 0,1 0 0,-1 0-1,0 0 1,0 1 0,0-1 0,1 1 0,-1-1-1,0 1 1,0 0 0,0 0 0,0 1 0,0-1-1,0 0 1,1 1 0,-1 0 0,0 0 0,0-1-1,1 2 1,-1-1 0,-3 2 0,-1 3 46,0 0-1,1 1 1,-1 0 0,2 0 0,-1 0 0,1 0-1,0 1 1,0 0 0,1 0 0,0 0 0,1 1 0,0 0-1,0-1 1,1 1 0,0 0 0,0 0 0,1 0-1,1 0 1,-1 12 0,1-19-55,0 0 0,0-1 0,0 1 0,0-1 0,0 1 1,1-1-1,-1 1 0,0-1 0,1 1 0,-1-1 0,1 0 0,0 1 0,-1-1 0,1 1 0,0-1 0,0 0 1,0 0-1,0 1 0,0-1 0,0 0 0,0 0 0,0 0 0,0 0 0,0 0 0,3 1 0,-2-2 32,1 1-1,0 0 1,-1-1-1,1 1 0,0-1 1,0 0-1,-1 0 0,1 0 1,0 0-1,0-1 1,-1 1-1,1-1 0,3-1 1,3-1 74,0 0 0,0-1 1,0 0-1,-1 0 1,1-1-1,-1 0 1,9-8-1,-8 5-88,-1 0 1,1-1-1,-1 0 0,-1 0 1,0 0-1,0-1 0,-1 0 1,0-1-1,-1 1 0,0-1 1,0 0-1,-2-1 0,1 1 1,-1-1-1,-1 1 0,2-16 1,-4 26-46,0 0 0,0 0 0,0 0 1,0 0-1,0 0 0,0 0 0,0 0 1,-1 0-1,1 0 0,0 0 0,-1 0 1,1 0-1,0 0 0,-1 0 0,1 0 0,-1 0 1,1 0-1,-1 0 0,0 1 0,1-1 1,-1 0-1,0 0 0,0 1 0,0-1 1,1 0-1,-1 1 0,0-1 0,0 1 1,0-1-1,0 1 0,0 0 0,0-1 0,0 1 1,0 0-1,0 0 0,0 0 0,0-1 1,0 1-1,0 0 0,0 0 0,0 0 1,0 1-1,0-1 0,0 0 0,0 0 0,0 1 1,0-1-1,0 0 0,0 1 0,0-1 1,-1 2-1,-2-1-107,0 1-1,0 0 1,0 0-1,0 0 1,1 0 0,-1 1-1,1-1 1,0 1 0,0 0-1,0 0 1,-5 7 0,-4 23-2981,10 1-3408,2-16 572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1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19859,'0'0'1858,"-33"55"416,13-21 480,4 5-800,1 0-1281,5-2-545,7-5-96,3-6-769,3-7-1121,11-5-448,6-10-640,-2-4-2115,-2 0-4260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118 272 18353,'0'0'2680,"-9"5"-518,-1 2-1582,0 0-1,1 1 0,-1 0 1,2 0-1,-1 1 1,-11 15-1,16-19-489,1-1 0,0 1 1,0 0-1,0 0 0,0 0 1,1 0-1,-1 1 0,1-1 0,1 1 1,-1-1-1,1 1 0,0-1 0,0 1 1,0 0-1,1 0 0,0-1 1,0 1-1,2 10 0,-1-15-84,0 0 0,-1 0 0,1 0 0,0-1 0,0 1 0,0 0 0,-1 0 0,1-1 0,0 1 0,0 0 0,0-1 0,0 1 0,0-1-1,0 1 1,0-1 0,0 0 0,1 1 0,-1-1 0,0 0 0,0 0 0,0 0 0,0 0 0,0 0 0,0 0 0,1 0 0,-1 0 0,0 0 0,0-1 0,0 1 0,0 0 0,0-1 0,0 1 0,1-1 0,37-16 384,-28 7-305,0 0 0,0-1 0,-1 0 0,-1 0-1,0-1 1,0-1 0,-1 1 0,-1-1 0,0-1 0,0 1 0,7-27 0,-33 79-180,12-26 60,1 0-1,0 0 1,1 0-1,-4 15 1,8-26 40,1-1 0,-1 1 0,1-1 0,-1 1 0,1 0 0,0-1 0,-1 1 0,1 0 0,0-1 0,0 1 0,0 0 1,1-1-1,-1 1 0,0 0 0,0-1 0,1 1 0,-1-1 0,1 1 0,0-1 0,-1 1 0,1-1 0,0 1 0,0-1 0,0 1 0,0-1 0,0 0 0,0 0 0,0 0 0,3 2 0,-2-2 27,1-1-1,-1 0 1,0 0-1,1 0 1,-1 0-1,1 0 0,-1 0 1,0-1-1,1 1 1,-1-1-1,0 0 1,1 1-1,-1-1 0,0 0 1,0 0-1,0-1 1,0 1-1,0 0 1,0-1-1,3-2 0,20-17 96,-1-1-1,0-1 1,-2-1-1,-1-1 1,29-44-1,71-146-698,-114 188 346,-11 20 349,-8 14 285,8-2-330,0 0-1,0 1 1,0-1 0,0 1 0,1 0 0,0 0 0,0 0 0,1 0 0,0 0 0,-3 11 0,-10 74 109,11-58-89,-5 22-84,-1 10-13,-4 100 0,15-215-84,0 36-19,0-1-1,0 0 1,-2 1-1,0-1 1,0 1-1,-2-1 1,1 1-1,-2 0 0,0-1 1,-1 2-1,-12-27 1,14 36-5,0-3 20,0 0 0,-1 1 0,0-1 0,-1 1 0,1 0 0,-1 1 0,0-1 0,0 1 0,-1 0 0,0 0-1,0 0 1,-7-4 0,11 9 397,19 3 480,29 4-538,1-2 0,0-3 0,-1-1 0,51-6 0,-51-3-2333,-18-4-3072,1-8-5710</inkml:trace>
</inkml:ink>
</file>

<file path=ppt/ink/ink3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1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10282,'0'0'16341,"-11"5"-16219,7-3-145,-44 26 510,46-26-437,0 0-1,-1 0 0,1 0 1,0 1-1,0-1 0,0 0 1,0 1-1,1-1 0,-1 1 1,1 0-1,-1 0 0,1-1 1,0 1-1,0 0 0,0 0 1,0 0-1,1 0 0,-1 0 1,1 0-1,0 5 0,0-7-42,1 0-1,-1 0 0,0 0 1,1 0-1,-1 0 0,1 0 1,-1-1-1,1 1 0,0 0 1,-1 0-1,1-1 0,0 1 1,0 0-1,-1-1 0,1 1 1,0 0-1,0-1 0,0 1 1,0-1-1,0 0 0,0 1 0,0-1 1,0 0-1,-1 1 0,1-1 1,0 0-1,0 0 0,2 0 1,35 2 99,-30-3-75,18 1 32,-16-1-115,0 0 0,0 1 0,1 0-1,-1 1 1,0 0 0,0 1 0,0 0 0,20 7 0,-29-8 50,0 0-1,1 0 1,-1 0 0,0 0-1,0 0 1,1 1 0,-1-1-1,0 0 1,0 0 0,-1 1-1,1-1 1,0 1 0,0-1-1,-1 1 1,1-1 0,0 1-1,-1 0 1,0-1 0,1 1-1,-1-1 1,0 1 0,0 0-1,0-1 1,0 1 0,0 0-1,0-1 1,-1 1 0,1 0-1,0-1 1,-1 1 0,1-1-1,-1 1 1,0-1 0,1 1-1,-1-1 1,0 1 0,0-1-1,0 0 1,-2 3 0,-3 5 100,-1 0 1,0-1 0,0 0 0,-13 11-1,5-6 111,0-2 0,-1 0 0,-33 18-1,41-25-96,-1 0 0,0-1 0,1 0 0,-1 0 0,0-1 0,-1 0 0,1-1 0,0 0 0,0 0-1,-12-1 1,20-1-111,1 1 0,-1 0 0,1 0 0,-1 0 0,1 0 0,-1 0 0,1 0 0,-1-1 0,1 1 0,-1 0 0,1 0 0,-1-1 0,1 1 0,-1 0 0,1-1 0,-1 1 0,1-1 0,-1 1 1,1 0-1,0-1 0,-1 1 0,1-1 0,0 1 0,0-1 0,-1 1 0,1-1 0,0 0 0,0 1 0,0-1 0,-1 1 0,1-1 0,0 1 0,0-1 0,0 1 0,0-1 0,0 0 0,0 1 0,0-1 0,1 1 0,-1-1 0,0 1 0,0-1 0,0 0 0,0 1 0,1-1 0,-1 1 0,0-1 0,1 1 0,-1-1 0,0 1 0,1 0 0,0-2 0,19-24-39,69-30-206,10-6 81,-90 55 204,0 0 0,-1-1 0,0 0 0,0 0 0,0-1 0,-2 0-1,13-19 1,-18 27-11,0 0-1,0-1 0,0 1 1,0-1-1,0 1 0,-1-1 1,1 1-1,0-1 0,-1 1 1,1-1-1,-1 0 1,0 1-1,1-1 0,-1 0 1,0 1-1,0-1 0,0 0 1,0 1-1,0-1 0,-1 0 1,1 1-1,0-1 1,-1 0-1,1 1 0,-1-1 1,0 1-1,1-1 0,-1 1 1,0-1-1,0 1 0,0 0 1,0-1-1,0 1 0,0 0 1,-1 0-1,1-1 1,0 1-1,-1 0 0,1 0 1,0 1-1,-1-1 0,1 0 1,-1 0-1,0 1 0,1-1 1,-1 1-1,-3-1 1,-9-2 8,1 1 0,-1 0 0,0 2 0,-25 0 0,21 1-36,15-1-99,-23 2 280,26-2-251,-1 0 0,0 0 1,0 0-1,1 0 0,-1 0 0,0 1 0,1-1 1,-1 0-1,0 1 0,1-1 0,-1 0 1,0 1-1,1-1 0,-1 1 0,1-1 1,-1 1-1,0-1 0,1 1 0,-1 0 1,1-1-1,0 1 0,-1 0 0,1-1 0,0 1 1,-1 0-1,1-1 0,0 1 0,-1 1 1,2-2-226,0 1 0,-1 0 0,1-1 0,0 1 0,-1 0 0,1-1-1,0 1 1,0-1 0,-1 0 0,1 1 0,0-1 0,0 1 0,0-1 0,0 0 0,-1 0 0,1 0 0,0 1 0,0-1 0,0 0 0,0 0 0,0 0 0,0 0 0,0 0 0,0-1 0,-1 1 0,1 0 0,1-1 0,3 1-893,21 0-4910</inkml:trace>
</inkml:ink>
</file>

<file path=ppt/ink/ink3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1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7591,'0'0'19672,"10"-5"-18391,3 0-1168,0 0 0,0 1 1,0 0-1,0 1 0,1 1 0,-1 0 0,1 0 0,0 2 0,-1-1 0,16 3 0,-27-2-103,-1 0 0,0 0-1,0 1 1,1-1 0,-1 0-1,0 0 1,0 1 0,0-1-1,0 1 1,0-1 0,1 1-1,-1-1 1,0 1 0,0 0-1,0 0 1,0-1 0,-1 1-1,1 0 1,0 0 0,0 0-1,0 0 1,-1 0 0,1 0-1,0 0 1,-1 0 0,1 0-1,-1 0 1,0 1 0,1-1-1,-1 0 1,0 0 0,1 0-1,-1 1 1,0-1 0,0 0-1,0 0 1,0 1 0,0-1-1,-1 0 1,1 0 0,0 0-1,0 1 1,-1-1 0,1 0-1,-1 0 1,1 0 0,-1 0-1,-1 2 1,-1 3 82,0 1-1,-1-1 1,0 0 0,0 0-1,0-1 1,-11 11 0,-56 44 1413,107-60-1414,-22 0-279,45 2-854,-58-2 1021,1 0-1,-1 0 1,1 0 0,-1 0-1,0 0 1,1 1 0,-1-1 0,1 1-1,-1-1 1,0 1 0,0-1 0,1 1-1,-1 0 1,0-1 0,0 1-1,0 0 1,1 0 0,-1 0 0,0 0-1,0 0 1,-1 0 0,1 0-1,0 1 1,0-1 0,0 0 0,-1 0-1,1 1 1,-1-1 0,1 0-1,-1 1 1,1 2 0,-1-2 25,-1 0 0,0 0 0,0 0 0,1-1-1,-1 1 1,0 0 0,-1 0 0,1-1 0,0 1 0,0 0 0,-1-1 0,1 0 0,-1 1-1,1-1 1,-1 0 0,1 1 0,-1-1 0,0 0 0,0 0 0,0-1 0,0 1 0,-2 1-1,-51 17 514,44-15-376,-48 10 977,22-6-1541,33-6-3571,15-3-4067,10-3-3043</inkml:trace>
</inkml:ink>
</file>

<file path=ppt/ink/ink3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2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15439,'0'0'14221</inkml:trace>
</inkml:ink>
</file>

<file path=ppt/ink/ink3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3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26 13869,'0'0'7271,"-9"-6"-6694,5 3-540,3 2-32,-1-1-1,1 1 1,-1-1 0,0 1 0,1 0 0,-1 0 0,0 0-1,0 0 1,0 0 0,0 0 0,0 0 0,0 0-1,0 1 1,0-1 0,0 1 0,0 0 0,0 0 0,0-1-1,0 1 1,0 1 0,0-1 0,-1 0 0,1 0 0,0 1-1,0-1 1,0 1 0,0 0 0,0-1 0,0 1-1,0 0 1,1 0 0,-1 0 0,0 1 0,0-1 0,1 0-1,-1 1 1,1-1 0,-1 1 0,1-1 0,-2 3-1,-3 3 109,0 1 0,0-1 0,1 1 0,0 0 0,0 0 0,1 0 0,0 1 0,1 0 0,0 0 0,0 0 0,1 0 0,0 0 0,1 0 0,0 1 0,0-1 0,1 0 0,1 19 0,0-27-81,-1 1-1,0-1 1,1 0-1,-1 0 0,1 0 1,0 1-1,-1-1 1,1 0-1,0 0 1,0 0-1,0 0 0,0 0 1,0 0-1,0 0 1,0 0-1,0-1 1,0 1-1,0 0 0,0-1 1,1 1-1,-1 0 1,0-1-1,0 0 0,1 1 1,-1-1-1,0 0 1,1 0-1,-1 1 1,0-1-1,1 0 0,-1 0 1,0 0-1,1-1 1,-1 1-1,0 0 1,1-1-1,-1 1 0,0 0 1,1-1-1,-1 1 1,1-2-1,3 0 38,1 0 1,-2 0-1,1 0 0,0-1 0,0 1 1,-1-1-1,0-1 0,1 1 1,3-5-1,-2 1 12,-1 0-1,0 0 1,-1-1 0,0 1-1,0-1 1,0 0 0,-1-1-1,0 1 1,-1 0 0,0-1-1,0 0 1,-1 1 0,0-1-1,0 0 1,-1 0 0,0 1-1,-3-15 1,3 22-88,-1 0 0,1 0 0,-1 0 0,1 0 0,-1 1-1,0-1 1,1 0 0,-1 0 0,0 1 0,0-1 0,1 1 0,-1-1 0,0 1 0,0-1 0,0 1 0,0-1 0,0 1-1,0-1 1,0 1 0,0 0 0,0 0 0,0 0 0,0 0 0,0-1 0,0 1 0,0 0 0,0 1 0,0-1-1,0 0 1,0 0 0,0 0 0,0 0 0,0 1 0,0-1 0,1 1 0,-1-1 0,0 1 0,0-1 0,0 1 0,0-1-1,0 1 1,1-1 0,-1 1 0,0 0 0,1 0 0,-1-1 0,0 1 0,1 0 0,-1 0 0,1 0 0,-1 0 0,1 0-1,0 0 1,-1 1 0,-2 36-4059,3-36 3613,0 0 0,0 0 0,0-1 0,1 1 0,-1 0 0,1 0 0,0 0 0,-1 0 1,1-1-1,0 1 0,0 0 0,0-1 0,0 1 0,0-1 0,1 1 0,2 2 0,10 5-5456</inkml:trace>
</inkml:ink>
</file>

<file path=ppt/ink/ink3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4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10378,'0'0'6470,"-6"68"-4548,1-39-193,-1 1-287,2 4-962,2-1-352,1-3-64,1-6-160,0-6-929,8-5-352,5-12 64,2-1-129,4-6-1248,-2-15-2179</inkml:trace>
</inkml:ink>
</file>

<file path=ppt/ink/ink3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4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13453,'0'0'3678,"4"-9"-1948,-3 6-1557,0-1 1,0 1 0,1 0 0,0-1 0,0 1 0,0 0 0,0 0 0,0 0 0,0 0 0,1 1 0,-1-1-1,1 1 1,0-1 0,0 1 0,0 0 0,0 0 0,0 0 0,1 1 0,-1-1 0,0 1 0,1 0 0,-1 0-1,1 0 1,-1 0 0,7 0 0,-2 0 46,-1 0-1,1 1 1,0 0-1,0 0 1,0 1-1,-1 0 1,1 0-1,9 3 1,-16-3-202,1 0 0,-1-1 0,1 1 0,-1 0 1,1 0-1,-1 0 0,0-1 0,1 2 0,-1-1 0,0 0 0,0 0 1,0 0-1,0 0 0,0 1 0,0-1 0,0 1 0,0-1 0,1 2 1,-2 0-3,0-1 1,1 1 0,-1-1 0,0 0-1,0 1 1,0-1 0,-1 1 0,1-1-1,0 0 1,-1 1 0,0-1 0,1 0-1,-1 0 1,0 1 0,0-1-1,-2 3 1,-2 2 93,0-1 0,0 1 0,-1-1 0,1 0 1,-2 0-1,1-1 0,0 0 0,-1 0 0,0-1 0,0 1 0,0-1 0,-9 2 0,5 0 255,0 0 0,0 1 0,1 0 1,-11 9-1,21-16-360,0 0 1,-1 1 0,1-1-1,0 0 1,-1 1-1,1-1 1,0 0 0,-1 1-1,1-1 1,0 1 0,0-1-1,-1 1 1,1-1 0,0 1-1,0-1 1,0 0-1,0 1 1,0-1 0,0 1-1,0-1 1,0 1 0,0-1-1,0 1 1,0-1 0,0 1-1,0-1 1,0 1-1,0-1 1,0 1 0,1-1-1,-1 1 1,0-1 0,0 1-1,0-1 1,1 0 0,-1 1-1,0-1 1,1 1-1,-1-1 1,0 0 0,1 1-1,-1-1 1,1 0 0,-1 0-1,0 1 1,1-1-1,-1 0 1,1 0 0,-1 1-1,1-1 1,-1 0 0,1 0-1,-1 0 1,1 0 0,-1 0-1,1 0 1,-1 0-1,1 0 1,-1 0 0,1 0-1,0 0 1,41 6 20,-35-5 10,138 7-982,-48-8-5675,-95 0 6458,37 0-6452</inkml:trace>
</inkml:ink>
</file>

<file path=ppt/ink/ink3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13837,'0'0'11638,"11"-5"-10923,21-12-577,-2-1 0,0-1 0,-1-2 0,-1-1 0,-1-1 0,38-42 0,-89 129-511,14-43 370,2 0 0,0 1 1,1 0-1,1 1 0,1-1 1,1 1-1,-1 43 0,4-65-147,1 1-1,0-1 0,0 0 0,0 1 1,0-1-1,0 1 0,1-1 0,-1 0 0,0 1 1,1-1-1,-1 0 0,0 1 0,1-1 1,0 0-1,-1 0 0,1 1 0,0-1 1,0 0-1,-1 0 0,1 0 0,0 0 1,0 0-1,0 0 0,1 0 0,-1 0 0,0 0 1,0-1-1,2 2 0,14 0-5518</inkml:trace>
</inkml:ink>
</file>

<file path=ppt/ink/ink3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6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14542,'0'0'5541,"-31"63"-4164,21-31-512,8 2-384,2-1-161,0-3-192,0-2-96,4-6 0,5-6-96,0-4-1185,2-4-1282,-5-8-1472</inkml:trace>
</inkml:ink>
</file>

<file path=ppt/ink/ink3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36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13325,'0'0'8231,"95"1"-8070,-35-1-418,-1 0-2657,0-10-4389</inkml:trace>
</inkml:ink>
</file>

<file path=ppt/ink/ink3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28 14061,'1'-26'3593,"-2"26"-3525,1 0-1,0 0 1,-1-1 0,1 1 0,0 0 0,-1 0-1,1 0 1,-1 0 0,1 0 0,0 0-1,-1 0 1,1 0 0,0 0 0,-1 0 0,1 0-1,0 0 1,-1 0 0,1 0 0,0 0 0,-1 1-1,1-1 1,0 0 0,-1 0 0,1 0-1,0 0 1,-1 1 0,1-1 0,0 0 0,-1 0-1,1 1 1,0-1 0,0 0 0,-1 0 0,1 1-1,0-1 1,-30 41 973,1 13 749,2 1 1,-33 102 0,50-125-1530,2 0-1,1 0 1,1 1-1,2 0 1,2 0-1,2 56 1,1-84-260,-1 0 0,1-1 0,0 1 0,1 0 0,-1 0 0,1 0 0,0-1 1,0 1-1,0-1 0,1 1 0,-1-1 0,1 0 0,0 0 0,1 0 0,-1-1 0,1 1 0,-1-1 1,1 1-1,0-1 0,0 0 0,0-1 0,1 1 0,4 1 0,-2-1-307,0 0 0,0-1 0,0 0-1,1 0 1,-1 0 0,11 0 0,-10-2-722,1 0 0,0 0 0,-1-1 0,1 0 0,11-3 0,12-10-5565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88 12204,'0'0'2274,"-9"0"379,-26-1 53,24-2-58,16-2-560,17-3-934,0 2 0,0 0-1,1 1 1,39-2 0,-19 1-261,350-23 968,-128 27-4119,-229 2 1598,0-1-4444,-6-7-2930</inkml:trace>
</inkml:ink>
</file>

<file path=ppt/ink/ink3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90 4260,'10'-34'9538,"-8"25"-7610,0 1-1,1 0 1,0 0-1,7-14 1,-7 59 831,-8-18-2592,-1-1-1,-1 1 0,0-1 1,-1 0-1,-19 28 0,15-26 84,1 0 0,1 1-1,-11 33 1,20-54-223,1 1 1,0 0-1,0 0 0,-1 0 1,1-1-1,0 1 0,0 0 1,0 0-1,0 0 0,0 0 1,0-1-1,0 1 0,0 0 1,0 0-1,0 0 0,0 0 1,0-1-1,1 1 0,-1 0 1,0 0-1,1-1 0,-1 1 1,1 0-1,-1 0 0,1-1 1,-1 1-1,1 0 0,-1-1 1,1 1-1,-1-1 0,1 1 1,0-1-1,0 1 0,-1-1 1,2 1-1,1 0 7,1 0 0,-1 0 0,0-1 0,1 0 0,-1 1 0,0-1 0,1-1 0,-1 1 0,6-1 0,9-3-53,0 0-1,27-12 0,-35 13-380,47-24-3265,-33 7-1680,-12-6-4297,-10 10 1447</inkml:trace>
</inkml:ink>
</file>

<file path=ppt/ink/ink3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3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8040,'0'0'15118,"-42"70"-14317,39-39-257,1 5 1,1-1-161,1-3-288,0-4-32,0-5-64,9-8-833,-2-8-896,2-5-1698,-2-2-1955</inkml:trace>
</inkml:ink>
</file>

<file path=ppt/ink/ink3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12556,'0'0'12209,"0"10"-11264,-1 7-526,-2 0 1,0 1-1,0-1 0,-2 0 1,0-1-1,-15 33 1,14-22 106,6-26-499,1 0 0,-1-1 0,0 1 0,0 0 0,1-1 0,-1 1 0,0-1 0,1 1 1,-1-1-1,0 1 0,1-1 0,-1 1 0,1-1 0,-1 1 0,1-1 0,-1 1 0,1-1 0,-1 0 0,1 1 0,-1-1 0,1 0 0,0 1 0,-1-1 0,2 0 1,2 1 20,0-1 0,0 0 1,1 0-1,-1-1 0,0 1 1,0-1-1,0 0 1,0 0-1,0 0 0,5-2 1,-4 1-111,79-31-365,-45 8-2461,-36 23 2179,0 0 1,-1 0-1,1-1 0,-1 1 1,0-1-1,0 0 0,0 1 1,0-1-1,2-4 1,-1-4-3611,-3-1-1190</inkml:trace>
</inkml:ink>
</file>

<file path=ppt/ink/ink3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4260,'0'0'15887,"-17"63"-14574,16-36-512,-2 1-385,3 1-191,0 1-129,0-2 0,0 1-513,3-4-1889,2-2-2210,2-2-3940</inkml:trace>
</inkml:ink>
</file>

<file path=ppt/ink/ink3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4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5381,'0'0'11115,"10"12"-10614,8 11-115,0 2-1,-2 0 0,-1 0 0,-1 2 0,-1 0 0,15 45 0,-22-48-94,-1 1-1,-1 0 1,-1 0-1,-1 0 1,-2 0-1,0 0 1,-2 1 0,-1-1-1,0 0 1,-2-1-1,-1 1 1,-1-1-1,-1 0 1,-13 26-1,-5 3-186,-2-2 0,-3-2 0,-1 0-1,-3-2 1,-42 43 0,64-75-1432,0-1 0,-1 0 0,-17 12 0,3-9-5702</inkml:trace>
</inkml:ink>
</file>

<file path=ppt/ink/ink3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5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66 8488,'0'0'9828,"-12"-3"-8376,6 1-1286,1 0 0,-1 1-1,0 0 1,0 0 0,0 0 0,1 1-1,-1 0 1,0 0 0,0 0 0,0 1 0,0 0-1,0 0 1,1 1 0,-1-1 0,0 1-1,1 0 1,-1 1 0,-8 5 0,6-2 113,0 0 0,1 1 0,0 0 0,0 0 0,0 0 1,1 1-1,-5 8 0,9-12-156,-1-1 0,1 0 1,1 1-1,-1-1 0,1 1 0,-1 0 0,1 0 1,0-1-1,0 1 0,0 0 0,1 0 0,0 0 1,-1 0-1,1 0 0,1 0 0,-1 0 0,1 0 1,-1 0-1,1 0 0,2 4 0,-2-5-88,1-1 0,0 0 1,-1 0-1,1-1 0,0 1 0,0 0 0,0-1 0,0 1 0,1-1 0,-1 1 1,0-1-1,1 0 0,-1 0 0,0 0 0,1-1 0,-1 1 0,1 0 0,0-1 0,-1 0 1,1 1-1,-1-1 0,5-1 0,5 2 65,-1-2-1,1 0 1,21-4 0,-19 1-69,0-1 1,1 0-1,-1-2 1,-1 1-1,0-1 1,0-1-1,0-1 1,16-13-1,-22 16-20,0 0 0,0 0 0,-1-1 0,1 1 0,-2-2 0,1 1 0,-1 0 0,0-1 0,-1 0 0,1 0 0,-2-1 0,1 1 0,-1-1 0,-1 0 0,3-10 0,-5 18-13,0 0-1,1-1 1,-1 1 0,0-1-1,0 1 1,0 0 0,0-1 0,0 1-1,-1-1 1,1 1 0,0 0-1,-1-1 1,1 1 0,-1 0 0,1 0-1,-1-1 1,1 1 0,-1 0-1,0 0 1,0 0 0,0 0 0,0-1-1,1 1 1,-2 0 0,1 1-1,0-1 1,0 0 0,0 0 0,0 0-1,0 1 1,-1-1 0,1 1-1,0-1 1,-1 1 0,1-1 0,0 1-1,-1 0 1,1-1 0,0 1-1,-1 0 1,1 0 0,-1 0 0,1 0-1,0 0 1,-1 1 0,-1-1 0,-3 1-12,0 1 1,1-1 0,-1 1 0,1-1 0,-1 1 0,1 1 0,0-1 0,0 1 0,0 0 0,-6 5 0,6-4 24,1 1 0,-1-1 0,1 1 0,0 0 0,1 0 0,-1 1 0,1-1 0,0 1 0,0-1 0,1 1-1,-3 9 1,5-13-76,-1-1-1,1 1 0,0-1 1,0 1-1,0 0 0,0-1 1,0 1-1,0 0 0,0-1 1,1 1-1,-1 0 0,0-1 0,1 1 1,-1-1-1,1 1 0,0-1 1,0 1-1,1 1 0,0-1-191,-1 0 0,1-1-1,0 0 1,0 0-1,0 1 1,0-1 0,0 0-1,0 0 1,0-1 0,0 1-1,1 0 1,-1-1-1,0 1 1,0-1 0,1 0-1,-1 0 1,4 0-1,10 0-4066,-5 0-2007</inkml:trace>
</inkml:ink>
</file>

<file path=ppt/ink/ink3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5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12204,'0'0'13933,"-23"63"-12972,18-37-449,-1 1-160,5-2-223,1-4-97,0-3 0,0-5-1025,0-5-1089,1-7-897,-1-10-9481</inkml:trace>
</inkml:ink>
</file>

<file path=ppt/ink/ink3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6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54 2370,'0'0'15284,"-11"0"-13031,3 1-1870,1-1 1,-1 1 0,0 0-1,1 1 1,0-1-1,-1 1 1,-9 5-1,14-6-265,0 1-1,0-1 1,0 1-1,0 0 1,0 0-1,1 0 1,-1 0-1,1 0 1,-1 1-1,1-1 1,0 1-1,0 0 1,0 0-1,0 0 1,0 0-1,0 0 1,1 0-1,0 0 1,0 0-1,0 0 1,0 1-1,0-1 1,0 4-1,1-5-106,0-1-1,1 0 1,-1 1 0,0-1-1,1 0 1,-1 1 0,1-1-1,-1 0 1,1 0 0,0 0-1,0 1 1,-1-1 0,1 0-1,0 0 1,0 0 0,0 0-1,0-1 1,0 1 0,0 0-1,0 0 1,1-1 0,-1 1-1,0 0 1,0-1 0,1 1-1,-1-1 1,0 1 0,0-1-1,1 0 1,-1 0 0,0 0 0,3 0-1,54 5 179,-45-4-137,20 0-128,-22-2-148,0 1 0,0 1 0,0 0-1,0 0 1,0 1 0,0 0 0,0 1 0,-1 0 0,14 6 0,-23-8 240,0 0 1,0 0-1,0 0 1,0-1 0,0 1-1,0 0 1,0 0-1,-1 0 1,1 1-1,0-1 1,-1 0 0,1 0-1,-1 0 1,1 0-1,-1 1 1,0-1-1,1 0 1,-1 0-1,0 1 1,0-1 0,0 0-1,0 0 1,0 1-1,0-1 1,0 0-1,0 1 1,0-1 0,-1 0-1,1 0 1,-1 1-1,1-1 1,-1 0-1,1 0 1,-1 0 0,0 0-1,1 0 1,-1 0-1,0 0 1,0 0-1,-1 1 1,-41 42 1544,38-40-1474,-14 13 377,-1-1-1,-40 23 1,54-35-421,1-1 0,-1 0 0,-1 0 1,1-1-1,0 1 0,0-2 0,-1 1 0,0-1 1,1 1-1,-1-2 0,1 1 0,-1-1 0,0 0 0,0 0 1,1-1-1,-9-2 0,14 3-55,-1-1 0,0 0 0,0 0 0,1 0 0,-1 0 0,0 0 0,1-1 0,-1 1 1,1 0-1,0-1 0,-1 1 0,1-1 0,0 1 0,0-1 0,0 0 0,0 1 0,0-1 0,0 0 0,1 0 0,-1 0 0,0 0 0,1 0 0,0 1 0,-1-1 1,1 0-1,0 0 0,0 0 0,0 0 0,0 0 0,0 0 0,1 0 0,-1 0 0,1 0 0,-1 0 0,2-3 0,0-1-38,0-1-1,0 1 1,1 0-1,0-1 1,0 1 0,0 1-1,1-1 1,0 0-1,5-6 1,11-5 17,1 0 1,39-24-1,-34 24 63,37-31 0,-61 46-13,0 1 0,-1 0 0,1-1 0,-1 0-1,0 1 1,1-1 0,-1 0 0,0 0-1,0 0 1,0 0 0,0 0 0,0 0 0,-1 0-1,1 0 1,-1 0 0,1 0 0,-1 0-1,0 0 1,0-1 0,0 1 0,0 0 0,0 0-1,0 0 1,0 0 0,-1 0 0,1-1-1,-1 1 1,0 0 0,1 0 0,-1 0 0,0 0-1,0 1 1,-1-1 0,1 0 0,-2-3-1,0 2-77,0 0 0,0 0-1,0 0 1,0 0-1,0 1 1,-1-1-1,1 1 1,-1 0 0,0 0-1,0 0 1,1 0-1,-1 1 1,0-1-1,0 1 1,-1 0-1,1 0 1,-7 0 0,10 1-80,1 0 1,-1 0-1,1 0 1,-1 1 0,1-1-1,-1 0 1,1 0 0,-1 0-1,1 1 1,-1-1-1,1 0 1,-1 1 0,1-1-1,-1 0 1,1 1 0,-1-1-1,1 0 1,0 1-1,-1-1 1,1 1 0,0-1-1,0 1 1,-1-1 0,1 1-1,0-1 1,0 1-1,-1-1 1,1 1 0,0-1-1,0 1 1,0-1 0,0 1-1,0-1 1,0 1-1,0 0 1,2 14-8019</inkml:trace>
</inkml:ink>
</file>

<file path=ppt/ink/ink3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6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15086,'0'0'7752,"-3"9"-6087,-13 39-114,8-27-878,1 0 0,1 0 0,0 0 0,2 1 0,-3 25 0,8-44-647,-1-1-1,0 0 0,1 1 0,-1-1 1,1 1-1,0-1 0,0 0 0,0 0 1,0 1-1,0-1 0,0 0 0,1 0 1,-1 0-1,1 0 0,-1 0 0,1-1 1,0 1-1,0 0 0,-1-1 0,1 1 1,0-1-1,1 0 0,-1 0 0,0 0 1,0 0-1,0 0 0,1 0 0,-1 0 1,3 0-1,3 1-157,-1-1 0,1 1-1,0-1 1,-1-1 0,1 1 0,0-2-1,0 1 1,9-2 0,-16 2-240,1-1 1,0 0-1,-1 1 0,1-1 0,0 0 0,-1 0 1,1 0-1,-1 0 0,0 0 0,1 0 0,-1 0 1,0 0-1,1 0 0,-1-1 0,0 1 1,0-1-1,0 1 0,0 0 0,-1-1 0,1 0 1,0 1-1,0-1 0,-1 0 0,1 1 1,-1-1-1,0 0 0,1-2 0,0-14-6482</inkml:trace>
</inkml:ink>
</file>

<file path=ppt/ink/ink3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7976,'0'0'10505,"-12"62"-8903,8-40-33,1 4-640,0 3-480,3 1-385,0-3-513,1-7-2722,11-8-4484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5637,'0'0'17238,"5"9"-16085,-2 0-922,1-1 0,-1 1-1,0 0 1,-1 0 0,0 1 0,-1-1 0,0 0 0,0 0-1,-1 1 1,-1 10 0,-15 107 1344,4-52-1221,-5 179 863,38-316 374,33-231-1458,-36 169-143,-17 122 4,-1 0 1,0 0-1,0 0 1,1 0-1,-1 0 0,1 0 1,-1 0-1,1 0 1,0 0-1,0 0 0,0 0 1,0 0-1,0 1 0,1-1 1,-1 0-1,0 1 1,1-1-1,-1 1 0,1-1 1,0 1-1,-1 0 1,1 0-1,0 0 0,0 0 1,0 0-1,2-1 0,-2 2 0,1 0-1,-1 0 0,0 0 0,0 1 0,0-1 0,1 1 0,-1-1 0,0 1 0,0 0 0,0 0 0,0 0 0,0 0 0,0 0 0,0 0 0,-1 0 0,1 1 0,0-1 0,-1 1 0,1 0 0,-1-1 0,1 1 0,-1 0 0,0 0 0,2 3 0,0-1 8,-1 0 0,0 0 0,0 0-1,-1 1 1,1-1 0,-1 0 0,0 1 0,0-1-1,0 1 1,-1-1 0,1 1 0,-1-1-1,0 1 1,-1 0 0,1-1 0,-1 1-1,0-1 1,0 1 0,0-1 0,0 0 0,-1 1-1,0-1 1,0 0 0,0 0 0,0 0-1,-1 0 1,0 0 0,0-1 0,0 1-1,0-1 1,0 0 0,-4 3 0,-1 1 15,0 0 1,0-1-1,-1 0 1,1 0-1,-1-1 1,-1 0-1,1-1 1,-1 0-1,1 0 1,-1-1-1,0 0 1,0-1-1,-14 2 1,23-4-52,0 0 1,0 1 0,-1-1 0,1 0 0,0 0-1,0 0 1,0 0 0,-1 0 0,1 0 0,0 0-1,0 0 1,0 0 0,0-1 0,-1 1 0,1 0-1,0-1 1,0 1 0,0-1 0,0 1-1,0-1 1,0 0 0,0 1 0,0-1 0,0 0-1,0 0 1,0 0 0,1 0 0,-1 1 0,0-1-1,1 0 1,-1 0 0,0-1 0,1 1 0,-1 0-1,1 0 1,-1 0 0,1 0 0,0 0-1,0 0 1,-1-1 0,1 1 0,0 0 0,0 0-1,0 0 1,0-1 0,0 1 0,1 0 0,-1 0-1,1-3 1,0 0-608,1-1 0,0 0 1,0 1-1,0-1 0,1 1 0,0-1 0,-1 1 0,2 0 0,-1 0 1,6-5-1,17-12-4574,2 3-2738</inkml:trace>
</inkml:ink>
</file>

<file path=ppt/ink/ink3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11115,'-2'0'7302,"-3"0"642,12 3-7880,2-1-288,1 0-1890,-4-2-1954,0 0-2338</inkml:trace>
</inkml:ink>
</file>

<file path=ppt/ink/ink3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47 13068,'0'-2'338,"1"0"0,0 1-1,-1-1 1,0 0 0,1 1-1,-1-1 1,0 0 0,0 0 0,0 1-1,0-1 1,0 0 0,0 0-1,0 1 1,-1-1 0,1 0-1,-1 0 1,1 1 0,-2-3-1,1 3-196,1 0-1,-1 0 0,0 1 0,0-1 0,0 0 1,0 0-1,0 1 0,0-1 0,0 0 0,0 1 1,-1-1-1,1 1 0,0-1 0,0 1 0,0 0 1,0-1-1,-1 1 0,1 0 0,-2 0 0,-2 0-80,0 0-1,1 1 1,-1 0-1,1 0 1,-1 0-1,1 0 1,-1 1-1,1-1 1,0 1-1,-1 0 1,1 0-1,-6 5 1,1 0 132,1 1-1,0 0 1,0 0 0,0 0 0,-11 19-1,16-22-73,0 0-1,0-1 0,1 1 0,0 0 1,0 1-1,0-1 0,1 0 0,-1 0 1,1 1-1,0-1 0,1 1 0,0-1 1,-1 1-1,2 6 0,-1-11-105,1 0-1,-1 0 0,0 0 1,1 0-1,-1 0 1,1 0-1,-1 0 0,1 0 1,-1 0-1,1 0 0,0 0 1,0 0-1,-1 0 1,1-1-1,0 1 0,0 0 1,0 0-1,0-1 1,0 1-1,0-1 0,0 1 1,0-1-1,2 1 1,34 3 186,-28-4-158,1-1-1,-1-1 1,0 0 0,0 0-1,14-6 1,-15 4-16,1-1-1,-2 0 1,1 0-1,0-1 1,-1 0-1,0 0 1,-1-1-1,1 0 1,5-7 0,-9 9-9,0 0 1,0 0 0,0 0-1,0 0 1,-1 0-1,0-1 1,0 1 0,0-1-1,-1 1 1,1-1 0,-1 0-1,-1 1 1,1-1 0,-1 0-1,-1-9 1,1 14-17,0 0 0,-1 0 0,1 0-1,0 0 1,-1 1 0,1-1 0,-1 0 0,1 0 0,-1 0 0,1 1-1,-1-1 1,1 0 0,-1 1 0,0-1 0,0 0 0,1 1 0,-1-1-1,0 1 1,0-1 0,0 1 0,1 0 0,-1-1 0,0 1-1,0 0 1,0-1 0,0 1 0,0 0 0,0 0 0,0 0 0,0 0-1,0 0 1,0 0 0,1 0 0,-1 0 0,0 0 0,0 1 0,0-1-1,0 0 1,0 1 0,0-1 0,0 0 0,1 1 0,-1-1 0,0 1-1,-1 0 1,-2 1-13,0-1 0,0 1-1,0 1 1,1-1 0,-1 0-1,0 1 1,1 0 0,-5 4 0,5-2-259,0 0 1,0 1 0,0-1 0,1 0 0,0 1 0,0-1 0,0 1 0,-1 11 0,1 26-5917,5-23-20</inkml:trace>
</inkml:ink>
</file>

<file path=ppt/ink/ink3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49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17136,'0'0'2499,"-40"53"-610,28-29-255,3 3-257,5 0-768,4 1-449,0-4-224,14-3-1089,3-6-641,2-4-800,-2-10-1538,-5-1-2851</inkml:trace>
</inkml:ink>
</file>

<file path=ppt/ink/ink3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0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13196,'0'0'5024,"10"-9"-2969,-7 6-1902,2-2 113,1 0 0,-1 0 1,1 1-1,0 0 0,0 0 1,0 0-1,1 1 0,-1 0 1,1 0-1,-1 1 0,1 0 1,0 0-1,12-1 0,-12 2-21,0 0-112,1 1 0,-1 0 0,1 0-1,-1 1 1,11 2 0,-17-3-119,0 0-1,1 1 0,-1-1 1,0 0-1,0 1 1,0-1-1,0 1 0,0 0 1,0-1-1,0 1 0,0 0 1,0 0-1,-1-1 1,1 1-1,0 0 0,0 0 1,-1 0-1,1 0 1,0 0-1,-1 0 0,1 0 1,-1 0-1,0 0 0,1 0 1,-1 0-1,0 1 1,1-1-1,-1 0 0,0 0 1,0 0-1,0 0 1,0 1-1,0-1 0,0 0 1,-1 0-1,1 0 0,0 0 1,-1 0-1,1 1 1,0-1-1,-1 0 0,0 1 1,-4 5 217,0 0 1,-1 0 0,1-1-1,-1 0 1,-1 0-1,1 0 1,-1-1 0,0 0-1,0 0 1,-11 4-1,2 1 120,0 0-35,-26 17 282,40-25-555,1-1 0,-1 0-1,0 0 1,1 1 0,-1-1-1,1 1 1,0-1 0,-1 1-1,1 0 1,0 0-1,0-1 1,0 1 0,0 0-1,0 0 1,0 0 0,1 0-1,-1 2 1,3-2-29,1-1 0,0 0-1,-1-1 1,1 1 0,0 0-1,0-1 1,0 1 0,-1-1 0,1 0-1,0 0 1,0 0 0,0 0 0,3-1-1,0 1-7,33 0-402,47 0-3690,-31-10-4095,-26 1-740</inkml:trace>
</inkml:ink>
</file>

<file path=ppt/ink/ink3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0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43 14830,'0'0'1970,"-8"-4"267,3 2-2008,1-1 0,0 1 1,0 1-1,-1-1 0,1 1 1,-1 0-1,0 0 0,1 0 1,-1 0-1,0 1 0,1 0 1,-1 0-1,0 0 0,0 0 1,1 1-1,-1 0 0,0 0 1,1 0-1,-1 1 0,1-1 1,0 1-1,-1 0 0,1 0 1,-6 5-1,5-2-25,-1 0 0,1 1 0,0 0 0,0 0 0,1 0 0,0 0 0,0 1 0,1-1 0,-1 1 0,1 0 0,-3 11 0,6-15-163,-1-1 0,0 1 0,1-1 0,-1 1 0,1 0 1,0-1-1,0 1 0,0 0 0,0-1 0,0 1 0,1-1 1,-1 1-1,1 0 0,0-1 0,-1 1 0,1-1 0,0 1 0,1-1 1,-1 0-1,0 0 0,1 1 0,-1-1 0,1 0 0,0 0 1,0 0-1,-1 0 0,1-1 0,0 1 0,1 0 0,-1-1 0,0 0 1,0 1-1,1-1 0,-1 0 0,5 1 0,1 1-29,0-1 1,0 0-1,1-1 0,-1 1 0,0-2 1,1 1-1,-1-1 0,1-1 0,-1 1 1,0-1-1,1-1 0,-1 1 0,0-2 1,0 1-1,0-1 0,12-6 0,-15 6-6,0 0 0,0 0 0,0 0-1,0-1 1,-1 0 0,1 0 0,-1 0-1,0 0 1,-1-1 0,1 1 0,-1-1 0,0 0-1,0 0 1,0 0 0,0-1 0,-1 1-1,0-1 1,-1 1 0,1-1 0,-1 0-1,0 0 1,0 1 0,-1-1 0,1-9-1,-2 13-7,1-1 0,0 0-1,0 1 1,-1-1 0,0 1-1,1-1 1,-1 1 0,0-1-1,0 1 1,-1-1 0,1 1-1,0 0 1,-1 0 0,1 0-1,-1 0 1,0 0 0,0 0-1,0 0 1,0 0-1,-4-2 1,1 1-14,0 0 0,0 1 0,-1 0 0,1 0-1,-1 0 1,1 1 0,-1-1 0,0 1 0,-8 0 0,5 1-41,-1-1 0,1 2 0,0-1 0,0 1 0,0 1 0,0-1 0,0 1 1,0 1-1,1 0 0,-1 0 0,1 1 0,-13 7 0,14-5-487,0 0-1,0 1 0,1-1 1,0 2-1,-8 10 1,-5 23-6903,16-13-5007</inkml:trace>
</inkml:ink>
</file>

<file path=ppt/ink/ink3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16111,'0'0'289,"87"0"415,-28 0-255,5-5-353,1 3-32,-4-1-64,-9 1 0,-12 2 0,-6-2 0,-12 2-160,-10 0 31,-10 0-863,-23 0-7400</inkml:trace>
</inkml:ink>
</file>

<file path=ppt/ink/ink3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 8296,'0'0'4548,"-56"17"-1441,40-12-833,11 0-800,5-2 127,16-1-31,20-2-1,9 0-320,15 0-512,8 0-577,7 0-64,-4-3-64,-3-2-192,-5 1-929,-6-5-1441,-12-4-2275,-10-6-6181</inkml:trace>
</inkml:ink>
</file>

<file path=ppt/ink/ink3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14253,'0'0'3588,"2"-8"-2702,0 1-777,1 0 0,1 0-1,-1 0 1,1 0 0,0 0 0,1 1-1,0 0 1,0 0 0,0 0 0,0 1 0,1-1-1,0 1 1,0 1 0,1-1 0,10-5-1,-3 0-89,-2 1 183,1 1 0,0 0 0,21-9 0,-30 16-111,0-1 1,0 1 0,0 0-1,-1 0 1,1 1 0,0-1-1,0 1 1,0 0 0,0 0-1,0 0 1,0 0 0,0 1-1,0-1 1,0 1 0,0 0-1,-1 0 1,1 1-1,5 2 1,-1-1 150,0 0 0,1 0 0,-1-1 0,0 0 0,1 0 0,-1-1 0,1-1 0,-1 1 0,13-2 0,-9 1-177,-1 0 1,1 1-1,21 4 1,-29-4-432,0 1 0,0-1-1,0 1 1,0 0 0,0 0 0,-1 0 0,1 0-1,5 5 1,-8-6-45,-1-1 1,1 1-1,-1-1 0,1 1 0,-1-1 0,1 1 1,-1 0-1,1-1 0,-1 1 0,0 0 0,1-1 1,-1 1-1,0 0 0,1-1 0,-1 1 0,0 0 1,0 0-1,0-1 0,0 1 0,0 1 0,0 4-7714</inkml:trace>
</inkml:ink>
</file>

<file path=ppt/ink/ink3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5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13229,'0'0'4719,"2"-11"-3881,0 4-721,1-1-1,-1 1 1,1-1 0,1 1 0,-1 0-1,1 0 1,0 0 0,1 1 0,0-1 0,0 1-1,0 0 1,1 1 0,0-1 0,0 1-1,10-7 1,-5 2 64,2 1 0,-1 0 0,1 1 0,0 1 1,0 0-1,1 0 0,0 2 0,0-1 0,1 2 0,-1 0 0,20-3 0,-32 7-177,0 1 1,-1-1-1,1 0 0,0 0 0,-1 1 1,1-1-1,0 1 0,-1-1 1,1 1-1,-1 0 0,1 0 0,-1 0 1,1 0-1,-1 0 0,0 0 1,1 0-1,-1 0 0,0 0 0,0 0 1,0 1-1,0-1 0,0 1 1,0-1-1,0 1 0,0-1 0,-1 1 1,1-1-1,0 1 0,-1 0 1,0-1-1,1 1 0,-1 0 0,0-1 1,0 4-1,2 10 43,-1 1 0,-1-1 0,-2 18 1,1-4 67,1-28-98,0 0 0,0 0 1,1 0-1,-1-1 1,0 1-1,0 0 0,1 0 1,-1 0-1,0 0 1,1 0-1,-1-1 0,1 1 1,-1 0-1,1 0 0,-1 0 1,1-1-1,0 1 1,-1-1-1,1 1 0,0 0 1,-1-1-1,1 1 1,0-1-1,0 1 0,0-1 1,-1 0-1,2 1 1,32 2 292,-25-4-256,1 0 0,0-1 0,-1-1 0,17-5 0,36-23 199,-14 6-3319,-15 10-5614,-22 10 982</inkml:trace>
</inkml:ink>
</file>

<file path=ppt/ink/ink3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5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12396,'0'0'13794,"12"-8"-13495,35-21-376,-1-3 0,-2-2 0,-1-1 1,62-69-1,-132 158-478,25-51 540,-57 109 131,53-99-257,1-1 0,1 1 1,0 1-1,1-1 0,1 1 0,0-1 0,-1 19 1,3-31-34,0 0 1,-1 0 0,1 0-1,0 0 1,0 0 0,0 0-1,0 1 1,0-1 0,0 0-1,0 0 1,0 0 0,0 0-1,1 0 1,-1 0 0,0 1 0,1-1-1,-1 0 1,1 0 0,-1 0-1,1 0 1,-1 0 0,1 0-1,0-1 1,0 1 0,-1 0-1,1 0 1,0 0 0,0-1 0,0 1-1,0 0 1,0-1 0,0 1-1,0-1 1,0 1 0,0-1-1,0 1 1,0-1 0,0 0-1,0 0 1,1 1 0,-1-1-1,2 0 1,13 0-6009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10250,'0'0'9603,"0"11"-6730,0 22-1310,-2-9-383,2-1 0,1 1 0,5 27 0,-6-50-1169,0 1-1,0-1 1,0 0 0,0 0 0,1 0 0,-1 1 0,0-1-1,1 0 1,-1 0 0,1 0 0,-1 0 0,1 0 0,-1 0 0,1 0-1,0 0 1,0 0 0,-1 0 0,1 0 0,0 0 0,0-1-1,0 1 1,0 0 0,0 0 0,0-1 0,0 1 0,0-1-1,0 1 1,0-1 0,0 1 0,1-1 0,-1 0 0,0 0-1,0 1 1,0-1 0,1 0 0,-1 0 0,0 0 0,0 0-1,0-1 1,1 1 0,-1 0 0,0 0 0,0-1 0,0 1-1,0 0 1,0-1 0,0 1 0,0-1 0,0 0 0,0 1 0,0-1-1,0 0 1,1-1 0,4-2 39,0-1-1,-1 1 1,0-1 0,0 0-1,-1-1 1,1 1-1,5-11 1,-6 7-27,0 0-1,0 0 1,-1-1-1,-1 1 1,0-1-1,2-19 1,-4 26-21,0 0 0,0-1 1,0 1-1,0 0 0,-1-1 0,1 1 1,-1 0-1,0 0 0,0 0 0,-3-6 1,4 8-10,-1 0 0,0-1 1,0 1-1,0 0 0,0 0 0,0 0 1,0 0-1,-1 0 0,1 0 0,0 0 1,-1 0-1,1 1 0,0-1 1,-1 0-1,1 1 0,-1-1 0,1 1 1,-1 0-1,1-1 0,-1 1 1,1 0-1,-1 0 0,-2 0 0,4 0-3,-1 0 0,1 0-1,-1 0 1,0 0 0,1 0-1,-1 1 1,1-1 0,-1 0-1,1 0 1,-1 1-1,1-1 1,-1 0 0,1 0-1,-1 1 1,1-1 0,-1 1-1,1-1 1,0 0 0,-1 1-1,1-1 1,-1 1 0,1-1-1,0 1 1,0-1 0,-1 1-1,1-1 1,0 1-1,0 0 1,0-1 0,-1 1-1,1-1 1,0 1 0,0-1-1,0 1 1,0 0 0,0-1-1,0 1 1,0-1 0,1 1-1,-1 0 1,0 1-113,0-1 0,0 0-1,1 0 1,-1 0 0,0 0 0,1 0 0,-1 1 0,1-1-1,-1 0 1,1 0 0,0 0 0,-1 0 0,1 0 0,0 0-1,0-1 1,-1 1 0,1 0 0,0 0 0,0 0 0,2 0 0,5 2-1130,0-1 1,-1-1 0,1 0 0,0 0 0,0 0 0,0-1 0,0 0 0,0-1 0,0 0 0,0 0-1,0 0 1,0-1 0,0-1 0,-1 1 0,12-6 0,7-6 410,-3-4 3706,-17 11 9610,-13 11-9200,-14 16-2895,15-13 68,2 0 0,-1 1 0,1-1 0,0 1 1,1 0-1,-1 0 0,2 1 0,-1-1 0,1 0 0,0 1 0,0 10 0,2-19-419,1 1-1,-1-1 1,0 0-1,1 1 1,-1-1-1,0 1 1,1-1-1,-1 1 1,1-1-1,-1 0 1,1 1-1,-1-1 1,1 0-1,-1 0 1,1 1 0,-1-1-1,1 0 1,-1 0-1,1 0 1,-1 0-1,1 1 1,0-1-1,-1 0 1,1 0-1,-1 0 1,1 0-1,-1 0 1,1-1-1,-1 1 1,1 0-1,0 0 1,-1 0-1,1 0 1,-1-1-1,1 1 1,-1 0-1,1 0 1,-1-1-1,1 1 1,0-1 0,24-10 407,28-28-275,-50 36-150,-1 1 1,1-1-1,0 1 0,-1-1 1,0 0-1,0 0 1,0 0-1,0 0 0,0 0 1,-1 0-1,1 0 1,-1-1-1,0 1 0,0-1 1,0 1-1,0-5 1,-1 7-24,-1 0 0,0 0 0,1 1 0,-1-1 0,0 0 0,1 0 0,-1 0 0,0 1-1,0-1 1,0 0 0,0 1 0,0-1 0,0 1 0,0-1 0,0 1 0,0 0 0,0-1 0,0 1 0,0 0 0,0-1 0,0 1 0,0 0 0,0 0 0,0 0 0,0 0 0,0 0 0,0 0 0,0 1 0,-1-1 0,0 0-273,1 0 0,-1 0 0,1 0 0,-1 0 0,1 0 0,0 0 0,-1 1 0,1-1 0,-1 0 0,1 1 0,0-1 0,-1 1 0,1-1 0,0 1 0,0 0 0,-1 0 0,1-1 0,0 1 0,0 0 0,0 0 0,0 0 0,0 0 0,-1 3 0,1 15-12126,1-9-304</inkml:trace>
</inkml:ink>
</file>

<file path=ppt/ink/ink3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15983,'0'0'6630,"-8"9"-6138,-2 2-433,0 0 0,1 1 0,0 0 0,1 0 0,0 1 1,1 0-1,0 0 0,1 1 0,1 0 0,0 0 0,-4 23 1,9-35-59,0-1 1,0 0 0,0 0-1,0 0 1,0 1 0,0-1 0,0 0-1,0 0 1,1 0 0,-1 1 0,0-1-1,1 0 1,-1 0 0,1 0-1,0 0 1,-1 0 0,1 0 0,0 0-1,-1 0 1,1 0 0,0 0 0,0-1-1,0 1 1,0 0 0,0 0-1,2 0 1,0 1-27,1-1 0,0 1 1,-1-1-1,1 0 0,0 0 0,0-1 0,0 1 0,6-1 1,7 0-531,1-2 0,31-5 0,-24 1 7,-10 2 433,0 1 0,0 1-1,17-1 1,-32 3 130,0 0 1,1 0 0,-1 0-1,0 0 1,0 0 0,1 0-1,-1 0 1,0 0 0,0 0-1,1 0 1,-1 0 0,0 0-1,0 0 1,1 0-1,-1 0 1,0 1 0,0-1-1,1 0 1,-1 0 0,0 0-1,0 0 1,1 1 0,-1-1-1,0 0 1,0 0-1,0 0 1,0 1 0,1-1-1,-1 0 1,0 0 0,0 0-1,0 1 1,0-1 0,0 0-1,0 1 1,0-1 0,0 0-1,1 0 1,-1 1-1,0-1 1,0 0 0,0 0-1,0 1 1,0-1 0,-1 0-1,1 1 1,-9 17 698,-16 13 196,23-30-896,-15 18 628,-2-1 1,-25 19 0,40-34-747,-1 1 1,1-1 0,0-1 0,-1 1-1,0 0 1,1-1 0,-1 0-1,0 0 1,0-1 0,0 1-1,0-1 1,0 0 0,-1-1 0,1 1-1,0-1 1,0 0 0,-1 0-1,-6-1 1,10 0-264,1 0 1,-1 0-1,0 0 0,1 0 0,-1-1 1,1 1-1,0 0 0,-1-1 0,1 1 1,0-1-1,0 1 0,0-1 0,0 1 1,0-1-1,0 0 0,1 1 0,-1-1 1,1 0-1,-2-3 0,-5-23-6503</inkml:trace>
</inkml:ink>
</file>

<file path=ppt/ink/ink3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6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8264,'0'0'11210,"49"-11"-9672,-24 11-577,1 0-481,5 0-416,2 0-961,0 0-2626,-2-1-3652</inkml:trace>
</inkml:ink>
</file>

<file path=ppt/ink/ink3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12332,'-18'20'416,"-9"7"321,-3 5 352,0 4 32,-4 1-32,5-3-384,3-6-385,6-5-160,10-8-32,2-6 32,8-5-192,8-10-2402,1-14-2595</inkml:trace>
</inkml:ink>
</file>

<file path=ppt/ink/ink3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8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26 12588,'0'0'641,"-12"6"-204,-62 37-349,66-37-7,0 0 0,0 0 0,0 1 0,1-1 0,0 2 0,0-1 0,1 1 0,-6 9 0,11-16 28,1-1-1,0 1 1,-1-1 0,1 1-1,0-1 1,-1 1 0,1-1-1,0 1 1,0-1 0,0 1-1,-1-1 1,1 1 0,0-1-1,0 1 1,0-1 0,0 1-1,0 0 1,0-1 0,0 1-1,0-1 1,0 1 0,0-1-1,0 1 1,1 0 0,-1-1-1,0 1 1,0-1 0,0 1-1,1-1 1,-1 1 0,17 1 977,23-16-827,-28 7-242,-1 0-1,0-1 1,-1 0 0,13-13 0,-19 18-2,-1 0 0,0-1 1,0 0-1,0 1 1,0-1-1,-1 0 1,1-1-1,-1 1 1,0 0-1,-1-1 1,1 1-1,-1-1 0,1 1 1,-2-1-1,2-7 1,-2 11 18,0 0 0,0 0 1,0 0-1,-1 0 0,1 0 1,0 0-1,0 0 0,-1 1 1,1-1-1,0 0 0,-1 0 1,1 0-1,-1 0 0,0 1 1,1-1-1,-1 0 0,1 1 1,-1-1-1,0 0 0,0 1 1,1-1-1,-1 1 0,0-1 0,0 1 1,-1-1-1,-32-5 348,25 6-349,0 0 0,0 1 0,0 0 1,0 1-1,-12 4 0,13-2-38,0-1 0,0 2 0,0-1 1,1 1-1,-1 1 0,1-1 0,1 1 0,-1 1 0,-10 13 0,14-17-6,-1 1-1,2 1 1,-1-1-1,0 0 1,1 1-1,0-1 1,0 1 0,1 0-1,-1 0 1,1 0-1,0-1 1,0 1 0,0 0-1,1 0 1,0 0-1,0 1 1,0-1-1,0 0 1,2 6 0,-1-9-80,0 1-1,0-1 1,1 1 0,-1-1 0,0 1 0,1-1 0,0 0 0,-1 0 0,1 0 0,0 0 0,0 0 0,0 0 0,0 0 0,0-1 0,1 1 0,-1-1 0,1 1-1,2 0 1,2 1-612,0 0-1,0-1 0,0 0 1,1 0-1,10 0 0,32 0-4554</inkml:trace>
</inkml:ink>
</file>

<file path=ppt/ink/ink3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18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12396,'-11'10'1281,"1"-1"-1003,-50 54 3199,56-60-3261,1 1 1,0 0-1,0 0 1,1 1-1,-1-1 0,1 1 1,0-1-1,0 1 1,0 0-1,1-1 0,-1 1 1,1 0-1,1 0 1,-1 0-1,0 10 0,2-14-213,0 0 0,0 1 0,0-1 0,0 0-1,-1 0 1,2 0 0,-1 0 0,0 1 0,0-1-1,0-1 1,0 1 0,1 0 0,-1 0-1,0 0 1,1-1 0,-1 1 0,1-1 0,-1 1-1,1-1 1,-1 1 0,1-1 0,-1 0 0,1 0-1,-1 0 1,1 0 0,-1 0 0,1 0-1,-1 0 1,1 0 0,2-1 0,51-10 295,-40 6-225,-1-1 1,-1-1-1,1 0 0,-1-1 1,0 0-1,-1-1 1,0-1-1,0 0 0,-1 0 1,0-1-1,16-23 1,-26 33-16,0 0 0,0 0 0,0-1 1,0 1-1,0 0 0,-1 0 0,1-1 0,-1 1 1,1 0-1,-1-1 0,1 1 0,-1-1 1,0 1-1,0-1 0,1 1 0,-1 0 0,0-1 1,0 1-1,-1-1 0,1 1 0,0-1 1,0 1-1,-1-1 0,1 1 0,-1 0 1,0-3-1,-1 3 0,1 0 0,-1 0 1,1 1-1,-1-1 0,0 0 1,1 0-1,-1 1 0,0-1 0,1 1 1,-1-1-1,0 1 0,0 0 1,0 0-1,0 0 0,1 0 0,-1 0 1,-3 1-1,-5 0 4,0 1-1,1 0 1,-1 0 0,1 1 0,-1 0-1,-14 9 1,14-7-86,2 1-1,-1 0 1,1 1 0,0 0-1,0 0 1,0 1-1,-10 14 1,16-18-367,0-1 1,0 1-1,0 0 0,0 0 1,1 1-1,-1-1 0,0 7 1,3 2-4719,9-9-4981</inkml:trace>
</inkml:ink>
</file>

<file path=ppt/ink/ink3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38 6822,'0'0'14991,"-8"-6"-13128,-28-19-267,34 24-1401,0 0 0,0 0 1,-1 0-1,1 1 0,0-1 0,-1 1 1,1-1-1,0 1 0,-1 0 0,1 0 0,0 0 1,-1 0-1,1 0 0,-1 0 0,1 1 1,0-1-1,-1 1 0,1 0 0,0 0 0,0-1 1,-1 2-1,-1 0 0,-39 29 1548,40-28-1543,-6 5-86,1-1 1,1 2-1,0-1 1,0 1-1,-10 18 1,14-23-94,1 0 0,0 0-1,0 0 1,1 0 0,-1 0 0,1 1 0,0-1 0,0 0-1,0 1 1,1-1 0,-1 1 0,1-1 0,0 1 0,1-1 0,-1 0-1,1 1 1,2 7 0,-1-9-21,0 1 0,0-1 0,1 0 0,-1 0 0,1 0 0,0 0 0,0 0 0,0-1 0,0 1 0,1-1 0,-1 0 0,1 0 0,-1 0 0,1 0 0,5 1 0,66 20 0,-65-20 0,-2-1 0,0 0 0,0 1 0,0 0 0,0 0 0,0 1 0,-1 0 0,0 0 0,0 1 0,10 8 0,-15-11 0,0 0 0,1 1 0,-1 0 0,0-1 0,-1 1 0,1 0 0,0 0 0,-1 0 0,0 0 0,1 0 0,-1 0 0,-1 1 0,1-1 0,0 0 0,-1 1 0,0-1 0,1 0 0,-1 1 0,0-1 0,-1 0 0,1 1 0,-1-1 0,1 0 0,-1 0 0,0 1 0,-3 5 0,0-1 0,0-1 0,0 1 0,-1-1 0,0 1 0,-1-2 0,1 1 0,-1 0 0,-1-1 0,1 0 0,-1-1 0,0 1 0,0-2 0,-1 1 0,-10 5 0,6-4 0,-1-1 0,1 0 0,-1 0 0,0-2 0,0 1 0,-1-2 0,1 0 0,-21 1 0,31-3 0,0 0 0,0 0 0,0 0 0,0-1 0,0 1 0,0-1 0,1 1 0,-1-1 0,0 0 0,0 0 0,1 0 0,-1-1 0,0 1 0,1-1 0,0 1 0,-1-1 0,1 0 0,0 0 0,0 0 0,0 0 0,0 0 0,0 0 0,0-1 0,1 1 0,-1-1 0,1 1 0,-1-1 0,1 0 0,-1-4 0,1 2 0,0 1 0,0-1 0,1 1 0,0 0 0,0-1 0,0 1 0,1-1 0,-1 1 0,1-1 0,0 1 0,1 0 0,-1-1 0,1 1 0,-1 0 0,1 0 0,0 0 0,1 0 0,-1 1 0,5-6 0,16-15 0,0 1 0,2 1 0,53-36 0,-52 41 0,-2-1 0,0-1 0,-1-1 0,38-43 0,-59 60 0,1 0 0,-1 0 0,0 0 0,0-1 0,-1 1 0,1-1 0,-1 1 0,1-1 0,-1 1 0,0-1 0,0 0 0,-1 1 0,1-1 0,-1-7 0,0 9 0,-1 0 0,1 0 0,-1 0 0,0 0 0,1 0 0,-1 0 0,0 0 0,0 0 0,-1 0 0,1 1 0,0-1 0,-1 0 0,1 1 0,-1-1 0,1 1 0,-1 0 0,0-1 0,1 1 0,-1 0 0,0 0 0,0 0 0,0 0 0,0 1 0,0-1 0,0 0 0,0 1 0,-3-1 0,-8-3 0,-1 1 0,1 1 0,-1 0 0,0 0 0,0 2 0,0-1 0,1 2 0,-1 0 0,-22 5 0,35-6-134,0 0 0,0 1 0,0-1 0,0 1 0,-1 0 0,1-1 0,0 1 0,0 0 0,0 0 0,0-1 0,0 1 0,1 0 0,-1 0 0,0 0 0,0 0 0,0 0 0,1 1 0,-1-1 1,1 0-1,-1 0 0,1 0 0,-1 0 0,1 1 0,0-1 0,-1 0 0,1 0 0,0 1 0,0-1 0,0 0 0,0 1 0,0-1 0,0 0 0,1 0 0,-1 1 0,0-1 0,1 0 0,-1 0 0,2 3 0,-1 0-721,1-1 0,0 1 0,0-1-1,0 1 1,1-1 0,-1 0 0,1 0 0,0 0 0,0 0 0,0 0-1,4 2 1,19 9-11300</inkml:trace>
</inkml:ink>
</file>

<file path=ppt/ink/ink3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77 116 1409,'0'0'9081,"-10"-5"-4613,-34-17-1484,43 22-2656,-1-1 0,1 0 0,-1 1 0,1-1 0,0 0 0,-1 0 0,1 0 0,0 0-1,0 0 1,0 0 0,0 0 0,0-1 0,0 1 0,0 0 0,0-1 0,0 1 0,1 0 0,-1-1 0,0-1-1,1 2-162,0 0 0,0 0-1,0 0 1,0 0 0,0 0-1,1 0 1,-1 1 0,0-1-1,1 0 1,-1 0 0,1 0-1,-1 0 1,1 0 0,-1 1-1,1-1 1,0 0 0,-1 0-1,1 1 1,0-1 0,-1 0-1,2 0 1,5-3 249,-1 0 0,0 1 0,1 0 1,0 0-1,7-2 0,-13 4-374,16-4 262,1 0 1,0 1 0,-1 0 0,1 1-1,1 2 1,27-1 0,-45 2-303,0 0 0,1 0 0,-1 1 0,0-1 0,0 0 0,0 0 0,1 1 0,-1-1 0,0 0 0,0 1 0,0 0 0,0-1 0,0 1 0,0-1 0,0 1 0,0 0 0,0 0 0,0 0 0,0-1 0,-1 1 0,1 0 0,0 0 0,0 0 0,-1 0 0,1 0 0,-1 1 0,1-1 0,0 1 0,0 2 0,-1 0 0,1 0 0,-1 0 0,0 0 0,0 0 0,0 0 0,0 0 0,-1 0 0,-1 4 0,-1 6 0,-1-1 0,0 0 0,-1 0 0,-9 17 0,-16 16 0,-2-2 0,-41 47 0,12-17 0,60-74 0,1 1 0,-1-1 0,1 0 0,-1 1 0,1-1 0,-1 1 0,1-1 0,-1 0 0,1 1 0,0-1 0,-1 1 0,1-1 0,0 1 0,0 0 0,-1-1 0,1 1 0,0-1 0,0 1 0,0-1 0,0 1 0,0 0 0,0-1 0,0 1 0,0-1 0,0 1 0,0 0 0,0-1 0,0 1 0,0-1 0,0 1 0,0 0 0,1-1 0,-1 1 0,0-1 0,0 1 0,1-1 0,-1 1 0,0-1 0,1 1 0,-1-1 0,1 1 0,-1-1 0,0 0 0,1 1 0,0 0 0,2 0 0,1 0 0,-1 0 0,1 0 0,0-1 0,-1 1 0,1-1 0,-1 0 0,7-1 0,76-11 0,-25 1-362,-38 7-465,-1 0 1,1-1 0,39-16 0,-53 12-8853,-7 2 2814</inkml:trace>
</inkml:ink>
</file>

<file path=ppt/ink/ink3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1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89 8136,'0'0'8594,"-9"-4"-5572,-25-11-273,33 15-2611,1 0 0,-1 0 0,0 0-1,0-1 1,1 1 0,-1 0 0,0-1-1,1 1 1,-1 0 0,0-1 0,1 1 0,-1-1-1,1 1 1,-1-1 0,1 1 0,-1-1-1,1 0 1,-1 1 0,1-1 0,-1 1 0,1-1-1,0 0 1,-1 1 0,1-1 0,0 0-1,0 0 1,0 1 0,-1-1 0,1 0-1,0 0 1,0 1 0,0-1 0,0 0 0,0 0-1,0 1 1,1-1 0,-1 0 0,0 0-1,0 1 1,0-1 0,1 0 0,-1 1 0,0-1-1,1 0 1,-1 1 0,0-1 0,1 1-1,-1-1 1,1 0 0,-1 1 0,1-1-1,0 1 1,-1-1 0,1 1 0,-1 0 0,2-1-1,33-18 1902,-22 15-1968,0 0 0,0 1 0,1 0 0,15 0 0,-26 2-70,-1 1-1,0 0 1,1 0 0,-1 0-1,0 0 1,1 0-1,-1 0 1,0 0-1,1 1 1,-1-1 0,0 1-1,0 0 1,1 0-1,-1-1 1,0 2-1,0-1 1,0 0 0,0 0-1,0 1 1,0-1-1,-1 1 1,1-1-1,0 1 1,-1 0-1,1-1 1,-1 1 0,0 0-1,0 0 1,1 0-1,-1 0 1,0 0-1,0 3 1,1 7-1,-1-1 0,0 1 0,-1 0 0,-1-1 0,0 1 0,0-1 0,-1 1 0,-1-1 0,0 1 0,0-1 0,-1 0 0,0 0 0,-1-1 0,-1 1 0,1-1 0,-10 11 0,2-2 0,-1-1 0,0 0 0,-2-1 0,0-1 0,0-1 0,-2 0 0,-27 18 0,61-29 0,31-2 0,56 0 0,-100-2-19,8 0-803,-1 0 1,1-1-1,0 0 1,10-3-1,-19 3 577,0 1 0,0 0 0,-1-1 0,1 1 0,0-1 0,0 0 0,-1 0 0,1 0 0,0 0 0,-1 0 0,1 0 0,-1 0 0,1 0 0,-1-1 0,1 1 0,-1-1 0,0 1 0,0-1-1,0 1 1,0-1 0,0 1 0,0-1 0,0 0 0,0 0 0,-1 0 0,1 1 0,-1-1 0,1 0 0,-1 0 0,0-3 0,0-8-8724</inkml:trace>
</inkml:ink>
</file>

<file path=ppt/ink/ink3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2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87 2402,'0'0'26767,"0"-10"-24722,0 10-2024,-1-2 19,0 0 1,1-1-1,0 1 0,-1 0 0,1 0 1,0 0-1,0-1 0,0 1 1,0 0-1,1 0 0,-1 0 1,1-1-1,-1 1 0,1 0 1,0 0-1,0 0 0,0 0 1,0 0-1,0 0 0,0 0 1,0 1-1,1-1 0,-1 0 1,1 1-1,-1-1 0,1 1 1,0-1-1,-1 1 0,1 0 0,0-1 1,0 1-1,0 0 0,0 0 1,0 1-1,0-1 0,0 0 1,4 0-1,3-2-40,1 1 0,-1 0 0,1 0 0,0 1 0,-1 0 0,1 1 0,0 0 0,0 1 0,11 1 0,-17-1 0,-1 0 0,0-1 0,0 1 0,0 0 0,-1 0 0,1 0 0,0 1 0,0-1 0,-1 1 0,1 0 0,0-1 0,-1 1 0,0 0 0,1 1 0,-1-1 0,0 0 0,0 0 0,0 1 0,-1 0 0,1-1 0,-1 1 0,1 0 0,-1 0 0,0-1 0,0 1 0,0 0 0,0 0 0,0 0 0,-1 0 0,0 1 0,1-1 0,-1 4 0,-1 2 0,0 1 0,0-1 0,0 0 0,-1 1 0,-1-1 0,0 0 0,0 0 0,0 0 0,-1-1 0,-1 1 0,1-1 0,-1 0 0,-10 12 0,-7 4 0,0-1 0,-42 35 0,9-10 0,54-48 0,1 0 0,0 0 0,-1 1 0,1-1 0,0 0 0,0 0 0,-1 0 0,1 1 0,0-1 0,0 0 0,-1 0 0,1 1 0,0-1 0,0 0 0,0 1 0,-1-1 0,1 0 0,0 0 0,0 1 0,0-1 0,0 0 0,0 1 0,0-1 0,0 0 0,0 1 0,0-1 0,0 0 0,0 1 0,0-1 0,0 1 0,0-1 0,0 0 0,0 1 0,0-1 0,0 0 0,0 1 0,0-1 0,0 0 0,1 0 0,-1 1 0,0-1 0,0 0 0,0 1 0,1-1 0,-1 0 0,0 1 0,23 4 0,39-6 0,-56 1 0,52-6 0,66-16 0,-121 17-6966,-3 2 4579,0-3-5012</inkml:trace>
</inkml:ink>
</file>

<file path=ppt/ink/ink3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90 13549,'0'0'12390,"4"-9"-10441,-3 5-1769,1-1 1,1 0-1,-1 1 0,1 0 1,-1-1-1,1 1 1,0 0-1,1 1 1,-1-1-1,1 1 1,-1-1-1,1 1 0,0 0 1,0 0-1,1 1 1,-1-1-1,1 1 1,-1 0-1,1 0 0,-1 0 1,1 1-1,0 0 1,0 0-1,6-1 1,-6 1-156,0 0 0,1 0 0,-1 0 0,0 1 0,0 0 0,0 0 0,0 0 0,0 1 0,0-1 0,0 1 0,10 3 0,-13-2-22,0 0-1,0-1 1,0 1 0,0 0 0,0 0-1,-1 0 1,1 0 0,0 0-1,-1 0 1,0 1 0,1-1 0,-1 0-1,0 1 1,0-1 0,-1 1-1,1-1 1,0 1 0,-1 0 0,1-1-1,-1 1 1,0-1 0,0 1 0,0 0-1,-1 3 1,1 4-3,-1-1 0,-1 1 0,1-1 0,-1 1 0,-1-1 0,0 0 0,0 0 0,-1-1 0,0 1 0,0 0 0,-1-1 0,0 0 0,-12 14 0,-6 3 0,-2 0 0,-41 33 0,-4 3 0,70-61 0,0 0 0,0 1 0,0-1 0,0 0 0,0 0 0,0 0 0,-1 0 0,1 0 0,0 1 0,0-1 0,0 0 0,0 0 0,0 0 0,0 0 0,0 1 0,0-1 0,0 0 0,0 0 0,0 0 0,0 0 0,0 1 0,0-1 0,0 0 0,0 0 0,0 0 0,0 0 0,0 1 0,0-1 0,0 0 0,0 0 0,0 0 0,0 0 0,1 0 0,-1 1 0,0-1 0,0 0 0,0 0 0,0 0 0,0 0 0,0 0 0,0 0 0,1 1 0,-1-1 0,0 0 0,0 0 0,0 0 0,0 0 0,0 0 0,1 0 0,-1 0 0,0 0 0,0 0 0,0 0 0,0 0 0,1 0 0,-1 0 0,0 0 0,20 3 0,31-2 0,-44-1 0,57 2 30,-34 0-333,1-2-1,46-4 0,-65-2-3343,-4-13-6404,-7 4 896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6822,'0'0'16277,"-2"10"-14675,-3 12-493,-2 0 1,-10 26-1,8-29-456,2 0-1,1 1 1,0 0 0,1 1-1,-3 34 1,8-54-650,1 0 1,-1 0-1,1 0 1,-1 0-1,1 0 1,-1 0-1,1-1 1,0 1-1,-1 0 0,1 0 1,0 0-1,0-1 1,-1 1-1,1 0 1,0-1-1,0 1 1,0-1-1,0 1 1,0-1-1,0 1 1,0-1-1,0 0 0,0 1 1,0-1-1,0 0 1,0 0-1,0 0 1,0 0-1,0 0 1,0 0-1,1 0 1,-1 0-1,0 0 0,0 0 1,2-1-1,41-8-100,-38 7 36,0 0 0,0 0 1,0 0-1,1 1 0,-1 0 1,0 0-1,9 1 0,-14 0 60,0 0-1,0 0 0,0 1 0,0-1 0,0 0 0,1 1 1,-1-1-1,0 0 0,0 1 0,0-1 0,0 1 0,0 0 1,0-1-1,0 1 0,-1 0 0,1 0 0,0 0 0,0-1 1,0 1-1,-1 0 0,1 0 0,0 0 0,-1 0 1,1 0-1,-1 0 0,1 0 0,-1 1 0,0-1 0,1 0 1,-1 0-1,0 0 0,0 0 0,0 0 0,0 1 0,0-1 1,0 0-1,0 0 0,0 0 0,0 0 0,-1 0 0,1 1 1,0-1-1,-1 0 0,1 0 0,-1 0 0,0 1 0,-1 1 14,1 1-1,-1-1 0,0 0 0,0 0 1,0 0-1,-1 0 0,1 0 0,-1-1 1,0 1-1,0-1 0,1 0 0,-1 1 1,-1-1-1,1-1 0,-4 3 0,-52 22 765,49-23-740,1 0 0,-1 0 0,0-1 0,0 0 0,0-1 0,0 0 0,-17-1 0,26 0-116,1 0-1,0 0 1,-1 0 0,1 0-1,-1 0 1,1-1-1,-1 1 1,1 0 0,-1 0-1,1 0 1,0 0-1,-1-1 1,1 1 0,-1 0-1,1-1 1,0 1-1,-1 0 1,1 0 0,0-1-1,-1 1 1,1-1-1,0 1 1,0 0 0,-1-1-1,1 1 1,0-1-1,0 1 1,0 0 0,0-1-1,-1 1 1,1-1-1,0 1 1,0-1-1,0 1 1,0-1 0,0 1-1,0-1 1,0 1-1,0-1 1,0 1 0,1 0-1,-1-1 1,0 1-1,0-1 1,0 1 0,0-1-1,1 1 1,-1 0-1,0-1 1,1 0 0,15-20-5205,6 5 203,3 2-2141</inkml:trace>
</inkml:ink>
</file>

<file path=ppt/ink/ink3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0:13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44 10762,'0'0'21434,"8"-8"-20938,29-23-421,-35 30-75,0 1 0,1-1 0,-1 0 0,0 0 0,1 1 0,-1 0 0,1-1 0,-1 1 0,1 0 0,-1 0 0,0 0 0,1 1 0,-1-1 0,1 1 0,-1-1 0,1 1 0,-1 0 0,0 0 0,0 0 0,1 0 0,1 1 0,2 2 0,0-1 0,0 1 0,0 0 0,-1 0 0,8 9 0,-10-10 0,-1 0 0,0 1 0,0-1 0,0 1 0,0-1 0,-1 1 0,0 0 0,1 0 0,-1 0 0,-1 0 0,1 0 0,-1 0 0,1 0 0,-1 0 0,0 0 0,0 0 0,-1 0 0,1 0 0,-1 0 0,0 0 0,0-1 0,-2 6 0,-2 4 0,0-1 0,-1 1 0,0-1 0,0-1 0,-11 15 0,-1-4 0,-39 39 0,-8 8 0,65-69 0,0 0 0,0 0 0,-1 0 0,1 1 0,0-1 0,0 0 0,0 0 0,0 0 0,0 0 0,0 0 0,0 0 0,0 1 0,0-1 0,0 0 0,0 0 0,0 0 0,0 0 0,0 1 0,0-1 0,0 0 0,0 0 0,0 0 0,0 0 0,0 0 0,0 1 0,0-1 0,0 0 0,0 0 0,0 0 0,0 0 0,1 0 0,-1 0 0,0 1 0,0-1 0,0 0 0,0 0 0,0 0 0,0 0 0,0 0 0,1 0 0,-1 0 0,0 0 0,0 0 0,0 1 0,0-1 0,0 0 0,0 0 0,1 0 0,-1 0 0,0 0 0,0 0 0,0 0 0,16 2 0,17-4 0,82-24-2153,-70 14-1946,49-6 0,-76 17-8420</inkml:trace>
</inkml:ink>
</file>

<file path=ppt/ink/ink3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03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1 196 11531,'0'0'7415,"14"-4"-6027,56-12-70,1 3 0,123-6 0,164 13-202,-293 6-1024,246 2 136,259-3-55,-3-31-61,-265-2-58,317-28 191,-600 61-262,-26-1-1311,-16 0-3162,5-4-1345</inkml:trace>
</inkml:ink>
</file>

<file path=ppt/ink/ink3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0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2897 642 9673,'2'-9'320,"9"-25"-225,-3 14 491,-1-1 0,-1 0 0,-1-1 0,-1 1 0,-1-1-1,1-41 1,-5 59-550,0 0 0,0 0 0,-1 0 0,1 1 0,-1-1 0,0 0 0,0 1 0,0-1 0,0 1 0,-1 0 0,1 0 0,-1 0-1,0 0 1,0 0 0,0 0 0,0 1 0,0 0 0,-1-1 0,1 1 0,-1 0 0,-6-2 0,-11-5-21,0 1 1,-39-9 0,37 11 54,-301-94 992,-121-31-855,352 109-226,0 4 0,-179-10 0,-32 35 185,248-1-170,0 2 0,0 3-1,-73 25 1,69-14-7,0 3 0,2 2 0,1 3 0,-78 55 1,60-30-6,2 4 0,-95 99 1,144-132 49,1 2 1,1 0-1,2 1 0,0 1 1,3 1-1,0 1 1,2 0-1,-18 54 0,18-31 35,2 0-1,2 1 0,3 1 1,-2 91-1,11-52-26,3 0 0,5-1 0,31 135 1,103 268-4,-119-431-368,3 0-1,2-2 1,3-1-1,3-1 0,3-2 1,68 85-1,-82-118 272,0-2 0,2 0-1,1-2 1,1-1 0,1-1-1,1-2 1,0-1 0,2-1-1,0-1 1,1-2 0,0-2 0,1 0-1,1-3 1,64 12 0,-43-16 126,1-3 1,0-2-1,-1-3 0,1-2 1,-1-2-1,0-3 1,0-2-1,-1-3 1,54-21-1,13-13 1131,-2-6 0,200-121 0,-232 121-1026,-3-3 0,-2-4-1,-3-3 1,-3-4 0,-3-3 0,-4-3 0,80-108 0,-50 34 711,-6-4 0,121-271 1,-190 368-698,-2-1 1,-3-1-1,-2-1 1,-3-1-1,14-105 1,-27 139-137,-2-1 1,0 1-1,-2 0 0,-1 0 0,0 0 1,-15-48-1,11 54-59,0 1 0,-1 0 0,-1 0 0,-1 1 0,0 0 0,-1 1 0,-1 0 0,-1 1 0,-28-26 0,15 18-64,-1 2-1,-2 1 1,0 1 0,-1 2-1,0 1 1,-2 1 0,-36-12 0,-238-54-2593,103 33-3002,123 23-1011</inkml:trace>
</inkml:ink>
</file>

<file path=ppt/ink/ink3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22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5473 447 7911,'-9'-7'1009,"-36"-26"-535,-2 2-1,-1 1 0,-2 3 1,0 2-1,-80-27 0,37 24-454,-2 4-1,-110-13 0,-201-5 3,208 24-11,108 9-27,-544-48 325,-3 31 703,397 29-683,-473 68 0,578-46-94,1 6 0,2 6 0,1 6 0,-245 117 0,294-115-175,3 3 0,2 3 1,-114 100-1,138-103-64,1 3 0,4 2 1,1 3-1,3 1 0,-43 74 0,69-101 4,2 1 1,1 0-1,2 1 0,1 0 0,1 1 0,2 1 0,-8 52 0,15-67 6,1 0-1,1 0 1,0 1-1,2-1 1,0 0-1,1 0 0,1 0 1,0-1-1,2 1 1,0-1-1,1 0 1,1-1-1,1 0 1,0 0-1,12 16 0,3-2 8,2-1-1,1-1 0,2-1 1,0-1-1,2-2 0,0-1 1,36 19-1,13 3 56,162 68 0,-31-36-31,2-10 1,433 79-1,458-8 57,-1102-139-93,1523 81 564,-1218-88-371,-1-14 0,593-119 0,-791 115-158,-1-5 0,-1-4 1,189-91-1,-250 99 12,0-1 1,-2-2-1,0-1 1,44-45-1,-61 50 48,-1-2-1,-1-1 1,-2 0 0,0-2-1,-3 0 1,31-62 0,-40 68-53,0-1 1,-2 1-1,0-2 1,-2 1-1,-1-1 1,-1 0-1,-1 0 1,-2-1-1,0 1 1,-2 0-1,0-1 1,-2 1-1,-1 0 1,-1 0-1,-2 1 1,0-1-1,-1 1 1,-2 1-1,-1 0 1,0 0-1,-2 1 1,-1 0-1,-29-36 1,-2 7-6,-2 2 0,-2 2 0,-2 2 0,-2 2 0,-2 3 0,-73-42 0,0 11 15,-257-102 0,160 92 59,-4 11 0,-3 9 0,-368-48 0,239 72-1761,-606 14 0,682 36-2627</inkml:trace>
</inkml:ink>
</file>

<file path=ppt/ink/ink3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3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45 11403,'0'0'1553,"4"-8"-181,9-27 6,-13 36-1331,0-1 0,0 0 0,0 0 0,0 0 0,0 0 0,0 0 0,0 0 0,0 0 0,0 0 0,0 0 1,1 0-1,-1 0 0,0 0 0,0 0 0,0 0 0,0 0 0,0 1 0,0-1 0,0 0 0,0 0 0,1 0 1,-1 0-1,0 0 0,0 0 0,0 0 0,0 0 0,0 0 0,0-1 0,0 1 0,1 0 0,-1 0 0,0 0 1,0 0-1,0 0 0,0 0 0,0 0 0,0 0 0,0 0 0,0 0 0,0 0 0,0 0 0,1 0 0,-1 0 1,0 0-1,0-1 0,0 1 0,0 0 0,0 0 0,0 0 0,0 0 0,0 0 0,0 0 0,0 0 0,0 0 1,0-1-1,0 1 0,0 0 0,0 0 0,0 0 0,0 0 0,0 0 0,0 0 0,3 15 993,-2 23-108,-32 354 1613,8-160-2485,9-48 140,9-1 0,7 1 0,37 257 0,-34-415-310,12 79-677,-3-39-3745,-8-43-763</inkml:trace>
</inkml:ink>
</file>

<file path=ppt/ink/ink3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3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10186,'0'0'3432,"9"0"-2797,48 0-44,1 2 0,109 19 0,-27-1-511,82-4-381,268-14 1,221-51 906,-624 42-99,1376-59 2577,3 65-1409,-639 5 522,-786-4-2126,1603-23-24,-1620 22-759,80-8-3195,-95 8 2373,0-1-1,-1-1 0,1 0 1,-1 0-1,11-5 0,0-5-7049</inkml:trace>
</inkml:ink>
</file>

<file path=ppt/ink/ink3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4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26 15150,'0'0'2232,"-8"-3"-615,-38-19 492,76 23-823,-8-2-1173,407 62 460,-269-35-474,-128-21-99,-7-3 4,0 2 0,0 1 0,0 0-1,-1 2 1,1 1 0,39 19 0,-62-26 17,0 0-1,-1 0 1,1 1-1,0-1 1,-1 0-1,1 0 1,-1 1-1,1-1 1,-1 1 0,0-1-1,1 1 1,-1 0-1,0 0 1,0-1-1,0 1 1,-1 0-1,1 0 1,0 0 0,-1 0-1,1 0 1,-1 0-1,1 4 1,-1-3 36,-1 0 0,0 0 1,1 0-1,-1 0 0,0 0 0,-1 0 1,1-1-1,0 1 0,-1 0 0,0-1 1,1 1-1,-1-1 0,-3 4 0,-7 6 156,-1-1 0,0 0 0,0-1-1,-18 11 1,-72 39 151,-171 72 0,106-61-2672,110-47 509,4-2-3982,15-8-5094</inkml:trace>
</inkml:ink>
</file>

<file path=ppt/ink/ink3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1678 15407,'0'0'587,"11"-2"37,22-3-506,1 1 0,0 2 0,0 1 0,-1 2 0,1 2 0,0 0 0,-1 3 0,0 0 0,0 2 0,38 15 0,-9-1-84,8 4-30,1-4 1,1-2 0,119 16 0,250-21 2463,-202-12-1247,1106 12-1157,-1225-20-1,0-5 1,-1-5-1,0-5 1,-2-6-1,0-4 1,-3-6-1,0-4 1,161-84-1,-230 101-70,-1-3-1,0-2 0,-3-1 1,0-3-1,-2-1 1,-1-2-1,-2-1 1,-2-2-1,-1-1 0,-2-2 1,26-45-1,142-218 37,-143 228-30,122-126 0,-122 148-70,3 3-1,2 2 1,2 3-1,2 3 1,2 2-1,1 4 1,2 2-1,2 4 1,1 3 0,1 3-1,1 3 1,89-14-1,-16 16 220,1 7 0,165 6-1,-281 8-86,0 1 0,-1 2-1,1 1 1,-1 1 0,0 2 0,0 2-1,45 19 1,-54-18-9,0 1 0,-1 1 0,0 1 0,-1 1 0,0 0 0,-2 2 0,0 0 0,0 2-1,-2 0 1,17 23 0,-11-7-26,-2 0 1,-2 1-1,-1 0 0,23 68 0,30 160 168,-27-87 319,-34-143-375,1-1-1,2 0 1,2 0-1,0-2 1,2 1-1,2-2 1,0-1-1,2 0 1,2-1-1,0-2 0,1 0 1,2-2-1,1 0 1,0-2-1,40 24 1,-3-9-71,1-2 1,2-3-1,1-4 1,2-2-1,0-3 1,1-4-1,89 13 1,-9-11-1241,2-7 0,223-8 0,-273-14-3151,-11-10-2936</inkml:trace>
</inkml:ink>
</file>

<file path=ppt/ink/ink3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76 644 15951,'-6'5'36,"-1"0"111,-1 1-1,1-2 1,-1 1 0,0-1-1,0 0 1,-10 4-1,17-8-123,1 0 0,0 0 0,0 0 0,0 0 0,0 0 0,0 0-1,-1 0 1,1 0 0,0 0 0,0 0 0,0 0 0,0 0-1,-1 0 1,1 0 0,0 0 0,0 0 0,0 0 0,0 0 0,0 0-1,-1 0 1,1 0 0,0 0 0,0 0 0,0 0 0,0 0 0,0-1-1,-1 1 1,1 0 0,0 0 0,0 0 0,0 0 0,0 0 0,0 0-1,0 0 1,0-1 0,0 1 0,0 0 0,-1 0 0,1 0-1,0 0 1,0 0 0,0-1 0,0 1 0,0 0 0,0 0 0,0 0-1,0 0 1,0-1 0,0 1 0,0 0 0,0 0 0,0 0 0,4-14 621,11-13-17,42-47-265,4 3 1,70-65-1,-14 15-264,-56 53-83,-24 24 17,75-65 1,-111 107-23,1 1 1,0-1-1,-1 1 1,1-1-1,0 1 1,0 0-1,0 0 1,0 0-1,0 0 1,0 0-1,1 1 1,-1-1-1,0 0 0,0 1 1,1 0-1,3-1 1,-5 2 9,0-1 1,0 0-1,0 1 0,0-1 1,0 1-1,0 0 0,0-1 1,0 1-1,0 0 0,0 0 1,0-1-1,0 1 0,0 0 1,0 0-1,-1 0 0,1 0 1,0 0-1,-1 0 0,1 0 1,-1 0-1,1 1 1,0 0-1,2 9 161,-1 1 0,0 0 0,0-1 0,-1 1 0,-1 13 0,1-5 3,1 17 117,1 31 353,18 99 1,-18-149-692,1-1 0,0 0 0,2 1 0,0-2-1,1 1 1,1-1 0,0 0 0,1 0 0,1-1 0,21 25 0,2-16-2069,-9-16-3412,-2-7-7662</inkml:trace>
</inkml:ink>
</file>

<file path=ppt/ink/ink3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153 206 7399,'9'-13'1276,"117"-178"4473,-123 189-2588,-4 9-1115,-6 23-296,-14 42-555,2-1-658,3 0-1,4 1 1,2 1-1,4 0 1,3 98-1,5-160-564,-1 1 0,2 0 0,-1-1 0,6 13 0,-5-16-1000,-16-41-831,-24-46-1067,-63-100-1,35 69 4835,65 109-1846,0 1 0,0-1-1,0 1 1,0 0 0,0-1-1,0 1 1,0-1 0,0 1-1,0 0 1,0-1 0,0 1-1,1-1 1,-1 1 0,0 0-1,0-1 1,0 1 0,0 0-1,1-1 1,-1 1 0,0 0-1,0-1 1,1 1 0,-1 0-1,0-1 1,1 1 0,-1 0-1,0 0 1,0-1 0,1 1-1,-1 0 1,1 0 0,-1 0 0,0 0-1,1-1 1,-1 1 0,0 0-1,1 0 1,-1 0 0,1 0-1,-1 0 1,0 0 0,1 0-1,-1 0 1,1 0 0,-1 0-1,1 0 1,-1 0 0,0 1-1,1-1 1,0 0 0,30 1 0,-27 0 152,70 6 100,54 5-1449,-43-15-2886,-26-7-1851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18321,'0'0'12193,"-12"1"-11819,7 0-320,0 0 0,0 0 0,0 0 0,0 0 0,0 1 0,0 0 0,1 0 0,-1 0-1,1 1 1,-1-1 0,1 1 0,0 0 0,0 0 0,0 1 0,0-1 0,1 1 0,0 0 0,-1 0 0,1 0 0,0 0 0,1 1 0,-1-1 0,1 1 0,0-1 0,0 1 0,1 0 0,-2 6 0,2-10-46,0 1 1,1-1-1,-1 1 1,1-1 0,-1 1-1,1-1 1,0 1-1,0 0 1,0-1-1,0 1 1,0-1 0,0 1-1,0 0 1,0-1-1,0 1 1,1-1 0,-1 1-1,1-1 1,-1 1-1,1-1 1,0 1-1,-1-1 1,1 0 0,0 1-1,0-1 1,0 0-1,0 0 1,0 0-1,0 1 1,0-1 0,1 0-1,-1 0 1,0-1-1,2 2 1,0-1-5,1-1 0,-1 1 1,0-1-1,1 0 0,-1 0 0,1 0 1,-1 0-1,0 0 0,1-1 0,-1 0 1,0 0-1,1 0 0,-1 0 0,0 0 1,5-3-1,2-2-4,-1 0 0,0-1 0,0 0 0,0 0 0,-1-1 0,0 0 0,-1 0 0,0-1 0,0 0 0,-1-1 0,0 1 0,0-1 0,7-19 0,-23 53 0,5-13 0,1 0 0,-1 0 0,2 1 0,0 0 0,0 0 0,-1 22 0,4-33-133,0 0 0,1 0 0,-1 0 1,1 0-1,-1 0 0,1 0 0,-1 0 0,1 0 0,0 0 0,-1 0 0,1 0 1,0-1-1,0 1 0,0 0 0,0 0 0,0-1 0,0 1 0,0-1 0,0 1 1,0-1-1,0 1 0,0-1 0,0 1 0,0-1 0,0 0 0,0 0 0,1 1 1,-1-1-1,0 0 0,0 0 0,0 0 0,0 0 0,2-1 0,1 1-859,1 0 0,0 0 0,-1 0 0,1-1-1,-1 0 1,1 0 0,-1 0 0,5-2 0,12-11-9744</inkml:trace>
</inkml:ink>
</file>

<file path=ppt/ink/ink3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0 13389,'0'0'6763,"-12"15"-6170,-22 30-179,3 1-1,1 2 1,-42 96 0,35-39 263,34-96-626,1-1 1,1 1-1,-1-1 1,1 1 0,1-1-1,-1 1 1,1 0-1,1-1 1,0 1-1,3 12 1,-3-19-42,0 0 0,1 0 0,-1 0-1,1 0 1,-1 0 0,1 0 0,0 0 0,0-1 0,0 1 0,0-1 0,0 1 0,0-1 0,0 0 0,0 0 0,0 0 0,1 0 0,-1 0 0,0-1 0,1 1-1,-1 0 1,1-1 0,-1 0 0,1 0 0,-1 0 0,4 0 0,5 0-12,0 0-1,0-1 0,-1 0 1,18-5-1,-15 2-459,1-1-1,-1-1 1,-1 0 0,1 0-1,-1-2 1,0 1-1,16-15 1,35-39-6745,-26 15-1164</inkml:trace>
</inkml:ink>
</file>

<file path=ppt/ink/ink3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7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8968,'0'0'9610,"-65"69"-7721,35-31-511,2 3-353,2 0 32,2 2-641,4-4-320,6-5-128,8-6-352,1-5-225,4-10 225,1-6-737,-3-24-8456,0-10 1281</inkml:trace>
  <inkml:trace contextRef="#ctx0" brushRef="#br0" timeOffset="1">1 114 11851,'0'0'8424,"51"-4"-7175,-5 13-160,10 0-640,6-2-353,-1-3-288,-6-4-1634,-9 0-1954,-12-13-1569,-14-10-3811</inkml:trace>
</inkml:ink>
</file>

<file path=ppt/ink/ink3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14414,'0'0'4228,"88"48"-3556,-45-21 417,0 8-320,-4 9-449,-11 10-192,-15 7-96,-13 5-32,-32 1-32,-20 1 64,-14-1 65,-9-5-65,-5-13-289,8-13-4195</inkml:trace>
</inkml:ink>
</file>

<file path=ppt/ink/ink3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9961,'0'0'7656,"-31"85"-7112,6-41-416,2-2-64,7-8 0,8-10-64,8-13 0,12-11-384,17-9-897,10-24-1410,7-8-3010</inkml:trace>
</inkml:ink>
</file>

<file path=ppt/ink/ink3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4484,'0'0'6791,"-36"65"-5222,10-33 257,3-5-577,5-5 256,5-10-383,13-9-610,24-9-768,9-14-1346,9-4-1921,8-2-3364</inkml:trace>
  <inkml:trace contextRef="#ctx0" brushRef="#br0" timeOffset="1">475 18 12940,'0'0'4207,"3"8"-4212,-1-1 77,-1-4-215,0 0 1,-1 0-1,1 0 0,1 0 1,-1 0-1,0 0 0,1 0 1,-1 0-1,1 0 0,0-1 1,0 1-1,0-1 0,0 1 1,0-1-1,1 0 0,-1 0 1,1 0-1,-1 0 0,1 0 1,0 0-1,0-1 0,-1 1 1,1-1-1,0 0 0,1 0 1,3 1-1,15-2-733,-1-1 1,0-1-1,1-1 1,-1 0-1,0-2 1,-1 0 0,1-2-1,30-13 1,-3-1-2238</inkml:trace>
</inkml:ink>
</file>

<file path=ppt/ink/ink3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7559,'0'0'3363,"-13"51"1025,-17-11-1377,-6 6-929,2 0-384,9-3-321,8-10-544,13-6-513,4-13-256,27-14-64,16-1-704,15-25-1186,8-6-1441,7-12-2114,3-6-7432</inkml:trace>
  <inkml:trace contextRef="#ctx0" brushRef="#br0" timeOffset="1">564 130 18161,'0'0'2082,"-56"54"352,39-34-1024,13-10-770,4-9-351,25-1-225,18-13 0,14-9-961,14-7-1377,6-6-1474,0 0-2786</inkml:trace>
</inkml:ink>
</file>

<file path=ppt/ink/ink3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49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127 207 16848,'0'0'2787,"-60"59"-513,30-31-1313,6-4-225,12-8 33,12-10-545,12-6-256,28-3-544,15-20-1827,14-9-1280,6-11-3460</inkml:trace>
  <inkml:trace contextRef="#ctx0" brushRef="#br0" timeOffset="1">724 0 17873,'0'0'4644,"-55"34"-3619,25-12-448,2 0-33,5-1-127,10-4-321,13-5-320,7-9-1250,24-3-319,11-9-738,6-16-3427</inkml:trace>
</inkml:ink>
</file>

<file path=ppt/ink/ink3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468 318 14061,'0'0'5445,"-58"30"-4163,0 17-257,-10 12-32,-12 13 256,6 1 128,11-1-480,18-5-545,24-12-224,21-12-96,14-21-768,32-16-1058,15-6-1057,11-27-384,5-22-3363</inkml:trace>
  <inkml:trace contextRef="#ctx0" brushRef="#br0" timeOffset="1">873 1 16015,'0'0'673,"-62"45"-513,9 6 352,-15 18-383,-18 21 415,-14 13 289,-5 9 416,5-4-192,14-10-320,26-16-193,29-22-384,31-24-288,14-21-961,36-15-672,17-15-97,14-30-480,12-19-417,9-22-1473</inkml:trace>
</inkml:ink>
</file>

<file path=ppt/ink/ink3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947 0 8264,'0'0'4287,"-16"12"-3567,-368 310 3799,357-298-4351,-220 216 1182,198-186-750,2 2 0,-66 104 0,105-147-504,0 0-1,0 0 1,2 1-1,-1 0 1,2 0 0,0 1-1,0-1 1,2 1-1,0 0 1,-2 21 0,5-33-103,0 0 0,0 0 1,0 0-1,1 0 0,-1 0 1,1 0-1,0 1 0,0-1 1,0-1-1,0 1 0,0 0 1,0 0-1,1 0 0,0-1 1,-1 1-1,1 0 0,0-1 1,0 0-1,5 4 0,-3-3-6,0-1-1,0 0 1,0 0-1,0 0 0,0 0 1,1-1-1,-1 0 1,0 0-1,1 0 1,-1 0-1,1-1 0,6 0 1,6 0-135,0-2 0,0 0 0,0-1 0,0-1 0,-1 0 0,24-11 0,18-11-2624,-2-3 0,64-44-1,13-16-6137</inkml:trace>
</inkml:ink>
</file>

<file path=ppt/ink/ink3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817 0 13421,'0'0'1457,"-11"5"246,-7 4-1233,1 2 1,0 0-1,0 0 1,-28 28-1,-66 74 817,86-87-976,-227 257 1010,186-200-1167,-87 142 0,152-223-150,-18 31 101,-26 58-1,41-82-92,1 0 0,0 1 0,0-1 0,1 1 0,1-1 0,-1 1 0,1 0 0,1 0 0,0-1 0,0 1 0,4 17 0,-3-24-12,0 0 1,0 0-1,0 0 0,0 0 0,1 0 0,0 0 0,-1 0 0,1 0 0,0-1 0,1 1 0,-1-1 0,0 1 1,1-1-1,-1 0 0,1 0 0,0 0 0,-1 0 0,1 0 0,0-1 0,0 1 0,0-1 0,1 0 1,-1 0-1,0 0 0,5 0 0,5 1-46,0 0 0,0-2 0,-1 1 1,1-2-1,18-2 0,4-3-485,-1-1 0,0-2 1,0-1-1,0-2 0,41-20 0,153-95-3571,79-74-1763,-161 89 5049,-14-8 4385,-129 115 169,-5 5-1329,-16 7-385,-26 20-762,1 1 44,-170 120 2765,167-114-3255,3 3 0,-59 63 1,92-90-768,1 1 0,0 0 0,1 1 0,0 0 0,0 0 1,2 0-1,0 1 0,0 0 0,-5 18 0,11-28-87,-1-1 0,0 1 0,1 0 1,0 0-1,-1 0 0,1 0 0,0 0 0,1 0 0,-1 0 0,0 0 0,1 0 1,0 0-1,0-1 0,0 1 0,0 0 0,0 0 0,0-1 0,1 1 1,3 4-1,-2-4-111,0 0 1,0 0 0,0-1 0,1 1 0,0-1-1,-1 1 1,1-1 0,0-1 0,0 1 0,0 0 0,0-1-1,6 1 1,6 1-607,0-1 0,0 0 0,1-1-1,-1-1 1,0-1 0,24-4 0,67-21-5272</inkml:trace>
  <inkml:trace contextRef="#ctx0" brushRef="#br0" timeOffset="1">1691 751 21332,'-72'52'2146,"-18"4"801,-7 7-609,4 5-1505,14-4-353,20-9-159,27-11-257,31-14-96,22-10-961,36-14-609,24-6-1280,14-18-2275,9-20-3395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12332,'0'0'4729,"-5"10"-1830,-10 23-1532,0 1 0,3 0 0,1 1 0,-9 46 0,16-55-1129,0 0 0,2-1-1,1 1 1,3 32 0,-2-56-238,1 1 0,-1-1 0,0 0 0,1 0-1,-1 1 1,1-1 0,0 0 0,-1 0 0,1 0 0,0 0 0,1 0 0,-1 0 0,0 0 0,0 0 0,1-1 0,-1 1-1,1 0 1,0-1 0,-1 1 0,1-1 0,3 2 0,-3-2 7,-1-1 0,1 1 0,0-1-1,0 0 1,-1 1 0,1-1 0,0 0 0,0 0-1,-1-1 1,1 1 0,0 0 0,-1 0 0,1-1 0,0 1-1,-1-1 1,1 0 0,0 1 0,-1-1 0,1 0-1,-1 0 1,1 0 0,-1 0 0,0 0 0,1 0 0,-1 0-1,0-1 1,0 1 0,0 0 0,1-2 0,16-21 42,-1 0 1,-1-1 0,-2 0 0,0-1-1,15-44 1,39-143-269,-66 204 209,14-57-72,-10 42 33,-10 35-17,-29 92 424,-16 64 932,44-144-1603,1 0 1,1 1 0,1-1 0,1 1 0,4 33 0,2-37-3659,4-9-2820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15214,'0'0'8510,"-5"8"-7763,-13 29 774,2 1-1,2 0 1,-10 43-1,-11 30 694,32-101-2214,0-1 0,1 1 0,0-1 0,1 1 0,-1 17 0,2-26 0,0-1 0,1 1 0,-1-1 0,0 0 0,0 1 0,1-1 0,-1 1 0,0-1 0,0 0 0,1 1 0,-1-1 0,1 1 0,-1-1 0,0 0 0,1 0 0,-1 1 0,1-1 0,-1 0 0,0 0 0,1 1 0,-1-1 0,1 0 0,-1 0 0,1 0 0,-1 0 0,1 0 0,-1 0 0,1 1 0,-1-1 0,1 0 0,-1-1 0,1 1 0,-1 0 0,1 0 0,-1 0 0,1 0 0,-1 0 0,1 0 0,-1-1 0,1 1 0,-1 0 0,0 0 0,2-1 0,22-10 0,-12 0 0,0 0 0,0-1 0,17-25 0,-19 24 0,1 0 0,1 0 0,18-16 0,-30 29 0,0 0 0,0-1 0,1 1 0,-1 0 0,0 0 0,0-1 0,1 1 0,-1 0 0,0 0 0,1 0 0,-1-1 0,0 1 0,1 0 0,-1 0 0,0 0 0,1 0 0,-1 0 0,0 0 0,1 0 0,-1 0 0,1 0 0,-1 0 0,0 0 0,1 0 0,-1 0 0,0 0 0,1 0 0,-1 0 0,1 0 0,-1 0 0,0 0 0,1 1 0,-1-1 0,0 0 0,1 0 0,-1 0 0,0 1 0,5 15 0,-8 23 0,-2-26 0,0 0 0,0 0 0,-1 0 0,-1-1 0,0 0 0,-1 0 0,0-1 0,-1 0 0,0-1 0,0 1 0,-1-2 0,-19 15 0,28-23-40,-1 0 1,1 0-1,0 0 0,-1 0 0,1-1 1,-1 1-1,1 0 0,-1-1 0,1 1 1,-1-1-1,1 1 0,-1-1 0,0 0 1,1 0-1,-1 0 0,1 0 0,-3 0 1,3 0-36,0-1 1,0 1 0,1 0 0,-1-1 0,0 1 0,1-1-1,-1 1 1,0-1 0,1 1 0,-1-1 0,1 0-1,-1 1 1,0-1 0,1 0 0,0 1 0,-1-1 0,1 0-1,-1 1 1,1-1 0,0 0 0,0 0 0,-1 0-1,1-1 1,0-1-154,-1 1 0,1-1 0,0 0 0,0 1 0,0-1 0,1 0 0,-1 0 0,1 1 0,-1-1-1,1 0 1,0 1 0,0-1 0,0 1 0,1-1 0,-1 1 0,0 0 0,1-1 0,0 1 0,1-2 0,36-28-9237,-16 17 2445</inkml:trace>
</inkml:ink>
</file>

<file path=ppt/ink/ink3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1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23286,'-60'49'1954,"-2"-5"-32,6-2-705,14 1-1057,21-13-128,21-10-256,16-12-961,34-8-257,18-2-1152,17-17-2083,10-13-2722</inkml:trace>
  <inkml:trace contextRef="#ctx0" brushRef="#br0" timeOffset="1">701 86 20852,'0'0'3139,"-98"83"-673,47-37-256,8-3-1121,12-3-640,19-10-353,12-7-32,25-9-32,20-4-64,10-8-929,7-1-1698,-3-1-640,-8 0 1121,-13 0 577,-19 0-1218</inkml:trace>
</inkml:ink>
</file>

<file path=ppt/ink/ink3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3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397 0 8168,'0'0'17926,"-6"10"-16746,-177 239 476,54-81-2111,124-161 48,-23 28-798,11-23-1660,-1-12-3372,7-10-474</inkml:trace>
</inkml:ink>
</file>

<file path=ppt/ink/ink3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4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16656,'0'0'1633,"66"7"-31,-17 27 608,10 11-288,10 8-289,2 7-352,0 3-736,-8 0-449,-10 0-64,-14-5-1185,-8-10-2498,-14-14-2788</inkml:trace>
</inkml:ink>
</file>

<file path=ppt/ink/ink3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6:55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5967 762 11819,'-12'-14'449,"-11"-12"-131,0 1 0,-2 2 0,-1 0 0,-55-37 0,-29 0-270,-207-82 0,-132-14 49,262 98 319,-3 8 0,-1 8 1,-3 9-1,-353-15 1,287 47-223,-1 11 0,2 11-1,0 12 1,3 11 0,-477 147 0,566-132-88,3 7-1,-230 130 0,311-147-93,3 3 0,2 3 0,2 4 0,3 4 1,3 2-1,-77 92 0,118-120-9,1 0 0,2 2 0,2 2 1,1 0-1,2 1 0,2 1 0,-20 68 0,33-90-1,1 0-1,1 1 1,0-1-1,2 1 1,1 0-1,0 0 1,2-1-1,0 1 0,1 0 1,2 0-1,0-1 1,1 0-1,1 0 1,1 0-1,1-1 1,1 0-1,1 0 1,15 22-1,2-6 49,1-2 0,2-1 0,1-1 0,2-2 0,1-1 0,1-2 0,74 43 0,-17-20 20,2-4-1,125 42 1,-20-23-52,2-9 0,3-8 1,238 23-1,635-3 485,-256-65 510,6-68-724,-648 36-249,0-7-1,259-89 1,-316 80 60,-2-6 0,-3-4 1,-2-6-1,142-100 0,-198 119-24,-1-3 1,-3-3-1,-2-2 0,-2-2 1,-2-2-1,-3-2 0,47-75 1,-72 95-28,-1 0 0,-2-2 0,-2-1 0,-1 0 0,18-76 0,-27 82-39,-2 1 0,-1-1-1,-1 0 1,-2 0 0,-1 0 0,-1 0-1,-2 0 1,-10-37 0,6 41-15,-1 0 0,-1 0 0,-2 2 0,-1-1 0,-1 2 0,-1-1 0,-22-27 0,10 20 22,-1 1 0,-1 2 0,-2 1 0,-52-39 0,17 22-209,-3 4 1,-1 3-1,-2 3 1,-152-55-1,102 53-1077,-2 5-1,-191-26 1,-265 14-6822,238 43-531</inkml:trace>
</inkml:ink>
</file>

<file path=ppt/ink/ink3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7:43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226 304 9705,'0'0'6289,"13"-3"-4784,222-80 1572,-60 17-2401,93-16-308,-1086 305 3092,1122-309-3452,-157 42 0,-51 17 29,-21 8-107,-2-3 1,123-56 0,-179 67 64,-17 5-24,-34 7-55,-51 19 123,-145 53-1,139-42 88,7-3 20,-155 56 356,191-65-664,1 2-1,-76 48 0,104-54-274,13-8-1206,43-7-17059</inkml:trace>
</inkml:ink>
</file>

<file path=ppt/ink/ink3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7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1 324 6374,'14'0'2440,"108"-8"808,237-46 1,-219 28-2353,1705-201 6530,-1636 219-7072,0 9 0,272 36 0,-306-18-506,334-6 0,-502-14-64,0 1 0,0 0-1,0-1 1,0-1 0,0 1 0,0-1 0,0 0-1,-1-1 1,9-3 0,-13 1-3115,-2-4-2691</inkml:trace>
</inkml:ink>
</file>

<file path=ppt/ink/ink3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4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10666,'0'0'10709,"7"14"-9716,0-1-810,-1 0 1,-1 1-1,0 0 1,-1 0-1,0 0 1,-1 0-1,1 23 1,-26 602 956,2-311-732,16-239-262,-41 756 2238,27-454-1836,-16 153 3661,12-112-3037,22-247-7683,0-104-658,0-89-5018</inkml:trace>
</inkml:ink>
</file>

<file path=ppt/ink/ink3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60 9993,'0'0'-64,"-86"-31"-993,41 16-736,-2 2-930</inkml:trace>
</inkml:ink>
</file>

<file path=ppt/ink/ink3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58 10025,'-10'0'2803,"-55"0"994,35 0-1264,47 0-620,687-29-1534,-118 1 133,1109 56 97,203 25 236,-989-31 312,1911 24 1496,-2812-46-2947,26-2 787,-24-6-2244,-12-8-3696,-6 2-815</inkml:trace>
</inkml:ink>
</file>

<file path=ppt/ink/ink3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6534,'0'0'3951,"8"-2"-1469,18-4-755,0 1 0,0 1 0,39 0 0,-19 5-303,61 7 1,193 54-233,-295-60-1184,20 4-2,0 1 1,-1 1-1,0 1 0,27 15 1,-46-22-10,0 2 0,0-1 0,0 0 0,-1 1 0,1 0 0,-1 0 0,0 1 1,0-1-1,0 1 0,4 8 0,-6-10 2,-1 1 0,1-1 0,-1 1 0,0-1 0,-1 1 0,1-1 0,-1 1 0,1-1 1,-1 1-1,0-1 0,0 1 0,-1 0 0,1-1 0,-1 1 0,0-1 0,1 1 0,-2-1 0,1 1 0,-2 3 0,-2 2 45,0 0-1,0 0 1,-1-1 0,-1 1-1,1-2 1,-1 1-1,-1 0 1,-10 8 0,-75 49 423,77-53-366,-291 157 1439,134-79-395,158-81-1214,5-5-89,0 1-1,1 0 1,0 0 0,0 1-1,0 1 1,1-1-1,0 1 1,0 1 0,1-1-1,0 1 1,-7 11 0,11-4-4097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12556,'0'0'20211,"-22"60"-20211,11-37 0,5-5 0,3 0 0,3-8-352,0-6-1122,6-4-1152,6 0-1570,0-15-1698,0-7-4548</inkml:trace>
</inkml:ink>
</file>

<file path=ppt/ink/ink3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1 732 16848,'0'0'2669,"12"-5"-891,24-14-786,0-2-1,-1 0 1,0-3 0,52-47-1,120-133-328,-155 149-560,-2-1-1,-2-2 1,-3-3-1,42-75 1,-104 181 460,1 1 1,2 1 0,2 0 0,-6 53-1,16-79-497,1 1-1,1 0 1,1 0-1,1 0 1,1-1-1,9 39 1,-10-54-293,1 1-1,0 0 1,0-1 0,0 0 0,1 0 0,0 0-1,0 0 1,0-1 0,1 1 0,7 6 0,-7-8-421,0 0 1,1-1 0,-1 0-1,0 0 1,1 0-1,0-1 1,0 0 0,0 0-1,0 0 1,0-1 0,0 0-1,0 0 1,11 0-1,17-1-9238</inkml:trace>
</inkml:ink>
</file>

<file path=ppt/ink/ink3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94 32,'1'-10'11750,"4"-70"-3486,-5 80-8215,0 0 0,0 0 0,0 1 0,0-1 0,0 0 0,0 0 0,0 0 0,0 0 0,-1 0 0,1 0 0,0 0 0,0 1 0,0-1 0,0 0 0,0 0 0,-1 0 0,1 0 0,0 0 0,0 0 0,0 0 0,0 0 1,0 0-1,-1 0 0,1 0 0,0 0 0,0 0 0,0 0 0,0 0 0,-1 0 0,1 0 0,0 0 0,0 0 0,0 0 0,0 0 0,0 0 0,-1-1 0,1 1 0,0 0 0,0 0 0,0 0 0,0 0 0,0 0 0,0 0 0,0 0 0,-1-1 0,1 1 0,0 0 1,0 0-1,0 0 0,0 0 0,0 0 0,0 0 0,0-1 0,0 1 0,0 0 0,0 0 0,0 0 0,0 0 0,0-1 0,0 1 0,0 0 0,0 0 0,0 0 0,0 0 0,0 0 0,0-1 0,0 1 0,0 0 0,-8 11 721,3 6-552,1 0 1,1-1-1,1 1 1,0 0-1,1 1 1,1-1-1,2 20 1,-1 6 291,1 18-240,3 0-1,3-1 1,2 0-1,3 0 1,34 96 0,-44-146-206,-2-6 39,1 1 1,-1-1-1,1 1 0,-1-1 1,1 0-1,0 1 0,1-1 1,-1 0-1,1-1 0,5 7 1,-10-45 574,-7 8-1159,-2 1 0,-1 0 0,-27-45-1,-55-66-1683,75 110 2587,-1 1 0,-31-30 0,98 58 144,-8 6-1043,42 2 0,-19-11-3222,-4-11-4738,-17-7-3510</inkml:trace>
</inkml:ink>
</file>

<file path=ppt/ink/ink3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18674,'0'0'1313,"-35"65"64,19-26-736,-2 11-33,1 2-63,3 5-289,7-7-192,2-4-32,5-8-32,10-10-320,13-12-161,8-7-351,9-7-257,2-2-897,4-7-1858,-5-12-2818</inkml:trace>
</inkml:ink>
</file>

<file path=ppt/ink/ink3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1 17104,'0'0'4613,"-63"72"-3492,45-37 416,-2 8 1,-1 3-385,0 0-449,3-4-383,3-5-225,3-10-64,5-8 32,4-10-128,4-23-5862,-1-11 1282,0-11-3492</inkml:trace>
  <inkml:trace contextRef="#ctx0" brushRef="#br0" timeOffset="1">0 89 15214,'0'0'6342,"38"49"-4260,-12-35-96,5 1-480,2-1-1026,2 2-384,-2-3-448,0-4-1570,-4-5-2050,-4-4-2178,-5 0-4323</inkml:trace>
</inkml:ink>
</file>

<file path=ppt/ink/ink3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0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19090,'0'0'3107,"2"49"-577,8-16-223,3 8-386,-3 8-319,-5 5-801,-5 5-545,0 3-128,-10 2-64,-10 0-32,-4-2 32,2-5-512,-2-7-1698,3-9-4292,0-9-11147</inkml:trace>
</inkml:ink>
</file>

<file path=ppt/ink/ink3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14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2401 56 10442,'0'0'3625,"11"-3"-1906,43-8-22,-14 6 4656,-83 17-3550,2-10-1870,0-3 1,-46-6 0,58 4-591,-183 0 555,20 2-285,-125 4-217,118 4-307,64-6-86,13 1 16,0-4-1,-126-21 1,116 9-30,-247 4 0,259 11 33,43 3 21,67-1-264,51-2-770,6-1-6104,-16 0 465</inkml:trace>
</inkml:ink>
</file>

<file path=ppt/ink/ink3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19.8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3799 159 7399,'0'0'12753,"9"0"-12582,25 3-96,-34-2-73,0-1-1,-1 0 1,1 0 0,0 0 0,0 0-1,-1 1 1,1-1 0,0 0-1,0 0 1,0 0 0,-1 1 0,1-1-1,0 0 1,0 0 0,0 1-1,0-1 1,0 0 0,0 0 0,-1 1-1,1-1 1,0 0 0,0 1 0,0-1-1,0 0 1,0 1 0,0-1-1,0 0 1,0 0 0,0 1 0,0-1-1,0 0 1,0 1 0,1-1-1,-1 0 1,0 0 0,0 1 0,0-1-1,0 0 1,0 1 0,0-1 0,1 0-1,-1 0 1,0 0 0,0 1-1,0-1 1,1 0 0,-1 0 0,0 0-1,0 1 1,1-1 0,-1 0-1,0 0 1,1 0 0,-1 0 0,0 0-1,0 0 1,1 0 0,-1 0-1,0 1 1,1-1 0,-1 0 0,-19 10 107,19-10-106,-21 7 141,1-1 1,-1 0-1,0-2 1,0-1-1,0 0 1,-24-1-1,-137-11 1050,53 1-703,42 7-425,-164-25 1,117 5 89,57 10-133,-76-21 1,86 18-6,-1 3 0,-122-5-1,65 12-80,49 2 94,-91-13 1,93 7-131,0 4-1,-90 5 0,-35-1-337,0-17 445,-83-2-48,-232 39-24,437-16 58,29-2-8,0 1 1,0 2 0,-77 20 0,112-21 17,-1-1 0,0-1 1,0 0-1,-28 1 0,42-3 28,30 0-26,458-22 63,85 15-42,-330 9-27,-114 5-2,203 35 0,-81-7-208,-192-28 183,684 49 6,-612-56 25,171 5-1,-228 0-4,0 3 1,78 19-1,-87-11-147,0-4 0,1-2 0,95 2 0,-147-16 131,-17-5-21,-22-7-51,-13 8-51,-1 2 0,1 1 1,-1 2-1,0 2 0,-48 4 0,-1-1 269,-789-19 477,225 2-278,548 13-273,-459 14 755,540-9-871,27-1-78,41-1-110,321-15 115,-126 3 1,283-9-406,343-9 59,-452 14 838,-425 24-2151,-11 0-712,6-8-1691,-1-1-3710</inkml:trace>
</inkml:ink>
</file>

<file path=ppt/ink/ink3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4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314 69 10442,'0'0'14670,"13"-6"-14083,10-3-482,2 0-1,-1 2 1,1 0 0,49-5-1,10 8-189,-207 5 63,-45 3 12,-123 35 2241,457-51-1718,-47 4-687,-59 4 125,0-1 0,69-16 0,-138 22 49,0 0 0,0 0 0,0 0 0,-17-3 0,-23 3 11,-313 56 117,478-58-245,33-6-593,-73 5 731,0-4 0,102-20 1,-168 23 479,-10 0-185,-22-1-77,-35 2-174,-50 1 202,-119 2-203,218 0-565,9-1-1097,15-2-1823,15-11-3471</inkml:trace>
</inkml:ink>
</file>

<file path=ppt/ink/ink3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7.8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230 60 16271,'0'0'2926,"-10"-4"-1506,-1 1-1067,0 0 0,0 0 0,0 1 0,0 1 0,-21-1 0,26 2-233,0 0 1,1 1-1,-1 0 0,0 0 0,1 0 0,-1 1 0,0-1 1,1 1-1,0 1 0,-1-1 0,1 1 0,0 0 0,1 0 1,-1 0-1,-6 7 0,7-6 56,0 0 0,0 1-1,0-1 1,1 1 0,-1 0 0,1 0 0,1 1-1,-1-1 1,1 0 0,0 1 0,-2 9 0,3-14-166,1 1 1,0 0 0,0-1-1,0 1 1,0 0 0,0 0-1,0-1 1,1 1-1,-1 0 1,1-1 0,-1 1-1,1 0 1,-1-1 0,1 1-1,0-1 1,0 1 0,0-1-1,0 1 1,0-1 0,0 0-1,0 0 1,0 1 0,1-1-1,-1 0 1,0 0 0,1 0-1,-1 0 1,1 0 0,-1-1-1,1 1 1,-1 0 0,1-1-1,0 1 1,-1-1 0,1 1-1,0-1 1,0 0-1,-1 0 1,1 0 0,0 0-1,-1 0 1,4 0 0,8 0 37,0-1 1,1 0-1,-1 0 0,0-2 1,0 1-1,0-2 1,0 0-1,-1 0 0,22-11 1,-17 5-5,0 1-1,-1-2 1,0 0 0,0-1-1,-1 0 1,14-17 0,-26 27-8,-1-1 0,1 1 0,-1-1 1,0 0-1,0 0 0,0 1 0,0-2 0,0 1 0,0 0 1,-1 0-1,0 0 0,1-1 0,-1 1 0,-1-1 1,1 1-1,0-1 0,-1-4 0,0 7-20,-1 1 0,0-1-1,0 1 1,0 0 0,0-1 0,0 1 0,0 0-1,0 0 1,0 0 0,1-1 0,-1 1 0,0 0-1,0 0 1,0 1 0,0-1 0,0 0 0,0 0-1,0 0 1,0 1 0,0-1 0,0 0 0,1 1-1,-2 0 1,-4 2-6,1 1 0,-1 0 0,1 0 0,0 1 0,0 0-1,1-1 1,0 2 0,0-1 0,0 0 0,0 1 0,1 0 0,0 0 0,-4 8 0,4-8-8,1 0 1,-1 0 0,1 0 0,1 0 0,-1 0 0,1 1 0,0-1 0,0 0-1,1 1 1,0-1 0,0 1 0,0-1 0,1 1 0,2 7 0,-2-11-90,1 1 0,0-1 1,0 0-1,1 0 0,-1 0 0,1-1 1,-1 1-1,1 0 0,0-1 1,0 0-1,0 0 0,0 0 0,0 0 1,0 0-1,1 0 0,-1-1 1,1 0-1,-1 0 0,1 0 0,0 0 1,5 1-1,6 0-1722,0-1-1,0 0 1,0 0 0,15-3-1,25-5-12011</inkml:trace>
</inkml:ink>
</file>

<file path=ppt/ink/ink3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8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19506,'0'0'2499,"76"17"-1314,-16-17-480,11 0-481,4-1-192,1-7-128,-6 2-1538,-9-1-928,-18 4-257,-19 1-1857,-18 2-4197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18193,'0'0'8590,"-2"13"-6610,-11 41-368,-33 83 0,11-36-832,31-91-780,2-1 0,-1 1 0,1-1 0,1 1 0,-1 13 0,1-21 0,1 0 0,0-1 0,0 1 0,1 0 0,-1-1 0,0 1 0,1 0 0,-1-1 0,1 1 0,-1-1 0,1 1 0,0-1 0,-1 1 0,1-1 0,0 1 0,0-1 0,0 0 0,0 1 0,0-1 0,1 0 0,-1 0 0,0 0 0,1 0 0,-1 0 0,0 0 0,1 0 0,-1 0 0,1-1 0,-1 1 0,1-1 0,0 1 0,-1-1 0,1 1 0,-1-1 0,1 0 0,0 0 0,-1 0 0,3 0 0,0 0 0,1 0 0,-1 0 0,1 0 0,-1-1 0,1 1 0,-1-1 0,0 0 0,0-1 0,1 1 0,-1-1 0,0 0 0,0 0 0,0 0 0,-1 0 0,6-5 0,-2 1 0,0-2 0,-1 1 0,0-1 0,0 1 0,-1-2 0,6-9 0,16-41 0,-26 53 0,-2 8 0,-15 31 0,10-19 0,0 0 0,1 0 0,0 1 0,1 0 0,1 0 0,1 0 0,-2 26 0,4-40-23,0-1-1,0 1 1,0-1-1,0 1 1,0-1 0,0 1-1,1-1 1,-1 1-1,0-1 1,0 1 0,1-1-1,-1 1 1,0-1 0,1 1-1,-1-1 1,0 0-1,1 1 1,-1-1 0,0 0-1,1 1 1,-1-1-1,1 0 1,-1 1 0,1-1-1,-1 0 1,1 0-1,-1 1 1,1-1 0,-1 0-1,1 0 1,-1 0-1,1 0 1,-1 0 0,1 0-1,-1 0 1,1 0 0,-1 0-1,1 0 1,-1 0-1,1 0 1,-1 0 0,1 0-1,-1-1 1,1 1-1,-1 0 1,1 0 0,-1 0-1,1-1 1,-1 1-1,1 0 1,-1-1 0,0 1-1,1 0 1,0-2-1,27-19-3696,-13-1-2206,0-4-1462</inkml:trace>
</inkml:ink>
</file>

<file path=ppt/ink/ink3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28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32 18610,'0'0'1793,"85"1"-63,-15-6-385,12-4-288,5-1-736,0 6-289,-10 0-1538,-16 4-2273,-14 0-5030</inkml:trace>
</inkml:ink>
</file>

<file path=ppt/ink/ink3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0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0 420 20499,'0'0'4853,"11"-10"-4036,158-132 441,64-62-1379,-228 199 90,22-24-102,-26 28 125,-1 0 1,1 0 0,0 0 0,0 0-1,0 0 1,-1-1 0,1 1 0,0 0-1,-1 0 1,1 0 0,-1 0 0,0-1-1,1 1 1,-1 0 0,0-1 0,0 1-1,0 0 1,0-1 0,0 1 0,0 0-1,0 0 1,0-2 0,-3 3-14,1 1-1,0 0 1,0 0-1,0 0 1,0 0 0,0 0-1,0 0 1,0 1 0,0-1-1,1 0 1,-1 1 0,1 0-1,-3 1 1,-10 13 26,1-1-1,1 2 1,0 0 0,1 0 0,1 1-1,0 0 1,-9 27 0,14-32-32,0 0-1,1 1 1,1 0 0,0 0 0,1 0 0,0 0-1,1 0 1,0 0 0,2 0 0,-1 0 0,6 23 0,-5-32-268,1-1-1,-1 0 1,1 0 0,0 1 0,1-2 0,-1 1 0,1 0 0,0 0-1,5 5 1,18 12-9816</inkml:trace>
</inkml:ink>
</file>

<file path=ppt/ink/ink3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0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27 16015,'0'0'8616,"95"-4"-7783,-31-2-545,3 2-192,5 0-96,-8 2-608,-7 0-1955,-13 2-640,-12 0-2210,-15-5-7815</inkml:trace>
</inkml:ink>
</file>

<file path=ppt/ink/ink3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1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30 14446,'0'0'6043,"-8"-6"-3556,3 3-2277,1 0-1,-1 0 0,0 1 1,1-1-1,-1 1 0,0 0 1,0 0-1,-8-1 0,10 3-162,0 0-1,0 0 0,0 0 1,0 0-1,1 1 0,-1-1 1,0 1-1,0 0 1,0-1-1,0 2 0,1-1 1,-1 0-1,0 0 0,1 1 1,-1-1-1,1 1 1,0 0-1,-1 0 0,1 0 1,0 0-1,-2 3 0,-2 1-21,1 0-1,0 1 1,0-1-1,1 1 1,0 0-1,0 1 1,1-1-1,0 0 0,0 1 1,-3 11-1,6-16-21,-1 1-1,1-1 1,-1 1-1,1-1 1,0 1-1,0-1 1,0 1-1,1-1 1,-1 1-1,1-1 1,0 1-1,0-1 1,0 0-1,0 1 1,1-1-1,-1 0 1,1 0-1,0 0 1,0 0-1,0 0 1,0-1-1,1 1 1,-1-1-1,1 1 1,-1-1-1,5 3 1,68 34 239,-62-34-223,0 0 0,-1 1 0,0 1 0,0 0 0,-1 1 1,1 0-1,15 16 0,-23-20-3,-2 0-1,1 1 1,0 0 0,-1-1 0,0 1 0,0 0 0,0 0-1,-1 0 1,1 0 0,-1 1 0,-1-1 0,1 0 0,-1 0-1,0 1 1,0-1 0,0 0 0,-1 0 0,1 1 0,-1-1-1,-1 0 1,1 0 0,-1 0 0,0 0 0,0 0 0,0 0-1,-1-1 1,-5 8 0,2-2 176,0 0 0,-1-1-1,0 0 1,-1 0 0,0 0-1,0-1 1,-1 0 0,0-1 0,-1 0-1,1-1 1,-18 9 0,22-12-99,0-1 0,1-1 0,-1 1 0,0-1-1,0 0 1,0 0 0,0 0 0,0-1 0,0 0 0,0 0 0,0 0 0,0 0 0,0-1 0,0 0 0,0 0 0,-5-2 0,6 2-72,1-1 0,-1 0 0,1-1 0,0 1 0,0 0 0,0-1 0,0 0 1,0 0-1,1 0 0,-1 0 0,1 0 0,0 0 0,0-1 0,0 1 0,0-1 0,0 1 1,1-1-1,0 0 0,0 0 0,-2-6 0,1 1-39,0-1-1,0 1 1,1-1-1,0 1 1,1-1 0,0 1-1,0-1 1,1 1 0,0-1-1,1 1 1,0-1-1,0 1 1,1 0 0,1 0-1,-1 0 1,1 0-1,1 1 1,-1-1 0,2 1-1,-1 1 1,1-1-1,0 1 1,1-1 0,-1 2-1,1-1 1,11-7 0,66-39 19,-62 41 20,0-2 0,32-26 0,-52 39-12,0 0-1,0-1 1,0 0 0,0 1 0,-1-1 0,1 0 0,-1 0 0,1 0 0,-1 0 0,0 0 0,1 0 0,-1 0-1,0-1 1,-1 1 0,1 0 0,0 0 0,-1-1 0,1 1 0,-1-1 0,0 1 0,0-5 0,0 4 2,-1 1 0,0 0 1,0-1-1,0 1 0,-1 0 1,1 0-1,-1 0 0,1 0 1,-1 0-1,0 0 0,1 0 1,-1 0-1,0 1 0,0-1 1,0 1-1,0-1 0,-3 0 1,-5-4 18,0 2 1,-1 0 0,1 0 0,-1 0 0,0 2 0,0-1 0,0 1 0,-13 0 0,12 1-112,-38 3 292,48-2-285,1 0-1,-1 0 1,1 1-1,-1-1 1,1 1-1,-1-1 1,1 1 0,-1-1-1,1 1 1,-1 0-1,1 0 1,0 0-1,0 0 1,-1 0 0,1 0-1,0 0 1,0 0-1,0 0 1,0 0 0,0 1-1,1-1 1,-1 0-1,0 1 1,0-1-1,1 1 1,-1 2-1,0-4-102,1 1 0,0 0 0,0-1 0,0 1 0,0 0 0,0-1 0,0 1 0,0 0 0,0-1 0,1 1 0,-1 0 0,0-1 0,0 1 0,0-1-1,1 1 1,-1 0 0,0-1 0,1 1 0,-1-1 0,0 1 0,1-1 0,-1 1 0,1-1 0,-1 1 0,1-1 0,-1 0 0,1 1 0,-1-1-1,1 1 1,0-1 0,-1 0 0,1 0 0,0 1 0,22 3-5056,8-3-1152</inkml:trace>
</inkml:ink>
</file>

<file path=ppt/ink/ink3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2.1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316 1 15855,'-16'2'1153,"-6"12"96,-3 6 577,-1 11 96,-5 4-545,-1 4-288,-1 0-288,3 1-417,2-5-127,5-4 95,5-6 0,3-4-128,7-7-192,1-2-384,6-8-1442,1-10-5316,0-14-289</inkml:trace>
</inkml:ink>
</file>

<file path=ppt/ink/ink3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2.5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16592,'0'0'8103,"57"27"-6821,-12-3-129,7 10-737,10 0-320,4 1-640,-7-3-2820,-8-2-4611</inkml:trace>
</inkml:ink>
</file>

<file path=ppt/ink/ink3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17969,'0'0'288,"52"1"289,-7-1 672,18 0-480,0 0-417,2 0-192,-4 0-96,-5 0-864,-11 0-1443,-16 0-1344,-15 0-2050</inkml:trace>
</inkml:ink>
</file>

<file path=ppt/ink/ink3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11851,'0'0'5445,"48"0"-4292,4 0-64,15 0-384,7-1-160,8-3-417,-1-4-481,-10-2-2850,-11-4-5124</inkml:trace>
</inkml:ink>
</file>

<file path=ppt/ink/ink3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3.9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5445,'0'0'12727,"9"0"-12129,136 6 1789,-128-5-2294,1 1 0,0 2 0,-1 0 0,0 0-1,0 2 1,26 11 0,-42-16-96,1-1-1,-1 1 0,1 0 1,-1 0-1,1-1 1,-1 1-1,0 0 0,1 0 1,-1 1-1,0-1 1,0 0-1,0 0 0,0 0 1,0 1-1,0-1 0,0 1 1,-1-1-1,1 1 1,0-1-1,-1 1 0,1-1 1,-1 1-1,0-1 0,1 1 1,-1 0-1,0-1 1,0 1-1,0-1 0,0 1 1,0 0-1,0-1 1,-1 1-1,1 0 0,0-1 1,-1 1-1,0-1 0,1 1 1,-1-1-1,0 1 1,-1 1-1,-3 5 74,-1 1-1,-1-1 1,0-1-1,0 1 1,-10 7-1,11-9 52,-20 18-183,-104 98 1720,49-37-6841,70-73-4362</inkml:trace>
</inkml:ink>
</file>

<file path=ppt/ink/ink3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388 0 14798,'0'0'6022,"-63"46"-5670,29-6 0,-6 7-224,0 6-31,2-2-33,-1-2 128,2-4-128,3-10 64,12-7-128,1-10 0,10-10-1217,5-8-1314,3-10-1857,3-19-7239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18930,'0'0'6358,"-4"8"-4378,-14 46-880,3 0 0,1 1 0,4 0-1,-5 59 1,15-86-1137,0-28 35,0 0 0,0 0 0,0 0 0,1 1 0,-1-1 0,0 0-1,0 0 1,0 0 0,1 0 0,-1 0 0,0 0 0,0 0 0,0-1-1,1 1 1,-1 0 0,0 0 0,0 0 0,0 0 0,1 0 0,-1 0 0,0 0-1,0 0 1,0 0 0,1-1 0,-1 1 0,0 0 0,0 0 0,0 0-1,0 0 1,0 0 0,0-1 0,1 1 0,-1 0 0,0 0 0,0 0 0,0-1-1,0 1 1,0 0 0,0 0 0,0 0 0,0-1 0,0 1 0,0 0-1,0 0 1,0 0 0,0-1 0,0 1 0,0 0 0,0 0 0,0-1 0,14-50-424,-12 7-862,-2 41 701,-1 28 540,1-23 50,0 1 0,1-1 0,-1 0 0,1 1 0,-1-1-1,1 0 1,0 1 0,-1-1 0,1 0 0,1 0 0,-1 0 0,0 0 0,0 0 0,1 0 0,-1 0 0,1 0 0,0 0-1,-1-1 1,1 1 0,0-1 0,0 1 0,0-1 0,0 0 0,0 0 0,0 0 0,0 0 0,1 0 0,-1 0 0,0 0-1,1-1 1,-1 1 0,0-1 0,1 0 0,-1 0 0,1 0 0,3 0 0,1 0-4,1 0 0,-1 0 0,0-1 0,1 0 0,-1-1-1,0 0 1,0 0 0,0 0 0,0-1 0,12-6 0,24-23 119,-49 61 175,-6 9 38,1 0 0,2 0 0,2 1 0,2 0 0,-2 59 0,8-96-332,-1-1 0,0 1 0,0-1 0,0 0 0,0 1 0,-1-1 0,1 0 1,0 1-1,0-1 0,-1 0 0,1 1 0,-1-1 0,1 0 0,-1 0 0,0 1 0,0-1 0,1 0 0,-1 0 0,0 0 0,0 0 0,0 0 0,0 0 0,0 0 1,0 0-1,-2 1 0,0-2-3,1 1 0,0-1 1,0 0-1,0 0 1,0 1-1,-1-1 0,1-1 1,0 1-1,0 0 0,0-1 1,0 1-1,0-1 1,0 1-1,-4-3 0,-6-2-13,0-2 0,1 1-1,0-2 1,-12-9 0,21 16 22,-10-9-41,0 1 1,1-2-1,-10-12 1,19 21 25,0 0 0,0 0 0,0-1 0,0 1 0,1 0 0,-1-1 0,1 1 0,0-1 0,0 0 1,0 1-1,0-1 0,0 0 0,0 0 0,1 0 0,-1 1 0,1-1 0,0 0 0,0 0 1,0 0-1,0 0 0,1 0 0,-1 0 0,1 1 0,1-6 0,0 6 26,0-1 0,0 1-1,1-1 1,-1 1 0,1 0 0,-1 0 0,1 0-1,0 0 1,0 0 0,-1 0 0,1 1-1,7-3 1,47-14 272,-33 11-231,-15 4-181,33-14-2471,-40 16 2302,0 0 1,0 0 0,0 0-1,-1 0 1,1-1 0,0 1-1,-1 0 1,1-1 0,-1 0 0,1 1-1,-1-1 1,0 0 0,0 0-1,0 0 1,0 0 0,0 0-1,1-2 1,-1-15-7966</inkml:trace>
</inkml:ink>
</file>

<file path=ppt/ink/ink3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4.8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15054,'0'0'7143,"70"11"-6438,-37 9-257,8 3-224,7 8-192,7 1-320,1-1-2018,1-4-2146,-6-4-5766</inkml:trace>
</inkml:ink>
</file>

<file path=ppt/ink/ink3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5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162 6 17457,'0'0'1975,"-11"-2"224,6 2-2025,0-1-29,1 0 0,0 0 0,-1 1 0,1 0 0,-1 0 0,1 0 0,-1 0 0,1 1-1,-1-1 1,1 1 0,0 1 0,-1-1 0,1 0 0,0 1 0,0 0 0,0 0 0,0 0 0,0 0 0,1 1 0,-1 0 0,-4 4 0,2 1-92,0 0-1,1 1 0,0-1 0,1 1 0,0 0 1,0 0-1,1 1 0,0-1 0,1 1 0,-3 15 1,5-21-33,-1 0 0,1 0 1,0 0-1,0 0 0,0 0 1,0 0-1,1 0 0,-1 0 1,1 0-1,0 0 0,0 0 1,1-1-1,-1 1 0,1 0 1,0-1-1,0 1 0,0-1 1,0 1-1,1-1 0,-1 0 1,1 0-1,0 0 0,0-1 0,0 1 1,0 0-1,0-1 0,1 0 1,3 2-1,2 0 29,1-1-1,-1 1 1,1-2-1,0 0 1,0 0-1,0 0 1,0-2-1,0 1 1,0-1-1,0 0 1,0-1 0,0-1-1,0 1 1,0-1-1,13-5 1,-18 5-8,1 0 0,-1-1 0,0 1 0,0-1 0,0 0 0,0 0 0,0-1 0,-1 1 0,0-1 1,1 0-1,-2 0 0,1-1 0,0 1 0,-1-1 0,0 1 0,0-1 0,0 0 0,0-1 0,-1 1 0,0 0 1,0-1-1,-1 1 0,1-1 0,-1 0 0,0 1 0,-1-1 0,1-10 0,-2 12-33,1 1-1,-1 0 1,0 0-1,0-1 1,0 1-1,0 0 1,-1 0-1,1 0 1,-1 1 0,0-1-1,0 0 1,0 0-1,0 1 1,0 0-1,0-1 1,-1 1-1,1 0 1,-1 0-1,1 0 1,-1 0-1,0 1 1,0-1-1,0 1 1,0-1-1,-6-1 1,4 2-184,1 0 0,-1 0 0,1 0 0,-1 0 1,0 1-1,1-1 0,-1 1 0,-6 1 0,8-1-194,1 1-1,-1 0 1,0-1 0,0 1-1,0 0 1,1 0 0,-1 0 0,1 1-1,-1-1 1,1 1 0,-1-1-1,1 1 1,-3 3 0,-2 5-5844</inkml:trace>
</inkml:ink>
</file>

<file path=ppt/ink/ink3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 14350,'0'1'4420,"12"-1"-3011,19 0-448,10 0-416,15-4 95,11 0-256,0-1-287,-2 1-65,-8 2-1314,-15-1-2081,-17 0-1505,-17-2-5382</inkml:trace>
</inkml:ink>
</file>

<file path=ppt/ink/ink3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6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16303,'0'0'4613,"90"17"-2916,-22-17-704,8 0-352,1 0-513,0 0-320,-15 0-2595,-14-9-4676</inkml:trace>
</inkml:ink>
</file>

<file path=ppt/ink/ink3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7.9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482 88 8392,'0'0'4447,"2"-11"-1399,5-36-299,-7 46-2639,0 0-1,0 0 0,0 0 0,0 0 1,0 0-1,0 0 0,0 0 1,0 0-1,0 0 0,-1 0 0,1 0 1,0 0-1,-1 0 0,1 0 1,-1 0-1,1 0 0,-1 0 1,0 0-1,1 0 0,-1 0 0,0 0 1,1 1-1,-1-1 0,0 0 1,0 1-1,0-1 0,0 0 0,0 1 1,0-1-1,0 1 0,0 0 1,0-1-1,-2 0 0,-33 0 699,30 2-629,-17 2-111,0 2-1,0 0 1,0 2-1,1 1 1,0 0-1,0 2 1,1 0-1,0 1 1,1 2-1,-36 28 0,53-39-60,1-1 0,-1 1 0,1 0 0,-1 0 0,1 1 0,0-1-1,0 0 1,0 1 0,0 0 0,0-1 0,1 1 0,-1 0-1,1 0 1,0 0 0,0 0 0,0 0 0,0 0 0,0 0 0,1 0-1,-1 0 1,1 0 0,0 0 0,0 1 0,1 4 0,0-4-16,1-1 1,0 1-1,0-1 1,0 1-1,0-1 1,1 0-1,-1 0 1,1 0 0,0 0-1,0 0 1,0-1-1,0 0 1,0 1-1,1-1 1,-1 0-1,1 0 1,-1-1 0,9 3-1,18 7-35,52 10 0,-59-17 53,0 2 0,0 0 0,-1 2 0,37 17 0,-56-24-10,-1 0 0,0 0-1,0 1 1,0-1-1,0 0 1,0 1-1,0-1 1,0 1-1,0 0 1,-1 0-1,1 0 1,-1 0-1,1 0 1,-1 0 0,0 0-1,0 0 1,0 0-1,0 1 1,0-1-1,0 0 1,-1 1-1,1-1 1,-1 1-1,1-1 1,-1 1-1,0-1 1,0 1 0,0-1-1,-1 1 1,1-1-1,0 0 1,-1 1-1,-1 3 1,0 0 1,-1-1 0,0 1 0,-1-1 0,1 0 0,-1 0 1,0 0-1,0-1 0,0 1 0,-1-1 0,1 0 0,-1 0 0,-8 4 0,-3 1 87,0-1 1,0 0-1,-1-2 0,0 1 0,0-2 0,-1-1 0,-18 3 0,0-2 797,0-2-1,-56-3 1,85 0-754,1-1 0,-1 0 0,0 0 1,0-1-1,0 0 0,1 0 1,-1-1-1,1 0 0,-8-4 0,12 6-121,0 0-1,1 0 1,-1 0-1,1 0 0,-1-1 1,1 1-1,0 0 1,-1-1-1,1 1 0,0-1 1,0 0-1,0 1 1,0-1-1,0 0 0,0 1 1,1-1-1,-1 0 1,1 0-1,-1 0 0,1 0 1,-1 1-1,1-1 1,0 0-1,0 0 0,0 0 1,0 0-1,0 0 1,1 0-1,-1 0 0,1 0 1,-1 1-1,1-1 1,-1 0-1,1 0 0,0 1 1,0-1-1,0 0 1,0 1-1,2-3 0,5-5-26,0 1 0,1 1-1,0 0 1,0 0 0,0 0-1,1 1 1,0 1 0,0 0-1,0 0 1,1 1 0,13-4-1,6-4 26,134-48 94,-108 43-59,-2-3 0,0-2-1,-2-3 1,67-41 0,-113 62-24,-1-1 0,1 1 1,-1-1-1,0-1 1,0 1-1,-1-1 1,1 1-1,-1-1 0,0 0 1,3-8-1,-6 12-5,-1 0 1,1 1-1,-1-1 0,1 0 0,-1 0 0,1 1 0,-1-1 0,0 0 0,0 0 0,0 0 0,0 1 1,0-1-1,0 0 0,-1 0 0,1 0 0,0 1 0,-1-1 0,0 0 0,1 0 0,-1 1 1,0-1-1,0 1 0,0-1 0,0 1 0,0-1 0,0 1 0,0-1 0,0 1 0,-1 0 0,1 0 1,-1-1-1,1 1 0,-1 0 0,1 0 0,-1 1 0,1-1 0,-1 0 0,0 0 0,0 1 0,1-1 1,-1 1-1,0 0 0,-3-1 0,-13-3-138,-1 1 0,0 1 0,-1 1 0,1 0 0,0 2 0,0 0 0,0 1 0,0 1 0,0 1 0,0 0 0,1 1 0,-1 2 0,1 0-1,1 0 1,0 2 0,0 0 0,0 1 0,-21 17 0,16-1-1983,21-25 1840,1 0 1,-1 0-1,0 0 0,1 0 0,-1 0 1,1 0-1,0 0 0,-1 0 1,1 0-1,0 0 0,0 0 0,-1 0 1,1 1-1,0-1 0,0 0 0,0 0 1,0 0-1,1 0 0,-1 1 1,0-1-1,0 0 0,1 0 0,-1 0 1,0 0-1,1 0 0,0 1 1,12 6-5809</inkml:trace>
</inkml:ink>
</file>

<file path=ppt/ink/ink3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38.3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43 14286,'0'0'5984,"-11"-8"-3641,5 4-2028,3 1-192,-1 0 0,1 0 0,-1 0 0,1 1 0,-1 0 0,0-1 0,0 1 0,0 1 0,0-1 0,0 1 0,0-1 0,0 1 0,0 0 0,-1 1 0,1-1 0,0 1 0,-1 0 0,1 0 0,-1 0 0,1 0 0,0 1 0,0 0 0,-1 0 0,1 0 0,0 0 0,-5 3 0,1 1-61,1 0 1,0 0-1,0 1 1,1 0-1,-1 0 1,1 0 0,1 1-1,-10 14 1,12-16-16,0 0 0,1 0 0,-1 0 1,1 0-1,0 0 0,1 1 0,-1-1 1,1 1-1,0-1 0,0 1 0,1-1 0,0 1 1,0 0-1,0-1 0,2 8 0,-2-11-29,1 0-1,0 1 0,0-1 0,0 0 0,0 1 0,0-1 0,0 0 0,1 0 1,-1 0-1,1 0 0,-1 0 0,1 0 0,0 0 0,0-1 0,0 1 0,0-1 1,0 1-1,3 1 0,1-1 10,0 1 0,1 0 0,-1-1 1,1-1-1,-1 1 0,13 1 0,-3-2 26,0-1 0,0 0 0,-1-1 0,1 0-1,21-5 1,-25 2-31,-1 0 0,0 0 0,0-1 0,0 0 0,0-1 0,-1 0 0,0-1 0,18-15 0,-22 17 34,0-1 1,-1 0 0,0 0 0,0 0 0,0 0 0,0-1 0,-1 0 0,0 0 0,-1 0 0,1 0 0,-1-1 0,-1 0 0,0 1 0,2-10 0,-4 16-53,1 1 1,-1-1 0,0 1-1,0-1 1,0 0-1,0 1 1,1-1-1,-1 1 1,0-1-1,0 1 1,0-1-1,0 1 1,0-1 0,0 0-1,-1 1 1,1-1-1,0 1 1,0-1-1,0 1 1,0-1-1,-1 1 1,1-1 0,0 1-1,-1-1 1,1 1-1,0-1 1,-1 1-1,1-1 1,0 1-1,-1 0 1,1-1 0,-1 1-1,1 0 1,-1-1-1,1 1 1,-1 0-1,1 0 1,-1-1-1,1 1 1,-1 0 0,1 0-1,-1 0 1,0 0-1,1 0 1,-1-1-1,1 1 1,-1 0-1,1 1 1,-1-1-1,0 0 1,1 0 0,-1 0-1,1 0 1,-1 0-1,1 0 1,-2 1-1,-28 18-44,23-11 69,0 0 0,1 1-1,0 0 1,0 0 0,1 1 0,0-1 0,1 1 0,0 0 0,-3 13 0,6-16-186,-1 0 0,1 0 0,0 0-1,1 1 1,-1-1 0,2 11 0,0-14-219,-1-1 0,1 1-1,0 0 1,0 0 0,0-1 0,1 1 0,-1 0-1,1-1 1,0 1 0,0-1 0,0 0 0,4 5-1,22 14-7128</inkml:trace>
</inkml:ink>
</file>

<file path=ppt/ink/ink3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1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7719,'0'0'7581,"10"5"-6300,45 19 337,88 28-1,-50-21-411,-1 5-1,161 86 1,-91-40-734,-54-29 487,198 130-1,-215-125-470,171 81 0,-45-27 9,186 125-433,-319-190-272,169 69 1,-178-85 168,9 9 55,114 72 0,-153-84 79,-11-9 187,-2 1-1,57 48 1,-70-49-299,33 27 631,-49-44-650,1 1 0,-1-1 0,1 1 0,0-1 0,0 0 0,0-1 0,0 1 0,0 0-1,1-1 1,-1 0 0,0 0 0,6 0 0</inkml:trace>
</inkml:ink>
</file>

<file path=ppt/ink/ink3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4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1 147 3908,'0'0'14189,"17"3"-13714,139 11 377,237-8 0,-242-7-821,1124-46 925,-890 20-536,588-38 1823,0 36-801,-28 56-1389,-859-20-179,389 20-3100,-478-34-5454</inkml:trace>
</inkml:ink>
</file>

<file path=ppt/ink/ink3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4.7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68 12460,'0'0'2012,"0"-10"129,0-46 1601,0 54-2615,0 5-241,3 350 4152,0-1-7690,-3-327-1704,4-14-3582</inkml:trace>
</inkml:ink>
</file>

<file path=ppt/ink/ink3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5.6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72 14414,'0'0'2333,"-12"-1"-230,5-1-1953,1 2 1,0-1-1,-1 1 0,1 0 1,-1 0-1,1 0 1,0 1-1,-1 0 0,1 0 1,0 1-1,-1 0 1,1 0-1,0 1 0,1-1 1,-1 1-1,0 0 1,1 1-1,-1-1 1,1 1-1,0 0 0,0 1 1,-5 5-1,5-2-68,0-1 0,0 1 0,1 0 0,0 0-1,1 0 1,-1 1 0,1 0 0,1-1 0,0 1 0,0 0 0,1 0-1,0 0 1,0 0 0,1 0 0,1 0 0,-1 0 0,4 16 0,-3-23-75,0 1 1,0-1 0,0 0 0,0 0-1,0 0 1,0 0 0,1 0 0,-1 0 0,1 0-1,0 0 1,-1 0 0,1-1 0,0 1 0,0-1-1,0 1 1,0-1 0,0 0 0,0 0-1,1 0 1,-1 0 0,0 0 0,0 0 0,1-1-1,-1 1 1,1-1 0,-1 1 0,0-1 0,1 0-1,-1 0 1,1 0 0,-1 0 0,1-1-1,-1 1 1,3-1 0,3-1 47,0 0 0,0 0 0,1 0 1,-2-1-1,1 0 0,0-1 0,-1 0 0,12-8 0,3-5 106,-2-1 1,-1 0-1,0-2 0,21-28 0,-30 35-89,-1 1 0,-1-2 0,0 1 0,-1-1 0,-1 0 1,0 0-1,-1-1 0,0 1 0,2-17 0,-7 31-45,1 0 1,-1-1-1,0 1 1,0 0-1,1-1 1,-1 1-1,0-1 1,0 1-1,0-1 1,0 1-1,0 0 1,1-1-1,-1 1 1,0-1-1,0 1 1,0-1-1,0 1 1,0-1-1,0 1 1,-1-1-1,1 1 0,0 0 1,0-1-1,0 1 1,0-1-1,0 1 1,-1-1-1,1 1 1,0 0-1,0-1 1,-1 1-1,1 0 1,0-1-1,-1 1 1,1 0-1,0-1 1,-1 1-1,1 0 1,0-1-1,-1 1 1,1 0-1,-1 0 0,1 0 1,-1 0-1,1-1 1,0 1-1,-2 0 1,-18 15 457,10-2-438,0 1 0,1 0-1,0 1 1,1 0 0,1 0-1,0 0 1,1 1-1,-6 26 1,5-12-88,1 1 0,2-1 0,-2 57 1,6-78-279,0 1 1,1-1-1,0 0 0,3 13 1,-3-19-36,0-1 0,0 1 0,0-1 1,0 1-1,0-1 0,0 0 0,1 1 0,-1-1 0,1 0 1,-1 0-1,1 0 0,0 0 0,0 0 0,0-1 0,0 1 0,0-1 1,0 1-1,1-1 0,3 3 0,20-1-7936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18930,'0'0'7495,"56"-23"-8936,-31 11-6119</inkml:trace>
</inkml:ink>
</file>

<file path=ppt/ink/ink3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7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308 1 1602,'0'0'13479,"-10"0"-9246,3 0-3967,0 0-1,0 1 0,0 0 1,0 0-1,0 1 0,1 0 0,-1 0 1,1 1-1,-1-1 0,1 1 1,0 1-1,0-1 0,0 1 1,0 0-1,1 1 0,-1-1 1,1 1-1,0 0 0,-6 8 1,8-9-218,1-1 1,-1 0 0,0 1-1,1-1 1,0 1-1,0 0 1,0 0 0,0 0-1,1 0 1,0 0 0,0 0-1,0 0 1,0 1 0,0-1-1,1 0 1,0 0-1,0 1 1,0-1 0,0 0-1,1 1 1,-1-1 0,1 0-1,1 0 1,-1 0 0,0 0-1,1 0 1,0 0 0,0 0-1,0 0 1,0 0-1,1-1 1,-1 1 0,1-1-1,0 0 1,3 3 0,0 0-66,0 0 0,0 0-1,-1 0 1,0 1 0,-1 0 0,1 0 0,-1 0 0,-1 1 0,1-1 0,-1 1 0,0 0 0,-1-1 0,0 2 0,0-1 0,-1 0 0,0 0 0,0 0 0,-1 1 0,0-1-1,-1 0 1,0 0 0,0 0 0,0 1 0,-1-1 0,-1 0 0,1-1 0,-1 1 0,0 0 0,-1-1 0,0 1 0,0-1 0,-1 0 0,0-1 0,0 1 0,0-1 0,-1 0 0,0 0-1,0-1 1,0 1 0,-9 4 0,10-6 33,-1-1-1,0 1 0,0-1 0,0 0 1,0-1-1,0 1 0,-1-1 0,1 0 1,-1-1-1,-12 2 0,16-3 9,1 0 0,-1 0 0,1 0 0,0 0 0,-1-1 0,1 1 0,-1-1 0,1 1 0,0-1 0,-1 0 1,1 0-1,0 0 0,0 0 0,0 0 0,0-1 0,0 1 0,0 0 0,0-1 0,0 0 0,1 1 0,-1-1 0,0 0 0,1 0 0,0 0 0,-1 0 0,1 0 0,0-1 0,0 1 0,0 0 0,0 0 0,1-1 0,-2-2 0,0-2-12,0-1 0,1 0 0,0 0 0,0 0 1,0 0-1,1 0 0,1 0 0,-1 0 0,1 1 0,0-1 0,1 0 0,0 0 0,0 0 0,1 1 0,0 0 0,0-1 0,1 1 1,0 0-1,0 0 0,0 1 0,1-1 0,9-9 0,8-4 173,1 1 0,1 1 0,0 1 0,51-25 0,-49 28 142,0-2-1,-1 0 1,42-35-1,-65 49-258,0 0-1,0 0 1,0 0-1,0 0 1,-1 0 0,1 0-1,-1-1 1,0 1-1,1 0 1,-1-1-1,0 1 1,0-1 0,0 1-1,-1-1 1,1 0-1,-1 1 1,1-1-1,-1-5 1,-1 6-34,1 0 0,-1 1-1,0-1 1,1 0 0,-1 1 0,0-1 0,0 1 0,0-1 0,0 1-1,-1-1 1,1 1 0,0 0 0,-1 0 0,1-1 0,-1 1 0,1 0-1,-1 0 1,1 0 0,-1 1 0,0-1 0,1 0 0,-1 1-1,0-1 1,0 1 0,1-1 0,-1 1 0,-2 0 0,-6-2 17,0 0 0,1 2 0,-1-1 0,0 1 0,0 0 0,1 1-1,-1 0 1,-13 4 0,21-5-170,-1 1-1,1 0 1,-1 0-1,1 0 1,-1 0-1,1 0 0,-1 0 1,1 1-1,0-1 1,0 1-1,0 0 1,0-1-1,0 1 0,0 0 1,0 0-1,0 0 1,1 1-1,-1-1 1,1 0-1,0 1 0,-1-1 1,1 1-1,0-1 1,1 1-1,-1-1 1,0 1-1,1 0 0,-1-1 1,1 1-1,0 0 1,0-1-1,0 1 1,0 0-1,1 4 0,0-5-409,0 1 0,0-1 0,1 1 0,-1-1 0,1 1 0,-1-1 0,1 0 0,0 0 0,-1 1 0,1-1 0,0-1 0,0 1 0,1 0 0,-1 0 0,0-1 0,1 1 0,-1-1 0,1 0 0,-1 0 0,6 2 0,18 5-5631</inkml:trace>
</inkml:ink>
</file>

<file path=ppt/ink/ink3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47.7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140 6 16464,'0'0'6294,"-11"12"-5307,-8 10-516,1 0 0,1 1 1,-15 27-1,26-40-275,0-1 1,1 1 0,1 1-1,-1-1 1,1 1 0,1 0-1,0 0 1,1 0 0,0 0 0,1 0-1,0 0 1,1 20 0,0-30-178,0 0 0,1 0 0,-1-1 0,1 1 0,-1 0 0,1 0 0,-1 0 0,1-1 1,-1 1-1,1 0 0,0 0 0,0-1 0,-1 1 0,1-1 0,0 1 0,0-1 0,0 1 1,-1-1-1,1 1 0,0-1 0,0 0 0,0 1 0,0-1 0,0 0 0,0 0 0,0 0 0,0 0 1,0 0-1,0 0 0,0 0 0,0 0 0,1 0 0,35-8 328,-24 3-280,0-2 1,-1 0 0,0 0-1,0-1 1,0 0 0,-1-1-1,14-16 1,-6 6-19,-1-1 0,-2 0-1,17-26 1,-29 39 6,0 1 0,0-1-1,0 0 1,-1 0 0,0 0 0,0-1-1,-1 1 1,0-1 0,-1 1-1,1-1 1,0-12 0,-2 19-48,0 1 0,0-1 0,0 0 0,0 0-1,0 1 1,0-1 0,0 0 0,-1 1 0,1-1 0,0 0 0,0 1 0,0-1 0,-1 0 0,1 1-1,0-1 1,-1 0 0,1 1 0,-1-1 0,1 1 0,-1-1 0,1 1 0,-1-1 0,1 1 0,-1-1-1,1 1 1,-1-1 0,1 1 0,-1 0 0,0-1 0,1 1 0,-1 0 0,0 0 0,1-1 0,-1 1-1,0 0 1,0 0 0,1 0 0,-1 0 0,0 0 0,1 0 0,-1 0 0,0 0 0,0 0 0,1 0-1,-1 0 1,0 1 0,1-1 0,-1 0 0,0 0 0,1 1 0,-1-1 0,0 0 0,1 1 0,-2 0-1,-36 25 31,26-13-2,0 1 0,0 0 0,2 0 0,-15 26-1,22-35-283,0 1 0,0 0 0,0 1 0,1-1 0,0 0 0,0 1 0,1-1 0,0 1-1,0-1 1,0 1 0,1-1 0,0 1 0,0 0 0,1-1 0,2 14 0,11 0-4513,8-5-2456</inkml:trace>
</inkml:ink>
</file>

<file path=ppt/ink/ink3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6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39 6118,'0'0'2445,"-11"-4"-1372,-77-22 2653,78 21 208,9 5-3891,1-1 0,-1 1 0,1 0-1,-1 0 1,1-1 0,-1 1-1,1 0 1,-1 0 0,1-1 0,-1 1-1,1 0 1,-1 0 0,0 0-1,1 0 1,-1 0 0,1 0-1,-1 0 1,1 0 0,-1 0 0,0 0-1,1 0 1,-1 1 0,1-1-1,-1 0 1,1 0 0,-1 0 0,1 1-1,-1-1 1,1 0 0,-1 1-1,1-1 1,-1 0 0,1 1-1,-1-1 1,1 1 0,0-1 0,-1 1-1,1-1 1,0 1 0,-1-1-1,1 1 1,0-1 0,0 1 0,-1-1-1,1 1 1,0-1 0,0 2-1,0-2-9,-1 0-1,1 1 0,0-1 0,0 0 1,-1 1-1,1-1 0,0 0 1,0 1-1,0-1 0,0 1 0,-1-1 1,1 1-1,0-1 0,0 0 1,0 1-1,0-1 0,0 1 0,0-1 1,0 1-1,0-1 0,0 1 0,0-1 1,1 0-1,-1 1 0,0-1 1,0 1-1,0-1 0,0 0 0,1 1 1,-1-1-1,0 1 0,1-1 1,15 6 671,33-6 126,-35-1-536,347-1 2608,0-1-2906,773 28 464,21-20 2385,200-26-1868,-987 22-929,-295 1-16,139 22 0,-208-23-698,-18-3-1172,-22-8-4381,13-7-2963</inkml:trace>
</inkml:ink>
</file>

<file path=ppt/ink/ink3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8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346 151 4420,'16'-12'1949,"16"-14"-1039,108-81 6636,-125 102-5638,-14 13-324,-16 21-688,-63 77-558,-4-3 0,-125 120 0,194-209-295,-35 32 69,30-30-74,0 1 1,2 0-1,0 2 1,-22 32-1,38-51-110,0 0-1,0 0 1,1 0-1,-1 0 1,0 0 0,0 0-1,1 0 1,-1 0-1,0 0 1,0 0 0,1 0-1,-1 0 1,0 0-1,0 0 1,1 1 0,-1-1-1,0 0 1,0 0-1,1 0 1,-1 0-1,0 0 1,0 0 0,0 1-1,1-1 1,-1 0-1,0 0 1,0 0 0,0 1-1,0-1 1,1 0-1,-1 0 1,0 0 0,0 1-1,0-1 1,0 0-1,0 0 1,0 1-1,0-1 1,0 0 0,0 0-1,0 1 1,0-1-1,0 0 1,0 0 0,0 1-1,0-1 1,0 0-1,0 0 1,0 1 0,0-1-1,0 0 1,0 0-1,0 1 1,0-1-1,0 0 1,-1 0 0,1 1-1,0-1 1,0 0-1,0 0 1,-1 1 0,27-9-5219</inkml:trace>
</inkml:ink>
</file>

<file path=ppt/ink/ink3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524 0 16592,'0'0'768,"-98"74"-223,40-19 160,-5 7-161,-2 4 161,2 0 288,7-3-641,7-8-256,11-7-96,15-12 32,12-12 0,11-15-128,13-9-224,22-7-513,15-19-736,7-12-1122,10-8-1313,12-5-3042</inkml:trace>
</inkml:ink>
</file>

<file path=ppt/ink/ink3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4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570 33 9833,'8'-7'2082,"0"0"-1329,9-8-451,-13 11 1032,-6 7 1765,-229 241 1780,119-115-4689,-92 143-1,194-259-203,2 0 0,-1 0 0,2 1-1,0 1 1,-7 20 0,14-35 1,-1 1 0,1-1 0,0 0 0,0 1 0,-1-1 0,1 1 0,0-1 0,0 1 0,0-1 0,0 1 0,0 0 0,0-1 0,0 1 0,0-1 0,0 1 0,0-1 0,0 1 0,0-1 0,0 1 0,1-1 0,-1 1 0,0-1 0,0 1 0,0-1 0,1 0 0,-1 1 0,0-1 0,1 1 0,-1-1 1,0 0-1,1 1 0,-1-1 0,1 0 0,-1 1 0,0-1 0,1 0 0,0 1 0,22-5-643,27-21-715,23-25-1421,13-16-1980</inkml:trace>
  <inkml:trace contextRef="#ctx0" brushRef="#br0" timeOffset="1">871 160 12075,'0'0'2403,"-50"42"319,-12 11-736,-16 17-833,-8 11 0,-1 5 64,7-4 33,14-10-353,21-15-353,24-20-416,21-27-160,32-12-32,28-33-160,18-18-1794,14-11-1281,7-11-1442,1 1-3298</inkml:trace>
</inkml:ink>
</file>

<file path=ppt/ink/ink3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8:59.8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315 0 10698,'0'0'2883,"-12"10"293,-37 27-774,-85 69 2098,116-91-3949,1 2 0,1-1 0,0 2-1,1 0 1,-14 23 0,29-40-575,-1-1-1,0 1 1,0 0-1,1 0 1,-1 0 0,1 0-1,-1-1 1,1 1-1,-1 0 1,1 0-1,-1 0 1,1 0-1,0 0 1,-1 0 0,1 0-1,0 0 1,0 0-1,0 0 1,0 1-1,0-1 1,0 0-1,0 0 1,0 0 0,1 0-1,-1 0 1,0 0-1,0 0 1,1 0-1,-1 0 1,1 0-1,-1 0 1,1-1 0,-1 1-1,1 0 1,0 0-1,-1 0 1,1-1-1,0 1 1,0 0-1,0-1 1,-1 1 0,1 0-1,0-1 1,0 1-1,0-1 1,0 1-1,0-1 1,0 0-1,0 1 1,0-1 0,0 0-1,0 0 1,0 0-1,0 0 1,0 0-1,2 0 1,9 1-1215,0-1-1,0-1 1,24-4 0,-28 4 420,150-30-9942,-81 4 10564,-62 20 2148,0-1 1,25-16-1,-14 4-117,-17 12-1316,1 0-1,0 0 1,1 1-1,-1 1 0,1 0 1,1 1-1,14-6 1,-26 11-508,1 0 1,-1 0 0,0 0-1,0 0 1,1 0-1,-1 0 1,0 0 0,0 0-1,0 0 1,1 0-1,-1 0 1,0 0-1,0 0 1,0 0 0,1 0-1,-1 0 1,0 0-1,0 0 1,0 0 0,1 1-1,-1-1 1,0 0-1,0 0 1,0 0 0,0 0-1,1 0 1,-1 1-1,0-1 1,0 0-1,0 0 1,0 0 0,0 0-1,0 1 1,0-1-1,0 0 1,1 0 0,-1 0-1,0 1 1,0-1-1,0 0 1,0 0-1,0 1 1,0-1 0,0 0-1,-3 16 229,-8 13 220,-13 12 244,-1-1 0,-32 38 0,24-34 845,-28 48 0,51-67-880,10-25-659,-1 0 1,1 1-1,0-1 1,0 0-1,0 0 1,0 1-1,0-1 0,0 0 1,0 0-1,0 1 1,0-1-1,0 0 1,0 0-1,0 1 1,0-1-1,0 0 0,0 0 1,1 1-1,-1-1 1,0 0-1,0 0 1,0 0-1,0 1 1,0-1-1,0 0 0,1 0 1,-1 0-1,0 1 1,0-1-1,0 0 1,1 0-1,-1 0 1,0 0-1,0 0 0,0 0 1,1 1-1,-1-1 1,0 0-1,0 0 1,0 0-1,1 0 1,-1 0-1,4-1 11,0 0-1,-1 0 1,1-1 0,-1 1-1,1-1 1,-1 0 0,0 0-1,0 0 1,5-4 0,80-61-941,-22 16-2356,1 2 0,109-57 0,-176 106 3261,7-4-58,-1 1 0,1 0 0,-1 0 0,1 0 0,0 1-1,0 0 1,0 1 0,10-2 0,-17 3 104,1 1 1,-1-1-1,1 0 1,-1 0-1,1 0 1,-1 0-1,1 1 0,-1-1 1,0 0-1,1 0 1,-1 1-1,1-1 1,-1 0-1,0 1 0,1-1 1,-1 0-1,0 1 1,1-1-1,-1 1 1,0-1-1,0 0 0,1 1 1,-1-1-1,0 1 1,0-1-1,0 1 1,0-1-1,0 1 0,0-1 1,1 1-1,-1-1 1,0 1-1,0-1 1,0 1-1,-1-1 0,1 1 1,0-1-1,0 1 1,0-1-1,0 1 1,0-1-1,-1 1 0,-6 21 1091,-6-1-83,-1 0 0,-1-2 0,0 0 0,-26 24 1,4-3 69,-23 25 236,26-30 117,-55 74 0,78-86-923,11-23-534,0 1 1,0-1-1,0 0 1,0 1-1,0-1 1,0 0-1,0 1 1,0-1-1,0 1 1,0-1-1,1 0 1,-1 1-1,0-1 1,0 0-1,0 1 1,0-1-1,0 0 1,1 0-1,-1 1 1,0-1-1,0 0 1,1 1 0,-1-1-1,0 0 1,0 0-1,1 0 1,-1 1-1,0-1 1,1 0-1,-1 0 1,0 0-1,1 1 1,2-1-125,-1 0 1,1 0 0,0-1 0,-1 1 0,1-1-1,-1 1 1,1-1 0,-1 0 0,1 0-1,-1 0 1,1 0 0,-1 0 0,5-3-1,30-27-4599,3-14-3918</inkml:trace>
</inkml:ink>
</file>

<file path=ppt/ink/ink3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00.4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1487 11403,'0'0'11349,"5"-11"-10126,6-12-689,2 1 0,0 0 0,2 1 0,20-24 0,86-87 1106,-93 102-1519,215-215-314,11 11 1,372-266 0,-576 464 54,91-62 190,-121 85-451,0 2 0,1 0 0,0 2-1,44-14 1,-65 23 368,0 0-1,1 0 1,-1 0-1,0 0 1,0 0-1,0 0 1,0 0-1,1 0 1,-1 0-1,0 0 1,0 0-1,0 0 1,0 0 0,1 0-1,-1 0 1,0 0-1,0 0 1,0 0-1,0 0 1,1 0-1,-1 0 1,0 0-1,0 0 1,0 0-1,0 1 1,0-1 0,1 0-1,-1 0 1,0 0-1,0 0 1,0 0-1,0 0 1,0 1-1,0-1 1,0 0-1,0 0 1,1 0-1,-1 0 1,0 0-1,0 1 1,0-1 0,0 0-1,0 0 1,0 0-1,0 0 1,0 1-1,0-1 1,0 0-1,0 0 1,0 0-1,0 0 1,0 1-1,0-1 1,0 0 0,0 0-1,-1 0 1,1 0-1,0 1 1,0-1-1,0 0 1,0 0-1,-6 11-569,0-5-284,0 0-1,-1-1 1,1 1 0,-1-1-1,-1-1 1,-12 7-1,-20 7-9289</inkml:trace>
</inkml:ink>
</file>

<file path=ppt/ink/ink3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01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27 820 17585,'0'0'4447,"-5"9"-2360,-16 27-630,21-36-1442,0 0 0,0 0 0,0 0 1,1-1-1,-1 1 0,0 0 0,0 0 0,0 0 0,1 0 0,-1 0 0,0 0 0,0 0 0,1 0 1,-1 0-1,0 0 0,0 0 0,0 0 0,1 0 0,-1 0 0,0 0 0,0 0 0,0 1 0,1-1 1,-1 0-1,0 0 0,0 0 0,0 0 0,1 0 0,-1 0 0,0 1 0,0-1 0,0 0 0,0 0 1,1 0-1,-1 0 0,0 1 0,0-1 0,0 0 0,0 0 0,0 0 0,0 1 0,0-1 0,0 0 0,0 0 1,0 0-1,0 1 0,0-1 0,0 0 0,0 0 0,0 1 0,0-1 0,0 0 0,0 0 0,0 0 1,0 1-1,0-1 0,0 0 0,0 0 0,0 0 0,0 1 0,0-1 0,0 0 0,-1 0 0,12-4 166,-1 0 0,1-1 0,-1 0 0,0-1 0,-1-1 0,1 1 0,-1-1 0,-1-1-1,1 0 1,9-11 0,7-6-9,302-316 564,-275 278-681,-3-3 0,-3-2 0,64-129 0,-94 165 777,-23 51 582,-4 9-1615,-20 51 266,-26 113 0,49-157-53,1 0 0,2 0 0,2 1 0,1 0 0,6 69 1,-3-96-78,0-1 1,1 0 0,0 1 0,1-1 0,5 13 0,11 5-2568,8-9-5589,1-15-10303</inkml:trace>
</inkml:ink>
</file>

<file path=ppt/ink/ink3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490 173 8232,'2'-13'5893,"-1"3"-5321,1-2 236,-1 0 1,0 0 0,-1 0 0,-2-23 0,2 31-687,-1 1 0,1 0 0,-1 0 0,0 0-1,0 0 1,0 0 0,0 1 0,-1-1 0,1 0 0,-1 0 0,0 1 0,1-1 0,-1 1 0,-1 0 0,1-1-1,0 1 1,0 0 0,-1 0 0,1 0 0,-1 1 0,0-1 0,1 1 0,-1-1 0,0 1 0,0 0-1,0 0 1,-3-1 0,0 1-65,0 0 0,0 1 0,0-1 0,0 1 0,0 0 0,0 1-1,0 0 1,1-1 0,-1 2 0,0-1 0,0 1 0,1 0 0,-9 4 0,4-1 64,1 1 1,-1 0-1,1 0 0,0 1 1,0 1-1,-13 14 1,9-6-8,0 0 1,1 0-1,1 2 1,0-1-1,1 2 1,1-1-1,-10 31 1,15-33-107,0 0 1,1 1-1,0-1 1,1 1-1,1 0 1,1-1-1,1 1 1,0 0 0,6 31-1,0-23-39,1 0 0,1-1 0,0 0 0,2 0-1,23 36 1,-18-33 21,16 23-17,41 91 0,-66-123 36,0 2 1,-1-1-1,-1 1 1,-1-1-1,0 1 1,-2 1 0,0-1-1,-2 35 1,-1-48 181,0 0 0,0 0 1,-1 0-1,1 0 0,-2 0 1,1-1-1,-1 1 0,0-1 1,0 0-1,-1 1 0,0-1 1,-6 8-1,1-5 217,1 0 1,-1-1-1,-1 0 1,1 0-1,-1-1 1,-19 10-1,8-7-104,1 0-1,-2-2 0,1-1 0,-1 0 1,0-2-1,0 0 0,-32 2 0,41-6-439,8 0 148,-1-1 0,1 0 0,0 0-1,0 0 1,0 0 0,-8-2 0,12 2-200,0-1 0,0 1 0,0-1 0,0 1 0,0-1 0,0 0 0,0 1 0,0-1 0,1 0 0,-1 1 0,0-1-1,0 0 1,1 0 0,-1 0 0,1 0 0,-1 0 0,0 0 0,1 0 0,0 0 0,-1 0 0,1 0 0,0 0 0,-1 0 0,1 0 0,0 0 0,0 0 0,0 0 0,0 0 0,0 0 0,0 0 0,0 0 0,0-1 0,1 1 0,-1 0 0,1-1 0,5-22-6181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122 175 12812,'0'0'11077,"-11"2"-9742,6-1-1192,1 0 1,-1 0-1,0 1 1,0 0-1,1 0 1,-1 0 0,1 0-1,-1 0 1,1 1-1,0 0 1,0 0-1,0 0 1,0 1-1,1-1 1,-1 1-1,1 0 1,0 0-1,0 0 1,1 0-1,-1 1 1,1-1-1,0 1 1,0-1-1,0 1 1,-1 6-1,2-8-97,-12 44 562,13-44-543,-1 0 1,0 0-1,1 0 0,0 0 0,0 0 0,0 0 0,0 0 0,0 0 0,0 0 0,1 0 0,0 0 0,1 5 0,-1-8-30,0 1 0,0 0 0,0 0 0,0-1 0,0 1 0,0 0 0,0-1 0,0 1 0,0-1-1,0 1 1,0-1 0,0 0 0,1 0 0,-1 1 0,0-1 0,0 0 0,0 0 0,1 0 0,-1 0-1,0 0 1,0 0 0,0-1 0,1 1 0,-1 0 0,0-1 0,0 1 0,0 0 0,0-1 0,0 0-1,0 1 1,0-1 0,0 0 0,2-1 0,34-25 850,-27 18-868,0-2 0,-1 1 0,0-1 0,-1 0 1,0-1-1,-1 0 0,0 0 0,0-1 0,-2 0 0,0 0 1,0 0-1,-1-1 0,4-23 0,-9 27-39,-4 13-29,-2 7-63,6-6 78,-1 1 0,1-1-1,0 1 1,0 0 0,1-1-1,0 1 1,-1 0 0,2 5 0,-1-9 32,0 0 0,1 0 0,-1 1 0,1-1 0,-1 0 0,1 0 0,-1 0 0,1 0 0,0 0 0,-1-1 1,1 1-1,0 0 0,0 0 0,-1 0 0,1 0 0,0-1 0,0 1 0,0 0 0,0-1 0,0 1 0,0-1 1,0 1-1,0-1 0,1 0 0,-1 1 0,0-1 0,0 0 0,0 0 0,0 0 0,0 0 0,1 0 0,-1 0 1,0 0-1,0 0 0,0 0 0,0-1 0,2 1 0,4-2 28,0-1 0,0 1 1,-1-1-1,1 0 0,-1 0 0,0-1 1,0 0-1,0 0 0,0 0 0,-1-1 0,1 0 1,-1 0-1,6-8 0,7-8 84,-1-1-1,15-27 1,-4-4-108,-25 47 0,-10 24 0,0-4 0,-16 41 0,2 2 0,3 0 0,-17 83 0,32-117 0,0 1 0,1 0 0,1 0 0,1-1 0,2 1 0,0 0 0,2-1 0,0 1 0,1-1 0,2 0 0,14 35 0,-6-24 0,-15-33 0,1-1 0,-1 0 0,0 0 0,0 0 0,0 0 0,0 1 0,0-1 0,-1 0 0,1 0 0,0 0 0,0 1 0,0-1 0,0 0 0,0 0 0,0 0 0,0 0 0,0 1 0,0-1 0,0 0 0,0 0 0,-1 0 0,1 0 0,0 0 0,0 1 0,0-1 0,0 0 0,0 0 0,-1 0 0,1 0 0,0 0 0,0 0 0,0 0 0,0 0 0,-1 0 0,1 0 0,0 0 0,0 1 0,0-1 0,-1 0 0,1 0 0,0 0 0,0 0 0,0 0 0,0-1 0,-1 1 0,1 0 0,0 0 0,0 0 0,0 0 0,-1 0 0,1 0 0,0 0 0,0 0 0,0 0 0,0 0 0,0 0 0,-1-1 0,1 1 0,0 0 0,0 0 0,0 0 0,0 0 0,0 0 0,0-1 0,-1 1 0,1 0 0,0 0 0,0 0 0,0-1 0,-6-6 0,-1-1 0,2 0 0,-1-1 0,1 0 0,0 1 0,1-1 0,0-1 0,1 1 0,-1-1 0,-1-12 0,-4-18 0,-3-45 0,11 71 0,-2-4 0,2 1 0,1-34 0,0 47 0,0 1 0,0-1 0,1 0 0,0 0 0,0 1 0,0-1 0,0 1 0,0-1 0,1 1 0,0-1 0,-1 1 0,1 0 0,1 0 0,-1 0 0,0 0 0,1 0 0,-1 0 0,1 1 0,4-4 0,11-4-497,-1 2 0,1 0 0,27-7 0,15-7-4097,-10 0-6505</inkml:trace>
</inkml:ink>
</file>

<file path=ppt/ink/ink3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7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59 13965,'0'0'8691,"-12"-5"-7431,6 1-1061,-29-10 207,33 13-371,0 1 0,0 0-1,0-1 1,0 1 0,1 0 0,-1 0-1,0 0 1,0 1 0,0-1-1,1 0 1,-1 1 0,0-1 0,0 1-1,1 0 1,-1-1 0,0 1 0,1 0-1,-1 0 1,1 0 0,-1 0 0,1 0-1,-2 2 1,-3 3 63,0 1-1,1 0 1,0 0 0,0 0-1,1 1 1,0-1 0,0 1-1,1 0 1,0 0 0,0 0-1,1 1 1,0-1 0,0 0-1,1 1 1,0 0 0,1 9-1,0-17-80,0 1 0,1-1 0,-1 0 0,1 1-1,0-1 1,-1 0 0,1 0 0,0 1 0,0-1 0,0 0 0,0 0-1,0 0 1,0 0 0,0 0 0,0 0 0,0 0 0,0-1 0,1 1 0,-1 0-1,0-1 1,1 1 0,-1-1 0,0 1 0,1-1 0,-1 1 0,1-1-1,-1 0 1,1 0 0,-1 0 0,0 0 0,1 0 0,-1 0 0,1 0-1,-1 0 1,1-1 0,-1 1 0,3-1 0,4-1 155,1 0 1,-1 0 0,1-1-1,-1 0 1,10-5-1,-2-1-61,0 0-1,-1-1 0,0 0 1,-1-1-1,0-1 0,-1 0 1,0-1-1,-1-1 0,0 0 1,-1 0-1,14-26 0,-19 21 225,-11 14 119,3 6-441,0 0 0,1 0 0,-1 0 0,0 0 0,1 0 0,-1 0 0,1 0 1,-1 0-1,1 1 0,-1-1 0,1 1 0,0-1 0,-2 3 0,-9 13-7,2 1 0,-1 0-1,2 0 1,-8 23 0,13-31-52,1 1 0,0-1-1,0 1 1,1 0 0,0-1 0,1 1 0,1 0 0,-1 0 0,3 17 0,-1-26-59,-1-1 0,1 1 0,-1 0 0,1 0 0,0-1 0,0 1 1,0-1-1,0 1 0,0-1 0,0 1 0,0-1 0,0 1 0,0-1 1,1 0-1,-1 0 0,1 0 0,-1 0 0,1 0 0,-1 0 0,1 0 0,0 0 1,-1 0-1,1-1 0,0 1 0,0-1 0,-1 1 0,1-1 0,0 0 1,2 0-1,1 1-542,1-1 1,0 0 0,-1 0-1,1-1 1,-1 0 0,1 0-1,-1 0 1,10-3-1,20-16-5502</inkml:trace>
</inkml:ink>
</file>

<file path=ppt/ink/ink3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8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174 327 16624,'0'0'6048,"-8"-8"-4110,3 4-1697,0-1-1,0 1 1,-1 0 0,1 0-1,-1 1 1,-11-6 0,15 8-184,-1 0 1,1 0 0,-1 1-1,0-1 1,1 1 0,-1 0-1,1 0 1,-1 0-1,0 0 1,1 0 0,-1 0-1,0 1 1,1-1-1,-1 1 1,1 0 0,-1-1-1,1 1 1,0 0-1,-1 1 1,1-1 0,0 0-1,-1 1 1,1-1 0,0 1-1,0 0 1,-2 3-1,-2 2 23,0 0-1,1 0 0,0 1 0,0 0 1,-6 16-1,9-21-61,1 0-1,-1 0 1,1 0 0,0 1-1,0-1 1,0 0 0,1 1-1,-1-1 1,1 1 0,0-1-1,0 0 1,0 1 0,0-1-1,0 1 1,1-1 0,0 1-1,0-1 1,1 5 0,0-7-13,-1 0 0,0 0 0,0 0 0,1 0 1,-1 0-1,0 0 0,1-1 0,-1 1 0,1 0 0,-1-1 1,1 1-1,-1-1 0,1 0 0,0 1 0,-1-1 0,1 0 1,-1 0-1,1 0 0,0 0 0,-1 0 0,1-1 0,-1 1 1,1 0-1,-1-1 0,3 0 0,40-16 277,-23 3-79,0-2-1,-2-1 1,1 0-1,-2-1 1,0-1-1,-1-1 1,-1 0 0,-1-1-1,-1-1 1,-1-1-1,-1 1 1,-1-2-1,-1 0 1,-1 0-1,-1-1 1,9-48-1,-19 51-12,2 22-192,-1 0 0,1 0 0,0-1 1,-1 1-1,1 0 0,0 0 0,-1 0 1,1 0-1,0 0 0,-1 0 1,1 0-1,0 0 0,-1 0 0,1 0 1,0 0-1,-1 0 0,1 0 0,-1 0 1,1 0-1,0 0 0,-1 0 0,1 0 1,0 0-1,-1 1 0,1-1 0,0 0 1,-1 0-1,1 0 0,0 1 1,0-1-1,-1 0 0,1 1 0,-4 2-14,1 0-1,-1 1 1,1-1-1,0 1 1,1 0-1,-1 0 1,-2 5-1,-8 19 25,1 0-1,2 1 0,-12 52 1,18-65-23,1 1-1,1 0 1,1 0 0,0 0 0,1-1 0,1 1 0,1 0 0,4 24 0,-4-36-176,0 0 1,0 0 0,0 0 0,1 0-1,0 0 1,0-1 0,0 1-1,0-1 1,1 0 0,0 0 0,-1 0-1,1 0 1,1-1 0,-1 1-1,1-1 1,-1 0 0,10 4 0,-10-5-485,1-1 1,-1 1-1,1-1 1,0 0-1,-1 0 1,1 0-1,0 0 1,0-1 0,-1 0-1,1 0 1,0 0-1,9-2 1,13-9-6127</inkml:trace>
</inkml:ink>
</file>

<file path=ppt/ink/ink3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0 19923,'0'0'3619,"-18"81"-1088,-4-33-674,-4 5-671,-3 3-450,1-1-544,-3-1-160,5-1 33,3-8-33,6-12-32,1-7-225,7-15-543,2-9-1090,0-4-1089,4-21-1825,0-10-3396</inkml:trace>
</inkml:ink>
</file>

<file path=ppt/ink/ink3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0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11755,'0'0'13421,"71"8"-10763,-43 11-896,5 5-705,2 4-609,-1 3-351,4 3-33,-1 0-193,-2-1-2337,-2-8-3652,-3-6-7559</inkml:trace>
</inkml:ink>
</file>

<file path=ppt/ink/ink3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230 348 3171,'11'-14'2183,"-1"2"-1699,19-23 3948,39-60 0,-61 85-3741,-1 0 0,0 0 0,-1-1 1,0 0-1,0 0 0,-2-1 0,1 1 0,-1-1 0,-1 0 0,0 0 0,-1 0 0,0-17 0,0 28-661,-1 0 0,0 0-1,0 0 1,0 0 0,0 0-1,0 0 1,0 0 0,0 0-1,0 0 1,0 0 0,-1 0-1,1 0 1,0 0 0,-1 0-1,1 1 1,0-1-1,-1 0 1,1 0 0,-1 0-1,0 0 1,1 1 0,-1-1-1,0 0 1,1 0 0,-1 1-1,0-1 1,0 1 0,1-1-1,-1 1 1,0-1 0,0 1-1,0-1 1,0 1 0,0 0-1,0-1 1,0 1-1,0 0 1,0 0 0,0 0-1,0 0 1,0 0 0,0 0-1,0 0 1,0 0 0,0 0-1,0 0 1,0 0 0,0 1-1,0-1 1,1 0 0,-1 1-1,0-1 1,0 1-1,0-1 1,0 1 0,0-1-1,-1 2 1,-3 2-6,0 0 0,0 0 0,0 0 0,1 1 0,0-1 0,0 1 0,-7 10 0,-12 34 265,1 1 1,3 1 0,2 0 0,2 1 0,3 1-1,-8 71 1,17-95-240,0 1 0,2-1 0,1 1 0,2-1 0,0 1 0,2-1 0,14 51 1,-10-34-67,-8-46-7,0 0 0,-1 0 1,1 0-1,0 1 1,-1-1-1,1 0 1,-1 0-1,1 0 0,-1 0 1,1 0-1,0 0 1,-1 0-1,1 0 1,-1 0-1,1 0 1,-1 0-1,1 0 0,0 0 1,-1 0-1,1 0 1,-1 0-1,1-1 1,0 1-1,-1 0 1,1 0-1,-1 0 0,1-1 1,0 1-1,-1 0 1,1-1-1,-10-9-394,1-1 0,0 0 0,1 0 0,1-1 0,0 0-1,0 0 1,-4-14 0,-8-10-399,-98-182 629,118 218 242,0-1 0,0 1 0,1-1 0,-1 1-1,0 0 1,0-1 0,0 1 0,1 0 0,-1 0 0,0 0 0,0 0-1,1 0 1,-1 0 0,0 0 0,0 0 0,1 0 0,0 1 0,42 8 125,-11-1-723,56 4-1,-79-11-257,-1-1-1,1 0 0,0-1 0,0 0 0,0-1 0,-1 1 1,1-2-1,0 0 0,-1 0 0,12-6 0,22-16-5454</inkml:trace>
</inkml:ink>
</file>

<file path=ppt/ink/ink3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14798,'0'0'4943,"-8"14"-3934,-14 26-637,1 1-1,3 1 1,1 0 0,-20 81-1,32-97-449,0-1-1,2 1 1,0 0 0,2 0 0,4 48-1,-3-71 28,1 0-1,0 0 0,0 0 1,0 0-1,1 0 1,-1 0-1,0 0 0,1 0 1,0-1-1,0 1 1,0-1-1,0 1 0,0-1 1,0 0-1,1 0 0,-1 0 1,1 0-1,-1 0 1,1-1-1,0 1 0,0-1 1,-1 1-1,6 0 1,0 1-582,-1-2 1,1 1 0,0-1-1,0 0 1,-1 0 0,1-1 0,0 0-1,12-2 1,21-8-4327</inkml:trace>
</inkml:ink>
</file>

<file path=ppt/ink/ink3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14990,'0'0'4452,"-66"68"-3619,41-27-224,1 4-225,-1 2-224,1-3-96,1-5 0,7-8-32,4-8-32,5-10 0,7-9-640,0-9-3332,4-13-1729</inkml:trace>
  <inkml:trace contextRef="#ctx0" brushRef="#br0" timeOffset="1">0 54 13389,'0'0'9641,"58"42"-9289,-24-12-256,6 2-96,2-3-1025,-1-1-1665,-2-9-1859,-6-8-4739</inkml:trace>
</inkml:ink>
</file>

<file path=ppt/ink/ink3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4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11563,'0'0'6929,"4"12"-5648,31 69 141,16 40-689,-46-106-782,-1 1 0,0-1-1,-1 1 1,0 0 0,-2 0-1,1 18 1,-3-27 54,0 1-1,-1-1 1,0 0 0,0 0 0,-1 0-1,0 0 1,0 0 0,0-1-1,-1 1 1,0-1 0,0 0-1,-1 0 1,0-1 0,0 1-1,-11 9 1,9-9-196,-1 0 0,1 0 0,-1 0 1,-1-1-1,1 0 0,-1-1 0,0 0 0,0 0 0,0-1 0,0 0 1,-18 2-1,13-6-3162,9-8-2380</inkml:trace>
  <inkml:trace contextRef="#ctx0" brushRef="#br0" timeOffset="1">449 184 18449,'0'0'3684,"60"13"-3524,-35-12-256,-2-1-1249,-3 0-1922,-4 0-2691,-6 0-5669</inkml:trace>
</inkml:ink>
</file>

<file path=ppt/ink/ink3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15118,'0'0'3844,"66"9"-1794,-13-9-929,4-11-673,3-5-352,-2 0-1697,-7 0-3812,-9-2-6246</inkml:trace>
</inkml:ink>
</file>

<file path=ppt/ink/ink3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87 6086,'0'0'15583,"-1"-9"-13235,0 7-2259,1 0-1,-1 0 0,1 1 0,0-1 1,0 0-1,0 0 0,0 0 1,0 1-1,0-1 0,1 0 0,-1 0 1,1 1-1,-1-1 0,1 0 0,0 0 1,-1 1-1,1-1 0,0 1 1,0-1-1,0 1 0,0-1 0,0 1 1,1-1-1,-1 1 0,0 0 0,1 0 1,2-2-1,3 0 81,1-1 1,0 2-1,0-1 0,1 1 1,-1 0-1,13 0 0,21-4-13,0 2 0,0 2 1,74 5-1,-113-3-196,-1 1 0,1-1 1,-1 0-1,0 1 0,1 0 1,-1-1-1,0 1 0,1 0 1,-1 0-1,0 1 0,0-1 1,0 0-1,2 2 0,-3-2 9,0 0 0,-1 0 0,1-1-1,0 1 1,-1 0 0,1 0 0,-1 0 0,0 0-1,1 0 1,-1 0 0,0 0 0,1 0 0,-1 0-1,0 0 1,0 0 0,0 0 0,0 0 0,0 0-1,0 0 1,0 0 0,-1 2 0,0 1 1,-1 0 0,0 0 1,0-1-1,0 1 0,0-1 1,0 0-1,-1 1 0,0-1 1,1 0-1,-1 0 0,0-1 1,-1 1-1,1 0 1,-4 1-1,-50 30 417,-1-3 0,-64 23 1,18-7 1188,95-41-1252,11-3-125,25-1-68,42-8-251,-40 2-154,97-8-1536,-114 11 1609,0 1 0,0 1 0,0 0 0,0 0 1,-1 1-1,1 1 0,-1 0 0,13 5 1,-22-8 162,1 1 1,-1 0 0,1 1 0,-1-1-1,0 0 1,1 1 0,-1-1 0,0 1-1,0 0 1,0 0 0,0 0 0,0 0-1,0 0 1,-1 0 0,1 0 0,-1 1 0,1-1-1,-1 0 1,0 1 0,0-1 0,0 1-1,0 0 1,-1-1 0,1 1 0,-1 0-1,1-1 1,-1 1 0,0 0 0,0-1-1,0 1 1,-1 0 0,1 0 0,-2 4-1,0-2 163,0 1 0,0 0 0,-1-1 0,0 1-1,-1-1 1,1 0 0,-1 0 0,0 0-1,0 0 1,0-1 0,-1 0 0,0 0-1,-9 6 1,0-1 305,-1-1 0,0-1 0,0 0 0,-1-1 0,0-1-1,0 0 1,-26 3 0,1-2 998,-77-1-1,117-5-1474,-1 0 1,1 0-1,0 1 1,-1-1-1,1 0 0,-1-1 1,1 1-1,-1 0 1,1 0-1,0-1 1,-1 1-1,1 0 0,-1-1 1,1 0-1,0 1 1,0-1-1,-1 0 0,1 1 1,0-1-1,0 0 1,0 0-1,0 0 1,0 0-1,0 0 0,0 0 1,0-1-1,0 1 1,0 0-1,1 0 0,-1-1 1,0-2-1,1 3-84,0-1 0,0 0 0,0 0 0,1 0-1,-1 0 1,1 0 0,-1 0 0,1 0 0,0 0-1,0 1 1,0-1 0,0 0 0,0 0 0,0 1 0,0-1-1,0 1 1,1-1 0,-1 1 0,1 0 0,-1-1-1,1 1 1,-1 0 0,3-1 0,74-40-10263,-27 19 828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14125,'0'0'9903,"1"10"-8467,5 27-282,1 51 1,-6-70-811,-1 0 1,-1 1 0,-1-1 0,0 0 0,-8 26 0,12-55 34,0-1 0,0 1 1,-2-24-1,1 15-284,0 4-83,-2-66 45,-2 78-221,1 16 66,-1 19 61,3-28 34,0 0 0,1 1 0,-1-1 0,1 0 0,-1 0 0,1 0 0,0 0 0,0 0 0,0 0-1,1 0 1,-1 0 0,1-1 0,0 1 0,-1 0 0,1-1 0,0 0 0,1 1 0,-1-1 0,0 0 0,1 0 0,-1 0-1,1 0 1,0-1 0,-1 1 0,1-1 0,0 1 0,0-1 0,0 0 0,0 0 0,0 0 0,4 0 0,-1 0 8,-1-1 1,0 1-1,1-1 1,-1 0-1,0 0 1,1-1-1,-1 0 0,0 0 1,1 0-1,-1 0 1,0-1-1,0 0 1,0 0-1,0 0 1,0-1-1,-1 0 1,1 1-1,4-5 1,-3 1 5,-1 1 1,1-1 0,-1 0 0,0 0 0,0-1-1,-1 0 1,0 1 0,0-2 0,-1 1 0,1 0-1,-2-1 1,1 1 0,-1-1 0,0 0 0,-1 0-1,1 0 1,-2 0 0,1-11 0,-1 19-13,0-1-1,0 1 1,0-1 0,0 1 0,0-1 0,0 1 0,0-1 0,0 1-1,0-1 1,0 1 0,-1 0 0,1-1 0,0 1 0,0-1-1,0 1 1,-1-1 0,1 1 0,0 0 0,0-1 0,-1 1 0,1-1-1,0 1 1,-1 0 0,1-1 0,0 1 0,-1 0 0,1 0-1,-1-1 1,1 1 0,-1 0 0,1 0 0,0 0 0,-1-1 0,1 1-1,-1 0 1,1 0 0,-1 0 0,1 0 0,-1 0 0,1 0-1,-1 0 1,1 0 0,-1 0 0,1 0 0,-1 0 0,1 0 0,0 1-1,-1-1 1,1 0 0,-1 0 0,1 0 0,-1 1 0,-2 0-13,1 0 0,0 0 0,0 0 0,0 0 0,1 1 0,-1-1 1,0 1-1,0-1 0,1 1 0,-3 3 0,-3 7 14,0 0-1,2 0 1,-1 1-1,2 0 1,0 0 0,0 0-1,1 0 1,1 1-1,0 0 1,1-1-1,1 23 1,0-35 3,0 1 0,1-1 1,-1 0-1,1 0 0,-1 0 0,1 1 0,0-1 1,-1 0-1,1 0 0,0 0 0,0 0 0,-1 0 1,1 0-1,0 0 0,0-1 0,0 1 1,0 0-1,1 0 0,-1-1 0,0 1 0,0-1 1,0 1-1,0-1 0,1 1 0,-1-1 0,0 0 1,0 0-1,1 1 0,-1-1 0,0 0 1,1 0-1,-1 0 0,0-1 0,0 1 0,1 0 1,1-1-1,4 0 27,-1 0 0,1 0 0,0-1 0,-1 0 0,13-5 0,-5-1-10,1-1-1,-1 0 1,-1-1 0,0-1 0,-1 0 0,1-1 0,-2 0-1,0-1 1,-1 0 0,0-1 0,-1 0 0,0 0 0,11-26-1,-25 53 53,-6 12 36,2 1-1,1 0 0,2 1 0,0 0 0,1 0 0,0 35 1,4-61-105,1 1 0,0-1 0,0 0 0,0 1 1,1-1-1,-1 1 0,0-1 0,0 0 1,1 1-1,-1-1 0,1 0 0,-1 1 0,1-1 1,0 0-1,-1 0 0,1 0 0,0 0 1,0 1-1,0-1 0,0 0 0,0 0 0,0-1 1,0 1-1,0 0 0,0 0 0,0 0 1,1-1-1,-1 1 0,0-1 0,0 1 0,1-1 1,-1 1-1,0-1 0,1 0 0,-1 1 1,1-1-1,-1 0 0,0 0 0,1 0 0,-1 0 1,0-1-1,1 1 0,-1 0 0,1 0 1,1-2-1,3 1-8,0-1-1,-1 0 1,1 0 0,-1-1 0,1 1 0,-1-1-1,0-1 1,0 1 0,6-6 0,-7 5-264,-1 1 0,0 0 0,-1 0 0,1-1 0,0 0 0,-1 1 0,0-1 1,0 0-1,0 0 0,1-5 0,2-27-10018,-5 14-1607</inkml:trace>
</inkml:ink>
</file>

<file path=ppt/ink/ink3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13 20595,'0'0'4901,"-78"55"-3043,31-13-257,-1 6-1088,-2 4-385,4 1-32,2-3-160,8-10-641,11-6-384,8-14-288,9-11-545,10-22-5989,13-18-641</inkml:trace>
  <inkml:trace contextRef="#ctx0" brushRef="#br0" timeOffset="1">152 0 17489,'0'0'4932,"23"55"-2305,-5-18-962,6 1-480,6 4-640,3 0-449,6-1-544,-3-2-3012,0-7-4131</inkml:trace>
</inkml:ink>
</file>

<file path=ppt/ink/ink3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174 372 6278,'9'-11'2002,"13"-16"-342,-1-2 1,0 0-1,18-38 1,-31 52-925,-1 0 1,-1 0 0,0-1-1,0 0 1,-2 0-1,0-1 1,-1 1 0,0-1-1,-1-30 1,-1 47-697,-1-1 0,0 0 0,0 1-1,0-1 1,0 0 0,0 1 0,0-1 0,0 1 0,0-1 0,0 0 0,0 1 0,0-1 0,-1 1 0,1-1 0,0 0 0,0 1-1,-1-1 1,1 1 0,0-1 0,-1 1 0,1-1 0,0 1 0,-1-1 0,1 1 0,-1-1 0,1 1 0,-1-1 0,1 1 0,-1 0-1,1-1 1,-1 1 0,1 0 0,-1-1 0,1 1 0,-1 0 0,0 0 0,1 0 0,-1 0 0,0 0 0,1-1 0,-1 1 0,1 0 0,-1 0-1,0 1 1,-2-1 55,1 1-1,1 0 0,-1 0 0,0 0 0,0 1 1,0-1-1,0 0 0,1 1 0,-1-1 1,1 1-1,-1-1 0,-2 4 0,-4 9 106,0 1-1,1-1 1,0 1-1,1 1 1,1-1-1,0 1 0,-4 25 1,1 9 174,-2 58 0,7 4 293,21 201 0,-18-293-1092,-8-33-938,-1-4 824,-71-103-3323,45 70 2788,-51-95-1,83 139 1129,1 1 1,-1-1 0,1 1-1,0-1 1,1 0-1,-1 0 1,1 0 0,0 0-1,0-6 1,2 10-7,-1 1 0,0-1 0,1 0 0,-1 1 1,1-1-1,0 1 0,-1-1 0,1 1 0,0-1 0,0 1 0,0-1 1,0 1-1,0 0 0,0 0 0,0-1 0,0 1 0,1 0 1,-1 0-1,0 0 0,1 0 0,-1 1 0,1-1 0,-1 0 0,1 0 1,-1 1-1,1-1 0,0 1 0,-1 0 0,1-1 0,0 1 1,-1 0-1,1 0 0,0 0 0,-1 0 0,3 0 0,134 4 956,-70 0-3028,0-5-4194,-25-2-2746</inkml:trace>
</inkml:ink>
</file>

<file path=ppt/ink/ink3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15791,'0'0'2338,"-39"54"-864,27-14-161,6 6-128,4 2-192,2 1-321,0-4-543,9-1-129,6-3-833,3-7-769,2-2-1312,-4-6-1699,-3-5-3619</inkml:trace>
</inkml:ink>
</file>

<file path=ppt/ink/ink3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7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13132,'0'0'3572,"2"13"-2286,1 6-883,-1-1-1,-2 1 0,0-1 1,0 1-1,-2-1 1,0 1-1,-6 19 0,-23 56 990,-12 45-490,39-124-857,1 0 0,1 0 0,0 0 0,1 0 0,1 1 0,1-1 0,1 16 0,-1-28-68,0-1 1,0 1 0,0 0 0,0 0 0,0-1 0,0 1 0,1-1 0,0 1 0,-1-1-1,1 1 1,0-1 0,0 0 0,0 0 0,0 0 0,0 0 0,1 0 0,-1-1 0,1 1-1,-1-1 1,1 1 0,-1-1 0,1 0 0,4 1 0,0 0-556,-1 0 0,0-1 0,1 0 0,-1 0 0,1-1 0,-1 0 0,1 0 0,-1 0 1,12-3-1,14-9-4932</inkml:trace>
  <inkml:trace contextRef="#ctx0" brushRef="#br0" timeOffset="1">450 201 12364,'0'0'8488,"-31"74"-6695,14-37-832,-2 7-384,-6 2-193,0 3-95,-2-4 159,0-2 161,0-5-65,2-8-256,9-8-224,4-10-224,4-8-1505,6-4-962,2-13-1249,0-16-2818</inkml:trace>
</inkml:ink>
</file>

<file path=ppt/ink/ink3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13869,'0'0'6214,"48"24"-4933,-11-6-448,1 2-481,6 1-288,0-2-224,-7-2-1377,-5-6-1506,-9-6-3427</inkml:trace>
</inkml:ink>
</file>

<file path=ppt/ink/ink3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15182,'0'0'4703,"10"12"-3186,2 3-1286,0 0 1,-1 0 0,-1 1-1,0 0 1,-1 1 0,-1 0-1,-1 0 1,0 1 0,6 29-1,-10-29-210,-1 0-1,-1 0 1,0 0-1,-2 0 1,0 0-1,0 0 0,-2 0 1,0 0-1,-2 0 1,0-1-1,0 0 1,-2 0-1,0 0 0,-1-1 1,0 0-1,-2-1 1,0 0-1,0 0 1,-1-1-1,-1 0 0,-1-1 1,-14 13-1,23-23-475,0 1-1,0-1 0,0 0 0,0 0 1,0 0-1,-1-1 0,1 1 1,-1-1-1,0 0 0,-5 1 0,-6-2-5875</inkml:trace>
  <inkml:trace contextRef="#ctx0" brushRef="#br0" timeOffset="1">519 185 18449,'0'0'6919,"59"-2"-5606,-29-3-800,3-1-449,1-1-897,1 0-1249,-9 0-993,-8 0-1121,-12 1-2722</inkml:trace>
</inkml:ink>
</file>

<file path=ppt/ink/ink3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0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18289,'0'0'3908,"69"4"-1794,-8-19-1185,12-3-513,6 1-288,1 1-224,-4 0-1986,-10 1-4868</inkml:trace>
</inkml:ink>
</file>

<file path=ppt/ink/ink3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29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15150,'0'0'5093,"15"-2"-3796,-9 1-1134,34-5 839,56-2 0,-86 7-966,-1 1 0,1 0 0,0 1 0,-1 0-1,1 0 1,-1 1 0,0 0 0,1 1 0,-1-1 0,0 2 0,-1 0 0,1 0 0,11 7 0,-18-9-31,0-1 1,-1 1 0,1 0 0,-1-1 0,1 1-1,-1 0 1,0 0 0,1 0 0,-1 0-1,0 0 1,0 0 0,0 0 0,-1 0 0,1 0-1,0 0 1,-1 1 0,0-1 0,1 0 0,-1 0-1,0 1 1,0-1 0,0 0 0,-1 1 0,1-1-1,0 0 1,-1 0 0,1 0 0,-1 1 0,0-1-1,0 0 1,0 0 0,0 0 0,0 0-1,-3 3 1,-5 7 132,0 0 0,-1-1-1,-1 0 1,-17 13 0,-5 8 273,32-31-410,0-1 0,0 1 0,0 0 0,0 0 0,1-1 0,-1 1 0,0 0 0,1 0 0,-1 0 0,0 0 0,1 0 0,-1 0 0,1 0 0,0 0 0,-1 0 0,1 0 0,0 0 0,0 0 0,-1 0 0,1 0 0,0 0 0,0 0 0,0 0 0,0 0 0,0 0 0,0 1 0,1-1 0,-1 0 0,0 0 0,1 0 0,-1 0 0,0 0 0,1 0 0,-1 0 0,1 0 0,0-1 0,-1 1 0,1 0 0,0 0 0,-1 0 0,1 0 0,0-1 0,0 1 0,0 0 0,0-1 0,0 1 0,0-1 0,1 1 0,6 3-7,0-2 0,0 1 0,1-1 0,-1 0 0,10 0 0,-3 0 36,-11-1-21,12 1-15,-1 2 0,0-1 0,0 2-1,0 0 1,16 8 0,-28-12 4,0 1 0,0-1 1,-1 1-1,1 0 0,0 0 0,-1 0 0,0 0 0,1 1 0,-1-1 0,0 0 0,0 1 0,0 0 0,-1-1 0,1 1 1,0 0-1,-1 0 0,0 0 0,0 0 0,0 0 0,0 0 0,0 0 0,-1 0 0,1 1 0,-1-1 0,0 0 1,0 0-1,0 0 0,0 1 0,-1-1 0,1 0 0,-1 0 0,-1 4 0,-1 0 67,-1 0 0,1 0 0,-1-1-1,0 0 1,0 0 0,-1 0 0,0 0 0,0-1 0,0 1-1,-1-1 1,0-1 0,0 1 0,0-1 0,0 0 0,-8 4-1,-9 4 667,-1-2 0,0 0 0,-26 8 0,-45 4 1229,86-20-1865,0-1-1,1 0 1,-1-1 0,0 0 0,0 0 0,0-1 0,1 0 0,-16-4 0,22 4-139,1 0 0,0 1 0,0-1 0,-1 0 0,1 0 0,0 0 0,0 0 0,0 0 0,0 0 0,0 0 1,0 0-1,0 0 0,0 0 0,1-1 0,-1 1 0,0 0 0,1-1 0,-1 1 0,1 0 0,-1-1 0,1 1 1,0-1-1,-1-1 0,1-1-576,0-1 0,-1 1 1,2 0-1,-1-1 0,0 1 1,1 0-1,1-6 0,14-25-5908</inkml:trace>
</inkml:ink>
</file>

<file path=ppt/ink/ink3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96 13869,'1'-11'1111,"1"-4"-408,0 10-394,-1 0 0,-1 0 0,1 0 1,-1 0-1,0-1 0,0 1 1,0 0-1,-1 0 0,0 0 0,-1-5 1,2 10-258,0-1 1,0 1-1,0-1 1,0 1-1,0 0 1,-1-1-1,1 1 1,0 0-1,0-1 1,0 1-1,0 0 1,-1-1-1,1 1 1,0 0-1,0-1 1,-1 1-1,1 0 1,0 0-1,-1-1 1,1 1-1,0 0 1,0 0-1,-1 0 1,1-1-1,-1 1 1,1 0-1,0 0 1,-1 0-1,1 0 1,0 0-1,-1 0 0,1 0 1,0 0-1,-1 0 1,1 0-1,-1 0 1,1 0-1,0 0 1,-1 0-1,1 0 1,-1 0-1,1 0 1,0 0-1,-1 1 1,1-1-1,0 0 1,-1 0-1,1 0 1,0 1-1,0-1 1,-1 0-1,1 0 1,0 1-1,-1-1 1,1 0-1,0 0 1,0 1-1,0-1 1,-1 0-1,1 1 1,0-1-1,0 0 1,0 1-1,0 0 1,-14 22 699,6 2-360,1 1 1,2-1-1,1 1 1,0 1-1,2-1 1,1 0-1,4 42 1,3-15 276,2 1-1,25 87 1,-10-71-448,-13-43-184,-2 0-1,0 0 1,5 41 0,-13-68-60,0 0-1,0 0 1,0 0-1,0 0 1,0 1-1,0-1 1,0 0-1,0 0 1,0 0-1,0 0 1,0 1-1,0-1 1,0 0-1,0 0 1,0 0-1,0 0 1,-1 0-1,1 0 1,0 1-1,0-1 1,0 0-1,0 0 1,0 0-1,0 0 1,0 0-1,-1 0 1,1 0-1,0 1 1,0-1-1,0 0 1,0 0-1,0 0 1,0 0-1,-1 0 1,1 0-1,0 0 1,0 0-1,0 0 1,0 0-1,-1 0 1,1 0-1,0 0 1,0 0-1,0 0 1,0 0-1,0 0 1,-1 0-1,1 0 1,0 0-1,0 0 1,0 0-1,0 0 1,0-1-1,-1 1 1,1 0-1,0 0 1,0 0-1,-15-9-1068,-11-13-1167,-102-121-7950,106 115 10317,1 0-1,1-2 0,-21-44 1,39 71 119,1 0 0,-1 0 1,1 0-1,0 0 0,0 0 1,0-1-1,1 1 0,-1 0 1,1 0-1,0-1 0,0 1 1,0-7-1,1 9-162,-1-1 0,1 1 0,0 0 0,-1-1 0,1 1 0,0-1-1,0 1 1,0 0 0,0 0 0,0 0 0,0 0 0,0 0 0,0 0 0,1 0 0,-1 0 0,0 0 0,1 0 0,-1 0 0,1 1-1,-1-1 1,1 1 0,-1-1 0,1 1 0,-1 0 0,1-1 0,2 1 0,32-4 392,0 2-1,45 3 1,23-1-2142,-48-6-2660</inkml:trace>
</inkml:ink>
</file>

<file path=ppt/ink/ink3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13196,'0'0'6631,"-44"78"-5478,23-32-352,-2 8 224,8-1 64,11-1-609,4-1-256,2-5-128,18-8-64,9-6-32,-4-10-416,3-6-1314,-2-9-1537,0-7-2178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22197,'0'0'6118</inkml:trace>
</inkml:ink>
</file>

<file path=ppt/ink/ink3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15631,'0'0'5893,"-4"60"-4740,-11-17 385,-7 7-545,-3 3-481,1-2-384,2-6-63,2-7-33,5-10 0,3-13-193,3-7-960,4-8-1313,-1-8-2274,1-15-5702</inkml:trace>
  <inkml:trace contextRef="#ctx0" brushRef="#br0" timeOffset="1">0 114 15887,'0'0'6534,"80"26"-4772,-41-13-321,5 3-992,1 2-353,-2 2-320,-5 3-2467,-5-1-2562,-4-2-6726</inkml:trace>
</inkml:ink>
</file>

<file path=ppt/ink/ink3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1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12812,'0'0'2627,"69"21"-193,-31-9-1057,3 6 161,-3 6-417,-6 4-577,-11 8-448,-13 9-32,-8 9 0,-9 5 33,-20 8-33,-9 1-64,-5-1-257,-5-7-736,0-9-448,4-13-2146,3-15-4069</inkml:trace>
</inkml:ink>
</file>

<file path=ppt/ink/ink3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18033,'0'0'5958,"57"-5"-5158,-14-3 97,8 2-448,4-2-353,0 1-64,-7 2-1153,-13 4-2338,-12 1-866,-18 0-2209</inkml:trace>
</inkml:ink>
</file>

<file path=ppt/ink/ink3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13613,'0'0'7751,"55"2"-6213,4-15-353,9-5-833,8 3-256,-5 1-96,-9 0-1185,-11-1-3203,-14 1-8296</inkml:trace>
</inkml:ink>
</file>

<file path=ppt/ink/ink3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70 7399,'0'0'9983,"-12"-3"-8777,7 1-1090,-1 1 0,1-1 0,-1 1 0,1 1 0,-1-1-1,0 1 1,1 0 0,-1 0 0,1 0 0,-1 1 0,0 0 0,1 0-1,-1 0 1,1 1 0,0 0 0,0 0 0,-1 0 0,1 1 0,1-1-1,-1 1 1,0 1 0,1-1 0,-1 0 0,1 1 0,0 0 0,-4 5 0,6-7-23,0 1 1,-1 0-1,1 1 1,0-1-1,0 0 1,1 0 0,-1 1-1,1-1 1,0 1-1,0 0 1,0-1-1,0 1 1,0 0-1,1-1 1,0 1 0,0 6-1,0-9-44,1 1 1,-1 0-1,1-1 0,0 1 1,0-1-1,-1 1 0,1-1 0,0 1 1,0-1-1,1 1 0,-1-1 0,0 0 1,0 0-1,1 1 0,-1-1 1,0 0-1,1 0 0,-1 0 0,1-1 1,-1 1-1,1 0 0,0-1 0,-1 1 1,1-1-1,0 1 0,-1-1 0,1 0 1,0 1-1,0-1 0,-1 0 1,1 0-1,0 0 0,0-1 0,3 0 1,3 0 24,1-1 1,-1 0 0,1-1 0,-1 0-1,0 0 1,0-1 0,0 0-1,0 0 1,-1-1 0,0 1-1,0-2 1,0 1 0,9-11 0,-5 6 121,-2-1 0,1 0 0,-2 0 1,1-1-1,-1 0 0,-1-1 0,9-20 0,-12 14 503,-10 14-103,5 6-583,-1-1 1,1 1-1,0 0 0,-1 0 0,1 0 0,0 0 1,-1 0-1,1 0 0,0 0 0,0 0 0,0 0 0,0 1 1,0-1-1,0 0 0,0 1 0,0-1 0,0 2 1,-2 2 6,0 1 0,1-1 0,0 1 0,-1 0 0,2-1 0,-1 1 0,1 0 0,0 0 0,0 0 0,1 0 0,-1 0 0,2 0 1,-1 0-1,0 0 0,1 0 0,0 0 0,1 0 0,1 7 0,0-9-181,-1 0 1,0 0 0,1 0-1,0-1 1,-1 1-1,1-1 1,1 1-1,-1-1 1,1 0-1,-1 0 1,1-1-1,0 1 1,0-1 0,0 1-1,0-1 1,0-1-1,0 1 1,1 0-1,-1-1 1,1 0-1,-1 0 1,1-1-1,-1 1 1,6-1-1,20 0-5107,-3-5-3098</inkml:trace>
</inkml:ink>
</file>

<file path=ppt/ink/ink3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18642,'0'0'9417,"59"20"-9353,-37-20-2018,-4 0-4356,-4-11-10154</inkml:trace>
</inkml:ink>
</file>

<file path=ppt/ink/ink3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3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17521,'0'0'8904,"-52"21"-8327,16 13-97,-1 7-384,-3 1-64,4 2 32,7-8-64,6-4-64,8-9-1057,5-5-801,4-8-960,4-10-1090</inkml:trace>
</inkml:ink>
</file>

<file path=ppt/ink/ink3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12908,'0'0'12876,"57"26"-11498,-31-7-578,7 1-415,4 4-289,-1 0-96,-1-1-2178,-5-5-3171,-3-5-6278</inkml:trace>
</inkml:ink>
</file>

<file path=ppt/ink/ink3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 16239,'0'0'5611,"-10"-2"-4965,8 2-612,0-1 0,-1 1 0,1-1 0,0 1 0,0 0 0,-1 0 0,1 0 0,0 0 0,0 0 0,-1 0 0,1 1-1,0-1 1,0 1 0,0 0 0,0-1 0,0 1 0,-1 0 0,1 0 0,1 0 0,-1 1 0,0-1 0,0 0 0,-3 4 0,1 1 72,0 0 0,1 0-1,-1 0 1,2 1 0,-1-1 0,0 1-1,1 0 1,-2 12 0,-2 6 110,2 0 1,1 0-1,1 1 0,1-1 1,1 0-1,1 1 0,1-1 1,9 40-1,-6-46-228,1-1 1,0 1 0,1-1-1,1 0 1,0-1-1,2 0 1,0 0-1,1-1 1,0 0 0,2-1-1,23 23 1,-34-37-112,-1 1 0,1-1 0,-1 0 0,1 0 0,-1 1 0,0-1 0,0 1 0,0-1 0,0 1 0,0-1 0,0 1 0,0 0 0,1 2 0,-3-4-22,1 1 0,0-1 0,0 0-1,-1 1 1,1-1 0,0 0 0,-1 0 0,1 1 0,0-1 0,-1 0-1,1 0 1,-1 1 0,1-1 0,0 0 0,-1 0 0,1 0-1,-1 0 1,1 0 0,-1 0 0,1 1 0,0-1 0,-1 0-1,1 0 1,-1 0 0,1-1 0,-1 1 0,1 0 0,0 0 0,-1 0-1,1 0 1,-1 0 0,0-1 0,-32-9-5001,13 2 4723,0-3 296,2 0 0,-1 0-1,1-2 1,-29-27 0,41 35 404,0-1-1,0 0 1,1 0 0,0 0-1,1-1 1,-1 0 0,1 0 0,1 0-1,-1 0 1,1-1 0,0 1-1,1-1 1,0 0 0,0 0-1,1 0 1,-1-9 0,2 14-113,1 0 1,-1 0 0,1 0-1,0 0 1,0 1 0,0-1-1,0 0 1,1 1 0,-1-1-1,1 1 1,-1-1-1,1 1 1,0 0 0,0-1-1,0 1 1,0 0 0,0 0-1,1 1 1,-1-1 0,1 0-1,-1 1 1,1-1 0,0 1-1,-1 0 1,1 0-1,0 0 1,0 0 0,0 1-1,3-1 1,15-4-54,1 1 0,43-2 0,-36 4-760,19-6-2968,-17-4-2354,0-8-6740</inkml:trace>
</inkml:ink>
</file>

<file path=ppt/ink/ink3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15471,'0'0'7271,"-37"66"-6471,37-31-287,16-1-385,5-2 0,9-1-128,0-3-993,1-1-673,-6-1-640,-2-4-1569,-8-3-5478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13068,'0'0'12311,"0"14"-11073,2 115 965,2-41-1223,-5 0-1,-21 163 0,24-277-312,1-37-644,3 0 0,15-66 1,-21 128-40,0 0 1,0 0 0,0 0 0,0 0-1,0 0 1,1 0 0,-1-1-1,0 1 1,1 0 0,-1 0-1,1 1 1,-1-1 0,1 0 0,-1 0-1,1 0 1,0 0 0,-1 0-1,1 0 1,0 1 0,0-1-1,-1 0 1,1 1 0,0-1-1,0 0 1,0 1 0,0-1 0,0 1-1,0 0 1,0-1 0,0 1-1,0 0 1,0 0 0,0-1-1,0 1 1,0 0 0,1 0 0,-1 0-1,0 0 1,0 0 0,0 1-1,0-1 1,0 0 0,0 0-1,1 1 1,5 3-3,-1 0 0,0 0 0,0 1 0,0 0 0,8 9 0,14 10-23,-23-21 51,0 0 0,0-1 0,0 0 0,1 0 0,-1 0 0,0 0 0,1-1 1,0 0-1,-1 0 0,1-1 0,0 1 0,-1-1 0,1 0 0,0-1 0,-1 0 1,1 1-1,-1-2 0,1 1 0,-1-1 0,1 0 0,-1 0 0,0 0 0,0-1 1,0 1-1,0-1 0,0-1 0,-1 1 0,0-1 0,1 1 0,-1-1 0,0-1 0,3-3 1,1-3 20,0 1 1,0-1 0,-1-1 0,-1 1 0,0-1-1,-1 0 1,0-1 0,0 1 0,-1-1 0,-1 0-1,-1 0 1,3-22 0,-5 28-21,0-1 0,0 1 0,0 0 0,-1-1 0,-3-11 0,4 18-14,-1 0 0,1 0 0,0 0 0,-1 0 0,1 0 0,-1 0 0,1 0 0,-1 0 0,0 0 0,1 0 0,-1 0 0,0 0 0,0 1 0,1-1 0,-1 0 0,0 0 0,0 1 0,0-1 0,0 1 0,0-1 0,0 1 0,0-1 0,0 1 0,0 0 0,0-1 0,-1 1 0,1 0 0,0 0 0,0 0 0,0-1 1,0 1-1,0 1 0,0-1 0,-1 0 0,1 0 0,0 0 0,0 1 0,0-1 0,0 0 0,0 1 0,0-1 0,0 1 0,0-1 0,0 1 0,0 0 0,0-1 0,0 1 0,-1 1 0,-4 2-10,0 1 0,1 0-1,-1 0 1,1 0 0,0 1 0,0 0 0,1 0 0,-5 8 0,-32 61-3,27-49 22,4-7 69,0-1-1,2 1 1,0 0 0,1 1-1,1-1 1,-6 34 0,12-52-73,0 0-1,0 0 1,0 0 0,0 0-1,0 0 1,0 0 0,0 0-1,0 0 1,0 0 0,1 0-1,-1 0 1,0 0-1,0-1 1,1 1 0,-1 0-1,1 0 1,-1 0 0,1 0-1,-1-1 1,1 1 0,-1 0-1,1-1 1,0 1 0,-1 0-1,1-1 1,0 1 0,0-1-1,1 2 1,0-2-1,0 1 0,1 0 0,-1-1 0,1 1 0,-1-1 1,0 0-1,1 0 0,-1 0 0,1 0 0,4-1 0,3-1-3,-1 0-1,0-1 1,1 0-1,15-8 1,6-7 2,-24 13 0,-1 0 0,1 1 0,1 0 0,-1 0 0,1 1 0,-1 0 0,1 0 0,0 1 0,0 0 0,0 0 0,10-1 0,-16 4 0,-1-1 0,0 1 0,0 0 0,0-1 0,1 1 0,-1 0 0,0 0 0,0-1 0,0 1 0,0 0 0,0 0 0,-1 0 0,1 0 0,0 0 0,0 1 0,-1-1 0,1 0 0,0 0 0,-1 0 0,1 1 0,-1-1 0,0 0 0,1 0 0,-1 1 0,0-1 0,0 0 0,0 1 0,0-1 0,0 3 0,0 52 0,0-41 0,-3 20-449,-1 13-1352,4-48 1779,0 0 0,0-1 0,0 1 0,1 0 0,-1 0-1,0 0 1,0 0 0,0 0 0,0 0 0,0 0 0,0 0-1,0 0 1,0 0 0,0 0 0,1 0 0,-1 0-1,0 0 1,0 0 0,0 0 0,0 0 0,0 0 0,0 0-1,0 0 1,1 0 0,-1 0 0,0 0 0,0 0 0,0 0-1,0 0 1,0 0 0,0 0 0,0 0 0,0 0 0,0 0-1,1 0 1,-1 0 0,0 1 0,0-1 0,0 0 0,0 0-1,0 0 1,0 0 0,0 0 0,0 0 0,0 0-1,0 0 1,0 0 0,0 0 0,0 1 0,0-1 0,0 0-1,0 0 1,0 0 0,0 0 0,0 0 0,0 0 0,0 0-1,0 0 1,0 1 0,12-27-1544,-5 4-4242,2-5-2168</inkml:trace>
</inkml:ink>
</file>

<file path=ppt/ink/ink3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18866,'0'0'2071,"-9"12"-1158,-9 14-477,1 0 1,1 1-1,1 1 1,1 1-1,2 0 0,1 0 1,-9 36-1,16-46-321,1 0 0,1 1 0,1-1 0,1 25 0,0-40-118,0-1-1,0 1 1,1-1-1,-1 1 1,1-1-1,0 0 1,0 1-1,0-1 1,0 0-1,0 0 1,1 0-1,-1 0 1,1 0-1,0 0 1,0 0-1,0 0 1,1-1-1,-1 1 0,0-1 1,1 0-1,0 1 1,-1-1-1,1 0 1,0-1-1,0 1 1,0 0-1,0-1 1,1 0-1,-1 0 1,0 0-1,0 0 1,4 0-1,1 0-348,-1 0 0,1-1 1,-1 0-1,0-1 0,1 0 0,-1 0 0,0 0 0,1-1 0,-1 0 0,11-5 0,-11 4-683,0-1 1,0-1-1,0 1 1,-1-1-1,11-9 1,15-21-7417</inkml:trace>
  <inkml:trace contextRef="#ctx0" brushRef="#br0" timeOffset="1">521 53 13837,'0'0'5285,"-29"59"-3651,6-18-609,-5 11 384,0 4 0,-5 2-448,4-3-192,3-6-353,6-8-320,6-12-32,5-13-96,4-7-1313,2-9-1730,-2-1-1761,-2-17-4677</inkml:trace>
</inkml:ink>
</file>

<file path=ppt/ink/ink3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5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11275,'0'0'9192,"70"-17"-7462,-38 17-769,2 0-641,3 8-288,-3 4-96,-3-5-1986,-5-2-2498,-6-5-4965</inkml:trace>
</inkml:ink>
</file>

<file path=ppt/ink/ink3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3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14125,'0'0'7976,"46"54"-6759,-31-18-224,-2 4-224,-5 6-289,-8 2-224,0 2-63,-10 3-1,-10-3-64,-8-4-32,1-5-64,0-10-1249,3-14-2499,6-17-2882</inkml:trace>
  <inkml:trace contextRef="#ctx0" brushRef="#br0" timeOffset="1">538 52 22133,'0'0'6022,"69"11"-5926,-35-6-96,-1-1-2146,-3-1-2018,-9-1-2146,-13 0-6566</inkml:trace>
  <inkml:trace contextRef="#ctx0" brushRef="#br0" timeOffset="2">418 220 15118,'0'0'9449,"96"-9"-8968,-36-9-225,12-2-192,-1 1-32,-1 4-352,-9-3-2851,-5 0-8264</inkml:trace>
</inkml:ink>
</file>

<file path=ppt/ink/ink3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47 13485,'0'0'2690,"-10"-4"-682,-1 0-1690,0 0 0,0 1 1,0 0-1,0 1 0,-1 0 0,-19 0 1,23 2-189,1 0 1,0 1 0,0 0-1,0 0 1,0 0 0,-1 1-1,2 0 1,-1 1 0,0-1-1,0 1 1,1 1-1,0-1 1,-11 9 0,10-6-45,1 1 0,0-1-1,0 2 1,1-1 0,0 0 0,0 1 0,1 0 0,0 0 0,0 1 0,1-1 0,0 1 0,0 0 0,1-1 0,1 1 0,-2 11 0,2-15-48,1 0 1,-1 0 0,1 0-1,0 0 1,1 0 0,-1 0-1,1 0 1,0-1 0,0 1 0,0 0-1,1 0 1,-1-1 0,1 1-1,0-1 1,1 1 0,-1-1-1,1 0 1,0 0 0,0 0 0,0-1-1,1 1 1,-1-1 0,1 1-1,0-1 1,0 0 0,0 0-1,0-1 1,0 1 0,5 1-1,1-1-9,-1-1-1,0 0 0,1 0 0,-1-1 0,1-1 0,-1 1 0,1-1 0,-1-1 0,1 0 1,-1 0-1,0-1 0,1 0 0,-1-1 0,0 0 0,0 0 0,0-1 0,-1 0 1,1 0-1,-1-1 0,8-6 0,7-6 172,-1 0 1,-1-1 0,-1-2-1,0 0 1,26-36-1,-40 50-140,-1-1-1,1 1 0,-1-1 1,0-1-1,-1 1 1,0-1-1,0 0 1,-1 0-1,0 0 0,0 0 1,-1 0-1,0-1 1,0 1-1,0-10 1,-2 17-58,0 1 1,0-1-1,-1 1 0,1-1 1,0 0-1,0 1 1,0-1-1,0 1 1,-1-1-1,1 1 0,0-1 1,-1 0-1,1 1 1,0-1-1,-1 1 1,1 0-1,0-1 0,-1 1 1,1-1-1,-1 1 1,1-1-1,-1 1 1,1 0-1,-1 0 1,1-1-1,-1 1 0,0 0 1,1 0-1,-1-1 1,1 1-1,-1 0 1,0 0-1,1 0 0,-1 0 1,1 0-1,-1 0 1,0 0-1,1 0 1,-1 0-1,0 0 1,1 0-1,-1 1 0,1-1 1,-1 0-1,1 0 1,-1 1-1,0-1 1,1 0-1,-1 0 0,1 1 1,-1-1-1,1 1 1,0-1-1,-1 1 1,0 0-1,-28 22-21,20-12 29,1 0-1,0 1 1,1-1 0,1 1-1,-1 1 1,-4 14 0,9-21-96,0 1 0,-1 0 1,2-1-1,-1 1 0,1 0 1,0 0-1,1 0 0,0 0 1,0 0-1,0 0 0,1 0 1,0 0-1,3 12 0,-3-17-207,0 0 0,0-1-1,1 1 1,-1-1-1,0 1 1,1-1-1,-1 1 1,1-1 0,-1 0-1,1 0 1,0 0-1,-1 0 1,1 0-1,0 0 1,0 0 0,0 0-1,0-1 1,0 1-1,0-1 1,0 1-1,0-1 1,0 0 0,0 0-1,0 0 1,0 0-1,0 0 1,0 0-1,2-1 1,39-4-12455</inkml:trace>
</inkml:ink>
</file>

<file path=ppt/ink/ink3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10 765 9961,'0'0'2638,"-2"9"-1576,-5 27-373,7-35-628,0 0 1,0 0 0,0 0 0,1 0 0,-1 0 0,0 0 0,1 0 0,-1 0 0,1 0 0,-1-1-1,1 1 1,0 0 0,-1 0 0,1 0 0,0-1 0,-1 1 0,1 0 0,0-1 0,0 1-1,-1-1 1,1 1 0,0-1 0,0 1 0,0-1 0,0 0 0,0 1 0,0-1 0,0 0 0,0 0-1,0 0 1,0 1 0,0-1 0,2-1 0,37 2 1441,-35-1-1251,5-2-12,0 1 0,0-2 0,0 1 0,-1-1 0,1-1 0,-1 0 0,0 0 0,0-1 0,0 0 0,0 0 0,10-10 0,6-6 46,0 0-1,26-31 1,-29 27-89,-1-1 0,-2-1 1,0 0-1,-2-1 0,-1-1 0,-1-1 0,-1 0 1,-2-1-1,-1 0 0,-2-1 0,-1 0 0,-1 0 1,-2-1-1,-1 0 0,-1-46 0,-3 72-180,0 1 1,0-1-1,-1 0 0,0 1 1,0-1-1,-1 1 1,0 0-1,0-1 0,0 1 1,-1 0-1,0 0 0,0 0 1,0 1-1,-1-1 0,0 1 1,0 0-1,-1 0 0,1 0 1,-1 0-1,0 1 0,0 0 1,0 0-1,-1 0 0,0 1 1,1 0-1,-1 0 1,0 0-1,-1 1 0,1 0 1,0 0-1,-1 0 0,1 1 1,-1 0-1,1 0 0,-11 1 1,-2-1 0,-1 2 1,1 0 0,-1 1-1,1 1 1,0 1 0,0 0-1,-25 10 1,91-12-9516,-33-2 4810</inkml:trace>
</inkml:ink>
</file>

<file path=ppt/ink/ink3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20 549 12364,'0'0'3165,"-4"9"-1339,-12 24-523,17-33-1276,-1 0 0,0 0-1,0 0 1,0 0 0,0 0 0,0 0 0,0 0 0,1 0 0,-1-1 0,0 1 0,0 0 0,0 0 0,0 0 0,0 0 0,0 0 0,1 0 0,-1 0 0,0 0-1,0 0 1,0 0 0,0 0 0,0 0 0,1 0 0,-1 0 0,0 0 0,0 1 0,0-1 0,0 0 0,0 0 0,1 0 0,-1 0 0,0 0 0,0 0 0,0 0 0,0 0-1,0 0 1,0 0 0,0 1 0,0-1 0,1 0 0,-1 0 0,0 0 0,0 0 0,0 0 0,0 0 0,0 1 0,0-1 0,0 0 0,0 0 0,0 0 0,0 0-1,0 0 1,0 1 0,0-1 0,0 0 0,0 0 0,0 0 0,12-9 546,2-7-228,0-2 0,-1 0 0,-1-1 0,-1 0 0,-1 0 0,0-1 0,-2-1 0,0 1 0,6-30 0,0-9 90,-3 0 1,3-72 0,-12 103-389,-3 22-40,1-1 0,0 1 1,1-1-1,0 1 1,0-1-1,0 1 0,0 0 1,1-1-1,0 1 0,5-8 1,-7 13-11,0 0 1,1 1 0,-1-1 0,1 1 0,0-1 0,-1 0 0,1 1 0,-1-1-1,1 1 1,0-1 0,-1 1 0,1-1 0,0 1 0,-1 0 0,1-1-1,0 1 1,0 0 0,0 0 0,-1-1 0,1 1 0,0 0 0,0 0-1,0 0 1,-1 0 0,1 0 0,0 0 0,0 0 0,0 0 0,-1 1-1,1-1 1,0 0 0,0 0 0,-1 1 0,1-1 0,0 0 0,1 2-1,22 20-118,-21-19 108,47 49-11,72 60 0,-25-41-2937,-70-54-1559,49 21 0,-21-17-8895</inkml:trace>
</inkml:ink>
</file>

<file path=ppt/ink/ink3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4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5541,'0'0'5670,"-49"45"-5222,39-19-32,10 0 225,18 1-193,26-2-31,22-2-65,20-3-160,20-6-160,15-8 0,19-6 65,23 0-130,21-10 98,17-9-65,19-6-385,21-2-2049,15-10-1089,-3-2-481</inkml:trace>
</inkml:ink>
</file>

<file path=ppt/ink/ink3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1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5990,'161'-36'2946,"-24"8"-191,-27 6-641,-27 7-961,-22 6-576,-23 5-449,-17 4-96,-21 3-64,-12 4-1249,-24-3-2371</inkml:trace>
</inkml:ink>
</file>

<file path=ppt/ink/ink3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10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16207,'0'0'2915,"68"-5"-2402,8-8-161,21-4 32,17-1-224,7 3-96,-4 2-416,-18 6-1185,-22 5-1666,-36 2-513,-33 4-2338</inkml:trace>
</inkml:ink>
</file>

<file path=ppt/ink/ink3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0:1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12812,'0'0'1698,"-52"23"320,52-19-641,18-2-416,29-2 352,21-1-224,12-8-64,10-1-576,-3 3-289,-2 7-128,-9 0-609,-6 0-2594,-9 0-3299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61 12588,'0'0'15134,"10"1"-13409,5 0-1250,-1 0 0,1-1 1,26-2-1,-37 1-441,1 1 0,-1-1 0,0 0 0,0 0 0,1-1 0,-1 1 0,0-1 0,0 0 0,0 0 0,0 0 0,-1-1 0,1 1 0,0-1 0,-1 0 0,0 0 0,0 0 0,0 0 0,0 0 0,0-1 0,2-4 0,-5 8-31,0 0 0,0 0 0,1-1 1,-1 1-1,0 0 0,0-1 0,0 1 0,0 0 0,0 0 0,0-1 0,0 1 0,0 0 0,0-1 0,0 1 0,0 0 0,0 0 0,0-1 0,0 1 0,0 0 0,0-1 0,0 1 0,0 0 0,0 0 0,0-1 1,0 1-1,0 0 0,-1 0 0,1-1 0,0 1 0,0 0 0,0 0 0,0-1 0,-1 1 0,1 0 0,0 0 0,0 0 0,0-1 0,-1 1 0,1 0 0,0 0 0,-1 0 0,1 0 0,0 0 0,-1-1 0,-19 0 237,-21 11 88,32-5-328,-1 0 0,1 1 0,0 1 0,0-1 0,0 1 0,1 1 0,-14 16 0,19-21 0,0 1 0,0 0 0,0 0 0,1 0 0,-1 0 0,1 0 0,0 0 0,0 1 0,0-1 0,1 1 0,-1-1 0,1 1 0,0 0 0,1 0 0,-1-1 0,1 1 0,0 0 0,0 0 0,1 0 0,1 8 0,-1-10-117,1-1 0,0 1 0,0-1 0,0 0-1,1 1 1,-1-1 0,0 0 0,1 0 0,0-1 0,-1 1 0,1 0 0,0-1-1,0 1 1,0-1 0,0 0 0,0 0 0,0 0 0,0-1 0,0 1 0,0-1-1,0 0 1,0 0 0,1 0 0,3 0 0,7 0-1625,-1 0 0,1-1 0,-1-1 0,22-5 0,16-13-12725</inkml:trace>
</inkml:ink>
</file>

<file path=ppt/ink/ink3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73 19186,'0'0'208,"-11"-2"6,2 1-184,4-1 64,0 1-1,0 0 0,0 0 0,0 1 1,0-1-1,0 1 0,0 0 0,0 1 1,0-1-1,0 1 0,0 0 0,0 0 1,1 1-1,-1-1 0,0 1 0,0 0 1,1 0-1,0 1 0,-1-1 0,1 1 1,-7 6-1,6-4 82,1 1 0,-1 0 1,1 0-1,0 0 0,0 1 1,1-1-1,0 1 0,0 0 0,1 0 1,0 0-1,0 0 0,0 0 0,1 1 1,0-1-1,1 0 0,-1 1 1,2 13-1,0-19-116,0 0 1,-1-1-1,1 1 0,0 0 1,0 0-1,0 0 1,0-1-1,0 1 0,1 0 1,-1-1-1,0 1 1,1-1-1,-1 0 0,1 1 1,0-1-1,-1 0 1,1 0-1,0 0 0,0 0 1,0 0-1,0-1 1,-1 1-1,1 0 0,0-1 1,0 0-1,0 1 1,0-1-1,0 0 0,4 0 1,3 0 134,1 0 0,-1 0 0,0-1 0,1 0 1,12-3-1,0-4-13,-1-1 0,0-1 0,0-1 0,-1-1 0,0-1 0,-1 0 0,0-2 0,-1 0 0,-1-1 0,-1 0 0,21-27 0,-34 40-101,1-1-1,-1 0 0,0 0 1,0-1-1,0 1 1,-1-1-1,1 1 0,-1-1 1,0 0-1,-1 0 0,1 0 1,-1 0-1,0 0 0,1-7 1,-4 12-51,-1 1 0,1 0 0,0 0-1,0-1 1,0 1 0,0 0 0,0 1 0,0-1 0,0 0 0,0 1 0,-2 1 0,-8 11-28,0-1 0,1 2 0,1-1 0,0 1 1,1 1-1,1 0 0,1 0 0,0 1 0,1-1 0,0 2 0,2-1 1,0 0-1,-2 24 0,6-38-8,0 0-1,0 0 1,0 0 0,0 0-1,0 0 1,1 0 0,0 0 0,0 0-1,-1 0 1,2 0 0,-1 0 0,0 0-1,1-1 1,-1 1 0,1 0-1,-1-1 1,1 0 0,0 1 0,0-1-1,1 0 1,-1 0 0,0 0-1,1 0 1,-1 0 0,1-1 0,-1 1-1,1-1 1,0 0 0,0 1 0,0-1-1,0-1 1,0 1 0,0 0-1,0-1 1,0 1 0,3-1 0,9 2-758,0-1 0,0-1 1,0-1-1,0 0 1,0-1-1,18-4 0,26-13-6169</inkml:trace>
</inkml:ink>
</file>

<file path=ppt/ink/ink3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69 7687,'0'0'7688,"1"-10"-5665,-1-4-1467,1-9 103,-1 1 3678,4 110-3933,3-1 1,4-1 0,4 1-1,48 155 1,-55-218-494,-1 0 1,-1 1-1,-1 0 0,3 47 1,-8-71 65,0-1 0,0 0 0,0 0 0,0 0 0,0 0 0,0 0 0,1 1 0,-1-1 0,0 0 0,0 0 0,0 0 0,0 0 0,0 1 0,0-1 0,0 0 0,0 0 0,-1 0 0,1 0 0,0 1 0,0-1 0,0 0 0,0 0 0,0 0 0,0 0 0,0 0 0,0 1 0,0-1 0,0 0 0,0 0 0,-1 0 0,1 0 0,0 0 0,0 0 0,0 0 0,0 0 0,0 1 0,0-1 0,-1 0 0,1 0 0,0 0 0,0 0 0,0 0 0,0 0 0,-1 0 0,1 0 0,0 0 0,0 0 0,0 0 0,0 0 0,-1 0 0,1 0 0,0 0 0,0 0 0,0 0 0,-1 0 0,-9-10-403,-8-15 154,-23-60 290,4-2 0,-46-166-1,82 252 19,1 0 0,-1 0 0,1 0 0,-1 0-1,1 0 1,0 0 0,-1 0 0,1 0-1,0 0 1,0-1 0,0 1 0,0 0 0,0 0-1,0 0 1,0 0 0,0 0 0,0 0 0,0 0-1,1 0 1,0-2 0,14 16 168,15 14-1549,9-12-2662,-11-11-1542,10-4-6975</inkml:trace>
</inkml:ink>
</file>

<file path=ppt/ink/ink3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14894,'0'0'6379,"-8"15"-5701,-1 2-503,0-1-1,2 2 0,0-1 0,1 1 0,1 0 0,0 1 1,-3 36-1,7-40-61,1 0 1,1 0-1,0-1 0,1 1 1,0 0-1,1-1 1,1 1-1,1-1 1,9 22-1,-10-29-200,0 0 0,0 0 0,1 0 0,0-1 1,0 0-1,1 0 0,0 0 0,0-1 0,0 1 0,1-1 0,0-1 0,0 1 1,0-1-1,0-1 0,0 1 0,1-1 0,0-1 0,0 1 0,9 1 1,-9-3-971,0 1 1,0-1 0,0-1 0,0 1-1,0-1 1,15-2 0,11-8-6220</inkml:trace>
</inkml:ink>
</file>

<file path=ppt/ink/ink3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59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14798,'0'0'6342,"0"52"-4997,-7-24-352,0 4-480,-2 3-353,-4 0-96,0-2 32,1-2-96,2-7 64,-4-6-288,5-7-737,1-9-1025,0-2-1601,-3-14-3332</inkml:trace>
  <inkml:trace contextRef="#ctx0" brushRef="#br0" timeOffset="1">1 49 8232,'0'0'12620,"64"17"-11115,-28 1-384,8 4-576,3-1-449,2 4-320,3-3-2083,-6-6-2529,-3-5-5062</inkml:trace>
</inkml:ink>
</file>

<file path=ppt/ink/ink3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15503,'0'0'3923,"9"0"-2294,2 1-1458,-1 0 1,1 1 0,0 0-1,-1 0 1,1 1 0,-1 1-1,0 0 1,0 0 0,-1 1-1,1 0 1,-1 1 0,0 0-1,11 9 1,0 1-99,-1 1 1,0 1-1,-1 1 1,29 40-1,-41-50-186,0 0 1,-1 0-1,0 1 0,0 0 1,-2 0-1,1 0 0,-1 0 0,0 1 1,-1-1-1,0 1 0,-1 0 1,0 11-1,-2-7 24,0-1 0,-1 1 0,0 0 0,-1-1 0,-1 1-1,-1-1 1,-11 26 0,0-10-166,-1-1 0,-1-1 1,-1-1-1,-2 0 0,0-2 0,-2 0 0,-27 22 0,47-44-344,-12 8-514,7-10-4569</inkml:trace>
</inkml:ink>
</file>

<file path=ppt/ink/ink3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17200,'0'0'3844,"80"1"-2307,-30-1-800,5-9 32,4-2-481,-3-1-192,-7-1-544,-8 1-1602,-11 2-1057,-16 2-2947,-14 0-5541</inkml:trace>
</inkml:ink>
</file>

<file path=ppt/ink/ink3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0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5221,'0'0'11531,"88"7"-8712,-33-10-1250,8-9-608,4-1-513,-7 1-416,-7-3-2530,-10 1-4901</inkml:trace>
</inkml:ink>
</file>

<file path=ppt/ink/ink3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16335,'0'0'4421,"-13"59"-3204,-10-15-609,-3 6-319,-2 4-97,0-5-128,2-6-32,3-4 0,5-9 32,8-11-64,2-8-609,4-8-1056,1-3-1250,-3-9-1217,-2-18-4228</inkml:trace>
</inkml:ink>
</file>

<file path=ppt/ink/ink3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7719,'0'0'14382,"73"45"-13229,-33-18-544,2 2-481,7-5-64,-1-7-1474,-1-8-2113,-6-9-1922,-6-10-4420</inkml:trace>
</inkml:ink>
</file>

<file path=ppt/ink/ink3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7 181 13997,'-1'-11'1319,"0"3"-1058,-1 4-35,1-1 0,1 0 1,-1 0-1,1 1 0,-1-1 0,1 0 1,1 0-1,-1 1 0,1-1 1,0 0-1,0 0 0,0 1 0,0-1 1,1 1-1,0-1 0,0 1 0,0 0 1,1 0-1,-1 0 0,7-7 1,1 3-51,0 1 0,1 1 0,0 0 0,0 0 0,0 1 1,1 1-1,-1 0 0,1 0 0,0 1 0,1 1 0,-1 0 1,0 0-1,1 2 0,-1-1 0,0 2 0,1-1 0,23 6 1,-32-5-177,-1 0 0,0 0 0,0 0 0,0 0 0,0 1 0,0 0 0,0-1 0,0 1 0,0 0 0,-1 1 0,1-1 1,-1 0-1,1 1 0,-1-1 0,0 1 0,0 0 0,0 0 0,0-1 0,-1 1 0,1 1 0,-1-1 0,0 0 0,0 0 0,0 0 1,0 1-1,0-1 0,-1 0 0,1 1 0,-1-1 0,0 6 0,-1-1 10,0 0 1,0 0-1,0 0 1,-1 0-1,0 0 1,-1-1-1,1 1 1,-2 0-1,1-1 1,-1 0-1,-8 12 1,-15 14 312,-2-1 1,-50 43-1,16-15 426,62-59-734,-1 0-1,1 0 1,0 0 0,0 1 0,0-1 0,0 0 0,0 1 0,0-1-1,0 0 1,1 1 0,-1-1 0,0 1 0,1-1 0,-1 3 0,1-4-13,0 1 0,0-1 0,0 1 1,0-1-1,1 1 0,-1-1 0,0 0 1,0 1-1,0-1 0,1 1 1,-1-1-1,0 0 0,1 1 0,-1-1 1,0 0-1,1 1 0,-1-1 0,0 0 1,1 1-1,-1-1 0,1 0 0,-1 0 1,0 1-1,1-1 0,-1 0 1,1 0-1,-1 0 0,1 0 0,0 0 1,50 1-17,35-13-1966,88-23 0,-97 18-1085,20-4-2946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13933,'0'0'12188,"7"9"-11462,-4-4-649,1 1 0,-1-1 0,0 1 1,0 0-1,0 0 0,-1 0 0,0 0 0,0 0 1,-1 1-1,2 9 0,-2-1 17,0 1 0,-2-1 0,0 0-1,-3 21 1,-39 143 138,29-130-152,2 2-1,-12 99 0,24-149-102,-1 0 0,1 1-1,0-1 1,0 0 0,0 0 0,0 0 0,0 0-1,0 0 1,0 0 0,0 0 0,0 0-1,0 0 1,1 0 0,-1 1 0,0-1 0,1 0-1,-1 0 1,1 0 0,-1-1 0,1 1-1,0 0 1,-1 0 0,1 0 0,1 1 0,-1-2-51,0 0 1,0 0 0,0 0 0,0 0 0,0-1 0,0 1 0,0 0 0,0-1 0,0 1 0,0 0 0,0-1 0,0 1 0,0-1 0,0 0 0,0 1-1,0-1 1,-1 0 0,1 1 0,1-2 0,37-47-3811,-16 10-872,-2-6-2275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19538,'0'0'5494,"0"11"-3957,-5 64-287,3-18-452,-16 88-1,30-191 1533,-5 22-2236,-1 0-1,0 0 1,-2 0-1,1-26 1,-5 26-129,0 39-63,5 61-111,-4-73 219,-1 0-1,1-1 1,-1 1 0,1-1-1,0 0 1,-1 1 0,1-1-1,1 0 1,-1 1 0,0-1-1,0 0 1,1 0 0,-1 0-1,1 0 1,0 0 0,0 0-1,0-1 1,0 1 0,0 0-1,0-1 1,0 0 0,0 1-1,0-1 1,1 0-1,-1 0 1,0 0 0,1-1-1,-1 1 1,1-1 0,-1 1-1,1-1 1,-1 0 0,1 1-1,-1-2 1,1 1 0,0 0-1,-1 0 1,1-1 0,-1 1-1,1-1 1,-1 0 0,3-1-1,8-3 56,-1 0 0,0-2 0,0 1 0,-1-1 0,0-1 0,17-14 0,-13 8-54,0 0 1,24-31-1,-34 39-12,0-1 0,-1 0 1,0 0-1,0 0 1,-1 0-1,0-1 0,0 1 1,0-1-1,-1 0 1,1-9-1,-3 17 1,0 0 0,1-1 0,-1 1 0,0-1 0,0 1 0,0-1 0,0 1 0,0-1 0,0 1 0,0 0 0,0-1 0,0 1 0,0-1 0,0 1 0,0-1 0,0 1 0,-1-1 0,1 1 0,0 0 0,0-1 0,0 1 0,-1-1 0,1 1 0,0 0 0,0-1 0,-1 1 0,1 0 0,0-1 0,-1 1 0,1 0 0,0-1 0,-1 1 0,1 0 0,0 0 0,-1-1 0,0 1 0,-16 7 0,-15 22 0,15-11 0,1 0 0,0 2 0,2-1 0,0 2 0,1 0 0,-18 41 0,30-60 2,1 0 1,-1 0-1,0 0 1,1 0-1,-1-1 1,1 1-1,0 0 1,0 0-1,-1 0 1,1 0-1,0 0 1,1 0-1,-1 0 1,0 0-1,0 0 1,1 0-1,0 0 1,-1-1-1,1 1 1,0 0-1,0 0 1,-1-1-1,2 1 1,-1 0-1,0-1 1,0 1-1,0-1 1,1 1-1,-1-1 1,1 0-1,-1 1 1,1-1-1,-1 0 1,1 0-1,0 0 1,-1 0-1,1-1 1,0 1-1,3 0 1,6 2-52,1-1 1,0 0 0,0-1 0,0-1 0,16 0 0,-9-1-174,24 0-2794,-3-4-4255</inkml:trace>
</inkml:ink>
</file>

<file path=ppt/ink/ink3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157 106 8072,'0'-8'4991,"1"4"-4541,4-49 1885,-5 51-2162,0 1-1,0-1 1,1 1-1,-1-1 0,0 1 1,0-1-1,-1 1 0,1-1 1,0 1-1,0-1 1,-1 1-1,1 0 0,-1-1 1,1 1-1,-1-1 0,0 1 1,1 0-1,-1 0 0,0-1 1,0 1-1,0 0 1,0 0-1,0 0 0,0 0 1,0 0-1,0 0 0,-1 0 1,1 0-1,0 1 0,-1-1 1,0 0-1,1 1-129,0 0 1,1 1-1,-1-1 0,1 1 0,-1-1 0,1 1 0,-1-1 1,1 1-1,-1-1 0,1 1 0,-1 0 0,1-1 0,-1 1 1,1 0-1,0-1 0,0 1 0,-1 0 0,1-1 0,0 1 1,0 0-1,0 0 0,0-1 0,0 1 0,0 0 0,0 0 1,0 0-1,-2 29 42,2-26 52,-3 60 314,3-1 0,3 0-1,3 1 1,3-2 0,2 1-1,22 69 1,-26-112-424,1 0 0,13 23-1,-19-38-28,1-1 1,-1 0-1,1 0 0,-1 0 0,1-1 0,0 1 0,1-1 0,-1 1 0,1-1 0,-1 0 1,1 0-1,0-1 0,0 1 0,0-1 0,1 0 0,6 3 0,-11-5-10,1 0 0,-1 0 0,1 0 0,-1 0-1,1 0 1,-1-1 0,1 1 0,-1 0 0,1 0-1,-1 0 1,0-1 0,1 1 0,-1 0 0,1 0 0,-1-1-1,1 1 1,-1 0 0,0-1 0,1 1 0,-1-1 0,0 1-1,0 0 1,1-1 0,-1 1 0,0-1 0,0 1-1,1-1 1,-1 1 0,0-1 0,0 1 0,0-1 0,0 1-1,0-1 1,0 1 0,0-1 0,0 1 0,0-1 0,0 1-1,0-1 1,0 1 0,0-1 0,-4-25-678,1 18 268,-1 0 0,-1 0 0,1 0 0,-1 0 0,0 1 0,-1 0 0,-9-9 0,-53-48-2046,41 41 2189,-11-10 132,24 22 337,0 0 0,0-1-1,1-1 1,1 0 0,0 0 0,1-2 0,-13-20 0,24 34-151,0 0 0,-1 1 0,1-1 0,0 0 0,-1 0 0,1 0 0,0 0 0,0 1 0,0-1 0,0 0 0,0 0 0,0 0 0,0 0 0,0 0 0,0 0 0,0 0 0,0 1 0,1-1 0,-1 0 0,0 0 0,1 0 0,-1 1 0,0-1 0,1 0 0,-1 0 0,1 1 0,0-1 0,-1 0 0,1 1 0,-1-1 0,1 0 0,0 1 0,-1-1 0,1 1 0,0-1 0,0 1 0,0 0 0,-1-1 0,1 1 0,0 0 0,0-1 0,0 1 0,0 0 0,-1 0 0,1 0 0,2 0 0,49-3 55,-43 3 29,41 2-81,38-2-1444,-33-9-3399,-21-7-1386</inkml:trace>
</inkml:ink>
</file>

<file path=ppt/ink/ink3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13549,'0'0'5861,"-47"57"-5636,50-26-33,11 8 0,5 7-128,3 8 0,3 7-32,4 1 0,-1-1 0,3-8 0,0-10-1569,0-12-1923,0-15-1536</inkml:trace>
</inkml:ink>
</file>

<file path=ppt/ink/ink3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9001,'0'0'13692,"4"10"-12437,-1 1-1130,0-1 1,-1 1-1,0 0 1,-1 0-1,0 0 1,-1 0-1,0 0 1,-1 0-1,0-1 1,-1 1-1,-4 17 0,5-24-117,-34 110 226,30-100-209,-1 0 0,0 0-1,-1-1 1,-1 0 0,-16 22-1,24-35-60,0 0-1,0 1 1,0-1-1,-1 0 1,1 0-1,0 0 0,0 1 1,0-1-1,0 0 1,-1 0-1,1 0 1,0 0-1,0 1 1,-1-1-1,1 0 1,0 0-1,0 0 1,-1 0-1,1 0 1,0 0-1,0 0 1,-1 0-1,1 0 1,0 0-1,0 0 0,-1 0 1,1 0-1,0 0 1,-1 0-1,1 0 1,0 0-1,0 0 1,-1 0-1,1 0 1,0 0-1,0 0 1,-1-1-1,-5-11-1318,-1-23-1350,7 30 2046,-2-6-311,-16-138-10971,14 99 11887,3 0 4211,0 50-3944,1-1 1,0 1-1,0-1 1,0 1 0,0-1-1,0 1 1,1-1-1,-1 1 1,0-1 0,0 1-1,0-1 1,0 1-1,0-1 1,1 1-1,-1-1 1,0 1 0,0-1-1,1 1 1,-1 0-1,0-1 1,1 1 0,-1-1-1,1 1 1,-1 0-1,0 0 1,1-1-1,-1 1 1,1-1 0,15 3 2468,18 18-1258,-31-18-1085,33 23-358,99 58 1027,-87-61-3855,0-8-3415,-29-11-1131</inkml:trace>
</inkml:ink>
</file>

<file path=ppt/ink/ink3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57 10858,'0'0'5958,"-18"-56"-2146,20 60-3556,13 21 0,6 10-160,6 4-32,5 3-480,0-4-1378,1-5-2722,2-12-5574</inkml:trace>
</inkml:ink>
</file>

<file path=ppt/ink/ink3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1569,'0'0'17259,"6"10"-16586,59 79 20,-40-58-641,-2 1 0,31 58 0,-48-78-99,-1 1-1,0 0 0,0 0 1,-2 0-1,1 0 0,-2 1 1,0-1-1,0 1 1,-2 0-1,1 0 0,-4 24 1,-2-17-8,0-1 0,-1 0 0,-1 0 0,-1-1 1,-1 0-1,-1-1 0,0 0 0,-2 0 0,0-1 0,-15 17 0,23-29-442,-6 6-446,1-8-2725</inkml:trace>
</inkml:ink>
</file>

<file path=ppt/ink/ink3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0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14798,'0'0'3780,"76"0"-3556,-44 0-192,1 0-417,-5-3-2305,-5-4-4229</inkml:trace>
  <inkml:trace contextRef="#ctx0" brushRef="#br0" timeOffset="1">70 104 15599,'0'0'5445,"54"11"-4708,-3-27-65,13-5-351,7-3-418,-1 0-2753,-4-5-3076</inkml:trace>
</inkml:ink>
</file>

<file path=ppt/ink/ink3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2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293 202 17553,'8'-13'1051,"-6"9"-934,5-8 239,-1 0 0,-1-1 0,0 1 0,0-1 1,2-14-1,-6 24-275,0 0 1,0 0-1,-1 0 1,0 0-1,1 0 1,-1 0-1,0 0 1,0 0-1,-1 0 1,1 0-1,-1 0 0,1 0 1,-1 0-1,0 0 1,0 1-1,-1-1 1,1 0-1,0 0 1,-1 1-1,0-1 1,1 1-1,-1-1 1,0 1-1,0 0 1,-1 0-1,1 0 0,0 0 1,-1 0-1,1 0 1,-1 1-1,1-1 1,-1 1-1,-4-2 1,-2 1-25,0 0 1,-1 0 0,0 1-1,1 0 1,-1 0 0,0 1-1,1 1 1,-1-1 0,0 2 0,1-1-1,-1 1 1,1 1 0,0 0-1,0 0 1,0 1 0,0 0-1,0 0 1,1 1 0,-1 0-1,2 1 1,-1 0 0,0 0-1,-6 8 1,7-7-61,0 0-1,0 1 0,1-1 1,0 2-1,0-1 1,1 1-1,0-1 1,0 2-1,1-1 0,-3 11 1,5-14 4,1 1 0,-1 0 0,1 0 0,1 0 0,-1 0 0,1 0 0,0 0 0,1 0 0,0 0 0,0 0 0,0 0 0,1-1 0,0 1 0,0 0 0,5 8 0,-2-7 8,0 1 1,1-1-1,1 0 0,-1 0 0,1-1 1,0 0-1,1 0 0,0-1 0,0 1 1,13 6-1,16 8 17,47 19 0,-27-13-68,-39-18 6,0 0-1,-1 1 1,0 1 0,0 1 0,-1 1-1,19 18 1,-30-26 43,-1 0 0,0 0 1,-1 1-1,1-1 0,-1 1 0,0 0 1,0-1-1,-1 1 0,1 1 0,-1-1 1,-1 0-1,1 0 0,-1 1 0,0-1 1,-1 1-1,1-1 0,-1 1 0,-1-1 1,1 1-1,-1-1 0,0 0 1,-1 1-1,-3 10 0,0-7 224,0 1 1,0-1-1,-1 0 1,0 0-1,-1-1 0,0 0 1,-1 0-1,0-1 0,0 0 1,0 0-1,-19 12 1,1-2 479,-1-2 0,-1-1 0,-33 14 0,52-25-932,-1 0-1,1 0 1,-1-1-1,0 0 1,0-1-1,0 0 1,-12 1-1,21-3 32,1 0-1,-1 0 1,1 0-1,0 0 1,-1-1 0,1 1-1,0 0 1,0 0-1,-1 0 1,1 0-1,0-1 1,-1 1 0,1 0-1,0 0 1,0 0-1,-1-1 1,1 1 0,0 0-1,0 0 1,-1-1-1,1 1 1,0 0-1,0-1 1,0 1 0,0 0-1,0-1 1,-1 1-1,1 0 1,0-1 0,0 1-1,0 0 1,0-1-1,0 1 1,0 0 0,0-1-1,0 1 1,0 0-1,0-1 1,0 1-1,1 0 1,-1-1 0,0 1-1,0-1 1,0-3-2216,0-19-11420</inkml:trace>
</inkml:ink>
</file>

<file path=ppt/ink/ink3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0 545 18481,'0'0'3070,"13"-9"-1324,42-31-1390,-2-1 0,-2-4 0,-2-1 0,-3-2 0,-1-3 1,40-59-1,-78 101-319,0-1 0,-1 0-1,0 0 1,-1 0 0,0-1 0,-1 0 0,0 0 0,0 0 0,-1 0 0,2-22-1,-4 32-26,-1 1 0,0-1-1,0 0 1,0 1-1,0-1 1,0 1-1,0-1 1,0 0-1,-1 1 1,1-1-1,0 0 1,0 1-1,0-1 1,-1 1-1,1-1 1,0 1-1,-1-1 1,1 0 0,0 1-1,-1-1 1,1 1-1,-1 0 1,1-1-1,-1 1 1,1-1-1,-1 1 1,1 0-1,-1-1 1,1 1-1,-1 0 1,1-1-1,-1 1 1,0 0 0,1 0-1,-1 0 1,0 0-1,1 0 1,-1-1-1,1 1 1,-1 0-1,0 0 1,1 1-1,-1-1 1,0 0-1,1 0 1,-1 0-1,0 1 1,-31 14 34,24-7-28,1 0-1,-1 1 1,1-1-1,0 2 1,1-1-1,0 1 1,1 0-1,0 0 1,1 0-1,-4 12 1,1-1 22,1-1 1,1 2-1,1-1 1,-1 29-1,4-41-23,0-1 1,1 1-1,1 0 0,0-1 0,0 1 0,0-1 1,1 1-1,0-1 0,1 0 0,5 11 0,-5-14-35,0 0 0,0 0 0,1-1 0,0 1 0,0-1 0,0 0 0,0 0-1,1 0 1,-1-1 0,1 0 0,0 0 0,0 0 0,0 0 0,1-1 0,9 4-1,46 11-3305,-20-9-3827,-20-4-1073</inkml:trace>
</inkml:ink>
</file>

<file path=ppt/ink/ink3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17072,'0'0'4452,"53"26"-3459,4-26 128,15 0-256,12-12-641,-2-2-160,-1 1-32,-13-1-608,-11 1-2339,-19 4-608,-18-1-1602</inkml:trace>
</inkml:ink>
</file>

<file path=ppt/ink/ink3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18 17745,'0'0'6929,"-5"10"-6812,1-3-90,0 0 0,1 0 0,0 0-1,1 0 1,0 1 0,0 0-1,0-1 1,1 1 0,0 0-1,1 0 1,-1-1 0,1 1-1,1 0 1,0 0 0,0 0 0,0-1-1,1 1 1,1 0 0,-1-1-1,1 0 1,0 1 0,0-1-1,8 10 1,52 48 60,-43-47-69,-1 1-1,19 25 0,-34-39-1,0 1-1,0 0 1,0 0 0,-1 1-1,0-1 1,0 0-1,-1 1 1,0 0-1,0 0 1,0 0 0,-1 0-1,1 13 1,-2-17 88,-1 1 0,0 0 0,1-1 0,-1 1 1,-1-1-1,1 1 0,0-1 0,-1 0 0,0 1 0,0-1 0,0 0 1,0 0-1,0 0 0,0 0 0,-1-1 0,0 1 0,1-1 1,-1 1-1,0-1 0,0 0 0,0 0 0,0 0 0,-1-1 0,1 1 1,-1-1-1,1 0 0,-1 0 0,1 0 0,-6 1 0,-7 2 111,0-1 0,-1-1 0,1 0 1,-1-2-1,-20 0 0,30-1-215,0-1 0,0 0 0,0 0 0,0 0 0,1-1 0,-1 0 1,1 0-1,0-1 0,0 0 0,0 0 0,0 0 0,1-1 0,-1 1 1,1-1-1,0-1 0,1 1 0,-1-1 0,1 0 0,0 0 0,1 0 1,-1 0-1,1-1 0,1 1 0,-1-1 0,1 0 0,0 0 0,0 0 1,1 0-1,0 0 0,1 0 0,-1 0 0,1 0 0,0 0 0,1-1 1,0 1-1,3-12 0,-2 15-9,0 0-1,1 0 1,-1 0 0,1 1-1,0-1 1,0 1 0,0 0-1,0 0 1,0 0 0,1 0 0,0 0-1,-1 1 1,1-1 0,0 1-1,7-3 1,72-23-2,-62 22-5,32-8 21,-32 10 6,-1-1 0,0-1 1,-1-1-1,1 0 0,-1-2 1,0 0-1,-1-1 0,25-18 1,-41 26 13,0 1 0,0-1 0,0 0 0,0 0 0,0 0 0,0 0 0,0 0 0,-1 0 0,1 0 0,-1 0 0,1-1 0,-1 1 0,0-1 0,0 1 0,0-1 1,-1 1-1,1-1 0,0 0 0,-1 1 0,0-1 0,0 0 0,0 1 0,0-1 0,0 0 0,0 1 0,0-1 0,-1 0 0,0 1 0,1-1 0,-1 0 1,-2-3-1,0 2 29,-1-1 0,1 0 1,-1 1-1,0 0 1,0 0-1,-1 0 1,1 0-1,-1 1 0,0 0 1,0 0-1,0 0 1,0 0-1,-9-2 1,2 0-406,0 1 1,0 1-1,-1-1 1,1 2 0,-1 0-1,0 1 1,1 0 0,-1 0-1,0 2 1,-20 2-1,33-3 165,-1 0 0,1 0 0,-1 1 0,1-1 0,-1 0-1,1 0 1,0 1 0,-1-1 0,1 0 0,-1 1 0,1-1 0,0 0-1,-1 1 1,1-1 0,0 1 0,-1-1 0,1 1 0,0-1 0,0 0-1,-1 1 1,1-1 0,0 1 0,0-1 0,0 1 0,0-1 0,0 1-1,0 0 1,0-1 0,0 1 0,0-1 0,0 1 0,0-1 0,0 1 0,7 10-7189,11-4-2816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13453,'1'-2'699,"0"0"-1,-1 0 1,1 0 0,-1 1 0,0-1 0,0 0-1,0 0 1,0 0 0,0 0 0,0 0 0,0 0 0,0 0-1,-1-2 1,0 4-560,1-1-1,0 1 1,-1 0-1,1 0 1,-1 0 0,1-1-1,0 1 1,-1 0-1,1 0 1,-1 0-1,1 0 1,0 0-1,-1 0 1,1 0 0,-1 0-1,1 0 1,-1 0-1,1 0 1,0 0-1,-1 0 1,1 1-1,-1-1 1,1 0 0,0 0-1,-1 0 1,1 0-1,0 1 1,-1-1-1,1 0 1,0 0-1,-1 1 1,1-1 0,0 0-1,-1 1 1,-5 5 42,0 0 1,0 0-1,1 0 0,-8 12 1,-26 53-134,37-66-28,-1 0 1,1 0-1,1 0 1,-1 1 0,1-1-1,-1 1 1,2-1-1,-1 1 1,1-1-1,-1 1 1,1 0-1,1 5 1,0-10-17,-1-1 1,0 1 0,1-1-1,-1 1 1,0-1-1,1 1 1,-1-1-1,1 1 1,-1-1 0,1 0-1,-1 1 1,1-1-1,-1 0 1,1 1 0,-1-1-1,1 0 1,-1 0-1,1 1 1,0-1 0,-1 0-1,1 0 1,-1 0-1,1 0 1,0 0 0,-1 0-1,1 0 1,0 0-1,-1 0 1,1 0-1,-1 0 1,1 0 0,-1-1-1,1 1 1,0 0-1,-1 0 1,2-1 0,19-9 214,-5-3-89,-1-1-1,0 0 0,-1-1 1,-1-1-1,0 0 0,-1-1 1,-1 0-1,11-25 0,-28 127-54,5-77-92,0 0-1,1 0 1,0 0-1,0 0 1,1 0 0,3 14-1,-4-21-19,0 0 0,1-1-1,-1 1 1,0 0 0,1 0-1,-1 0 1,1-1-1,-1 1 1,1 0 0,-1 0-1,1-1 1,0 1 0,-1 0-1,1-1 1,0 1-1,-1-1 1,1 1 0,0-1-1,0 1 1,0-1-1,0 0 1,-1 1 0,1-1-1,0 0 1,1 1 0,1-2-129,-1 1 0,1 0 1,-1-1-1,1 1 1,-1-1-1,1 0 1,-1 0-1,1 0 1,-1 0-1,0-1 0,0 1 1,0 0-1,4-4 1,7-5-1935,-1-1 1,0 0 0,11-13-1,8-13-4791</inkml:trace>
</inkml:ink>
</file>

<file path=ppt/ink/ink3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395 0 17200,'0'0'5162,"-9"5"-4046,-6 3-718,2 0-1,-1 1 1,1 0 0,1 2-1,-21 19 1,-61 76 813,48-53-1135,-93 114-508,132-163-2454,7-15-1033,0 5 2849,0-24-6756</inkml:trace>
</inkml:ink>
</file>

<file path=ppt/ink/ink3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19635,'0'0'5445,"44"64"-3491,-14-34-353,9-1-608,5 2-513,5 0-319,2-1-97,-1-1-705,-6-3-2402,-13-7-3235,-6-6-5125</inkml:trace>
</inkml:ink>
</file>

<file path=ppt/ink/ink3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6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23702,'0'0'2178</inkml:trace>
</inkml:ink>
</file>

<file path=ppt/ink/ink3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6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294 226 16047,'0'0'1751,"-13"-4"-336,5 1-1082,3 0-198,0 1 0,0 0 0,0 1 0,-1-1 0,1 1 0,0 0 0,-1 0 0,1 1 0,-1-1 0,1 1 0,0 1 0,-1-1 0,1 1 0,-1 0 0,-6 2 0,1 2 2,1 1 0,-1 1 1,1 0-1,1 0 0,0 1 0,0 0 1,0 1-1,1 0 0,-10 14 1,6-7 41,2-1 1,0 2-1,1-1 1,1 1 0,-9 24-1,15-33-141,-1 0 0,1-1-1,1 1 1,-1 0 0,2 0 0,-1 1 0,1 11-1,0-18-37,1 0-1,-1 0 1,0 0 0,1 0-1,0 0 1,-1 0-1,1 1 1,0-2-1,0 1 1,0 0 0,0 0-1,0 0 1,1 0-1,-1-1 1,1 1-1,-1-1 1,1 1 0,-1-1-1,1 1 1,0-1-1,0 0 1,-1 0-1,1 0 1,0 0-1,0 0 1,0 0 0,0-1-1,0 1 1,1-1-1,-1 1 1,3-1-1,6 1 20,-1-2 0,1 1 0,0-1 0,-1-1 0,1 0 0,-1 0 0,0-1 0,1-1 0,-1 0 0,-1 0 0,1 0 0,-1-2 0,1 1 0,-2-1 0,1 0 0,0-1 0,10-11 0,7-7 9,-2 0-1,-1-1 1,-1-2 0,19-31 0,-26 37 114,-2 0-1,0-1 1,-1 0 0,-2-1-1,0 0 1,-2-1 0,0 0 0,-2 0-1,-1-1 1,2-27 0,-10 39 622,-6 16-392,-9 22-307,8-5-88,1 0 1,0 0 0,2 1-1,1 1 1,0-1-1,1 1 1,1 0-1,2 0 1,0 1 0,1-1-1,1 0 1,0 0-1,2 1 1,8 36 0,-8-52-207,0 0 1,1 0 0,0 0 0,0-1-1,0 1 1,1-1 0,0 0 0,0 0-1,0 0 1,1 0 0,-1-1 0,1 0-1,8 6 1,-9-7-196,0-1 0,0 0 0,1 0 0,-1 0 0,0 0 0,1-1 0,-1 1 0,1-1 0,0 0 0,-1-1 0,1 1 0,0-1 0,0 0 0,-1 0 0,1 0 0,0-1 0,-1 0 0,1 0 0,5-1 1,21-17-5866</inkml:trace>
</inkml:ink>
</file>

<file path=ppt/ink/ink3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7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11627,'0'0'13549,"4"72"-11531,-17-24-577,-8 7-576,-4 2-321,2-6-255,1-6-225,6-8 0,2-12-609,10-14-896,2-11-929,-1-18-5510,-3-14-1024</inkml:trace>
</inkml:ink>
</file>

<file path=ppt/ink/ink3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7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16784,'0'0'5893,"66"24"-4323,-32-9 96,4 2-417,6 5-833,-4 3-352,-1 1-1441,-4-1-3236,-6-3-6885</inkml:trace>
</inkml:ink>
</file>

<file path=ppt/ink/ink3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20083,'0'0'2755,"57"-5"-1378,-4-4-448,17-2-545,6 3-320,4 0-352,-8 4-2435,-10 2-2530,-19-1-5541</inkml:trace>
</inkml:ink>
</file>

<file path=ppt/ink/ink3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17328,'0'0'4709,"56"13"-3556,-2-16-160,12-6-417,8 0-512,-2 2-2914,-6 1-4549</inkml:trace>
</inkml:ink>
</file>

<file path=ppt/ink/ink3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19282,'0'0'2723,"-32"50"-2627,8-12-96,0 6 96,-1 1-32,2-6-128,5-3-961,1-7-384,5-8 256,2-11-1057,1-7-2147,1-3-3746</inkml:trace>
</inkml:ink>
</file>

<file path=ppt/ink/ink3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6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14638,'0'0'6950,"79"6"-5957,-37 7-192,8 5-609,1 1-160,0-2-2306,-7-5-3844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15727,'0'0'3448,"-5"8"-720,-9 15-1344,2 0 0,0 1 0,-9 31 0,16-42-943,1 0 0,1 0 1,0 1-1,1 0 1,0-1-1,1 1 0,1 0 1,2 23-1,-2-35-433,1 0 0,-1 0 0,1 0 1,0-1-1,0 1 0,0 0 0,0 0 0,0 0 0,0-1 0,0 1 1,1-1-1,-1 1 0,1-1 0,-1 1 0,1-1 0,-1 0 0,1 0 0,0 1 1,-1-1-1,1 0 0,0-1 0,0 1 0,0 0 0,0-1 0,0 1 1,0-1-1,0 1 0,0-1 0,0 0 0,0 0 0,0 0 0,0 0 0,0 0 1,0 0-1,0-1 0,4 0 0,0 0 11,1 0 0,-1-1 1,0 0-1,0 0 0,0 0 0,0-1 1,0 1-1,0-2 0,-1 1 0,9-7 1,-14 10-20,6-5 4,-1 0 0,0-1 1,0 1-1,0-1 0,-1 0 0,0 0 1,0-1-1,0 1 0,4-13 0,-27 65 109,-17 48 314,33-84-390,0 1 1,1-1-1,0 0 0,0 1 0,1-1 1,1 20-1,0-29-37,0 0 0,0-1 0,0 1 0,1-1 0,-1 1 0,0 0 0,0-1 0,1 1 0,-1-1 0,0 1 0,1-1 0,-1 1 0,1-1 0,-1 1 0,0-1 0,1 1 0,-1-1 0,1 0 0,0 1 0,-1-1 0,1 0 0,-1 1 0,1-1 0,-1 0 0,1 0 0,0 0 0,-1 1 0,1-1 0,-1 0 0,1 0 0,0 0 0,-1 0 0,1 0 0,0 0 0,-1 0 0,1 0 0,-1 0 0,1-1 0,0 1 0,-1 0 0,1 0 0,-1 0 0,1-1 0,0 1 0,-1 0 0,1-1 0,-1 1 0,1-1 0,-1 1 0,1-1 0,29-20 0,-23 14-597,-1-1 1,1 1-1,-1-2 1,-1 1-1,5-10 1,-4 6-1011,-1 0 1,-1 0-1,0 0 1,-1 0-1,0 0 1,1-20-1,-1-13-8135</inkml:trace>
</inkml:ink>
</file>

<file path=ppt/ink/ink3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6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13901,'0'0'2440,"12"-9"-972,0 1-1085,0 1 1,0 0-1,1 1 0,-1 0 1,2 1-1,-1 0 1,0 1-1,1 1 0,0 0 1,17-1-1,-10 3 180,59-1 761,-74 2-1287,1 0 0,-1 1 0,1 0 1,-1 1-1,0-1 0,1 1 0,-1 0 0,0 1 0,8 4 0,-13-7-37,1 1 0,-1 0-1,0 0 1,1 0 0,-1 0-1,0 0 1,0 0 0,0 0-1,0 0 1,0 0 0,0 0-1,0 1 1,0-1 0,-1 0-1,1 1 1,0-1 0,-1 0 0,1 1-1,-1-1 1,1 1 0,-1-1-1,0 1 1,0-1 0,0 1-1,0-1 1,0 1 0,0 0-1,0-1 1,0 1 0,0-1-1,-1 1 1,1-1 0,-1 0-1,1 1 1,-1-1 0,1 1-1,-1-1 1,0 0 0,0 1-1,0-1 1,0 0 0,0 0-1,0 0 1,-1 2 0,-6 5 155,0 0 0,-1-1 0,0 0 0,-15 10 0,22-16-99,-37 24 545,15-10 268,1 1 0,-32 26 0,54-41-850,0 0 0,0 0 0,0 0 0,-1 0 0,2 0-1,-1 0 1,0 0 0,0 1 0,0-1 0,0 0 0,1 0-1,-1 1 1,1-1 0,-1 1 0,1-1 0,-1 0 0,1 3-1,0-3-16,0 0 1,0 0-1,1-1 0,-1 1 0,0-1 0,1 1 0,-1 0 1,1-1-1,-1 1 0,1-1 0,-1 1 0,1-1 0,-1 1 0,1-1 1,-1 1-1,1-1 0,0 1 0,-1-1 0,1 0 0,0 0 0,-1 1 1,1-1-1,0 0 0,1 0 0,7 2-11,0 0 0,1-2-1,-1 1 1,12-1 0,-12-1 74,32 2-128,55-2-1488,-1-1-3658,-43-1-1026</inkml:trace>
</inkml:ink>
</file>

<file path=ppt/ink/ink3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1 160 14510,'0'0'3779,"97"-1"-1312,-23-17-802,19-6 1,15-4-353,8-1-640,0 6-481,-9 5-160,-18 6-1666,-20 7-3394,-20 3-4229</inkml:trace>
  <inkml:trace contextRef="#ctx0" brushRef="#br0" timeOffset="1">198 322 19026,'0'0'1922,"5"58"608,0-17-288,1 7-960,-3 5-770,3-2-320,3-1-160,1-4-800,5-7-1635,0-12-1472,3-14-1539,0-13-4995</inkml:trace>
</inkml:ink>
</file>

<file path=ppt/ink/ink3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2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0 11211,'0'0'2519,"-9"10"-1072,-10 12-849,1 1 1,0 1-1,2 1 1,1 0-1,-20 47 1,26-51 24,1 0 0,1 0 0,1 1 0,1 0 0,0 0 0,2 1 0,1-1 0,0 38 0,2-56-538,1 0 1,0 0-1,-1 0 0,1 0 1,1-1-1,-1 1 0,0 0 1,1 0-1,0-1 0,0 1 1,0-1-1,0 0 0,0 0 1,1 1-1,0-1 0,-1-1 0,1 1 1,0 0-1,0-1 0,1 1 1,-1-1-1,0 0 0,1 0 1,-1-1-1,1 1 0,0-1 1,0 1-1,-1-1 0,1 0 1,0-1-1,0 1 0,0-1 1,0 1-1,5-2 0,6 2 79,0-2-1,0 0 1,0-1-1,0 0 1,-1-1-1,1-1 1,-1 0-1,14-7 1,-4 2 70,-1-2 0,0 0 1,-1-1-1,-1-2 0,0 0 0,0-1 1,-2-1-1,20-20 0,-38 35-210,1-1 0,-1 1-1,0-1 1,0 1-1,1-1 1,-1 1 0,0-1-1,0 0 1,0 1-1,-1-1 1,1 0 0,0 0-1,-1 0 1,1 0-1,-1 0 1,0 0 0,1 0-1,-1 0 1,0 0 0,0 0-1,-1-2 1,1 3 4,-1 0 1,0-1 0,0 1-1,0 0 1,0 0 0,0 0-1,0 0 1,-1 0 0,1 0-1,0 0 1,0 0 0,-1 0-1,1 1 1,-1-1-1,1 0 1,-1 1 0,1-1-1,0 1 1,-1 0 0,-2-1-1,-10 0 113,0-1 0,-1 2 0,1 0 0,-19 3 0,18-1-176,-1 0 0,1 2 0,-1-1-1,1 2 1,1 0 0,-1 1 0,1 0 0,-1 2 0,2-1 0,-1 2-1,-22 18 1,17-2-925,15-10-1188,4-14 1938,0-1 1,0 1-1,0-1 1,0 1 0,0-1-1,0 0 1,1 1-1,-1-1 1,0 1-1,0-1 1,0 0 0,0 1-1,1-1 1,-1 0-1,0 1 1,1-1-1,-1 0 1,0 1 0,1-1-1,-1 0 1,0 1-1,1-1 1,-1 0-1,0 0 1,1 0 0,-1 1-1,1-1 1,0 0-1,22 2-9660</inkml:trace>
</inkml:ink>
</file>

<file path=ppt/ink/ink3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1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19571,'0'0'7206,"61"-10"-5604,-25 6-705,5 0-545,7 4-320,2 0-929,-1 0-2818,-2 0-3204</inkml:trace>
</inkml:ink>
</file>

<file path=ppt/ink/ink3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90 207 11211,'0'0'3891,"1"-10"-1307,0 7-2254,1-5 439,-1 1 0,0-1 1,0 0-1,0 0 1,-1 1-1,0-1 0,0 0 1,-1 1-1,-2-12 1,2 18-719,0 0 1,0 0 0,0 0 0,0 1 0,0-1-1,0 0 1,0 0 0,0 1 0,0-1 0,0 1 0,0-1-1,0 1 1,0-1 0,-1 1 0,1 0 0,0-1-1,0 1 1,0 0 0,-1 0 0,1 0 0,0 0-1,0 0 1,-1 0 0,1 0 0,0 1 0,0-1-1,0 0 1,-1 1 0,1-1 0,0 0 0,0 1-1,0 0 1,0-1 0,-1 2 0,-1 0-55,0-1-1,0 2 1,0-1 0,0 0 0,0 1 0,1-1-1,-1 1 1,1 0 0,-1-1 0,-2 6-1,1 1 14,1 0 0,0 0 0,0 0-1,1 0 1,0 1 0,1-1 0,0 1-1,0-1 1,1 1 0,1 14 0,-1-21 11,0 1 0,1-1 0,-1 1 0,1-1 0,0 1 0,0-1 0,0 0 0,0 1 0,1-1 0,-1 0 0,1 0 0,0 0 0,0 0 0,0 0 0,0 0 0,1 0 0,-1-1-1,1 1 1,-1-1 0,1 0 0,0 0 0,0 0 0,0 0 0,0 0 0,0-1 0,0 1 0,1-1 0,-1 0 0,1 0 0,4 1 0,0-2 64,0 0 0,0 0-1,0-1 1,0 0 0,0-1-1,-1 1 1,1-1 0,-1-1-1,1 0 1,-1 0 0,0 0-1,0-1 1,0 0 0,0 0-1,-1-1 1,0 0 0,0 0-1,0 0 1,0-1 0,5-7-1,-4 5-10,-1 1-1,0-1 1,-1 0-1,0-1 1,0 1-1,-1-1 1,0 0-1,0 0 0,-1 0 1,-1-1-1,1 1 1,-1-1-1,-1 1 1,0-1-1,0 0 1,-1-11-1,0 18-84,-1-1 0,0 1-1,1-1 1,-1 1 0,0-1 0,-1 1-1,1 0 1,-1-1 0,1 1-1,-1 0 1,0 0 0,0 0-1,0 0 1,-1 0 0,1 1 0,-1-1-1,1 1 1,-1-1 0,0 1-1,0 0 1,0 0 0,0 0 0,-4-1-1,-37-11-2217,-1 8-4956,28 3 2489,5 1-5757</inkml:trace>
</inkml:ink>
</file>

<file path=ppt/ink/ink3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1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15599,'0'0'8119,"13"-1"-6672,0-2-1296,0 0 1,1-1-1,-1 0 0,0-1 0,-1-1 1,1 0-1,-1-1 0,-1 0 0,1 0 1,-1-2-1,12-10 0,34-32 135,62-69-1,-119 119-259,0 1 0,0 0 0,0 0 0,0-1 0,0 1 0,0 0 0,0 0 0,0 0 0,1-1 0,-1 1 0,0 0-1,0 0 1,0 0 0,0-1 0,0 1 0,0 0 0,0 0 0,1 0 0,-1 0 0,0-1 0,0 1 0,0 0 0,0 0-1,1 0 1,-1 0 0,0 0 0,0-1 0,0 1 0,1 0 0,-1 0 0,0 0 0,0 0 0,0 0 0,1 0 0,-1 0-1,0 0 1,0 0 0,0 0 0,1 0 0,-1 0 0,0 0 0,0 0 0,1 0 0,-1 0 0,0 0 0,0 0 0,0 0 0,1 0-1,-1 1 1,0-1 0,0 0 0,0 0 0,1 0 0,-1 0 0,0 0 0,0 0 0,0 1 0,0-1 0,0 0 0,1 0-1,-1 1 1,-3 19 357,-13 31-189,-1-7 88,3-15-242,2 0 0,2 1 0,0 1-1,2-1 1,2 1 0,-6 51-1,17-54-848,-5-27 560,1-1 1,0 1-1,-1 0 1,1 0 0,0-1-1,0 1 1,-1-1-1,1 1 1,0-1 0,0 1-1,0-1 1,0 1-1,0-1 1,0 1 0,0-1-1,0 0 1,0 0-1,0 0 1,0 1-1,0-1 1,0 0 0,0 0-1,0 0 1,1-1-1,16 0-8132</inkml:trace>
</inkml:ink>
</file>

<file path=ppt/ink/ink3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17969,'0'0'8408,"12"2"-6742,34 2-857,1-2 0,-1-2 1,0-2-1,61-11 0,99-4-4492,-205 17 3556,0 0 1,-1 0-1,1-1 1,-1 1-1,1 0 1,-1 0-1,1 0 1,0 0 0,-1 0-1,1 0 1,-1 0-1,1 0 1,-1 0-1,1 0 1,0 1-1,-1-1 1,1 0 0,-1 0-1,1 1 1,-1-1-1,1 0 1,-1 0-1,1 1 1,-1-1 0,1 0-1,-1 1 1,0-1-1,1 1 1,-1-1-1,0 1 1,1-1-1,-1 1 1,0-1 0,1 1-1,-1-1 1,0 1-1,0-1 1,0 1-1,1-1 1,-1 1-1,0-1 1,0 1 0,0 0-1,0-1 1,0 1-1,0-1 1,0 1-1,0-1 1,0 1-1,-1 0 1,1-1 0,0 2-1,-1 0-464,0 0 1,-1 0-1,1 0 1,0 0-1,-1 0 0,1 0 1,-1 0-1,0 0 0,0-1 1,0 1-1,-4 2 0,-24 11-7010</inkml:trace>
</inkml:ink>
</file>

<file path=ppt/ink/ink3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11819,'0'0'12908,"71"36"-10858,-24-34-448,2 0-865,4-1-385,-5 4-288,-4 2-320,-5 3-2083,-12-3-2113,-9-4-3780</inkml:trace>
</inkml:ink>
</file>

<file path=ppt/ink/ink3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188 135 7303,'4'-11'6977,"-2"6"-6456,3-8 629,-1 0-1,0 1 0,1-17 1,-4 26-852,-1 0 0,0 0 0,1 0 0,-2 0 0,1 0 0,0 0 0,-1 0 0,1 0 0,-2-4 0,1 6-178,1 0 0,-1-1-1,1 1 1,-1 0 0,1 0 0,-1 1 0,0-1-1,0 0 1,0 0 0,1 0 0,-1 0-1,0 1 1,0-1 0,0 0 0,0 1-1,0-1 1,0 1 0,-1-1 0,1 1-1,0-1 1,0 1 0,0 0 0,0 0 0,-2-1-1,-2 1-105,1 1 1,-1-1-1,1 1 0,-1 0 0,1 0 0,-1 0 0,1 1 0,0 0 0,0-1 0,0 2 0,0-1 1,0 0-1,0 1 0,0-1 0,1 1 0,-1 0 0,1 1 0,0-1 0,0 0 0,0 1 0,0 0 0,1-1 1,-1 1-1,-2 7 0,-7 11-21,1 1 0,2 0 1,-9 27-1,13-35 27,1-1 1,1 0-1,0 1 0,1 0 1,0 0-1,1-1 1,1 1-1,2 23 0,0-27-7,0 0-1,1-1 1,0 1 0,1-1-1,0 0 1,1 0-1,0-1 1,0 1 0,1-1-1,0 0 1,1-1-1,11 12 1,35 32 150,-32-32-234,0 0 0,-2 1 1,0 1-1,17 26 1,-32-40 74,1-1 0,-2 1 0,1 0 0,-1 0 0,0 0 0,0 0 0,-1 1 1,-1-1-1,1 1 0,-1-1 0,-1 1 0,1 0 0,-1-1 0,-1 1 0,0 0 1,0-1-1,-1 1 0,-3 9 0,0-3 287,-2-1 1,1 1-1,-2-2 0,0 1 1,-1-1-1,0 0 1,-20 20-1,8-11 207,0-2 0,-2 0 1,-28 19-1,45-34-432,-1-1 0,1 0-1,0 0 1,-1-1 0,0 0 0,0 0 0,0 0 0,-14 3 0,20-6-115,1 0 1,0 0 0,-1 0 0,1 0 0,-1 0 0,1 0 0,0 0-1,-1 0 1,1 0 0,-1 0 0,1 0 0,0 0 0,-1 0 0,1-1 0,0 1-1,-1 0 1,1 0 0,0 0 0,-1-1 0,1 1 0,0 0 0,-1 0-1,1-1 1,0 1 0,0 0 0,-1 0 0,1-1 0,0 1 0,0 0 0,-1-1-1,1 1 1,0 0 0,0-1 0,0 1 0,0-1 0,0 1 0,0 0 0,0-1-1,-1 1 1,1-1 0,0 1 0,0 0 0,0-1 0,1 1 0,-1 0-1,0-1 1,0 1 0,0-1 0,0 1 0,0 0 0,0-1 0,1 0 0,9-21-5516,2 5-1157</inkml:trace>
</inkml:ink>
</file>

<file path=ppt/ink/ink3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14574,'0'0'1996,"10"-11"124,-3 3-1498,40-45 1907,-43 50-1988,0 0 0,0 0 1,0 0-1,0 0 1,0 1-1,1-1 0,-1 1 1,6-1-1,-9 3-495,-1 0 0,1 0-1,-1 0 1,1 0-1,-1 0 1,0 0 0,1 0-1,-1 1 1,0-1 0,1 0-1,-1 0 1,0 0 0,1 1-1,-1-1 1,0 0 0,1 1-1,-1-1 1,0 0-1,0 0 1,1 1 0,-1-1-1,0 1 1,0-1 0,0 0-1,1 1 1,-1-1 0,0 0-1,0 1 1,0-1 0,0 1-1,0-1 1,0 1-1,0-1 1,0 0 0,0 1-1,0-1 1,0 1 0,0-1-1,0 0 1,0 1 0,0-1-1,0 1 1,-1-1 0,1 0-1,0 1 1,0-1 0,0 0-1,-1 1 1,1-1-1,0 1 1,-9 24 194,-24 32 100,24-46-236,2 1-1,-1 0 1,2 1 0,0 0 0,0 0-1,1 0 1,1 0 0,0 1 0,-2 14-1,6-26-93,0-1 0,0 0 0,0 0 0,0 1 0,0-1 0,0 0 0,1 0 0,-1 1-1,1-1 1,-1 0 0,0 0 0,1 0 0,0 0 0,-1 0 0,1 0 0,0 0 0,0 0 0,-1 0-1,1 0 1,0 0 0,0 0 0,0 0 0,0-1 0,0 1 0,0 0 0,0-1 0,1 1 0,-1-1-1,0 1 1,0-1 0,0 0 0,0 1 0,1-1 0,-1 0 0,0 0 0,0 0 0,1 0 0,-1 0-1,0 0 1,0 0 0,1 0 0,-1 0 0,0-1 0,2 0 0,6 0-33,0-1 0,0 0 0,0-1 0,16-6 0,-5-1-1590,1-1 0,31-22-1,1-16-7324,-31 24 1016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13869,'0'0'13869</inkml:trace>
</inkml:ink>
</file>

<file path=ppt/ink/ink3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10122,'0'0'6534,"-35"53"-3459,18-20 32,2 2-705,5 5-576,4-3-417,6-1-961,0-4-320,11-7-1697,7-11-3204,2-13-6213</inkml:trace>
</inkml:ink>
</file>

<file path=ppt/ink/ink3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6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34 9097,'0'0'16767,"-10"5"-16665,-1 2-92,0 0 0,1 0 1,-1 1-1,2 1 0,-11 10 0,16-15 22,0 1 1,0-1-1,0 1 0,1 0 0,0 0 0,0 1 1,0-1-1,0 0 0,1 1 0,0 0 0,0 0 1,0-1-1,1 1 0,0 0 0,0 9 0,1-13-24,1-1-1,-1 0 0,1 0 0,-1 0 1,1 0-1,0 0 0,-1 0 0,1 0 1,0 0-1,0 0 0,0 0 0,0 0 1,0 0-1,0 0 0,0-1 0,0 1 1,0 0-1,0-1 0,1 1 0,-1-1 1,0 1-1,0-1 0,0 0 0,1 0 1,-1 1-1,0-1 0,0 0 0,1 0 1,-1 0-1,0 0 0,1 0 0,-1-1 1,0 1-1,0 0 0,3-1 0,51-12 213,-38 5-184,-1 0 0,1-1 0,-1-1 0,28-23 0,-36 26-28,0 0 1,-1 0-1,1-1 0,-1 0 1,-1 0-1,0-1 1,0 0-1,0 0 0,-1 0 1,4-13-1,-6 0 110,-4 22-116,1 0 0,0 0 0,0-1-1,0 1 1,-1 0 0,1 0 0,0 0 0,-1 0 0,1-1 0,0 1-1,0 0 1,-1 0 0,1 0 0,0 0 0,-1 0 0,1 0 0,0 0-1,-1 0 1,1 0 0,0 0 0,-1 0 0,1 0 0,0 0 0,-1 0 0,1 0-1,0 0 1,0 0 0,-1 0 0,1 1 0,0-1 0,-1 0 0,1 0-1,0 0 1,-1 1 0,-2 1-1,0 0-1,-1 1 0,1-1 1,1 1-1,-1 0 1,0 0-1,1 0 1,-4 4-1,0 4 5,-1 1-1,2 0 1,0 0-1,-5 16 1,9-22-13,-1-1 0,1 1 0,0-1 0,0 1 0,0 0 0,1-1 0,0 1 0,0 0 1,1 0-1,-1-1 0,1 1 0,3 8 0,-2-12-209,0 1-1,0-1 1,0 0-1,0 0 1,0 0 0,0 0-1,1-1 1,-1 1 0,1-1-1,0 1 1,-1-1-1,1 0 1,0 0 0,0 0-1,-1 0 1,1 0-1,0-1 1,0 0 0,0 1-1,0-1 1,0 0 0,0 0-1,0-1 1,3 1-1,20-1-5606</inkml:trace>
</inkml:ink>
</file>

<file path=ppt/ink/ink3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16143,'0'0'6054,"82"32"-5638,-26-32-95,6 0-225,0-10-1185,-3-3-2819,-10 0-5285</inkml:trace>
</inkml:ink>
</file>

<file path=ppt/ink/ink3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1 381 5285,'0'0'19213,"12"2"-17750,-6-1-1359,0-1 0,0 1 1,0-1-1,0 0 1,0-1-1,1 1 0,-1-1 1,0-1-1,0 1 1,0-1-1,-1 0 0,1 0 1,0-1-1,-1 1 0,1-1 1,-1-1-1,6-4 1,28-20 40,-2-1 1,-1-2 0,-2-2-1,-1-1 1,-2-2 0,41-59-1,-69 91-140,0 0 0,0 0 0,-1-1 0,0 1 0,0-1 0,0 1 0,0-1 0,-1 0 0,0 0 0,0 1 0,0-1-1,0-8 1,-21 27 65,5 3-16,2 1 1,0 0-1,1 1 1,0 0-1,2 1 1,0 1-1,2-1 1,0 1 0,1 1-1,2-1 1,0 1-1,1 0 1,-2 33-1,6-52-84,0 0 0,0 0 0,0 0 0,0 0 0,0 0 0,1 1-1,-1-1 1,1 0 0,0 0 0,0 0 0,0 0 0,0-1 0,1 1 0,-1 0 0,1 0 0,0-1-1,0 1 1,0-1 0,0 1 0,0-1 0,0 0 0,0 0 0,1 0 0,-1 0 0,4 2 0,-2-3-1036,0 1 1,0-1-1,-1 0 0,1 0 1,0-1-1,0 1 1,0-1-1,5 0 1,-3 0-6884</inkml:trace>
</inkml:ink>
</file>

<file path=ppt/ink/ink3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8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5157,'0'0'21268,"78"4"-19634,-14-26-866,7-3-511,3 0-193,-6 6-32,-11 4-545,-12 8-1473,-14 7-384,-16 0-353,-10 11 97,-5 5-1282,0-2-1153</inkml:trace>
</inkml:ink>
</file>

<file path=ppt/ink/ink3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18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9 256,'-9'0'15231,"-2"0"-13363,5 0-858,0-1 0,0 1 1,0 1-1,-1-1 0,1 1 0,-9 3 0,13-3-862,0-1 1,1 1-1,-1 0 1,0 0 0,0 0-1,1 1 1,-1-1-1,0 0 1,1 1 0,-1-1-1,1 1 1,0-1-1,0 1 1,-1 0-1,1-1 1,0 1 0,0 0-1,1 0 1,-1 0-1,0 0 1,1 0 0,-1 0-1,1 0 1,-1 0-1,1 0 1,0 3 0,-1-1-122,1-1 1,0 1 0,0-1 0,1 1 0,-1 0 0,1-1-1,-1 1 1,1-1 0,0 1 0,0-1 0,1 0 0,-1 1-1,1-1 1,0 0 0,0 0 0,0 0 0,0 0 0,0 0-1,0 0 1,1-1 0,0 1 0,-1-1 0,1 0 0,4 3-1,6 2-9,1 0-1,0-1 1,1 0-1,24 6 0,-26-9-39,-1 1 0,1 0 0,-1 1-1,0 0 1,-1 1 0,18 11-1,-26-15 26,-1 1 0,1 0-1,-1-1 1,1 1-1,-1 0 1,0 0-1,0 0 1,-1 1 0,1-1-1,-1 0 1,1 1-1,-1-1 1,0 1 0,0-1-1,-1 1 1,1 0-1,-1-1 1,1 1 0,-1 0-1,-1-1 1,1 1-1,0 0 1,-1-1 0,0 1-1,0-1 1,0 1-1,-2 5 1,0-2 38,0 0 0,-1-1 1,1 1-1,-1-1 0,-1 0 0,1 0 1,-1 0-1,0-1 0,0 0 0,-1 0 1,1 0-1,-1 0 0,-7 3 0,-4 3 16,0-1 1,0-2-1,-33 13 0,42-18-3,1 0 0,0-1 0,-1-1 0,1 1 0,-1-1 0,0 0-1,1-1 1,-1 0 0,0 0 0,0 0 0,1-1 0,-9-2 0,14 2-44,0 0 0,-1 0 0,1 0 0,0 0 0,0 0 0,0-1-1,0 1 1,0 0 0,0-1 0,0 0 0,0 0 0,0 1 0,1-1 0,-1 0 0,1 0 0,-2-3 0,2 1-23,-1 1 1,1-1 0,0 0 0,0 0 0,0 0 0,1 0-1,0 0 1,-1 1 0,1-1 0,1 0 0,-1 0 0,0 0-1,2-4 1,0 1-7,0 0 0,1 0 0,-1 0 0,2 1 0,-1 0 0,1-1-1,-1 1 1,2 0 0,-1 1 0,1-1 0,0 1 0,0 0 0,7-6-1,13-8 36,47-29-1,-48 32-13,28-14 99,-33 20 16,-1 0 1,0-1 0,-1-1-1,0-1 1,-1 0-1,24-27 1,-38 39-75,-1 0 1,0-1-1,0 1 1,0 0-1,0-1 1,0 1-1,0-1 1,-1 1-1,1-1 1,0 1-1,-1-1 0,1 0 1,-1 1-1,0-1 1,1 1-1,-1-1 1,0 0-1,0 1 1,0-1-1,0 0 1,-1 1-1,1-1 0,-1-1 1,0 1-22,0 1-1,0-1 1,0 1-1,0-1 1,-1 1 0,1 0-1,0 0 1,-1 0 0,1 0-1,-1 0 1,0 0 0,1 0-1,-1 0 1,0 0 0,1 1-1,-1-1 1,-2 0 0,-11-1-41,-1 0 1,1 0-1,-29 2 1,33 0 15,-68 3-1612,64-2-3927,3 0-5265,26-2-809</inkml:trace>
</inkml:ink>
</file>

<file path=ppt/ink/ink3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17008,'0'0'6230,"-8"8"-5846,-27 28 214,2 3-1,-34 47 0,31-36-948,-60 62-1,88-106-1889,7-6 2090,1 0 0,0 0 0,0 0 1,-1 0-1,1 0 0,0 0 0,0 0 1,0 0-1,-1 0 0,1 0 1,0 0-1,0 0 0,0-1 0,-1 1 1,1 0-1,0 0 0,0 0 0,0 0 1,0-1-1,-1 1 0,1 0 0,0 0 1,0 0-1,0-1 0,0 1 1,0 0-1,0 0 0,0 0 0,-1-1 1,1 1-1,0 0 0,0 0 0,0-1 1,0 1-1,0 0 0,0 0 1,0 0-1,0-1 0,0 1 0,0 0 1,1 0-1,-1-1 0,0 1 0,0 0 1,0 0-1,0-1 0,0-20-7130</inkml:trace>
</inkml:ink>
</file>

<file path=ppt/ink/ink3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15951,'0'0'10122,"80"68"-9642,-37-40-320,8 1-32,4-5-64,0-2-1089,-2-4-1729,-8-6-1762,-7-6-3332</inkml:trace>
</inkml:ink>
</file>

<file path=ppt/ink/ink3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12172,'0'0'6374,"67"36"-3780,-30-14-480,2 8-897,-5 8 64,-8 9-608,-12 9-417,-11 9 97,-3 8 191,-23 3-160,-10 4-287,-6 0-33,-6-7-417,-4-4-1152,0-11-1762,-1-12-1538,3-15-6245</inkml:trace>
</inkml:ink>
</file>

<file path=ppt/ink/ink3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60 8712,'0'0'3620,"7"-9"-652,30-41 1799,-65 96-2155,-29 70 0,36-66-1787,-21 79 0,32-90-742,2 1 0,1 0 0,2 0 0,2 0 0,2 0 0,1 0 0,8 51 0,-6-77-242,1 0 1,1-1-1,0 1 0,1-1 1,1 0-1,0 0 1,0 0-1,1-1 0,1 0 1,0 0-1,1-1 1,0 0-1,1-1 0,13 12 1,-12-13-643,0-1 0,0 0 0,1 0 0,1-1 0,-1-1 0,1 0 0,0-1 0,27 7 0,37 1-5877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12332,'0'0'9459,"10"1"-6629,-8-1-2737,0 0 14,-1 0 1,1-1-1,0 1 0,0 0 1,0 0-1,0 1 0,-1-1 0,1 0 1,0 0-1,0 1 0,-1-1 0,1 1 1,0 0-1,0-1 0,-1 1 1,1 0-1,-1 0 0,1 0 0,-1 0 1,1 0-1,-1 1 0,0-1 1,1 0-1,-1 1 0,0-1 0,0 0 1,0 1-1,0 0 0,0-1 0,0 1 1,-1-1-1,1 1 0,0 0 1,-1 0-1,1-1 0,-1 1 0,0 0 1,0 0-1,0 0 0,0-1 1,0 1-1,0 0 0,0 0 0,0 0 1,-1 0-1,0 2 0,-2 8 70,0 0 0,-1 0 0,-1 0-1,0 0 1,0-1 0,-1 0 0,0 0 0,-1-1-1,-1 0 1,1 0 0,-16 14 0,12-12-29,1 1 0,0 0 0,0 1 1,1 0-1,-12 26 0,21-40-148,0 1 0,0-1 0,0 1 0,0-1 0,0 0 0,0 1 0,0-1 0,-1 0 0,1 1 0,0-1 0,0 1 0,0-1 0,0 0 0,1 1 0,-1-1 0,0 0 0,0 1 0,0-1 0,0 1 0,0-1 0,0 0 0,1 1 0,-1-1 0,0 0 0,0 1 0,0-1 0,1 0 0,-1 0 0,0 1 0,0-1 0,1 0 0,-1 0 0,0 1 0,1-1 0,-1 0 0,0 0 0,1 0 0,-1 1 0,22 1 0,23-9 0,-30 3-66,10-1-903,0-2-1,0-1 1,-1-1-1,0-1 1,22-13-1,-45 23 425,0-1 0,0 1-1,0-1 1,-1 0 0,1 0-1,0 1 1,-1-1 0,1 0 0,-1 0-1,1 0 1,-1 1 0,1-1-1,-1 0 1,1 0 0,-1 0 0,0 0-1,0 0 1,1 0 0,-1 0 0,0-1-1,0-7-8929</inkml:trace>
  <inkml:trace contextRef="#ctx0" brushRef="#br0" timeOffset="1">75 158 14990,'0'0'12076,"72"3"-12525,-35-2-1409,1-1-1120,-1 0-1411,-4 0-2145,-8-3-3844</inkml:trace>
</inkml:ink>
</file>

<file path=ppt/ink/ink3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3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0 614 3299,'14'-12'3315,"-2"2"-3355,34-30 2524,45-50 1,-80 78-1581,0 0-1,-1-1 1,0 0-1,-1-1 1,0 0-1,-1 0 1,-1-1-1,-1 0 1,0 0-1,6-24 1,-11 38-818,-1 0-1,0 0 1,0 0 0,1-1 0,-1 1 0,0 0 0,0 0 0,0-1 0,0 1 0,-1 0-1,1 0 1,0-1 0,0 1 0,-1 0 0,1 0 0,-1 0 0,1-1 0,-1 1 0,1 0 0,-1 0-1,0 0 1,1 0 0,-2-1 0,1 2-57,0-1 0,-1 1 0,1-1 0,0 1 0,0 0 0,-1-1 0,1 1 0,0 0 0,0 0 0,-1 0 0,1 0 0,0 0 0,0 0 0,-1 0 1,1 1-1,0-1 0,0 0 0,-2 2 0,-4 0-40,0 2 0,0-1 0,1 1 0,-1 0-1,1 0 1,-10 9 0,5-2 35,1 0-1,0 1 0,1 0 0,0 1 0,1 0 0,0 0 0,1 1 0,0 0 1,2 0-1,-1 1 0,2-1 0,0 1 0,0 0 0,-1 28 0,4-42-11,1 1-1,0-1 1,0 1-1,-1 0 0,1-1 1,0 1-1,1 0 0,-1-1 1,0 1-1,0-1 1,1 1-1,-1 0 0,1-1 1,-1 1-1,1-1 0,0 1 1,-1-1-1,1 0 1,0 1-1,0-1 0,0 0 1,0 1-1,0-1 0,0 0 1,1 0-1,-1 0 1,0 0-1,1 0 0,-1 0 1,0 0-1,1-1 0,-1 1 1,1 0-1,-1-1 1,1 1-1,0-1 0,-1 0 1,1 1-1,-1-1 0,1 0 1,0 0-1,-1 0 1,1 0-1,0 0 0,-1-1 1,1 1-1,-1 0 0,1-1 1,0 1-1,2-2 1,6-2 45,1 1 0,-1-2 1,0 1-1,0-2 1,-1 1-1,14-11 1,8-9-11,-1-2-1,-1-1 1,-1-1 0,-1-2 0,28-42 0,-42 54 62,-1 0 0,-1-1-1,-1 0 1,0-1 0,-2 0 0,0 0 0,-1-1 0,-2 1 0,0-2 0,3-42-1,-7 64-61,-1-1 0,0 0-1,0 0 1,0 1-1,-1-1 1,1 0-1,0 0 1,-1 1-1,1-1 1,-1 0 0,0 1-1,1-1 1,-1 1-1,0-1 1,-2-2-1,3 4-31,-1-1 1,0 0-1,0 1 0,1-1 0,-1 1 0,0-1 0,0 1 0,0 0 0,0-1 0,1 1 0,-1 0 0,0 0 0,0 0 0,0-1 0,0 1 1,0 0-1,0 0 0,0 0 0,0 0 0,0 1 0,-1-1 0,-2 1 2,1 1 0,-1-1 0,1 1 0,-1-1 0,1 1 0,-1 0 0,1 1 0,0-1 0,0 1 0,0-1 0,1 1 0,-6 5 0,-6 13 87,0 0 0,1 1 0,1 0 1,2 1-1,0 0 0,1 1 1,1 0-1,2 0 0,0 1 0,1-1 1,2 1-1,1 0 0,0 1 0,3 29 1,0-50-106,0 0 1,0 0 0,0 0-1,1-1 1,0 1-1,0 0 1,0-1 0,0 1-1,1-1 1,-1 0-1,1 0 1,0 0 0,1 0-1,-1 0 1,1-1-1,-1 0 1,1 1 0,0-1-1,0-1 1,1 1-1,-1-1 1,0 1 0,1-1-1,0 0 1,5 1-1,-3-1-228,-1-1-1,1 1 1,-1-1-1,1 0 1,0-1-1,0 0 0,-1 0 1,9-1-1,-10 0-363,1 0 0,0-1 0,0 1 0,-1-1 0,1 0 0,-1-1-1,0 1 1,0-1 0,8-5 0,18-22-6512</inkml:trace>
</inkml:ink>
</file>

<file path=ppt/ink/ink3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3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0 15919,'0'0'6790,"3"12"-5471,1 11-836,-1 0 1,0 0-1,-2 0 1,0 0-1,-2 0 1,-1 0-1,0 0 0,-12 43 1,8-45-405,0 0 1,-2-1-1,-1 1 1,0-2-1,-2 1 1,0-1-1,-1-1 1,-17 21-1,27-37-165,1-1 0,0 1 0,0-1 0,-1 0 0,1 0 0,0 1 0,-1-1-1,1 0 1,-1 0 0,0-1 0,1 1 0,-1 0 0,0 0 0,0-1 0,1 1 0,-1-1 0,-2 1-1,3-1-51,0-1 0,0 1-1,0 0 1,0-1-1,0 1 1,0-1-1,1 1 1,-1-1-1,0 1 1,0-1-1,0 1 1,1-1-1,-1 0 1,0 1-1,1-1 1,-1 0-1,1 0 1,-1 0-1,1 1 1,-1-1-1,1 0 1,0 0-1,-1-1 1,-2-9-1555,0 0 0,1 0 0,1 0 0,-1-18 0,0 8-883,-6-39-5095</inkml:trace>
</inkml:ink>
</file>

<file path=ppt/ink/ink3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09:24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14029,'0'0'7271,"55"46"-5637,-26-6-33,2 8-288,2 5-576,0 3 0,0-3-449,1-3-160,2-8-256,-3-6-1537,-5-13-1667,-2-10-2497</inkml:trace>
</inkml:ink>
</file>

<file path=ppt/ink/ink3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1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1 371 13421,'0'0'6272,"13"-7"-5434,46-21 15,2 2 0,97-28 0,148-24 169,-249 64-828,543-102 141,-350 73-841,-221 39-314,-48 3-3800,-18 1-1231</inkml:trace>
</inkml:ink>
</file>

<file path=ppt/ink/ink3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17809,'0'0'3267,"85"10"-2306,-15-10 192,18-5-512,15-8-545,2-2-32,-1 2-513,-11 0-640,-17 7-1217,-25 5-160,-26 1-1154</inkml:trace>
</inkml:ink>
</file>

<file path=ppt/ink/ink3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15118,'0'0'3940,"83"22"-2851,5-27 256,17-7-800,5 0-449,-1 2-32,-11 1-1986,-18 0-3619,-20 3-9193</inkml:trace>
</inkml:ink>
</file>

<file path=ppt/ink/ink3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4644,'21'-4'12524,"8"-7"-10794,5-1 352,11-2-385,7 0-800,5-2-288,-1 2-481,1 1-64,-6 1-128,-9 3-961,-7 2-512,-10 1-225,-13 3-128,-10 0-672,-4 3-641,-20 0-1826</inkml:trace>
</inkml:ink>
</file>

<file path=ppt/ink/ink3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10442,'0'0'9161,"1"9"-7880,0-3-1081,-1-3-100,0 0 0,1 1 0,-1-1 0,1 0 0,0 1 0,0-1 0,0 0 0,0 0 0,0 0 0,1 0 0,-1 0 0,1 0 0,0 0 0,0 0 0,0-1 0,4 4 0,-1 0-51,-1 0 0,1 1 0,-1-1 0,0 1 0,-1 0 0,0 0 0,0 1 0,0-1-1,-1 1 1,0-1 0,0 1 0,-1 0 0,0-1 0,-1 1 0,1 0 0,-2 0 0,1 0 0,-2 8 0,-2 12 40,0 0 0,-2-1 0,-17 46 1,-14 25 814,-27 85 1137,58-162-1957,2 0 0,0 0 0,2 1 0,0 0 0,1-1 1,4 41-1,-2-58-79,-1 0 0,1 0-1,0-1 1,0 1 0,0 0 0,0-1 0,1 1 0,-1-1 0,1 1-1,0-1 1,0 0 0,0 1 0,1-1 0,-1 0 0,1-1 0,-1 1-1,1 0 1,0-1 0,4 3 0,-2-2 59,1-1 1,-1 1-1,1-1 0,0 0 0,0-1 1,-1 1-1,1-1 0,0 0 0,1-1 1,11 0-1,8-2 41,-1-2 0,1 0 0,-1-2 0,35-12 0,37-16-5256,-54 16-1816</inkml:trace>
</inkml:ink>
</file>

<file path=ppt/ink/ink3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28 161 10282,'0'0'1852,"11"-6"1,0 1-1304,48-28 2278,-56 31-2359,0 1 0,0-1 0,-1 0 0,1 0 0,-1-1 0,0 1 0,0 0 0,1-1 0,-1 1 0,-1-1 1,1 0-1,0 0 0,-1 0 0,1 0 0,-1 0 0,0 0 0,0 0 0,0 0 0,0-4 0,-1 7-378,-1-1 0,1 0 0,0 0-1,-1 1 1,1-1 0,-1 0 0,1 1 0,-1-1 0,1 1 0,-1-1 0,1 0 0,-1 1-1,0-1 1,1 1 0,-1 0 0,0-1 0,1 1 0,-1-1 0,0 1 0,1 0-1,-1 0 1,0-1 0,0 1 0,0 0 0,1 0 0,-1 0 0,0 0 0,0 0-1,0 0 1,1 0 0,-1 0 0,0 0 0,0 0 0,-1 1 0,-31 5 15,27-3-104,-1 1 0,1-1 0,0 1 1,1 0-1,-1 0 0,1 1 0,-1 0 0,1 0 0,-5 7 0,7-9-6,0 1 0,0 0 0,1 0 0,-1-1 0,1 2 0,0-1 0,0 0 0,1 0 0,-1 1 0,1-1 0,0 0 0,0 1 0,0 0 0,1-1 0,-1 6 0,2-9 4,-1 0 1,1 0-1,-1 0 0,1-1 1,-1 1-1,1 0 1,-1 0-1,1-1 1,-1 1-1,1-1 1,0 1-1,0 0 1,-1-1-1,1 1 1,0-1-1,0 0 1,-1 1-1,1-1 0,0 0 1,0 1-1,0-1 1,0 0-1,0 0 1,0 0-1,-1 1 1,1-1-1,0 0 1,0 0-1,0-1 1,2 1-1,30-4 98,-16-3-70,0 0 1,-1-1-1,0-1 1,0-1-1,-1 0 1,0-1-1,-1-1 1,0 0-1,-1 0 1,0-2-1,-1 0 1,19-28-1,-22 24 59,-28 40-193,13-13 107,1 1 0,0 0 0,1 1 0,0-1 0,1 1 0,0-1 0,0 1 0,1 0 0,1 0 0,0 0 0,0 1 0,1-1 0,1 11 0,0-20-64,0 0 0,0-1 1,-1 1-1,1 0 0,0 0 0,1-1 1,-1 1-1,0-1 0,0 1 0,1-1 1,-1 0-1,1 1 0,-1-1 0,1 0 0,0 0 1,-1 0-1,1 0 0,0 0 0,0 0 1,0-1-1,-1 1 0,1-1 0,0 1 1,0-1-1,0 0 0,0 0 0,0 1 0,0-1 1,0-1-1,0 1 0,0 0 0,0 0 1,3-2-1,2 1-776,-1 0 1,0 0-1,0-1 0,1 0 1,-1-1-1,-1 1 0,1-1 1,0 0-1,6-5 0,18-21-9084</inkml:trace>
</inkml:ink>
</file>

<file path=ppt/ink/ink3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16976,'0'0'10666,"-14"63"-9192,1-36-898,1 6-95,-3 4-257,0 1-160,1 1-32,3-6-32,2-5-128,0-7-705,5-7-769,3-9-1216,-1-14-5991,1-12-383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11082,'0'0'13784,"-11"6"-12188,5-4-1429,0 1-1,0 1 0,0-1 0,1 1 0,-1 0 0,1 0 1,0 1-1,0-1 0,0 1 0,0 0 0,1 1 1,0-1-1,0 1 0,1 0 0,0 0 0,0 0 1,0 0-1,0 0 0,1 1 0,0-1 0,1 1 0,-2 7 1,2-11-130,1-1 0,0 1 0,-1-1 1,1 1-1,0-1 0,0 0 0,0 1 0,0-1 1,1 1-1,-1-1 0,1 1 0,-1-1 1,1 0-1,0 1 0,0-1 0,0 0 0,0 0 1,1 0-1,-1 1 0,0-1 0,1 0 1,0-1-1,-1 1 0,4 2 0,-3-3-17,1 0-1,0 0 0,0 0 1,-1 0-1,1-1 0,0 1 1,0-1-1,0 0 0,0 0 1,0 0-1,-1 0 0,1-1 1,0 1-1,0-1 0,0 1 1,-1-1-1,1 0 0,0 0 1,-1 0-1,1-1 0,3-2 1,4-2 13,-1 0-1,0-1 1,0 0 0,0 0 0,-1-1 0,0-1 0,-1 1 0,7-12 0,3-3-105,-3-1 0,14-28 0,-36 73-202,1 0 1,1 1 0,1-1-1,-5 39 1,11-59 285,-1 0 0,0-1 1,0 1-1,0 0 0,1-1 0,-1 1 1,0 0-1,1-1 0,-1 1 0,0-1 0,1 1 1,-1 0-1,1-1 0,-1 1 0,1-1 0,-1 0 1,1 1-1,0-1 0,-1 1 0,1-1 0,-1 0 1,1 1-1,0-1 0,-1 0 0,1 0 1,0 0-1,-1 1 0,1-1 0,0 0 0,0 0 1,-1 0-1,1 0 0,0 0 0,-1 0 0,1 0 1,0-1-1,-1 1 0,1 0 0,0 0 0,-1 0 1,2-1-1,33-13 655,-18 0-598,0-1 0,-1 0 0,-1-1 1,0-1-1,-1 0 0,-1-1 0,18-34 1,-12 17-50,-1-2 0,-2 0 1,14-53-1,-27 81-88,0-1-1,-1 0 1,0-1 0,0-10-1,-2 21 62,0-1 1,0 1-1,0 0 0,0 0 0,0 0 0,0-1 0,0 1 0,0 0 0,0 0 0,0 0 0,0-1 0,0 1 0,0 0 0,0 0 0,0 0 0,0-1 0,0 1 0,0 0 0,0 0 0,0 0 0,0-1 0,0 1 0,-1 0 0,1 0 0,0 0 0,0-1 1,0 1-1,0 0 0,0 0 0,-1 0 0,1 0 0,0 0 0,0-1 0,0 1 0,0 0 0,-1 0 0,1 0 0,0 0 0,0 0 0,0 0 0,-1 0 0,1 0 0,0 0 0,0 0 0,-1 0 0,-8 7-74,-8 16 135,-4 12 168,1 2-1,-22 57 0,36-76-143,0 1 0,0 0-1,2 0 1,0 0 0,2 0 0,0 1 0,1 28 0,1-47-78,0 0 0,0 1 0,0-1 0,1 0 0,-1 0 0,0 0 0,1 0 0,-1 0 0,0 0 0,1 0 0,-1 0 0,1 0 0,0 0 0,-1 0 0,1 0 0,0-1 0,-1 1 0,1 0 0,0 0 0,0-1 0,0 1 0,0 0 0,0-1 0,0 1 0,0-1 0,0 1 0,0-1 0,0 0 0,0 1 0,0-1 0,0 0 0,0 0 0,0 0 0,0 1 0,0-1 0,1 0 0,-1-1 0,0 1 0,0 0 0,0 0 0,0 0 0,0-1 0,0 1 0,1-1 0,3 0 0,0-1 0,0 1 0,-1-1 0,1 0 0,-1-1 0,0 1 0,0-1 0,8-5 0,-6 2 0,0 0 0,0 0 0,-1-1 0,1 1 0,-1-1 0,-1 0 0,1-1 0,-2 1 0,1-1 0,-1 0 0,0 0 0,0 0 0,-1 0 0,0 0 0,0-1 0,-1 1 0,0-1 0,-1 1 0,-1-14 0,1 21 0,0 1 0,0-1 0,0 1 0,0-1 0,0 1 0,0-1 0,0 1 0,0-1 0,0 1 0,0-1 0,-1 1 0,1-1 0,0 1 0,0-1 0,-1 1 0,1-1 0,0 1 0,-1-1 0,1 1 0,0 0 0,-1-1 0,1 1 0,-1 0 0,1-1 0,-1 1 0,1 0 0,-1-1 0,1 1 0,-1 0 0,1 0 0,-1 0 0,1 0 0,-1-1 0,1 1 0,-1 0 0,1 0 0,-1 0 0,1 0 0,-1 0 0,1 0 0,-1 0 0,1 0 0,-1 1 0,0-1 0,1 0 0,-1 0 0,1 0 0,-1 1 0,1-1 0,-1 1 0,-1-1 0,0 2 0,0-1 0,1 0 0,-1 0 0,0 1 0,1-1 0,-1 0 0,1 1 0,0 0 0,-1-1 0,-1 5 0,1-2 0,0 0 0,1 0 0,-1 0 0,1 0 0,0 1 0,0-1 0,0 0 0,1 1 0,0-1 0,0 1 0,0-1 0,0 1 0,0-1 0,1 1 0,2 8 0,-2-11 0,1 0 0,-1 0 0,1 1 0,-1-1 0,1 0 0,-1 0 0,1 0 0,0-1 0,0 1 0,0 0 0,0-1 0,1 1 0,-1-1 0,0 0 0,1 0 0,-1 0 0,0 0 0,1 0 0,-1 0 0,1-1 0,0 1 0,-1-1 0,1 0 0,-1 1 0,1-1 0,0-1 0,3 1 0,0-1 0,-1 1 0,0-1 0,0-1 0,0 1 0,0 0 0,0-1 0,0 0 0,-1 0 0,1-1 0,0 1 0,-1-1 0,0 0 0,4-4 0,50-52 0,-17 14 0,-42 68 0,-25 45 58,20-56-100,0 0-1,1 0 0,1 1 1,0-1-1,1 1 0,0 0 1,-1 23-1,4-36-44,0 0 1,0 1-1,0-1 1,0 0-1,0 1 0,0-1 1,0 0-1,0 0 0,0 1 1,0-1-1,1 0 0,-1 0 1,0 0-1,0 1 0,0-1 1,0 0-1,1 0 0,-1 0 1,0 1-1,0-1 1,0 0-1,1 0 0,-1 0 1,0 0-1,0 1 0,1-1 1,-1 0-1,0 0 0,1 0 1,-1 0-1,0 0 0,0 0 1,1 0-1,-1 0 1,0 0-1,0 0 0,1 0 1,-1 0-1,0 0 0,1 0 1,-1 0-1,0 0 0,0 0 1,1-1-1,-1 1 0,0 0 1,0 0-1,1 0 1,-1 0-1,0 0 0,0-1 1,0 1-1,1 0 0,-1 0 1,0-1-1,16-11-5935,1-11-3737</inkml:trace>
</inkml:ink>
</file>

<file path=ppt/ink/ink3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20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7495,'0'0'18129,"56"50"-16143,-23-27-673,4-1-640,1 1-545,2 2-32,-3-1-1345,-4 1-3331,-3-6-5190</inkml:trace>
</inkml:ink>
</file>

<file path=ppt/ink/ink3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5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 10570,'21'-5'4582,"-21"5"-4463,0 0 1,0 0-1,0 0 1,1 0 0,-1 0-1,0 0 1,0 0-1,0 0 1,1 0 0,-1 0-1,0 0 1,0 0-1,0 0 1,0 0-1,1 0 1,-1 1 0,0-1-1,0 0 1,0 0-1,0 0 1,0 0-1,0 0 1,1 1 0,-1-1-1,0 0 1,0 0-1,0 0 1,0 0 0,0 1-1,0-1 1,0 0-1,0 0 1,0 0-1,0 1 1,0-1 0,0 0-1,0 0 1,0 0-1,0 1 1,0-1 0,0 0-1,0 0 1,0 0-1,0 0 1,0 1-1,0-1 1,-8 15 3847,-7 4-4347,-129 163 1316,44-63-3874,101-123-2766,-1-8 3491,-1 2 3,6-17-4831</inkml:trace>
</inkml:ink>
</file>

<file path=ppt/ink/ink3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5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10570,'0'0'12268,"55"37"-11820,-26-10-320,5-1-32,3-6-961,-1-4-2498,1-10-3075</inkml:trace>
</inkml:ink>
</file>

<file path=ppt/ink/ink3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17713,'0'0'4196,"12"-4"-2835,29-3-794,1 1 0,0 1 0,0 3 0,48 3 0,-86-1-570,0 1 1,0-1 0,0 1-1,0-1 1,0 1 0,0 0-1,0 1 1,0-1-1,0 1 1,0 0 0,-1 0-1,1 0 1,5 4 0,-8-4 6,0-1-1,0 1 1,0-1 0,0 0 0,0 1 0,0 0 0,-1-1-1,1 1 1,0-1 0,-1 1 0,0 0 0,1 0 0,-1-1-1,0 1 1,0 0 0,0-1 0,0 1 0,0 0 0,0 0-1,0-1 1,-1 1 0,1 0 0,-1-1 0,1 1 0,-1 0 0,1-1-1,-1 1 1,0-1 0,0 1 0,0-1 0,0 1 0,0-1-1,0 0 1,-3 3 0,-12 14 180,-1-1 0,-1 0 0,0-1 0,-22 14 1,15-11 289,-39 38 0,61-55-454,1 1 0,-1 0 1,1 0-1,0 0 0,0 0 0,0 0 1,1 0-1,-3 5 0,4-7-19,0 0 0,0-1 1,0 1-1,0 0 0,0-1 0,0 1 0,0 0 0,0 0 0,0-1 0,0 1 0,0 0 0,0 0 0,1-1 0,-1 1 0,0 0 0,0-1 0,1 1 0,-1 0 0,1-1 0,-1 1 0,0-1 0,1 1 0,-1-1 0,1 1 0,0-1 0,-1 1 0,1-1 0,-1 1 1,1-1-1,0 1 0,-1-1 0,1 0 0,0 0 0,-1 1 0,1-1 0,0 0 0,-1 0 0,1 0 0,0 0 0,0 1 0,-1-1 0,1 0 0,0 0 0,1-1 0,40 4-1131,58-3 0,-47-1-2816,-1 2-3925,-22 2-6356</inkml:trace>
</inkml:ink>
</file>

<file path=ppt/ink/ink3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12620,'0'0'9129,"65"11"-6727,-9-17-640,17-11-193,9-1-736,4-2-513,0 2-192,-9 2-352,-12 6-2114,-14 4-1346,-18 4-1120,-12 0-3396</inkml:trace>
</inkml:ink>
</file>

<file path=ppt/ink/ink3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6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19058,'0'0'5637,"0"61"-4708,-2-20 513,-5 10-930,1 1-384,2 0-64,1-5-96,3-6-576,0-9-770,0-10-608,0-13-1024,6-9-1411,1-4-3906</inkml:trace>
</inkml:ink>
</file>

<file path=ppt/ink/ink3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18 15022,'0'0'6444,"-9"-5"-3732,6 3-2627,0 1 0,1-1 0,-1 1 0,0 0 0,0 0 0,0 0 0,0 0 0,0 0 1,-1 0-1,1 1 0,0 0 0,0 0 0,0 0 0,0 0 0,-1 0 0,1 0 1,0 1-1,0-1 0,0 1 0,0 0 0,0 0 0,0 0 0,0 1 0,0-1 1,0 1-1,1 0 0,-1-1 0,1 1 0,-1 0 0,1 0 0,0 1 0,-1-1 0,1 0 1,0 1-1,-2 3 0,-8 10 44,0 0 1,1 1-1,0 0 1,2 0-1,0 1 1,1 1-1,0-1 0,2 1 1,0 1-1,1-1 1,2 1-1,-1 0 1,2 0-1,1 0 1,1 20-1,0-36-115,1 0 0,-1 0 0,1 0-1,0 0 1,0 0 0,0 0 0,1-1 0,-1 1 0,1 0 0,0-1-1,0 0 1,0 1 0,0-1 0,1 0 0,-1 0 0,1 0-1,0 0 1,0-1 0,5 4 0,-3-2 2,1-1-1,0 0 1,0-1 0,0 1 0,0-1-1,0 0 1,1-1 0,-1 1 0,1-1-1,-1-1 1,10 1 0,-8-1 13,1-1 0,0 1 0,-1-2 0,1 1 0,-1-1 0,1 0 0,-1-1 0,13-6 0,-16 7 4,-1 0 0,1-1 0,-1 0 0,0 0 0,0 0 0,0 0 0,0-1 0,0 0 0,-1 1 0,1-1 0,-1 0 1,0-1-1,-1 1 0,4-7 0,-5 10 36,0-1-1,-1 1 1,1-1 0,-1 1 0,1-1 0,-1 1 0,1-1 0,-1 1 0,0-1 0,0 1 0,0-1 0,0 0 0,0 1 0,0-1 0,0 1 0,0-1 0,-1 1 0,1-1 0,-1 1 0,1-1 0,-1 1 0,0-1 0,1 1 0,-1 0 0,0-1 0,-1-1 0,0 2-28,-1-1 0,1 0 0,-1 0 0,1 1 1,-1 0-1,0-1 0,0 1 0,1 0 1,-1 1-1,0-1 0,0 0 0,0 1 0,-3-1 1,-4 0-217,0 1 1,1 0 0,-1 0 0,0 1 0,0 1 0,1 0 0,-19 5 0,22-4-545,1-1-1,0 1 1,0 0-1,0 0 1,1 1 0,-1 0-1,-6 7 1,-2 6-5858</inkml:trace>
</inkml:ink>
</file>

<file path=ppt/ink/ink3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387 79 13773,'-12'-10'133,"6"4"-186,-3-3 266,-1 0 0,0 1-1,-19-12 1,25 18-58,0 0 0,0 0 0,0 0 0,0 0 0,0 1 0,0-1 0,0 1 0,-1 0 0,1 1 0,0-1 0,-1 1 0,1 0 0,0 0 0,-1 0 0,1 0 0,-1 1 0,1 0 0,-6 2 0,0 1-33,1 2 1,-1 0-1,1 0 1,0 0-1,1 1 1,0 0-1,0 1 1,0 0-1,1 0 1,0 1-1,-8 14 1,-3 5 74,2 0 0,-20 51-1,26-55-22,2 0-1,0 1 1,2 0-1,1 0 1,1 0-1,1 1 1,1 0-1,3 46 0,-1-61-137,2-1 0,-1 1-1,2 0 1,-1 0 0,2-1-1,-1 1 1,1-1 0,1 0-1,0 0 1,0-1 0,1 0-1,0 0 1,1 0-1,-1 0 1,2-1 0,-1 0-1,1-1 1,1 0 0,-1 0-1,1 0 1,0-1 0,19 9-1,-11-8 130,1-1 0,0 0-1,0-1 1,1-1 0,-1-1-1,1 0 1,0-1 0,0-2-1,0 0 1,0 0 0,-1-2-1,1-1 1,0 0 0,-1-1 0,0-1-1,0 0 1,0-2 0,0 0-1,-1-1 1,0-1 0,-1 0-1,0-1 1,-1-1 0,0-1-1,0 0 1,-1 0 0,-1-2 0,0 0-1,-1 0 1,0-1 0,-2-1-1,1 1 1,-2-2 0,0 0-1,-1 0 1,-1 0 0,0-1-1,-2 0 1,7-35 0,-9 34-145,-1 0 1,-1 0-1,-1 0 1,-1 0-1,0 0 0,-2 0 1,0 1-1,-1-1 1,0 1-1,-2 0 1,-7-18-1,8 26-35,0 0 0,0 0 0,-1 1 0,0 0 0,-1 0 0,0 1 0,0-1 0,-1 1 0,0 1 0,-1 0 0,1 0 0,-1 0 0,0 1 0,-1 1 0,0 0 0,0 0 0,0 0 0,0 2 0,0-1 0,-15-2 0,16 4-305,-1 0 0,1 1-1,0 0 1,-1 1-1,1 0 1,-1 1 0,1-1-1,-1 2 1,-15 3-1,17-2-804,1 0-1,0 0 1,1 0-1,-1 1 0,1 0 1,-1 0-1,-9 9 1,-9 13-12841</inkml:trace>
</inkml:ink>
</file>

<file path=ppt/ink/ink3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3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7015,'0'0'10730,"59"30"-9513,-12-26 993,3-3-448,9-1-1058,8 0 97,-3 0-449,-2 1-287,-11 2-610,-14 1-1857,-18 0-481,-19 0-865,-10 2-2273,-33 1-417</inkml:trace>
</inkml:ink>
</file>

<file path=ppt/ink/ink3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0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12011,'0'0'3075,"-53"22"-128,45-12-801,8-1-1185,22-2-32,21-4 480,19-3-448,18 0-673,18-2-159,8-16-1571,-2-9-5124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20916,'0'0'3171,"-34"64"-2114,32-39-769,2-2-256,0-1-1025,10-3-2082,3-5-1601,-1 0-2179</inkml:trace>
</inkml:ink>
</file>

<file path=ppt/ink/ink3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3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84 12107,'32'-44'8164,"-24"18"-3823,-8 25-4213,0 1-1,-1-1 0,1 0 0,0 1 0,0-1 0,0 1 0,-1-1 0,1 0 0,0 1 0,-1-1 0,1 1 0,-1-1 0,1 1 0,0-1 1,-1 1-1,1-1 0,-1 1 0,1-1 0,-1 1 0,0 0 0,1-1 0,-1 1 0,1 0 0,-1-1 0,0 1 0,1 0 0,-1 0 1,0 0-1,1 0 0,-1 0 0,0-1 0,0 1 0,-8 0-79,0 0 1,1 1-1,-1-1 0,1 2 1,-1-1-1,1 1 0,0 0 1,-1 1-1,1 0 0,0 1 0,1-1 1,-1 1-1,1 1 0,-1-1 1,1 1-1,1 1 0,-1-1 1,-6 8-1,5-5-9,1 0-1,-1 0 1,1 1-1,1 0 1,0 0-1,0 1 1,1 0-1,0 0 1,0 0-1,1 0 1,1 1-1,0-1 1,-3 20-1,6-28-23,0-1-1,0 1 0,0-1 0,1 0 1,-1 1-1,0-1 0,1 1 1,-1-1-1,1 0 0,-1 1 0,1-1 1,0 0-1,0 1 0,-1-1 1,1 0-1,0 0 0,0 0 0,0 0 1,0 0-1,1 0 0,-1 0 1,0 0-1,0 0 0,0 0 0,1-1 1,-1 1-1,0-1 0,1 1 1,-1-1-1,1 1 0,-1-1 0,0 0 1,1 1-1,-1-1 0,1 0 0,-1 0 1,1 0-1,-1 0 0,3-1 1,6 1 78,-1-1 0,1 0 1,0 0-1,-1-1 1,11-3-1,2-4-59,-1 0 0,0-1-1,-1-1 1,0-1 0,-1-1 0,0-1 0,-1 0 0,-1-2-1,0 0 1,-1 0 0,25-35 0,-30 34-87,-18 25-208,-17 27 25,15-16 276,1 0 0,-10 32 0,16-45-187,1 0 1,-1 1-1,1 0 0,0-1 0,1 1 0,-1 0 0,1 0 1,1-1-1,-1 1 0,1 0 0,1-1 0,1 8 1,-2-12-216,0-1 1,0 1 0,0 0 0,0-1-1,0 1 1,0 0 0,1-1 0,-1 0-1,1 1 1,-1-1 0,1 0 0,-1 0 0,1 0-1,0 0 1,0 0 0,-1 0 0,1 0-1,0 0 1,0-1 0,3 1 0,14 0-7134</inkml:trace>
</inkml:ink>
</file>

<file path=ppt/ink/ink3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4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23 13901,'5'-3'1335,"-3"0"-491,1 1-1,0 0 0,0 0 1,0 0-1,1 1 1,-1-1-1,0 1 1,1 0-1,-1 0 0,1 0 1,4-1-1,-7 4-594,0 0 0,0 0-1,0 0 1,-1 0-1,1 0 1,-1 0-1,1 0 1,-1 0 0,0 0-1,0 1 1,0-1-1,0 0 1,0 0 0,0 0-1,-1 3 1,1-1 108,-2 8-155,0 1 0,-1-1 0,-1 0 0,0 0 0,0 0-1,-1 0 1,-1-1 0,1 0 0,-11 14 0,9-14-93,0 1 0,0-1 0,1 2 0,1-1 0,0 0 0,1 1 0,0 0 0,-1 14 0,5-25-106,0-1-1,0 1 1,1-1 0,-1 0-1,1 1 1,-1-1-1,1 0 1,-1 1-1,1-1 1,0 0 0,0 0-1,0 0 1,0 0-1,0 1 1,0-1 0,0-1-1,0 1 1,0 0-1,0 0 1,0 0-1,0 0 1,1-1 0,-1 1-1,0-1 1,1 1-1,-1-1 1,0 1-1,1-1 1,-1 0 0,1 1-1,-1-1 1,0 0-1,1 0 1,-1 0-1,3-1 1,64-1-19,-57 1 14,6 0-1777,0-2 0,0 0 0,27-8 0,-41 10 1285,1 0 1,-1 0-1,1 0 1,-1 0 0,0-1-1,0 0 1,0 1-1,0-1 1,0 0-1,0 0 1,0-1-1,-1 1 1,1 0-1,-1-1 1,1 0-1,-1 1 1,0-1-1,0 0 1,0 0-1,-1 0 1,1-1-1,-1 1 1,0 0-1,2-5 1,-3-11-12469</inkml:trace>
</inkml:ink>
</file>

<file path=ppt/ink/ink3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4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0 15663,'0'0'7719,"-29"72"-5541,19-38-64,1 5-448,0 2-833,3 1-353,1 2-288,5-5-128,0-3-96,0-8-1249,6-9-2402,-1-19-3300</inkml:trace>
</inkml:ink>
</file>

<file path=ppt/ink/ink3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5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15375,'0'0'12011,"51"20"-10121,-11-19-609,6-1-416,1 0-577,2 0-256,-3 0-352,-10 0-2179,-10 0-3426,-8 0-6151</inkml:trace>
</inkml:ink>
</file>

<file path=ppt/ink/ink3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15887,'0'0'7751,"-31"71"-6566,20-34-448,5 4-449,3-5-159,3-5-33,0-4-64,9-8-32,7-6-321,4-10-640,6-3-1313,2-12-1569,1-13-4613</inkml:trace>
</inkml:ink>
</file>

<file path=ppt/ink/ink3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17200,'0'0'4089,"-11"12"-2402,-8 11-749,2 1-1,-30 51 1,41-64-782,0 1 1,1 0-1,0 0 0,1 0 1,0 1-1,1 0 0,1 0 1,0 0-1,0 0 0,1 25 1,2-34-151,0 0 1,1 0 0,-1-1-1,0 1 1,1-1-1,0 1 1,0-1 0,0 1-1,0-1 1,1 0 0,-1 0-1,1 0 1,0-1 0,-1 1-1,1-1 1,1 1-1,-1-1 1,0 0 0,0 0-1,1 0 1,-1-1 0,1 1-1,0-1 1,-1 0-1,1 0 1,8 1 0,-8-1 7,0 0 0,1 0 1,-1 0-1,1-1 0,0 0 0,-1 0 1,1 0-1,-1 0 0,1-1 0,-1 0 1,1 0-1,-1 0 0,0 0 0,1-1 1,-1 1-1,0-1 0,0 0 1,0-1-1,0 1 0,-1-1 0,1 0 1,6-5-1,-9 6 16,0 1 0,0 0 0,0 0 0,0-1 0,0 1 0,0 0 0,-1-1 1,1 1-1,0-1 0,-1 1 0,1-1 0,-1 1 0,1-1 0,-1 0 0,0 1 0,0-1 0,0 1 0,0-1 0,0 0 1,0 1-1,0-1 0,0 0 0,0 1 0,-1-1 0,1 1 0,-1-1 0,0 1 0,1-1 0,-1 1 0,0-1 0,0 1 0,0 0 1,0-1-1,0 1 0,0 0 0,0 0 0,0-1 0,0 1 0,0 0 0,-1 0 0,1 1 0,-1-1 0,1 0 0,-1 0 1,1 1-1,-1-1 0,1 1 0,-1-1 0,-2 0 0,-6-2 73,-1 0-1,0 0 1,0 1-1,-1 0 1,-18 0-1,27 2-173,-7 0 35,0 0 1,0 0-1,0 1 0,-14 3 1,23-3-110,-1-1 1,1 0 0,-1 0 0,1 1 0,-1-1 0,1 1-1,0 0 1,-1-1 0,1 1 0,0 0 0,-1 0 0,1 0-1,0 0 1,0 0 0,0 0 0,0 0 0,0 0 0,0 0-1,0 0 1,0 0 0,1 1 0,-1-1 0,0 0 0,1 1-1,-1-1 1,1 1 0,-1-1 0,1 0 0,0 1-1,0-1 1,-1 1 0,1-1 0,0 1 0,0-1 0,1 1-1,-1-1 1,0 1 0,1 2 0,8 8-4575,13-4-1757</inkml:trace>
</inkml:ink>
</file>

<file path=ppt/ink/ink3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7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12300,'0'0'2861,"12"1"64,48 2-322,-1-3 1,105-13-1,132-36-1450,-124 18-1200,-53 15-876,-93 14-3224,-1 1-3996</inkml:trace>
</inkml:ink>
</file>

<file path=ppt/ink/ink3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8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8456,'0'0'19373,"7"15"-18583,-4-5-659,1-2-53,0 0 1,-1 0-1,-1 0 1,1 1-1,-1-1 1,-1 1-1,0 0 1,0 0 0,0-1-1,-1 1 1,-2 13-1,-3 14-173,-12 89 684,16-42-3341,4-81-1321,9-5 715,2-13-2520</inkml:trace>
</inkml:ink>
</file>

<file path=ppt/ink/ink3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48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18289,'0'0'4874,"-11"11"-3737,-7 8-645,0 2 0,2 0 0,0 0 0,1 2-1,2 0 1,0 0 0,-15 40 0,23-46-358,0 0 0,1 0 0,1 0 1,0 1-1,0 29 0,3-43-109,0 0 0,0 0 0,0 0 0,1 0 1,-1 0-1,1 0 0,0 0 0,0 0 0,1 0 0,-1 0 0,1-1 0,0 1 1,0-1-1,0 1 0,0-1 0,0 1 0,1-1 0,0 0 0,0 0 0,0-1 0,0 1 1,0 0-1,0-1 0,1 0 0,-1 0 0,1 0 0,-1 0 0,1 0 0,7 2 1,0-2 28,0 0 1,0-1 0,0 0 0,0-1 0,0 0 0,0-1 0,0 0-1,20-5 1,-26 5-9,-1 0-1,0 0 0,1 0 1,-1-1-1,0 0 1,0 1-1,0-1 0,0-1 1,0 1-1,-1-1 0,1 1 1,-1-1-1,1 0 1,-1-1-1,0 1 0,0 0 1,-1-1-1,1 0 0,-1 1 1,0-1-1,1 0 1,-2 0-1,1 0 0,1-7 1,-2 10-26,-1 0-1,0-1 1,0 1 0,1-1 0,-1 1 0,0 0 0,0-1 0,-1 1 0,1 0-1,0-1 1,0 1 0,-1 0 0,1-1 0,-1 1 0,1 0 0,-1-1-1,1 1 1,-1 0 0,0 0 0,0 0 0,0 0 0,1 0 0,-1 0-1,0 0 1,-2-2 0,0 2-9,0-1 0,0 1 0,0-1-1,0 1 1,0 0 0,0 0 0,-1 0 0,1 1-1,0-1 1,-5 0 0,-2 1-193,1 0 1,-1 0-1,1 1 1,-1 1-1,1-1 1,0 1-1,-11 4 1,13-2-606,-1-1 1,1 1-1,0 1 0,-13 10 1,-7 12-7122,16-10-2304</inkml:trace>
</inkml:ink>
</file>

<file path=ppt/ink/ink3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6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13613,'0'0'6198,"12"-2"-4549,193-22 1957,121-5-4644,-369 63 237,30-24 853,2 0 1,-1 1-1,1 1 0,1 0 0,0 1 0,-16 26 0,22-32-32,0 0 0,1 0-1,0 0 1,0 0 0,1 1-1,0-1 1,0 1 0,1 0-1,0-1 1,0 1 0,1 0-1,0 0 1,0 0 0,0 0-1,1-1 1,3 11 0,-2-13-20,0 1 1,1-1 0,-1 0-1,1 0 1,1 0-1,-1 0 1,1-1 0,-1 1-1,1-1 1,0 0 0,1 0-1,4 3 1,67 42-323,-15-12-235,-54-31 519,-1 0-1,0 1 0,0 0 0,0-1 0,-1 2 0,0-1 0,0 1 0,-1 0 0,0 0 1,0 0-1,-1 0 0,0 1 0,-1-1 0,0 1 0,2 15 0,-1 10 323,-1-1 0,-4 60 0,0-80 20,0 0-1,-1 0 1,0 0 0,-1-1-1,0 1 1,-1-1-1,0 0 1,-1 0 0,0-1-1,-1 0 1,-1 0 0,1 0-1,-13 12 1,13-16-70,0 1 0,0-2 0,-1 1-1,0-1 1,0 0 0,0 0 0,-1-1 0,0 0 0,0-1 0,0 0 0,-1 0 0,1-1 0,-1 0 0,0-1 0,1 0 0,-1 0-1,-19 0 1,24-3-240,1 0 0,0 1 0,-1-1 0,1-1 0,0 1 0,-1-1 0,1 0 0,0 0 0,0 0 0,0 0-1,1-1 1,-1 1 0,0-1 0,1 0 0,0 0 0,0 0 0,0-1 0,-4-4 0,-8-19-2651,7-2-3406,7-2-5446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15727,'0'0'9177,"-3"11"-7736,-6 15-742,0-3 977,-10 43 1,19-66-1672,-1 1-1,1-1 1,0 1 0,0-1 0,0 1-1,0-1 1,0 0 0,0 1 0,0-1-1,0 1 1,0-1 0,0 1 0,0-1-1,1 1 1,-1-1 0,0 1 0,0-1-1,0 0 1,1 1 0,-1-1 0,0 1-1,0-1 1,1 0 0,-1 1 0,0-1 0,1 0-1,-1 1 1,0-1 0,1 0 0,-1 0-1,0 1 1,1-1 0,0 0 0,19 0 142,20-15 3,2-13-168,-28 18 7,1 0 0,-1 1 0,2 0-1,-1 1 1,1 1 0,18-6 0,-33 13 40,0 0 1,-1 0-1,1 0 1,0 0-1,0 0 1,-1 0-1,1 0 1,0 0-1,-1 0 1,1 0-1,0 1 1,0-1-1,-1 0 1,1 0-1,0 1 1,-1-1 0,1 0-1,0 1 1,-1-1-1,1 0 1,-1 1-1,1-1 1,-1 1-1,1-1 1,-1 1-1,1 0 1,-1-1-1,1 1 1,-1-1-1,0 1 1,1 0-1,-1-1 1,0 1-1,0 0 1,1 0-1,-1-1 1,0 1-1,0 0 1,0-1-1,0 1 1,0 0-1,0 0 1,0-1-1,0 1 1,0 1-1,-6 48 142,2-23-71,6-27-87,0 0-1,0 0 1,0 0-1,0 0 1,0 0 0,0 0-1,0-1 1,0 1-1,0-1 1,-1 1 0,1-1-1,0 0 1,0 0 0,2-1-1,0 0-46,15 1-1543,-15 7-6663</inkml:trace>
</inkml:ink>
</file>

<file path=ppt/ink/ink3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66 112 9225,'0'0'5375,"9"-5"-2631,27-16-272,-28 13 3188,-16 5-4417,-15 5-1270,18 0 108,-1 0 0,1 1 0,0 0 0,0-1 0,0 2 0,1-1 0,-1 0 0,1 1 0,0 0 0,0 0 0,0 0 0,0 1-1,1-1 1,0 1 0,0 0 0,0 0 0,0 0 0,1 0 0,0 1 0,0-1 0,0 0 0,1 1 0,-2 8 0,3-13-65,0 0 0,0 0-1,0 0 1,0 0 0,0-1 0,0 1-1,0 0 1,0 0 0,1 0 0,-1 0-1,0 0 1,0 0 0,1 0 0,-1 0-1,1-1 1,-1 1 0,1 0 0,-1 0 0,1-1-1,-1 1 1,1 0 0,0-1 0,-1 1-1,1 0 1,0-1 0,0 1 0,-1-1-1,1 1 1,1 0 0,1 0 21,0-1 0,0 1 0,0-1 0,0 1 0,0-1 1,0 0-1,0 0 0,1 0 0,3-1 0,3-1 78,-1 0-1,0 0 1,0-1 0,1 0 0,10-6-1,-8 2-28,0-1 0,0 0 0,-1 0 0,19-20 0,-26 23-70,0 1 1,0-1-1,-1 1 1,0-1-1,0 0 1,0 0 0,-1 0-1,1-1 1,-1 1-1,0-1 1,-1 1-1,1-1 1,-1 1 0,0-11-1,-1 15-13,0-1 1,0 0-1,0 1 0,0-1 1,0 1-1,-1-1 0,1 1 0,0-1 1,-1 1-1,0-1 0,1 1 1,-1-1-1,0 1 0,0 0 0,0-1 1,1 1-1,-1 0 0,-1 0 0,1-1 1,0 1-1,0 0 0,0 0 1,-3-1-1,1 0 2,-1 1-1,1 0 1,0-1 0,-1 1 0,0 1-1,1-1 1,-1 0 0,0 1 0,1 0-1,-5 0 1,1 0-90,0 0 1,1 1-1,-1 0 0,0 0 0,1 0 1,0 1-1,-1 0 0,1 1 0,0-1 1,0 1-1,-10 7 0,-3 14-1195,12-9-988,9-3-3836,6-10-3473</inkml:trace>
</inkml:ink>
</file>

<file path=ppt/ink/ink3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8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15887,'0'0'11243,"3"13"-10293,-2-8-872,1 6 21,0 0 1,-1 0 0,0 0 0,0 0-1,-1 0 1,-1 0 0,-1 12-1,-1-8-36,0-4-28,1 0 0,0 1 0,1 0 0,1-1 0,0 19 0,1-27-28,-1-1-1,1 1 1,-1-1-1,1 0 1,0 1-1,0-1 0,0 0 1,0 0-1,0 0 1,0 0-1,1 0 1,-1 0-1,1 0 1,-1 0-1,1-1 1,0 1-1,0 0 0,-1-1 1,1 1-1,0-1 1,1 0-1,-1 0 1,0 0-1,0 0 1,0 0-1,1 0 1,-1-1-1,0 1 0,1-1 1,-1 1-1,0-1 1,5 0-1,8 1-217,1-1-1,-1 0 0,0-1 1,0-1-1,0-1 1,18-4-1,-26 4-473,0 1 1,-1-1-1,0 0 0,0 0 0,0 0 1,0-1-1,6-5 0,-9 6-242,0 0 0,1 0-1,-1 0 1,-1-1 0,1 0-1,-1 1 1,1-1 0,-1 0 0,0 0-1,0 0 1,2-9 0,-1-9-4502</inkml:trace>
</inkml:ink>
</file>

<file path=ppt/ink/ink3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2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5157,'0'0'13549,"-58"71"-11243,50-38-865,2-1-288,6 4-448,0-4-449,7-3-160,10-10-1953,4-9-6407</inkml:trace>
</inkml:ink>
</file>

<file path=ppt/ink/ink3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3:5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442 171 4164,'0'0'-21,"10"-10"282,26-23 538,-14 14 616,-2 0 0,0-1 0,22-29 1,-41 49-1360,-1-1 1,1 0 0,-1 1-1,1-1 1,-1 1 0,1-1 0,-1 0-1,0 1 1,1-1 0,-1 0-1,0 0 1,0 1 0,0-1 0,0 0-1,1 0 1,-1 1 0,0-1-1,0 0 1,0 0 0,-1 1 0,1-1-1,0-1 1,-13-1 860,-26 13-405,1 9-494,1 2 0,1 0 1,2 3-1,0 1 0,1 1 1,-42 45-1,42-38 74,2 1 0,1 1 1,-43 69-1,60-83-44,0 1 1,2 1 0,1 0-1,1 0 1,0 1-1,2 0 1,1 1 0,-4 36-1,9-56-52,0 0-1,1 0 0,0 0 1,0 0-1,0 0 1,1 0-1,-1 0 1,1 0-1,1 0 1,-1 0-1,1 0 1,-1-1-1,1 1 1,1 0-1,-1-1 0,1 1 1,3 3-1,-2-4 10,0-1 0,0 0 0,1 0 0,-1 0-1,1 0 1,0-1 0,0 0 0,0 0 0,0 0-1,0-1 1,0 1 0,0-1 0,1 0 0,-1-1-1,0 1 1,7-1 0,8-1 251,1 0 0,-1-1 0,0-1-1,0-1 1,0-1 0,0-1 0,-1 0 0,0-2 0,18-9 0,11-8 348,-2-2 1,55-41-1,-65 41-387,-1-2 0,-1-1-1,-1-1 1,39-52 0,-59 67-200,-1 0 0,-1-2 0,0 1 1,-1-1-1,-1-1 0,-1 0 0,-1 0 1,0 0-1,-2-1 0,0 0 1,-1 0-1,1-21 0,-5 38-53,0 1 0,1-1 0,-1 0-1,0 0 1,-1 1 0,1-1 0,0 0-1,-1 1 1,0-1 0,1 1 0,-1-1 0,0 0-1,0 1 1,-1 0 0,1-1 0,0 1 0,-1 0-1,0 0 1,1-1 0,-1 1 0,0 1 0,0-1-1,0 0 1,0 0 0,0 1 0,-1-1 0,1 1-1,0 0 1,-1-1 0,1 1 0,-1 0 0,1 1-1,-1-1 1,0 0 0,1 1 0,-1-1 0,0 1-1,1 0 1,-1 0 0,0 0 0,0 0 0,-2 1-1,-11 1-911,1 0 0,0 1 0,0 0-1,0 1 1,0 1 0,-15 7 0,-9 6-3958</inkml:trace>
</inkml:ink>
</file>

<file path=ppt/ink/ink3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16848,'0'0'3876,"83"13"-2595,-38-13-256,6 0-192,3 0-641,0 0-160,-7 0-353,-6-1-768,-14 1-160,-15 0-448,-12 9-513,-5 4-801,-23 2-3139</inkml:trace>
</inkml:ink>
</file>

<file path=ppt/ink/ink3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10218,'0'0'8199,"71"5"-6181,-22-5-480,7 0-385,7-5-448,-1-1-577,0 1-449,-13 0-2978,-6-1-4260</inkml:trace>
</inkml:ink>
</file>

<file path=ppt/ink/ink3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17457,'0'0'6902,"2"13"-5055,0-3-1448,0-4-198,-1 1 1,0 0-1,0-1 0,0 1 1,-1 0-1,0 0 0,0-1 1,-1 1-1,0 0 0,0-1 1,-1 1-1,-2 7 0,-27 50 670,23-50-693,1 0 1,0 1 0,1 0 0,0 0 0,1 0 0,1 1-1,-3 18 1,7-32-148,0-1-1,0 1 1,0-1-1,0 0 0,1 1 1,-1-1-1,0 1 1,1-1-1,-1 0 1,1 1-1,-1-1 1,1 0-1,-1 1 1,1-1-1,0 0 0,0 0 1,0 0-1,-1 0 1,1 0-1,0 0 1,1 0-1,-1 0 1,0 0-1,0 0 1,2 1-1,1-1 18,0 1 1,0 0-1,0-1 1,0 0-1,0 0 0,1 0 1,-1 0-1,7-1 1,2 1-138,-1-2 0,1 0 0,-1 0 0,1-1 0,16-5 0,-22 4-608,1 1 0,-1-2 0,0 1 0,0-1 0,7-5 0,-10 6-494,0 0-1,0-1 1,0 0 0,0 1-1,-1-1 1,0-1-1,1 1 1,3-8-1,4-11-6607</inkml:trace>
</inkml:ink>
</file>

<file path=ppt/ink/ink3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15182,'0'0'7399,"-28"66"-5605,20-36-96,5 3 127,-1 1-1120,2 1 32,2 0-481,0-2-192,0-4-320,5-4-2082,4-7-1762,0-10-2659</inkml:trace>
</inkml:ink>
</file>

<file path=ppt/ink/ink3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3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86 5926,'3'-2'909,"1"-1"-1,-1 1 1,0-1 0,0 0 0,0 0 0,0 0 0,-1 0 0,1-1 0,-1 1 0,0-1 0,0 1 0,0-1 0,0 0 0,-1 0 0,1 0-1,-1 0 1,0 0 0,1-7 0,-2 10-796,-1 0 0,1 0 0,-1 1 1,1-1-1,-1 0 0,1 1 0,-1-1 0,1 1 0,-1-1 0,0 0 0,1 1 0,-1-1 0,0 1 0,1 0 0,-1-1 0,0 1 0,0 0 0,0-1 0,1 1 0,-1 0 1,0 0-1,0-1 0,0 1 0,1 0 0,-1 0 0,0 0 0,0 0 0,0 0 0,0 1 0,-1-1 0,-28 3 471,24-1-513,-1 0 0,1 1-1,0 0 1,1 1 0,-1-1-1,0 1 1,1 0 0,0 0 0,0 1-1,0 0 1,0-1 0,1 2-1,0-1 1,-6 10-1,5-8 5,1 1 0,0 0 0,0 0 0,0 0 0,1 1 0,1-1 0,-1 1 0,1 0 0,1 0 0,-2 12 0,3-19-67,0-1 0,1 0-1,-1 0 1,0 0 0,0 0 0,0 0-1,1 0 1,-1 0 0,0 0 0,1 1 0,-1-1-1,1 0 1,0 0 0,-1-1 0,1 1 0,0 0-1,-1 0 1,1 0 0,0 0 0,0 0 0,0-1-1,0 1 1,0 0 0,-1-1 0,1 1-1,2 0 1,1 0 17,-1 0-1,1 0 0,-1 0 0,1-1 1,0 1-1,0-1 0,-1 0 0,7 0 1,1-1 19,1-1 1,-1 0-1,0-1 1,21-7-1,-14 2-66,-1-1 1,0-1-1,0-1 0,27-23 0,-38 29-4,1 0-1,-1-1 0,-1 0 1,1 0-1,-1 0 1,-1-1-1,1 1 1,-1-1-1,0-1 1,0 1-1,-1 0 1,0-1-1,0 0 1,2-10-1,-5 17 26,0 1 0,0 0 0,0-1 0,0 1-1,0 0 1,0-1 0,0 1 0,0 0 0,0-1 0,0 1 0,0 0 0,0 0-1,0-1 1,0 1 0,0 0 0,0-1 0,0 1 0,0 0 0,0-1 0,0 1-1,-1 0 1,1 0 0,0-1 0,0 1 0,0 0 0,-1 0 0,1-1 0,0 1-1,0 0 1,-1 0 0,1-1 0,0 1 0,0 0 0,-1 0 0,1 0 0,-13 4-83,-10 16 91,16-10 36,1-1 0,0 1 0,1 0 0,0 0 0,1 1 0,0-1 0,0 1 0,-2 12 0,6-20-42,-1 0-1,0 0 0,1 0 1,-1 0-1,1 1 1,0-1-1,0 0 0,0 0 1,0 0-1,1 0 0,-1 0 1,1 0-1,0 0 1,0 0-1,0 0 0,0 0 1,0-1-1,1 1 0,-1 0 1,1-1-1,0 1 1,0-1-1,0 1 0,0-1 1,0 0-1,0 0 0,0 0 1,1 0-1,-1 0 1,1-1-1,0 1 0,-1-1 1,7 3-1,0-2-491,0 0 0,1 0 1,-1 0-1,17-1 0,16-5-6376,-10-9-4952</inkml:trace>
</inkml:ink>
</file>

<file path=ppt/ink/ink3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4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17969,'0'0'8200,"56"0"-6375,-20 0-864,8 0-704,3 0-161,0 0-256,-2 0-1698,-4 0-2178,-9 0-2658,-8 0-8232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125 302 16111,'0'0'2568,"1"-11"272,-2-33-208,1 43-2568,0 0-1,0 1 1,0-1 0,0 0-1,0 0 1,-1 0 0,1 1 0,0-1-1,0 0 1,-1 0 0,1 1 0,0-1-1,-1 0 1,1 1 0,-1-1 0,1 0-1,-1 1 1,1-1 0,-1 1-1,1-1 1,-1 1 0,1-1 0,-1 1-1,0-1 1,1 1 0,-1 0 0,0-1-1,0 1 1,1 0 0,-1-1-1,0 1 1,0 0 0,1 0 0,-1 0-1,0 0 1,0 0 0,1 0 0,-1 0-1,0 0 1,0 0 0,0 0-1,1 0 1,-1 1 0,0-1 0,0 0-1,1 0 1,-1 1 0,0-1 0,1 0-1,-1 1 1,0-1 0,1 1-1,-1-1 1,1 1 0,-1-1 0,0 2-1,-30 26 971,20-11-958,1 0 0,-14 33 1,20-42-68,2 0 0,-1 0 0,1 1 0,0-1-1,0 0 1,1 1 0,1-1 0,0 18 0,0-25 0,0-1 0,0 1 0,0-1 0,0 1 0,1-1 0,-1 1-1,0-1 1,1 1 0,-1-1 0,0 1 0,1-1 0,-1 1 0,0-1 0,1 0-1,-1 1 1,1-1 0,-1 0 0,1 1 0,-1-1 0,1 0 0,-1 1 0,1-1 0,-1 0-1,1 0 1,-1 0 0,1 0 0,0 1 0,-1-1 0,1 0 0,-1 0 0,1 0-1,0 0 1,-1 0 0,1 0 0,-1-1 0,1 1 0,-1 0 0,1 0 0,-1 0 0,1 0-1,0-1 1,25-10 627,-14 2-427,0-1-1,0 0 1,-1 0 0,-1-1-1,0-1 1,0 0-1,12-21 1,49-96 535,-34 52-1224,-46 152 326,-2 15 89,11-89 65,-1 0 0,1 0 0,0 0 0,0 0 0,0 0 0,0 1 0,0-1 0,0 0 0,0 0 0,0 0 0,0 0 0,1 0 0,-1 0 0,0 0 0,1 0 0,-1 0 0,1 0 0,-1 0 0,1 0 0,0 0 0,-1 0 0,1 0 0,0 0 0,0 0 0,-1-1 0,1 1 0,0 0 0,0-1 0,0 1 0,0 0 0,0-1 0,0 1 0,0-1 0,0 0 0,0 1 0,0-1 0,0 0 0,0 0 0,1 1 0,-1-1 0,0 0 0,0 0 0,0 0 0,0 0 0,0-1 0,0 1 0,0 0 0,0 0 0,1-1 0,-1 1 0,0 0 0,0-1 0,1 0 0,4-2 40,0 0 0,0 0 0,0-1 0,0 1 0,-1-1 0,1-1 0,7-7 0,3-6 14,-2-1 1,0-1-1,-1 0 1,-1 0-1,-1-1 0,-1-1 1,-1 1-1,-1-2 0,0 1 1,6-41-1,-13 52-53,-4 10 2,-8 19 2,-15 43-32,22-53 8,1 0 15,-25 58 2,-30 105-1,52-149 8,2 1 0,0 0 1,1 0-1,2 0 0,0 0 0,1 1 0,2-1 0,7 42 0,-3-40-5,-2 1 0,3 49 0,-7-75 0,0 1 0,1 0 0,-1 0 0,0 0 0,0 0 0,0 1 0,0-1 0,0 0 0,0 0 0,0 0 0,-1 0 0,1 0 0,0-1 0,-1 1 0,1 0 0,0 0 0,-1 0 0,1 0 0,-1 0 0,1 0 0,-1 0 0,0-1 0,1 1 0,-1 0 0,0 0 0,1-1 0,-1 1 0,0-1 0,0 1 0,0 0 0,0-1 0,0 1 0,1-1 0,-1 0 0,0 1 0,0-1 0,0 0 0,0 0 0,0 0 0,0 1 0,0-1 0,0 0 0,0 0 0,0 0 0,0-1 0,0 1 0,0 0 0,-2-1 0,1 1 0,0-1 0,-1 0 0,1 0 0,0-1 0,0 1 0,-1 0 0,1-1 0,0 1 0,0-1 0,1 0 0,-1 0 0,0 0 0,1 0 0,-1 0 0,1 0 0,-1 0 0,1 0 0,-2-5 0,-2-11 0,1 0 1,1 0-1,1 0 1,0-1-1,1 1 1,1-1-1,1 1 1,4-25-1,-4 35-1,0 0 0,1 0 0,0 0 0,0 1 0,0-1 1,1 1-1,1-1 0,-1 1 0,1 0 0,0 0 0,1 1 0,0-1 0,0 1 0,0 0 0,1 0 0,-1 1 1,2-1-1,-1 2 0,0-1 0,1 0 0,12-5 0,40-10-1646,8-3-8653,-17-1-6853</inkml:trace>
</inkml:ink>
</file>

<file path=ppt/ink/ink3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17809,'18'-8'8789,"15"-17"-6476,-18 13-1430,139-114 1,-131 105-863,-2-1-1,0-1 1,-2-1 0,24-37-1,-41 101-527,-9 5 556,4-30-50,0 1 0,1 1 1,1-1-1,1 0 0,0 0 1,1 0-1,0 1 0,5 18 1,-5-32-121,0 0 1,1-1 0,-1 1 0,0 0-1,1-1 1,0 1 0,-1-1 0,1 1-1,0-1 1,0 0 0,3 2-1,20 7-7196,-6-10-2836</inkml:trace>
</inkml:ink>
</file>

<file path=ppt/ink/ink3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08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0 441 13357,'0'0'6000,"10"-14"-4479,173-198 2072,-63 75-3219,-104 118-336,-11 12-12,0 1 0,0-1 0,0 1 0,1 0 0,0 1 0,1-1 0,-1 1 0,11-6 0,-17 11-26,0 0 0,0 0 0,1 0 0,-1 0 0,0 0 0,0 0 0,1 0 0,-1 0 0,0 0 0,0 0 0,1 1 0,-1-1 0,0 0 0,0 0 0,1 0 0,-1 0 0,0 0 0,0 0 0,0 1 0,1-1 0,-1 0 0,0 0 0,0 0 0,0 0 0,1 1 0,-1-1 0,0 0 0,0 0 0,0 1 1,0-1-1,0 0 0,0 0 0,0 1 0,0-1 0,1 0 0,-1 0 0,0 1 0,0-1 0,0 0 0,0 0 0,0 1 0,0-1 0,0 0 0,0 0 0,-1 1 0,2 16 65,-1-13-19,-5 116 1186,2 59-980,4-171-281,0 0 0,0 0-1,1 0 1,0 0 0,0 0 0,1 0-1,4 9 1,15 13-2120,-19-28 1508,0 0-1,-1 0 1,1 0-1,0 0 1,0-1 0,0 1-1,0-1 1,0 0-1,4 2 1,23-1-10773</inkml:trace>
</inkml:ink>
</file>

<file path=ppt/ink/ink3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12716,'0'0'9721,"11"-8"-8392,-8 6-1259,3-2 53,1-1 0,-1 1 0,1 0 1,0 0-1,1 1 0,-1 0 0,0 1 0,1-1 1,0 1-1,0 1 0,-1-1 0,11 1 0,10 0 246,-1 0-52,0 1 0,30 4 0,-50-4-292,-1 1-1,0 0 1,1 1-1,-1 0 1,0 0-1,0 0 1,0 1-1,0-1 1,-1 1-1,1 1 0,-1-1 1,0 1-1,0 0 1,7 7-1,-10-9-19,0 1-1,-1-1 1,1 1-1,-1 0 1,0-1-1,0 1 1,1 0-1,-2 0 1,1 0-1,0 0 1,-1 0-1,1 0 1,-1-1-1,0 1 1,0 0-1,0 0 1,0 0-1,-1 0 1,1 0-1,-1 0 0,0 0 1,0 0-1,0 0 1,0 0-1,0-1 1,0 1-1,-1 0 1,1-1-1,-1 0 1,0 1-1,-3 3 1,-6 6 119,-1 0 0,1 0 0,-2-1 0,-16 12 0,-10 3 693,-69 35 1,61-37 72,48-24-887,-1 0 1,0 0-1,0 0 1,0 0 0,0 0-1,0 0 1,0 0-1,1 0 1,-1 0-1,0 0 1,0 0 0,0 0-1,0 0 1,0 0-1,0 0 1,1 1-1,-1-1 1,0 0-1,0 0 1,0 0 0,0 0-1,0 0 1,0 0-1,0 0 1,1 0-1,-1 0 1,0 0 0,0 0-1,0 1 1,0-1-1,0 0 1,0 0-1,0 0 1,0 0-1,0 0 1,0 0 0,0 1-1,0-1 1,0 0-1,0 0 1,0 0-1,0 0 1,0 0 0,0 0-1,0 1 1,0-1-1,0 0 1,0 0-1,0 0 1,0 0-1,0 0 1,0 0 0,0 1-1,0-1 1,0 0-1,0 0 1,0 0-1,0 0 1,0 0 0,0 0-1,0 0 1,-1 1-1,25 1 42,32-1-21,57-8-898,17 0-4994,-79 3-127</inkml:trace>
</inkml:ink>
</file>

<file path=ppt/ink/ink3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1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9321,'0'0'10762,"51"9"-9225,-9-9-191,8 0 191,8-2-896,0-4-481,-4 1-96,-6 0-256,-12 2-1250,-12 3 33,-14 0 448,-36 7-11242</inkml:trace>
</inkml:ink>
</file>

<file path=ppt/ink/ink3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1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12908,'0'0'7784,"50"36"-5991,5-35 353,10-1-897,3 0-704,-2 0-481,-9 0-640,-11 0-2660,-14 0-2945,-13 0-6696</inkml:trace>
</inkml:ink>
</file>

<file path=ppt/ink/ink3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17264,'0'0'13069,"-2"13"-12776,0 1-236,0 0-1,-2 0 1,1-1-1,-1 1 0,-1-1 1,-7 13-1,8-19-19,-30 68 299,32-71-320,0 1-1,1-1 0,0 0 1,0 1-1,0 0 0,0-1 1,1 1-1,0 0 0,0-1 1,0 1-1,0 0 1,1-1-1,0 1 0,2 8 1,-2-12-9,0 0 0,0 1 1,0-1-1,1 0 0,-1 0 1,0 0-1,1 0 0,-1 0 1,0 0-1,1 0 0,-1-1 1,1 1-1,-1 0 1,1-1-1,0 1 0,-1-1 1,1 0-1,-1 1 0,1-1 1,0 0-1,2 0 0,39-2 115,-39 2-106,9-1-189,0-2 1,-1 1 0,1-2 0,12-4 0,47-27-4226,-55 24 696,-1-1 0,0 0 0,18-18 0,-18 12-4760</inkml:trace>
</inkml:ink>
</file>

<file path=ppt/ink/ink3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11211,'0'0'5092,"-44"56"-1152,24-16-737,2 5-929,4 1-480,10-1-449,4-2-544,0-7-481,16-9-256,10-12-672,6-14-2115,-2-1-2498,0-22-4964</inkml:trace>
</inkml:ink>
</file>

<file path=ppt/ink/ink3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 17424,'0'0'7955,"-9"-2"-6343,6 1-1500,0 1 0,0-1 0,0 1 1,0 0-1,0 0 0,0 0 0,0 0 0,0 0 0,1 0 0,-1 1 1,0 0-1,0-1 0,0 1 0,-4 3 0,3-2-5,0 1-1,1 0 0,-1 0 0,1 0 1,0 0-1,0 1 0,0-1 0,0 1 1,1 0-1,-1 0 0,-2 7 0,-1 1 57,1-1-1,0 1 0,1 0 0,1 1 1,-4 21-1,7-30-120,-1-1 0,1 1 1,0 0-1,0-1 0,1 1 0,-1-1 1,1 1-1,0 0 0,0-1 0,0 0 1,1 4-1,-1-5-27,0 0 1,1-1 0,-1 1 0,0 0-1,0-1 1,1 0 0,-1 1-1,1-1 1,-1 0 0,1 0-1,0 0 1,-1 0 0,1 0 0,0 0-1,0 0 1,0 0 0,0-1-1,0 1 1,0-1 0,-1 1-1,4-1 1,3 0 1,1 0 0,-1-1 1,0 0-1,0 0 0,0-1 0,0 0 1,0 0-1,-1-1 0,1 0 0,0-1 1,-1 1-1,0-1 0,0-1 0,0 1 0,10-10 1,-8 7-73,-1-1 0,0 0 0,0 0 0,-1 0 0,0-1 0,0 0 0,-1 0 0,0-1 0,-1 0 0,0 0 0,4-13 0,-9 23 52,0 0 0,0 0 0,-1 0 0,1 0 0,0 0 0,0 0 0,0 0 0,0 0 0,0 0 0,0 0 0,-1 0 0,1 0 0,0 0 0,0 0 0,0 0 0,0 0 0,0 0 0,-1 0 0,1 0 0,0 0 0,0 0 0,0 0 0,0 0 0,0 0 0,0 0 0,0 0 0,-1 0 0,1-1 0,0 1 0,0 0 0,0 0 0,0 0 0,0 0 0,0 0 0,0 0 0,0 0 0,0-1 0,0 1 0,0 0 0,0 0 1,0 0-1,-1 0 0,-8 12-126,4 0-1,0 1-1,0 0 1,1 0-1,-3 24 1,6-32-17,1 0 0,-1 0 0,1 1 0,1-1 0,-1 0 0,1 0 0,1 7 0,-1-11 44,-1 1-1,1 0 1,0 0 0,0 0 0,0-1 0,0 1 0,0-1 0,0 1-1,0-1 1,0 1 0,0-1 0,1 1 0,-1-1 0,1 0 0,-1 0-1,1 0 1,-1 0 0,1 0 0,3 1 0,20 3-6576</inkml:trace>
</inkml:ink>
</file>

<file path=ppt/ink/ink3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18097,'0'0'8008,"53"0"-6054,-13 0-417,9-2-480,2-5-673,3 2-320,-8 1-32,-2 0-512,-14 4-1186,-10 0-1569,-10-1-1793</inkml:trace>
</inkml:ink>
</file>

<file path=ppt/ink/ink3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7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0 276 17585,'0'0'8616,"81"15"-7015,-28-25-800,9-3-673,2 0-320,-1-1-2178,-10 0-2050,-5-2-1698,-17 2-2979</inkml:trace>
  <inkml:trace contextRef="#ctx0" brushRef="#br0" timeOffset="1">392 22 15503,'0'0'4324,"10"-3"-2808,21-4-938,1 2 1,-1 1-1,1 2 0,0 1 0,43 5 1,-72-4-562,0 0 1,1 0-1,-1 0 0,0 1 1,0-1-1,0 1 0,0 0 1,0 0-1,0 0 0,-1 0 1,1 1-1,0-1 0,0 1 1,-1-1-1,1 1 0,-1 0 1,1 0-1,-1 0 1,0 0-1,0 1 0,0-1 1,0 1-1,0-1 0,-1 1 1,1 0-1,-1-1 0,0 1 1,1 0-1,-1 0 0,-1 0 1,1 0-1,0 0 1,-1 0-1,1 0 0,-1 0 1,0 1-1,0-1 0,0 0 1,-1 0-1,0 5 0,-2 4 244,-1 0 0,1 0 0,-2 0 0,0-1-1,0 0 1,-1 0 0,-1 0 0,-15 19 0,-5 5-347,-3-2 1,0-2-1,-62 50 1,77-72-3550,9-7-4021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7527,'0'0'9871,"9"-6"-6924,28-23-791,-35 28-2001,-1-1 0,0 1-1,1 0 1,-1 0 0,0-1-1,0 1 1,0-1 0,0 1-1,0-1 1,0 1 0,-1-1-1,1 1 1,0-1 0,0-3 0,-1 5-60,0-1 1,0 0 0,0 0 0,0 1 0,0-1 0,-1 0-1,1 1 1,0-1 0,0 0 0,-1 0 0,1 1 0,0-1 0,-1 0-1,1 1 1,0-1 0,-1 1 0,1-1 0,-1 1 0,1-1-1,-1 1 1,0-1 0,0 0 0,-2-1 91,1 1 1,-1 0-1,0 0 1,1 0-1,-1 0 1,0 0-1,1 1 0,-1-1 1,0 1-1,0 0 1,0 0-1,-4 0 1,2 2-103,-1 0 1,1 0-1,0 0 1,0 1-1,1 0 1,-1 0-1,0 0 1,1 0-1,0 1 1,-1 0-1,2-1 1,-1 2-1,0-1 1,1 0 0,0 1-1,-4 6 1,-2 3 8,1 0 1,1 1-1,0-1 1,-6 23 0,12-35-70,0-1 0,0 1 1,1-1-1,-1 1 0,1 0 1,-1-1-1,1 1 1,0-1-1,0 1 0,0 0 1,0-1-1,0 1 0,0 0 1,0-1-1,0 1 0,1 0 1,-1-1-1,0 1 0,1-1 1,0 1-1,-1 0 0,1-1 1,0 0-1,0 1 1,0-1-1,0 1 0,0-1 1,0 0-1,0 0 0,0 0 1,0 1-1,2 0 0,0-1 10,1 0-1,-1-1 0,1 1 0,-1-1 1,1 1-1,-1-1 0,1 0 0,-1 0 1,1-1-1,-1 1 0,0-1 1,1 0-1,-1 0 0,6-2 0,3-2-30,1 0 1,-2-1-1,1-1 0,-1 0 0,0 0 0,0-1 0,16-16 1,-20 17-6,0 0 0,0-1 1,-1 1-1,0-1 1,0 0-1,-1-1 0,0 0 1,0 0-1,-1 0 1,6-17-1,-10 26 1,0 0 0,0 0 0,-1 0 0,1 0 0,0 0 0,0 1 0,0-1 0,-1 0 0,1 0 0,0 0 0,0 0 0,0 0 0,0 0 0,-1 0 0,1 0 0,0 0 0,0 0 0,0 0 0,-1 0 0,1 0 0,0 0 0,0 0 0,-1 0 0,1 0 0,0 0 0,0 0 0,0 0 0,0 0 0,-1 0 0,1 0 0,0-1 0,0 1 0,0 0 0,-1 0 0,1 0 0,0 0 0,0 0 0,0-1 0,0 1 0,0 0 0,0 0 0,-1 0 0,1 0 0,0-1 0,0 1 0,0 0 0,0 0 0,0 0 0,0-1 0,0 1 0,0 0 0,0 0 0,0-1 0,-7 12 0,0-1 0,1 1 0,0 0 0,1 1 0,0-1 0,1 1 0,0 0 0,1 0 0,0 0 0,1 0 0,0 1 0,1-1 0,0 1 0,2 14 0,0-25-72,0-1 0,-1 1 0,1-1 0,0 1 1,0-1-1,1 1 0,-1-1 0,0 0 0,0 0 0,0 1 0,1-1 0,-1 0 0,1 0 1,-1 0-1,1-1 0,-1 1 0,1 0 0,0 0 0,-1-1 0,1 1 0,0-1 0,-1 0 1,1 1-1,0-1 0,0 0 0,-1 0 0,1 0 0,0 0 0,2-1 0,3 1-908,-1 0-1,1-1 0,-1 0 0,1-1 1,-1 1-1,12-6 0,12-10-10849</inkml:trace>
</inkml:ink>
</file>

<file path=ppt/ink/ink3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73 17232,'0'0'3289,"0"-9"277,0 5-3201,0 0 1,0 0 0,-1 0-1,1 0 1,-1 0-1,0 0 1,0 0 0,0 0-1,-2-4 1,2 6-267,0 1 0,-1-1 1,1 1-1,0 0 0,-1-1 0,1 1 1,-1 0-1,1 0 0,-1 0 0,1 0 1,-1 0-1,0 0 0,1 0 0,-1 1 1,0-1-1,0 1 0,0-1 0,0 1 1,1-1-1,-1 1 0,0 0 0,0 0 0,0 0 1,0 0-1,0 1 0,0-1 0,0 0 1,-2 2-1,0-1-65,-1 0 0,1 1 0,0 0 0,0 0 0,0 0 0,0 0 0,0 1 0,0 0 0,1-1 0,-1 1 0,1 1 0,0-1 0,0 0 0,0 1 0,0-1 0,1 1 0,-1 0 0,1 0 0,0 0 0,0 0 0,-2 7 0,1-3-2,0 1-1,0 0 0,1 0 1,0 1-1,1-1 1,0 0-1,0 1 0,1-1 1,1 15-1,0-21-24,0 0-1,0 0 0,1 0 0,-1 0 0,0 0 1,1 0-1,0 0 0,0-1 0,0 1 1,0-1-1,0 1 0,0-1 0,1 0 0,-1 1 1,1-1-1,-1-1 0,1 1 0,0 0 1,0-1-1,0 1 0,0-1 0,0 0 0,0 0 1,0 0-1,0 0 0,0 0 0,1-1 1,-1 0-1,4 0 0,4 1 17,0 0-1,0-1 1,0-1 0,0 0 0,0 0-1,0-1 1,17-5 0,-13 1-25,0-1 0,-1 0 0,0 0 1,0-2-1,21-17 0,-29 22-1,0-1 0,-1 1 0,0-1 1,0-1-1,0 1 0,-1-1 0,0 0 0,0 0 0,0 0 1,-1 0-1,1-1 0,-2 1 0,1-1 0,3-13 0,-6 20 3,0-1-1,0 1 0,0 0 1,0 0-1,0-1 1,0 1-1,0 0 0,0 0 1,0-1-1,0 1 0,0 0 1,0 0-1,0-1 1,0 1-1,0 0 0,0 0 1,0-1-1,0 1 0,0 0 1,0 0-1,-1 0 1,1-1-1,0 1 0,0 0 1,0 0-1,0 0 0,0-1 1,-1 1-1,1 0 1,0 0-1,0 0 0,0 0 1,-1-1-1,1 1 0,0 0 1,0 0-1,0 0 1,-1 0-1,1 0 0,0 0 1,0 0-1,-1 0 0,1 0 1,0 0-1,0 0 1,-1 0-1,1 0 0,-16 7-65,-12 16-30,23-16-86,0 1-1,1 0 0,-1 0 1,2 1-1,-1-1 1,1 1-1,0 0 1,-2 12-1,5-18 32,-1-1-1,0 1 1,1 0 0,0 0-1,-1 0 1,1-1-1,0 1 1,0 0-1,1 0 1,-1 0 0,1 0-1,-1-1 1,1 1-1,0 0 1,0-1 0,0 1-1,0 0 1,1-1-1,-1 1 1,1-1 0,-1 0-1,1 0 1,0 1-1,0-1 1,0 0 0,0 0-1,0-1 1,0 1-1,1 0 1,4 2-1,21 2-7348</inkml:trace>
</inkml:ink>
</file>

<file path=ppt/ink/ink3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17553,'0'0'6053,"74"32"-5188,-28-29-64,9-2-481,4-1-288,0 0 32,-7 0-352,-10 0-1506,-11 0-800,-18 0-705</inkml:trace>
</inkml:ink>
</file>

<file path=ppt/ink/ink3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10282,'0'0'11082,"64"19"-9608,-7-21-129,9-10-929,7-2-352,1 1-32,-3 0-1665,-12-2-3428,-10 0-6598</inkml:trace>
</inkml:ink>
</file>

<file path=ppt/ink/ink3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1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18097,'0'0'7783,"-22"55"-6758,13-21 129,1 2-418,6 2-383,2-3-161,0-2-128,7-3-32,3-3-801,-1-5-1537,0-2-321,-4-4-1376,-4-5-2307</inkml:trace>
  <inkml:trace contextRef="#ctx0" brushRef="#br0" timeOffset="1">1 397 16592,'0'0'9096,"57"9"-7686,-11-11-546,9-7-607,0 2-225,-4 0-769,-8 2-1793,-13 4-1826,-11 1-2051</inkml:trace>
</inkml:ink>
</file>

<file path=ppt/ink/ink3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0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15407,'0'0'6336,"11"-2"-4307,42-11-712,-21 4-661,0 2 0,0 1-1,1 1 1,51-1 0,-83 6-624,0 0 0,-1 0-1,1 0 1,0 0 0,0 0 0,-1 1-1,1-1 1,0 0 0,0 0-1,-1 1 1,1-1 0,0 0 0,-1 1-1,1-1 1,0 0 0,-1 1-1,1-1 1,-1 1 0,1-1 0,-1 1-1,1 0 1,-1-1 0,1 1 0,-1-1-1,0 1 1,1 0 0,-1-1-1,1 2 1,-5 22 606,-24 22 212,-1-17-574,0-1-1,-42 30 1,39-33-78,1 2-1,-35 37 1,66-64-197,0 0-1,-1 1 1,1-1 0,-1 1-1,1-1 1,-1 1 0,1-1 0,0 1-1,-1-1 1,1 1 0,0-1 0,-1 1-1,1-1 1,0 1 0,0-1-1,0 1 1,0-1 0,-1 1 0,1 0-1,0-1 1,0 1 0,0-1 0,0 1-1,0 0 1,0-1 0,1 1-1,-1-1 1,0 1 0,0 0 0,0 0-1,18 5-20,39-9-193,-49 2 136,143-24-4499,-44 6-2801,-36 9 1772</inkml:trace>
</inkml:ink>
</file>

<file path=ppt/ink/ink3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6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10442,'0'0'8360,"60"20"-6246,-14-20-513,8 0-480,5 0-256,2 0-577,-7-3-256,-5 2-224,-13 0-1377,-15 1-737,-16 0-481,-31 0-7783</inkml:trace>
</inkml:ink>
</file>

<file path=ppt/ink/ink3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8136,'0'0'8552,"-49"27"-5990,49-19-960,30-3-513,18-5 224,13 0-192,12 0-608,5 0-385,-1 0-64,-10 0-833,-14 0-3971,-6 0-4453</inkml:trace>
</inkml:ink>
</file>

<file path=ppt/ink/ink3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17969,'0'0'1762,"-11"66"-1346,4-23-256,-4 8-96,4 4-64,-1 0-32,5-5-416,3-2-417,0-8-32,0-7-192,0-10-1153,0-4-1185,0-6-3972</inkml:trace>
</inkml:ink>
</file>

<file path=ppt/ink/ink3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12107,'0'0'9097,"61"-4"-8232,-17 4-449,7 2-320,3 3-32,-1 1-192,-5 1-2242,-10-1-3043,-16-2-4805</inkml:trace>
</inkml:ink>
</file>

<file path=ppt/ink/ink3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27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12588,'0'0'3998,"9"-3"-2279,9-3-1395,93-28 1771,-100 31-1953,-1 1-1,1 1 0,0-1 0,0 1 0,-1 1 0,1 0 0,0 1 0,19 3 0,-28-3-132,-1 0 0,1 0 1,0-1-1,-1 1 0,1 0 0,-1 1 0,1-1 0,-1 0 0,0 0 1,1 1-1,-1-1 0,0 1 0,0-1 0,0 1 0,0-1 0,0 1 1,0-1-1,-1 1 0,1 0 0,-1 0 0,1-1 0,-1 1 0,1 0 1,-1 0-1,0 0 0,0 0 0,0-1 0,0 1 0,0 0 0,0 0 1,-1 0-1,0 3 0,0 3 97,-1 1 0,0-1 1,-1 1-1,0-1 0,-6 13 1,-8 7 267,-1-2 0,-1 0 1,-1-1-1,-1-1 0,-1-1 0,-1-1 1,-1-2-1,-37 26 0,105-50-310,165-27-105,-67 19-5801,-82 8-2117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81 232 13100,'0'0'5755,"11"-2"-3075,1 0-2061,0 0 0,-1-1 0,1 0 0,-1-1 0,22-11 0,-29 13-550,0 0 0,0 0 0,1-1 0,-1 1 0,-1-1 0,1 0 0,0-1 0,-1 1 0,0 0 0,0-1 0,0 0 0,0 0 0,0 0 0,-1 0 0,1 0 0,-1 0 0,0-1 0,-1 1 0,1-1 0,-1 1 0,1-6 0,-2 9-36,0-1 1,0 1 0,0 0-1,0 0 1,0 0 0,0 0-1,0-1 1,-1 1 0,1 0-1,0 0 1,-1 0 0,1 0-1,-1 0 1,1 0 0,-1 0-1,0 0 1,1 0 0,-1 0-1,0 0 1,0 0-1,0 0 1,1 1 0,-1-1-1,0 0 1,0 0 0,0 1-1,0-1 1,0 1 0,-1-1-1,1 1 1,0 0 0,0-1-1,0 1 1,0 0 0,0 0-1,-1-1 1,1 1 0,0 0-1,0 0 1,0 1 0,0-1-1,-1 0 1,1 0 0,-1 1-1,-5 0-8,1 0 0,0 0 0,0 1 0,0-1 0,0 1 0,1 1-1,-10 4 1,2 2-25,1 1-1,0 0 1,1 1-1,0 0 1,0 1-1,1 0 1,1 0-1,0 1 0,1 0 1,1 1-1,0 0 1,0 0-1,1 1 1,1-1-1,1 1 1,0 0-1,1 1 1,0-1-1,0 25 1,3-38-5,0 1 1,0-1 0,0 1 0,0-1 0,0 0 0,1 1 0,-1-1 0,1 0 0,-1 1-1,1-1 1,0 0 0,0 0 0,0 0 0,0 0 0,1 0 0,-1 0 0,1 0-1,-1 0 1,1 0 0,-1-1 0,1 1 0,2 1 0,-1-1 3,1-1 1,-1 1-1,0-1 0,1 0 1,-1 0-1,0-1 0,1 1 1,-1-1-1,1 0 1,-1 1-1,1-2 0,-1 1 1,6-1-1,3-1 5,0-1 1,0 0-1,0-1 0,-1-1 0,1 0 1,-1 0-1,18-12 0,-10 2-640,0 0-1,0-2 1,-2 0 0,0-1-1,-1 0 1,18-29 0,-16 18-1659,-1-1 0,-1-1 0,-2 0 0,11-34-1,-2-8-4505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16111,'0'0'2728,"1"-9"795,1 1-3487,2-15 5180,-3 45-1296,-4 26-3612,-3-1 0,-2 0 1,-23 76-1,45-177-308,-3 0 0,4-64 0,-15 125-180,0-1 0,0 1 1,0-1-1,1 1 0,0-1 0,1 1 1,0-1-1,0 0 0,0 0 0,0 1 1,1-2-1,4 7 0,-5-9-1,1 0-1,-1 0 1,1-1 0,0 1-1,0-1 1,0 1 0,1-1-1,-1 0 1,1-1 0,-1 1-1,1 0 1,-1-1 0,1 0 0,0 0-1,0 0 1,-1 0 0,1-1-1,0 1 1,0-1 0,0 0-1,0 0 1,4-1 0,20-5-3410,-21 3 1723,1 0 0,-1-1 1,0 1-1,0-2 1,0 1-1,0-1 0,8-8 1,-10 8 1047,1-1 1,-1 0-1,0 0 1,-1 0-1,5-8 0,1-10 3598,-6 0 5071,-8 15-163,-6 13-4986,-8 14-1379,1 8-204,-21 41 0,34-58-730,-1 1 0,1 0-1,1 1 1,-1-1 0,2 1-1,0-1 1,-2 21-1,4-31-369,0 1 0,0-1 0,1 1-1,-1-1 1,0 1 0,1-1-1,-1 0 1,0 1 0,1-1-1,-1 0 1,0 1 0,1-1-1,-1 0 1,1 1 0,-1-1-1,1 0 1,-1 0 0,0 1-1,1-1 1,-1 0 0,1 0-1,-1 0 1,1 0 0,-1 0-1,1 0 1,-1 0 0,1 0-1,-1 0 1,1 0 0,-1 0-1,1 0 1,-1 0 0,1 0 0,-1 0-1,1 0 1,-1-1 0,1 1-1,-1 0 1,2-1 0,20-7 511,-9-2-444,0 0 0,-1 0 0,0-1 0,-1-1 0,-1 0 0,0-1 0,11-15 0,-10 11-26,1 1-1,1 1 1,26-24-1,-39 39-55,0-1-1,0 1 0,0 0 0,0 0 0,0 0 0,0 0 1,1 0-1,-1 0 0,0 0 0,0 0 0,0-1 1,0 1-1,0 0 0,1 0 0,-1 0 0,0 0 0,0 0 1,0 0-1,0 0 0,0 0 0,1 0 0,-1 0 0,0 0 1,0 0-1,0 0 0,0 0 0,0 0 0,1 0 0,-1 0 1,0 0-1,0 0 0,0 1 0,0-1 0,0 0 0,1 0 1,-1 0-1,0 0 0,0 0 0,0 0 0,0 0 0,0 0 1,0 1-1,0-1 0,1 0 0,-1 0 0,0 0 0,0 0 1,0 0-1,0 0 0,0 1 0,0-1 0,0 0 0,0 0 1,0 0-1,0 0 0,0 1 0,0-1 0,0 0 0,0 0 1,0 0-1,0 18 62,-6 17 0,-14 40-63,20-75 0,0 0 0,0 0 0,0 1 0,0-1 0,0 0 0,0 0 0,0 0 0,0 0 0,0 1 0,0-1 0,0 0 0,0 0 0,0 0 0,0 0 0,0 0 0,0 0 0,0 1 0,1-1 0,-1 0 0,0 0 0,0 0 0,0 0 0,0 0 0,0 0 0,0 0 0,0 1 0,0-1 0,1 0 0,-1 0 0,0 0 0,0 0 0,0 0 0,0 0 0,0 0 0,1 0 0,-1 0 0,0 0 0,0 0 0,0 0 0,0 0 0,0 0 0,1 0 0,-1 0 0,0 0 0,0 0 0,0 0 0,0 0 0,0 0 0,0 0 0,1 0 0,-1 0 0,0 0 0,0 0 0,13-6 0,11-10 0,-7 2 0,-11 7 0,2 0 0,-1 1 0,1 0 0,0 0 0,0 1 0,0 0 0,1 1 0,0-1 0,0 2 0,0-1 0,0 1 0,13-2 0,-21 5 0,0 1 0,0 0 0,0-1 0,0 1 0,0 0 0,-1 0 0,1-1 0,0 1 0,-1 0 0,1 0 0,0 0 0,-1 0 0,1 0 0,-1 0 0,1 0 0,-1 0 0,0 0 0,1 0 0,-1 0 0,0 0 0,0 0 0,0 0 0,0 0 0,0 0 0,0 0 0,0 0 0,0 0 0,0 0 0,-1 2 0,-2 42 0,3-40 0,0-5-5,-1 1 1,1-1-1,0 1 1,0-1-1,0 1 1,0 0-1,0-1 1,0 1-1,0-1 1,0 1-1,0-1 1,0 1-1,0-1 1,1 1-1,-1-1 1,0 1-1,0-1 1,0 1-1,1-1 1,-1 1-1,0-1 1,1 1-1,-1-1 1,0 1-1,1-1 1,-1 1-1,0-1 1,1 0-1,0 1 1,16-5-393,31-32-1121,-27 19 162,2 6-9064,-16 7 415</inkml:trace>
</inkml:ink>
</file>

<file path=ppt/ink/ink3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18578,'0'0'6827,"2"11"-5930,-1-6-807,0 1-5,0 0 0,0 0 0,0 0 0,-1 1 0,0-1 0,-1 0 0,1 0 0,-1 0 1,0 0-1,0 0 0,-1 0 0,-4 10 0,4-12-50,-7 13 176,1 1 1,0 1 0,1-1-1,1 1 1,1 0 0,-3 26-1,7-43-174,1-1-1,0 0 1,0 1-1,1-1 1,-1 0 0,0 1-1,0-1 1,1 0-1,-1 1 1,1-1 0,-1 0-1,1 1 1,-1-1-1,1 0 1,0 0 0,0 0-1,-1 0 1,1 0-1,0 0 1,0 0 0,0 0-1,0 0 1,0 0-1,0 0 1,2 0 0,1 1 8,0 0 0,0-1 0,0 1 0,0-1-1,0 0 1,0-1 0,1 1 0,4 0 0,10-1 12,-1-1 0,34-5 0,-37 4-342,-1-2 1,1 0-1,25-10 1,-1-11-3355,-37 23 2921,0 0 0,1 0 0,-1 0 0,0-1 0,-1 1 0,1-1-1,0 1 1,-1-1 0,1 0 0,-1 0 0,1-3 0,2-17-9607</inkml:trace>
</inkml:ink>
</file>

<file path=ppt/ink/ink3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15983,'0'0'4869,"-15"77"-2307,12-43-832,2-1-545,1 6-448,0-6-513,4 3-192,11-3-641,0-2-2049,3-6-3748</inkml:trace>
</inkml:ink>
</file>

<file path=ppt/ink/ink3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17553,'0'0'8039,"56"0"-7654,-27 0-321,-1 0-64,1 0-225,-4 0-928,-8 0-833,-11 0-416,-13 0-6246</inkml:trace>
</inkml:ink>
</file>

<file path=ppt/ink/ink3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3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11563,'0'0'10634,"76"4"-8936,-34-4-609,1 0-705,0 0-320,-3 0-96,-5 0-1826,-7 0-2402,-7-2-5893</inkml:trace>
</inkml:ink>
</file>

<file path=ppt/ink/ink3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40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460 61 11787,'0'0'838,"-12"-10"-218,-40-30 52,51 39-638,-1 0 0,1 0 0,-1 0-1,0 0 1,0 0 0,1 0 0,-1 0-1,0 1 1,0-1 0,0 0 0,0 1 0,0 0-1,0-1 1,0 1 0,0 0 0,0 0-1,0 0 1,0 0 0,0 1 0,0-1 0,0 0-1,1 1 1,-1-1 0,0 1 0,0 0 0,0 0-1,0 0 1,1 0 0,-1 0 0,0 0-1,1 0 1,-1 0 0,1 1 0,-2 1 0,-2 3-30,1 1 0,-1-1 1,1 1-1,1 0 1,0 1-1,-4 10 1,6-16 14,-13 39-8,3 1-1,1 1 0,-5 47 1,-5 136-141,15-150-54,2-27 44,-97 1024-1332,16-351 3124,47 3-459,58 2-958,-19-622-168,-3-55-47,13 93 0,-12-142-29,0 1 0,0 0 0,0-1 0,1 1 0,-1 0 0,0-1 0,1 1 0,-1 0 0,1-1 0,0 1 0,-1-1-1,1 1 1,0-1 0,0 1 0,0-1 0,0 0 0,0 1 0,0-1 0,1 0 0,-1 0 0,0 0 0,1 0 0,-1 0 0,0 0 0,1 0 0,-1 0 0,1-1 0,0 1 0,-1 0 0,1-1 0,-1 1 0,1-1 0,0 0 0,-1 0 0,1 0 0,0 0 0,0 0 0,-1 0 0,1 0 0,0 0-1,-1 0 1,1-1 0,0 1 0,-1-1 0,1 1 0,-1-1 0,1 0 0,2-1 0,4-2-291,-1-1 0,1 1 0,-1-1-1,0-1 1,0 1 0,-1-1 0,1-1 0,5-7 0,15-26-4201</inkml:trace>
</inkml:ink>
</file>

<file path=ppt/ink/ink3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4:41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11211,'0'0'672,"13"4"-741,2 1 94,1-1 1,0-1-1,0-1 0,1 0 1,-1-1-1,0 0 0,23-4 1,66-5 80,0 5 1,177 16-1,-221-9-84,185 4 128,-1-11-1,289-41 1,671-21-59,467 2 42,-85 25 796,-164 20-648,-630 5-135,881-74 214,-1493 74-352,1722 13 35,-717 33-35,2-33 4,-528-2 107,2592-9 698,-2076 25-647,62-27 841,-1098 9-788,-99 3-147,395-5 499,-316 10-257,192 31-1,-297-33-608,6 2 540,1 0 0,32 12 0,-50-15-480,0 0 0,-1 0-1,1 1 1,-1-1 0,1 1-1,-1 0 1,0 0-1,0 0 1,0 1 0,0-1-1,0 1 1,0 0 0,-1-1-1,1 1 1,-1 0 0,0 1-1,1-1 1,-2 0-1,1 1 1,0-1 0,1 7-1,-1 8-6019</inkml:trace>
</inkml:ink>
</file>

<file path=ppt/ink/ink3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1:04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2170 248 11819,'0'0'1111,"-1"-9"191,0 3-995,0 0 0,-1 0-1,0 0 1,0 0 0,0 0-1,0 0 1,-1 1 0,0-1-1,-1 1 1,1 0 0,-1 0-1,0 0 1,0 0 0,0 0-1,-1 1 1,0 0 0,0 0 0,0 0-1,-6-3 1,-16-9 45,0 1-1,-2 1 1,0 1-1,0 2 1,-1 1-1,0 1 1,-1 1 0,-46-4-1,-27 2-508,-124 4 1,220 6 177,-84 2-136,0 4 1,0 4-1,1 4 1,-134 38-1,156-31 131,1 3-1,2 3 1,0 3-1,2 3 1,2 3-1,-78 57 1,110-70 4,1 2 0,1 1 0,2 1 0,0 1 0,2 1 0,1 1 0,2 1 0,0 1 0,-16 38 1,27-48-10,1 1 0,1 0 0,1 0 0,0 1 0,2 0 0,1 0 0,1 0 1,2 0-1,0 1 0,1-1 0,1 0 0,2 1 0,0-1 0,2 0 0,7 26 1,-2-22-65,2 0 1,0-1 0,2 0 0,1-1 0,1-1 0,1 0-1,1-2 1,1 0 0,1 0 0,1-2 0,1-1 0,1 0 0,1-2-1,44 26 1,-30-22-22,2-2 0,0-1 0,1-3 1,1-1-1,0-2 0,1-2 0,1-2 0,-1-1 0,61 1 0,-45-8 129,-1-3 1,1-2-1,-1-3 0,0-2 1,92-28-1,-78 14 260,-2-4 0,-1-2 1,-2-4-1,67-43 0,-55 24-32,-3-3-1,-1-4 1,-4-3 0,-2-2-1,-4-4 1,-2-3 0,84-123-1,-116 148-194,-3-2-1,-2-1 0,24-60 0,-41 85 7,-1-1 0,0-1 0,-2 0 1,-1 0-1,-1 0 0,-1 0 0,-2-1 0,-2-42 0,0 60-71,0 0-1,-1 1 1,0-1 0,0 1-1,-1-1 1,0 1-1,0 0 1,-1 0 0,0 0-1,0 1 1,-1-1-1,0 1 1,0 0 0,-1 0-1,0 1 1,0 0-1,-1 0 1,-8-6 0,3 4-29,-1 1 0,0 0 1,0 1-1,-1 1 1,0 0-1,0 1 1,0 0-1,0 1 1,-1 1-1,-16-1 1,-3 1-54,1 1 0,-1 2 0,1 2 0,-42 8 1,-127 44-3343,126-32-512,13-8-2519</inkml:trace>
</inkml:ink>
</file>

<file path=ppt/ink/ink3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0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29 301 7655,'0'0'22843,"-6"3"-21903,-12 4-554,13-10-9,22-27 142,-6 13-472,19-31-47,-6 9 0,2 0 0,1 1 0,54-57 0,-81 95 0,0 0 0,0 0 0,0 0 0,0 0 0,0 0 0,1 0 0,-1-1 0,0 1 0,0 0 0,0 0 0,0 0 0,0 0 0,0 0 0,0 0 0,1 0 0,-1 0 0,0 0 0,0 0 0,0 0 0,0 0 0,0 0 0,1 0 0,-1 0 0,0 0 0,0 0 0,0 0 0,0 0 0,1 0 0,-1 0 0,0 0 0,0 0 0,0 0 0,0 0 0,0 0 0,1 0 0,-1 0 0,0 0 0,0 0 0,0 0 0,0 0 0,0 0 0,0 1 0,0-1 0,1 0 0,-1 0 0,0 0 0,0 0 0,0 0 0,0 0 0,0 0 0,0 1 0,0-1 0,0 0 0,0 0 0,0 0 0,0 0 0,0 0 0,0 1 0,0-1 0,0 0 0,0 0 0,0 0 0,1 19 0,-8 18 0,-13 13 0,9-27 0,2 0 0,1 0 0,0 1 0,2 0 0,1 0 0,1 1 0,-2 32 0,6-51-639,0 21-5696,0-27 6026,-1 1 0,1-1 0,0 1 0,0 0 0,1-1 0,-1 1 0,0 0 0,0-1 0,0 1 0,0-1 0,0 1 0,1 0-1,-1-1 1,0 1 0,0-1 0,1 1 0,-1-1 0,0 1 0,1-1 0,-1 1 0,1-1 0,-1 1 0,1-1 0,-1 0 0,1 1 0,-1-1-1,1 0 1,-1 1 0,1-1 0,-1 0 0,2 1 0</inkml:trace>
</inkml:ink>
</file>

<file path=ppt/ink/ink3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0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12236,'0'0'19437,"5"2"-18514,5-2-905,0 1 0,0-2-1,-1 1 1,1-1 0,0-1 0,-1 1-1,1-2 1,-1 1 0,1-1 0,-1-1-1,14-7 1,-9 5-24,0 0 0,0 1 0,0 1 0,1 0 0,0 1 0,23-2 0,-30 1-4976,3-2-5907</inkml:trace>
</inkml:ink>
</file>

<file path=ppt/ink/ink3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08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9 12556,'0'0'18962,"8"-1"-18572,-3 0-347,33-5 276,-37 6-306,0 0 0,0 0 0,0 0 0,0 0 0,1 0 0,-1 0 1,0 0-1,0 1 0,0-1 0,0 0 0,0 1 0,0-1 0,0 1 0,0-1 0,-1 1 0,1-1 0,0 1 0,0-1 0,0 1 0,0 0 0,-1 0 0,1-1 1,0 1-1,-1 0 0,1 0 0,0 0 0,-1 0 0,1 0 0,-1 0 0,0 0 0,1 0 0,-1 0 0,0 0 0,1 0 0,-1 1 0,0 4-11,0 0-1,-1-1 1,0 1 0,0-1-1,0 0 1,-1 1-1,1-1 1,-1 0 0,0 0-1,-1 0 1,0 0-1,1 0 1,-1 0 0,-1-1-1,1 1 1,-1-1-1,0 0 1,0 0-1,0-1 1,-4 4 0,-12 8-4,0-2 0,0 0 1,-27 12-1,37-22 2,21-14 0,23-15 0,-28 23 0,0 0 0,0 0 0,0 1 0,0 0 0,0 0 0,0 0 0,1 1 0,8-1 0,-13 2 0,-1 0 0,1 0 0,0 0 0,0 1 0,0-1 0,0 1 0,-1-1 0,1 1 0,0-1 0,0 1 0,-1 0 0,1 0 0,-1 0 0,1 0 0,-1 0 0,1 0 0,-1 1 0,0-1 0,1 0 0,-1 1 0,0-1 0,0 1 0,0-1 0,0 1 0,0 0 0,0-1 0,-1 1 0,1 0 0,0-1 0,-1 1 0,0 0 0,1 2 0,2 12 0,-2-8 0,1-1 0,-1 1 0,1-1 0,1 1 0,5 12 0,-7-19 0,-1-1 0,1 1 0,-1 0 0,1 0 0,0 0 0,-1-1 0,1 1 0,0 0 0,0-1 0,-1 1 0,1 0 0,0-1 0,0 1 0,0-1 0,0 0 0,0 1 0,0-1 0,0 0 0,0 1 0,1-1 0,0 0 0,0 0 0,0-1 0,0 1 0,-1-1 0,1 1 0,0-1 0,-1 0 0,1 1 0,0-1 0,-1 0 0,1 0 0,-1 0 0,1 0 0,-1-1 0,3-1 0,4-6 0,1 0 0,-1 0 0,0 0 0,-1-1 0,0-1 0,0 1 0,-1-1 0,-1 0 0,0 0 0,0-1 0,-1 1 0,-1-1 0,0 0 0,0 0 0,1-23 0,-4 35-63,0-1 0,0 1 1,0-1-1,0 1 0,0-1 0,0 1 0,0-1 0,-1 1 1,1-1-1,0 1 0,0-1 0,0 1 0,0 0 1,-1-1-1,1 1 0,0-1 0,0 1 0,-1-1 0,1 1 1,0 0-1,-1-1 0,1 1 0,0 0 0,-1-1 1,1 1-1,-1 0 0,-13-2-6559,12 2 5213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81 226 15278,'3'-9'4180,"1"-5"-1830,1-1 0,-2 1 0,1-1 0,0-22 0,-4 36-2335,0 1-1,0 0 0,0-1 1,0 1-1,0 0 0,-1 0 1,1-1-1,0 1 0,0 0 1,0 0-1,0-1 0,-1 1 1,1 0-1,0 0 0,0 0 1,-1-1-1,1 1 0,0 0 1,0 0-1,-1 0 0,1 0 1,0 0-1,-1-1 0,1 1 1,0 0-1,0 0 0,-1 0 1,1 0-1,0 0 0,-1 0 1,1 0-1,0 0 0,-1 0 1,1 0-1,0 0 0,0 0 1,-1 0-1,1 1 0,0-1 1,-1 0-1,1 0 0,0 0 1,0 0-1,-1 0 0,1 1 1,0-1-1,0 0 0,-1 0 1,1 0-1,0 1 1,0-1-1,0 0 0,-1 0 1,1 1-1,0-1 0,0 0 1,0 1-1,-17 13 8,9-4-11,0 1-1,0 0 0,1 1 0,0 0 0,1 0 1,0 0-1,1 1 0,1-1 0,0 1 1,0 0-1,-2 25 0,6-37-9,0 0-1,0-1 0,0 1 1,0-1-1,0 1 1,0-1-1,1 1 1,-1 0-1,0-1 0,0 1 1,1-1-1,-1 1 1,0-1-1,1 1 1,-1-1-1,1 0 0,-1 1 1,1-1-1,-1 1 1,0-1-1,1 0 1,-1 0-1,1 1 1,0-1-1,-1 0 0,1 0 1,-1 1-1,1-1 1,-1 0-1,1 0 1,-1 0-1,1 0 0,0 0 1,-1 0-1,1 0 1,-1 0-1,1 0 1,0 0-1,-1 0 0,1 0 1,-1 0-1,1-1 1,-1 1-1,1 0 1,-1 0-1,1-1 0,-1 1 1,1 0-1,-1-1 1,2 0-1,28-17 101,-2-9-44,-1-2 1,-1-1-1,-1-1 0,-2-1 1,-2 0-1,0-2 1,18-44-1,-41 77-57,-6 8 0,-9 14 0,-10 20 19,-26 52-1,47-81-35,1 0 0,0 0 0,1 0 0,0 0 0,1 1 0,0 0 0,1 0 0,0-1 1,1 1-1,1 14 0,0-26-72,0 1 0,0-1 0,1 0 0,-1 0 0,0 0 0,1 0 0,-1 0 0,1 1 0,-1-1 0,1 0 1,-1 0-1,1 0 0,0 0 0,0 0 0,-1-1 0,1 1 0,0 0 0,0 0 0,0 0 0,0-1 0,0 1 0,0 0 1,0-1-1,0 1 0,0-1 0,0 0 0,1 1 0,-1-1 0,0 0 0,0 1 0,0-1 0,1 0 0,-1 0 1,0 0-1,0 0 0,0 0 0,1 0 0,-1-1 0,0 1 0,0 0 0,0-1 0,0 1 0,0 0 0,1-1 1,0-1-1,5 0-603,-1 0 0,0-1 0,0 0 0,0 0 0,0-1 0,-1 0 0,7-4 0,7-12-841,0 1 0,24-36-1,-10-2 2481,-31 51-361,0 0 0,0 0 0,0 0 0,-1 0 1,1-1-1,-1 1 0,0-7 0,-1 13-506,0-1 1,0 1-1,0 0 0,0-1 1,0 1-1,0 0 0,-1-1 1,1 1-1,0 0 0,0 0 1,0-1-1,0 1 0,0 0 1,0-1-1,0 1 0,-1 0 1,1 0-1,0-1 0,0 1 1,0 0-1,-1 0 0,1 0 1,0-1-1,0 1 0,-1 0 1,1 0-1,0 0 0,0-1 1,-1 1-1,1 0 0,0 0 1,-1 0-1,1 0 0,0 0 1,0 0-1,-1 0 0,1 0 1,0 0-1,-1 0 0,1 0 0,0 0 1,-1 0-1,1 0 0,0 0 1,-1 0-1,1 0 0,0 0 1,0 0-1,-1 1 0,1-1 1,0 0-1,0 0 0,-1 0 1,1 0-1,0 1 0,-1-1 1,-16 12 1052,5-2-780,1 1 0,0 0 1,1 1-1,-13 19 0,19-24-239,-1 0 1,1 0 0,0 1-1,1-1 1,0 1 0,0 0-1,1 0 1,0 0 0,0 0-1,0 10 1,2-17-115,0 0 0,0 0 0,0 0 0,0-1 0,1 1 0,-1 0 0,0 0 0,1 0 0,-1 0 0,1 0 0,-1 0 0,1-1 0,-1 1 0,1 0 0,0 0 0,-1-1 0,1 1 0,0-1 0,-1 1 0,1 0 0,0-1 0,0 1 0,0-1 0,0 0 0,-1 1 0,1-1 0,0 1 0,0-1 0,0 0 0,0 0 0,0 0 0,0 0 0,0 0 0,0 0 0,0 0 0,0 0 0,0 0 0,0 0 0,0 0 0,-1 0 0,1-1 0,0 1 0,0 0 0,0-1 0,1 0 0,5 0 0,-1-1 0,1 0 0,-1-1 0,0 1 0,8-6 0,43-33 0,-38 26 0,45-27 0,-64 42 0,0 0 0,0 0 0,1 0 0,-1 0 0,0-1 0,0 1 0,1 0 0,-1 0 0,0 0 0,0 0 0,0 0 0,1 0 0,-1 0 0,0 0 0,0 0 0,0 0 0,1 0 0,-1 0 0,0 0 0,0 0 0,1 0 0,-1 0 0,0 0 0,0 0 0,0 1 0,1-1 0,-1 0 0,0 0 0,0 0 0,0 0 0,0 0 0,1 0 0,-1 1 0,0-1 0,0 0 0,0 0 0,0 0 0,0 1 0,1-1 0,-1 0 0,0 0 0,0 0 0,0 1 0,0-1 0,0 0 0,0 0 0,0 0 0,0 1 0,0-1 0,0 0 0,0 0 0,0 1 0,0-1 0,0 0 0,0 0 0,0 0 0,0 1 0,0-1 0,0 0 0,0 0 0,0 0 0,-1 1 0,-1 11 0,2-12 0,-9 21 0,7-17 0,0 0 0,0 0 0,0 0 0,1 0 0,-1 0 0,1 1 0,0-1 0,0 0 0,1 1 0,0-1 0,0 8 0,2-11 0,0-1 0,0 1 0,1-1 0,-1 1 0,1-1 0,-1 0 0,0 0 0,1 0 0,-1-1 0,0 1 0,1 0 0,2-2 0,57-26 0,-54 22 0,2 1 0,-1 1 0,0 0 0,1 0 0,0 0 0,0 1 0,0 1 0,0 0 0,11-1 0,-20 3 0,0 1 0,-1 0 0,1-1 0,-1 1 0,1-1 0,0 1 0,-1 0 0,1 0 0,-1-1 0,0 1 0,1 0 0,-1 0 0,0-1 0,1 1 0,-1 0 0,0 0 0,0 0 0,0 0 0,0 0 0,0-1 0,0 1 0,0 0 0,0 0 0,0 0 0,0 0 0,0 0 0,0-1 0,-1 1 0,1 1 0,-6 31 0,5-32 0,-2 36 0,3-36 0,1-1 0,-1 1 0,0 0 0,0-1 0,1 1 0,-1 0 0,1-1 0,-1 1 0,0 0 0,1-1 0,-1 1 0,1-1 0,0 1 0,-1-1 0,1 1 0,-1-1 0,1 1 0,0-1 0,-1 0 0,1 1 0,0-1 0,-1 0 0,1 1 0,0-1 0,0 0 0,-1 0 0,1 0 0,0 0 0,0 0 0,-1 0 0,1 0 0,0 0 0,0 0 0,-1 0 0,1 0 0,0 0 0,0 0 0,-1-1 0,1 1 0,0 0 0,-1-1 0,1 1 0,0 0 0,0-1 0,9-4 0,0 1 0,-1-2 0,18-12 0,-19 13 0,-1 0 0,1 0 0,0 1 0,0-1 0,0 2 0,0-1 0,10-2 0,-18 6 0,0 0 0,1 0 0,-1 0 0,0 0 0,0 0 0,1 0 0,-1 0 0,0 0 0,0 0 0,1 0 0,-1 0 0,0 0 0,0 0 0,0 0 0,1 0 0,-1 0 0,0 0 0,0 0 0,1 0 0,-1 0 0,0 0 0,0 1 0,0-1 0,0 0 0,1 0 0,-1 0 0,0 0 0,0 0 0,0 1 0,0-1 0,1 0 0,-1 0 0,0 0 0,0 1 0,0-1 0,0 0 0,0 0 0,0 0 0,0 1 0,0-1 0,1 0 0,-1 0 0,0 0 0,0 1 0,0-1 0,-4 16 0,-13 18 0,16-32 0,-10 24-2172,-6 8-8265</inkml:trace>
</inkml:ink>
</file>

<file path=ppt/ink/ink3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52.4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272 106 8168,'0'0'3091,"1"-9"-1394,1-4-1457,0 7 161,-1 0 0,0 0 1,-1 0-1,0 0 0,0 0 0,0 0 1,-1-8-1,0 12-328,0 1 1,1-1-1,-1 1 0,0-1 1,1 1-1,-1-1 1,0 1-1,0 0 0,0-1 1,-1 1-1,1 0 0,0 0 1,0 0-1,0 0 1,-1 0-1,1 0 0,-1 0 1,1 1-1,-1-1 0,1 0 1,-1 1-1,1-1 1,-1 1-1,1-1 0,-1 1 1,0 0-1,1 0 0,-1 0 1,0 0-1,1 0 0,-1 0 1,0 0-1,1 1 1,-1-1-1,-2 1 0,-4 1 5,1 1-1,-1 0 0,1 0 0,0 0 0,0 1 1,1 0-1,-1 0 0,1 1 0,0-1 1,0 2-1,0-1 0,1 0 0,-6 9 1,-9 10 51,-31 50 0,40-57 89,1 1 1,1 0-1,-10 30 0,17-42-172,0 0-1,0 0 1,1 1-1,0-1 1,0 1-1,0-1 1,1 1-1,0 0 1,0-1 0,1 1-1,-1-1 1,1 1-1,1-1 1,0 0-1,2 7 1,-1-9-46,-1 0 0,1-1 0,0 1 0,1-1 0,-1 0 1,1 0-1,-1 0 0,1-1 0,0 1 0,0-1 0,0 0 0,0 0 0,1 0 1,-1-1-1,0 1 0,1-1 0,-1 0 0,1 0 0,-1-1 0,1 0 1,0 1-1,6-2 0,6 1 63,0 0 1,-1-2-1,1 0 1,32-8-1,220-88 466,-267 96-410,0 1 1,1-1 0,-1 1-1,0-1 1,-1 0 0,1 0-1,0 0 1,0 0 0,-1 0-1,1-1 1,-1 1-1,0 0 1,0-1 0,0 1-1,0-1 1,0 1 0,0-1-1,-1 0 1,1 1 0,-1-1-1,0 1 1,0-1 0,0 0-1,0 0 1,0 1 0,0-1-1,-1-3 1,0-3 57,-1 0 0,0 0 1,0 0-1,-1 1 0,0-1 0,-6-13 1,2 11-99,-1 1 0,1 0 0,-2 0 0,1 1 0,-2 0 1,1 1-1,-1 0 0,0 0 0,0 1 0,-1 1 0,0-1 1,-1 2-1,1 0 0,-1 0 0,-15-4 0,13 6-1701,1-1 0,-1 2 0,0 0 0,-22-1 0</inkml:trace>
</inkml:ink>
</file>

<file path=ppt/ink/ink3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07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477 151 14542,'1'-9'881,"-1"7"-847,1-8 451,-1 0 1,0 0-1,0 0 0,-1 0 0,-3-17 1,3 24-410,0-1 0,0 1-1,0 0 1,-1 0 0,1 0 0,-1 0 0,0 0 0,0 0 0,0 0 0,0 1-1,0-1 1,-1 1 0,1-1 0,-1 1 0,0 0 0,0 0 0,1 0 0,-1 0-1,0 1 1,-1-1 0,1 1 0,0 0 0,-6-2 0,1 2-71,0 0-1,0 0 1,0 1 0,0 0-1,0 0 1,0 1 0,0 0 0,0 1-1,0-1 1,0 1 0,0 1-1,1 0 1,0 0 0,-1 0 0,1 1-1,0 0 1,0 0 0,1 1-1,0 0 1,-1 0 0,-5 7 0,-3 3 6,1 1 1,0 0 0,1 1 0,1 0 0,0 1 0,-16 36 0,24-47-20,1 0 1,0 1-1,1 0 1,-1-1-1,2 1 1,-1 0-1,1 0 1,0 0-1,1 0 1,-1 0-1,2 0 1,-1 0-1,1 0 1,0 0-1,3 8 1,0-5-233,1 1 0,1-1 0,0 0 0,0 0 0,1-1 0,0 1 0,1-2 0,16 17 0,13 11-1314,-14-15 956,-1 1 0,-2 0 0,19 28 0,-34-44 660,-1 0 1,0 0 0,0 0-1,0 0 1,-1 1-1,-1 0 1,1 0-1,-1 0 1,0 0-1,-1 0 1,0 0 0,0 0-1,-1 0 1,0 0-1,-1 0 1,-1 14-1,-1-14 191,0-1 0,0 1 0,0-1-1,-1 0 1,0 0 0,-1 0-1,0-1 1,1 0 0,-2 0-1,1 0 1,-1 0 0,0-1 0,0 0-1,-1 0 1,1 0 0,-10 4-1,-4 2 663,0-1-1,-1-1 0,0 0 0,-33 7 0,42-12-585,-1 0 0,0-1-1,0-1 1,0 0-1,0-1 1,0 0 0,0-1-1,-18-2 1,31 2-372,-1-1 1,1 1-1,-1-1 1,1 1-1,-1-1 1,1 1-1,-1-1 1,1 1-1,0-1 1,-1 1-1,1-1 1,0 1-1,-1-1 1,1 0-1,0 1 1,0-1-1,0 1 1,0-1-1,0 0 1,-1 1-1,1-1 1,0 0-1,0 1 1,0-1-1,1 0 1,-1 1-1,0-1 1,0 1-1,0-1 1,0 0-1,1 1 1,-1-1-1,0 1 1,0-1-1,1 1 1,-1-1-1,1 0 1,-1 1-1,0-1 1,1 1-1,-1 0 1,1-1-1,-1 1 1,1-1-1,0 1 1,20-25-4014,13-5-3711</inkml:trace>
</inkml:ink>
</file>

<file path=ppt/ink/ink3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1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48 71 4612,'0'0'7170,"-1"-9"-5419,-2-4-821,0-9-10,2-4 4906,-3 51-2043,-2 6-3562,5-23-102,-28 446 4305,29-452-4404,0 0-1,1 0 1,-1-1-1,0 1 1,1 0-1,-1 0 0,1 0 1,-1 0-1,1-1 1,0 1-1,0 0 1,0-1-1,0 1 1,0-1-1,0 1 1,0-1-1,1 1 1,-1-1-1,1 0 1,-1 1-1,1-1 1,-1 0-1,1 0 0,-1 0 1,1 0-1,0-1 1,0 1-1,-1 0 1,1-1-1,0 1 1,0-1-1,3 1 1,8 0 124,0 1 1,0-2 0,26-2-1,-10 1-116,390-16-225,-338 18-994,104 15 1,-184-16 1202,27 2-3754,-27-3 3222,0 1 0,0 0 0,0 0 0,1 0 0,-1-1 0,0 1-1,0 0 1,0-1 0,0 1 0,0-1 0,0 0 0,0 1 0,0-1 0,0 0 0,0 1 0,0-1 0,-1 0 0,1 0-1,0 0 1,0 0 0,0-1 0,4-7-5881</inkml:trace>
</inkml:ink>
</file>

<file path=ppt/ink/ink3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2.2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6182,'0'0'18615,"9"-4"-18354,-5 1-238,1 1 0,0 0 0,-1 0 0,1 1 0,0-1-1,0 1 1,0 0 0,0 0 0,0 1 0,0 0 0,0 0-1,0 0 1,0 0 0,0 1 0,0-1 0,0 1 0,5 2-1,73 7 16,-64-9-88,0 1 0,29 6 0,-47-8 62,0 1 0,0-1 0,0 0 0,0 1 0,0-1 0,0 1 0,0-1 0,0 1 0,0 0 0,0-1 0,-1 1 0,1 0-1,0 0 1,0-1 0,-1 1 0,1 0 0,-1 0 0,1 0 0,-1 0 0,1 0 0,-1 0 0,1 0 0,-1 0 0,0 0 0,1 0 0,-1 0 0,0 0 0,0 0-1,0 0 1,0 0 0,0 0 0,0 0 0,0 0 0,0 1 0,-1-1 0,1 0 0,0 0 0,0 0 0,-1 0 0,1 0 0,-1 0 0,1-1 0,-1 1-1,0 0 1,1 0 0,-2 1 0,-31 44 1493,32-44-1467,-46 50 266,-41 51 430,63-66-4658,5 1-3969,15-24-7924</inkml:trace>
</inkml:ink>
</file>

<file path=ppt/ink/ink3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4.9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29 12492,'0'0'7805,"-10"-7"-7186,3 3-526,5 2-55,-1 0-1,1 1 1,-1-1 0,1 0 0,-1 1-1,0 0 1,0-1 0,0 1-1,0 0 1,0 0 0,0 1-1,0-1 1,0 1 0,0 0-1,0-1 1,0 1 0,0 0-1,0 1 1,-1-1 0,1 1-1,0-1 1,0 1 0,0 0-1,0 0 1,-3 2 0,-4 2 190,0 1 1,0 1-1,1-1 1,0 1-1,0 1 1,0 0-1,1 0 1,1 1-1,-13 17 1,20-26-227,0 0 1,-1 1 0,1-1 0,0 0 0,0 0-1,0 1 1,0-1 0,0 0 0,0 0-1,0 1 1,0-1 0,0 0 0,0 0 0,0 1-1,0-1 1,0 0 0,0 0 0,0 1-1,0-1 1,0 0 0,0 0 0,0 1 0,0-1-1,0 0 1,0 0 0,0 1 0,1-1-1,-1 0 1,0 0 0,0 0 0,0 1 0,0-1-1,1 0 1,-1 0 0,0 0 0,0 1-1,0-1 1,1 0 0,-1 0 0,0 0-1,0 0 1,1 0 0,-1 0 0,0 0 0,0 0-1,1 1 1,-1-1 0,0 0 0,0 0-1,1 0 1,-1 0 0,0 0 0,0 0 0,1 0-1,-1 0 1,0-1 0,0 1 0,1 0-1,-1 0 1,0 0 0,0 0 0,1 0 0,-1 0-1,18-5 178,25-26 128,-39 27-305,0 0 0,0 0 0,0 1 0,1 0 0,-1 0 0,1 0 0,0 0 0,0 1 0,0-1 0,0 1 0,0 1 0,10-3 0,-14 4-14,1 0-1,-1 1 1,1-1-1,-1 1 1,0-1 0,0 1-1,1 0 1,-1-1-1,0 1 1,0 0-1,0 0 1,0 0-1,0 0 1,0 0-1,0 0 1,0 0-1,0 0 1,0 0-1,0 1 1,-1-1 0,1 0-1,0 0 1,-1 1-1,1-1 1,-1 0-1,0 1 1,1 1-1,9 48-1,-8-40 6,5 48 415,1 102 0,-8-160-308,0 1 0,-1-1 0,1 1 0,0-1 0,0 1 0,-1-1 0,1 0 0,-1 1 0,1-1 0,-1 1 0,0-1 0,0 0 0,1 1 0,-1-1 0,0 0 0,0 0-1,0 0 1,0 0 0,0 0 0,-1 0 0,1 0 0,0 0 0,0 0 0,-1 0 0,1-1 0,0 1 0,-1-1 0,1 1 0,-1-1 0,1 1 0,-1-1 0,1 0 0,-1 0 0,1 1-1,-1-1 1,1 0 0,-1 0 0,1-1 0,-1 1 0,1 0 0,-3-1 0,-3 0 71,0 0-1,0-1 1,0 0 0,0 0-1,1 0 1,-1-1-1,-10-6 1,3 0-42,0-1-1,1-1 1,-17-17-1,27 25-166,0 1 0,1-1 0,-1 0 0,1 0-1,0 0 1,0 0 0,0 0 0,0 0 0,0-1-1,1 1 1,-1-1 0,1 1 0,0-1 0,0 0 0,0 1-1,1-1 1,-1 0 0,1 0 0,0 1 0,0-1 0,1-6-1,2 6-456,0 1-1,0 0 1,0 0-1,0 1 0,1-1 1,-1 1-1,1-1 0,0 1 1,0 0-1,-1 0 1,1 1-1,0-1 0,1 1 1,6-1-1,10-5-3670,10-7-3425</inkml:trace>
</inkml:ink>
</file>

<file path=ppt/ink/ink3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5.2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26 128 14157,'0'0'7410,"11"-2"-6769,-3 1-529,7-1-99,1-1 1,-1 0 0,0-1-1,15-7 1,-27 10 33,1 0 0,-1 0 0,0-1 0,0 0 0,0 1 0,0-1 1,0 0-1,-1 0 0,1-1 0,0 1 0,-1 0 0,0-1 0,1 0 0,-1 0 0,0 1 1,-1-1-1,1 0 0,0 0 0,-1-1 0,0 1 0,1 0 0,-1 0 0,-1-1 0,1 1 1,0 0-1,0-7 0,-2 8 48,1 1 0,-1 0 0,1-1 0,-1 1 0,1 0 0,-1-1 0,0 1-1,1 0 1,-1 0 0,0 0 0,0-1 0,0 1 0,0 0 0,0 0 0,0 0 0,0 1 0,0-1 0,0 0 0,-1 0 0,1 1 0,0-1 0,-1 0 0,1 1 0,0-1 0,-1 1 0,1 0 0,0-1 0,-1 1 0,1 0 0,-1 0 0,1 0 0,-1 0 0,1 0 0,-3 1 0,-1-1 18,0 0 1,-1 0-1,1 1 1,0 0-1,-1 0 1,1 1-1,0-1 1,-8 5-1,4-1-2,1 1-1,1 0 1,-1 0-1,1 1 1,0 0-1,1 1 1,-1-1-1,-7 14 1,11-16-82,0 0 0,0-1 1,0 1-1,1 0 1,0 1-1,0-1 1,0 0-1,1 0 0,0 1 1,0-1-1,0 1 1,1-1-1,0 1 1,0-1-1,0 1 0,2 10 1,-1-15-61,0 1 0,0 0 0,0 0 0,0-1-1,1 1 1,-1 0 0,1-1 0,-1 0 0,1 1 0,-1-1 0,1 0 0,0 0 0,0 0 0,0 0 0,-1 0 0,1 0-1,0 0 1,0-1 0,0 1 0,0-1 0,0 1 0,0-1 0,4 0 0,56 2-3426,-51-3 2028,22-2-3386,-1-9-2131</inkml:trace>
</inkml:ink>
</file>

<file path=ppt/ink/ink3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5.9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89 43 6726,'0'0'12989,"-10"4"-12605,2-1-183,0 0-1,0 1 1,1 0 0,-15 10-1,20-13-90,1 0 0,-1 0 0,0 1 0,1-1 0,-1 0 0,0 1 0,1-1 0,0 1 0,-1 0-1,1-1 1,0 1 0,0 0 0,0 0 0,0 0 0,0 0 0,1 0 0,-1 0 0,0 0 0,1 0 0,-1 0 0,1 0-1,0 0 1,0 0 0,0 0 0,0 0 0,0 0 0,0 0 0,1 0 0,-1 1 0,1-1 0,-1 0 0,1 0 0,1 2-1,0-3-26,-1 0-1,1 1 0,0-1 0,0 0 0,0 0 0,0 0 0,1 0 0,-1 0 0,0-1 0,0 1 0,0 0 0,1-1 0,-1 0 0,0 0 0,1 1 0,-1-2 1,4 1-1,41-3 741,-44 2-807,0 0 1,-1 0-1,1 0 0,-1 0 0,1 0 0,-1-1 0,1 0 1,-1 1-1,0-1 0,1 0 0,-1 0 0,0 0 0,0 0 0,-1 0 1,1-1-1,0 1 0,-1 0 0,1-1 0,-1 1 0,0-1 0,0 0 1,0 1-1,0-1 0,0 0 0,-1 0 0,1-3 0,-1 5 15,1-1 0,-1 0 1,0 0-1,0 1 0,0-1 0,0 0 0,0 0 0,0 1 0,0-1 0,-1 0 0,1 0 0,-1 1 0,1-1 0,-1 0 0,0 1 0,0-1 0,1 1 0,-1-1 0,0 1 0,0-1 1,-1 1-1,1-1 0,0 1 0,0 0 0,-1 0 0,1 0 0,0 0 0,-1 0 0,1 0 0,-1 0 0,0 0 0,1 0 0,-1 1 0,0-1 0,1 1 0,-1-1 0,0 1 0,0 0 1,1 0-1,-1-1 0,-3 2 0,28-3-69,-1-1 0,1 0 0,26-8 0,-26 5-1003,1 0-1,0 2 0,32-1 0,-55 5 1043,0 0 1,0 1-1,1-1 0,-1 0 0,0 1 1,0-1-1,0 0 0,0 1 1,0-1-1,0 1 0,0 0 1,0-1-1,0 1 0,-1 0 1,1-1-1,0 1 0,0 0 0,0 0 1,-1 0-1,1 0 0,-1 0 1,1 0-1,0-1 0,-1 2 1,0-1-1,1 0 0,-1 0 1,1 0-1,-1 0 0,0 0 0,0 0 1,0 0-1,0 0 0,0 0 1,0 2-1,-4 51 1697,2-31-96,4-23-1522,0 1 1,0-1-1,1 1 1,-1-1-1,0 0 1,0 0-1,0 0 0,1 0 1,-1-1-1,0 1 1,0 0-1,0-1 0,0 0 1,0 1-1,3-2 1,45-27-442,-44 24 241,1 0 0,0 0 0,0 1 0,1 0 0,-1 0-1,1 1 1,0 0 0,0 1 0,0-1 0,16-1 0,-24 4 120,1 1 1,0-1-1,0 1 1,-1-1-1,1 1 1,0-1-1,-1 1 1,1-1-1,-1 1 1,1 0-1,-1-1 1,1 1-1,-1 0 1,1-1-1,-1 1 0,1 0 1,-1 0-1,0-1 1,0 1-1,1 0 1,-1 0-1,0 0 1,0-1-1,0 1 1,0 0-1,0 0 1,0 0-1,0-1 1,0 2-1,-1 35 454,1-27-388,1-9-56,-1-1-1,1 1 1,-1-1 0,1 1-1,-1-1 1,1 0 0,0 1-1,-1-1 1,1 0 0,0 1-1,-1-1 1,1 0 0,0 0-1,-1 1 1,1-1 0,0 0-1,0 0 1,-1 0 0,1 0-1,0 0 1,0 0 0,-1 0-1,1 0 1,0 0 0,0-1-1,-1 1 1,1 0 0,0 0-1,-1-1 1,1 1 0,0 0-1,-1-1 1,1 1 0,-1-1-1,2 0 1,27-11 69,-8-1-109,38-19-1900,-56 30 1863,0 1-1,1-1 0,-1 1 1,0 0-1,0 0 0,1 1 0,-1-1 1,1 1-1,-1-1 0,1 1 1,-1 0-1,0 0 0,1 1 0,-1-1 1,5 2-1,-7-1 107,0 1 0,-1-1-1,1 1 1,0-1 0,-1 1 0,1-1-1,-1 1 1,1 0 0,-1-1 0,0 1-1,1 0 1,-1-1 0,0 1 0,0 0-1,0-1 1,-1 1 0,0 3 0,-4 30 1276,-1-10-833,5-18-7942</inkml:trace>
</inkml:ink>
</file>

<file path=ppt/ink/ink3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6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57 140 15695,'5'5'7541,"8"-8"-5537,8-9-1743,-15 8-224,-1 0 0,1 0 0,-1 0 0,0-1-1,-1 0 1,1 0 0,-1 0 0,0-1-1,0 1 1,-1-1 0,1 0 0,-1 0 0,-1 0-1,1-1 1,-1 1 0,0-1 0,1-8-1,-3 14-17,0 0-1,-1-1 0,1 1 0,-1 0 0,1 0 0,-1 0 0,1 0 0,-1 0 0,0 0 0,1 0 0,-1 0 0,0 0 1,0 0-1,0 0 0,1 0 0,-1 1 0,0-1 0,0 0 0,0 1 0,-1-1 0,1 0 0,0 1 0,0 0 1,0-1-1,0 1 0,0 0 0,-1-1 0,1 1 0,0 0 0,0 0 0,0 0 0,-1 0 0,1 0 0,0 0 1,-2 1-1,-1-1 36,-1 0 1,0 0-1,1 1 1,-1 0 0,0 0-1,1 0 1,0 0-1,-8 4 1,6-1-11,-1 1-1,1 1 1,0-1 0,0 1 0,0 0-1,1 1 1,0-1 0,0 1 0,1 0 0,-1 0-1,2 0 1,-1 1 0,1 0 0,0-1-1,1 1 1,-1 0 0,2 0 0,-1 0 0,0 9-1,3-15-30,-1 0-1,0 0 1,1 0-1,0 0 1,-1 0-1,1 0 1,0 0-1,0 0 1,0-1-1,0 1 1,0 0 0,0-1-1,1 1 1,-1-1-1,1 1 1,-1-1-1,1 0 1,-1 1-1,1-1 1,0 0-1,0 0 1,-1 0-1,1-1 1,0 1-1,0 0 1,0-1-1,0 1 1,0-1-1,0 1 1,0-1-1,0 0 1,3 0-1,12 2-237,1-1-1,32-2 1,-27 0-841,-16 1 216,0 0 0,0 0 0,1-1 0,-1 0 0,-1 0 0,1-1 0,0 0 0,9-3 0,14-12-6052</inkml:trace>
</inkml:ink>
</file>

<file path=ppt/ink/ink3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7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74 1 16432,'0'0'7746,"-8"11"-6615,-3 6-678,2 0-1,0 1 0,-10 27 1,16-37-383,-1 1 0,2 1 1,-1-1-1,1 0 0,1 1 1,0-1-1,0 1 0,1-1 1,0 1-1,1-1 0,1 12 0,-1-19-53,0-1 0,-1 0-1,1 1 1,0-1 0,0 0-1,0 0 1,0 0 0,0 0 0,0 0-1,0 0 1,0 0 0,0 0-1,1 0 1,-1 0 0,0-1-1,1 1 1,-1-1 0,0 1-1,1-1 1,-1 1 0,1-1-1,-1 0 1,0 1 0,3-1-1,42 1 279,-33-1-254,13-1 0,39 1-443,-60 0 364,-1 1 1,1 0-1,-1-1 1,1 2-1,-1-1 1,0 0-1,1 1 1,-1 0-1,0 0 1,0 0-1,4 3 1,-7-3 53,0-1 0,1 1 0,-1 0-1,0-1 1,0 1 0,0 0 0,0 0 0,0 0 0,-1 0 0,1 0 0,-1 0 0,1 0 0,-1 0 0,0 0 0,1 1 0,-1-1 0,0 0 0,0 0 0,-1 0 0,1 0 0,-1 4-1,-3 0 1074,8-33-628,24-97-413,-26 121-85,2 10-45,6 22-141,6 12 21,-15-38 207,1 0 0,0-1 0,0 1 0,0-1 1,0 0-1,0 1 0,0-1 0,0 0 0,1 0 0,0-1 1,-1 1-1,1 0 0,0-1 0,-1 1 0,1-1 0,0 0 1,0 0-1,0 0 0,0-1 0,0 1 0,0-1 0,1 1 1,-1-1-1,0 0 0,0 0 0,0-1 0,0 1 0,0 0 1,0-1-1,4-1 0,-2 0 7,0 0 0,1 0 0,-1 0 0,0-1 0,0 0 0,0 0 0,-1 0 0,1-1 0,-1 1 0,0-1 0,0 0 0,0-1 0,0 1 0,-1-1 0,5-7 0,-2 1-114,-1-1 0,-1 1 0,0-1 0,0 0 0,-1 0 0,-1-1 0,0 1 0,0-17 0,-18 68-635,11-25 781,1-4 15,0 0 0,1 0 0,0 0 0,1 0 0,0 1 0,0-1 1,1 1-1,1-1 0,0 1 0,1 11 0,-1-21-139,1 0 0,-1 0-1,0 0 1,1 0 0,-1 0 0,1 0 0,0 0-1,-1 0 1,1 0 0,0 0 0,-1-1-1,1 1 1,0 0 0,0 0 0,0-1 0,0 1-1,0-1 1,0 1 0,0 0 0,0-1-1,0 0 1,0 1 0,0-1 0,0 0 0,2 1-1,-2-1-284,1 0 0,0 1 0,-1-1 0,1 0 0,-1 0 0,1-1 0,0 1 0,-1 0 0,1 0 0,-1-1 0,1 1 0,0-1 0,-1 1 0,1-1 0,-1 0-1,0 0 1,1 1 0,1-2 0,11-16-5251</inkml:trace>
</inkml:ink>
</file>

<file path=ppt/ink/ink3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7.6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14798,'0'0'9417,"25"59"-9321,-4-39-1730,1-1-3490,2-3-9770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 19763,'0'-1'4104,"-8"6"-2491,6-1-1338,-1 0 1,1 0-1,0 0 0,0 1 0,0-1 1,0 1-1,1 0 0,0-1 0,0 1 1,0 0-1,0 9 0,2 62 113,0-46-257,-1-25-109,0 1 0,1 0 0,0-1 0,0 1 0,0-1 0,1 1 0,0-1 0,0 0 0,0 1 0,5 6 0,-7-11 14,1 0-1,0 0 1,0 0 0,-1 0 0,1 0-1,0 0 1,0 0 0,0-1 0,0 1 0,0 0-1,0-1 1,0 1 0,0-1 0,1 1-1,-1-1 1,0 1 0,0-1 0,0 0-1,1 0 1,1 1 0,-1-2 41,0 1 0,0-1 1,0 1-1,1-1 0,-1 0 1,0 0-1,0 0 0,-1 0 0,1 0 1,0 0-1,0-1 0,0 1 0,-1 0 1,1-1-1,-1 0 0,2-1 1,12-14 113,0-1 1,-2 0 0,17-29 0,-25 37-153,0 0 0,0 0 0,-1 0 0,0 0 0,-1-1 1,0 0-1,-1 0 0,0 0 0,1-13 0,-3 22-39,0 1 0,0 0 0,0-1 0,0 1 0,0 0 0,-1-1 0,1 1 0,0 0 0,-1-1 0,1 1 0,0 0 0,-1 0 0,0-1 0,1 1 0,-1 0 0,0 0 0,1 0 0,-3-2 0,2 2 0,1 1 0,-1 0 0,0-1 0,0 1 0,1 0 0,-1 0 0,0-1 0,0 1 0,1 0 0,-1 0 0,0 0 0,0 0 0,0 0 0,1 0 0,-1 0 0,0 0 0,0 0 0,0 1 0,1-1 0,-1 0 0,0 0 0,-1 1 0,0 1 0,0-1 0,0 0 0,0 1 0,0-1 0,0 1 0,0-1 0,0 1 0,1 0 0,-1 0 0,1 0 0,-1 0 0,1 0 0,0 0 0,0 0 0,0 0 0,0 1 0,0-1 0,0 0 0,1 1 0,-1 2 0,0-2-254,1 0 0,0 0-1,-1 0 1,1 0 0,1 1 0,-1-1 0,0 0-1,1 0 1,0 0 0,-1 0 0,1 0-1,0 0 1,1 0 0,-1 0 0,0 0 0,1-1-1,0 1 1,0 0 0,-1-1 0,2 1 0,-1-1-1,4 4 1,-3-5-179,1 1-1,-1-1 0,0 1 1,1-1-1,-1 0 0,1-1 1,-1 1-1,1 0 1,0-1-1,-1 0 0,1 0 1,-1 0-1,1 0 1,0-1-1,-1 1 0,1-1 1,-1 0-1,1 0 0,-1 0 1,6-3-1,16-10-7226</inkml:trace>
</inkml:ink>
</file>

<file path=ppt/ink/ink3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7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197 0 13036,'0'0'10645,"-9"1"-8467,-4 2-1980,0 0-1,0 1 1,1 0-1,-1 1 1,1 0-1,0 1 1,0 0-1,0 1 1,1 0-1,0 1 1,1 0-1,0 1 1,-13 14-1,22-22-151,0 0-1,0-1 0,0 1 0,1 0 0,-1 0 1,0 0-1,1 0 0,-1-1 0,0 1 0,1 0 0,-1 0 1,1 0-1,0 0 0,-1 0 0,1 1 0,0-1 1,-1 0-1,1 0 0,0 0 0,0 0 0,0 0 0,0 0 1,0 0-1,0 0 0,0 0 0,1 1 0,-1-1 1,0 0-1,1 0 0,-1 0 0,1 0 0,-1 0 0,1 0 1,-1 0-1,1 0 0,-1-1 0,1 1 0,0 0 1,0 0-1,-1 0 0,1-1 0,0 1 0,0 0 0,0-1 1,0 1-1,0-1 0,0 1 0,0-1 0,0 1 1,0-1-1,0 0 0,0 1 0,2-1 0,8 2 12,0 0 0,0-1 0,0-1 0,16-1 0,-14 1 5,68-5-1338,-27-9-5060,-27 3-263</inkml:trace>
</inkml:ink>
</file>

<file path=ppt/ink/ink3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8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1 14926,'0'0'5963,"-5"11"-4911,-4 13-524,0 1 0,2-1 0,1 2 0,1-1 0,1 1 1,0 30-1,3 176 1569,3-117-1811,-1-101-247,-1 5-22,0-16 142,-2-8 197,-12-36-343,-1 0 0,-34-64 0,2 4-105,88 109-821,-25-3-871,0-2 0,1 0 0,-1-1 0,1-1 1,19 0-1,-4-1-4953</inkml:trace>
</inkml:ink>
</file>

<file path=ppt/ink/ink3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9.2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151 62 8584,'0'0'13362,"-11"-8"-11696,-38-23-791,47 30-828,-1 0 0,1 0 0,0 1-1,-1-1 1,1 1 0,0-1 0,-1 1 0,1 0 0,0 0-1,-1 0 1,1 0 0,0 0 0,-1 1 0,1-1 0,-1 1-1,1-1 1,0 1 0,0 0 0,0 0 0,-1 0 0,1 0-1,0 0 1,0 1 0,0-1 0,1 1 0,-1-1 0,0 1-1,0-1 1,1 1 0,-3 3 0,2-2 19,-1 0 1,1 1-1,0-1 1,0 0-1,0 1 0,1 0 1,-1-1-1,1 1 1,0 0-1,0-1 0,0 1 1,0 0-1,1 0 1,-1 0-1,1 7 1,1-9-57,0-1 1,0 1 0,0-1 0,0 1 0,0-1 0,0 0-1,0 1 1,1-1 0,-1 0 0,0 0 0,1 0 0,-1 0 0,1 0-1,-1 0 1,1-1 0,-1 1 0,1 0 0,-1-1 0,1 1-1,0-1 1,-1 1 0,1-1 0,0 0 0,0 0 0,-1 0 0,1 0-1,0 0 1,2-1 0,-1 2 109,1-1 0,-1-1 0,1 1 0,0 0 0,-1-1 0,1 0 0,-1 0 0,1 0 0,-1 0-1,1-1 1,-1 1 0,6-4 0,-4-1-61,0-1-1,0 1 0,0-1 1,-1 0-1,0 0 0,0 0 1,-1-1-1,0 1 0,0-1 0,-1 0 1,0 0-1,1-12 0,-2 19-52,-1 1 0,0-1 0,0 1 0,1-1 0,-1 1 0,1-1 0,-1 1-1,0-1 1,1 1 0,-1-1 0,1 1 0,-1-1 0,1 1 0,-1 0 0,1-1 0,-1 1 0,1 0-1,0-1 1,-1 1 0,1 0 0,-1 0 0,1 0 0,0 0 0,-1-1 0,1 1 0,-1 0-1,1 0 1,0 0 0,-1 0 0,1 0 0,0 1 0,-1-1 0,1 0 0,0 0 0,-1 0-1,1 0 1,-1 1 0,1-1 0,33 13-70,-20-7 91,10-2-64,-1 0 0,0-2 1,1 0-1,34-3 1,-24 1 42,-38 26-11,-17 2 509,18-25-381,0 0 1,0 0-1,0 0 1,0 1-1,1-1 1,0 1-1,-1 0 1,1 0-1,1 0 1,-1 0-1,-1 6 1,6-10-61,1 0 0,-1 0 0,1-1 0,-1 0 0,0 0 0,1 0 0,-1 0 0,0 0 0,6-3 0,53-38 62,-49 31-358,1 1 1,0 1-1,0 0 1,1 1-1,30-11 0,-44 19 216,0-1 0,-1 1-1,1 0 1,0 0-1,0 0 1,0 0 0,-1 0-1,1 0 1,0 0-1,0 0 1,0 0 0,-1 0-1,1 0 1,0 0 0,0 1-1,0-1 1,-1 0-1,1 1 1,0-1 0,-1 0-1,1 1 1,0-1-1,-1 1 1,1-1 0,0 1-1,-1-1 1,1 1-1,-1 0 1,1-1 0,-1 1-1,1 0 1,-1-1 0,1 1-1,-1 0 1,0-1-1,0 1 1,1 0 0,-1 0-1,0 0 1,0-1-1,0 1 1,0 0 0,0 1-1,0 45 318,-1-29 331,2-17-590,-1-1 1,1 1-1,0-1 0,-1 1 1,1-1-1,0 1 0,0-1 1,-1 0-1,1 1 0,0-1 1,0 0-1,0 1 0,-1-1 1,1 0-1,0 0 1,0 0-1,0 0 0,0 0 1,0 0-1,0 0 0,-1 0 1,1 0-1,0-1 0,0 1 1,0 0-1,0 0 1,-1-1-1,1 1 0,1-1 1,29-8 153,6-7-188,-25 10-349,0 0 0,1 1 0,0 0 0,0 1 1,0 1-1,0 0 0,19-2 0,-31 5 336,-1 0-1,1 0 1,-1 0 0,1 0 0,-1 0-1,1 0 1,-1 0 0,1 1 0,-1-1-1,1 0 1,-1 0 0,1 0 0,-1 0-1,1 1 1,-1-1 0,1 0 0,-1 0-1,0 1 1,1-1 0,-1 0 0,1 1-1,-1-1 1,0 0 0,1 1 0,-1-1-1,0 1 1,0-1 0,1 1 0,-1-1-1,0 1 1,0-1 0,1 1 0,-2 19 150,1 5 574,1-25-671,-1 1-1,1 0 0,0 0 0,-1-1 1,1 1-1,0-1 0,-1 1 1,1-1-1,0 1 0,0-1 0,-1 1 1,1-1-1,0 1 0,0-1 0,0 0 1,0 0-1,0 1 0,-1-1 1,1 0-1,0 0 0,0 0 0,0 0 1,0 0-1,0 0 0,0 0 0,0 0 1,0 0-1,-1-1 0,3 0 1,46-13 319,-41 11-951,0 0 1,0 1-1,0-1 0,0 2 1,0-1-1,11 0 0,-18 3 446,0-1-1,0 1 1,-1-1-1,1 0 1,0 1-1,-1 0 1,1-1-1,0 1 1,-1-1-1,1 1 1,0 0-1,-1-1 1,1 1-1,-1 0 1,0 0-1,1-1 1,-1 1-1,1 0 1,-1 0-1,0 0 1,0 0-1,0 0 1,1-1-1,-1 1 0,0 0 1,0 0-1,0 0 1,0 0-1,0 0 1,0 0-1,-1-1 1,1 2-1,-7 33-4582,0-24-584</inkml:trace>
</inkml:ink>
</file>

<file path=ppt/ink/ink3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9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14830,'10'-4'3689,"12"-3"-2258,1 1 0,0 1 0,0 1 0,0 1 0,28 0 0,-38 2-1122,1 1 0,-1 1-1,1 0 1,0 0-1,-1 2 1,0 0-1,1 0 1,-1 1-1,-1 1 1,1 0-1,12 7 1,-23-10-307,1-1 0,-1 0 0,0 0 0,-1 1 0,1-1 0,0 1 0,0 0 0,-1-1 0,1 1 0,0 0 0,-1 0 0,0 0 0,0 0 0,1 0 0,-1 0 0,0 1 0,-1-1 0,1 0 0,0 0 0,-1 1 0,1-1 0,-1 0 0,0 1 1,0-1-1,0 1 0,0-1 0,0 0 0,0 1 0,-1-1 0,1 0 0,-1 1 0,1-1 0,-1 0 0,0 1 0,0-1 0,0 0 0,0 0 0,-1 0 0,1 0 0,0 0 0,-1 0 0,1 0 0,-4 2 0,-7 8 117,0 0 0,0-1 0,-1-1-1,-25 16 1,-11 2 352,37-22-337,-1 0 0,2 1 0,-1 0 1,1 1-1,-19 17 0,30-24-144,-1-1-1,0 1 1,1 0-1,-1-1 1,1 1-1,-1 0 1,1 0 0,-1 0-1,1 0 1,-1-1-1,1 1 1,0 0 0,0 0-1,-1 0 1,1 0-1,0 0 1,0 0-1,0 0 1,0 0 0,0 0-1,0 0 1,0 0-1,0 0 1,1-1 0,-1 1-1,0 0 1,0 0-1,1 0 1,-1 0-1,1 0 1,-1 0 0,1-1-1,-1 1 1,1 0-1,-1 0 1,1-1 0,0 1-1,-1 0 1,1-1-1,0 1 1,0-1-1,-1 1 1,1-1 0,0 1-1,0-1 1,0 1-1,0-1 1,0 0 0,1 1-1,55 16-1537,-46-15 921,45 10-9425,-32-5-6</inkml:trace>
</inkml:ink>
</file>

<file path=ppt/ink/ink3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39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22133,'0'0'10442,"64"12"-10666,-37-26-2787,-6-3-5734</inkml:trace>
</inkml:ink>
</file>

<file path=ppt/ink/ink3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5:59.1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 15855,'0'0'5509,"57"3"-2626,-22-3-865,9-8-1057,1-3-833,-1 2-64,-2 0-64,-5 7-577,-10 2-864,-9 0-449,-9 12-1313,-9 5-769,0 3-1729</inkml:trace>
</inkml:ink>
</file>

<file path=ppt/ink/ink3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5:59.5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14862,'0'0'11520,"10"0"-10415,-4-1-1076,0 1-1,-1 0 0,1 1 1,-1-1-1,1 1 0,-1 0 1,0 1-1,1-1 0,-1 1 1,0 0-1,0 0 0,0 1 1,0-1-1,0 1 0,0 0 1,-1 0-1,0 1 0,1 0 1,-1-1-1,-1 1 0,1 1 1,0-1-1,-1 0 0,0 1 1,3 6-1,-3-6-22,0 1 0,0 0 0,-1 0-1,0 1 1,0-1 0,0 0 0,-1 1 0,0-1 0,-1 1 0,1 0 0,-1-1-1,0 1 1,-1-1 0,1 1 0,-3 6 0,-2 4 368,0 0 0,-2 0 0,0-1 0,-9 16 0,-13 28-80,27-54 364,2-2-4146,7-8-8240,6-8-1121</inkml:trace>
</inkml:ink>
</file>

<file path=ppt/ink/ink3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5:59.8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17809,'0'0'12470,"2"11"-11589,0 18-712,-1 1 0,-2-1-1,-1 0 1,-8 45 0,-4 57-105,13-102-49,-1-9-6,1 0 0,1-1 0,1 1 0,1 0 0,8 35 0,-12-66-6251,0 2 4639,1 1 0,-1 0 0,-1 0 0,1 0 0,-5-9 0,-15-20-5994</inkml:trace>
</inkml:ink>
</file>

<file path=ppt/ink/ink3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0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12075,'0'0'11435,"59"-6"-9289,-21 4-256,4 0-705,1-2-544,-3 0-417,-4 1-192,-2 2-288,-8-1-1122,-1-1-1376,-4 1-1090,-6-1-1889,-2-1-4837</inkml:trace>
</inkml:ink>
</file>

<file path=ppt/ink/ink3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0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19282,'0'0'12140,"0"8"-11724,2 38-189,-8 77-1,0 1-65,24-192 154,-18 62-315,2-9 0,0 0 0,-1 0 0,-1 0 0,0 0 0,-1-1 0,-1 1 0,0 0 0,-9-28 0,5 34-95,4 13-149,3-2 204,-1-1 1,0 1-1,1-1 0,-1 0 0,1 1 1,0-1-1,-1 0 0,1 1 1,0-1-1,0 0 0,0 0 0,0 0 1,0 0-1,0 0 0,0 0 0,2 1 1,2 1-512,0 0 0,1 0 0,-1 0 0,1-1 0,0 0 0,12 3-1,0-3-3125,0 0 0,30 0 0,-12-2-3386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 16303,'0'0'7773,"-12"0"-6940,6-1-747,1 1 0,-1 0 0,1 0 0,-1 0 0,0 1 0,1 0 0,-1 0 0,1 0 0,0 1 0,-1 0 0,1 0 0,0 0 0,0 1 0,0-1 0,0 1 0,1 1 0,-9 6 0,8-6 73,1 0 0,-1 1 0,1 0 0,0-1 0,1 1 0,-1 1 0,1-1 0,0 0 0,0 1 0,1 0 0,0 0 0,0 0 0,0 0 0,0 0 0,1 0-1,0 0 1,0 10 0,2-15-151,-1 0-1,0-1 1,1 1-1,0 0 1,-1 0-1,1-1 1,-1 1-1,1 0 1,0-1-1,-1 1 1,1 0-1,0-1 1,0 1-1,0-1 1,-1 1-1,1-1 1,0 0-1,0 1 0,0-1 1,0 0-1,0 0 1,0 1-1,0-1 1,-1 0-1,1 0 1,0 0-1,0 0 1,0 0-1,0 0 1,0-1-1,0 1 1,0 0-1,0 0 1,0-1-1,0 1 1,38-11 160,-26 3-110,1 0 0,-2-1 0,16-12 0,-21 14-55,2 0 0,-1 1 1,1 0-1,0 0 0,0 1 1,0 0-1,1 0 0,16-4 1,-25 9 1,0 0 0,0 0 0,0 0 0,-1 0 0,1 1 0,0-1 0,0 0 0,-1 1 0,1-1 0,0 1 0,-1-1 0,1 0 0,0 1 0,-1 0 0,1-1 0,-1 1 0,1-1 0,-1 1 0,1 0 0,-1-1 0,1 1 0,-1 0 0,1-1-1,-1 1 1,0 0 0,0 0 0,1-1 0,-1 1 0,0 0 0,0 0 0,0 0 0,0-1 0,0 1 0,0 0 0,0 0 0,0 0 0,0 1 0,-1 41 504,0-35-390,-4 61 729,8-67-324,4-8-241,4-9-54,14-60-68,-5 10-1480,-19 65 1280,0 1 1,1-1 0,-1 1 0,0-1-1,0 1 1,0 0 0,0 0 0,0 0-1,0-1 1,0 1 0,0 0 0,0 0-1,0 0 1,-1 1 0,1-1 0,0 0-1,-1 0 1,1 0 0,-1 0 0,1 3 0,5 4-8,-4-5 76,0 0 0,1-1 0,-1 1 0,1-1 0,0 1 0,0-1 0,0 0 1,0 0-1,0 0 0,1 0 0,-1-1 0,0 0 0,1 1 0,-1-1 0,1 0 0,-1-1 1,1 1-1,0 0 0,-1-1 0,1 0 0,0 0 0,-1 0 0,1-1 0,0 1 0,-1-1 0,1 0 1,0 0-1,-1 0 0,0 0 0,1 0 0,-1-1 0,0 0 0,7-4 0,-2 1 56,0-1 0,-1 0 0,1-1 0,-1 1 0,-1-2 0,1 1 0,-1-1 0,0 0 0,-1 0 0,0 0 0,7-16 0,-31 67-89,10-25-93,1-1 0,1 2 1,0-1-1,2 1 0,0 0 1,1 1-1,-3 28 0,7-48-15,0 0 1,0 1-1,0-1 0,0 0 0,0 0 0,0 1 1,0-1-1,0 0 0,0 0 0,0 1 0,0-1 1,0 0-1,0 0 0,0 1 0,0-1 0,0 0 1,0 1-1,0-1 0,1 0 0,-1 0 0,0 0 0,0 1 1,0-1-1,0 0 0,1 0 0,-1 1 0,0-1 1,0 0-1,0 0 0,1 0 0,-1 0 0,0 1 1,0-1-1,0 0 0,1 0 0,-1 0 0,0 0 1,0 0-1,1 0 0,-1 0 0,0 0 0,1 0 0,-1 0 1,0 0-1,0 0 0,1 0 0,-1 0 0,13-8-6544,1-12-2671</inkml:trace>
</inkml:ink>
</file>

<file path=ppt/ink/ink3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0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119 0 8360,'0'0'15278,"-10"2"-13948,5-1-1196,-1 1 0,1-1 0,-1 1 1,1 0-1,0 1 0,0-1 0,0 1 1,0 0-1,0 0 0,1 0 0,-1 1 1,1 0-1,0 0 0,0 0 0,0 0 1,1 1-1,0-1 0,-1 1 0,1 0 1,1 0-1,-1 0 0,1 0 0,0 0 1,0 1-1,1-1 0,-2 10 0,2-11-82,0-1-1,0 1 0,1 0 0,0 0 0,-1 0 0,2 0 0,-1 0 0,0 0 0,1 0 1,-1 0-1,1-1 0,0 1 0,1 0 0,-1-1 0,3 6 0,-2-7-39,0 0 0,0 0 0,1-1 0,-1 1-1,0 0 1,1-1 0,-1 1 0,1-1 0,0 0 0,0 0-1,-1 0 1,1 0 0,0-1 0,0 1 0,0-1 0,0 1 0,0-1-1,0 0 1,0 0 0,0-1 0,2 1 0,0-1 5,0 0 1,0-1 0,0 1 0,-1-1-1,1 0 1,0 0 0,-1 0-1,0-1 1,1 1 0,-1-1-1,0 0 1,-1 0 0,1-1 0,0 1-1,-1-1 1,0 0 0,0 0-1,0 0 1,0 0 0,-1 0-1,4-7 1,-3 4-11,1-1 0,-1 1 0,0-1 0,0 1 0,-1-1 0,0 0 0,-1 0 0,1 0 0,-1 0 0,-1 0 0,0 0 0,-1-14 0,1 22-16,0 0 0,-1-1 0,1 1-1,0 0 1,0 0 0,0 0 0,-1 0 0,1-1 0,0 1-1,0 0 1,-1 0 0,1 0 0,0 0 0,0 0-1,-1 0 1,1 0 0,0 0 0,0 0 0,-1 0 0,1 0-1,0 0 1,0 0 0,-1 0 0,1 0 0,0 0-1,-1 0 1,1 0 0,0 0 0,0 0 0,-1 0 0,1 0-1,0 0 1,0 0 0,-1 1 0,1-1 0,0 0-1,0 0 1,0 0 0,-1 0 0,1 1 0,0-1-1,0 0 1,0 0 0,0 1 0,0-1 0,-1 0 0,1 0-1,0 0 1,0 1 0,0-1 0,0 0 0,0 1-1,-11 12-26,8-7-125,-1 2 0,1-1 1,0 0-1,1 1 0,0-1 0,0 1 1,1 0-1,-1 13 0,1-18-183,2 0-1,-1-1 0,0 1 1,0 0-1,1-1 1,0 1-1,-1 0 1,1-1-1,0 1 0,0-1 1,0 1-1,2 2 1,-1-3-215,-1-1 1,0 1-1,1-1 1,-1 0-1,1 1 0,0-1 1,-1 0-1,1 0 1,0 0-1,0 0 1,0 0-1,-1-1 1,1 1-1,0 0 1,0-1-1,0 1 1,0-1-1,3 0 1,21 1-10002</inkml:trace>
</inkml:ink>
</file>

<file path=ppt/ink/ink3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1.2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1 16976,'0'0'5210,"-9"11"-3683,-1 1-1201,1 1-1,1 0 1,0 0 0,0 0-1,1 1 1,1 1 0,0-1-1,-4 20 1,5-1-252,2 0 0,2 0 0,1 0 0,4 37 0,-1-35-344,-2 1 0,-1-1 0,-5 38 0,2-66 2743,3-29-1527,4-37-623,9-19-128,-5 19-1267,2 2 0,35-110 0,-43 162 1046,0 0 1,0 0 0,0 1-1,1-1 1,-1 0 0,1 1-1,1 0 1,-1 0 0,0 0 0,1 0-1,0 0 1,0 0 0,0 1-1,0 0 1,1 0 0,-1 0 0,1 1-1,-1-1 1,1 1 0,0 0-1,0 0 1,0 1 0,0 0-1,1 0 1,-1 0 0,0 0 0,0 1-1,1 0 1,-1 0 0,0 0-1,1 0 1,-1 1 0,0 0 0,0 1-1,0-1 1,0 1 0,0 0-1,0 0 1,0 0 0,0 0-1,6 6 1,-8-7-13,0 1-1,0 0 1,-1 0-1,1 0 1,0 0-1,-1 0 1,0 1-1,1-1 1,-1 1-1,0-1 1,0 1-1,0 0 1,-1 0-1,1 0 1,-1 0-1,1 0 1,-1 0-1,0 1 1,0-1-1,-1 0 1,1 1-1,-1-1 1,1 0-1,-1 5 1,-1-4 201,0 0 1,0 0-1,-1-1 1,1 1 0,-1 0-1,0-1 1,0 0-1,0 1 1,0-1-1,-1 0 1,1 0-1,-1 0 1,0 0-1,1 0 1,-1-1-1,-1 0 1,1 1-1,0-1 1,-1 0-1,-4 2 1,-4 2 77,0-1-1,0-1 1,0 0 0,-1 0 0,1-1-1,-1-1 1,0 0 0,0 0 0,-14-2-1,26 0-350,1 0-1,-1 0 1,1 0-1,-1 0 1,1 0-1,-1 0 1,0 0-1,1 0 0,-1 0 1,1 0-1,-1-1 1,1 1-1,-1 0 1,1 0-1,-1-1 1,1 1-1,-1-1 0,1 1 1,0 0-1,-1-1 1,1 1-1,-1-1 1,1 1-1,0-1 0,-1 0 1,1 0-522,-1 0 1,1 0-1,0 0 0,0 0 1,0-1-1,0 1 0,0 0 1,0 0-1,0 0 0,0 0 1,0-1-1,1 1 0,-1 0 1,0 0-1,1 0 0,-1 0 1,1 0-1,-1 0 0,2-2 0,10-9-11032</inkml:trace>
</inkml:ink>
</file>

<file path=ppt/ink/ink3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1.9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11 124 17328,'0'0'9054,"9"2"-7687,-3-1-1298,0 0 1,0 0-1,0 0 1,-1-1-1,1 0 0,0 0 1,0 0-1,0-1 1,-1 0-1,1 0 0,0 0 1,-1-1-1,1 0 0,-1 0 1,1 0-1,-1-1 1,0 0-1,0 0 0,0 0 1,0-1-1,4-3 1,22-31 18,-30 36-70,0 0 0,0 0 0,1 0 0,-1 0 0,-1 0 0,1 0 0,0 0 0,0-1 0,-1 1 0,0 0 0,1 0 0,-1 0 0,0-1 0,0 1 0,0 0 0,0 0 0,0-1 0,-1 1 0,0-2 0,0 3 15,0 0-1,0 0 1,0 0-1,0 0 1,0 0-1,0 0 1,0 1-1,0-1 0,0 0 1,-1 1-1,1-1 1,0 1-1,-1 0 1,1-1-1,0 1 1,0 0-1,-1 0 1,1 0-1,-1 0 1,1 0-1,0 0 1,-2 0-1,-31 5 33,26-2-37,1 1 1,-1 0 0,1 0 0,0 1 0,1 0-1,-1 0 1,1 0 0,0 1 0,0 0 0,0 0-1,1 1 1,0 0 0,1 0 0,-1 0 0,1 0 0,-5 13-1,6-13-13,1 0 0,-1-1 0,1 1 0,1 1 0,-1-1-1,1 0 1,0 0 0,1 14 0,0-18-22,0 1 0,1 0 1,0-1-1,-1 1 0,1-1 0,1 1 1,-1-1-1,0 0 0,1 1 0,0-1 1,0 0-1,0 0 0,0 0 0,0 0 1,0 0-1,1-1 0,4 5 0,-1-2-254,1-1-1,0 0 0,1 0 0,-1 0 0,1-1 0,-1 0 0,1 0 0,0-1 1,0 0-1,0-1 0,12 2 0,55-5-9157,-28-7-4220</inkml:trace>
</inkml:ink>
</file>

<file path=ppt/ink/ink3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2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14574,'0'0'12999,"11"2"-12529,73 21 21,-76-20-478,0 0 1,1 0-1,-1 1 0,-1 0 1,1 1-1,0 0 0,-1 0 0,0 0 1,8 9-1,-14-12 13,1 0 0,-1 0 0,0 0 0,0 0 0,0 0 1,0 0-1,0 0 0,0 1 0,-1-1 0,1 0 0,-1 1 0,0-1 0,1 0 0,-1 1 0,0-1 0,0 0 0,-1 1 0,1-1 0,0 0 0,-1 1 1,1-1-1,-1 0 0,0 1 0,0-1 0,0 0 0,0 0 0,0 0 0,0 0 0,-1 0 0,1 0 0,-1 0 0,1-1 0,-1 1 0,-2 2 0,-8 7 411,-1 0 0,0 0 0,-26 16 0,21-15-145,-4 2-33,16-12-210,0 1-1,1 1 0,0-1 1,-1 1-1,1 0 0,1 0 1,-1 0-1,-6 8 0,40-11 107,105-26-977,-54 8-5173,-77 17 5281,18-5-3309,-10-1-1789,-6 0-3396</inkml:trace>
</inkml:ink>
</file>

<file path=ppt/ink/ink3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2.6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14221,'0'0'12813,"76"-5"-12045,-22 5-608,3 0-448,7 0-2274,-12 0-3012,-4 0-5764</inkml:trace>
</inkml:ink>
</file>

<file path=ppt/ink/ink3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3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67 19571,'0'0'3117,"-9"-2"-832,3 0-2006,0 1 0,0 0-1,0 1 1,0-1 0,0 1 0,-1 0 0,1 1 0,-9 1-1,13-1-212,-1 0-1,1 0 0,-1 0 0,1 0 1,0 0-1,-1 1 0,1-1 0,0 1 1,0-1-1,0 1 0,0 0 0,0 0 0,0 0 1,1 0-1,-1 0 0,1 0 0,-1 1 1,1-1-1,0 0 0,0 1 0,0-1 1,0 1-1,0 0 0,0-1 0,1 1 0,-1 2 1,1-2-59,-1 1 1,1-1 0,0 0 0,0 0 0,0 0 0,0 0-1,1 1 1,-1-1 0,1 0 0,0 0 0,0 0 0,0 0-1,0 0 1,0 0 0,1 0 0,-1 0 0,1-1 0,0 1-1,0-1 1,0 1 0,0-1 0,0 0 0,0 1 0,1-1-1,-1 0 1,1-1 0,0 1 0,-1 0 0,1-1 0,0 1 0,0-1-1,0 0 1,0 0 0,0 0 0,0 0 0,0-1 0,1 1-1,3-1 1,0 1-5,0 0 1,0-1-1,0 0 0,0 0 0,0 0 0,0-1 1,0 0-1,0 0 0,-1-1 0,1 0 0,0 0 1,-1-1-1,1 0 0,-1 0 0,0 0 0,0-1 0,7-5 1,-8 4 78,0 0 1,-1-1-1,0 0 1,0 0 0,0 0-1,0 0 1,-1-1-1,3-6 1,-6 12-79,1-1 0,-1 1 0,1-1 0,-1 1 0,1 0 0,-1-1 0,0 1 0,1-1 0,-1 1 0,0-1 0,0 1 0,0-1 0,-1 1 0,1-1 0,0 1 0,0-1-1,-1 1 1,1 0 0,-1-1 0,1 1 0,-1-1 0,0 1 0,1 0 0,-1 0 0,0-1 0,0 1 0,0 0 0,0 0 0,0 0 0,0 0 0,0 0 0,0 0 0,-1 0 0,1 0 0,0 1 0,0-1 0,-1 0 0,1 1 0,-1-1 0,1 1 0,0-1 0,-1 1 0,-2 0 0,-3-2-55,0 1 0,-1 1 1,1-1-1,0 1 0,-1 0 0,-9 2 1,-8 10-1729,24-11 1491,0 0 0,0 0 0,0 0 0,0 0 0,0 0 0,0 0 0,1 1 0,-1-1-1,0 0 1,1 1 0,-1-1 0,1 0 0,0 1 0,-1-1 0,1 1 0,0-1 0,0 3 0,3 4-4463,15-3-1661</inkml:trace>
  <inkml:trace contextRef="#ctx0" brushRef="#br0" timeOffset="1">339 0 15214,'0'0'17073,"-21"60"-16849,26-35-160,4-1-256,2-2-1090,-2-3-864,1-5-1729,-2-6-1122,-3-7-1633</inkml:trace>
</inkml:ink>
</file>

<file path=ppt/ink/ink3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3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16 10122,'0'0'18353,"22"-16"-25400,-13 20-800</inkml:trace>
</inkml:ink>
</file>

<file path=ppt/ink/ink3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03.7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185 168 18578,'0'0'7660,"-11"0"-5861,2 0-1539,2-1-138,-1 1 1,1 0-1,-1 0 1,1 1-1,0 0 1,-1 0 0,1 1-1,0 0 1,0 0-1,0 0 1,0 1-1,0 0 1,-9 7-1,11-6-20,0 1-1,0 0 0,0 0 0,1 1 0,0-1 0,0 1 0,0 0 1,1 0-1,0 0 0,0 0 0,1 0 0,-4 11 0,6-15-88,-1 1 0,1-1 0,0 0 0,-1 0 0,1 0 0,0 0 0,0 0 0,1 0 0,-1 0 0,0 0 0,1 0 0,-1 0 0,1 0 0,0 0 0,-1 0-1,1 0 1,0 0 0,0 0 0,0 0 0,1-1 0,-1 1 0,0-1 0,1 1 0,-1-1 0,1 1 0,-1-1 0,1 1 0,0-1 0,-1 0 0,1 0 0,0 0 0,0 0-1,0 0 1,0-1 0,0 1 0,0-1 0,0 1 0,0-1 0,0 1 0,0-1 0,0 0 0,0 0 0,4-1 0,0 2-111,1-1-1,0 0 1,-1-1 0,1 0-1,0 0 1,-1 0 0,1-1-1,-1 0 1,1 0 0,-1-1-1,0 0 1,0 0 0,0 0-1,5-4 1,-2 0 2,0-1 0,-1 0 0,1 0 0,-2 0 1,1-1-1,-1 0 0,10-18 0,-8 10 147,0-1-1,-1 0 1,-1 0 0,0-1-1,-2 1 1,0-1 0,-1-1-1,-1 1 1,1-28 0,-4 46-39,0 1 0,0-1 0,0 1 0,0 0 0,0-1 0,0 1 0,0-1 0,0 1 0,0-1 0,0 1 0,0 0 0,0-1 0,0 1 0,0-1 0,-1 1 0,1 0 0,0-1 0,0 1 0,0-1 0,-1 1 0,1 0 0,0-1 0,0 1 0,-1 0 0,1-1 0,0 1 0,-1 0 0,1 0 0,0-1 0,-1 1 0,1 0 0,-1-1 0,-11 8 246,-10 20 33,16-16-230,1 0-1,1 0 1,0 0 0,0 0 0,1 1 0,1 0 0,-1-1-1,2 1 1,0 0 0,0 0 0,1 0 0,3 17 0,-2-24-119,0 0-1,0 1 1,1-1 0,-1 0 0,2 0 0,-1 0 0,0 0 0,1-1 0,0 1 0,0-1 0,0 1 0,6 5 0,-4-7-220,-1 1 1,0-1-1,1 0 1,0 0-1,0 0 1,0-1-1,0 0 1,0 0-1,1 0 1,-1 0-1,0-1 1,1 0-1,-1 0 1,7 0-1,29 0-5332,4-1-4005</inkml:trace>
</inkml:ink>
</file>

<file path=ppt/ink/ink3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0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17585,'0'0'8135,"51"-33"-7142,-17 29-512,4 1-417,4 1 0,1 2-160,-3-2-1826,-5 1-1890,-10-5-1921,-8-1-7752</inkml:trace>
</inkml:ink>
</file>

<file path=ppt/ink/ink3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0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15182,'0'0'8921,"11"0"-7966,28-1-481,29-2-1586,70 6-1,-137-3 1113,0 0 0,-1 1 0,1-1 0,-1 0 0,1 1 0,0-1 0,-1 1 0,1-1 0,-1 0 0,1 1 0,-1-1 0,1 1 0,-1 0 0,0-1 0,1 1 0,-1-1-1,1 1 1,-1 0 0,0-1 0,0 1 0,1-1 0,-1 1 0,0 0 0,0 0 0,0-1 0,0 1 0,0 0 0,0-1 0,0 1 0,0 0 0,0-1 0,0 1 0,0 0 0,0-1-1,0 1 1,-1 0 0,1-1 0,0 1 0,-1 0 0,1-1 0,0 1 0,-1 0 0,-15 30 1011,-15 4 222,-1-2 1,-2 0-1,-2-3 0,-66 45 0,98-67-3282,15-6-184,23-4-3521,-2-5-855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14542,'0'0'8328,"41"59"-21301</inkml:trace>
</inkml:ink>
</file>

<file path=ppt/ink/ink3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1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0 18289,'0'0'8371,"-7"9"-6988,-75 78-133,-33 37-1054,102-105-1028,25-31-3578,27-30-4580,-16 11 876</inkml:trace>
</inkml:ink>
</file>

<file path=ppt/ink/ink3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1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 10474,'0'0'12641,"-2"12"-11418,-9 66-276,-1 105 1,11-95-2144,-2-99 1108,0 1 0,-1 0 0,0 0 0,-1 0-1,0 0 1,-1 1 0,0 0 0,0 0 0,-1 0 0,0 1 0,-9-9 0,2 2 985,65 7 293,88 3-1179,-138 6 26,0 0 0,0 1 0,0-1 0,0 0 0,-1 0 0,1 0 0,0 1 0,-1-1 0,1 0 0,-1 1 0,1-1 0,-1 0 0,0 1 0,0-1 0,1 1 0,-1-1 0,0 0 0,0 1 0,0-1 0,-1 1 0,1-1 0,0 0 0,0 1 0,-1-1 0,0 2 0,0-1 14,1 0-1,0 1 1,-1-1-1,1 0 1,0 0-1,0 0 1,0 0-1,0 1 1,1-1-1,-1 0 1,1 0-1,-1 0 1,1 0-1,0 0 0,0 0 1,1 2-1,-1-3-35,1 0-1,0 0 1,0 0-1,0 0 1,0-1-1,0 1 1,-1 0-1,1-1 1,1 0-1,-1 1 1,0-1-1,0 0 1,0 0-1,0 0 1,0-1-1,0 1 1,0 0-1,0-1 1,0 1-1,0-1 1,0 0-1,2-1 1,-1 0-9,1 0 0,-1-1 1,0 1-1,0-1 0,0 0 0,-1 0 0,1 0 1,-1 0-1,0 0 0,4-8 0,-1 1 114,-1 1 0,0-2 0,-1 1 0,0 0 0,0-1 0,-1 1 0,1-20 0,-6 40-36,-2 6-86,5-16 9,0 1-1,1-1 1,-1 1 0,0-1-1,0 0 1,0 1 0,0-1-1,0 1 1,1-1 0,-1 0-1,0 1 1,0-1 0,0 0-1,1 1 1,-1-1-1,0 0 1,1 0 0,-1 1-1,0-1 1,1 0 0,-1 0-1,0 1 1,1-1 0,-1 0-1,0 0 1,1 0 0,-1 0-1,1 0 1,-1 1-1,0-1 1,1 0 0,-1 0-1,1 0 1,-1 0 0,1 0-1,-1 0 1,0 0 0,1-1-1,0 1 245,-33 2 48,30 0-258,-1-1 0,0 1 0,0-1 1,0 1-1,1 0 0,-1 0 0,1 0 0,-1 0 0,1 1 0,0-1 0,0 1 0,0-1 0,0 1 1,0 0-1,1 0 0,-1 0 0,-1 5 0,2-7-37,1 0-1,0 0 1,-1 1 0,1-1-1,0 1 1,0-1 0,0 0-1,-1 1 1,1-1 0,1 0 0,-1 1-1,0-1 1,0 1 0,0-1-1,1 0 1,-1 1 0,1-1-1,-1 0 1,1 0 0,0 1-1,-1-1 1,1 0 0,0 0 0,0 0-1,0 0 1,0 0 0,0 0-1,0 0 1,0 0 0,0 0-1,0-1 1,0 1 0,0 0-1,0 0 1,1-1 0,-1 1 0,0-1-1,1 0 1,-1 1 0,0-1-1,1 0 1,-1 0 0,2 1-1,8 0-961,0 1-1,1-1 0,-1-1 0,0 0 0,21-3 0,-24 1-1057,1 0 0,-1 0-1,0-1 1,0 0-1,8-4 1,9-7-9777</inkml:trace>
</inkml:ink>
</file>

<file path=ppt/ink/ink3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2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76 10634,'0'0'14125,"-4"1"-13238,2 0-767,0 0 1,1 0-1,-1 0 1,0 0 0,0 0-1,1 1 1,-1-1-1,1 0 1,-1 1 0,1-1-1,-1 1 1,1-1-1,0 1 1,0 0 0,0 0-1,0-1 1,0 1 0,0 0-1,0 0 1,1 0-1,-1 0 1,1 0 0,-1 0-1,1 0 1,0 0-1,0 4 1,0-5-108,0 0-1,1 0 1,-1-1 0,1 1-1,0 0 1,-1-1 0,1 1-1,-1 0 1,1-1 0,0 1-1,0-1 1,-1 1 0,1-1-1,0 0 1,0 1 0,-1-1 0,1 0-1,0 1 1,0-1 0,0 0-1,0 0 1,0 0 0,-1 0-1,1 0 1,0 0 0,0 0-1,0 0 1,0 0 0,0 0-1,0 0 1,0-1 0,33-4 131,-24 1-160,-1 0 0,0-1 0,0 0 0,0-1 0,0 0 0,14-13 0,-18 15 3,0-1-1,0 1 1,-1-1-1,0 0 1,0-1 0,0 1-1,0-1 1,-1 0 0,0 0-1,0 0 1,4-11 0,-7 17 17,0 0 0,0 0 0,0 0 0,0-1 0,0 1 0,0 0 0,0 0 0,0 0 0,0 0 0,0 0 0,0 0 0,0 0 0,0 0 0,0-1 0,0 1 1,0 0-1,0 0 0,0 0 0,0 0 0,0 0 0,0 0 0,0 0 0,0 0 0,0-1 0,0 1 0,0 0 0,0 0 0,0 0 0,0 0 0,0 0 0,0 0 0,0 0 0,0 0 1,-1 0-1,1-1 0,0 1 0,0 0 0,0 0 0,0 0 0,0 0 0,0 0 0,0 0 0,0 0 0,0 0 0,-1 0 0,1 0 0,0 0 0,0 0 0,0 0 0,0 0 0,0 0 1,0 0-1,0 0 0,0 0 0,-1 0 0,1 0 0,0 0 0,0 0 0,0 0 0,0 0 0,0 0 0,0 0 0,0 0 0,-1 0 0,-8 7 86,-10 13-27,15-15-43,1 1-1,-1-1 1,1 1-1,0 0 1,1 0-1,-1 1 1,1-1 0,0 0-1,1 1 1,0-1-1,0 1 1,0 0-1,0-1 1,2 8 0,-1-12-35,1-1 0,0 0 0,0 1 0,0-1 0,1 0 0,-1 0 1,0 0-1,0 0 0,1 0 0,-1 0 0,0 0 0,1 0 0,-1 0 0,1 0 1,-1-1-1,1 1 0,0-1 0,-1 1 0,1-1 0,0 0 0,-1 0 1,1 1-1,-1-1 0,1 0 0,0-1 0,1 1 0,4 0-1258,-1 0 0,0 0 0,0 0 0,1-1 0,11-3 0,-2-5-4850</inkml:trace>
</inkml:ink>
</file>

<file path=ppt/ink/ink3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2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15086,'1'-8'3006,"-1"5"-2736,0 0 0,0 0 1,0 0-1,0 0 0,1 0 1,-1 1-1,1-1 0,0 0 1,0 0-1,0 0 0,0 1 1,0-1-1,1 0 0,-1 1 1,1-1-1,0 1 0,-1 0 0,1 0 1,0-1-1,1 1 0,-1 0 1,0 1-1,0-1 0,1 0 1,-1 1-1,1-1 0,0 1 1,-1 0-1,1 0 0,0 0 1,0 0-1,3 0 0,8-1-9,-1 1 0,1 1 0,-1 1 0,1 0 0,17 3-1,-26-3-221,0 0-1,0 0 1,-1 1-1,1-1 1,0 1-1,0 0 1,-1 1-1,1-1 1,-1 1-1,0 0 1,0 0-1,0 0 1,0 0-1,0 1 1,-1 0-1,0-1 1,4 7-1,-6-9-33,0 1 0,-1-1-1,1 1 1,-1 0 0,1 0-1,-1-1 1,0 1 0,1 0-1,-1 0 1,0-1 0,0 1-1,0 0 1,-1 0 0,1 0-1,0-1 1,-1 1 0,1 0-1,-1-1 1,1 1 0,-1 0-1,0-1 1,0 1 0,0-1-1,0 1 1,0-1 0,0 1-1,0-1 1,0 0 0,-1 0-1,-2 3 1,-5 3 142,0 0 0,-1 0 0,-17 9 0,13-8 108,-9 5 110,-36 24 981,55-35-1289,1 0 0,0 1 0,0 0 0,0-1 0,0 1 0,1 0 0,-1 1 0,1-1 0,0 0 0,0 1 0,0-1 0,0 1 0,-2 7 0,4-10-56,0 0 1,0 0-1,0 0 1,1 0-1,-1 0 1,0 0-1,1 0 1,-1 0-1,1 0 1,-1 0-1,1 0 1,-1 0-1,1 0 1,0 0-1,-1 0 0,1-1 1,0 1-1,0 0 1,0-1-1,0 1 1,0 0-1,-1-1 1,1 1-1,0-1 1,0 1-1,0-1 1,0 1-1,1-1 0,-1 0 1,2 1-1,43 9-106,-35-7-27,40 6-2086,2 0-6417,-27-2-1012</inkml:trace>
</inkml:ink>
</file>

<file path=ppt/ink/ink3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12.9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21717,'0'0'11050,"53"30"-19506,-24-47-9481</inkml:trace>
</inkml:ink>
</file>

<file path=ppt/ink/ink3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44.2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32,'0'0'15898,"0"-6"-14799,0-21 287,0 4 5887,0 64-4844,2-6-2338,8 48 0,-1-13-70,-6 5 545,-4-51-477,2 0 0,8 47 0,-6-56-61,-1 1 0,-1 0 0,-1 18 0,0-19 12,0 0 0,1-1 0,5 25 0,-6-6 2944</inkml:trace>
</inkml:ink>
</file>

<file path=ppt/ink/ink3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6:47.9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42 6951,'0'0'13644,"0"-8"-12976,-3-26 111,-1 63 2578,3 26-409,5 5-2900,-4-43-23,1 0-1,1-1 1,0 1 0,1-1-1,1 0 1,0 1 0,8 16-1,-7-21 68,-1 1-1,-1-1 0,0 1 0,0 0 0,-1 0 0,-1 0 0,0 0 1,-2 26-1,1-14 2580</inkml:trace>
</inkml:ink>
</file>

<file path=ppt/ink/ink3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2.3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1 372 9929,'0'0'11280,"11"-12"-11189,41-41 8,106-83 1,-121 108-76,1 3 0,2 0 1,0 3-1,64-26 0,-89 43-27,0 0-1,0 2 0,0-1 0,0 2 0,1 0 1,25 1-1,-41 1 17,0 0 0,1 0 1,-1 0-1,1 0 0,-1 0 0,1 0 1,-1 1-1,0-1 0,1 0 0,-1 0 1,1 0-1,-1 1 0,0-1 1,1 0-1,-1 1 0,0-1 0,1 0 1,-1 1-1,0-1 0,0 0 0,1 1 1,-1-1-1,0 0 0,0 1 0,1-1 1,-1 1-1,0-1 0,0 0 1,0 1-1,0-1 0,0 1 0,0-1 1,0 1-1,0-1 0,0 1 0,0-1 1,0 0-1,0 1 0,0-1 0,0 1 1,0-1-1,0 1 0,-1 0 1,-5 12-1043,1-8-2861</inkml:trace>
</inkml:ink>
</file>

<file path=ppt/ink/ink3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3.1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168 89 6278,'0'0'8483,"0"-9"-5739,1-1-2590,0 6 400,0-1-1,-1 0 1,0 0 0,0 0 0,0 0 0,0 0 0,-1 1 0,-1-6 0,1 8-462,1 1-1,-1 0 1,0-1-1,0 1 1,0 0-1,0 0 1,0 0 0,0-1-1,0 1 1,0 0-1,-1 0 1,1 1 0,0-1-1,0 0 1,-1 0-1,1 1 1,-1-1-1,1 0 1,-1 1 0,1 0-1,-1-1 1,1 1-1,-1 0 1,1 0-1,-1 0 1,1 0 0,-1 0-1,0 0 1,1 0-1,-1 0 1,1 1 0,-1-1-1,-2 2 1,-1-1-93,-1 2 0,1-1 0,0 1 0,0-1 1,0 2-1,0-1 0,0 0 0,1 1 0,-1 0 1,1 0-1,0 0 0,0 1 0,1-1 0,-1 1 0,-2 6 1,-1-1 74,0 1 0,1 0 1,1 0-1,0 1 0,1-1 1,-4 14-1,7-24-52,1 1 0,-1 0 0,1 0 1,-1 0-1,1 0 0,0 0 0,0 0 0,0 0 1,0 0-1,0 0 0,0 0 0,0 0 0,1 0 1,-1 0-1,1 0 0,-1 0 0,1 0 0,0 0 0,0-1 1,0 1-1,0 0 0,0-1 0,0 1 0,0 0 1,2 1-1,0-2 10,0 0 0,-1 0 1,1 0-1,0 0 0,0 0 1,-1-1-1,1 0 0,0 1 1,0-1-1,0 0 0,0 0 0,0-1 1,-1 1-1,1 0 0,0-1 1,0 0-1,3-1 0,7-3 25,-1-1 0,-1 0 0,1-1 0,-1 0-1,0-1 1,-1 0 0,0-1 0,0 0 0,-1 0 0,0-1-1,0-1 1,-1 1 0,-1-1 0,0 0 0,0-1 0,8-21 0,-22 53 19,-16 55 176,22-70-363,0 0 0,0 0 0,0 0-1,1 1 1,-1-1 0,1 0 0,1 0 0,-1 1 0,1-1 0,0 0 0,0 0 0,4 10 0,-4-13-95,0-1 1,1 1-1,-1 0 0,1-1 1,-1 0-1,1 1 0,-1-1 1,1 0-1,0 0 1,0 0-1,0 0 0,-1 0 1,1 0-1,0 0 0,0-1 1,0 1-1,0-1 1,0 1-1,0-1 0,3 0 1,-3 1-319,0-1 1,0 0 0,0-1 0,0 1 0,0 0-1,0 0 1,0-1 0,0 1 0,0-1 0,0 0-1,0 0 1,0 1 0,2-3 0,12-13-8542</inkml:trace>
</inkml:ink>
</file>

<file path=ppt/ink/ink3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3.5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19699,'0'0'11082,"53"-12"-17936,-50 12 2145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170 176 15310,'0'0'6689,"-9"-2"-5210,5 1-1384,-1 1 0,1-1 0,-1 1 0,1 0 0,-1 1-1,1-1 1,-1 1 0,1-1 0,0 1 0,-1 0 0,1 1 0,0-1 0,0 1 0,0 0-1,0 0 1,0 0 0,0 1 0,0-1 0,1 1 0,-1 0 0,-4 5 0,-1 1 504,0 2 0,0-1 0,-12 21 0,18-28-466,1 0 0,1 1 0,-1-1 0,0 1 1,1 0-1,-1-1 0,1 1 0,0 0 1,1 0-1,-1 0 0,0 0 0,1 0 0,0 0 1,0 0-1,0-1 0,1 1 0,1 7 0,-2-10-123,1 0-1,0 0 1,0 0-1,0 0 1,0-1 0,0 1-1,0 0 1,0 0-1,0 0 1,1-1-1,-1 1 1,0-1-1,0 1 1,1-1-1,-1 1 1,0-1-1,0 0 1,1 0-1,-1 1 1,0-1-1,1 0 1,-1 0 0,3-1-1,33-3 83,-27 0-80,0 0 0,-1-1 0,1 0 0,-1-1 0,-1 0 1,1 0-1,-1-1 0,0 0 0,0 0 0,10-13 0,-4 3 155,0-2 0,0 1 0,19-39-1,-25 38 138,-16 32-291,-15 33-116,22-46 91,-4 10-152,0 1 0,1-1 0,0 1 1,1-1-1,0 1 0,0 0 0,1 0 0,1 1 0,0-1 0,1 19 0,0-29 58,0-1-1,0 1 1,1-1 0,-1 1 0,0 0-1,1-1 1,-1 1 0,0-1-1,1 0 1,-1 1 0,1-1 0,-1 1-1,1-1 1,-1 1 0,1-1-1,-1 0 1,1 0 0,0 1 0,-1-1-1,1 0 1,-1 0 0,1 1-1,0-1 1,-1 0 0,1 0 0,-1 0-1,1 0 1,0 0 0,-1 0-1,1 0 1,0 0 0,-1 0 0,1 0-1,-1-1 1,1 1 0,0 0-1,0-1 1,25-10-2181,-11-1 1283,-1 0 0,0-1-1,-1 0 1,-1-1 0,19-26 0,45-85 1728,-67 110-105,-5 8-226,1-1-1,-1 1 0,0-1 1,-1 0-1,0 0 0,0-1 1,-1 1-1,0 0 1,2-12-1,-31 66 1402,-15 49-1069,37-82-37,2-1 0,-1 1 0,1 0 0,1 0-1,-1 24 1,3-35-666,1-1 1,-1 1-1,1-1 0,-1 0 0,1 0 1,0 1-1,-1-1 0,1 0 0,0 0 0,0 0 1,0 0-1,0 0 0,0 0 0,0 0 1,0 0-1,0 0 0,0 0 0,1-1 0,-1 1 1,0 0-1,0-1 0,1 1 0,-1-1 1,0 1-1,1-1 0,-1 0 0,1 0 1,-1 0-1,0 1 0,1-1 0,-1 0 0,3-1 1,57-1-385,-50 1 92,-2 0-40,41 2-991,-50-1 1306,1 0-1,-1 0 1,1 0 0,-1 0 0,0 0-1,1 0 1,-1 1 0,1-1 0,-1 0-1,0 0 1,1 0 0,-1 1 0,0-1-1,1 0 1,-1 0 0,0 1 0,1-1-1,-1 0 1,0 1 0,0-1 0,1 1-1,-1-1 1,0 0 0,0 1 0,0-1 0,1 0-1,-1 1 1,0-1 0,0 1 0,0-1-1,0 1 1,0 0 0,-1 1 87,1 0 1,-1-1-1,0 1 1,0 0-1,0 0 1,0-1 0,0 1-1,0-1 1,-1 1-1,1-1 1,-1 1-1,-1 1 1,-16 14 565,0-1 0,-28 18 0,40-29-508,-1 0 0,0-1 0,0 0 0,-1 0 0,1-1 0,-1 0 1,1 0-1,-1-1 0,-16 2 0,24-4-184,0 0 1,0 0-1,0 0 1,0 0-1,0 0 0,0 0 1,0 0-1,0 0 1,0 0-1,0-1 0,0 1 1,0 0-1,0-1 1,0 1-1,0-1 0,1 1 1,-1-1-1,0 1 1,0-1-1,0 0 0,1 1 1,-1-1-1,0 0 0,1 1 1,-1-1-1,1 0 1,-1-1-1,0 0-140,1 0-1,-1 0 1,1 0 0,0 0 0,-1 0-1,1 0 1,0 0 0,1 0-1,-1 0 1,0 0 0,0 0-1,2-3 1,0-2-564,1 0-1,0 0 1,0 0-1,1 0 1,-1 0-1,7-7 1,42-50-9747,-21 28 1928</inkml:trace>
</inkml:ink>
</file>

<file path=ppt/ink/ink3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3.8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61 0 19538,'0'0'6439,"-7"11"-6124,1-1-254,-1-1 1,2 1-1,-1 1 1,2-1 0,-1 1-1,1 0 1,1 0-1,0 0 1,1 0 0,0 1-1,0-1 1,1 14-1,1-24-62,1 0 1,-1 0-1,0 0 0,1 0 0,-1 0 0,1 0 0,0 0 1,-1-1-1,1 1 0,0 0 0,0 0 0,-1 0 0,1-1 1,0 1-1,0 0 0,0-1 0,0 1 0,0-1 0,0 1 1,0-1-1,0 0 0,0 1 0,0-1 0,0 0 0,0 0 1,0 0-1,0 1 0,1-1 0,0 0 0,41 0-93,-30-1-91,-5 1 120,1 0-1,-1 0 1,1 1 0,-1 0 0,1 1-1,14 4 1,-21-5 89,0 0-1,0 0 1,0 0-1,0 0 1,0 1 0,0-1-1,0 1 1,-1-1-1,1 1 1,-1 0 0,1 0-1,-1 0 1,0 0-1,1 0 1,-1 0 0,0 0-1,0 0 1,0 0-1,-1 0 1,1 1 0,-1-1-1,1 0 1,-1 0-1,0 1 1,1-1 0,-1 0-1,0 1 1,-1-1-1,0 4 1,1-4 77,-1 1 0,0-1 0,0 0 0,0 0 0,0 0 0,0 0 0,-1 0 0,1 0 0,-1-1 1,1 1-1,-1 0 0,0-1 0,1 1 0,-1-1 0,0 1 0,0-1 0,0 0 0,0 0 0,0 0 0,0 0 0,-1 0 0,1 0 0,0-1 0,-5 1 0,-58 10 1985,59-11-2175,-39 1 830,43-1-830,1 0-1,0 1 1,0-1-1,0 0 1,0 0-1,0-1 1,0 1-1,0 0 1,-1 0-1,1 0 1,0-1-1,0 1 0,0 0 1,0-1-1,0 1 1,0-1-1,0 1 1,0-1-1,0 0 1,0 1-1,1-1 1,-1 0-1,0 0 1,0 0-1,1 0 1,-1 1-1,0-1 0,1 0 1,-2-2-1,7 2-6583,7 0 3302,-8 1 774,11-5-5859</inkml:trace>
</inkml:ink>
</file>

<file path=ppt/ink/ink3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4.2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26745,'0'0'6022,"54"-27"-6150,-31 20-2915,-7-2-3139,-3 2-4132</inkml:trace>
</inkml:ink>
</file>

<file path=ppt/ink/ink3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5.3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13549,'0'0'11365,"-10"11"-11301,-5 7-57,2 0 1,0 1-1,1 1 0,1 0 0,-15 38 0,25-53-8,-7 14 51,2 1-1,1 0 1,0 1 0,-2 20-1,7-37-39,-1 0-1,1 0 0,0 1 1,0-1-1,0 0 0,1 0 0,-1 0 1,1 0-1,0 0 0,0 0 0,0 0 1,1-1-1,0 1 0,-1 0 1,1-1-1,0 1 0,1-1 0,-1 1 1,1-1-1,-1 0 0,1 0 0,0 0 1,0-1-1,0 1 0,1-1 1,-1 1-1,5 1 0,3 1-294,0-1 0,0 0 1,0-1-1,0-1 0,1 1 0,21 0 0,36-6-7042,-27-7-2218</inkml:trace>
</inkml:ink>
</file>

<file path=ppt/ink/ink3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5.6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14350,'0'0'8936,"11"-9"-8568,141-114 513,-152 123-900,0 1 1,0-1-1,0 0 0,0 1 0,-1-1 1,1 0-1,0 1 0,0-1 0,0 0 1,0 1-1,0-1 0,0 0 0,0 1 0,0-1 1,0 1-1,0-1 0,0 0 0,0 1 1,1-1-1,-1 0 0,0 1 0,0-1 0,0 0 1,0 1-1,0-1 0,1 0 0,-1 1 1,0-1-1,0 0 0,1 0 0,-1 1 1,0-1-1,0 0 0,1 0 0,-1 0 0,0 1 1,1-1-1,-1 0 0,0 0 0,1 0 1,-1 0-1,0 0 0,1 0 0,-1 1 1,0-1-1,1 0 0,-1 0 0,1 0 0,-1 0 1,0 0-1,1 0 0,-1-1 0,0 1 1,1 0-1,-1 0 0,0 0 0,1 0 1,-1 0-1,0 0 0,1-1 0,-1 1 0,0 0 1,1 0-1,-1 0 0,0-1 0,0 1 1,1-1-1,-11 47 292,3-14 282,7-29-489,1 0 0,-1 0 0,0 0-1,1-1 1,-1 1 0,1 0 0,0 0 0,0-1 0,0 1 0,0 0 0,0-1 0,1 0 0,-1 1 0,1-1-1,-1 0 1,1 1 0,0-1 0,0 0 0,0 0 0,0 0 0,5 2 0,22 6-8851,-22-9-856</inkml:trace>
</inkml:ink>
</file>

<file path=ppt/ink/ink3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5.9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 14221,'0'0'12684,"60"-5"-12555,-42 2-226,3 3-1952,0-1-2660,-6-1-2434</inkml:trace>
</inkml:ink>
</file>

<file path=ppt/ink/ink3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6.3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15663,'0'0'6038,"9"-4"-4608,-1 1-1092,0 0 0,0 1 0,0 0 0,0 0 0,0 1 0,0 0 0,12 0 0,-18 1-306,0 0 0,0 0 0,0 0-1,0 1 1,1-1 0,-1 1 0,0 0 0,0-1 0,0 1 0,0 0 0,0 0 0,0 1 0,-1-1 0,1 0 0,0 0 0,0 1 0,-1-1 0,1 1 0,-1 0 0,0-1 0,1 1 0,-1 0 0,0 0 0,0 0 0,0 0 0,0 0 0,0 0 0,-1 0 0,1 0 0,0 0 0,-1 0 0,0 0 0,1 1 0,-1-1 0,0 0 0,0 0 0,0 0 0,-1 4 0,0-1-15,1-1 0,-1 0 1,0 0-1,0 1 1,0-1-1,-1 0 0,1 0 1,-1 0-1,0 0 1,0-1-1,0 1 0,-1 0 1,1-1-1,-5 5 0,-50 42 848,8-8 828,89-38-2029,6-9-2382,1-7-3634,-14 2-1074</inkml:trace>
</inkml:ink>
</file>

<file path=ppt/ink/ink3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6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84 1 15310,'0'0'3524,"50"27"-1314,-22-6-512,-3 6-417,-3 2-545,-8 10-447,-12 4-161,-2 5-32,-13 5-64,-15 5 96,-10 0-160,-9-4-1153,-1-8-3075,-2-10-5125</inkml:trace>
</inkml:ink>
</file>

<file path=ppt/ink/ink3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8.5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1 130 13100,'0'0'9460,"10"-4"-9070,75-30-216,2 4 0,114-24 1,-196 53-150,30-2-161,-34 3 131,0 0 0,0 1-1,0-1 1,-1 0-1,1 1 1,0-1 0,0 1-1,0-1 1,0 1-1,-1-1 1,1 1 0,0 0-1,0-1 1,-1 1 0,1 0-1,-1 0 1,1-1-1,-1 1 1,1 0 0,-1 0-1,1 0 1,-1 0-1,0 0 1,1-1 0,-1 1-1,0 0 1,0 0-1,0 0 1,0 0 0,0 2-1,1 0 12,0-1-1,0 1 1,0 0-1,0 0 1,0 0-1,1-1 1,-1 1-1,1-1 0,0 1 1,-1-1-1,1 0 1,0 1-1,1-1 1,-1 0-1,0 0 1,0-1-1,1 1 1,-1 0-1,1-1 1,0 0-1,-1 1 1,1-1-1,0 0 1,0 0-1,0-1 0,0 1 1,0 0-1,0-1 1,0 0-1,0 0 1,4 0-1,7 1 49,1-1-1,-1-1 1,1-1 0,-1 1-1,18-6 1,-17 2-17,-1 0 0,0-1 0,25-15 0,-24 12 10,0 2-1,26-11 1,-40 18-51,-1 0 0,1 0 0,-1 0 0,1 0 0,-1 0 0,1 1 0,-1-1 0,1 0 0,-1 0 0,1 0 0,-1 0 0,1 1 0,-1-1 0,1 0-1,-1 0 1,0 1 0,1-1 0,-1 0 0,1 1 0,-1-1 0,0 0 0,1 1 0,-1-1 0,0 1 0,0-1 0,1 1 0,-1-1 0,0 0 0,0 1 0,0-1 0,0 1 0,1-1 0,-1 1 0,0-1 0,0 1 0,0-1 0,0 1 0,0-1 0,0 1 0,0-1 0,0 1 0,0-1 0,-1 1-1,1-1 1,0 1 0,0-1 0,0 1 0,-1 0 0,-6 38 201,4-25-260,3 0-1362,0-8-6887</inkml:trace>
</inkml:ink>
</file>

<file path=ppt/ink/ink3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49.0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16496,'0'0'10105,"0"13"-9929,-3 108 107,3-120-281,0 0 0,0 0 0,0 0-1,0 0 1,0 0 0,1 0 0,-1 0-1,0 0 1,0 0 0,1 0 0,-1 0-1,0 0 1,1-1 0,-1 1 0,1 0-1,-1 0 1,1 0 0,0 0 0,-1-1-1,1 1 1,0 0 0,0-1 0,-1 1-1,1-1 1,0 1 0,0 0 0,0-1-1,1 1 1,1 0 17,0-1-1,-1 1 0,1-1 1,0 0-1,0 0 1,0 0-1,0 0 1,-1 0-1,1-1 1,4 0-1,4-2 40,0-1 0,0 0 0,-1-1 1,13-6-1,-11 2-40,-10 7-14,1 0 0,0 0-1,-1 0 1,1 0 0,0 0 0,0 1-1,0-1 1,0 1 0,0 0 0,0 0-1,0 0 1,0 0 0,1 0 0,4 1 0,-7 3-26,0 0 1,0 1-1,0-1 1,-1 1-1,1-1 1,-1 1 0,0-1-1,0 1 1,0-1-1,-1 1 1,0 5-1,1-6 39,-11 54 237,8-43-240,0 1 0,0-1 0,1 17 0,2-30-73,0-1 0,0 1 0,0 0 0,0-1 0,0 1 0,0 0 1,0-1-1,0 1 0,1-1 0,-1 1 0,0 0 0,0-1 0,1 1 0,-1-1 0,0 1 0,1-1 0,-1 1 0,1-1 0,-1 1 1,1-1-1,-1 1 0,1-1 0,-1 0 0,1 1 0,-1-1 0,1 0 0,-1 1 0,1-1 0,0 0 0,-1 0 0,1 1 1,-1-1-1,1 0 0,0 0 0,-1 0 0,1 0 0,1 0 0,16-7-8881,-4-9-7406</inkml:trace>
</inkml:ink>
</file>

<file path=ppt/ink/ink3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53.3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79 9673,'0'0'13442,"-1"-8"-11584,0-25-102,2 31-1596,-1 1-1,0 0 0,1-1 1,-1 1-1,0 0 0,1-1 1,0 1-1,-1 0 0,1 0 1,0 0-1,-1 0 0,1 0 1,0 0-1,0 0 0,0 0 1,0 0-1,0 0 0,0 0 1,0 0-1,0 1 1,1-1-1,-1 0 0,0 1 1,0-1-1,1 1 0,1-1 1,35-6 1302,-32 6-1269,3 0-179,0 0 1,0 0-1,0 1 0,-1 0 0,1 1 1,10 1-1,-17-1-15,0-1 1,0 1-1,0 0 0,0 0 1,0-1-1,0 2 1,0-1-1,0 0 0,0 0 1,-1 0-1,1 1 0,0-1 1,-1 1-1,1-1 0,-1 1 1,0 0-1,0 0 0,1 0 1,-1-1-1,0 1 0,0 0 1,-1 0-1,1 0 1,0 0-1,-1 1 0,1-1 1,-1 0-1,0 0 0,1 0 1,-1 3-1,-1 2 1,1 0 0,-1 0 0,-1 0 0,1 0 0,-1-1 0,0 1 0,-1-1 0,1 1 0,-1-1 0,0 0 0,-1 0 0,0 0 0,0 0 0,0-1 0,0 0 0,-1 1 0,0-2 0,-8 7 0,5-3 0,0 1 0,0-1 0,1 1 0,0 1 0,-9 16 0,18-25 0,0 0 0,0 0 0,0-1 0,0 1 0,1-1 0,-1 1 0,0-1 0,0 0 0,0 0 0,0 0 0,1 0 0,1-1 0,44-6 0,-39 5 0,1 0 0,0 0 0,-1 1 0,1 0 0,0 1 0,0 0 0,0 0 0,0 1 0,10 3 0,-6 5-3115,7 11-9572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19635,'0'0'8680,"-3"64"-7399,-11-21-320,2 4-128,-3 2-65,4-3-255,3-8-417,5-5-96,3-10 0,0-7-801,1-10-928,9-6-642,1-3-960,0-14-1345,1-5-1186,-3-3-736</inkml:trace>
</inkml:ink>
</file>

<file path=ppt/ink/ink3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54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16 167 4420,'0'0'13875,"-2"10"-11494,-3 1-1479,-1 11 57,4 2 3452,6-21-608,16-10-2187,1-11-1549,-1-1 0,0-1 0,-2-1 0,0-1 0,20-32 0,-19 26-69,16-20 2,-31 85 0,-13 73 0,-12 95 0,31-252-1436,-9 46 206</inkml:trace>
</inkml:ink>
</file>

<file path=ppt/ink/ink3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54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0 248 13805,'0'0'16677,"6"-11"-16004,37-59 133,79-96 0,-117 217-806,-11 24-3344,-18 90-1,16-112-2976,8-72-8760</inkml:trace>
</inkml:ink>
</file>

<file path=ppt/ink/ink3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45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61 2402,'0'0'15103,"0"-8"-14212,1-4-454,0-7-85,-1-3 11276,0 64-11585,4 272 10,-3-289-45,1 0 0,7 25 0,-5-26 27,0 0-1,-1 26 1,-1-50 239</inkml:trace>
</inkml:ink>
</file>

<file path=ppt/ink/ink3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47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10 155 4132,'0'-21'5924,"1"-11"-5019,0 0-306,-1 10 4918,-10-26 6474,10 89-12109,-2 14 269,3 0 1,10 81-1,-9-83-78,-2-42-42,0 0 0,1 1 1,0-1-1,5 22 0,-4 13 1006,-3-26-1540</inkml:trace>
</inkml:ink>
</file>

<file path=ppt/ink/ink3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48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14 137 9929,'-9'12'9475,"4"-4"-4002,7-16-786,43-82-2987,-14 31-1676,-31 60-30,0-1-1,0 0 0,-1 0 0,1 0 1,0 0-1,0 0 0,0 0 1,0 1-1,0-1 0,0 0 1,0 0-1,0 0 0,0 0 0,0 0 1,0 0-1,0 1 0,0-1 1,0 0-1,1 0 0,-1 0 0,0 0 1,0 0-1,0 0 0,0 1 1,0-1-1,0 0 0,0 0 1,0 0-1,0 0 0,0 0 0,0 0 1,1 0-1,-1 0 0,0 1 1,0-1-1,0 0 0,0 0 0,0 0 1,0 0-1,0 0 0,1 0 1,-1 0-1,0 0 0,0 0 1,0 0-1,0 0 0,0 0 0,1 0 1,-1 0-1,0 0 0,0 0 1,0 0-1,0 0 0,0 0 1,0 0-1,1 0 0,-1 0 0,0 0 1,0 0-1,0-1 0,3 27-35,-3 30 120,-12 55 552,14-112-1141,0 0 1,1 0 0,-1 0-1,0-1 1,0 1 0,0-1 0,0 0-1,0 1 1,0-1 0,-1 0 0,3-2-1,3-5-4501,-2 0-2168</inkml:trace>
</inkml:ink>
</file>

<file path=ppt/ink/ink3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48.5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36 10666,'0'0'20008,"9"-7"-18935,27-18-427,-36 24-641,0 1 1,1 0-1,-1 0 0,1-1 0,-1 1 0,0 0 0,1-1 0,-1 1 1,1 0-1,-1 0 0,1 0 0,-1 0 0,1-1 0,-1 1 0,1 0 1,-1 0-1,1 0 0,-1 0 0,1 0 0,-1 0 0,1 0 0,-1 0 1,0 1-1,1-1 0,-1 0 0,1 0 0,-1 0 0,1 0 0,-1 1 1,1-1-1,-1 0 0,1 0 0,-1 1 0,0-1 0,1 0 0,-1 1 1,0-1-1,1 0 0,-1 1 0,0-1 0,1 0 0,-1 1 0,0-1 0,0 1 1,0-1-1,1 1 0,-1-1 0,0 1 0,0-1 0,0 1 0,0-1 1,0 1-1,0-1 0,0 1 0,0 0 0,1 31 79,-1-28-82,0 0-2,-1 1 0,1-1 0,-1 0 0,0 1 0,0-1 0,-1 0 0,1 0 0,-1 0 0,0 0 0,0 0 0,0 0 0,-5 6 0,-41 41 0,0 1 0,84-50 0,15-4 23,-31 0-62,0 1 0,0 2 0,34 3 0,-40 3-2370,-8-4-5395</inkml:trace>
</inkml:ink>
</file>

<file path=ppt/ink/ink3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59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0 121 8776,'0'0'16031,"8"-8"-15598,12-11-444,2 1 1,0 1-1,33-19 0,-49 33-786,17-10-506,-16 6-7033</inkml:trace>
</inkml:ink>
</file>

<file path=ppt/ink/ink3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59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0 120 9097,'0'0'10303,"8"-9"-9844,0-2-438,38-45 731,-42 51-825,1 0 0,-1 1 0,1-1 0,0 1 1,0 0-1,1 0 0,-1 1 0,13-6 0,-18 9-131,0 0-1,1 0 0,-1 0 0,0 0 1,1 0-1,-1 0 0,0 0 0,0 0 1,1 1-1,-1-1 0,0 0 1,0 0-1,1 0 0,-1 0 0,0 1 1,0-1-1,1 0 0,-1 0 0,0 1 1,0-1-1,0 0 0,0 0 1,1 1-1,-1-1 0,0 0 0,0 0 1,0 1-1,0-1 0,0 0 0,0 1 1,0-1-1,0 0 0,0 0 1,0 1-1,0-1 0,0 0 0,0 1 1,0-1-1,0 0 0,0 1 1,0-1-1,0 0 0,0 0 0,0 1 1,0-1-1,-1 0 0,1 0 0,0 1 1,0-1-1,-1 0 0,1 1 119,-3 9-4815</inkml:trace>
</inkml:ink>
</file>

<file path=ppt/ink/ink3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3:59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85 9257,'0'0'10634,"56"-49"-10602,-40 36-32,-1 3-160,-2 2-1410,-6 4-1473,-2 3-192</inkml:trace>
</inkml:ink>
</file>

<file path=ppt/ink/ink3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4:00.2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83 11499,'0'0'9641,"53"-37"-9417,-32 22-192,-2 2-96,-1 2-865,-7 6-512,-4 4-929</inkml:trace>
  <inkml:trace contextRef="#ctx0" brushRef="#br0" timeOffset="1">48 121 13645,'0'0'7303,"64"-60"-6983,-44 44-448,-2 1-2947,-5 3-5093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10025,'0'0'14932,"10"7"-14473,-5-3-637,4 3 459,-1-1 1,1 0-1,0 0 0,1-1 1,13 6-1,-21-10-165,0 0-1,1-1 0,-1 1 0,0-1 1,0 1-1,0-1 0,1 0 1,-1 1-1,0-1 0,0 0 1,0-1-1,1 1 0,-1 0 0,0-1 1,0 1-1,0-1 0,1 0 1,-1 1-1,0-1 0,0 0 0,0 0 1,0-1-1,-1 1 0,1 0 1,0-1-1,0 1 0,-1-1 1,1 1-1,-1-1 0,1 0 0,-1 1 1,0-1-1,0 0 0,1 0 1,-1 0-1,1-4 0,-1 4-95,0 1-1,0-1 0,0 0 1,-1 0-1,1 0 0,0 0 1,-1 0-1,0 0 0,1 0 1,-1 0-1,0 0 0,0 0 1,0 0-1,0 0 0,0 0 1,0 0-1,-1 0 1,0-3-1,0 4 1,1 1 0,-1-1 1,0 0-1,0 1 0,1-1 1,-1 1-1,0-1 0,0 1 1,0-1-1,0 1 0,0-1 0,0 1 1,0 0-1,1-1 0,-1 1 1,0 0-1,0 0 0,0 0 1,0 0-1,0 0 0,0 0 1,0 0-1,0 0 0,0 0 0,-2 1 1,-2 0 27,0 1 1,0 0-1,0-1 1,1 2-1,-1-1 1,0 0-1,1 1 1,0 0-1,0 0 1,0 0-1,0 1 1,0-1-1,-4 6 1,5-5-70,0 0-1,0 0 1,1 1 0,-1-1-1,1 1 1,0-1 0,1 1-1,-1 0 1,1 0-1,0 0 1,0 0 0,0 0-1,1 0 1,-1 9 0,2-12-37,0 1 0,-1-1 0,1 0 0,0 0 0,0 1 1,1-1-1,-1 0 0,0 0 0,1 0 0,-1 0 0,1 0 0,0 0 0,-1-1 1,1 1-1,0-1 0,0 1 0,0-1 0,0 0 0,1 1 0,-1-1 1,0 0-1,0 0 0,1-1 0,-1 1 0,0 0 0,1-1 0,-1 0 1,1 1-1,-1-1 0,6 0 0,19 0-4448,2 0-3320</inkml:trace>
</inkml:ink>
</file>

<file path=ppt/ink/ink3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0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22 1698,'0'0'13890,"9"-22"-1211,-13 22-12601,1 0 0,-1 0 1,1 0-1,-1 1 0,1-1 0,0 1 1,-1 0-1,1 0 0,0 0 0,-1 0 1,1 0-1,0 1 0,0-1 0,0 1 1,0 0-1,0 0 0,1 0 0,-1 1 1,1-1-1,-1 0 0,1 1 0,0 0 1,0 0-1,0-1 0,0 1 0,0 0 1,1 0-1,-1 1 0,1-1 0,0 0 1,0 0-1,0 1 0,0-1 0,1 1 1,-1-1-1,1 0 0,0 1 0,0-1 1,0 1-1,2 6 0,0-10-34,0 1 0,0 0 1,1-1-1,-1 0 0,0 1 0,0-1 0,1 0 1,-1 0-1,0 0 0,0-1 0,1 1 0,-1 0 1,0-1-1,0 0 0,0 1 0,0-1 0,3-2 1,1-2-5,-1 0 0,0-1 0,0 1 0,-1-1 0,0 0 0,0-1 0,0 1 0,-1-1 0,4-7 1,-2 2 28,-3 13-43,-2 14-23,0-13-7,0 1 0,0 0 0,0 0 0,0 0-1,0 0 1,0-1 0,1 1 0,-1 0 0,1 0 0,2 4-1,-1-5-23,-1 0 0,1-1 0,0 1 0,0-1 0,0 1 0,0-1 0,0 1 0,1-1 0,-1 0 0,0 0 0,1 0 0,-1-1 0,0 1 0,1 0 0,2-1 0,4 3-801,8 1-2042,-5-2-1805,-2-1-2056</inkml:trace>
</inkml:ink>
</file>

<file path=ppt/ink/ink3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2.4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4164,'0'0'1794,"2"-10"-5254,-1 7 3282,8-39 168,-2 7 4396,-3 4 3600,-3 2 6298,-1 73-12720,-7 19-731,33-70-337,-20 3-500,1 0-1,-1 1 0,1 0 0,0 1 0,0-1 0,0 1 1,0 1-1,1-1 0,-1 1 0,13 0 0,-19 2-2,0-1-1,-1 1 1,1 0 0,0-1-1,0 1 1,0 0 0,0 0-1,-1 0 1,1 0 0,0-1-1,-1 1 1,1 0-1,-1 0 1,1 0 0,-1 0-1,0 0 1,1 1 0,-1-1-1,0 0 1,0 0 0,1 0-1,-1 0 1,0 0-1,0 0 1,0 0 0,0 1-1,-1-1 1,1 0 0,-1 2-1,-6 35 48,7-37-14,-1 1 1,0-1 0,0 1 0,0-1 0,0 1 0,-1-1-1,1 0 1,0 0 0,0 0 0,-1 0 0,1 0 0,-1 0-1,1 0 1,-1 0 0,1 0 0,-1 0 0,1-1 0,-1 1 0,0-1-1,0 1 1,1-1 0,-1 0 0,-3 0 0,-44-7 608,13 2-8470</inkml:trace>
</inkml:ink>
</file>

<file path=ppt/ink/ink3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06.4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32 111 7591,'0'0'10180,"-13"-11"-3341,22-9-1849,-7 12-4874,1 1-1,-1-1 1,0 0-1,1-15 1,-3 23-73,-1 13-109,1 5 133,6-29 102,-4 5-72,-1 1 0,0-1 0,0 0 0,0 1 0,-1-1 0,0-5-1,-17 25 33,5 25-113,12-38 80,0-33 309,-2 27-504,-3 21 57,-5 34 96,8-39 62,8-54 37,-4 38-95,-5 26-50,-4 65-362,8-91-169,1-1 0,0 1 1,-1 0-1,2 0 1,-1-1-1,1 2 1,3-7-1,2-3-3405,2-5-3845</inkml:trace>
</inkml:ink>
</file>

<file path=ppt/ink/ink3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16.8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292 52 4676,'-8'2'2883,"-2"0"-2486,-55 11 2437,20-7 1841,39-2-2370,16 3-1852,17 5-536,45 1 232,1-4 0,0-3-1,129-5 1,-166-1-136,71-8 15,-1-3 0,179-45-1,-46 8-318,-239 47 283,1 1-1,-1 0 1,1-1-1,-1 1 1,1 0-1,-1 0 1,1 0-1,-1-1 1,1 1-1,-1 0 1,1 0-1,-1 0 1,1 0-1,-1 0 1,1 0-1,-1 0 1,1 0-1,-1 0 1,1 0-1,-1 0 1,1 0-1,-1 0 0,1 1 1,-1-1-1,1 0 1,-1 0-1,1 0 1,-1 1-1,1-1 1,-1 0-1,1 1 1,-1 0-1,-17 10-55,-50 19 86,61-27-46,-181 74 426,-3-8 1,-387 86-1,498-144-205,79-11-196,0 0-1,0 0 1,0 0-1,0 0 1,-1 0-1,1 0 0,0 1 1,0-1-1,0 0 1,-1 0-1,1 0 1,0 0-1,0 0 1,0 0-1,0 0 1,-1 0-1,1 0 0,0 0 1,0 0-1,0 0 1,-1 0-1,1 0 1,0 0-1,0-1 1,0 1-1,-1 0 1,1 0-1,0 0 1,0 0-1,0 0 0,0 0 1,-1 0-1,1 0 1,0-1-1,0 1 1,0 0-1,0 0 1,0 0-1,0 0 1,0-1-1,-1 1 0,1 0 1,0 0-1,0 0 1,0 0-1,0-1 1,0 1-1,0 0 1,0 0-1,0 0 1,0-1-1,0 1 1,0 0-1,0-1 0,8-8-35,15-9-1,1 1 1,0 2-1,0 0 1,35-14-1,113-42-412,-159 66 380,96-33-150,3 5 0,0 5 1,177-22-1,-368 62 377,-124 36-1,-75 41 201,141-43-36,-49 16 61,-152 47 0,321-106-530,12-6-533,22-19-2894,36-28-4707</inkml:trace>
</inkml:ink>
</file>

<file path=ppt/ink/ink3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4.3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68 14286,'0'0'4820,"2"-9"-2060,2-30-598,-4 38-2119,0 0 0,-1 0 1,1 0-1,0 0 0,-1 1 0,1-1 0,-1 0 1,1 0-1,-1 0 0,1 0 0,-1 1 0,1-1 1,-1 0-1,0 0 0,0 1 0,1-1 0,-1 0 1,0 1-1,0-1 0,0 1 0,1-1 0,-1 1 1,0 0-1,0-1 0,0 1 0,0 0 0,0 0 1,0-1-1,0 1 0,-1 0 0,-33 0 731,26 0-704,3 0-61,-1 1-1,1 0 1,0 0-1,-1 1 1,1 0-1,0 0 1,0 0-1,0 0 1,0 1-1,1 0 1,-1 1-1,1-1 1,0 1-1,0 0 1,0 0-1,0 1 1,1-1-1,-1 1 1,1 0-1,0 0 1,1 1-1,-1-1 0,1 1 1,0 0-1,1-1 1,-1 1-1,1 0 1,1 1-1,-1-1 1,1 0-1,0 1 1,0-1-1,0 7 1,1-11 10,1 0 1,-1 0 0,0 0-1,1-1 1,0 1 0,-1 0-1,1 0 1,0 0 0,0-1-1,0 1 1,0 0 0,0-1-1,0 1 1,0-1 0,0 0-1,1 1 1,-1-1 0,1 0-1,-1 1 1,1-1 0,-1 0-1,1 0 1,0 0-1,0-1 1,-1 1 0,1 0-1,0-1 1,0 1 0,0-1-1,0 1 1,0-1 0,-1 0-1,1 0 1,0 0 0,0 0-1,3-1 1,4 1 18,0 0 0,0-1 0,0 0 0,0-1 0,0 0 0,15-5 0,-8 0 42,-2-1 1,1 0 0,-1-1-1,0-1 1,14-13 0,-22 18-14,0 0 0,0 0 1,-1-1-1,0 0 0,0 0 0,0 0 0,-1 0 1,0-1-1,0 0 0,-1 0 0,0 0 1,0 0-1,2-10 0,-5 17-66,0 0 0,0 0 0,0 0 0,0 0-1,0 0 1,0 0 0,0 0 0,0 0 0,0 0 0,-1 0 0,1 0 0,0 0 0,0 0 0,0 0-1,0 0 1,0 0 0,0 0 0,0 0 0,0 0 0,0 0 0,-1 0 0,1 0 0,0 0-1,0 0 1,0 0 0,0 0 0,0 0 0,0 0 0,0 0 0,0 0 0,0 0 0,0 0-1,-1-1 1,-8 22-48,-10 31-59,17-44-305,0 0 1,1-1-1,-1 1 0,2 0 0,-1 1 1,1-1-1,1 0 0,-1 0 0,3 10 0,-2-16 202,0 1-1,0-1 0,0 0 0,0 0 0,0 1 0,1-1 0,-1 0 1,1-1-1,-1 1 0,1 0 0,0 0 0,0-1 0,0 1 1,0-1-1,0 1 0,0-1 0,0 0 0,0 0 0,0 0 0,1 0 1,-1 0-1,0 0 0,1-1 0,-1 1 0,1-1 0,-1 1 1,0-1-1,1 0 0,-1 0 0,1 0 0,-1-1 0,1 1 0,3-2 1,27-4-7254</inkml:trace>
</inkml:ink>
</file>

<file path=ppt/ink/ink3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4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158 0 11339,'0'0'6982,"-29"71"-4900,20-40-512,2 1-641,4 1-353,3-2-416,0-4-160,10-3-608,3-7-577,1-5-769,-3-6-769,-5-4-3234</inkml:trace>
  <inkml:trace contextRef="#ctx0" brushRef="#br0" timeOffset="1">1 217 9097,'0'0'14509,"50"-27"-13804,-14 21-385,6 1-288,5 1-1569,-3 1-4261,0 0-8071</inkml:trace>
</inkml:ink>
</file>

<file path=ppt/ink/ink3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5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1 19699,'0'0'4505,"1"9"-2631,5 185 1381,-6-164-3537,0-29 251,0 0 0,0 0-1,1 0 1,-1 0-1,0 0 1,0 0-1,0 1 1,1-1-1,-1 0 1,1 0-1,-1 0 1,1 0-1,-1 0 1,1 0-1,0 0 1,-1 0 0,1-1-1,0 1 1,0 0-1,-1 0 1,1 0-1,0-1 1,0 1-1,0-1 1,0 1-1,0 0 1,0-1-1,0 0 1,0 1-1,0-1 1,0 0 0,2 1-1,44 1-1736,-3 0-59,-8 15 1589,-35-16 305,1 0 0,-1-1 0,0 1 0,0 0 0,1 0 1,-1 0-1,0 0 0,0 0 0,0 0 0,0 0 0,-1 0 0,1 0 0,0 1 0,0-1 0,-1 0 0,1 1 0,0-1 0,-1 0 0,0 1 0,1-1 0,-1 0 0,0 1 0,0-1 0,1 1 0,-1 2 0,-1-3 28,0 0 0,0 0-1,0 0 1,0 0 0,0 0 0,0 0-1,0 0 1,-1-1 0,1 1 0,0 0 0,0-1-1,-1 1 1,1-1 0,0 1 0,-1-1-1,1 0 1,0 1 0,-1-1 0,1 0-1,0 0 1,-2 0 0,-36 1 1127,36-1-963,-19 1 488,16 0-681,0 0-1,-1-1 1,1 0-1,0 0 0,-1 0 1,1-1-1,0 0 1,0 0-1,-1-1 0,1 1 1,0-1-1,0-1 1,1 1-1,-1-1 1,-6-4-1,11 6-240,0 1-1,1-1 1,-1 1 0,1-1 0,0 0-1,-1 1 1,1-1 0,-1 1-1,1-1 1,0 0 0,0 0 0,-1 1-1,1-1 1,0 0 0,0 0-1,0 1 1,0-1 0,0 0 0,0 0-1,0 1 1,0-2 0,7-8-6448,6 1-3611</inkml:trace>
</inkml:ink>
</file>

<file path=ppt/ink/ink3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1 126 8168,'9'0'5701,"198"-9"2066,110-23-4125,-71 5-3178,525-30-3016,-740 56-784,-22 1-583</inkml:trace>
</inkml:ink>
</file>

<file path=ppt/ink/ink3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05.9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7847,'0'0'10773,"9"0"-8541,46-6 235,10-2 600,119 1-1,-181 7-3064,-1 0 0,0 0-1,1 0 1,-1 1 0,1-1 0,-1 1 0,0-1 0,1 1 0,-1 0 0,0 0-1,0 0 1,1 0 0,-1 1 0,0-1 0,3 4 0,-4-4-6,0 0 0,0 0 0,0 1 1,0-1-1,-1 1 0,1-1 0,-1 1 0,1-1 1,-1 1-1,1-1 0,-1 1 0,0-1 1,0 1-1,0-1 0,0 1 0,0 0 0,0-1 1,-1 3-1,0 3 7,-1-1 0,0 0-1,-1 0 1,0 0 0,0-1 0,0 1 0,0-1 0,-1 1-1,0-1 1,-7 7 0,-19 16 154,-1-2 1,-55 36-1,2-2 1149,83-60-1292,1 0 0,0 0 0,-1 0 0,1 1 0,-1-1 0,1 0 0,0 0 0,-1 1 0,1-1 0,-1 0 0,1 1 0,0-1 0,-1 0 0,1 1 0,0-1 0,0 0 0,-1 1 0,1-1 0,0 1 0,0-1 0,0 1 0,-1-1 0,1 1 0,0-1 0,0 1 0,0-1 0,0 0 0,0 1 0,0-1 0,0 1 0,0-1 0,0 1 0,0-1 0,0 1 0,1 0 0,17 5 269,44-5-39,-48-1-165,207-4-183,-74-2-4660,-84 1-2069</inkml:trace>
</inkml:ink>
</file>

<file path=ppt/ink/ink3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15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59 12748,'0'0'8904,"69"-20"-7494,-34 14-449,7 1-353,5-2-383,-4 1-161,1 0-32,-8 3-64,-7 0-481,-10 1-608,-10 2-256,-15 0-4229,-18 0 257,-11 8-5125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18449,'0'0'2002,"3"-9"326,-1 3-2126,1 0 1,0 0-1,0 0 1,1 0-1,-1 1 0,1-1 1,1 1-1,-1 0 1,1 0-1,-1 0 0,1 1 1,1 0-1,-1 0 1,1 0-1,-1 0 1,1 1-1,0 0 0,1 0 1,-1 1-1,0 0 1,1 0-1,-1 0 0,11-1 1,-17 3-214,1 0 0,-1 0 0,1 0 0,-1 0 0,0 0 1,1 0-1,-1 0 0,0 0 0,1 1 0,-1-1 0,0 0 0,1 0 0,-1 0 1,0 0-1,1 0 0,-1 1 0,0-1 0,1 0 0,-1 0 0,0 1 0,1-1 1,-1 0-1,0 0 0,0 1 0,0-1 0,1 0 0,-1 1 0,0-1 0,0 0 1,0 1-1,0-1 0,1 0 0,-1 1 0,0-1 0,0 0 0,0 1 0,0 0 1,-3 19-157,-14 17 181,7-20 21,-24 51 137,32-63-138,0 0 1,0 0-1,1 1 1,0-1 0,0 1-1,0-1 1,1 1-1,-1-1 1,1 1 0,1 10-1,0-16-33,-1 1 1,0 0-1,0 0 0,1-1 1,-1 1-1,0 0 0,1 0 0,-1-1 1,0 1-1,1 0 0,-1-1 0,1 1 1,0-1-1,-1 1 0,1-1 0,-1 1 1,1-1-1,0 1 0,-1-1 1,1 1-1,0-1 0,-1 0 0,1 1 1,0-1-1,0 0 0,-1 0 0,1 0 1,1 1-1,29-5 75,24-21 153,-33 11-39,-1-1 1,-1 0 0,0-2-1,-1-1 1,-1 0-1,-1-1 1,0-1-1,-2 0 1,18-30 0,-26 33 319,-8 18-87,-14 28-310,7-8-101,2 0 0,0 1 0,2-1 0,0 1 0,1 0 0,1 0 0,2 31 0,0-52 0,0 0-1,0 0 1,0 0-1,0 0 1,0 0 0,0-1-1,0 1 1,0 0 0,0 0-1,1 0 1,-1 0-1,0-1 1,1 1 0,-1 0-1,0 0 1,1-1-1,-1 1 1,1 0 0,0-1-1,-1 1 1,1 0-1,-1-1 1,1 1 0,0-1-1,-1 1 1,1-1-1,0 1 1,0-1 0,1 1-1,0-1 35,0 0 0,-1 0 0,1 0 0,0 0 0,0-1 0,0 1-1,-1-1 1,1 1 0,0-1 0,-1 1 0,1-1 0,0 0 0,1-1 0,5-3 94,0-1 0,-1 0 1,1 0-1,8-10 0,-1-2-131,-2 0-1,0-1 0,12-21 1,-20 30-10,0 1 0,-1-1 0,0 0 1,-1 0-1,0 0 0,0 0 0,-1-1 1,1-18-1,-3 29 1,0 0 0,0 0 0,0 0 0,0 0 0,0 0 0,0 0 0,0 0 0,-1 1 0,1-1 0,0 0 0,0 0 0,0 0 0,0 0 0,0 0 0,0 0 0,0 0 0,0 0 0,0 0 0,0 0 0,0 0 0,-1 0 0,1 0 0,0 0 0,0 0 0,0 0 0,0 0 0,0 0 0,0 0 0,0 0 0,0 0 0,0 0 0,0 0 0,-1 0 0,1 0 0,0 0 0,0 0 0,0 0 0,0-1 0,0 1 0,0 0 0,0 0 0,0 0 0,0 0 0,0 0 0,0 0 0,0 0 0,0 0 0,0 0 0,0 0 0,0 0 0,0 0 0,-1 0 0,1-1 0,0 1 0,0 0 0,0 0 0,0 0 0,0 0 0,0 0 0,0 0 0,0 0 0,0 0 0,0 0 0,1-1 0,-9 12 0,-6 15 0,-5 55 0,17-74 0,1 1 0,0-1 0,1 1 0,0 0 0,0-1 0,1 1 0,0-1 0,3 15 0,-4-21 0,1 0 0,0 0 0,-1 0 0,1 0 0,0 0 0,0 0 0,-1 0 0,1 0 0,0 0 0,0 0 0,0 0 0,0-1 0,0 1 0,0 0 0,0-1 0,1 1 0,-1-1 0,0 1 0,0-1 0,0 1 0,1-1 0,-1 0 0,0 0 0,0 0 0,1 1 0,-1-1 0,0 0 0,1-1 0,-1 1 0,0 0 0,0 0 0,1 0 0,1-2 0,2 1 0,-1 0 0,0-1 0,0 1 0,1-1 0,-1 0 0,0-1 0,-1 1 0,7-5 0,8-9 0,-1-2 0,0 1 0,-1-2 0,-1 0 0,-1-1 0,0-1 0,20-43 0,-53 111 0,5-17 0,2 0 0,1 1 0,1 1 0,-6 40 0,16-72-14,0 1 1,0-1-1,0 0 1,0 1-1,0-1 1,-1 1-1,1-1 1,0 1-1,0-1 1,0 0-1,1 1 1,-1-1-1,0 1 1,0-1-1,0 0 1,0 1-1,0-1 1,0 1-1,1-1 1,-1 0-1,0 1 1,0-1-1,0 0 1,1 1-1,-1-1 1,0 0-1,1 1 1,-1-1-1,0 0 1,1 1-1,-1-1 1,0 0-1,1 0 1,0 1-1,14-6-1325,16-18-3469,-12 1-2900,0-3-3812</inkml:trace>
</inkml:ink>
</file>

<file path=ppt/ink/ink3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16.0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32 11115,'0'0'9416,"76"15"-7462,-32-15-416,2-10-994,0 4-448,-2-2-64,-10 2-1281,-7 2-1666,-12-2-928,-6 0-2531</inkml:trace>
</inkml:ink>
</file>

<file path=ppt/ink/ink3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7:16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1 264 12748,'0'0'7255,"11"-2"-5579,-1 0-1470,1 0 1,-2-1-1,1 0 0,0-1 0,-1 0 1,1 0-1,-1-1 0,0 0 0,-1-1 1,11-8-1,-4 2 90,-1 0 1,-1-2-1,0 1 0,-1-2 0,0 0 1,-2 0-1,1-1 0,-2 0 1,0-1-1,-1 0 0,10-31 0,-20 61-328,1 1 0,0-1 0,1 0 0,1 0 0,0 1 0,4 18 0,-4-28-36,1 0 0,0-1 0,-1 1 0,1-1 0,1 0 0,-1 0 0,0 1 0,1-1 0,0-1 0,0 1 0,-1 0 0,2-1 0,-1 1 0,0-1 0,0 0 0,1 0 0,-1 0 0,1-1 0,0 1 0,7 1 0,1 0-1645,1 0 0,0 0 0,0-2 0,26 1 0,-2-2-8911</inkml:trace>
</inkml:ink>
</file>

<file path=ppt/ink/ink3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09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183 66 6854,'0'0'9620,"-9"-4"-8088,-30-13-389,37 16-1056,0 1 0,-1-1 0,1 1 0,0 0 0,-1 0 0,1 0 0,0 0 0,-1 0 0,1 0 0,0 0 0,-1 1 1,1-1-1,0 1 0,0 0 0,-1 0 0,1 0 0,0 0 0,0 0 0,0 0 0,0 0 0,0 1 0,0-1 0,-2 4 0,-33 40 895,32-38-653,0 0 11,0 1 0,1-1 1,0 1-1,0 0 0,1 0 0,0 0 0,0 0 0,1 0 0,-2 14 0,4-21-331,0 0-1,0 0 1,0-1-1,0 1 1,0 0 0,0 0-1,0-1 1,1 1-1,-1 0 1,0-1 0,1 1-1,-1 0 1,0-1-1,1 1 1,-1 0 0,1-1-1,-1 1 1,1-1 0,-1 1-1,1-1 1,-1 1-1,1-1 1,0 1 0,-1-1-1,1 0 1,0 1-1,-1-1 1,1 0 0,0 0-1,-1 1 1,1-1 0,0 0-1,0 0 1,-1 0-1,1 0 1,0 0 0,0 0-1,-1 0 1,1 0-1,0 0 1,-1 0 0,1 0-1,1-1 1,35-11 290,-20 2-204,0-1 0,21-18 0,31-20 74,-68 48-167,-1 1 1,1 0-1,-1-1 1,1 1-1,-1 0 1,1 0 0,0-1-1,-1 1 1,1 0-1,-1 0 1,1 0-1,0 0 1,-1 0 0,1 0-1,0 0 1,-1 0-1,1 0 1,0 0-1,-1 0 1,1 0 0,-1 0-1,1 0 1,0 1-1,-1-1 1,1 0-1,-1 1 1,1-1 0,0 0-1,-1 1 1,1 0-1,9 23 160,-8 45 234,-2-48-259,-1-20-131,1 0 0,0 0 0,0 1 0,0-1 0,1 0 0,-1 0 0,0 0 0,0 1 1,1-1-1,-1 0 0,0 0 0,1 0 0,-1 0 0,1 0 0,0 0 0,-1 0 0,1 0 0,0 0 1,-1 0-1,2 1 0,-1-2 8,0 1-1,0-1 1,-1 0 0,1 0 0,0 0 0,0 0 0,-1 0-1,1 0 1,0-1 0,0 1 0,-1 0 0,1 0 0,0 0 0,-1-1-1,1 1 1,0 0 0,-1-1 0,1 1 0,0 0 0,-1-1-1,1 1 1,-1-1 0,2 0 0,2-3 50,0 0 0,-1 0 0,1-1 0,-1 1-1,0-1 1,5-10 0,-4 7 9,-1 0 1,0-1-1,-1 1 0,0-1 0,0 0 0,1-15 1,38 37-133,-34-12 164,0-1-1,0 0 1,0-1 0,0 1 0,-1-1-1,1-1 1,0 1 0,-1-1 0,1 0-1,-1-1 1,1 0 0,-1 0 0,0 0-1,0-1 1,0 1 0,8-9 0,-2 1-25,0-1 1,-1 0-1,0-1 1,-1 0-1,16-27 0,-28 92-629,-4-28 567,-3 33 1,42-56-3382,-11-11-6001,-15 5 1148</inkml:trace>
</inkml:ink>
</file>

<file path=ppt/ink/ink3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09.9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0 15310,'0'0'7362,"-1"10"-6497,-24 135 1561,14-96-1830,3 0 0,1 0 0,0 98 0,7-147-588,0 1-1,0-1 1,0 1 0,0-1 0,0 0 0,0 1-1,0-1 1,0 1 0,1-1 0,-1 1 0,0-1-1,0 0 1,0 1 0,0-1 0,1 1 0,-1-1-1,0 0 1,0 1 0,1-1 0,-1 0 0,0 1-1,1-1 1,-1 0 0,0 0 0,1 1 0,-1-1-1,0 0 1,1 0 0,-1 0 0,1 1 0,-1-1-1,0 0 1,1 0 0,-1 0 0,1 0 0,-1 0-1,1 0 1,-1 0 0,0 0 0,1 0 0,-1 0-1,1 0 1,-1 0 0,1 0 0,-1 0 0,0 0-1,1 0 1,-1-1 0,1 1 0,-1 0 0,0 0-1,1 0 1,-1-1 0,0 1 0,1 0 0,-1-1-1,0 1 1,1 0 0,-1-1 0,0 1 0,1 0-1,-1-1 1,0 0 0,22-21 528,-17 11-642,1 0 0,-1 0 0,-1-1-1,0 1 1,-1-1 0,0 0-1,-1 0 1,0 0 0,-1 0 0,0-19-1,2 33 41,1 1 0,-1-1 0,1 0 0,0 0-1,-1 0 1,1 0 0,0-1 0,0 0 0,8 2-1,-6-2 74,0-1-1,-1 0 0,1-1 0,-1 1 1,1-1-1,-1 0 0,0-1 0,1 1 1,-1-1-1,0 0 0,0 0 0,0-1 1,0 1-1,0-1 0,-1 0 0,1-1 1,-1 1-1,0-1 0,0 0 0,0 0 1,0 0-1,-1 0 0,1-1 0,-1 1 1,0-1-1,2-6 0,2-2 24,-1 0 0,-1 0 0,0-1 1,-1 0-1,0 0 0,-2 0 0,1 0 0,-1 0 0,-1-17 0,-1 30-31,1 1-1,-1-1 0,0 0 1,0 1-1,0-1 1,0 0-1,0 0 1,0 1-1,0-1 0,0 0 1,0 1-1,0-1 1,0 0-1,-1 0 1,1 1-1,0-1 0,-1 0 1,1 1-1,0-1 1,-1 1-1,1-1 1,0 0-1,-1 1 0,1-1 1,-1 1-1,1-1 1,-2 0-1,-12 12-126,-12 31-68,19-24 214,-31 78 359,36-88-348,0-1 0,0 0 0,1 1 0,0-1 0,0 1-1,1-1 1,-1 1 0,2-1 0,-1 1 0,1-1 0,2 8 0,-2-13-18,1 0 1,-1 0-1,0-1 1,1 1-1,-1-1 1,1 0-1,-1 1 0,1-1 1,0 0-1,0 0 1,0 0-1,-1 0 1,1 0-1,0 0 1,0-1-1,0 1 0,0 0 1,1-1-1,-1 0 1,0 0-1,0 1 1,0-1-1,0 0 1,0-1-1,3 1 0,55-6-378,-48 4 119,-8 1 188,-1 0 1,1 0-1,0 1 1,-1-1-1,1 1 1,-1 0-1,1 0 1,0 0-1,3 2 1,-6-2 53,0 1 1,0 0 0,0-1-1,0 1 1,0 0 0,0 0-1,-1 0 1,1 0 0,0 0-1,0 0 1,-1 0 0,1 0-1,-1 0 1,1 1 0,-1-1-1,1 0 1,-1 0 0,0 0-1,1 1 1,-1-1 0,0 0-1,0 0 1,0 1 0,0-1-1,0 0 1,0 0 0,-1 1-1,1-1 1,0 0 0,-1 2-1,0 0-89,1 0-1,-1 0 1,0 0-1,1 0 1,-2-1-1,1 1 0,0 0 1,0-1-1,-1 1 1,0-1-1,1 1 0,-1-1 1,0 1-1,0-1 1,0 0-1,0 0 0,-4 2 1,4-3-536,0 1 0,0-1 0,0 0 0,0 0 0,0 0 0,-1-1 1,1 1-1,0-1 0,0 1 0,-1-1 0,1 1 0,0-1 0,-1 0 0,-2-1 1,-12-2-8777</inkml:trace>
</inkml:ink>
</file>

<file path=ppt/ink/ink3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0.2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11115,'0'0'12684,"48"45"-17201,-13-28-6117</inkml:trace>
</inkml:ink>
</file>

<file path=ppt/ink/ink3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0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 16816,'0'0'1537,"0"9"-394,1 2-772,-2-1 175,1 0 0,1 1 0,0-1 0,5 19 0,-6-28-485,1 0-1,0 1 1,-1-1-1,1 0 1,0 0-1,0-1 1,0 1-1,0 0 1,0 0-1,0 0 1,0 0-1,0-1 0,0 1 1,0-1-1,0 1 1,1-1-1,-1 1 1,0-1-1,0 1 1,1-1-1,-1 0 1,0 0-1,0 0 1,1 0-1,-1 0 1,0 0-1,0 0 1,1 0-1,-1 0 1,0-1-1,1 1 0,-1 0 1,0-1-1,0 1 1,0-1-1,0 1 1,1-1-1,1-1 1,46-28 363,-46 28-409,20-16 28,-17 12-70,1 1 1,-1-1 0,1 1 0,1 1 0,-1-1-1,1 1 1,0 0 0,-1 1 0,2 0-1,12-3 1,-20 6 16,0 1 0,0-1 0,0 1 0,0 0-1,0-1 1,-1 1 0,1 0 0,0-1 0,0 1 0,0 0-1,-1 0 1,1 0 0,0 0 0,-1 0 0,1 0 0,-1 0 0,1 0-1,-1 0 1,0 0 0,1 0 0,-1 0 0,0 0 0,0 0-1,0 0 1,0 0 0,0 1 0,0-1 0,0 0 0,0 0 0,0 0-1,-1 2 1,-1 48 589,1-43-358,1-7-161,-1 0 0,1 0 0,0 0 1,0 0-1,0 0 0,0 0 0,-1 0 0,2 0 0,-1 0 0,0 0 0,0 0 0,0 0 0,0-1 0,1 1 0,-1 0 0,0 0 1,1 0-1,-1 0 0,0 0 0,1 0 0,-1 0 0,1-1 0,0 1 0,-1 0 0,1 0 0,0-1 0,-1 1 0,1-1 0,0 1 0,1 0 1,-1-1-7,1 0 1,0 0-1,0 0 1,0 0-1,0 0 1,-1-1-1,1 1 1,0-1-1,0 1 1,-1-1-1,1 0 1,0 1-1,-1-1 1,4-2 0,11-8-283,0-1 1,19-19 0,-26 23-213,3-2-175,-7 4 158,0 1 0,1 0 0,0 0 1,0 0-1,1 1 0,-1 0 0,1 0 0,0 1 0,12-5 0,-19 8 446,1 0 0,-1 0 0,0 0 0,1 0-1,-1 0 1,0 0 0,1 0 0,-1 1-1,0-1 1,1 0 0,-1 0 0,0 0 0,1 0-1,-1 1 1,0-1 0,1 0 0,-1 0-1,0 1 1,0-1 0,1 0 0,-1 0 0,0 1-1,0-1 1,1 0 0,-1 1 0,0-1-1,0 0 1,0 1 0,0-1 0,0 0 0,0 1-1,1-1 1,-1 0 0,0 1 0,0 0-1,1 21 722,-7 21 1312,4-35-1730,0-2-178,1 1 1,0-1-1,0 1 0,0-1 1,1 1-1,0-1 0,1 8 0,-1-14-217,0 1 0,1-1-1,-1 1 1,1-1 0,-1 0-1,1 1 1,-1-1 0,1 1-1,-1-1 1,1 0 0,-1 0-1,1 1 1,-1-1 0,1 0-1,0 0 1,-1 0 0,1 0-1,-1 1 1,1-1 0,0 0-1,-1 0 1,1 0 0,0 0-1,-1-1 1,1 1 0,-1 0-1,1 0 1,0 0 0,0-1-1,12-3-5070,2-9-6191</inkml:trace>
</inkml:ink>
</file>

<file path=ppt/ink/ink3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1.0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0 133 14798,'0'0'4463,"13"2"-2627,7 1-1521,-1-1 0,1-1 0,0-1 0,-1-1 0,21-3 0,-34 3-281,1 0-1,-1-1 1,0 1 0,0-2-1,0 1 1,0-1 0,0 0 0,0 0-1,9-7 1,-12 8-49,-1-1 0,1 0 0,-1 0 0,1 1 0,-1-1 0,0-1 1,0 1-1,-1 0 0,1 0 0,0-1 0,-1 1 0,0-1 0,0 1 0,0-1 0,0 0 0,-1 1 0,1-1 0,-1-7 0,0 10 15,0-1 1,-1 0-1,1 1 0,0-1 0,-1 0 0,1 1 0,-1-1 0,1 1 0,-1-1 0,0 1 0,0-1 0,0 1 0,1-1 0,-1 1 0,-1 0 0,1-1 0,0 1 0,0 0 0,0 0 0,-1 0 0,1 0 0,0 0 0,-1 0 0,1 1 0,-1-1 0,1 0 0,-1 1 0,0-1 0,1 1 0,-1-1 0,0 1 0,1 0 0,-1 0 0,0 0 0,1 0 0,-1 0 0,0 0 0,-2 1 0,-3-1 110,1 1-1,0-1 0,0 2 1,0-1-1,0 1 0,0 0 1,0 0-1,0 0 0,-8 6 1,-1 2 484,0 2 1,0 0 0,-13 15-1,23-22-384,1-1 0,0 1 0,0 0 0,0 0 0,1 1 0,0-1 0,0 1 0,0 0 0,1 0 1,0 0-1,0 0 0,-2 12 0,4-17-202,0 0 0,0 0 0,0 1 0,0-1 0,0 0 0,1 0 0,-1 0 0,1 0 0,-1 1 0,1-1 0,-1 0 0,1 0 0,-1 0 0,1 0 0,0 0 0,0 0 0,0 0 0,-1 0 0,1-1 0,0 1 0,0 0 0,0 0 0,0-1 0,0 1 0,0-1 0,1 1 0,-1-1 0,0 1 0,0-1 0,0 0 0,0 1 0,1-1 0,0 0 0,49 4-364,-41-4 151,54 0-3235,1-8-4731,-24-4-2639</inkml:trace>
</inkml:ink>
</file>

<file path=ppt/ink/ink3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2.4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58 9737,'3'-3'587,"-1"1"80,0 0 0,0 0 0,0 0 0,0-1 0,-1 1 0,1-1 0,-1 1 0,1-1 0,-1 0 0,0 0 0,0 1 0,0-1 0,0 0 0,-1 0 0,1 0 0,-1 0 0,0-5 0,-1 8-511,-1-1-1,0 1 1,0-1-1,0 1 1,0 0-1,0 0 1,0 0-1,0 0 1,0 0-1,0 0 1,0 1-1,0-1 1,0 1-1,0-1 1,-2 2-1,-3 3-105,0 0-1,1 0 0,0 1 1,0 0-1,0 0 0,1 1 1,0-1-1,0 1 1,1 0-1,0 0 0,0 1 1,0-1-1,1 1 0,1 0 1,-1 0-1,1 0 1,0 0-1,1 0 0,-1 11 1,2-18-49,0 0 0,0 1 0,0-1 0,1 0 0,-1 0 0,0 1 0,0-1 1,1 0-1,-1 0 0,1 1 0,-1-1 0,1 0 0,0 0 0,-1 0 0,1 0 0,0 0 0,0 0 0,0 0 1,0 0-1,0 0 0,0-1 0,0 1 0,0 0 0,0-1 0,1 2 0,2-1-65,-1 0-1,1 1 0,0-1 1,0-1-1,-1 1 1,1 0-1,0-1 0,6 0 1,3-1-512,0 0 0,0-1 0,0 0 0,17-6 0,-17 3-958,0-1 0,0 0 0,-1-1 1,1 0-1,17-15 0,12-14-7985</inkml:trace>
</inkml:ink>
</file>

<file path=ppt/ink/ink3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2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172 1 4388,'0'0'11899,"-8"4"-10762,5-4-1080,0 2-1,1-1 0,-1 0 1,1 0-1,-1 1 0,1-1 1,-1 1-1,1 0 0,0 0 1,0 0-1,0 0 0,0 0 1,0 0-1,1 0 0,-1 1 1,1-1-1,-1 1 0,1-1 1,0 1-1,0-1 0,0 1 1,0 0-1,0 0 0,1-1 1,-1 1-1,1 0 0,0 0 1,0 5-1,8 124 276,-4-96 21,-2 0 0,-1 1 1,-2-1-1,-8 61 0,-1-35 1580,7-44-487,6-44-757,-1 17-805,-1 1 0,-1-1 0,0 0 0,0 0 0,-1 0 1,0 1-1,0-1 0,-1 0 0,0 1 0,-1 0 0,-5-14 0,6 18-10,-1 0 0,1 0 0,0 1 0,-1-1 0,0 0 0,0 1 0,0 0-1,0 0 1,-1 0 0,1 0 0,-1 1 0,0-1 0,0 1 0,0 0 0,0 0 0,0 0 0,0 0 0,0 1-1,0 0 1,-1 0 0,1 0 0,-1 0 0,1 1 0,-8 0 0,37-20 2064,-13 16-1503,1 0 0,0 1 1,0 1-1,0 0 0,0 1 1,0 0-1,15 2 0,35-4-914,-55 2-692,-1 0 1,1-1-1,0 0 1,-1 0-1,14-6 1,3-6-10030</inkml:trace>
</inkml:ink>
</file>

<file path=ppt/ink/ink3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5.0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12139,'1'8'7223,"1"16"-7020,-2-15 443,39 374 1810,-36-362-1667,-3-18-380,0-6-45,-11-31-170,-33-50-1352,50 97 1749,-6-11-580,1 1 0,0-1 0,0 0 0,0 0 0,0 0 0,0 0 1,0-1-1,0 1 0,1 0 0,-1 0 0,1-1 0,-1 1 0,1-1 1,2 3-1,0-2 70,0 1 0,1-1 1,-1 1-1,0-1 0,1 0 1,-1-1-1,1 1 0,0-1 1,0 0-1,-1 0 1,1-1-1,0 1 0,0-1 1,0 0-1,0 0 0,0-1 1,0 1-1,-1-1 0,1 0 1,0-1-1,0 1 0,-1-1 1,1 0-1,-1 0 0,0 0 1,8-6-1,-7 5 59,0-1 0,0-1 0,0 1 0,-1-1 0,0 0 0,0 0 0,0 0 0,0 0 0,-1-1 0,0 1 0,0-1 0,0 0 0,-1 0 0,0 0 0,0 0 0,-1-1 0,1 1 0,-2 0 0,2-11 0,-2 16-17,0 28-181,0-17 64,-1-1 55,1 1 0,1-1 0,-1 0 0,2 1 0,-1-1 0,4 10 0,-4-17-41,0 1 0,0 0 0,1-1 0,-1 1 0,1-1 0,0 0 0,0 1 0,0-1 0,0 0 0,0 0 0,0 0 0,0 0 0,1-1 0,-1 1 0,1-1 0,-1 1 0,1-1 0,0 0 0,-1 0 1,1 0-1,0 0 0,0 0 0,0-1 0,2 1 0,2 0-20,21 5 470,-27-6-527,0 1 0,0-1 0,-1 0 0,1 1 0,0-1 0,0 0 0,0 1 1,-1-1-1,1 1 0,0-1 0,-1 1 0,1 0 0,0-1 0,-1 1 0,1 0 0,-1-1 0,1 1 0,-1 0 0,1 0 0,-1-1 0,0 1 0,1 0 0,-1 0 0,0 0 0,0 0 0,1 1 0,-19-9-11554,7-9 1575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 20724,'0'0'6966,"0"11"-6058,-4 27-403,-1 1-1,-2-2 1,-1 1 0,-3-1 0,-1 0 0,-32 69 0,43-104-109,6-9-233,13-23-327,22-46-658,-35 61 632,10-20-297,-14 34 476,-1 0 1,1 0 0,0 1 0,-1-1 0,1 0 0,0 1 0,-1-1 0,1 1 0,0-1-1,0 1 1,-1-1 0,1 1 0,0-1 0,0 1 0,0 0 0,0 0 0,0-1 0,0 1 0,-1 0-1,1 0 1,0 0 0,0 0 0,0 0 0,0 0 0,0 0 0,0 0 0,0 0 0,0 1-1,0-1 1,0 0 0,-1 0 0,1 1 0,0-1 0,0 1 0,0 0 0,6 2 32,-1 0 1,0 0-1,1 0 1,0-1-1,-1 0 0,1 0 1,0-1-1,0 0 1,0 0-1,0-1 1,0 1-1,0-2 1,0 1-1,0-1 1,0 0-1,0 0 1,0-1-1,0 0 1,-1 0-1,1-1 0,-1 1 1,1-1-1,-1-1 1,0 1-1,0-1 1,-1-1-1,1 1 1,-1-1-1,0 1 1,0-1-1,0-1 1,-1 1-1,0-1 1,0 0-1,0 0 0,-1 0 1,1 0-1,-2-1 1,1 1-1,-1-1 1,0 0-1,0 1 1,-1-1-1,0 0 1,0 0-1,0 0 1,-1-12-1,0 18-32,0 0 0,-1 0 0,1-1 0,0 1 0,0 0 0,0 0 0,-1 0 1,1 0-1,0 0 0,-1 0 0,1 0 0,-1 0 0,1 0 0,-1 0 0,0 1 0,1-1 0,-1 0 0,0 0 0,1 0 0,-1 1 0,0-1 0,0 0 0,0 1 0,0-1 1,0 1-1,0-1 0,0 1 0,0-1 0,0 1 0,0 0 0,0-1 0,0 1 0,0 0 0,0 0 0,0 0 0,0 0 0,0 0 0,0 0 0,-1 0 0,1 0 0,0 0 1,0 0-1,0 1 0,0-1 0,-1 1 0,-3 1-84,1-1 1,-1 1-1,1 0 0,0 0 1,0 1-1,-1-1 1,2 1-1,-1 0 0,-5 5 1,-5 6 196,1 1-1,1 0 1,1 0 0,0 2 0,1-1 0,1 1 0,1 1 0,0-1 0,1 2 0,-7 26-1,14-44-89,0 0-1,0 1 0,0-1 0,1 0 0,-1 0 0,0 0 0,0 0 0,1 1 0,-1-1 0,1 0 1,-1 0-1,1 0 0,-1 0 0,1 0 0,0 0 0,-1 0 0,1 0 0,0 0 0,0-1 0,0 1 0,0 0 1,0 0-1,0-1 0,0 1 0,0-1 0,0 1 0,0-1 0,0 1 0,0-1 0,0 1 0,0-1 1,0 0-1,1 0 0,-1 1 0,0-1 0,0 0 0,0 0 0,0 0 0,1-1 0,-1 1 0,0 0 0,2-1 1,68-8 99,-46 5-99,-22 3-11,0 1 0,0-1 0,0 1 0,0 0-1,0 0 1,0 1 0,0-1 0,0 0 0,0 1 0,0 0-1,0 0 1,0 0 0,-1 0 0,1 0 0,0 1-1,-1-1 1,4 2 0,-5-1-21,0 0-1,1 0 1,-1 0 0,0 0-1,0 0 1,0 1-1,0-1 1,-1 0 0,1 0-1,-1 1 1,1-1 0,-1 0-1,0 1 1,0-1-1,0 0 1,0 1 0,0-1-1,0 0 1,-1 1 0,1-1-1,-1 0 1,1 0-1,-2 3 1,-12 17-2433,-8-9-4524,3-11-716</inkml:trace>
</inkml:ink>
</file>

<file path=ppt/ink/ink3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5.4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0 13933,'0'0'13037,"-17"32"-22038,23-24 1154</inkml:trace>
</inkml:ink>
</file>

<file path=ppt/ink/ink3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5.8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1 13389,'0'0'12903,"-2"6"-12701,-1 0-107,0 0 0,-1 0 0,0-1 0,0 0 0,0 0 0,-1 0 0,0 0 0,1-1 0,-2 1 0,1-1 0,-12 6 0,-1 3 639,9-6-377,0 1-1,1 0 0,0 0 1,-12 17-1,18-23-328,0 0-1,1 0 1,0 1 0,0-1 0,-1 0 0,1 1-1,1-1 1,-1 1 0,0 0 0,1-1 0,-1 6-1,1-7-19,0 0 0,0 1-1,0-1 1,1 0 0,-1 0-1,1 0 1,-1 1 0,1-1-1,-1 0 1,1 0 0,0 0-1,-1 0 1,1 0 0,0 0-1,0 0 1,0 0 0,0-1-1,0 1 1,0 0 0,0 0-1,0-1 1,0 1 0,0-1-1,0 1 1,0-1 0,2 1-1,10 3 28,0-1 0,-1 0 0,1-1 0,0 0 0,0-1 0,0-1 0,26-2 0,-12-1-1231,0-1-1,46-13 1,-33 2-3358,-7-1-2066</inkml:trace>
</inkml:ink>
</file>

<file path=ppt/ink/ink3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6.1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16239,'0'0'7853,"0"8"-6406,-7 38 13,4-30-1263,0 0 0,1 0 0,1 0 0,0 1 0,1-1 1,4 27-1,-4-41-193,0-1 0,1 0 1,-1 0-1,1 0 0,0 0 1,-1 0-1,1 0 0,0 0 1,-1 0-1,1 0 0,0 0 0,0-1 1,0 1-1,0 0 0,0 0 1,0-1-1,0 1 0,0 0 1,0-1-1,0 1 0,0-1 1,0 0-1,0 1 0,1-1 0,-1 0 1,0 0-1,0 0 0,0 1 1,1-1-1,-1 0 0,0-1 1,0 1-1,0 0 0,1 0 0,-1 0 1,0-1-1,0 1 0,0-1 1,0 1-1,0-1 0,0 1 1,0-1-1,2-1 0,3-1 23,-1 0 0,0 0 1,1-1-1,-1 0 0,0 0 0,7-8 0,75-115 26,-87 127-48,0 0-1,0 0 0,0 1 1,0-1-1,0 0 1,0 0-1,0 0 0,0 1 1,0-1-1,0 0 0,0 0 1,0 0-1,0 1 1,0-1-1,0 0 0,0 0 1,0 0-1,1 0 0,-1 1 1,0-1-1,0 0 1,0 0-1,0 0 0,0 0 1,1 0-1,-1 0 0,0 0 1,0 1-1,0-1 1,1 0-1,-1 0 0,0 0 1,0 0-1,0 0 0,1 0 1,-1 0-1,0 0 1,0 0-1,0 0 0,1 0 1,-1 0-1,0 0 0,0 0 1,0 0-1,0 0 1,1 0-1,-1 0 0,0 0 1,0-1-1,0 1 0,1 0 1,-1 0-1,0 0 1,0 0-1,0 0 0,0 0 1,0-1-1,1 1 0,-1 0 1,0 0-1,0 0 1,0 0-1,0-1 0,0 1 1,0 0-1,0 0 1,0 0-1,0 0 0,1-1 1,-1 28 175,-6 32-42,5-57-134,1 0 0,-1 0 0,1 0 1,0 0-1,0 1 0,0-1 0,0 0 0,0 0 0,0 0 0,1 0 1,-1 0-1,1 0 0,0 3 0,0-4 17,-1-1 0,1 1 0,-1-1 0,1 1 0,-1-1 0,1 1 0,-1-1 0,1 0 0,-1 1 0,1-1 0,-1 0 0,1 1 0,-1-1 0,1 0 0,0 0 0,-1 0 0,1 0 0,0 1 0,-1-1 0,1 0 0,-1 0 0,1 0 0,0 0 0,-1 0 1,1-1-1,0 1 0,-1 0 0,2 0 0,4-3 107,0 0 0,0 0 0,0 0 0,0 0 0,0-1 0,9-8 0,12-12-59,-18 16-69,0 0 1,0 0 0,0 1 0,1 0 0,0 1 0,17-8 0,-27 14-7,1 0 0,-1 0 1,0 0-1,1-1 1,-1 1-1,0 0 0,1 0 1,-1 0-1,0 0 0,1 0 1,-1 1-1,0-1 0,1 0 1,-1 0-1,0 0 0,0 0 1,1 0-1,-1 0 1,0 0-1,1 1 0,-1-1 1,0 0-1,0 0 0,1 0 1,-1 1-1,0-1 0,0 0 1,1 0-1,-1 1 1,0-1-1,0 0 0,0 0 1,0 1-1,1-1 0,-1 0 1,0 1-1,3 18-51,-5 18 125,-9 29-265,25-75-11441,-4-4-293</inkml:trace>
</inkml:ink>
</file>

<file path=ppt/ink/ink3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6.5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0 131 12620,'0'0'8803,"13"-1"-8595,3-1-119,1 0 0,-1 0-1,1-2 1,24-8 0,-37 10 102,1 0 0,-1 0 1,1 0-1,-1-1 0,0 1 0,0-1 1,0 0-1,0 0 0,0-1 0,4-5 0,-6 7 19,-1 0-1,0-1 1,1 1-1,-1-1 0,0 1 1,-1-1-1,1 1 0,0-1 1,-1 1-1,1-1 1,-1 0-1,0 1 0,0-1 1,0 0-1,0 1 0,0-1 1,0 1-1,-1-1 0,1 0 1,-1 1-1,-1-4 1,1 5-202,1 0 0,-1 0 0,0 0 1,1 0-1,-1 0 0,0 1 1,1-1-1,-1 0 0,0 1 1,0-1-1,1 0 0,-1 1 1,0-1-1,0 1 0,0-1 0,0 1 1,0 0-1,0-1 0,0 1 1,0 0-1,0 0 0,0-1 1,0 1-1,0 0 0,0 0 0,0 0 1,0 0-1,0 1 0,0-1 1,0 0-1,0 0 0,0 1 1,0-1-1,0 0 0,-1 1 1,-1 0 1,0 0 1,0 1 0,-1-1-1,1 0 1,1 1 0,-1 0-1,0 0 1,0 0 0,-3 3-1,-2 6 74,0 0 0,0 0 0,1 1 0,-10 24-1,14-29-46,1-1-1,0 1 0,0 0 0,0 0 1,1 0-1,0 0 0,0 0 0,1 1 1,0-1-1,0 0 0,2 8 0,-1-13-88,0 0 0,0 0 0,0 0 0,0 0 0,1 0-1,-1 0 1,0 0 0,1 0 0,0-1 0,-1 1 0,1 0 0,0-1-1,0 0 1,0 1 0,0-1 0,0 0 0,0 0 0,0 0-1,0 0 1,1 0 0,-1-1 0,0 1 0,0-1 0,1 1 0,-1-1-1,1 0 1,-1 0 0,0 0 0,1 0 0,-1-1 0,3 1-1,4-1-1224,-1 0 0,1 0-1,0-1 1,-1 0-1,1 0 1,-1-1-1,10-4 1,20-16-10825</inkml:trace>
</inkml:ink>
</file>

<file path=ppt/ink/ink3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6.9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17489,'0'0'2941,"-11"8"-619,7-5-2170,-42 29 2352,43-30-2386,0 0 1,1 0-1,-1 1 1,1-1 0,-1 0-1,1 1 1,0 0 0,0-1-1,0 1 1,1 0 0,-1 0-1,0 0 1,1 0 0,0 0-1,-2 7 1,5-9-351,0-1 0,0 1 0,0-1 0,1 1 0,-1-1-1,0 0 1,0 0 0,0 0 0,0 0 0,0 0 0,1 0 0,-1 0 0,0-1 0,0 1 0,0-1 0,4-1 0,-2-1 139,0 0 0,1 0-1,-1 0 1,-1-1 0,1 0 0,0 1 0,-1-1 0,5-8 0,-5 8 23,0 0 0,0 0 0,1 0 0,-1 0 0,1 0 0,0 1 0,0-1 0,6-3 0,-7 62 1367,-2-54-1276,0 1 0,0-1 0,-1 0 0,1 0 0,0 0 0,0 0 0,1 0 0,-1 0 0,0 0 0,0 0 0,0 0 0,1-1 0,-1 1 0,0 0 0,1-1 0,-1 1 0,0-1 0,1 1 0,-1-1 0,1 0 0,-1 0 0,1 1 0,-1-1 0,1 0 0,-1 0 0,1-1 1,-1 1-1,3-1 0,44-8-183,14-18-1662,-48 20 1859,1 0-1,0 1 0,0 0 1,0 2-1,23-5 1,-37 9 17,-1-1 1,1 1 0,-1 0-1,1 0 1,-1 0-1,1 0 1,-1 0 0,1 0-1,-1 0 1,1 0 0,0 0-1,-1 0 1,1 1-1,-1-1 1,1 0 0,-1 0-1,1 0 1,-1 1-1,1-1 1,-1 0 0,1 1-1,-1-1 1,0 0-1,1 1 1,-1-1 0,1 1-1,-1-1 1,0 0 0,1 1-1,-1-1 1,0 1-1,0-1 1,1 1 0,-1-1-1,0 1 1,0 0-1,0 24 1048,0-24-1070,-1 1 0,1-1 0,-1 0-1,1 0 1,0 1 0,0-1 0,-1 0 0,1 0 0,0 1 0,0-1-1,0 0 1,0 0 0,1 1 0,-1-1 0,0 0 0,1 0 0,-1 1-1,0-1 1,1 0 0,-1 0 0,1 0 0,0 0 0,-1 0 0,1 0-1,0 0 1,0 0 0,0 0 0,0 0 0,0 0 0,1 1 0,8-1-3,1 0 0,-1-1 0,1 1 0,0-2 0,-1 0 0,1 0 0,-1-1 0,14-4 0,-9 3-750,0 0-1,29-2 0,-43 6 715,0-1 1,0 0-1,0 0 0,0 0 0,0 1 0,0-1 0,0 1 0,0-1 0,0 1 0,0-1 0,0 1 0,0-1 0,-1 1 0,1 0 0,0-1 0,0 1 0,-1 0 1,1 0-1,0 0 0,-1 0 0,1-1 0,-1 1 0,1 0 0,-1 0 0,0 0 0,1 0 0,-1 0 0,0 0 0,0 0 0,1 0 0,-1 0 0,0 0 0,0 0 1,0 0-1,0 0 0,0 1 0,-1 0 0,-5 27-1327,-1-15-3138</inkml:trace>
</inkml:ink>
</file>

<file path=ppt/ink/ink3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7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18514,'0'0'10025,"17"-49"-9673,1 43-640,-1 1-3972,-1-1-10250</inkml:trace>
</inkml:ink>
</file>

<file path=ppt/ink/ink3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8.2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175 287 18481,'0'0'1741,"0"-10"421,0 7-2001,0-1 0,0 1 0,-1 0 0,1 0 1,-1-1-1,1 1 0,-1 0 0,0 0 0,0 0 0,0 0 1,-1 0-1,1 0 0,-1 0 0,1 0 0,-1 1 0,0-1 1,0 0-1,0 1 0,-1 0 0,1-1 0,-1 1 0,1 0 1,-1 0-1,0 1 0,1-1 0,-1 0 0,0 1 0,0 0 1,0 0-1,0-1 0,-1 2 0,1-1 0,0 0 0,0 1 0,0-1 1,-5 1-1,2 0-130,0 0 0,0 0 0,1 0 0,-1 1 0,0 0 0,1 0 0,-1 1 1,0-1-1,1 1 0,-7 3 0,10-4-30,0 0 0,0 0 0,1 1 0,-1-1 0,0 0 0,1 1 0,-1-1 0,1 1 0,-1-1 0,1 1 0,0 0 0,0-1 0,-1 1 0,1 0 0,0 0 0,1 0 0,-1 0 0,0 0 0,1 0 0,-1 0 0,1 0 0,-1 0 0,1 0 0,0 0 0,0 1 0,0-1 0,0 0 0,0 0 0,1 0 0,-1 0 0,1 3 0,0-4 0,0 1 1,0-1 0,0 0 0,0 1 0,1-1 0,-1 0 0,0 0 0,0 0 0,1 0 0,-1 0 0,1 0 0,-1 0 0,1 0 0,-1-1 0,1 1 0,0-1 0,-1 1 0,1-1 0,0 1 0,-1-1 0,1 0 0,0 0 0,-1 0 0,1 0 0,0 0-1,0 0 1,-1 0 0,4-1 0,4 0 28,-1-1-1,1 1 0,-1-1 0,14-5 0,-9 1-8,-1-1 0,0 0 0,0 0 0,-1-1 0,0-1 0,0 0 0,9-10 0,-16 15-17,0 0 0,0-1-1,-1 1 1,1-1 0,-1 1 0,0-1 0,0 0 0,-1 0 0,1 0 0,-1-1 0,0 1 0,0 0 0,-1-1-1,0 0 1,0 1 0,0-1 0,-1 0 0,1 1 0,-2-10 0,1 14-15,0 1 0,0-1-1,0 1 1,-1-1 0,1 1 0,0-1 0,0 1-1,-1-1 1,1 1 0,0-1 0,0 1 0,-1 0-1,1-1 1,-1 1 0,1-1 0,0 1 0,-1 0-1,1-1 1,-1 1 0,1 0 0,-1 0 0,1-1-1,-1 1 1,1 0 0,-1 0 0,1 0 0,-1 0-1,1-1 1,-1 1 0,1 0 0,-1 0 0,1 0-1,-1 0 1,1 0 0,-1 0 0,1 1 0,-1-1 0,1 0-1,-1 0 1,1 0 0,-1 0 0,1 1 0,-1-1-1,1 0 1,-1 0 0,1 1 0,-1-1 0,1 0-1,0 1 1,-1-1 0,1 0 0,-1 1 0,1-1-1,0 1 1,-1 0 0,-20 23-291,20-20 294,-1 1 0,1-1 1,0 0-1,0 0 0,0 1 0,1-1 0,0 0 1,0 1-1,0-1 0,0 0 0,1 1 0,1 6 1,-1-9 4,0 0 0,0 0 1,0 0-1,0 0 1,1 0-1,-1 0 1,0-1-1,1 1 0,0-1 1,-1 1-1,1-1 1,0 0-1,0 1 1,0-1-1,0 0 1,0 0-1,0 0 0,0-1 1,0 1-1,0 0 1,0-1-1,0 1 1,0-1-1,1 0 0,-1 0 1,3 0-1,3 0 32,0 0 0,0-1-1,1 0 1,-1 0 0,0-1-1,0 0 1,0 0 0,-1-1-1,1 0 1,0 0 0,-1-1 0,0 0-1,0 0 1,0-1 0,0 0-1,-1 0 1,9-9 0,-7 6 11,-1-1 0,1 1 1,-2-2-1,1 1 0,-1-1 1,0 1-1,-1-2 0,-1 1 1,1-1-1,-2 1 1,1-1-1,2-15 0,-7 23-393,-4 7 259,-3 12 77,-1 12 14,1 0 0,1 1 1,1 0-1,-2 47 0,7-61 4,1 0-1,0 0 0,2 1 0,0-1 1,0 0-1,1-1 0,1 1 0,0 0 1,1-1-1,12 23 0,19 16-703,11 20-1068,-44-67 1680,0-1 0,0 1 0,-1 0 0,0 0 0,0 0 0,0 0 0,-1 0 0,0 0 0,0 0 0,0 9 0,-1-15 96,-1 1 0,1-1 0,0 0 0,0 1 0,-1-1 1,1 0-1,0 1 0,-1-1 0,1 0 0,0 1 0,-1-1 0,1 0 1,0 1-1,-1-1 0,1 0 0,-1 0 0,1 0 0,0 1 0,-1-1 0,1 0 1,-1 0-1,1 0 0,-1 0 0,1 0 0,-1 0 0,1 0 0,-1 0 0,1 0 1,0 0-1,-1 0 0,1 0 0,-1 0 0,1 0 0,-1 0 0,1-1 1,-1 1-1,1 0 0,0 0 0,-1 0 0,0-1 0,-20-9 447,4-5-144,0-1 1,1-1-1,0-1 1,2 0-1,0-1 0,1 0 1,1-1-1,-17-37 1,28 55-312,-1-1 0,1 0 1,0 0-1,0 0 1,0 0-1,0 0 0,0 0 1,0 0-1,1 0 1,0-1-1,-1 1 0,1 0 1,1 0-1,-1 0 0,1-5 1,0 6-23,0 0 0,1 0 0,-1 0 0,0 0 0,1 0 0,0 1 0,-1-1 0,1 1 0,0-1 0,0 1-1,-1 0 1,1-1 0,0 1 0,0 0 0,0 0 0,1 1 0,-1-1 0,0 0 0,0 1 0,0-1 0,5 1 0,68-13-3025,-13 3-2500,-4-2-3477</inkml:trace>
</inkml:ink>
</file>

<file path=ppt/ink/ink3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8.6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26 17873,'0'0'2685,"-12"0"70,5 0-2562,1 0 1,-1 1-1,0 0 1,1 0 0,-1 0-1,1 1 1,-1 0-1,1 0 1,0 1-1,-1-1 1,2 2 0,-1-1-1,0 0 1,0 1-1,1 0 1,0 1-1,0-1 1,0 1-1,1 0 1,-1 0 0,1 0-1,0 1 1,1-1-1,-1 1 1,1 0-1,-2 7 1,4-12-188,0 0 1,0 1-1,1-1 0,-1 0 1,1 1-1,-1-1 0,1 1 1,0-1-1,-1 0 0,1 1 1,0-1-1,0 1 0,0-1 1,0 1-1,0-1 0,0 1 1,1-1-1,-1 1 0,0-1 1,1 1-1,-1-1 0,1 0 1,-1 1-1,1-1 0,0 0 1,0 1-1,0-1 0,0 0 1,-1 0-1,1 0 0,1 0 1,-1 0-1,0 0 0,0 0 1,0 0-1,0 0 0,1 0 1,-1-1-1,0 1 0,1-1 1,-1 1-1,1-1 0,-1 1 1,1-1-1,-1 0 0,0 1 1,1-1-1,-1 0 0,1 0 0,2-1 1,4 1 4,0 0 0,0-1 0,1-1 0,-1 1 0,-1-1 0,1 0 0,0-1 0,10-4 0,-3-3-59,0 1 0,0-2 0,-1 0 0,0-1 0,-1 0-1,0-1 1,-1 0 0,-1-1 0,0-1 0,13-22 0,-28 89-454,-5 13-1895,11-22-4158,2-26-860</inkml:trace>
</inkml:ink>
</file>

<file path=ppt/ink/ink3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9.0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1 15567,'0'0'6918,"-24"61"-5797,13-31-192,8-1-737,3 2-160,0-6-704,6-5-4357,6-7-5893</inkml:trace>
</inkml:ink>
</file>

<file path=ppt/ink/ink3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9.3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 19410,'0'0'5862,"5"12"-4928,2 8-536,0 1 0,-2 0-1,4 36 1,-9-54-391,1-1 0,-1 0 0,0 1 0,1-1 0,-1 0 0,1 1 0,0-1 0,0 0 0,0 0 0,0 1 0,0-1 0,0 0 0,0 0 0,1 0 0,-1 0 0,1-1 0,0 1 0,-1 0 0,1-1 0,0 1 0,0-1 0,0 1 0,0-1 0,0 0 0,0 0 0,0 0 0,1 0 0,-1 0 0,0-1 0,1 1 0,2 0 0,1-1-253,0 0-1,0 0 1,-1-1-1,1 1 1,0-1-1,0-1 1,0 1 0,-1-1-1,1 0 1,0 0-1,8-6 1,11-1 150,-25 9 128,0 0 0,0 0 0,0 0 0,0 0 0,1 0 0,-1 0 0,0 0 0,0 1 0,0-1 0,0 0 0,0 0 0,1 0 0,-1 0 0,0 0 0,0 0 0,0 1 0,0-1 0,0 0 0,0 0 0,0 0 0,0 0 0,0 1 0,0-1 0,0 0 0,0 0 0,0 0 0,0 1 0,0-1 0,0 0 0,0 0 0,0 0 0,0 0 0,0 1 0,0-1 0,0 0 0,0 0 0,0 0 0,0 0 0,0 1 0,0-1 0,0 0 0,0 0 0,0 0 0,-1 0 0,1 0 0,0 1 0,0-1 0,0 0 0,0 0 0,0 0 0,0 0 0,-1 0 0,1 0 0,0 1 0,-35 30 2265,23-23-2093,-2 0-1,1-2 1,-1 1 0,0-2 0,-1 0 0,1 0 0,-1-1-1,0-1 1,0-1 0,-23 1 0,38-3-297,0 0 0,0 0-1,1 0 1,-1 0 0,0 0 0,0-1 0,0 1 0,1 0 0,-1 0 0,0 0-1,0-1 1,0 1 0,0 0 0,0 0 0,0-1 0,0 1 0,1 0-1,-1 0 1,0-1 0,0 1 0,0 0 0,0 0 0,0-1 0,0 1-1,0 0 1,0 0 0,0-1 0,0 1 0,0 0 0,0 0 0,-1-1 0,1 1-1,0 0 1,0 0 0,0-1 0,0 1 0,0 0 0,0 0 0,-1 0-1,1-1 1,0 1 0,0 0 0,0 0 0,0 0 0,-1 0 0,1-1-1,0 1 1,0 0 0,-1 0 0,1 0 0,0 0 0,0 0 0,-1 0-1,1 0 1,0 0 0,0 0 0,-1-1 0,1 1 0,0 0 0,0 0 0,-1 0-1,1 1 1,18-15-4764,10 1-2254,5-4-5135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36 13164,'0'0'7117,"-8"11"-5729,2-2-1185,0 1 0,0 0 1,1 0-1,0 0 0,1 1 1,0 0-1,0 0 0,1 0 1,1 0-1,-2 12 0,-13 142 3428,-13 241-1320,33-400-2274,3-15 62,4-16 69,-4-9-676,-2-1 0,-1 0 0,-2 0 0,-2-1 0,-5-42 0,6 75 449,0 0 0,-1-1 0,1 1 0,-1 0 0,0-1 0,0 1-1,0 0 1,0 0 0,-1 0 0,1 0 0,-1 0 0,0 0 0,1 0 0,-4-3 0,4 9 43,1 0 0,0 0 0,-1 0 0,1 0 0,0-1 0,1 1 0,-1 0 0,0 0 0,1 0 0,1 3 0,-1-4 14,1-1 0,0 1 1,0-1-1,0 1 1,0-1-1,0 0 0,0 1 1,0-1-1,0 0 1,0 0-1,1-1 1,-1 1-1,0 0 0,1-1 1,-1 0-1,0 1 1,1-1-1,-1 0 0,1 0 1,-1 0-1,0-1 1,1 1-1,-1 0 0,1-1 1,1 0-1,3-1 0,0-1 0,-1 1 0,1-1 0,-1 0-1,0 0 1,1-1 0,7-6 0,11-11 28,-2-1 0,-1-1 0,0-2-1,-2 0 1,-1-1 0,-1 0 0,-1-2 0,-2 0 0,0-1 0,-2 0-1,-1-1 1,13-55 0,-23 53-10,-2 32-16,-1-1 0,1 1 0,0 0 0,0 0 0,0-1 0,0 1 0,0 0 0,0 0 0,-1 0 0,1-1 1,0 1-1,0 0 0,0 0 0,-1 0 0,1-1 0,0 1 0,0 0 0,-1 0 0,1 0 0,0 0 0,0 0 0,-1 0 0,1 0 1,0 0-1,0-1 0,-1 1 0,1 0 0,0 0 0,0 0 0,-1 0 0,1 0 0,0 0 0,-1 1 0,1-1 0,0 0 0,0 0 0,-1 0 1,1 0-1,0 0 0,0 0 0,-1 0 0,1 0 0,0 1 0,0-1 0,0 0 0,-1 0 0,1 1 0,-5 3 33,1 0-1,0 1 0,0-1 1,0 1-1,0 0 0,1 0 1,-4 8-1,-14 27 318,2 1 1,2 1-1,2 1 0,1 0 1,3 1-1,1 0 1,3 1-1,1 0 0,2 0 1,3 53-1,1-95-345,0 0 0,1 0-1,-1 0 1,1 0 0,0 0 0,0 0-1,0 0 1,0 0 0,0 0 0,1 0-1,-1 0 1,1-1 0,3 5 0,-4-6-2,0-1 0,0 1 1,0 0-1,0-1 0,-1 1 0,1-1 1,0 1-1,0-1 0,0 1 1,0-1-1,1 0 0,-1 0 1,0 1-1,0-1 0,0 0 0,0 0 1,0 0-1,0 0 0,0 0 1,0 0-1,0 0 0,0-1 0,0 1 1,1 0-1,-1-1 0,0 1 1,0-1-1,0 1 0,-1-1 1,1 1-1,0-1 0,0 1 0,0-1 1,0 0-1,0 0 0,-1 1 1,1-1-1,0 0 0,-1 0 0,1 0 1,-1 0-1,2-1 0,5-8 30,-1-1 0,0 1 0,0-1 0,-1 0 0,-1 0 0,0-1 0,0 1 0,-1-1-1,0 0 1,0-13 0,2-20-299,-2-59 0,-3 109 239,-1-3 21,1 1 0,0-1 0,-1 1 0,1-1 0,0 1 0,1-1 0,-1 1 0,0-1-1,1 1 1,-1-1 0,1 1 0,0-1 0,0 1 0,0-1 0,0 0 0,0 0 0,0 1 0,1-1 0,-1 0 0,1 0 0,0 0 0,-1 0 0,1-1 0,0 1-1,0 0 1,0-1 0,0 1 0,0-1 0,1 0 0,-1 0 0,0 0 0,1 0 0,-1 0 0,0 0 0,1-1 0,4 2 0,-3-2 12,-1 1 0,1-1 1,0 0-1,-1 1 1,1-2-1,-1 1 0,1 0 1,-1-1-1,1 1 0,-1-1 1,1 0-1,-1 0 1,6-3-1,-7 2-2,-1 1 1,1-1-1,0 0 1,-1 0-1,1 0 1,-1 0-1,0 0 0,0 0 1,0 0-1,0 0 1,0 0-1,0 0 1,0-1-1,-1 1 0,1 0 1,-1 0-1,1-1 1,-1 1-1,0-1 1,0 1-1,-1-4 0,1 6-6,0-1-1,0 0 1,0 0-1,0 1 1,0-1-1,0 0 1,-1 0-1,1 1 1,0-1-1,-1 0 1,1 1-1,0-1 1,-1 0-1,1 1 1,-1-1-1,1 0 1,-1 1-1,1-1 1,-1 1-1,1-1 1,-1 1-1,0-1 1,1 1-1,-1 0 1,0-1-1,1 1 1,-1 0-1,0-1 1,0 1-1,1 0 1,-1 0-1,0 0 1,0 0-1,1 0 0,-1 0 1,0 0-1,0 0 1,1 0-1,-1 0 1,0 0-1,0 0 1,-1 1-1,-1-1-6,1 1 0,-1-1 0,1 1-1,-1 0 1,0 0 0,1 0 0,0 0 0,-1 1-1,1-1 1,0 1 0,-4 2 0,3 0 14,0-1 0,0 0 0,1 1 1,-1 0-1,1-1 0,0 1 0,0 0 1,1 0-1,-1 0 0,1 0 0,0 0 1,0 1-1,0-1 0,0 0 0,1 9 1,0-11-2,0 0 0,1 0 0,-1 0 0,1 0 0,0 0 0,-1 1 0,1-1 0,0-1 0,0 1 0,1 0 1,-1 0-1,0 0 0,1-1 0,-1 1 0,1 0 0,-1-1 0,1 1 0,0-1 0,-1 0 0,1 0 0,0 0 0,0 0 1,0 0-1,0 0 0,0 0 0,0 0 0,0-1 0,0 1 0,1-1 0,-1 0 0,0 1 0,3-1 0,34 3 24,65-4 0,-63-1-5,56 5 0,-95-2 10,0-1 1,0 0-1,0 1 0,0-1 1,0 1-1,0 0 0,0-1 1,0 1-1,0 0 1,0 0-1,-1 0 0,1 1 1,0-1-1,-1 0 0,1 1 1,-1-1-1,1 1 0,-1-1 1,0 1-1,0 0 1,0-1-1,0 1 0,0 0 1,0 0-1,0 0 0,0 0 1,-1 0-1,1 0 0,-1 0 1,1 0-1,-1 3 1,0-4-6,0 1 0,0-1 0,0 1 1,0-1-1,0 1 0,-1 0 1,1-1-1,0 0 0,-1 1 0,1-1 1,-1 1-1,0-1 0,0 0 1,1 1-1,-1-1 0,0 0 1,0 0-1,0 1 0,0-1 0,0 0 1,0 0-1,-1 0 0,1 0 1,0-1-1,0 1 0,-1 0 0,1 0 1,-1-1-1,1 1 0,-1-1 1,1 1-1,0-1 0,-1 0 1,0 1-1,1-1 0,-1 0 0,1 0 1,-1 0-1,-2-1 0,3 0-25,0 1 0,1-1 0,-1-1-1,0 1 1,1 0 0,-1 0 0,0 0-1,1 0 1,-1 0 0,1 0 0,0-1 0,-1 1-1,1 0 1,0 0 0,0-1 0,0 1-1,0 0 1,0-2 0,-3-35-11,3 30 6,-13-230 2,14 237-17,0 0 0,-1 0 0,1 0 0,0 0 0,0 0 0,0 0 0,0 0 0,-1 0 0,1 1 0,0-1-1,0 0 1,1 0 0,-1 1 0,0-1 0,0 1 0,0-1 0,0 1 0,0 0 0,1-1 0,-1 1 0,0 0 0,0 0 0,1 0 0,-1 0 0,0 0 0,0 0 0,1 0 0,-1 0 0,0 0 0,2 1 0,51 4-1702,-47-4 1169,65 3-10282,-34-4-138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10378,'0'0'15631,"59"31"-34465</inkml:trace>
</inkml:ink>
</file>

<file path=ppt/ink/ink3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19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280 1 14574,'0'0'14029,"7"13"-13976,0-1-27,0 2-1,-1-1 1,-1 1-1,0 0 0,-1 0 1,0 0-1,2 28 0,-5-30-15,-2 0 0,1 0-1,-2 0 1,1 0 0,-2 0 0,0 0-1,0 0 1,-1-1 0,0 0-1,-1 0 1,0 0 0,-1 0-1,0-1 1,-1 0 0,0 0 0,0 0-1,-1-1 1,-1-1 0,1 1-1,-1-1 1,-14 9 0,11-8-760,0 0 0,-1-1 1,-21 10-1,21-13-1114,0 0 1,0-1 0,-1 0 0,-14 2-1,-31-1-9576</inkml:trace>
</inkml:ink>
</file>

<file path=ppt/ink/ink3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20.1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210 1 10474,'-56'32'1794,"2"11"320,10 7 704,10 7-351,14 4 223,19 1-1345,4-5-832,31-6-417,15-6-64,17-8 32,8-12-1601,10-10-2852,4-6-9736</inkml:trace>
</inkml:ink>
</file>

<file path=ppt/ink/ink3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34.4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99 96,'0'0'12038,"4"-8"-7671,-1 2-4409,1 0 908,-1 1-1,0-2 0,0 1 1,0 0-1,2-12 0,-4 17-746,-1 0 0,0-1 0,0 1 0,0 0-1,0 0 1,0-1 0,0 1 0,0 0 0,0 0 0,0-1-1,-1 1 1,1 0 0,0 0 0,-1 0 0,1-1 0,-1 1-1,0 0 1,1 0 0,-1 0 0,0 0 0,1 0 0,-1 0 0,0 0-1,0 0 1,0 1 0,0-1 0,0 0 0,0 0 0,0 1-1,0-1 1,0 0 0,0 1 0,-1-1 0,1 1 0,0 0-1,0-1 1,0 1 0,-1 0 0,1 0 0,0 0 0,0 0-1,-3 0 1,-4 0-37,-1 0 0,0 0 0,0 1 0,0 1-1,1-1 1,-1 1 0,1 1 0,-1 0 0,1 0-1,0 0 1,0 1 0,0 1 0,1-1 0,0 1-1,-1 0 1,2 1 0,-7 6 0,5-5-35,0 0 1,1 1-1,0 0 0,0 1 1,1 0-1,0 0 0,1 0 1,0 0-1,0 1 0,1 0 1,0 0-1,1 0 0,-4 19 1,7-27-32,0 0 1,-1-1-1,1 1 0,0 0 1,0 0-1,0 0 1,0 0-1,1-1 0,-1 1 1,0 0-1,1 0 1,-1-1-1,1 1 1,0 0-1,0 0 0,-1-1 1,1 1-1,0-1 1,0 1-1,0-1 1,1 1-1,-1-1 0,2 2 1,-1-2 4,1 0 1,-1 1-1,1-1 0,0 0 1,-1 0-1,1 0 1,0-1-1,0 1 0,0-1 1,0 1-1,-1-1 1,1 0-1,4 0 0,5-1 79,0-1 0,0 0-1,0-1 1,0 0 0,20-9 0,-9 2-18,-1-2 0,0 0 0,35-27 0,-49 34-60,-1-1 0,0 0 0,-1 0 0,1-1 0,-1 0 0,-1 0 0,1 0-1,-1 0 1,0-1 0,-1 0 0,0 0 0,0-1 0,4-14 0,-8 23-11,1-1 0,-1 0 0,0 0 0,0 1 0,1-1 1,-1 0-1,0 1 0,0-1 0,0 0 0,0 0 0,0 1 0,0-1 0,0 0 1,0 0-1,0 0 0,0 1 0,0-1 0,-1 0 0,1 1 0,0-1 0,-1 0 0,1 0 1,-1 0-1,-11 9 47,-13 28-68,19-24 21,1 0 1,0 0-1,1 1 1,0-1-1,1 1 1,0 0-1,1 0 1,1 0-1,0 0 1,1 0-1,0 0 1,3 21-1,-1-31 14,-1 0 0,1 0-1,-1-1 1,1 1 0,0 0 0,0-1-1,0 1 1,0-1 0,0 1-1,1-1 1,-1 0 0,1 0 0,0 0-1,-1-1 1,1 1 0,0-1 0,0 1-1,0-1 1,0 0 0,0 0-1,0 0 1,6 0 0,34 5-676,-5-5-3595,-37-1 4111,11 0-6511</inkml:trace>
</inkml:ink>
</file>

<file path=ppt/ink/ink3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36.0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14670,'0'5'1986,"0"3"96,13 2 96,13-2-449,11-2-127,8-3-449,7-1-576,0-2-353,-2 0-192,-8 0-32,-8 0-1121,-15 0-1506,-13 0-704</inkml:trace>
</inkml:ink>
</file>

<file path=ppt/ink/ink3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8:36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13773,'0'0'12556,"51"13"-11211,-3-13-768,6 0-481,0 0-64,-2 1-1986,-9 1-3491,-5-2-5253</inkml:trace>
</inkml:ink>
</file>

<file path=ppt/ink/ink3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0.8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125 325 4837,'10'-8'2028,"-5"3"-1833,119-104 5965,-106 91-4714,0-1 0,-1 0 1,-1-2-1,25-41 0,-39 59-1256,-1 0-1,1-1 1,-1 1-1,1 0 1,-1-1-1,0 0 1,-1 1-1,1-1 1,-1 1-1,1-8 1,-2 10-171,1 0-1,0 0 1,0 0 0,-1 1 0,1-1 0,-1 0-1,1 0 1,-1 0 0,1 0 0,-1 0 0,1 1 0,-1-1-1,0 0 1,0 1 0,1-1 0,-1 0 0,0 1-1,0-1 1,0 1 0,1-1 0,-1 1 0,0-1-1,0 1 1,0 0 0,0 0 0,0-1 0,0 1 0,0 0-1,0 0 1,0 0 0,0 0 0,0 0 0,0 0-1,0 0 1,0 0 0,0 0 0,0 1 0,0-1-1,0 0 1,0 1 0,0-1 0,0 1 0,-6 2-24,1-1 0,-1 1 0,1 0 0,0 1 0,0 0 0,0 0 0,0 0 0,1 1 0,0-1 0,0 1 0,0 1 0,0-1 0,1 0 0,-6 11 0,-3 4 72,2 1 0,0 0-1,-9 24 1,12-24 113,1 0 1,1 1-1,0 0 0,2 0 1,0 0-1,2 0 1,0 1-1,2-1 0,0 1 1,1-1-1,2 1 1,0-1-1,1 0 0,2 0 1,0 0-1,1-1 0,1 0 1,22 39-1,-7-24-107,15 32 142,-41-73-394,0 0 0,0 1 0,-1-1-1,1 1 1,-1-1 0,-7-5-1,-7-9-817,-155-176-9121,98 113 11636,75 81-1390,1 0 1,-1 1 0,1-1-1,0 1 1,-1-1 0,1 1 0,0-1-1,-1 1 1,1 0 0,0-1 0,-1 1-1,1 0 1,0-1 0,0 1 0,0 0-1,-1 0 1,1 0 0,0-1 0,0 1-1,0 0 1,-1 0 0,1 0 0,0 1-1,0-1 1,0 0 0,-1 0 0,2 1-1,35-1 597,-1 2-516,79 2 258,-40-9-3935,-33-6-1657</inkml:trace>
</inkml:ink>
</file>

<file path=ppt/ink/ink3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1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134 1 14510,'0'0'3267,"-60"38"-2883,41-8 225,1 8 31,1 0-287,5 2-129,7 1 224,3-1 417,2-1 32,5-2-224,12-2-449,4-1-128,5-7-128,2-9-2659,0-9-1344,3-9-3845</inkml:trace>
</inkml:ink>
</file>

<file path=ppt/ink/ink3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1.5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1 135 11531,'0'0'3812,"11"4"-2953,-6-2-820,-1 0 1,1 0-1,1-1 0,-1 1 1,0-1-1,0-1 0,0 1 0,0-1 1,1 0-1,-1 0 0,0 0 1,0-1-1,1 0 0,-1 0 1,0 0-1,0-1 0,0 1 1,0-1-1,-1 0 0,1-1 0,5-2 1,3-5-12,0 1 1,-1-2-1,1 0 1,-2 0-1,0-1 1,0 0-1,-1-1 1,16-28-1,-53 74 2091,23-26-1815,1 0-1,0 0 1,1 0-1,0 1 1,0-1 0,0 1-1,1-1 1,0 1-1,1-1 1,0 13-1,0-17-254,1-1 0,-1 1-1,1-1 1,0 1 0,0-1 0,0 0-1,0 1 1,0-1 0,0 0 0,1 0-1,-1 0 1,1 0 0,0 0 0,-1 0-1,1 0 1,0-1 0,0 1 0,0-1-1,0 1 1,0-1 0,1 0 0,-1 0-1,0 0 1,1 0 0,-1 0-1,1 0 1,-1 0 0,0-1 0,1 0-1,0 1 1,-1-1 0,1 0 0,-1 0-1,4-1 1,29-2-1354,-33 2 905,0 0 1,0 0-1,0 0 1,0 0-1,0 0 1,-1 0-1,1-1 1,0 1-1,-1-1 1,1 1-1,-1-1 1,0 1 0,1-1-1,0-2 1,12-21-8559</inkml:trace>
</inkml:ink>
</file>

<file path=ppt/ink/ink3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1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179 0 13581,'0'0'4516,"57"64"-3299,-47-27-192,1 5-288,-8 5-257,-3 2-63,-3 1 127,-18 0 289,-7 1-192,-6 0-321,-5-3-224,-1-4-32,2-8-961,4-13-3331,11-17-9609</inkml:trace>
</inkml:ink>
</file>

<file path=ppt/ink/ink3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5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 19410,'0'0'2499,"75"22"-1731,-27-15-95,8-3-321,-2-4-255,0 0-322,-8 0-1408,-10-4-834,-12-9 225,-12 4-1537,-12-3-2563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18417,'0'0'2440,"-5"10"-433,-3 6-1361,1 1-1,1 0 0,1 0 0,1 0 1,0 1-1,1-1 0,-1 27 1,3-43-643,1 0 0,0 0 1,0 0-1,0-1 1,0 1-1,0 0 0,0 0 1,0 0-1,0 0 1,0 0-1,0 0 1,0 0-1,1 0 0,-1 0 1,0 0-1,1-1 1,-1 1-1,0 0 1,1 0-1,-1 0 0,1-1 1,-1 1-1,1 0 1,0-1-1,-1 1 0,1 0 1,0-1-1,0 1 1,-1-1-1,1 1 1,0-1-1,0 1 0,0-1 1,0 1-1,-1-1 1,1 0-1,0 0 1,0 1-1,0-1 0,0 0 1,0 0-1,0 0 1,0 0-1,0 0 0,0 0 1,0 0-1,0-1 1,-1 1-1,1 0 1,0 0-1,0-1 0,0 1 1,0-1-1,0 1 1,-1 0-1,2-2 1,4 0 45,-1-1 0,0 0 0,0-1 0,0 1 0,0-1 0,-1 0 0,7-7 0,-3-2 332,-7 11-223,1-1 0,-1 1 0,1 0 0,-1-1 1,1 1-1,0 0 0,-1 0 0,1 0 0,1 0 0,-1 0 0,0 1 1,0-1-1,0 1 0,1-1 0,-1 1 0,5-2 0,-5 5-135,0 1-1,0-1 1,-1 1 0,1 0-1,-1 0 1,0-1-1,0 1 1,0 0-1,0 0 1,-1 0-1,1 0 1,-1 0-1,0 0 1,0 5 0,2 3-20,-2-9 2,1-1 1,-1 0-1,0 1 1,0-1-1,1 0 0,-1 0 1,1 0-1,-1 1 1,1-1-1,-1 0 0,1 0 1,0 0-1,0 0 0,-1 0 1,1 0-1,0 0 1,0 0-1,0 0 0,0-1 1,0 1-1,0 0 1,0 0-1,1-1 0,-1 1 1,0-1-1,0 1 1,0-1-1,1 0 0,-1 1 1,0-1-1,0 0 1,1 0-1,-1 0 0,0 0 1,1 0-1,-1 0 1,0 0-1,0 0 0,1-1 1,-1 1-1,0 0 1,0-1-1,1 1 0,-1-1 1,0 1-1,0-1 0,2-1 1,9-4 96,-1-2 0,1 1 0,19-18 0,-8 6-27,-20 17-75,1-1 0,-1 0 0,1 0 0,0 1 0,0-1 0,0 1 0,1 0 0,-1 0 0,0 0 0,1 1 0,-1-1 0,1 1 0,0 0 0,-1 1 0,1-1 0,0 1 0,5 0 0,-8 1 0,-1 1 0,0-1 0,0 0 0,-1 1 0,1-1 0,0 1 0,0-1 0,-1 1 0,1-1 0,-1 1 0,1 0 0,-1-1 0,0 1 0,1 0 0,-1-1 0,0 1 0,0 0 0,0-1 0,0 1 0,-1 0 0,0 2 0,-5 39 0,-14 19-2584,10-36-282,7-20 1145,2-8-151,4-20-7310</inkml:trace>
</inkml:ink>
</file>

<file path=ppt/ink/ink3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5.3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15919,'0'0'5125,"75"39"-3524,-24-39-704,9 0-576,0 0-257,-3-3-1442,-6-10-3170,-10-5-6566</inkml:trace>
</inkml:ink>
</file>

<file path=ppt/ink/ink3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0 285 11627,'0'0'12059,"11"-11"-11135,274-263 160,-288 305-1479,0-22 382,-38 133 71,38-128-85,1 1 0,0 0 0,1 0 0,0 0 0,1 0 0,1 0 0,5 27 0,-5-39-60,0 0 0,0 1 1,0-1-1,1 0 0,-1 0 1,1 0-1,0 0 1,0-1-1,0 1 0,3 3 1,-4-5-356,1 0 0,-1 1 1,0-1-1,1 0 0,-1 0 1,1 0-1,-1-1 1,1 1-1,-1 0 0,1-1 1,0 1-1,3 0 0,1-1-5307</inkml:trace>
</inkml:ink>
</file>

<file path=ppt/ink/ink3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6.1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 15759,'0'0'4836,"54"2"-3458,-17-2 31,2-5-288,6-1-672,0-1-353,-4 2-160,-4 1-1378,-8 4-960,-9 0-1217,-10 0-3332</inkml:trace>
</inkml:ink>
</file>

<file path=ppt/ink/ink3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6.6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62 12075,'0'0'10848,"11"-8"-10448,-5 2-378,1 1-1,0 0 0,1 0 1,-1 0-1,1 1 1,0 0-1,0 1 0,0-1 1,0 2-1,1-1 0,12-1 1,93 0-142,-77 5-1970,-37-1 1534,-6 4 475,5-4 257,-1 1 0,1-1-1,0 1 1,0-1 0,-1 1-1,1 0 1,0 0-1,0 0 1,0 0 0,0 0-1,0 0 1,0 0 0,0 0-1,0 0 1,1 0-1,-1 0 1,-1 2 0,-4 45 3151,4-38-3181,-1 0 1,-1 1 0,0-1-1,0-1 1,0 1 0,-1 0-1,-12 16 1,-3 2 352,-1-1 0,-1-1 0,-1 0 0,-2-2 1,-52 41-1,91-70-447,0 2 1,1-1 0,-1 2-1,1-1 1,23 1 0,-17 0-22,47-2-430,44-6-2784,-41-6-4211,-40 3 470</inkml:trace>
</inkml:ink>
</file>

<file path=ppt/ink/ink3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7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17 17424,'-7'8'673,"7"-1"-64,11-3 704,20-2-416,11-2-225,9 0-351,8 0-225,0-9-2018,-6-5-2370,-9 0-4164</inkml:trace>
</inkml:ink>
</file>

<file path=ppt/ink/ink3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8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0 315 17008,'0'0'3358,"8"-9"-2429,86-80-34,-47 45-990,76-87-1,-105 98 131,-18 24 102,-14 17 22,7-1-124,0 0 0,1 0-1,-1 1 1,2 0-1,-1 0 1,1 0-1,0 1 1,1-1 0,0 1-1,0 0 1,1 1-1,0-1 1,1 0-1,0 1 1,1 0 0,-1-1-1,2 1 1,0 0-1,0-1 1,2 15-1,-1-22 18,0 1 0,0 0 0,1-1-1,-1 0 1,1 1 0,0-1 0,0 0-1,-1 0 1,1 0 0,1 0-1,-1 0 1,0 0 0,0 0 0,1-1-1,-1 1 1,1-1 0,-1 0 0,1 0-1,0 0 1,-1 0 0,1 0-1,3 0 1,15 7-3214,-3 4-6226</inkml:trace>
</inkml:ink>
</file>

<file path=ppt/ink/ink3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8.4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57 18930,'0'0'1601,"75"1"161,-26-5-1249,5-6-321,-1-2-160,-2 2-2274,-10 0-2787,-12-2-2979</inkml:trace>
</inkml:ink>
</file>

<file path=ppt/ink/ink3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8.8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92 17969,'0'0'6443,"-7"9"-5492,-19 29-487,25-38-459,1 1 0,0-1 0,0 1 0,0-1 0,0 1 0,0-1 0,0 1 0,0 0 0,0-1 0,0 1 0,0-1 0,0 1 0,0-1 0,0 1 0,1-1 0,-1 1 0,0 0-1,0-1 1,1 1 0,-1-1 0,0 1 0,0-1 0,1 0 0,-1 1 0,1-1 0,-1 1 0,0-1 0,1 0 0,-1 1 0,1-1 0,-1 0 0,1 1 0,-1-1 0,1 0 0,-1 0 0,1 0 0,-1 1 0,1-1 0,0 0 0,-1 0 0,1 0 0,-1 0 0,1 0 0,-1 0 0,2 0 0,33 4 14,-30-3-11,4 0-86,0 1 0,-1-1 0,1 2 0,0-1 0,-1 1 0,0 1 0,0-1 0,0 1 0,0 1 0,0 0 0,6 5 0,-10-7 61,-1 1 0,1-1 1,-1 1-1,0-1 1,0 1-1,-1 0 0,1 0 1,-1 0-1,0 0 1,0 1-1,0-1 0,0 1 1,-1-1-1,0 1 1,0-1-1,0 1 0,-1 0 1,1-1-1,-1 1 1,0 0-1,0 0 0,-2 6 1,1-7 17,0-1 1,0 0-1,-1 0 1,1 0 0,-1 0-1,0 0 1,0 0-1,0-1 1,0 1-1,-1-1 1,1 1 0,0-1-1,-1 0 1,0 0-1,0 0 1,1 0-1,-1 0 1,0-1 0,0 1-1,-1-1 1,1 0-1,-5 1 1,-5 2 32,0 0 1,0-1-1,-1-1 1,-18 1-1,26-3 8,-12 2 106,-1-2 0,1 0 0,0-1 0,-20-5 0,34 6-133,1 0-1,0-1 1,0 0 0,0 0 0,0 0 0,0 0-1,0 0 1,1 0 0,-1-1 0,0 1-1,1-1 1,-1 0 0,1 0 0,-1 0-1,1 0 1,0 0 0,0-1 0,0 1 0,0-1-1,0 1 1,1-1 0,-1 0 0,1 1-1,0-1 1,-1 0 0,1 0 0,1 0-1,-1 0 1,0 0 0,1 0 0,-1-6-1,2 6-17,-1 0 0,1 0 0,0 0 0,0 0 0,0 0 0,0 0 0,1 0 0,-1 0 0,1 1 0,-1-1 0,1 0 0,0 1 0,0 0 0,1-1-1,-1 1 1,0 0 0,1 0 0,-1 0 0,1 1 0,-1-1 0,1 0 0,0 1 0,0 0 0,4-2 0,12-4-32,0 0-1,32-6 1,-37 10 31,55-10-8,-49 11 8,1-2 1,0 0 0,-1-2-1,0 0 1,27-13 0,-45 19 33,-1-1 1,1 0-1,0 1 1,-1-1-1,1 0 1,0 0-1,-1-1 1,1 1-1,-1 0 1,0 0-1,1-1 1,-1 1 0,0-1-1,0 1 1,0-1-1,0 1 1,0-1-1,0 0 1,0 0-1,-1 1 1,1-1-1,0 0 1,-1 0-1,0 0 1,1 0 0,-1 0-1,0 1 1,0-1-1,0 0 1,0 0-1,0 0 1,-1 0-1,1 0 1,-1 0-1,1 1 1,-1-1-1,1 0 1,-1 0-1,0 1 1,0-1 0,0 0-1,0 1 1,0-1-1,0 1 1,-1-1-1,-1-1 1,-4-4 1,0-1 0,-1 1 0,0 0 0,0 1 0,-1 0 1,1 0-1,-11-4 0,-43-14-1942,35 20-3579,28 11-3848,10 1-91</inkml:trace>
</inkml:ink>
</file>

<file path=ppt/ink/ink3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9.1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40 22229,'0'0'6822,"54"-26"-17327,-43 13-4293</inkml:trace>
</inkml:ink>
</file>

<file path=ppt/ink/ink3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29.5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0 292 17617,'0'0'7062,"9"0"-4953,2-2-1875,-1-1 0,1 1 0,-1-2 1,0 1-1,0-2 0,-1 1 0,1-1 0,-1 0 0,0-1 0,0 0 0,-1-1 1,1 0-1,9-11 0,-3 3-186,-1-1 0,0 0 0,21-35 0,-30 43-113,0-2 0,0 1 0,-1 0-1,0-1 1,0 0 0,-1 0 0,-1 0 0,0 0 0,2-20 0,-19 60-656,5-3 759,1 0 0,-7 38 1,14-52-125,0 0 0,1-1 1,0 1-1,1 0 0,0 0 0,1-1 1,5 22-1,4-14-1809,2-16-2787,-9-5-624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24311,'0'0'5990</inkml:trace>
</inkml:ink>
</file>

<file path=ppt/ink/ink3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0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16688,'0'0'6598,"51"9"-5061,-5-6-1152,9-3-225,5 0-128,0 0-1409,-4-3-3396,-11-7-2145</inkml:trace>
</inkml:ink>
</file>

<file path=ppt/ink/ink3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0.4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67 4324,'0'0'14157,"64"9"-12939,-2-9 639,16-11-1376,2-3-321,1 0-96,-12-4-3427,-13 0-6631</inkml:trace>
</inkml:ink>
</file>

<file path=ppt/ink/ink3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1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0 18706,'0'0'6166,"0"11"-5542,-1 12-423,0-5 212,1 1 0,0 0 0,4 18 0,-4-34-340,1-1 0,0 0 0,1 0 1,-1 0-1,0 0 0,0 0 1,1 0-1,-1 0 0,1 0 1,0-1-1,0 1 0,-1 0 1,1-1-1,0 0 0,0 1 1,0-1-1,1 0 0,-1 0 1,0 0-1,0 0 0,0-1 1,1 1-1,-1-1 0,1 1 1,-1-1-1,3 1 0,12 0-60,-1 0 1,28-1-1,-31 0-207,-11 0 8,-1-1 0,1 1 0,0 0 0,-1 0 0,1 0 0,-1-1 0,1 1 0,-1-1 0,1 1 0,-1-1 0,1 0 0,-1 1 0,0-1 0,2-1 0,-1 0-390,-1 1 0,0-1 0,0 1 0,0-1 0,0 0 0,0 1 0,0-1 0,-1 0 0,1 0 0,-1 1 0,1-1 0,-1 0-1,0 0 1,1 0 0,-1 0 0,0 0 0,0-2 0,0-14-6310</inkml:trace>
</inkml:ink>
</file>

<file path=ppt/ink/ink3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2.2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 1 10634,'0'0'10314,"-14"56"-8392,11-32-577,0 2-480,0 1-481,3 2-288,0 2-640,0-5-2179,8-6-2850,7-11-7047</inkml:trace>
  <inkml:trace contextRef="#ctx0" brushRef="#br0" timeOffset="1">273 107 15887,'0'0'9225,"53"41"-9225,-28-41-1698,1 0-1793,0-7-2851</inkml:trace>
</inkml:ink>
</file>

<file path=ppt/ink/ink3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2.9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1 302 15022,'0'0'5536,"8"-9"-4233,73-68 386,-52 52-1593,0-2 0,-2-1-1,-1 0 1,-2-2 0,29-45-1,-52 73-239,-3 6 119,-9 19 214,6-12-67,0 0-1,1 0 1,-4 18 0,4 42 508,11-36-1838,9-7-4428,-8-21-417</inkml:trace>
</inkml:ink>
</file>

<file path=ppt/ink/ink3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3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1 101 11275,'0'0'11045,"14"-1"-9470,128-4 663,196-12 900,-167-3-4840,-5-15-3750,-123 20-1130,-27 8 1265</inkml:trace>
</inkml:ink>
</file>

<file path=ppt/ink/ink3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4.0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190 64 5990,'0'0'13314,"1"-8"-10309,1-24-42,-2 31-2910,0 1-1,0-1 1,0 1 0,0 0 0,0-1 0,0 1-1,0 0 1,0-1 0,0 1 0,0-1 0,0 1-1,0 0 1,0-1 0,-1 1 0,1 0 0,0-1-1,0 1 1,0 0 0,0-1 0,-1 1-1,1 0 1,0-1 0,0 1 0,-1 0 0,1 0-1,0-1 1,-1 1 0,1 0 0,0 0 0,-1 0-1,1-1 1,0 1 0,-1 0 0,1 0 0,0 0-1,-1 0 1,1 0 0,0 0 0,-1 0-1,1 0 1,-1 0 0,1 0 0,0 0 0,-1 0-1,1 0 1,-1 0 0,1 0 0,0 0 0,-1 0-1,1 0 1,0 0 0,-1 1 0,1-1 0,0 0-1,-1 1 1,-16 8-249,14-6 192,0-1 0,0 1 0,0 0 0,0 0 0,0 0 0,1 0 0,0 1 0,-1-1 0,1 1 0,0-1 1,1 1-1,-1 0 0,1 0 0,0 0 0,-1 0 0,2 0 0,-1 0 0,0 0 0,1 0 0,0 0 0,0 0 0,0 0 0,1 5 0,1-3-12,0-1-1,0 1 1,0-1 0,1 1-1,0-1 1,0 0-1,0 0 1,1 0-1,0-1 1,0 1-1,0-1 1,0 0 0,0 0-1,1 0 1,6 3-1,13 8 53,-11-7-50,-1 0 0,0 0 0,0 1 0,-1 1 0,15 15 0,-24-23 12,-1 0 0,1 0 0,-1 0 0,0 0-1,1 0 1,-1 0 0,0 1 0,0-1 0,0 0-1,-1 1 1,1-1 0,-1 1 0,1-1 0,-1 1-1,0-1 1,0 1 0,0-1 0,0 1 0,0-1-1,0 1 1,-1-1 0,1 0 0,-1 1 0,0-1-1,0 1 1,0-1 0,0 0 0,0 0 0,0 1 0,-1-1-1,1 0 1,-1 0 0,1 0 0,-1-1 0,0 1-1,0 0 1,0-1 0,-4 4 0,-2 0 71,1 0 0,-2 0 0,1-1 0,-1 0 0,1 0-1,-1-1 1,0 0 0,0 0 0,0-1 0,-18 2 0,8-3 121,0 0 0,-1 0 0,1-2 0,-25-4 0,41 5-186,0 0 1,0-1-1,1 1 1,-1-1-1,0 0 1,1 0-1,-1 0 0,1 0 1,-1-1-1,1 1 1,0 0-1,-1-1 1,1 0-1,-3-3 0,4 4-1,0 0 0,0-1-1,1 1 1,-1 0 0,0-1-1,1 1 1,-1-1-1,1 1 1,0 0 0,-1-1-1,1 1 1,0-1-1,0 1 1,0-1 0,0 1-1,0-1 1,0 1 0,0-1-1,1-2 1,1-1 0,0 1 0,0-1 1,1 0-1,-1 1 0,1 0 1,0-1-1,0 1 0,1 1 1,-1-1-1,1 0 0,0 1 1,0 0-1,7-5 0,22-11-1,53-23 0,-59 31 0,0-1 1,-1-2-1,-1-1 1,24-17 0,-47 30 0,1 0 0,0 0 1,-1 0-1,0 0 1,1 0-1,-1-1 1,0 1-1,0-1 0,0 1 1,-1-1-1,1 0 1,-1 0-1,1 1 0,-1-1 1,0 0-1,0 0 1,0 0-1,0-1 1,-1 1-1,1 0 0,-1 0 1,0 0-1,0 0 1,0-1-1,0 1 1,-2-4-1,1 3 3,-1 0 0,0 0 0,-1 0-1,1 0 1,-1 0 0,0 0 0,0 1 0,0-1 0,0 1-1,-1 0 1,1 0 0,-1 0 0,0 0 0,0 1 0,0 0-1,0 0 1,-5-2 0,-28-6 626,22 8-2271,29 6-12664</inkml:trace>
</inkml:ink>
</file>

<file path=ppt/ink/ink3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4.3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 11179,'0'0'18001,"75"3"-17521,-24-3-320,8 0-160,1 0-384,-9-3-1570,-14 1-1377,-12-1-1121,-13 1-1058</inkml:trace>
</inkml:ink>
</file>

<file path=ppt/ink/ink3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4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15599,'0'0'5637,"54"8"-4484,-12-8-608,9 0-481,0-1-96,-4-4-353,-7 1-351,-7-1-1442,-10-5-3139</inkml:trace>
</inkml:ink>
</file>

<file path=ppt/ink/ink3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36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17392,'0'0'5606,"50"0"-3973,-13-5-512,10-2-576,6 1-417,2 1-128,-3 0-1377,-4 2-1602,-5 2-2466,-12 1-4325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69 5509,'0'0'9593,"9"-8"-5973,27-24-711,-35 32-2722,0-1 0,-1 0 0,1 1 0,0-1 0,0 0 0,-1 1 0,1-1 1,0 0-1,-1 0 0,1 0 0,-1 0 0,1 0 0,-1 0 0,0 1 0,1-1 0,-1 0 0,0 0 0,0 0 0,1 0 0,-1-1 0,0 1 0,0-1 0,-1 2-87,1-1-1,-1 0 1,1 1-1,-1-1 1,1 1-1,-1-1 1,1 1-1,-1-1 1,0 1-1,1 0 1,-1-1-1,0 1 1,1 0-1,-1-1 1,0 1-1,0 0 1,1 0-1,-1 0 1,0-1-1,0 1 1,-1 0 0,-43 3 1129,44-3-1172,-19 4 230,1 2 0,0 0-1,0 1 1,1 1 0,0 0-1,0 2 1,1 0 0,1 1-1,-28 22 1,42-31-322,0-1-1,1 0 1,-1 1 0,0 0-1,1-1 1,-1 1 0,1 0 0,-1 0-1,1 0 1,0 0 0,0 0-1,0 0 1,0 0 0,0 0 0,0 3-1,1-5-21,0 1 0,0 0 0,0 0 0,0 0 0,1 0 0,-1-1 0,0 1 0,1 0 0,-1 0 0,0-1 0,1 1 0,-1 0 0,1-1 0,-1 1-1,1 0 1,-1-1 0,1 1 0,0-1 0,-1 1 0,1-1 0,0 1 0,-1-1 0,1 1 0,0-1 0,0 0 0,1 1 0,8 2-418,1 0 0,-1-1 0,1 0 0,20 0 0,-15-1 695,2 0-298,-1 0 96,0 1-1,0 0 1,0 1 0,29 9 0,-46-12 18,1 0 0,-1 0 0,1 1 0,-1-1 0,1 0 0,-1 0 0,1 0 0,-1 0 0,1 0 0,-1 1 0,0-1 0,1 0 0,-1 0 0,1 1 0,-1-1 0,0 0 0,1 1 0,-1-1 0,0 0 1,1 1-1,-1-1 0,0 1 0,0-1 0,1 0 0,-1 1 0,0-1 0,0 1 0,0-1 0,1 1 0,-1-1 0,0 1 0,0-1 0,0 1 0,0-1 0,0 1 0,0-1 0,0 1 0,0-1 1,0 1-1,0-1 0,-1 1 0,1-1 0,0 0 0,0 1 0,0-1 0,0 1 0,-1-1 0,1 1 0,0-1 0,-1 0 0,1 1 0,0-1 0,0 1 0,-1-1 0,1 0 0,-1 0 0,1 1 1,0-1-1,-1 0 0,1 0 0,-1 1 0,1-1 0,-1 0 0,1 0 0,-1 0 0,1 0 0,0 1 0,-2-1 0,-36 16 1461,35-15-1467,1-1-1,-37 14 121,-1-1 1,-1-2-1,-49 6 0,95-19-1166,0 1-1,0-1 1,-1 0 0,1 0-1,0 0 1,7-5 0,9-5-2195,17-4-2735,3-2-1902</inkml:trace>
</inkml:ink>
</file>

<file path=ppt/ink/ink3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45.4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67 15727,'0'0'6892,"7"-8"-4826,-3 3-1875,1 0 0,-1 0 0,1 1 0,0 0 1,0 0-1,1 0 0,-1 0 0,1 1 0,0 0 1,0 0-1,0 1 0,0-1 0,0 1 0,1 1 0,10-3 1,-16 4-171,7-1 101,0 0 0,0 1 0,1 0-1,-1 0 1,16 3 0,-22-3-120,-1 1 1,1-1-1,-1 1 0,1 0 1,-1-1-1,1 1 0,-1 0 1,0 0-1,0 0 0,1 0 1,-1 0-1,0 0 0,0 0 1,0 0-1,0 0 0,0 1 1,0-1-1,0 0 0,-1 1 1,1-1-1,0 1 0,-1-1 1,1 1-1,-1-1 0,0 1 1,1-1-1,-1 1 0,0-1 1,0 1-1,0-1 0,0 1 1,0-1-1,0 1 0,-1 0 1,1-1-1,0 1 0,-1-1 1,0 3-1,-1 1 31,-1 1 0,1-1 1,-1 0-1,0 1 0,0-1 0,-1-1 1,0 1-1,0 0 0,0-1 0,0 0 0,-1 0 1,-8 6-1,-4 3 182,-1-2 1,-24 13-1,42-24-210,0 1 0,0-1 0,1 1-1,-1-1 1,0 1 0,0-1 0,1 0 0,-1 1-1,1-1 1,-1 0 0,0 1 0,1-1-1,-1 0 1,1 1 0,-1-1 0,1 0-1,-1 0 1,0 1 0,1-1 0,-1 0-1,1 0 1,-1 0 0,1 0 0,0 0-1,-1 0 1,1 0 0,-1 0 0,1 0 0,-1 0-1,1 0 1,-1 0 0,1 0 0,0-1-1,44 9 35,3 1-37,-42-7-46,0 0 0,0 1 0,-1-1 1,1 1-1,-1 0 0,0 1 0,0-1 0,8 8 0,-12-10 39,0-1 1,0 1 0,0 0-1,0 0 1,0 0-1,-1 0 1,1 0-1,0 0 1,0 0 0,-1 0-1,1 0 1,-1 1-1,1-1 1,-1 0 0,1 0-1,-1 1 1,0-1-1,0 0 1,0 0-1,1 1 1,-1-1 0,0 0-1,0 1 1,-1-1-1,1 0 1,0 0-1,0 1 1,-1-1 0,1 0-1,-1 0 1,1 0-1,-1 1 1,1-1 0,-1 0-1,0 0 1,1 0-1,-1 0 1,0 0-1,0 0 1,0 0 0,0 0-1,0-1 1,0 1-1,0 0 1,0 0-1,-2 0 1,-6 4 256,1 0 0,-1-1 0,0 0-1,-1-1 1,1 0 0,-1 0 0,1-1 0,-16 2 0,-81 0 1195,79-5-1691,83-2-14212,-34 3 6042</inkml:trace>
</inkml:ink>
</file>

<file path=ppt/ink/ink3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46.2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53 9673,'0'0'16757,"-8"-1"-16239,5 0-471,0 1 0,1 0 0,-1 0 0,0 0 0,0 0 0,1 0-1,-1 0 1,0 1 0,1-1 0,-1 1 0,0 0 0,1 0 0,-1 0 0,1 0 0,-1 0 0,1 1-1,0-1 1,0 1 0,-1-1 0,1 1 0,0 0 0,0 0 0,1 0 0,-1 0 0,0 0 0,1 0-1,-1 0 1,1 1 0,-1-1 0,1 1 0,0-1 0,0 1 0,1-1 0,-1 1 0,0 0 0,1-1-1,-1 1 1,1 0 0,0-1 0,0 1 0,1 4 0,-1-5-39,0-1 0,0 1-1,1 0 1,0-1 0,-1 1 0,1-1-1,0 1 1,-1-1 0,1 1 0,0-1-1,0 1 1,0-1 0,0 0 0,1 0-1,-1 1 1,0-1 0,0 0 0,1 0-1,-1 0 1,2 1 0,40 20 109,-11-6-87,-29-14-22,0 1 0,0-1 0,0 1 0,0 0 0,0 0 0,0 0 0,-1 0 0,1 1 0,-1-1 0,0 1 0,0 0 0,0-1 0,-1 1 0,1 0 1,-1 0-1,0 0 0,0 0 0,0 0 0,-1 0 0,1 1 0,-1-1 0,0 0 0,0 0 0,-1 0 0,1 0 0,-1 0 0,0 0 0,0 0 0,0 0 0,0 0 0,-1 0 1,-3 7-1,1-4 130,0 0 1,-1 1-1,0-1 1,0-1-1,0 1 1,-1-1-1,0 0 1,0 0-1,0-1 1,-1 0-1,0 0 1,0 0-1,0-1 1,0 0-1,-12 4 1,6-4-54,-1-1-1,1-1 1,0 0 0,-1-1-1,1 0 1,-16-2 0,26 1-62,-1-1 0,1 1 0,0-1 0,0 1 0,0-1 0,0 0 0,0 0 0,0-1 0,0 1 1,0 0-1,0-1 0,1 0 0,-5-3 0,5 3-18,1 1 1,0-1-1,0 0 1,0 0-1,1 1 0,-1-1 1,0 0-1,1 0 1,-1 0-1,1 0 1,0 0-1,-1 1 0,1-1 1,0 0-1,0 0 1,0 0-1,1 0 1,-1 0-1,0 0 0,1 0 1,-1 0-1,1 0 1,-1 1-1,1-1 1,1-2-1,4-5-5,0 1 0,1-1 0,0 1 0,0 0 0,1 1 0,0 0 0,0 0 0,1 1 0,0 0 0,15-8 0,-2 0 0,43-26 0,-36 23 0,-1-1 0,-1-1 0,0-1 0,36-36 0,-62 54 0,1 1 0,0-1 0,-1 1 0,1-1 0,-1 1 0,1-1 0,-1 0 0,0 1 0,0-1 0,0 0 0,0 0 0,0 0 0,0 0 0,0 0 0,-1 0 0,1 0 0,-1-1 0,0 1 0,1 0 0,-1 0 0,0 0 0,0 0 0,0-1 0,-1 1 0,1 0 0,0 0 0,-2-3 0,0 2 0,0 1 0,0 0 0,-1 0 0,1 0 0,-1 1 0,1-1 0,-1 1 0,0-1 0,0 1 0,1 0 0,-1 0 0,0 0 0,0 0 0,0 1 0,0-1 0,0 1 0,0-1 0,0 1 0,-4 1 0,-6-2 3,-7-1-80,-1 2 1,-26 2 0,43-2 6,1 0-1,0 0 1,-1 1-1,1-1 1,0 1-1,-1 0 1,1 0-1,0 0 1,0 1-1,0-1 1,0 1-1,0-1 1,0 1-1,1 0 1,-1 0-1,0 0 1,1 1-1,0-1 1,-1 0-1,1 1 1,0 0-1,-1 2 1</inkml:trace>
</inkml:ink>
</file>

<file path=ppt/ink/ink3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51.1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43 214 1121,'0'-9'-299,"0"5"66,2-57 1112,-2 47 795,2 0-1,0-1 1,0 1-1,1 0 1,7-18 0,-7 23 112,7-15 2173,-7 21-947,-1 13 1294,-4 25-3194,-2 1 1,-1-1 0,-16 55-1,-6 37-293,27-127-817,0 0 0,0 1 0,0-1 0,0 0 0,0 1 0,0-1 0,0 0 0,0 1 0,0-1 0,0 0 0,0 1 1,0-1-1,0 0 0,0 1 0,0-1 0,0 0 0,0 1 0,0-1 0,1 0 0,-1 0 0,0 1 0,0-1 0,0 0 0,0 1 1,1-1-1,-1 0 0,0 0 0,0 1 0,1-1 0,-1 0 0,0 0 0,0 0 0,1 1 0,-1-1 0,0 0 0,1 0 0,-1 0 1,1 0-1,16-4 83,24-21 31,-33 20-110,67-34-674,-69 37 617,-1 0 0,1 0-1,0 1 1,0-1 0,-1 1-1,1 0 1,0 1 0,0 0-1,0 0 1,0 0 0,0 0 0,7 2-1,-11-1 52,0 0-1,-1 0 1,1 0-1,0 1 1,-1-1-1,1 0 1,-1 0-1,0 1 1,1-1-1,-1 1 1,0 0-1,0-1 1,0 1-1,0 0 0,0 0 1,0-1-1,-1 1 1,1 0-1,-1 0 1,1 0-1,-1 0 1,1 0-1,-1 0 1,0 0-1,0 0 1,0 0-1,0 0 1,-1 0-1,1 0 1,-1 3-1,0 1 96,0 0 0,0 0 0,-1 0 0,1 0 0,-1 0 0,-1 0 0,1 0-1,-6 9 1,2-9 16,-1 0 0,1 0-1,-1-1 1,0 0-1,0 0 1,0 0 0,0-1-1,-1 0 1,0-1-1,0 0 1,0 0-1,0 0 1,-1-1 0,-9 1-1,13-1-48,-1-1-1,1-1 1,0 1-1,0-1 1,-1 0-1,1 0 0,0 0 1,0-1-1,0 1 1,-1-1-1,1-1 1,0 1-1,0-1 1,0 0-1,0 0 0,1 0 1,-1-1-1,1 1 1,-1-1-1,1 0 1,0-1-1,0 1 1,-7-8-1,10 10-119,0-1 1,0 1-1,0-1 1,0 0-1,0 1 1,0-1-1,1 0 1,-1 0-1,0 1 0,1-1 1,0 0-1,-1 0 1,1 0-1,0 0 1,0 0-1,0-2 0,0 3-53,1 0 0,-1 0 0,0 0 0,1 0 0,0 0 0,-1 0 0,1 0-1,-1 1 1,1-1 0,0 0 0,0 0 0,-1 1 0,1-1 0,0 0 0,0 1-1,0-1 1,0 1 0,0-1 0,0 1 0,0-1 0,1 1 0,7-2-947,1 0 1,-1 1-1,0 0 1,1 0-1,12 2 1,-1-1-802,14-2-4099</inkml:trace>
</inkml:ink>
</file>

<file path=ppt/ink/ink3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51.6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16528,'0'0'10858,"61"40"-9769,-13-37-513,4-2-511,1 0-450,-6 3-2081,-9 1-897,-9 3-1025,-15 0-2083</inkml:trace>
</inkml:ink>
</file>

<file path=ppt/ink/ink3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9:51.9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18065,'0'0'3716,"49"5"-1378,-11-5-1185,6 0 128,7 0-608,2 0-577,-1 0-1185,-6-6-2883,-1-2-5060</inkml:trace>
</inkml:ink>
</file>

<file path=ppt/ink/ink3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4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237 0 10442,'-7'9'3657,"6"-8"-3623,-4 4 241,1 1 1,-1 0-1,1 0 0,0 0 0,0 0 0,1 1 0,0-1 0,0 1 0,1 0 1,0 0-1,0 0 0,0 0 0,-1 13 0,5-1 376,0-1 0,2 0 1,-1 0-1,2 0 0,1 0 0,0-1 0,1 1 1,1-2-1,12 21 0,-5-9-290,-2 1 1,10 32 0,-17-45-320,-2 0 1,0 0 0,-1 0-1,-1 1 1,0 0 0,-1-1-1,-1 1 1,-1-1 0,-2 19 0,2-34-43,1 0 0,-1 1 0,1-1 1,-1 0-1,1 0 0,-1 0 0,0 1 1,0-1-1,1 0 0,-1 0 0,0 0 1,0 0-1,0 0 0,0 0 0,0-1 1,0 1-1,0 0 0,-1 0 0,1-1 1,0 1-1,0-1 0,-1 1 0,1-1 1,0 1-1,0-1 0,-1 0 0,1 0 0,-1 0 1,1 0-1,0 1 0,-1-2 0,1 1 1,0 0-1,-1 0 0,1 0 0,0-1 1,-1 1-1,0-1 0,-5-1-241,1 0 1,0 0-1,0-1 0,0 0 0,0 0 0,-8-6 0,-116-96-6731,54 28 6722,74 75 421,1 0 1,-1 1-1,1-1 1,0 0-1,-1 0 1,1 0-1,0 0 0,0 0 1,0 0-1,1 0 1,-2-4-1,2 5-92,0 1-1,0-1 0,0 1 1,0-1-1,0 1 0,1-1 0,-1 0 1,0 1-1,0-1 0,0 1 1,0-1-1,1 1 0,-1-1 0,0 1 1,1-1-1,-1 1 0,0-1 1,1 1-1,-1 0 0,1-1 0,-1 1 1,1-1-1,-1 1 0,0 0 1,1 0-1,-1-1 0,1 1 0,0 0 1,5-2 317,0 1 1,0 0 0,0 0 0,0 0 0,0 1-1,10 0 1,-6 0-434,58 1 1015,87-2-2432,-117-6-3537,-3-9-3919</inkml:trace>
</inkml:ink>
</file>

<file path=ppt/ink/ink3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5.2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 16944,'0'0'7559,"-50"70"-6822,32-34-129,0 7 97,1 2-385,4 0-31,5 1 255,5-1-384,3-4 65,2-7-129,16-7-96,6-11-1506,8-12-1729,5-4-2018,4-10-5445</inkml:trace>
</inkml:ink>
</file>

<file path=ppt/ink/ink3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73 12876,'0'0'6065,"7"-8"-3706,-3 3-2026,1-1-1,-1 1 1,2 0-1,-1 1 0,0-1 1,1 1-1,0 0 1,0 0-1,0 1 1,0 0-1,1 0 1,0 0-1,-1 1 1,1 0-1,0 0 1,0 1-1,9-1 0,-12 1-219,-1 1-1,1 0 0,0 0 0,0 0 0,-1 0 0,1 1 0,0-1 0,-1 1 0,1 0 0,-1 0 0,1 0 0,-1 0 0,1 1 0,-1 0 0,5 2 0,-7-2-68,1 0 1,-1 0-1,1 0 1,-1 0-1,0 0 1,0 1-1,0-1 1,0 0-1,0 1 1,0-1-1,-1 0 1,1 1-1,-1-1 0,0 1 1,0-1-1,0 1 1,0-1-1,0 1 1,0-1-1,-1 1 1,1-1-1,-1 0 1,1 1-1,-3 2 1,0 3 83,0-1 1,-1 0 0,0 0 0,0 0 0,0 0 0,-1-1 0,0 0 0,-1 0 0,1 0 0,-1 0 0,0-1-1,-11 7 1,8-5 32,0 0-1,0 1 0,1 0 0,-13 18 1,21-26-159,-1 0 0,1 0 0,0 1 0,0-1 0,0 0 0,0 0 0,0 0 0,0 1 0,0-1 0,0 0 0,0 0 0,0 0 0,0 1 0,0-1 0,0 0 0,0 0 0,0 0 0,1 0 0,-1 1 0,0-1 0,0 0 0,0 0 0,0 0 0,0 0 0,0 1 0,0-1 0,1 0 0,-1 0 0,0 0 0,0 0 0,0 0 0,0 1 0,0-1 0,1 0 0,-1 0 0,0 0 0,0 0 0,0 0 0,1 0 0,-1 0 0,0 0 0,0 0 0,0 0 0,1 0 0,-1 0 0,0 0 0,0 0 0,1 0 0,18 2-25,21-5-714,13-14-2673,-1-7-4071,-18 6-468</inkml:trace>
</inkml:ink>
</file>

<file path=ppt/ink/ink3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5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10634,'0'0'12850,"6"10"-12215,4 5-428,-1-1 0,0 2 0,-1-1 1,-1 2-1,0-1 0,-2 0 0,0 1 1,0 0-1,-2 1 0,3 23 0,-7-33 23,1 1 0,-2 0 0,1 0-1,-1 0 1,-1-1 0,1 1 0,-2-1-1,1 0 1,-1 0 0,0 0 0,-1 0-1,-7 10 1,8-13-377,0 0-1,0 0 0,-1 0 1,0-1-1,1 1 1,-2-1-1,1 0 1,0 0-1,-1-1 1,0 0-1,0 0 1,0 0-1,0-1 0,0 1 1,-1-2-1,1 1 1,-9 1-1,-7-5-5863,8-11-4425</inkml:trace>
</inkml:ink>
</file>

<file path=ppt/ink/ink3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6.2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18674,'0'0'9353,"69"7"-8232,-26-7-801,3 0-192,-1 0-96,-1-1-64,-7-2-1313,-8 0-1954,-11 2-1666,-11 1-769</inkml:trace>
  <inkml:trace contextRef="#ctx0" brushRef="#br0" timeOffset="1">9 86 14221,'0'0'10474,"83"16"-9545,-32-20-640,3-7-225,0 0-161,-8-3-2497,-5 0-5670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61 8872,'0'0'7058,"6"-9"-2756,2 1-3097,-5 5-751,-1 0 1,1 0-1,-1 0 1,1 0-1,-1 0 0,0-1 1,0 1-1,-1-1 1,1 1-1,2-8 1,-29 49 2629,7-13-3029,11-13 52,1-4 115,2 0 1,-1 0-1,1 0 1,0 0 0,0 0-1,1 1 1,0 0-1,1-1 1,-2 14 0,4-21-209,0-1 0,0 1 1,0-1-1,0 1 0,0 0 0,0-1 1,1 1-1,-1-1 0,0 1 1,0-1-1,0 1 0,1-1 1,-1 1-1,0-1 0,1 1 1,-1-1-1,0 1 0,1-1 1,-1 0-1,1 1 0,-1-1 1,0 0-1,1 1 0,-1-1 1,1 0-1,-1 1 0,1-1 1,-1 0-1,2 1 0,23 0 203,24-13-25,-26 2-189,-1-2 1,-1-1-1,1-1 1,-2 0-1,36-34 1,-56 48-4,0 0 0,0 1 0,-1-1 0,1 0 0,0 0 0,0 0 0,0 1 0,0-1 0,0 0 0,0 0 0,0 1 0,0-1 0,0 0 0,0 0 0,0 0 0,0 1 0,0-1 0,0 0 0,0 0 0,1 0 0,-1 1 0,0-1 0,0 0 0,0 0 0,0 0 0,0 0 0,0 1 0,1-1 0,-1 0 0,0 0 0,0 0 0,0 0 0,0 0 0,0 1 0,1-1 0,-1 0 0,0 0 0,0 0 0,0 0 0,1 0 0,-1 0 0,0 0 0,0 0 0,0 0 0,1 0 0,-1 0 0,0 0 0,0 0 0,1 0 0,-1 0 0,0 0 0,0 0 0,0 0 0,1 0 0,-1 0 0,0 0 0,0 0 0,0 0 0,1-1 0,-6 19 0,-10 14 0,-13 34 0,28-65 0,0-1 0,0 0 0,0 0 0,0 0 0,0 1 0,0-1 0,0 0 0,0 0 0,0 0 0,0 1 0,0-1 0,0 0 0,0 0 0,0 0 0,0 1 0,0-1 0,0 0 0,0 0 0,0 0 0,1 0 0,-1 1 0,0-1 0,0 0 0,0 0 0,0 0 0,0 0 0,1 1 0,-1-1 0,0 0 0,0 0 0,0 0 0,0 0 0,1 0 0,-1 0 0,0 0 0,0 0 0,0 0 0,1 0 0,-1 0 0,0 0 0,0 1 0,0-1 0,1 0 0,-1-1 0,0 1 0,0 0 0,0 0 0,1 0 0,-1 0 0,0 0 0,0 0 0,0 0 0,1 0 0,8-3 0,-9 3 0,13-7 0,-1 0 0,-1-1 0,1 0 0,-2-1 0,15-14 0,-17 14 0,1 1 0,0 0 0,1 1 0,-1 0 0,1 0 0,1 1 0,-1 0 0,15-5 0,-25 11 0,1-1 0,-1 1 0,0 0 0,1 0 0,-1 0 0,0 0 0,1 0 0,-1 0 0,0 0 0,1 0 0,-1 0 0,0 0 0,1 0 0,-1 0 0,1 0 0,-1 0 0,0 0 0,1 0 0,-1 0 0,0 0 0,1 0 0,-1 0 0,0 1 0,1-1 0,-1 0 0,0 0 0,1 0 0,-1 1 0,0-1 0,0 0 0,1 0 0,-1 1 0,0-1 0,0 0 0,0 1 0,1-1 0,-1 0 0,0 1 0,0-1 0,0 0 0,0 1 0,-1 21 0,-14 19 0,11-33 0,-10 27 0,17-26 0,15-14 0,49-36 0,-55 32 0,0 0 0,1 1 0,-1 1 0,2 0 0,-1 1 0,1 0 0,0 1 0,20-5 0,-33 10 0,-1 0 0,0 1 0,1-1 0,-1 0 0,1 0 0,-1 0 0,0 0 0,1 1 0,-1-1 0,0 0 0,1 0 0,-1 1 0,0-1 0,1 0 0,-1 1 0,0-1 0,1 0 0,-1 1 0,0-1 0,0 0 0,0 1 0,1-1 0,-1 0 0,0 1 0,0-1 0,0 1 0,0-1 0,0 0 0,0 1 0,0-1 0,0 1 0,0-1 0,0 1 0,0-1 0,0 0 0,0 1 0,0-1 0,0 1 0,0-1 0,0 0 0,0 1 0,-1-1 0,1 1 0,0-1 0,0 0 0,-1 1 0,1-1 0,0 0 0,0 1 0,-1-1 0,1 0 0,-1 1 0,-10 21 0,-64 68 0,87-92-526,7-9-1713,16-26-8614,-19 14 2146</inkml:trace>
</inkml:ink>
</file>

<file path=ppt/ink/ink3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7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0 246 12684,'0'0'4634,"9"-3"-2355,12-6-1440,-1 0 0,1-1 0,-2-1 0,22-16 0,-17 10-604,-2-1 0,0 0 0,-2-2 0,0-1 1,32-42-1,-39 44-130,-17 27-26,-21 37 89,19-29-116,0 0 0,1 0 1,1 0-1,1 1 0,0 0 1,1-1-1,1 1 0,1 0 1,2 23-1,-2-38-75,0-1 0,1 1-1,-1 0 1,1-1 0,-1 1 0,1-1-1,-1 1 1,1-1 0,0 1 0,0-1 0,0 1-1,0-1 1,0 0 0,0 1 0,0-1-1,0 0 1,1 0 0,0 1 0,12 2-6396,-9-4-1300</inkml:trace>
</inkml:ink>
</file>

<file path=ppt/ink/ink3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7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14606,'0'0'9289,"85"6"-8136,-41-6-641,4 0-384,-2 2-128,-2-1-544,-6 0-2243,-10-1-2146,-5 0-2305</inkml:trace>
</inkml:ink>
</file>

<file path=ppt/ink/ink3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7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12780,'0'0'9300,"13"-1"-7726,137-4 1752,-149 5-3322,0 0 0,0 0-1,0 0 1,0 0 0,0 0-1,0 0 1,0 0 0,0 0-1,0 1 1,-1-1 0,1 0-1,0 0 1,0 1 0,0-1-1,0 1 1,0-1 0,-1 1-1,1-1 1,0 1 0,0 0-1,-1-1 1,1 1 0,0 0-1,-1-1 1,1 1 0,-1 0-1,1 0 1,-1 0 0,1-1-1,-1 1 1,0 0 0,1 0-1,-1 0 1,0 0 0,0 0-1,0 0 1,1 0 0,-1 0-1,0 0 1,0 0 0,0 0-1,-1 0 1,1-1 0,0 1-1,0 0 1,0 0 0,-1 0-1,1 0 1,0 0 0,-1 0-1,1 0 1,-1-1 0,0 2-1,-2 4 132,0 1 0,0-1 0,-1 0 0,0-1 0,0 1 0,-6 6 0,-130 105 1044,140-116-1178,0-1 1,-1 0-1,1 0 0,0 0 0,0 0 0,0 0 0,-1 0 0,1 0 0,0 1 1,0-1-1,0 0 0,0 0 0,-1 0 0,1 0 0,0 1 0,0-1 0,0 0 0,0 0 1,0 1-1,0-1 0,0 0 0,-1 0 0,1 0 0,0 1 0,0-1 0,0 0 0,0 0 1,0 1-1,0-1 0,0 0 0,0 0 0,0 1 0,0-1 0,0 0 0,0 0 0,1 0 1,-1 1-1,0-1 0,0 0 0,0 0 0,0 1 0,0-1 0,0 0 0,0 0 0,1 0 1,-1 0-1,0 1 0,0-1 0,0 0 0,1 0 0,-1 0 0,0 0 0,0 0 0,0 1 1,1-1-1,-1 0 0,0 0 0,0 0 0,0 0 0,1 0 0,-1 0 0,0 0 0,0 0 1,1 0-1,-1 0 0,0 0 0,0 0 0,1 0 0,22 0 62,-17 0-42,39-2-477,0-2 1,64-13-1,20-13-8416,-72 14-359</inkml:trace>
</inkml:ink>
</file>

<file path=ppt/ink/ink3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8.1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13933,'0'0'15118,"60"19"-14509,-27-19-481,4 0-128,-2 0-1954,-2-7-3138,-7-7-3717</inkml:trace>
</inkml:ink>
</file>

<file path=ppt/ink/ink3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8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13100,'12'-5'1298,"18"-6"96,1 1 0,-1 2 0,1 1 0,1 1 1,61-2-1,-92 8-1347,-1 0-1,1-1 1,-1 1 0,0 0 0,1 0 0,-1 0-1,0 0 1,1 0 0,-1 0 0,1 0 0,-1 0-1,0 0 1,1 0 0,-1 1 0,1-1 0,-1 0-1,0 0 1,1 0 0,-1 0 0,0 1 0,1-1-1,-1 0 1,0 0 0,1 1 0,-1-1 0,0 0-1,1 0 1,-1 1 0,0-1 0,0 0 0,1 1-1,-1-1 1,0 0 0,0 1 0,0-1 0,0 1-1,0-1 1,1 0 0,-1 1 0,-9 16 1261,-22 12-132,18-19-922,-36 34 212,47-42-463,0 0 0,0 0-1,0 0 1,0 0 0,1 1-1,-1-1 1,1 1 0,0-1-1,0 1 1,0-1 0,0 1-1,0 0 1,1-1 0,-1 1 0,1 0-1,-1 0 1,1-1 0,0 1-1,1 4 1,0-5-3,-1 0 0,1 0 0,0 0 1,0-1-1,1 1 0,-1 0 0,0-1 0,0 1 0,1-1 0,-1 1 0,1-1 0,0 0 1,-1 0-1,1 0 0,0 0 0,0 0 0,-1 0 0,1 0 0,0 0 0,0-1 1,2 1-1,47 10-182,-44-10 94,68 5-2026,-25-5-3121,-32-1 1598,4 0-6020</inkml:trace>
</inkml:ink>
</file>

<file path=ppt/ink/ink3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9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28 17328,'0'0'4965,"92"7"-4004,-40-10-416,4-3-449,-2-3-128,-4 1-2787,-11 3-3427,-15 2-6438</inkml:trace>
</inkml:ink>
</file>

<file path=ppt/ink/ink3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09.4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13 7655,'0'0'10122,"-9"8"-7736,4-4-2114,-34 32 2337,37-33-2473,-1 0 0,1 0 0,-1 0 0,1 0 0,0 0-1,0 0 1,1 1 0,-1-1 0,1 1 0,-1-1 0,1 1 0,0-1-1,0 8 1,1-10-136,1 1-1,-1-1 0,1 0 1,-1 0-1,1 1 0,0-1 1,0 0-1,-1 0 1,1 0-1,0 0 0,0 0 1,0 0-1,0 0 0,0 0 1,1 0-1,-1-1 0,0 1 1,0 0-1,3 0 1,33 16-106,-19-9-64,-11-4 98,1 0-1,-1 1 1,0 1 0,0-1-1,-1 1 1,1 0 0,-1 1-1,-1-1 1,1 1 0,-1 0-1,0 0 1,4 10-1,-8-15 108,0 1 0,1 0-1,-1 0 1,0 0-1,-1 0 1,1 0 0,0 0-1,-1 0 1,1 0-1,-1 0 1,0 0-1,0 0 1,-1 0 0,1 0-1,0 0 1,-1 0-1,0 0 1,0 0 0,0 0-1,0 0 1,0-1-1,0 1 1,-1 0 0,1-1-1,-1 1 1,0-1-1,0 1 1,0-1-1,0 0 1,0 0 0,-1 0-1,1 0 1,-1 0-1,1 0 1,-1-1 0,1 1-1,-4 1 1,-6 2 307,1-1 1,0 1-1,-1-2 1,0 0 0,-23 4-1,28-6-209,0-1-1,0 1 1,0-1-1,0 0 1,0-1 0,0 0-1,0 0 1,0 0-1,0-1 1,1 0-1,-11-4 1,15 5-130,1 0-1,-1 1 1,1-1 0,-1 0 0,1 0 0,0 0 0,0 0 0,-1 0-1,1 0 1,0 0 0,0 0 0,0-1 0,0 1 0,0 0 0,0-1-1,1 1 1,-1 0 0,0-1 0,1 1 0,-1-1 0,1 1-1,-1-1 1,1 0 0,0 1 0,0-3 0,0 2 0,1-1-1,-1 1 1,1-1 0,0 1-1,0-1 1,0 1 0,1 0 0,-1-1-1,1 1 1,-1 0 0,1 0-1,0 0 1,3-3 0,7-6 1,1 1 0,0 1 0,25-14 0,-38 23-4,63-32 16,-36 19 5,-1-1-1,0-1 0,-1-1 0,42-35 0,-65 49 7,0 0 1,0 0-1,0 0 0,0 0 0,0 0 0,-1 0 0,1 0 0,0 0 0,-1-1 1,0 1-1,0-1 0,0 1 0,0-1 0,0 1 0,0-1 0,-1 0 0,1 1 1,-1-1-1,0 0 0,0 1 0,0-1 0,0 0 0,0 0 0,-1-2 0,0 2 16,0 1-1,-1 0 1,1 0-1,-1 0 1,1 0-1,-1 0 1,0 1-1,0-1 1,0 0-1,0 1 1,0-1-1,0 1 1,0 0-1,-1-1 1,1 1-1,0 0 1,-1 1-1,1-1 1,-1 0-1,1 1 1,-1-1-1,1 1 1,-1 0-1,1 0 1,-4 0-1,-9-1-135,-43-1 302,56 2-326,-1 0 0,0 0 0,0 0 0,0 0 1,0 1-1,0 0 0,1-1 0,-1 1 0,0 0 0,1 0 0,-1 0 0,1 1 0,-1-1 0,-4 4 0,2 6-2483,11-6-5712,10-4-1836</inkml:trace>
</inkml:ink>
</file>

<file path=ppt/ink/ink3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10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11659,'0'14'3587,"8"-3"-1280,10 0-193,13-4-129,6-2-1088,8-4-544,3-1-257,-1 0-96,-4-5-1858,-10-4-1121,-10-3-2466</inkml:trace>
</inkml:ink>
</file>

<file path=ppt/ink/ink3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10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13741,'0'0'6374,"57"37"-5637,-7-37-289,12-7-256,2-4-160,3-1-928,-8 2-2660,-9 0-6726</inkml:trace>
</inkml:ink>
</file>

<file path=ppt/ink/ink3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12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1 295 16464,'0'0'4051,"7"-10"-2139,241-275-188,-261 320-2012,10-29 287,-15 29-24,-18 48-1,32-74 20,1 0 0,1 0 0,-1 0 0,2 1 0,-1-1 0,1 1 0,0-1 0,1 1 1,0-1-1,1 1 0,2 13 0,-2-22-6,0 1-1,-1-1 1,1 1 0,0-1 0,0 1-1,0-1 1,0 1 0,0-1 0,1 0 0,-1 1-1,0-1 1,1 0 0,-1 0 0,1 0-1,-1 0 1,1 0 0,-1 0 0,1-1 0,0 1-1,-1 0 1,3 0 0,18 2-1779,-2-4-3281,-9-4-2856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4068,'0'0'27717,"9"7"-26863,29 22-726,-36-28-128,-1-1 0,1 1 0,0-1 0,0 1 0,0-1 0,0 0 0,0 1 0,0-1 0,0 0 0,0 0 0,0-1 0,0 1 0,0 0 0,0-1 0,0 1 0,0-1 0,0 1 0,0-1 0,-1 0 0,1 0 0,0 0 0,-1 0 0,3-2 0,35-31 0,-33 28 0,-3 4 0,0-1 0,0 0 0,0 0 0,-1 0 0,1 0 0,-1-1 0,1 1 0,-1-1 0,-1 1 0,1-1 0,0 0 0,-1 1 0,0-1 0,1 0 0,-2 0 0,1 0 0,0-8 0,-1 12 0,0-1 0,-1 0 0,1 0 0,-1 1 0,1-1 0,0 0 0,-1 1 0,1-1 0,-1 0 0,0 1 0,1-1 0,-1 1 0,1-1 0,-1 1 0,0-1 0,1 1 0,-1 0 0,0-1 0,0 1 0,1 0 0,-1-1 0,0 1 0,0 0 0,0 0 0,1 0 0,-1 0 0,0 0 0,0 0 0,0 0 0,1 0 0,-1 0 0,0 0 0,0 0 0,-1 1 0,-29 7 0,22-2 0,1 0 0,0 0 0,1 1 0,0 0 0,0 1 0,0 0 0,1 0 0,0 0 0,0 0 0,1 1 0,0 0 0,1 0 0,0 1 0,1-1 0,-1 1 0,2 0 0,-1-1 0,2 1 0,-2 21 0,3-29 6,1 0 1,-1 0-1,1 0 0,-1-1 1,1 1-1,0 0 0,0 0 1,0 0-1,0-1 1,0 1-1,0 0 0,1-1 1,-1 1-1,1-1 0,-1 0 1,1 1-1,-1-1 0,1 0 1,0 0-1,-1 0 0,1 0 1,0 0-1,0 0 0,0-1 1,0 1-1,0 0 0,0-1 1,0 0-1,3 1 1,8 1-173,1 0 0,0-1 1,16-1-1,-22 0-136,27-2-4876,-1-9-6006</inkml:trace>
</inkml:ink>
</file>

<file path=ppt/ink/ink3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12.4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13164,'0'0'10314,"90"14"-10058,-39-17-159,6-4-65,-1 1 32,-2 1-64,-10 3 32,-9 1-1057,-13 1-2082,-7 0-2402</inkml:trace>
</inkml:ink>
</file>

<file path=ppt/ink/ink3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28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10 13581,'0'-1'289,"1"1"0,-1-1 0,0 1 0,0-1-1,0 1 1,0 0 0,0-1 0,0 1 0,1 0 0,-1-1 0,0 1 0,0-1 0,1 1 0,-1 0 0,0-1 0,0 1 0,1 0 0,-1 0-1,0-1 1,1 1 0,-1 0 0,0 0 0,1-1 0,-1 1 0,1 0 0,-1 0 0,0 0 0,1 0 0,-1 0 0,1 0 0,-1-1 0,0 1-1,1 0 1,-1 0 0,1 0 0,-1 0 0,1 1 0,-1-1 0,1 0 0,1 19 3110,-10 30-2804,-25 34-322,26-68-45,0 1 1,0 0 0,2 0-1,0 0 1,0 1 0,-2 25-1,7-41-185,0 0 0,0 0 0,1-1 0,-1 1 0,0 0 0,1-1 0,-1 1 0,0 0 0,1-1 0,-1 1 0,1-1 0,-1 1 0,1-1 0,-1 1-1,1-1 1,0 1 0,-1-1 0,1 1 0,-1-1 0,1 0 0,0 1 0,-1-1 0,1 0 0,0 0 0,0 1 0,-1-1 0,1 0 0,0 0 0,-1 0 0,1 0 0,0 0 0,0 0-1,-1 0 1,1 0 0,1 0 0,31-3 127,-31 3-140,29-7-470,-1-1 0,0-2 0,0 0 0,35-20 1,-39 15-3668,-12 2-1598,-6-1-3216</inkml:trace>
</inkml:ink>
</file>

<file path=ppt/ink/ink3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28.7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0 19506,'0'0'4933,"-29"68"-2274,23-37-1090,-1 5-736,0 3-449,2 3-256,0 2-96,3 2-320,2-6-1922,0-9-3812,0-11-10025</inkml:trace>
</inkml:ink>
</file>

<file path=ppt/ink/ink3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1.7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14382,'0'0'8616,"88"13"-7431,-31-13-320,7 0-609,4 0-192,0 0-64,-11 0-769,-9 0-928,-18 4-834,-15 0 65,-15 2-1282,-10 2-896</inkml:trace>
</inkml:ink>
</file>

<file path=ppt/ink/ink3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2.1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12524,'0'0'9161,"80"14"-8713,-28-14-384,11 0-288,-2 0-2915,-2-10-3011</inkml:trace>
</inkml:ink>
</file>

<file path=ppt/ink/ink3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2.4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0 16303,'0'0'2002,"15"2"-1463,26 1-332,25 1 210,123 24 0,-185-27-420,1 0 0,-1 0 0,1 1 0,-1 0-1,0 0 1,1 0 0,-1 1 0,0-1-1,0 1 1,-1 0 0,1 0 0,-1 0-1,1 1 1,-1-1 0,3 6 0,-4-7 3,-1 1-1,0 0 1,0 0 0,0 0-1,-1-1 1,1 1 0,0 0 0,-1 0-1,0 0 1,0 0 0,0 0 0,0 0-1,0 0 1,-1 0 0,1 0-1,-1 0 1,0 0 0,0 0 0,0-1-1,0 1 1,-1 0 0,1-1 0,-1 1-1,1 0 1,-4 2 0,-17 22 190,0-2 0,-2-1 0,-1 0 0,-1-2 0,-47 31-1,-35 29 140,30-6-1034,53-49-2268</inkml:trace>
</inkml:ink>
</file>

<file path=ppt/ink/ink3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5.0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49 13261,'0'-2'370,"0"1"0,0-1 0,1 0 1,-1 1-1,0-1 0,1 0 1,-1 0-1,1 1 0,0-1 0,-1 1 1,1-1-1,0 1 0,0-1 1,0 1-1,0-1 0,0 1 0,0 0 1,1-1-1,-1 1 0,0 0 1,1 0-1,2-2 0,0 1-91,1 0 0,-1 0 0,0 1 0,1-1 0,0 1 0,-1 0 0,1 1 0,8-2 0,-4 2-274,0 0 0,0 0 0,-1 1 0,1 0 0,0 1 0,0 0 0,-1 0 0,1 1 0,11 5 0,-17-7-8,1 1 1,-1 0-1,0 0 1,-1 0-1,1 1 0,0-1 1,0 1-1,-1-1 1,0 1-1,1 0 1,-1 0-1,0 0 1,-1 0-1,1 0 1,0 0-1,-1 1 1,0-1-1,0 1 1,0-1-1,0 1 0,0 4 1,-1-5 38,0 0 0,0 0 1,-1 0-1,0 0 0,1 0 0,-1-1 1,0 1-1,-1 0 0,1 0 0,0-1 0,-1 1 1,1-1-1,-1 1 0,0-1 0,0 0 1,0 1-1,0-1 0,0 0 0,0 0 1,-1-1-1,1 1 0,-1 0 0,1-1 0,-1 1 1,-4 1-1,-58 12 2713,65-14-2750,-1-1 1,1 0-1,0 1 0,0-1 0,0 0 1,0 1-1,0-1 0,0 0 0,0 1 0,0-1 1,0 0-1,0 1 0,0-1 0,1 0 1,-1 1-1,0-1 0,0 0 0,0 0 1,0 1-1,0-1 0,0 0 0,1 1 1,-1-1-1,0 0 0,0 0 0,1 1 0,-1-1 1,0 0-1,0 0 0,1 0 0,-1 1 1,0-1-1,0 0 0,1 0 0,-1 0 1,0 0-1,1 0 0,-1 0 0,1 1 1,11 7-39,3 1 53,2 0-464,-1 1-1,21 17 1,-34-25 410,-1 0 0,1 0 0,-1 0 0,1 1 1,-1-1-1,0 1 0,0-1 0,0 1 1,0 0-1,0 0 0,-1 0 0,0 0 0,1 0 1,-1 0-1,0 0 0,0 1 0,-1-1 0,1 0 1,-1 1-1,1 4 0,-2-6 89,0 0-1,0 0 1,0 0 0,0-1 0,0 1-1,0 0 1,0 0 0,-1-1-1,1 1 1,-1-1 0,1 1-1,-1-1 1,0 0 0,1 0-1,-1 1 1,0-1 0,0 0 0,0-1-1,0 1 1,0 0 0,0 0-1,-3 0 1,-54 12 1313,48-12-1121,-16 4 475,0-2 0,0-1 1,0-2-1,-30-2 1,57 2-715,0 0 1,1 0-1,-1 0 0,0-1 1,0 1-1,0 0 1,0 0-1,0 0 1,0 0-1,1 0 1,-1-1-1,0 1 1,0 0-1,0 0 0,0 0 1,0 0-1,0-1 1,0 1-1,0 0 1,0 0-1,0 0 1,0-1-1,0 1 0,0 0 1,0 0-1,0 0 1,0 0-1,0-1 1,0 1-1,0 0 1,0 0-1,0 0 1,0-1-1,0 1 0,-1 0 1,1 0-1,0 0 1,0 0-1,0 0 1,0-1-1,0 1 1,0 0-1,-1 0 0,1 0 1,0 0-1,0 0 1,0 0-1,0 0 1,-1-1-1,1 1 1,0 0-1,0 0 1,0 0-1,0 0 0,-1 0 1,1 0-1,16-7-435,57 5-4507,-20 1-2494,-17-2-1524</inkml:trace>
</inkml:ink>
</file>

<file path=ppt/ink/ink3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7.2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48 1473,'-12'0'9706,"1"0"-7208,5 0 3748,27 0-5766,5 0 417,15-2 0,5-3-192,10-1-289,4 1-224,1 0-128,-3 1-32,-6 3-128,-5-2-1185,-12 1-1025,-6-4-1025,-11-2-2082</inkml:trace>
</inkml:ink>
</file>

<file path=ppt/ink/ink3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7.8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194 34 13677,'0'0'8680,"-7"10"-8205,3-3-413,-1-1-1,1 1 1,0 0 0,1 0-1,-1 1 1,2-1-1,-1 1 1,1-1 0,0 1-1,0 0 1,1 0-1,0 9 1,2-10-46,0 0 0,1-1 1,-1 1-1,2 0 0,-1-1 0,1 0 0,0 1 1,0-1-1,1 0 0,-1-1 0,1 1 0,1-1 1,-1 1-1,1-1 0,6 5 0,-3-1-8,1 1 0,-2 0 0,11 16 0,-16-23-5,-1 1 0,1 0 0,0 0 0,-1 0 0,0 0 0,0 0 0,0 0 0,-1 0 0,1 0 0,-1 0 0,0 0 0,0 0 0,0 0 0,-2 8 0,1-9 10,-1 0-1,1 0 0,-1 0 0,1 0 1,-1 0-1,0 0 0,0 0 1,0 0-1,-1-1 0,1 1 0,-1-1 1,1 0-1,-1 0 0,0 0 0,0 0 1,0 0-1,0-1 0,0 1 1,0-1-1,0 0 0,0 1 0,-1-2 1,1 1-1,-1 0 0,-3 0 0,-9 1 262,-1 0 0,1-1 0,-31-2 0,42 1-192,1-1 0,-1 0 0,0-1 0,1 1 1,-1-1-1,1 0 0,-1 0 0,1 0 0,0 0 0,0-1 0,0 0 0,0 0 0,0 0 1,1 0-1,-1-1 0,1 1 0,-4-6 0,6 7-80,-1 0 1,1 0-1,0-1 1,-1 1-1,1 0 0,0 0 1,0-1-1,1 1 1,-1 0-1,0-1 0,1 1 1,0-1-1,-1 1 1,1-1-1,0 1 0,0 0 1,0-1-1,1 1 0,-1-1 1,1 1-1,-1-1 1,1 1-1,0 0 0,0-1 1,0 1-1,0 0 1,0 0-1,0 0 0,1 0 1,-1 0-1,1 0 1,-1 0-1,1 0 0,0 0 1,3-2-1,9-5-2,1 0 0,1 1 0,-1 0 0,1 2 0,0 0 0,1 0 0,-1 2 0,34-6 0,-33 8 10,0-1 0,-1-1 0,1-1 0,-1 0 1,0-1-1,0-1 0,-1 0 0,0-1 0,20-14 1,-33 21 22,0-1 0,-1 1 1,1-1-1,0 0 0,-1 1 1,1-1-1,-1 0 0,0 0 1,0 0-1,1 0 0,-1 0 1,0 0-1,-1 0 1,1 0-1,0 0 0,-1-1 1,1 1-1,-1 0 0,1 0 1,-1-1-1,0-3 0,-1 3 10,0 0-1,0 0 0,0-1 1,0 1-1,-1 0 1,1 0-1,-1 0 0,0 1 1,0-1-1,0 0 0,0 1 1,0-1-1,-3-2 0,-9-7 38,-1 1 0,0 1-1,0 0 1,-21-10 0,28 17-124,-5-4 1078,4 4-3955,23 7-5837,6 1 3164</inkml:trace>
</inkml:ink>
</file>

<file path=ppt/ink/ink3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38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21492,'0'0'10250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19410,'0'0'1666,"-15"50"-321,9-20 129,3 3-1218,3-1-192,0-1-224,2-4-993,4-4-673,1-5 224,1-2 642,-4-6 543,-2-2-832,-2-6-3043</inkml:trace>
</inkml:ink>
</file>

<file path=ppt/ink/ink3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0.4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 11691,'0'0'10282,"11"-4"-9818,5-1-110,1 1 0,33-5 0,-44 8-287,-1 1 0,1-1-1,-1 1 1,1 0 0,-1 0 0,0 1-1,1 0 1,-1 0 0,0 0 0,1 0-1,-1 1 1,0 0 0,0 0 0,0 0-1,9 7 1,-13-8-67,1 1 0,-1-1-1,0 1 1,0-1 0,0 1 0,0 0-1,0 0 1,0 0 0,0 0-1,-1 0 1,1-1 0,-1 1 0,1 0-1,-1 0 1,0 0 0,0 1-1,0-1 1,0 0 0,0 0 0,0 0-1,0 0 1,-1 0 0,1 0-1,-1 0 1,0-1 0,1 1 0,-1 0-1,0 0 1,0 0 0,0 0-1,0-1 1,0 1 0,-3 2 0,-4 7 58,-1-2 1,1 1 0,-19 14 0,26-23-55,-48 36 176,35-28 0,1 0 1,0 1-1,-17 19 1,30-29-179,0 0-1,0 1 1,0-1 0,0 0 0,0 1-1,0-1 1,0 0 0,1 1-1,-1-1 1,0 0 0,0 1-1,0-1 1,1 0 0,-1 1 0,0-1-1,0 0 1,1 0 0,-1 1-1,0-1 1,1 0 0,-1 0 0,0 0-1,1 1 1,-1-1 0,0 0-1,1 0 1,-1 0 0,0 0 0,1 0-1,-1 0 1,1 0 0,-1 0-1,0 0 1,1 0 0,-1 0 0,0 0-1,1 0 1,-1 0 0,0 0-1,1 0 1,-1 0 0,1 0-1,-1-1 1,1 1 0,25 1 101,-23-1-80,85-2 219,0 1-1342,-31 2-3530,-34 2-191,-6 3-1739</inkml:trace>
</inkml:ink>
</file>

<file path=ppt/ink/ink3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0.7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 10954,'0'0'11275,"68"1"-9513,-27-10-513,6-1-544,1 2-545,-2 0-128,-5 4-961,-7 4-1698,-9 0-1184,-10 0-1891,-7 6-4195</inkml:trace>
</inkml:ink>
</file>

<file path=ppt/ink/ink3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1.4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56 10346,'0'0'4788,"0"-8"-2535,1-26-635,-1 33-1563,0 1 0,0 0 0,1-1 0,-1 1-1,0-1 1,0 1 0,0 0 0,0-1 0,0 1 0,0-1 0,0 1 0,0-1 0,0 1 0,0 0 0,-1-1 0,1 1 0,0-1 0,0 1 0,0-1 0,0 1 0,-1 0 0,1-1 0,0 1 0,0 0 0,-1-1 0,1 1 0,0 0 0,-1-1 0,1 1 0,0 0 0,-1 0 0,1-1 0,0 1 0,-1 0-1,1 0 1,-1 0 0,1 0 0,0-1 0,-1 1 0,1 0 0,-1 0 0,1 0 0,-1 0 0,1 0 0,0 0 0,-1 0 0,1 0 0,-1 0 0,1 0 0,-1 0 0,1 0 0,0 1 0,-1-1 0,1 0 0,-1 0 0,1 0 0,-1 1 0,-17 12 227,15-7-181,-1 0 0,1 0 0,0 1 0,1-1 0,-1 0 0,1 1 0,0 0 0,1 0 0,0-1 0,0 1 0,0 0 0,1 0 0,0 0 0,0 0 0,1 0 0,0 0 0,0-1 0,1 1 0,0 0 0,0-1 0,0 1 0,1-1 0,0 0 0,0 1 0,0-1 0,8 9 1,10 4 3,-12-11-92,0 0-1,-1 0 1,0 1 0,0 0 0,11 19-1,-18-26-2,1 0 0,-1 1 0,-1-1 0,1 0 0,0 1 1,-1-1-1,1 1 0,-1-1 0,1 1 0,-1-1 0,0 1 0,0-1 0,-1 1 0,1-1 0,0 1 0,-1-1 0,0 1 0,1-1 0,-1 1 0,0-1 0,0 0 0,0 1 0,-1-1 0,1 0 0,0 0 0,-1 0 0,1 0 0,-1 0 0,0 0 0,0 0 1,0-1-1,0 1 0,-2 1 0,-6 5 143,-1-1 0,0 0-1,0-1 1,0 0 0,-1 0 0,0-2 0,0 1 0,0-1 0,-1-1 0,1 0 0,-1-1 0,0-1 0,0 1 0,1-2 0,-1 0 0,-19-2-1,30 1-140,0 1 0,1-1 0,-1 1-1,0-1 1,1 0 0,-1 0 0,1 0 0,-1 0-1,1 0 1,-1 0 0,1 0 0,0 0-1,0 0 1,-1-1 0,1 1 0,0 0-1,0-1 1,0 1 0,0-1 0,1 0-1,-1 1 1,0-1 0,1 1 0,-1-1-1,1 0 1,-1 0 0,1 1 0,0-1-1,0 0 1,0 0 0,0 1 0,0-1-1,0-2 1,1 0-11,-1-1 0,1 1 0,0 0 0,0 0 0,1 0-1,-1 0 1,1 0 0,0 0 0,0 0 0,0 1 0,0-1 0,6-5 0,10-7-1,1 0 1,1 1 0,1 0-1,0 2 1,30-14-1,-25 14 10,-1-2 0,0 0 0,29-25-1,-52 39-8,0-1 0,0 1 0,0-1 0,0 0 0,0 0 0,-1 0 0,1 0 0,-1 0 0,1 0 0,-1 0 0,0-1 0,1 1 0,-1 0 0,-1-1 0,1 1 0,0-1 0,0 1 0,-1-1 0,0 1 0,1-1 0,-1 0 0,0 1 0,-1-4 0,0 3 22,0-1-1,0 1 1,-1 0 0,0 0 0,1 1 0,-1-1-1,0 0 1,0 0 0,-1 1 0,1 0-1,0-1 1,-1 1 0,0 0 0,1 0 0,-6-2-1,-2-2-228,-1 0-1,0 1 1,0 1 0,0-1-1,-1 2 1,1 0-1,-1 0 1,0 1-1,-12 0 1,40 2-15270</inkml:trace>
</inkml:ink>
</file>

<file path=ppt/ink/ink3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2.9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17 23831,'0'0'3939,"51"-10"-8167,-39 3-1729</inkml:trace>
</inkml:ink>
</file>

<file path=ppt/ink/ink3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3.6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 14606,'0'0'8862,"-7"13"-7843,-4 5-851,-19 33 783,-26 59 0,50-95-825,-1 1-1,2-1 1,0 1-1,1 0 1,1 0 0,0 1-1,1-1 1,0 0-1,2 27 1,1-40-224,-1 0 1,1 1-1,0-1 1,0 1-1,0-1 1,0 0-1,1 0 1,-1 0-1,1 0 0,0 0 1,0 0-1,0 0 1,0 0-1,1-1 1,-1 1-1,1-1 1,-1 1-1,1-1 1,0 0-1,0 0 0,5 2 1,-1-1-423,0 0 1,1-1-1,-1 0 1,0 0-1,1-1 0,-1 0 1,1 0-1,14-1 1,14-1-5994</inkml:trace>
</inkml:ink>
</file>

<file path=ppt/ink/ink3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4.3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86 10474,'0'0'4762,"8"-7"-2141,7-4-1674,1 1 0,-1 0 0,2 1 1,26-10-1,-35 15-614,1 1 1,0 0-1,0 0 0,0 1 1,0 0-1,0 1 1,0 0-1,1 0 0,-1 1 1,0 1-1,1-1 0,13 4 1,-22-4-321,0 0-1,0 1 1,0-1 0,0 0-1,0 1 1,0-1 0,0 1-1,0-1 1,0 1 0,0 0 0,0-1-1,-1 1 1,1 0 0,0 0-1,0 0 1,-1-1 0,1 1-1,-1 0 1,1 0 0,-1 0 0,1 0-1,-1 0 1,1 0 0,-1 0-1,0 0 1,1 2 0,-1-1 5,0 1-1,0 0 1,-1 0 0,1-1-1,-1 1 1,1 0-1,-1-1 1,0 1 0,0-1-1,-1 4 1,-3 4 51,-1-1 0,1 0-1,-2 0 1,-9 11 0,-13 8 72,-58 45 1,-6 4-20,93-77-121,-1 0-1,1 0 0,0 0 0,0 0 0,0 1 0,0-1 1,0 0-1,-1 0 0,1 0 0,0 0 0,0 1 0,0-1 1,0 0-1,0 0 0,0 0 0,0 1 0,0-1 0,0 0 1,0 0-1,0 1 0,0-1 0,0 0 0,0 0 0,0 0 1,0 1-1,0-1 0,0 0 0,0 0 0,0 1 1,0-1-1,0 0 0,0 0 0,0 0 0,1 0 0,-1 1 1,0-1-1,0 0 0,0 0 0,0 0 0,0 0 0,1 1 1,-1-1-1,0 0 0,0 0 0,0 0 0,1 0 0,-1 0 1,0 0-1,0 0 0,0 1 0,1-1 0,-1 0 0,0 0 1,0 0-1,0 0 0,1 0 0,-1 0 0,0 0 1,0 0-1,1 0 0,26 3 39,33-3 29,-60 0-68,145-15-2552,-50-5-4116,-40 4-1040</inkml:trace>
</inkml:ink>
</file>

<file path=ppt/ink/ink3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4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 16015,'0'0'9705,"61"16"-9064,-31-16-545,1 0-192,5 0-2146,-2-6-3075,-4-5-6342</inkml:trace>
</inkml:ink>
</file>

<file path=ppt/ink/ink3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5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17104,'0'0'8648,"13"-14"-7617,112-116-327,-102 103-759,-1 0 1,-1-1-1,31-56 0,-65 115 65,0 2 0,-9 43-1,17-55 46,1 0 0,0 1 0,2-1 0,0 1-1,3 42 1,-1-63-135,0 1-1,1-1 1,-1 1 0,1-1-1,-1 1 1,1-1 0,-1 0-1,1 1 1,0-1 0,0 0-1,-1 0 1,1 1 0,0-1-1,0 0 1,0 0-1,3 1 1,-4-1-237,1-1 0,0 1-1,0-1 1,0 1 0,-1-1-1,1 0 1,0 1 0,0-1 0,0 0-1,0 0 1,0 0 0,0 0 0,0 0-1,0 0 1,0 0 0,-1 0-1,1 0 1,0 0 0,0 0 0,0-1-1,0 1 1,0 0 0,0-1 0,-1 1-1,1 0 1,0-1 0,1 0-1,12-16-8442</inkml:trace>
</inkml:ink>
</file>

<file path=ppt/ink/ink3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5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8 15791,'0'0'2333,"10"-2"-251,2 0-1329,0 1-1,0-1 1,0 2 0,17 0 0,-24 1-597,-1 0 0,0-1 1,1 1-1,-1 1 0,0-1 0,1 0 0,-1 1 0,0 0 1,0 0-1,0 0 0,-1 1 0,1-1 0,0 1 1,-1 0-1,0 0 0,0 0 0,0 1 0,3 3 0,-2 0-79,-1-1-1,1 1 1,-2 0-1,1 0 1,-1 0-1,0 0 1,0 1-1,-1-1 1,0 1-1,0-1 1,-1 0-1,0 1 1,0-1-1,-2 12 1,-1-3 126,0-1 0,0 1 0,-2-1-1,0 0 1,-13 27 0,0-8-93,-2-1 0,-1-1 0,-2-1-1,-1 0 1,-34 32 0,40-47-1499,0 0 1,-36 24-1,22-22-4739</inkml:trace>
</inkml:ink>
</file>

<file path=ppt/ink/ink3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6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7 4260,'0'0'17425,"50"7"-14863,-10-6-800,9-1-289,7 0-640,2 0-577,1 0-192,-7-1-32,-11-2-1217,-11-1-1666,-14 2-640,-14-3-1922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17489,'0'0'9865,"63"-6"-8328,-22-5-736,4 2-545,6-5-192,-2 1-192,-4-1-1025,-5 1-1313,-10 3-353,-10 2-640,-13 2 320,-7 1-1634,0-3-928</inkml:trace>
</inkml:ink>
</file>

<file path=ppt/ink/ink3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46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33 17521,'0'0'4164,"72"1"-1698,-18-9-1217,9 1-384,4 0-545,-4 2-288,-11 3-2626,-10 1-3620,-12-2-8392</inkml:trace>
</inkml:ink>
</file>

<file path=ppt/ink/ink3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0.3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88 10634,'1'-6'720,"0"1"0,-1-1 1,1 1-1,-1 0 0,-1-1 0,1 1 0,-1-1 0,0 1 0,0 0 1,-3-10-1,3 14-597,1 0 0,-1 0 0,0-1-1,0 1 1,0 0 0,0 0 0,0 0 0,0 0 0,0 0 0,0 0 0,0 1 0,-1-1 0,1 0 0,0 1 0,0-1 0,-1 0 0,-1 0 0,0 1-94,-1-1 0,1 1 0,-1 0 0,1 0 0,-1 0 0,1 0 1,-1 1-1,1-1 0,-7 3 0,3 0-21,-1 0-1,0 1 1,1 0 0,0 0 0,0 1-1,0 0 1,1 0 0,-1 1-1,1 0 1,1 0 0,-1 0 0,-5 9-1,1-2 124,1 0 0,1 1 0,0 0 0,1 0 0,-8 24 0,13-32-46,0-1-1,0 1 1,1 0 0,0 0 0,0-1-1,1 1 1,0 0 0,0 0-1,0 0 1,2 9 0,-1-12-64,0-1 1,0 1 0,0 0-1,0-1 1,1 0 0,-1 1-1,1-1 1,-1 0 0,1 0-1,0 0 1,0 0 0,0 0-1,0 0 1,0 0 0,0-1-1,1 1 1,-1-1 0,1 1-1,-1-1 1,1 0 0,-1 0-1,1 0 1,-1 0 0,5 0-1,8 2 58,0-1-1,0 0 1,0-1-1,26-1 0,-33 0-29,-1-1 0,1 0-1,-1 0 1,1-1 0,-1 1 0,0-2 0,0 1-1,0-1 1,0 0 0,0-1 0,8-5-1,-14 9 0,0-1 0,0 1 0,0-1 0,-1 1 0,1-1 0,0 0 0,0 0 0,-1 1 0,1-1 0,-1 0 0,1 0 0,0 0 0,-1 1 0,0-1 0,1 0 0,-1 0 0,1 0 0,-1 0 0,0 0 0,0 0-1,0 0 1,1-1 0,-2 1-14,1 0 0,0 0 0,-1 1 0,1-1 0,-1 0 0,1 1 0,-1-1 0,1 0 0,-1 1-1,0-1 1,1 1 0,-1-1 0,0 1 0,1-1 0,-1 1 0,0-1 0,0 1 0,1 0 0,-1-1 0,-1 1-1,-43-7 411,30 7-649,-1-1 356,0 2 1,0-1-1,-17 4 1,31-3-272,-1-1-1,1 0 1,0 1-1,-1-1 1,1 1-1,0 0 1,-1-1 0,1 1-1,0 0 1,0 1-1,0-1 1,0 0-1,0 1 1,0-1 0,0 1-1,1-1 1,-1 1-1,0 0 1,1 0-1,-1-1 1,1 1 0,0 0-1,0 1 1,0-1-1,0 0 1,0 0-1,0 0 1,0 4 0,1-6-38,0 1-1,-1-1 1,2 1 0,-1-1 0,0 0 0,0 1 0,0-1 0,0 1 0,0-1-1,0 0 1,0 1 0,0-1 0,1 0 0,-1 1 0,0-1 0,0 1 0,0-1-1,1 0 1,-1 0 0,0 1 0,1-1 0,-1 0 0,0 1 0,1-1 0,-1 0-1,0 0 1,1 0 0,-1 1 0,0-1 0,1 0 0,-1 0 0,0 0 0,1 0 0,-1 0-1,1 0 1,-1 0 0,0 0 0,1 0 0,-1 0 0,1 0 0,-1 0 0,1 0-1,-1 0 1,0 0 0,1 0 0,1 0-346,17 0-6826</inkml:trace>
</inkml:ink>
</file>

<file path=ppt/ink/ink3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0.7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22 11787,'0'0'9353,"95"18"-8296,-33-18-256,10-4-481,5-2-224,2-1-96,-6 4-1217,-10-1-2050,-12-3-2018,-13-2-5189</inkml:trace>
</inkml:ink>
</file>

<file path=ppt/ink/ink3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3.6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135 43 14189,'0'-2'480,"0"-1"0,0 1-1,0-1 1,0 1-1,-1-1 1,1 1 0,0-1-1,-1 1 1,0-1-1,0 1 1,0-1 0,0 1-1,-2-3 1,2 5-416,0-1 0,0 0 0,0 1 0,0-1 0,0 1 0,0-1 0,0 1 1,-1 0-1,1-1 0,0 1 0,0 0 0,-1 0 0,1 0 0,0 0 0,0 0 0,-1 0 1,1 0-1,0 1 0,0-1 0,0 0 0,0 1 0,-1-1 0,1 1 0,0-1 0,0 1 0,0-1 1,0 1-1,0 0 0,0-1 0,-2 3 0,-3 2 109,0 0-1,-1 0 1,2 1-1,-1 0 1,1 0-1,-1 1 1,2-1-1,-1 1 1,1 0-1,0 0 1,0 1-1,1-1 1,-4 13-1,3-7 105,1 0-1,0 0 1,0 0 0,1 0-1,1 0 1,0 0 0,2 23-1,0-32-260,0-1 0,1 0 0,-1 0 0,0 1-1,1-1 1,0 0 0,0 0 0,0-1 0,0 1-1,0 0 1,1-1 0,-1 1 0,1-1 0,0 0 0,0 0-1,-1 0 1,1 0 0,1 0 0,-1-1 0,0 1-1,0-1 1,0 0 0,1 0 0,-1 0 0,1 0-1,-1-1 1,1 1 0,-1-1 0,1 0 0,-1 0-1,1 0 1,-1 0 0,5-2 0,-4 2 0,0-1 0,0 0 0,0 1 0,0-1 0,0-1 0,0 1 0,0-1 0,0 1 0,-1-1 0,1 0 0,-1-1 0,7-4 0,-8 6-4,-1-1 0,1 0 1,-1 0-1,1 0 0,-1 0 1,0 0-1,0 0 0,0 0 1,0 0-1,0 0 0,0-1 0,-1 1 1,1 0-1,-1 0 0,0-1 1,1 1-1,-1 0 0,0-1 1,0 1-1,0 0 0,-1-1 1,1 1-1,-2-4 0,2 4 25,-1 0-1,0 0 0,-1 0 1,1 1-1,0-1 0,0 0 1,-1 0-1,1 1 0,-1-1 1,0 1-1,1 0 0,-1-1 1,0 1-1,0 0 0,0 0 0,0 0 1,0 0-1,0 0 0,0 0 1,0 1-1,0-1 0,0 1 1,0 0-1,-5-1 0,-59-1 210,53 3-215,11-1-36,0 0 0,0 0 0,0 0-1,0 1 1,0-1 0,1 1-1,-1-1 1,0 1 0,0 0-1,0 0 1,0 0 0,0 0-1,1 0 1,-1 0 0,1 0-1,-1 1 1,0-1 0,-1 3-1,3-4-24,-1 1-1,1-1 0,0 0 0,0 1 1,0-1-1,-1 0 0,1 1 0,0-1 1,0 1-1,0-1 0,0 0 0,0 1 1,0-1-1,0 1 0,0-1 0,0 1 1,0-1-1,0 0 0,0 1 0,0-1 1,0 1-1,0-1 0,1 0 0,-1 1 0,0-1 1,0 0-1,0 1 0,1-1 0,-1 1 1,21 6-2144,45-7-7200,-24-5-1458</inkml:trace>
</inkml:ink>
</file>

<file path=ppt/ink/ink3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4.0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 1 14350,'0'0'11888,"-2"13"-11386,-2 6-403,1-2 111,0 0-1,0 0 0,2 0 1,0 0-1,2 20 1,-1-36-197,1 1 1,0 0-1,-1 0 0,1 0 1,0 0-1,0-1 1,0 1-1,0 0 0,0-1 1,1 1-1,-1-1 1,0 1-1,1-1 0,-1 1 1,1-1-1,0 0 1,-1 0-1,1 0 0,0 0 1,0 0-1,-1 0 0,1-1 1,0 1-1,0 0 1,0-1-1,0 0 0,2 1 1,61 2 113,-50-3-186,-7 0-523,1-1 0,0 0 0,0 0 0,-1 0 0,1-1 0,15-6 0,-18 5-751,0 0 0,-1 1 0,1-2 0,-1 1 0,0-1 0,6-5 0,6-10-6850</inkml:trace>
</inkml:ink>
</file>

<file path=ppt/ink/ink3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4.4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1 13132,'0'0'3139,"-30"53"-800,18-21-321,1 3-385,7-3-352,4-1-448,0-6-641,16-8-448,8-14-3299,4-3-5382</inkml:trace>
</inkml:ink>
</file>

<file path=ppt/ink/ink3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4.7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14574,'0'0'10602,"69"18"-10314,-23-17-224,2 1-32,0-1-736,-8 0-2147,-5-1-1281,-17 0-2883</inkml:trace>
  <inkml:trace contextRef="#ctx0" brushRef="#br0" timeOffset="1">54 127 17617,'0'0'6918,"74"22"-6245,-23-22-417,3 0-224,2-8-737,-2-6-3907,-8-5-7463</inkml:trace>
</inkml:ink>
</file>

<file path=ppt/ink/ink3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5.5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1 108 14926,'0'0'1639,"7"-8"352,2-1-1503,1 1 1,0 0-1,0 0 0,0 1 0,1 0 1,0 1-1,0 0 0,1 1 0,-1 0 0,15-3 1,-1 1-59,0 2 1,1 0 0,-1 2-1,1 1 1,46 2-1,-70 0-422,0 0 0,0 0 0,0 0 0,0 0 0,-1 1 0,1-1 0,0 1 0,0-1 0,0 1 0,0 0 0,0 0 0,-1 0 0,1 0 0,0 0 0,-1 0 0,3 2-1,-4-2-5,1 0 0,-1 0 0,1-1 0,-1 1 0,1 0 0,-1 0 0,0 0 0,0 0 0,1 0 0,-1 0 0,0 0 0,0 0 0,0 0 0,0 0 0,0 0 0,0 0 0,0 0 0,-1 0 0,1 0 0,0 0 0,0 0 0,-1 2 0,-1 1 25,-1 0 0,1 0 0,-1-1 1,1 1-1,-1 0 0,0-1 0,0 1 1,-1-1-1,1 0 0,-1 0 0,-7 4 1,-18 7 205,0-1 0,-59 18-1,48-19 89,62-6-179,40 2-50,9 1-278,-59-6 76,0-1 0,0 1 1,0 1-1,20 9 0,-30-12 90,0-1 1,0 1-1,1 1 1,-1-1-1,0 0 1,0 1-1,0-1 1,-1 1-1,1-1 0,0 1 1,0 0-1,-1 0 1,1 0-1,-1 0 1,0 0-1,0 0 1,1 0-1,-1 0 1,-1 0-1,1 1 1,0-1-1,0 0 1,-1 1-1,1-1 1,-1 0-1,0 1 0,0-1 1,0 1-1,0-1 1,0 0-1,-1 5 1,-1-4 56,1 0 0,-1 0 0,0-1-1,0 1 1,0 0 0,0-1 0,0 1 0,-1-1 0,1 0 0,-1 1 0,0-1 0,1-1 0,-1 1 0,0 0-1,0-1 1,0 1 0,0-1 0,-6 2 0,-63 16 1502,69-18-1457,-19 2 487,0 0-1,0-1 1,-36-2-1,52-2-1591,12-2-985,13-2-1527,5 4-1601,5 0-2145</inkml:trace>
</inkml:ink>
</file>

<file path=ppt/ink/ink3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5.8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58 17328,'0'0'6791,"95"1"-5606,-21-1-320,17-4-513,7-5-288,1 2-32,-6 0-1025,-17-2-2402,-12-1-2723,-13-2-8488</inkml:trace>
</inkml:ink>
</file>

<file path=ppt/ink/ink3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0:59.9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60 154 1185,'-2'-4'1592,"0"1"1,0-1-1,0 0 0,0 1 1,1-1-1,-1 0 0,1 0 0,0 0 1,0-5-1,0 4-860,1 1 1,0 0-1,0-1 0,0 1 1,1 0-1,-1-1 1,1 1-1,2-5 0,-2 5-614,0 0 0,1 1 1,0-1-1,0 0 0,0 1 0,0-1 0,0 1 0,1 0 0,-1 0 0,1 0 0,0 0 0,0 0 0,0 1 0,0-1 0,1 1 0,-1 0 0,1 0 0,-1 0 1,1 0-1,0 1 0,-1-1 0,1 1 0,0 0 0,0 0 0,0 0 0,0 1 0,0-1 0,0 1 0,0 0 0,7 1 0,-8 0-111,-1 0-1,0 0 0,1 0 0,-1 0 1,0 1-1,0-1 0,0 0 1,1 1-1,-2 0 0,1 0 1,0-1-1,0 1 0,0 0 1,-1 0-1,1 0 0,-1 1 0,0-1 1,0 0-1,0 1 0,0-1 1,0 0-1,0 1 0,0-1 1,-1 1-1,1-1 0,-1 1 0,0 0 1,0-1-1,0 1 0,-1 4 1,2-1 8,-1-1 1,-1 1-1,1 0 0,-1-1 1,0 1-1,0 0 1,-1-1-1,0 1 0,0-1 1,0 0-1,0 0 0,-1 1 1,-3 4-1,4-8 15,-1 1 0,1-1-1,0 0 1,0 1 0,-1-1-1,0 0 1,1-1 0,-1 1 0,0 0-1,0-1 1,0 0 0,0 1-1,0-1 1,0 0 0,-4 0-1,11 0-41,0 0-1,0-1 1,0 2-1,0-1 1,0 0-1,-1 1 1,1 0-1,0 0 1,-1 0-1,1 0 1,-1 0-1,0 1 1,0-1-1,0 1 1,0 0-1,0 0 1,-1 0-1,1 1 1,-1-1-1,0 0 1,4 8-1,-3-5 2,1 1 1,-1 0-1,-1 0 0,1 0 0,-1 0 0,0 1 0,-1-1 0,1 1 0,-1-1 0,-1 1 1,0 9-1,0-16 22,-1 1 1,0 0 0,1-1-1,-1 1 1,0-1 0,0 1-1,0-1 1,0 1 0,0-1-1,0 0 1,0 0 0,0 1-1,-1-1 1,1 0-1,0 0 1,-1 0 0,1 0-1,-1-1 1,1 1 0,-1 0-1,1 0 1,-1-1 0,0 1-1,1-1 1,-1 0 0,0 1-1,-1-1 1,-52 4 875,49-4-734,-2-1-23,0 1-1,0-1 1,0 0-1,0-1 0,0 0 1,1 0-1,-12-6 1,15 7-124,1 0 0,0-1 1,0 0-1,1 1 0,-1-1 1,0 0-1,0-1 1,1 1-1,-1 0 0,1-1 1,0 1-1,0-1 0,0 0 1,0 0-1,0 1 1,1-1-1,-1 0 0,1-1 1,0 1-1,-2-5 0,4 8-75,-1 0 0,0-1 0,1 1 0,-1 0 0,0-1 0,1 1 0,-1 0 0,0 0 0,1-1 0,-1 1 0,1 0 0,-1 0 0,0 0 0,1-1 0,-1 1 0,1 0 0,-1 0 0,1 0 0,-1 0 0,1 0 0,-1 0 0,0 0-1,1 0 1,-1 0 0,1 0 0,-1 0 0,1 0 0,-1 0 0,1 1 0,-1-1 0,0 0 0,1 0 0,-1 0 0,1 1 0,-1-1 0,0 0 0,1 0 0,-1 1 0,20 7-1808,28 15-5309,-22-13 930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14286,'0'0'10249,"24"-56"-8295,8 36-545,7 5-608,8 2-545,4 3-224,3 5-992,0 1-2436,-6 1-3362,-2 2-9866</inkml:trace>
</inkml:ink>
</file>

<file path=ppt/ink/ink3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0.4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95 14830,'0'0'3443,"5"-10"-1750,-3 5-1482,1-1 1,0 1 0,0 1 0,0-1 0,0 0 0,1 1 0,0 0-1,0 0 1,0 0 0,0 0 0,1 0 0,-1 1 0,1 0-1,0 0 1,0 0 0,0 1 0,0 0 0,9-3 0,-4 2-2,0 1 0,0 0 1,0 1-1,0 0 0,0 0 1,20 2-1,-29-1-175,1 1 0,0-1-1,0 0 1,0 1 0,0-1 0,0 1 0,-1-1 0,1 1 0,0 0-1,0 0 1,-1 0 0,1 0 0,-1 0 0,1 0 0,-1 0-1,1 0 1,-1 1 0,0-1 0,1 1 0,-1-1 0,0 1 0,0-1-1,0 1 1,0-1 0,0 1 0,-1 0 0,1 0 0,0 0-1,-1-1 1,1 1 0,-1 0 0,0 0 0,0 0 0,0 0 0,0 0-1,0 0 1,0 0 0,0-1 0,0 1 0,-1 0 0,1 0 0,-1 0-1,0 2 1,-1 1 60,0-1 0,0 1 0,0 0 0,0-1 0,0 1 1,-1-1-1,0 0 0,0 1 0,0-1 0,-1-1 0,-6 7 0,-50 33 511,48-36-443,1 0 1,1 0-1,0 1 1,0 1 0,-10 9-1,20-17-163,0-1-1,0 1 1,0-1-1,0 1 1,1-1 0,-1 1-1,0-1 1,0 1-1,0-1 1,0 1 0,1-1-1,-1 1 1,0-1-1,0 1 1,1-1 0,-1 1-1,0-1 1,1 0-1,-1 1 1,1-1-1,-1 1 1,0-1 0,1 0-1,-1 0 1,1 1-1,-1-1 1,1 0 0,-1 0-1,1 0 1,-1 1-1,1-1 1,-1 0 0,1 0-1,-1 0 1,1 0-1,-1 0 1,1 0-1,-1 0 1,1 0 0,-1 0-1,2 0 1,33 6 62,-28-5-70,33 8 54,-31-6-44,-1 0 1,2-1 0,-1-1-1,0 1 1,0-1 0,17-1 0,-24-1 23,-1 0 0,1 0 1,-1 0-1,1-1 0,-1 1 1,0 0-1,0-1 0,0 1 1,1-1-1,-1 1 0,-1-1 0,1 1 1,0-1-1,0 0 0,-1 1 1,1-1-1,0-3 0,10-37 102,-10 39-126,1-8-697,6-24 799,-7 24-3871,0 0-4164</inkml:trace>
</inkml:ink>
</file>

<file path=ppt/ink/ink3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1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0 180 11307,'0'0'10917,"2"-11"-9930,-1 7-971,-1 0 0,1 0 0,0 0 0,0 0 0,0 0-1,1 0 1,-1 0 0,1 0 0,0 1 0,0-1 0,0 1-1,1-1 1,-1 1 0,1 0 0,0 0 0,-1 0 0,2 0-1,-1 0 1,0 1 0,0-1 0,1 1 0,0 0 0,-1 0 0,1 0-1,0 1 1,0-1 0,0 1 0,0 0 0,0 0 0,5 0-1,-6 0-21,0 1 0,0-1 0,1 1 0,-1 0 0,0 0 0,1 0-1,-1 0 1,0 1 0,1-1 0,-1 1 0,0 0 0,0 0 0,0 0 0,0 0-1,0 1 1,0-1 0,0 1 0,0 0 0,3 2 0,-1 2 64,0 0 1,0 0-1,0 1 0,-1 0 1,0 0-1,4 11 1,-5-12 49,-3-5-59,1 0 0,-1 0 0,0-1-1,1 1 1,-1 0 0,1 0 0,-1-1-1,1 1 1,-1 0 0,1-1-1,-1 1 1,1 0 0,0-1 0,-1 1-1,1-1 1,0 1 0,0-1 0,-1 0-1,1 1 1,0-1 0,0 0-1,0 1 1,-1-1 0,1 0 0,0 0-1,0 0 1,0 1 0,0-1 0,0 0-1,-1 0 1,3-1 0,0 0 29,-1 0 1,1 0 0,-1 0 0,0 0 0,1-1-1,-1 0 1,0 1 0,0-1 0,0 0-1,3-3 1,37-51 384,9-42-2732,-54 120-6071,-1 1 3627,-6 1-2531</inkml:trace>
</inkml:ink>
</file>

<file path=ppt/ink/ink3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1.4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1 157 14478,'0'0'3229,"3"-9"-1349,-2 3-1652,1 1 0,1-1 1,-1 0-1,1 1 1,0 0-1,0 0 1,0 0-1,1 0 0,-1 0 1,1 1-1,1 0 1,-1-1-1,0 2 1,1-1-1,0 0 1,0 1-1,0 0 0,0 0 1,1 0-1,-1 1 1,1 0-1,-1 0 1,8-1-1,-10 2-195,0 1 0,0-1 0,-1 1 0,1 0 0,0 0 0,0 0 0,-1 1 0,1-1 0,0 0 0,0 1 1,-1 0-1,1 0 0,-1 0 0,1 0 0,-1 0 0,1 0 0,3 3 0,-3 0 55,0-1 0,0 1 0,0 0 0,-1 0-1,1 0 1,-1 0 0,3 8 0,8 14 338,-13-25-390,1 0 0,0 0 0,0 0 0,0 1 1,0-1-1,0 0 0,0 0 0,0 0 0,0-1 0,0 1 0,0 0 0,1 0 0,-1-1 0,0 1 0,1 0 0,-1-1 0,0 1 0,1-1 0,-1 0 0,1 1 0,-1-1 0,1 0 0,-1 0 0,0 0 0,1 0 0,-1 0 0,1 0 0,-1-1 0,1 1 0,-1 0 1,0-1-1,1 1 0,-1-1 0,1 1 0,-1-1 0,2-1 0,6-3 132,-1 0 1,0 0 0,0-1 0,7-7 0,-12 11-206,34-27 152,6-6-1016,-18 10-5974,-17 14 48</inkml:trace>
</inkml:ink>
</file>

<file path=ppt/ink/ink3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1.9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0 365 12620,'0'0'12737,"10"-5"-12117,13-8-518,-1-1 0,-1-1 1,-1-1-1,0-1 0,-1 0 1,-1-2-1,19-24 1,4-8 40,61-103 0,-135 227-67,3 3 1,-26 102-1,53-135-2081,3-43 1833,0 1-1,0 0 0,0-1 1,1 1-1,-1-1 0,0 1 0,0-1 1,0 1-1,1-1 0,-1 1 1,0-1-1,1 1 0,-1-1 1,0 1-1,1-1 0,-1 0 1,1 1-1,-1-1 0,0 1 0,1-1 1,-1 0-1,1 1 0,-1-1 1,2 0-1,-1 0-227,0 0 1,1 0-1,-1 0 0,0 0 1,0 0-1,1-1 0,-1 1 1,0-1-1,0 1 0,0-1 1,0 1-1,0-1 0,0 1 1,0-1-1,0 0 0,2-1 1,17-19-8607</inkml:trace>
</inkml:ink>
</file>

<file path=ppt/ink/ink3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2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0 19378,'0'0'1452,"-9"12"-357,-16 21 464,-37 68 0,56-91-1433,1 1-1,-1-1 1,2 2-1,-1-1 1,2 0 0,-1 1-1,2 0 1,-1-1-1,2 1 1,0 0 0,0 0-1,2 22 1,0-33-124,-1 1 0,1-1 0,0 1 0,0-1 0,0 1-1,0-1 1,0 1 0,0-1 0,0 0 0,1 1 0,-1-1 0,0 0 0,1 0 0,-1 0 0,1 0 0,-1 0 0,1-1 0,-1 1-1,1 0 1,0-1 0,-1 1 0,1-1 0,0 1 0,-1-1 0,1 0 0,0 0 0,0 0 0,-1 0 0,1 0 0,0 0 0,0 0 0,1-1-1,4 0 26,0 0 0,-1 0 0,1 0-1,0-1 1,-1 0 0,1 0 0,6-4-1,-2-2 75,0 1 0,-1-2-1,1 1 1,-1-2 0,-1 1-1,0-1 1,0 0 0,-1-1-1,-1 0 1,0-1-1,0 1 1,-1-1 0,0 0-1,-1-1 1,-1 1 0,0-1-1,-1 0 1,0 0-1,2-19 1,-5 30-109,0 1 0,0 0 0,0 0 0,0 0 0,0 0 0,0 0 0,0-1 0,0 1 0,0 0-1,-1 0 1,1 0 0,0 0 0,-1 0 0,1 0 0,-1 0 0,1 0 0,-1 0 0,1 0 0,-1 0 0,0 0 0,0 0 0,1 0 0,-1 0 0,0 1 0,0-1 0,0 0-1,0 0 1,0 1 0,0-1 0,0 1 0,0-1 0,0 1 0,0 0 0,0-1 0,0 1 0,-1 0 0,1 0 0,0-1 0,0 1 0,0 0 0,0 0 0,0 0 0,-1 0 0,1 1-1,0-1 1,0 0 0,0 0 0,-2 2 0,-2-1-309,0 1 0,0 0 0,1 0 0,-1 0 0,1 1 0,-1 0-1,1 0 1,0 0 0,-7 7 0,-11 18-3480,12-7-2917,9-13-1064</inkml:trace>
</inkml:ink>
</file>

<file path=ppt/ink/ink3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2.6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231 1 10025,'0'0'19443,"-46"82"-19443,15-36-64,1-1-192,-1-2-353,2-6-672,4-6-673,7-7-544,4-11-97,8-10-896</inkml:trace>
</inkml:ink>
</file>

<file path=ppt/ink/ink3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2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83 10826,'0'0'1938,"-9"-7"539,1 2-1921,0 1-1,-1 0 1,1 0 0,-1 0-1,1 1 1,-1 1 0,-18-4-1,24 5-465,0 1 0,0-1 0,0 1 0,0 0 0,0 0-1,0 1 1,0-1 0,0 0 0,0 1 0,0 0 0,0 0 0,0-1-1,0 2 1,1-1 0,-1 0 0,0 1 0,1-1 0,-1 1 0,1 0 0,-1 0-1,1 0 1,0 0 0,0 0 0,0 0 0,0 0 0,0 1 0,1-1-1,-1 1 1,1 0 0,-1-1 0,1 1 0,0 0 0,-1 5 0,1-7-47,0 1 0,1-1 0,-1 1 0,1-1 1,-1 1-1,1-1 0,0 1 0,0 0 1,-1-1-1,1 1 0,0-1 0,1 1 0,-1-1 1,0 1-1,0-1 0,1 1 0,-1 0 1,1-1-1,-1 0 0,1 1 0,-1-1 0,1 1 1,0-1-1,0 0 0,0 1 0,0-1 1,0 0-1,0 0 0,0 0 0,0 0 1,0 0-1,1 0 0,-1 0 0,0 0 0,1 0 1,-1-1-1,1 1 0,-1 0 0,1-1 1,-1 1-1,1-1 0,-1 0 0,1 1 0,-1-1 1,1 0-1,-1 0 0,1 0 0,0 0 1,-1 0-1,1-1 0,2 0 0,3 1 51,0-1 0,0 0 1,0-1-1,0 0 0,0 0 0,0 0 0,0-1 0,-1 0 0,1 0 0,8-6 1,-9 4-55,0-1 0,-1 1 0,0-1 0,0 0 0,8-12 0,-12 15-30,1 1 1,-1 0-1,0 0 0,0-1 0,0 1 0,0 0 0,0-1 1,-1 1-1,1-1 0,-1 1 0,1-1 0,-1 1 1,0-1-1,0 0 0,0 1 0,0-1 0,-1 1 0,1-1 1,-1 1-1,1-1 0,-3-3 0,2 5-11,0-1 0,-1 1 0,1 0 0,-1 0 0,1 0 0,-1 0 0,1 0 0,-1 0 0,0 0 0,0 0 1,1 1-1,-1-1 0,0 1 0,0-1 0,0 1 0,1 0 0,-1-1 0,0 1 0,0 0 0,0 0 0,0 1 0,0-1 0,1 0 0,-1 1 0,0-1 0,-2 1 0,-2 1-125,0-1 0,-1 1 0,1 0 0,0 1 0,0 0 0,-8 5 1,6-3-242,1 1 0,1 0 0,-1 0 0,1 1 0,0 0 0,1 0 0,-1 0 1,1 1-1,1 0 0,-5 10 0,5-9-889,0 1 1,1-1 0,1 1-1,0 0 1,-2 14-1,3 0-5486</inkml:trace>
</inkml:ink>
</file>

<file path=ppt/ink/ink3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03.3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63 11627,'0'0'15049,"-10"0"-14804,2 1-241,0 0-1,0 0 0,0 1 0,1 0 0,-1 0 0,-14 7 1,19-7 64,0-1 0,0 1 0,0 0 0,0 0 0,1 0 0,-1 0 1,0 1-1,1-1 0,-1 1 0,1-1 0,0 1 0,0 0 1,0 0-1,0 0 0,1 0 0,-1 0 0,1 0 0,0 1 0,0-1 1,0 0-1,-1 7 0,2-9-41,0 0 0,0 0 0,0 0 0,0 0 0,1 0 1,-1-1-1,0 1 0,0 0 0,1 0 0,-1 0 0,1-1 0,-1 1 0,0 0 0,1 0 0,-1-1 1,1 1-1,0 0 0,-1-1 0,1 1 0,0 0 0,-1-1 0,1 1 0,0-1 0,-1 1 0,1-1 1,0 0-1,0 1 0,0-1 0,0 0 0,-1 1 0,1-1 0,0 0 0,0 0 0,0 0 1,0 0-1,1 0 0,40 0 251,-36-1-219,5-1-40,0 0-1,0-1 1,0 0 0,0 0 0,-1-1 0,1-1 0,-1 0-1,0 0 1,0-1 0,-1 0 0,0-1 0,0 0 0,-1-1-1,1 1 1,-2-1 0,1-1 0,-1 0 0,11-17 0,-17 25-26,0 0 1,-1 0 0,1-1-1,0 1 1,-1 0 0,1 0-1,-1-1 1,1 1 0,-1 0-1,0-1 1,0 1 0,1 0-1,-1-1 1,0 1 0,0 0-1,0-1 1,0 1 0,0 0-1,-1-1 1,1 1 0,0 0-1,-1-1 1,1 1 0,-2-3-1,1 4-57,0-1-1,-1 0 0,1 1 1,0-1-1,-1 1 0,1-1 1,0 1-1,-1 0 0,1 0 1,-1-1-1,1 1 0,0 0 1,-1 0-1,1 0 0,-1 1 1,1-1-1,0 0 0,-3 1 1,-35 12-3855,10 1-4308,11-4-4249</inkml:trace>
</inkml:ink>
</file>

<file path=ppt/ink/ink3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4.12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1 416,'0'2'11776,"0"5"-6262,2 38-3794,-2 147 3459,4-367-5291,-5 214 197,0-6 86,2-1 0,8 60-1,-11-109 59,2 0 0,0 0 0,0 1 0,5-22-1,-2 6-202,-4 171-518,3-65-20,-2-74 476,1 21-826,-1-21 760,0 0 0,0 0-1,0 1 1,0-1 0,0 0-1,0 1 1,0-1-1,0 0 1,0 1 0,0-1-1,0 0 1,0 1 0,0-1-1,0 0 1,0 1-1,0-1 1,0 0 0,1 0-1,-1 1 1,0-1 0,0 0-1,0 0 1,0 1 0,1-1-1,-1 0 1,0 0-1,0 1 1,1-1 0,-1 0-1,0 0 1,0 0 0,1 1-1,-1-1 1,0 0-1,1 0 1,-1 0 0,0 0-1,0 0 1,1 0 0,-1 0-1,0 0 1,1 0-1,-1 0 1,0 0 0,1 0-1,-1 0 1,0 0 0,1 0-1,-1 0 1,0 0-1,1 0 1,-1 0 0,0 0-1,0-1 1,1 1 0,6-9-5584</inkml:trace>
</inkml:ink>
</file>

<file path=ppt/ink/ink3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5.1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1 282 4548,'0'-1'9170,"2"-4"-4617,17-24-3803,13-12-265,72-85 264,-86 107-2303,42-34 0,-50 47-731,-4 5-3059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35 7847,'0'0'17735,"-2"10"-17025,-4 77 1179,6-87-1869,0 1 0,0-1 0,0 1 1,0-1-1,0 1 0,0-1 0,0 1 0,0-1 0,0 1 0,1-1 0,-1 1 0,0-1 0,0 1 0,0-1 0,1 0 0,-1 1 0,0-1 0,0 1 0,1-1 0,-1 0 0,0 1 0,1-1 0,-1 0 0,1 1 0,-1-1 1,0 0-1,1 0 0,-1 1 0,1-1 0,-1 0 0,1 0 0,-1 0 0,1 0 0,-1 1 0,1-1 0,-1 0 0,1 0 0,-1 0 0,1 0 0,-1 0 0,1 0 0,-1 0 0,1 0 0,-1-1 0,1 1 0,-1 0 1,0 0-1,1 0 0,-1 0 0,1-1 0,-1 1 0,1 0 0,-1 0 0,0-1 0,1 1 0,-1 0 0,1-1 0,26-20 1086,51-93 1211,-78 114-2317,0-1 0,0 1 0,0 0 0,1-1 0,-1 1 0,0-1 0,1 1 0,-1 0 0,0 0 0,1-1 0,-1 1 0,0 0 0,1 0 0,-1-1 0,0 1 0,1 0 0,-1 0 0,1 0 0,-1 0 0,0-1 0,1 1 0,-1 0 0,1 0 0,-1 0 0,1 0 0,-1 0 0,0 0 0,1 0 0,-1 0 0,1 0 0,-1 1 0,1-1 0,-1 0 0,0 0 0,1 0 0,-1 0 0,0 1 0,1-1 0,-1 0 0,1 0 0,-1 0 0,0 1 0,1-1 0,-1 0 0,0 1 0,0-1 0,1 0 0,-1 1 0,0-1 0,0 0 0,1 1 0,-1-1 0,0 1 0,0-1 0,0 0 0,0 1 0,0-1 0,0 1 0,0-1 0,0 1 0,0-1 0,0 0 0,0 1 0,0 0 0,6 38 0,-6-31 0,5 107-704,-5-97 613,0-18 58,0 0 0,0-1 0,0 1 0,1 0 0,-1 0 0,0 0 0,0 0 0,0-1 0,1 1 0,-1 0 0,0 0 0,0 0 0,1 0 0,-1 0 0,0-1 0,0 1 0,1 0 0,-1 0 0,0 0 0,0 0 0,1 0 0,-1 0 0,0 0 0,0 0 0,1 0 0,-1 0 0,0 0 0,1 0 0,-1 0 0,0 0 0,0 1 0,1-1 0,-1 0 0,0 0 1,0 0-1,1 0 0,-1 0 0,0 1 0,0-1 0,0 0 0,1 0 0,-1 0 0,0 0 0,0 1 0,0-1 0,0 0 0,1 0 0,-1 1 0,0-1 0,0 0 0,0 0 0,0 1 0,0-1 0,0 0 0,0 0 0,0 1 0,0-1 0,0 0 0,0 1 0,0-1 0,0 0 0,0 0 0,0 1 0,0-1 0,15-18-2441,20-49-6527,-14 22 1090</inkml:trace>
</inkml:ink>
</file>

<file path=ppt/ink/ink3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5.5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0 499 9129,'0'0'8093,"4"-9"-7223,11-22-539,2 0 0,1 1 0,1 1 0,2 1 0,45-48 0,37-25-923,4 6-4624,-42 38-1457,-54 47 2824,-7 8 101</inkml:trace>
</inkml:ink>
</file>

<file path=ppt/ink/ink3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5.87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1 501 8008,'0'0'5957,"76"-79"-4419,-36 35-321,5-9-288,6-2-481,-2-3-320,-3 8-96,-5 2-320,-10 9-1249,-5 9-1154,-6 9-192,-5 7 481,-7 5-1602</inkml:trace>
</inkml:ink>
</file>

<file path=ppt/ink/ink3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6.20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1 460 7719,'0'0'9802,"44"-47"-8617,-24 21-160,2-5-289,2-5-479,5-4-225,4-6-64,2-2-449,-1 2-512,-1 6-64,-4 3-448,-4 9-1602,-5 7-737,-3 8-320</inkml:trace>
</inkml:ink>
</file>

<file path=ppt/ink/ink3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6.5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1 279 288,'0'0'17713,"41"-51"-17136,-23 31-321,5-1-192,1-6-32,1 0-32,0-1-32,-3 1-160,-3 1-161,-1 5-351,-4 4-898,-5 8-1249,-4 4-3106</inkml:trace>
</inkml:ink>
</file>

<file path=ppt/ink/ink3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6.9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0 163 8968,'0'0'10635,"54"-5"-10155,-29-17-320,-1-4-64,-3-2-64,-1 5-448,-4 3-705,-4 3-705,-2 4-2722,-5 5-4389</inkml:trace>
</inkml:ink>
</file>

<file path=ppt/ink/ink3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7.2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0 142 13293,'0'0'11242,"59"-48"-11210,-39 19-768,1-2-1475,0-2-3266</inkml:trace>
</inkml:ink>
</file>

<file path=ppt/ink/ink3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18.14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4 563 10698,'0'0'6315,"-2"-8"-5877,1 3-349,1 1 0,0-1 0,0 1 0,0-1 0,0 1 1,1-1-1,-1 1 0,1-1 0,0 1 0,1 0 0,-1-1 0,1 1 0,0 0 0,0 0 0,0 0 0,1 0 0,-1 0 0,1 1 0,0-1 0,0 1 0,6-6 0,25-24 290,1 0-1,2 3 1,1 1-1,1 1 1,1 3-1,2 1 0,0 2 1,58-21-1,35-5-348,204-46-1,-309 87 40,17-5 485,0 2 0,1 1 0,64-1 0,-112 10-572,1 0 1,-1 0-1,0 0 0,0 0 1,1 0-1,-1 0 1,0 0-1,0 0 0,1 0 1,-1 0-1,0 0 1,0 0-1,1 0 0,-1 0 1,0 1-1,0-1 0,0 0 1,1 0-1,-1 0 1,0 0-1,0 1 0,0-1 1,0 0-1,1 0 1,-1 0-1,0 1 0,0-1 1,0 0-1,0 0 1,0 1-1,0-1 0,0 0 1,1 0-1,-1 1 1,0-1-1,0 0 0,0 0 1,0 1-1,0-1 1,0 0-1,0 0 0,0 1 1,-1-1-1,1 0 0,0 0 1,0 1-1,0-1 1,0 0-1,0 1 0,-8 4-4669,-2-4-1228</inkml:trace>
</inkml:ink>
</file>

<file path=ppt/ink/ink3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0.2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 29 1730,'0'-11'640,"0"2"-512,0 3 225,0 3-97,-4 3-1761</inkml:trace>
</inkml:ink>
</file>

<file path=ppt/ink/ink3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1.04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54 66 5701,'0'0'7987,"0"-9"-7544,1 3-360,-1 3-62,1 1 1,-1-1-1,1 0 1,-1 1-1,0-1 1,0 0-1,0 0 1,-1 1-1,1-1 1,-1 0 0,1 1-1,-1-1 1,-2-4-1,3 6 161,0 1 1,0 0-1,0-1 0,0 1 0,0 0 1,0-1-1,-1 1 0,1-1 0,0 1 1,0 0-1,0-1 0,0 1 1,-1 0-1,1-1 0,0 1 0,0 0 1,-1 0-1,1-1 0,0 1 0,0 0 1,-1 0-1,1-1 0,0 1 0,-1 0 1,1 0-1,0 0 0,-1 0 1,1-1-1,-1 1 0,1 0 0,0 0 1,-1 0-1,1 0 0,0 0 0,-1 0 1,1 0-1,-1 0 0,1 0 1,0 0-1,-1 0 0,1 0 0,-1 1 1,-2 18 4547,6 28-2895,-1-19-1382,-1 49 0,-1-38 493,-12-220 95,12 181-1142,-4 44-593,1 8 856,5-49 340,3-31-216,-2 15-241,-2 7-39,0 0 0,0 0 0,0 0 1,-1 0-1,0 0 0,0 0 0,0 0 1,-1 0-1,-1-7 0,2 13-19,0 0 1,0-1-1,0 1 1,0 0-1,0-1 0,0 1 1,-1 0-1,1-1 0,0 1 1,0 0-1,0 0 1,0-1-1,-1 1 0,1 0 1,0-1-1,0 1 1,-1 0-1,1 0 0,0 0 1,0-1-1,-1 1 0,1 0 1,0 0-1,-1 0 1,1 0-1,0-1 0,-1 1 1,1 0-1,0 0 1,-1 0-1,1 0 0,0 0 1,-1 0-1,1 0 0,-1 0 1,1 0-1,-1 0 1,-8 13-379,-2 19-84,8 11-772,7-20-1877,-4-22 2738,1-1-1,-1 1 1,0 0 0,1 0 0,-1-1 0,1 1-1,-1 0 1,1-1 0,-1 1 0,1 0 0,0-1-1,-1 1 1,1-1 0,0 1 0,-1-1 0,1 0-1,0 1 1,0-1 0,-1 0 0,2 1 0,6 0-7419</inkml:trace>
</inkml:ink>
</file>

<file path=ppt/ink/ink3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1.38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0 993,'0'0'-96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44 591 16912,'0'0'1954,"-43"-58"-1057,43 30 128,20-11-577,21-11-192,20-9 65,18-6-129,16-4-128,10 5-352,2 5-2275,-5 8-2145,-8 3-4453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14 16784,'0'0'6299,"-13"-3"-5066,4 1-1085,4 0-106,-1 0 1,0 1-1,0 0 0,0 0 0,0 0 0,0 1 0,0 0 0,0 0 0,0 1 0,0-1 0,0 1 0,0 1 1,0-1-1,-6 3 0,-13 7 53,0 1 1,-37 25-1,52-30 19,1-1-1,0 1 0,1 1 1,-1-1-1,1 2 0,1-1 1,0 1-1,0 0 0,-6 11 1,12-19-108,0 1 1,0-1-1,0 0 1,1 1-1,-1-1 1,0 0-1,1 1 1,-1-1-1,1 1 1,-1-1-1,1 1 1,0-1-1,0 1 1,0-1 0,-1 1-1,1-1 1,1 1-1,-1-1 1,0 1-1,0-1 1,1 1-1,-1-1 1,0 1-1,1-1 1,0 1-1,-1-1 1,1 0-1,0 1 1,0-1-1,0 0 1,-1 0-1,1 1 1,1-1-1,-1 0 1,0 0-1,0 0 1,0 0-1,0 0 1,1-1-1,-1 1 1,0 0-1,1 0 1,-1-1 0,2 1-1,7 2-31,0-1 0,0 0 0,1-1 0,-1 0 0,14-1 1,-23 0 24,47-2-290,0-2 0,0-3 0,91-24 0,-45 8 94,-65 18 223,-61 14 115,0 0 105,-55 17 730,2 4 0,1 4 0,-90 49 0,172-82-1141,-57 38 207,37-13-2742,11 4-6279,10-17-4400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15887,'0'0'3769,"-3"12"-1014,-10 56-431,3 2 1,2-1 0,4 131 0,11-173-2438,-3-22-549,-3-17-186,-3-3 596,-2 0 0,0 0-1,0 1 1,-2-1 0,1 1-1,-2 1 1,-9-17 0,3 5 226,16 30 32,0 0 1,1 0-1,-1 0 1,2 0-1,-1-1 1,0 1-1,1-1 1,0 0 0,0-1-1,0 1 1,0-1-1,0 0 1,1 0-1,-1-1 1,1 1-1,0-1 1,0 0 0,0-1-1,0 0 1,0 0-1,0 0 1,0-1-1,0 1 1,1-1-1,-1-1 1,0 1 0,9-3-1,-10 2 40,0 0-1,0 0 0,0 0 1,0-1-1,0 0 1,0 0-1,0 0 0,0 0 1,-1-1-1,0 0 1,1 0-1,-1 0 0,0-1 1,0 1-1,-1-1 0,1 0 1,-1 0-1,0 0 1,0 0-1,0-1 0,0 1 1,-1-1-1,0 0 1,0 0-1,0 0 0,0 0 1,-1 0-1,0 0 1,0 0-1,0 0 0,-1 0 1,0-8-1,0 12-38,0 0 0,0 0-1,0-1 1,-1 1 0,1 0-1,0 0 1,0 0 0,-1 0-1,1 0 1,-1 0 0,1 0 0,-1 0-1,1 0 1,-1 0 0,0 1-1,1-1 1,-1 0 0,0 0 0,0 0-1,0 1 1,1-1 0,-1 0-1,0 1 1,0-1 0,0 1-1,0-1 1,0 1 0,0 0 0,0-1-1,0 1 1,0 0 0,-1 0-1,1-1 1,0 1 0,-1 0 0,0 0-10,0 1 1,0-1-1,0 0 1,0 0-1,0 1 1,0-1-1,0 1 1,0 0-1,0-1 1,1 1-1,-1 0 1,0 0 0,0 0-1,1 0 1,-1 1-1,1-1 1,-1 0-1,1 1 1,-3 2-1,-2 6 29,0 0-1,1 0 1,0 1-1,0-1 1,1 1 0,1 0-1,0 1 1,0-1-1,1 0 1,1 1-1,0 0 1,0-1-1,2 14 1,-1-23-11,1-1 0,0 0 0,-1 0 0,1 0 0,0 0 0,0 0 0,0 0 0,0-1 0,0 1 0,0 0 0,0 0 0,0-1 0,0 1 0,0 0 0,0-1 0,1 1 0,-1-1 0,0 1 0,0-1 0,0 0 0,1 0 0,-1 1 0,0-1 0,1 0 0,-1 0 0,0 0 0,0 0 0,1-1 0,-1 1 0,2-1 0,41-7 150,8-10-60,-38 12-101,0 0 0,0 1 0,1 1 0,-1 1 0,1 0 0,27-2 0,-42 5 11,0 0-1,1 0 0,-1 0 1,0 0-1,0 0 0,0 0 1,1-1-1,-1 1 0,0 0 0,0 0 1,1 0-1,-1 0 0,0 0 1,0 0-1,1 0 0,-1 0 1,0 0-1,0 0 0,1 0 1,-1 0-1,0 0 0,0 1 0,0-1 1,1 0-1,-1 0 0,0 0 1,0 0-1,1 0 0,-1 0 1,0 1-1,0-1 0,0 0 1,0 0-1,1 0 0,-1 0 0,0 1 1,0-1-1,0 0 0,0 0 1,0 0-1,0 1 0,1-1 1,-1 0-1,0 0 0,0 1 1,0-1-1,0 0 0,0 0 0,0 1 1,0-1-1,0 0 0,0 0 1,0 1-1,0-1 0,0 0 1,0 0-1,0 1 0,0-1 1,-1 0-1,1 0 0,0 1 11,-1-1-1,0 0 1,1 0-1,-1 0 1,1 0-1,-1 0 1,0 0-1,1 0 1,-1 0-1,1 0 0,-1 0 1,0-1-1,1 1 1,-1 0-1,1 0 1,-1-1-1,1 1 1,-1 0-1,1 0 1,-1-1-1,1 1 1,-1-1-1,1 1 1,-1 0-1,1-1 1,0 1-1,-1-1 1,1 1-1,0-1 1,-1 1-1,1-1 1,0 1-1,0-1 1,-1 0-1,-7-11-24,0 2 0,1-1 0,0 1 0,1-1 0,0 0 0,1-1 0,0 1 0,0-1 0,2 0 0,-4-16 0,54 26-593,-32 0 459,0 0-1,-1-1 0,21-7 0,-24 6 184,1 1 0,0 0-1,0 1 1,0 0 0,0 1 0,15 0 0,-26 1-35,0 0 0,0 1 0,0-1 1,0 0-1,0 1 0,-1-1 0,1 1 0,0-1 0,0 1 0,-1 0 1,1-1-1,0 1 0,0 0 0,-1-1 0,1 1 0,-1 0 1,1 0-1,-1-1 0,1 1 0,-1 0 0,0 0 0,1 0 0,-1 0 1,0 0-1,1 0 0,-1 0 0,0 0 0,0 0 0,0-1 1,0 2-1,0 37 242,0-27-193,-7 58-23,4-54-42,1 0 0,1 0 0,1 26 0,0-41 2,1-1 0,-1 1 0,0-1 0,0 1 0,1-1 0,-1 1 0,1-1 0,-1 1 0,0-1 0,1 1 0,-1-1 0,1 1 0,-1-1 0,1 0 0,-1 1 0,1-1 0,-1 0 0,1 0 0,-1 1 0,1-1 0,0 0 0,-1 0 0,1 0 0,-1 0 0,1 0 0,0 1 0,-1-1 0,1 0 0,0-1 0,-1 1 0,1 0 0,-1 0 0,1 0 0,0 0 0,-1 0 0,1 0 0,-1-1 0,1 1 0,-1 0 0,1-1 0,-1 1 0,1-1 0,25-12 0,-17 4 0,-1-1 0,0 1 0,0-1 0,-1-1 0,-1 1 0,0-1 0,0 0 0,-1-1 0,0 1 0,-1-1 0,-1 0 0,1 0 0,-2 0 0,0-1 0,0 1 0,-1-25 0,-1 36 0,0 0 0,0 0 0,0 0 0,1-1 0,-1 1 0,0 0 0,0 0 0,-1 0 0,1 0 0,0 0 0,0 0 0,0-1 0,-1 1 0,1 0 0,-1 0 0,1 0 0,-1 0 0,1 0 0,-1 0 0,0 0 0,1 0 0,-1 1 0,0-1 0,0 0 0,1 0 0,-1 0 0,0 1 0,0-1 0,0 1 0,0-1 0,0 0 0,0 1 0,0 0 0,0-1 0,0 1 0,0 0 0,0-1 0,-1 1 0,1 0 0,-1 0 0,0 0 0,1 1 0,-1-1 0,1 1 0,-1 0 0,1 0 0,-1-1 0,1 1 0,0 0 0,-1 0 0,1 0 0,0 0 0,0 1 0,0-1 0,0 0 0,0 0 0,0 1 0,0-1 0,0 1 0,0-1 0,1 1 0,-1-1 0,1 1 0,-1-1 0,1 1 0,-1-1 0,1 1 0,0 3 0,-1-1 0,1 0 0,-1 0 0,1 0 0,0 0 0,0 0 0,1 1 0,0-1 0,-1 0 0,1 0 0,0 0 0,1 0 0,-1-1 0,4 7 0,-4-9 0,0 0 0,0 0 0,1 1 0,-1-1 0,1 0 0,-1 0 0,1 0 0,-1-1 0,1 1 0,-1 0 0,1 0 0,0-1 0,-1 1 0,1-1 0,0 0 0,0 1 0,-1-1 0,1 0 0,0 0 0,0 0 0,0 0 0,-1-1 0,1 1 0,0 0 0,0-1 0,-1 1 0,1-1 0,0 1 0,-1-1 0,1 0 0,-1 0 0,1 0 0,-1 0 0,3-1 0,-1 0-290,1 0 1,-1-1-1,1 1 0,-1-1 1,0 1-1,0-1 0,0 0 1,4-5-1,-3 2-1108,0-1 0,-1 0-1,1 0 1,-1 0 0,3-12 0,6-15-1945,-3 31-4099,4 9 7461,4 0 5598,-17-6-5474,1 0 0,-1 0 0,1 0 0,-1 0 0,0-1 0,1 1 0,-1 0 0,0 0 0,1 0 0,-1 0 0,0-1 0,1 1 0,-1 0 0,0 0 0,1-1 0,-1 1 0,0 0 0,0 0 0,1-1 0,-1 1 0,0 0 0,0-1 0,0 1 0,0-1 0,1 1 0,-1 0 0,0-1 0,0 1 0,0 0 0,0-1 0,0 1 0,0-1 0,0 1 0,0 0 0,0-1 0,0 1 0,0 0 0,0-1 0,0 1 0,0-1 0,-1 1-85,1 0 0,0 0 0,0 0-1,0 0 1,0 1 0,0-1 0,0 0-1,0 0 1,-1 0 0,1 0 0,0 0-1,0 0 1,0 0 0,0 0 0,0 0-1,-1 0 1,1 0 0,0 0 0,0 0 0,0 0-1,0 0 1,0 0 0,-1 0 0,1 0-1,0 0 1,0 0 0,0 0 0,0 0-1,0 0 1,-1 0 0,1 0 0,0 0-1,0-1 1,0 1 0,0 0 0,0 0-1,0 0 1,-1 0 0,1 0 0,0 0 0,0 0-1,0-1 1,0 1 0,0 0 0,0 0-1,0 0 1,0 0 0,0 0 0,0 0-1,0-1 1,0 1 0,0 0 0,0 0-1,0 0 1,0 0 0,0-1 0,0 1-1,0 0 1,0 0 0,0 0 0,0 0 0,0 0-1,0-1 1,0 1 0,0 0 0,0 0-1,0 0 1,0 0 0,0 0 0,-11 15 1287,-9 23-338,12-20-379,1 1 0,1 1 0,1-1 0,1 1 0,-4 35 1,8-55-626,0 1 0,0-1 0,0 1 1,0-1-1,0 1 0,-1-1 0,1 1 1,1-1-1,-1 1 0,0-1 0,0 1 1,0-1-1,0 1 0,0-1 0,0 1 1,0-1-1,1 1 0,-1-1 1,0 1-1,0-1 0,1 0 0,-1 1 1,0-1-1,1 1 0,-1-1 0,0 0 1,1 1-1,-1-1 0,1 0 0,-1 1 1,0-1-1,1 0 0,-1 0 0,1 0 1,0 1-1,17-10 26,14-26-58,-24 23 29,-1 1 0,-1-1 0,0 0 0,0 0 0,-1-1 0,-1 0 0,0 0 0,-1 0 0,0 0 0,-1 0 0,1-22 0,-5 32 0,-2 11 0,-4 11 0,4 4 0,-3 13 0,1 0 0,-2 48 0,8-83-84,0 0 0,0 0 0,0 0 0,0 0 0,0 0 1,0 0-1,0 0 0,0 0 0,0 0 0,0 0 0,0 0 0,0-1 0,1 1 0,-1 0 0,0 0 0,1 0 0,-1 0 1,0 0-1,1-1 0,0 1 0,-1 0 0,1 0 0,-1-1 0,1 1 0,0 0 0,-1-1 0,1 1 0,0 0 1,0-1-1,-1 1 0,1-1 0,0 0 0,0 1 0,0-1 0,0 0 0,0 1 0,0-1 0,0 0 0,-1 0 0,1 0 1,0 0-1,0 0 0,0 0 0,0 0 0,0 0 0,0 0 0,0 0 0,0 0 0,0-1 0,0 1 0,0 0 1,-1-1-1,1 1 0,0-1 0,1 0 0,4-2-927,-1 1 0,0-2 1,0 1-1,0-1 0,0 1 0,0-1 0,5-6 1,10-16-6929</inkml:trace>
</inkml:ink>
</file>

<file path=ppt/ink/ink4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1.7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164 1 11147,'0'0'14862,"2"3"-14184,-1 0-623,0-1 1,-1 1 0,1 0 0,-1 0 0,0 0 0,0-1 0,0 1 0,0 0 0,-1 0 0,1 0 0,-1-1 0,0 1-1,1 0 1,-1-1 0,0 1 0,-1 0 0,1-1 0,0 1 0,-1-1 0,1 0 0,-4 4 0,-47 64 478,40-56-441,-10 12 79,12-14-165,-1 0 0,2 1 0,0 0 0,0 0 0,-9 20 0,23-50-4798,-2-1-1,0 0 1,1-32 0,-4 21-1759</inkml:trace>
</inkml:ink>
</file>

<file path=ppt/ink/ink4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2.0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8200,'0'0'13928,"4"4"-12871,12 10-547,0-1 0,1-1 0,0 0 0,1-2 0,0 0 0,1-1 0,20 8 0,42 22-3710,-63-31-1540,-3-4-3791</inkml:trace>
</inkml:ink>
</file>

<file path=ppt/ink/ink4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3.20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0 21172,'0'0'7794,"0"13"-7826,5 42 63,3 0-1,2-1 1,18 55 0,-26-96-86</inkml:trace>
</inkml:ink>
</file>

<file path=ppt/ink/ink4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3.56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1 128 5541,'0'0'18674,"86"-32"-17009,-35 18-479,7-1-866,3-2-224,-4-1-96,-4 5-416,-6 4-481,-13 4-673,-9 3-1665,-10 0-1345,-6 1-2659</inkml:trace>
</inkml:ink>
</file>

<file path=ppt/ink/ink4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4.12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0 131 6854,'0'0'19731,"54"-19"-18386,-10 7-224,9 0-416,4-4-385,1 3-255,-4-1-546,-5 1-2017,-10 2-1922,-11 0-1058,-8 2-2209</inkml:trace>
</inkml:ink>
</file>

<file path=ppt/ink/ink4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4.54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131 1 16271,'0'0'11974,"-7"13"-11931,-10 16 17,-54 106 26,65-122 83,0 1 0,1 1 0,1-1 0,0 0-1,0 1 1,2 0 0,0 0 0,0 20 0,2-33-174,1 0-1,0 0 1,0 0 0,0 0 0,0 0 0,0 0 0,0 0 0,0 0 0,0-1 0,1 1-1,-1 0 1,1-1 0,0 1 0,-1-1 0,1 0 0,0 0 0,0 1 0,-1-1 0,1 0-1,0 0 1,0-1 0,0 1 0,1 0 0,-1-1 0,0 1 0,0-1 0,0 0 0,0 1-1,0-1 1,1 0 0,1-1 0,9 2-994,1-1 1,-1 0-1,23-4 0,5-9-4163,-1-7-3139</inkml:trace>
</inkml:ink>
</file>

<file path=ppt/ink/ink4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4.9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251 0 13132,'0'0'14830,"-11"5"-13676,-6 3-985,1 2 1,1 0-1,-1 0 1,2 2 0,-1 0-1,2 0 1,0 2 0,-19 24-1,18-21-332,4-7-78,1 1 1,1-1 0,0 2-1,1-1 1,0 1-1,0 0 1,1 1-1,-7 21 1,18-46-13693</inkml:trace>
</inkml:ink>
</file>

<file path=ppt/ink/ink4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5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17745,'0'0'9225,"8"54"-7528,16-34-480,8 0-448,4-1-577,4-1-128,1-2-672,-3-4-1987,-4-1-2562,-3-5-3010</inkml:trace>
</inkml:ink>
</file>

<file path=ppt/ink/ink4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25.6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67 0 19154,'0'0'4164,"72"15"-1473,-37-4-706,7 4-319,-8 2-673,-4 7-641,-7 6-288,-13 6-96,-10 10 0,-7 5 64,-23 6-32,-14 3-64,-11 2-768,-4-4-1763,-2-9-2049,4-11-4517</inkml:trace>
</inkml:ink>
</file>

<file path=ppt/ink/ink4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7399,'0'0'9049,"3"-9"-6572,12-24-187,-15 33-2229,0 0 0,0 0 1,0 0-1,0 1 0,0-1 0,0 0 1,1 0-1,-1 0 0,0 1 0,0-1 1,0 0-1,0 0 0,1 0 0,-1 0 1,0 0-1,0 0 0,0 1 0,1-1 1,-1 0-1,0 0 0,0 0 1,0 0-1,1 0 0,-1 0 0,0 0 1,0 0-1,1 0 0,-1 0 0,0 0 1,0 0-1,0 0 0,1 0 0,-1 0 1,0 0-1,0 0 0,1 0 0,-1 0 1,0 0-1,0-1 0,0 1 1,1 0-1,-1 0 0,0 0 0,0 0 1,0 0-1,0 0 0,1-1 0,-1 1 1,0 0-1,0 0 0,0 0 0,0-1 1,0 1-1,0 0 0,1-1 1,1 19 495,-7 202 2960,1-37-4376,3-182 730,1 0 1,1 0-1,-1 0 0,0 0 0,0 0 1,0 0-1,0 0 0,1 0 1,-1-1-1,0 1 0,1 0 0,-1 0 1,1 0-1,-1 0 0,1-1 1,-1 1-1,1 0 0,0 0 0,1 0 1,-2-1-17,0 0 0,1 1 0,-1-1 0,1 0 0,-1-1 1,0 1-1,1 0 0,-1 0 0,0 0 0,1 0 0,-1 0 0,1 0 1,-1 0-1,0-1 0,1 1 0,-1 0 0,0 0 0,1 0 0,-1-1 1,0 1-1,0 0 0,1 0 0,-1-1 0,0 1 0,0 0 0,1-1 0,-1 1 1,0 0-1,0-1 0,0 1 0,1 0 0,-1-1 0,0 1 0,0-1 1,0 1-1,0 0 0,0-1 0,0 1 0,0-1 0,0 1 0,0 0 1,0-1-1,0 1 0,0 0 0,0-1 0,0 1 0,-1-1 0,1 1 1,0-1-1,0-26-6560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7399,'2'-25'3429,"0"-15"12429,-2 40-15639,-5 24 486,-12 61 814,11-63-1266,0-1 1,2 1 0,1 0-1,0 0 1,2 1-1,0-1 1,2 0-1,3 24 1,-4-45-255,0 1 0,0-1 0,1 0 1,-1 0-1,0 0 0,1 0 0,-1 1 0,1-1 0,-1 0 0,1 0 0,0 0 1,-1 0-1,1 0 0,0 0 0,0 0 0,0 0 0,0-1 0,0 1 0,0 0 1,0 0-1,0-1 0,0 1 0,0-1 0,0 1 0,0-1 0,0 1 0,1-1 0,-1 0 1,0 1-1,0-1 0,0 0 0,1 0 0,-1 0 0,0 0 0,0 0 0,1 0 1,-1 0-1,0 0 0,0-1 0,0 1 0,1 0 0,-1-1 0,0 1 0,0-1 1,0 0-1,0 1 0,0-1 0,0 0 0,2-1 0,3-2-5,0 0-1,0 0 0,0-1 0,0 0 1,-1 0-1,8-11 0,0-5 111,-1 0 0,-1-1-1,-2 0 1,0-1 0,-1 0-1,-1 0 1,-2-1 0,0 1-1,-1-1 1,-1 0-1,-1-36 1,-18 93 99,8-6-203,1 1 0,2 1 0,0-1 0,2 1 0,1 0 0,2-1 0,3 35 0,-3-60-249,1 1 0,0 0 0,-1-1 0,1 1 0,1 0 0,-1-1 0,0 1 0,1-1 0,0 0 0,0 1 0,0-1 0,0 0 0,0 0 0,1 0-1,-1 0 1,1-1 0,0 1 0,0-1 0,5 4 0,13 0-7038</inkml:trace>
</inkml:ink>
</file>

<file path=ppt/ink/ink4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5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16047,'0'0'10570,"63"5"-9769,-20-2-545,12-3-128,5 0 0,9 0-31,-4-4-33,-1-3-833,-11 7-1762,-9 0-896,-18 0-1121,-15 5-2915</inkml:trace>
</inkml:ink>
</file>

<file path=ppt/ink/ink4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6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94 17489,'0'0'7334,"87"-28"-5732,-28 10-865,8 0-513,6 2-192,-3 5-128,-5 9-2242,-9 2-2083,-16 0-1696</inkml:trace>
</inkml:ink>
</file>

<file path=ppt/ink/ink4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6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7751,'0'0'16886,"-7"10"-16726,2-3-156,-22 32 182,1 1 1,-22 46-1,42-75-75,1 0 0,0 0 0,1 1 0,0 0 0,0 0-1,2 0 1,-1 0 0,2 1 0,0-1 0,0 1 0,1-1-1,0 1 1,1-1 0,4 16 0,-4-24-170,1 0 0,0 0 0,0 0 0,0-1 0,1 1 0,-1 0 0,1-1 0,0 0 0,0 0 0,0 0 0,0 0 0,1 0 0,-1 0 0,1-1 0,-1 0 0,1 0 0,0 0-1,0 0 1,0 0 0,0-1 0,8 2 0,3 0-1775,1 0 0,-1-1 0,1 0 0,27-2 0,4-2-8186</inkml:trace>
  <inkml:trace contextRef="#ctx0" brushRef="#br0" timeOffset="1">734 89 15278,'0'0'7111,"-50"63"-5317,32-33-353,-4 6-224,-4 4-640,-2 1-385,2 0-96,-2-3-32,3-6 0,6-5-64,4-9-929,4-9-1985,0-9-1795,4 0-3683</inkml:trace>
</inkml:ink>
</file>

<file path=ppt/ink/ink4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6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17969,'0'0'5125,"54"37"-3460,-18-19-511,7 4-770,6-2-320,0-5-480,-2-4-3012,-5-7-1857,-4-4-6566</inkml:trace>
  <inkml:trace contextRef="#ctx0" brushRef="#br0" timeOffset="1">551 0 16848,'0'0'3363,"-4"59"-1345,8-29-513,9 4-159,-1 1-385,2 4-449,-5 4-160,-9 2-191,0 4-33,-15 1 160,-13 1-224,-6-5 32,-1-7-480,1-10-2467,2-18-3779</inkml:trace>
</inkml:ink>
</file>

<file path=ppt/ink/ink4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7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19346,'0'0'4549,"30"50"-3524,12-39 128,9-4-577,5-2-448,4-5-160,-3 0-1313,-6 0-1378,-12 0-1056,-15-2-1730,-8-2-5093</inkml:trace>
</inkml:ink>
</file>

<file path=ppt/ink/ink4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13164,'0'0'3492,"49"5"-834,-6-5-672,8 0-961,8 0 64,0-9-384,-2 2-577,-6 0-128,-6 0-1505,-10 2-2980,-5-4-12299</inkml:trace>
</inkml:ink>
</file>

<file path=ppt/ink/ink4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30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47 437 7079,'0'0'6085,"14"-5"-5439,76-23 275,164-29 0,-131 32-723,89-18-25,398-98-1243,-526 120 920,-163 18 828,7 6-249,-1 2 0,-107 24 0,-142 49-157,274-65-277,-585 179 47,607-182-68,927-329 271,-801 290-284,274-66-263,-421 102 283,-38 9-26,-110 41 248,-355 158-1,527-204-190,15-9-11,1 1 0,0 0 0,1 0 0,-1 1 0,1-1 0,-1 2 0,1-1 0,0 1 0,-9 9 0,15-14-18,0 0 1,0 1 0,0-1 0,0 0-1,0 0 1,-1 0 0,1 0-1,0 1 1,0-1 0,0 0 0,0 0-1,0 0 1,0 0 0,0 1 0,0-1-1,0 0 1,0 0 0,0 0-1,0 1 1,0-1 0,0 0 0,1 0-1,-1 0 1,0 0 0,0 1-1,0-1 1,0 0 0,0 0 0,0 0-1,0 0 1,0 0 0,1 1 0,-1-1-1,0 0 1,0 0 0,0 0-1,0 0 1,0 0 0,1 0 0,-1 0-1,0 0 1,0 0 0,0 0-1,0 1 1,1-1 0,-1 0 0,0 0-1,0 0 1,1 0 0,15 2-804,19-4-504,18-14-955,10-13-2083</inkml:trace>
</inkml:ink>
</file>

<file path=ppt/ink/ink4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10 11659,'0'0'1180,"-10"-2"101,2 1-1065,5-1-93,-1 1-1,0 0 1,0 0 0,0 1 0,1-1-1,-1 1 1,0 0 0,0 0-1,0 0 1,0 1 0,0-1-1,1 1 1,-1 0 0,0 0-1,0 0 1,1 0 0,-1 1-1,1 0 1,-1-1 0,1 1-1,0 1 1,-1-1 0,1 0-1,-5 6 1,-6 13 2,1 0 1,1 1-1,1 1 0,0 0 0,-8 32 0,-31 128-108,41-143 43,-14 58 31,4 0 1,4 1 0,5 1-1,4 0 1,13 181-1,-4-255-38,1 0 0,1-1 0,1 0-1,2 0 1,0 0 0,2-1 0,0 0-1,2-1 1,19 30 0,-23-42-44,0-1 0,1 0-1,0 0 1,0 0 0,1-1 0,0-1 0,1 0 0,0 0 0,0-1-1,1-1 1,0 1 0,0-2 0,0 0 0,1 0 0,-1-1 0,1-1 0,0 0-1,0-1 1,25 1 0,-20-3-46,0-1 0,1-1 0,-1-1 0,0 0 0,0-1 0,0-1 0,-1-1 0,0-1 0,0 0 1,-1-1-1,1-1 0,-2 0 0,1-1 0,-1-1 0,-1 0 0,0-2 0,-1 1 0,17-21 0,1-5-34,-2-1 0,-1-1 1,-3-1-1,-1-2 0,34-83 1,-30 53 107,-3-1 1,-4-1-1,14-82 1,-28 110-5,-2 0-1,-1-1 1,-3 1 0,-2-1-1,-1 1 1,-13-62 0,10 89-25,0 0 1,-1 0-1,-2 1 1,0 0-1,0 1 1,-2-1-1,0 2 1,-2-1 0,-15-18-1,18 25-6,-1 0 0,0 1-1,-1 1 1,0 0 0,0 0 0,0 1 0,-1 0-1,-1 1 1,1 1 0,-1 0 0,0 0-1,-1 1 1,1 1 0,-18-3 0,13 4-244,0 1 0,0 1 0,0 1 0,0 1 0,-31 4 0,28-1-848,-1 2 0,1 0 0,1 1-1,-27 13 1,-1 3-2689</inkml:trace>
</inkml:ink>
</file>

<file path=ppt/ink/ink4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769 4 10858,'-22'-2'171,"-1"1"0,0 1 1,1 1-1,-1 0 0,1 2 0,0 1 0,0 1 0,0 0 0,0 2 0,1 1 0,0 0 1,1 1-1,0 2 0,0 0 0,1 1 0,0 1 0,1 0 0,-25 26 0,4 1-236,3 1 0,1 2 0,2 2 0,3 1 0,1 1 0,2 1-1,3 2 1,1 0 0,-18 66 0,34-96 149,1 1 0,2 0 1,0 0-1,1 0 0,1 1 0,1 32 0,1-49-18,0 1 0,0-1 0,1 0 0,0 0 0,0 0 0,0-1 0,0 1 0,1 0 0,0 0 0,0-1 0,0 1-1,1-1 1,-1 1 0,1-1 0,0 0 0,0 0 0,1 0 0,-1-1 0,1 1 0,0-1 0,0 0 0,0 0 0,0 0 0,0-1 0,1 1 0,-1-1 0,1 0 0,0 0 0,0-1 0,-1 1-1,1-1 1,10 1 0,2-1 300,1-1 0,-1-1 0,0-1 0,0 0 0,0-1 0,0-1 0,0-1 0,-1 0 0,1-1 0,-2-1 0,1 0 0,16-11 0,23-16 870,92-74 0,-139 102-1141,43-35 456,-2-3 1,-2-1 0,70-87 0,-101 112-530,-2 0-1,0-1 1,-1 0-1,-1-1 1,-1 0-1,-1-1 1,-2-1-1,0 1 1,-1-1 0,-1-1-1,-1 1 1,2-45-1,-7 63-71,0-1 0,-1 1 0,0 0 0,0 0-1,0 0 1,-1 0 0,0 0 0,0 0 0,-1 0-1,1 0 1,-1 1 0,0-1 0,-1 1 0,0 0-1,1 0 1,-1 0 0,-1 1 0,1-1 0,-1 1 0,0 0-1,0 0 1,-8-4 0,6 4-371,0 1 0,0 0 1,-1 0-1,1 0 0,-1 1 0,1 0 1,-1 1-1,0 0 0,1 0 0,-1 1 0,0-1 1,0 2-1,0-1 0,0 1 0,1 0 1,-1 1-1,-14 4 0,-4 9-4362</inkml:trace>
</inkml:ink>
</file>

<file path=ppt/ink/ink4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9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118 206 10090,'2'-9'1345,"1"-7"-1083,2-8 1672,0-1 1,-2 1-1,0-1 1,-2-31 0,-1 55-1824,-1 0 1,1 0-1,0-1 0,0 1 1,-1 0-1,1 0 1,-1 0-1,1-1 1,-1 1-1,0 0 1,1 0-1,-1 0 1,0 0-1,0 0 1,1 0-1,-1 0 1,0 1-1,0-1 1,0 0-1,0 0 1,0 1-1,0-1 1,-1 0-1,1 1 0,0-1 1,0 1-1,0 0 1,0-1-1,-1 1 1,1 0-1,0 0 1,0-1-1,-1 1 1,1 0-1,0 0 1,-1 1-1,1-1 1,0 0-1,0 0 1,0 1-1,-1-1 1,-1 1-1,-1 0 10,0 1 1,-1-1-1,1 1 1,0 0-1,0 0 0,0 1 1,0-1-1,0 1 0,1 0 1,-6 5-1,3-2-93,1 1 0,1-1 0,-1 1 0,1 0 0,0 1 1,0-1-1,1 1 0,0-1 0,1 1 0,0 0 0,0 0 0,0 0 0,1 1 0,0-1 0,1 0 1,0 0-1,0 0 0,3 14 0,-3-19-22,1-1 0,0 0 0,0 1 0,0-1 0,0 0 0,0 0 1,1 0-1,-1 0 0,1 0 0,-1 0 0,1-1 0,0 1 0,0 0 0,0-1 0,-1 1 1,2-1-1,-1 0 0,0 0 0,0 0 0,0 0 0,0 0 0,1 0 0,-1 0 0,0-1 1,1 1-1,-1-1 0,1 0 0,-1 1 0,1-1 0,-1 0 0,0-1 0,1 1 0,-1 0 1,1-1-1,-1 1 0,5-3 0,0 1 18,0 0 0,0-1 0,0 1 0,0-2 0,0 1 0,0-1 1,-1 0-1,0 0 0,0-1 0,9-9 0,-7 5-9,-1 0 0,0-1 0,-1 0 0,0 0 0,5-11 0,-9 16-2,0 1-1,-1-1 1,1 1 0,-1-1 0,0 0-1,0 0 1,0 1 0,-1-1-1,0 0 1,0 0 0,0 0 0,0 0-1,-1 1 1,0-1 0,-1-5 0,1 8-19,0 0 0,0 1 0,0-1 0,0 1 0,0-1 1,0 1-1,0 0 0,0-1 0,-1 1 0,1 0 1,-1 0-1,1 0 0,-1 0 0,1 0 0,-1 0 0,1 0 1,-1 0-1,0 1 0,0-1 0,1 1 0,-1-1 1,-2 1-1,-42-3-3398,34 3 851,3 0-2428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1281,'0'0'24119,"2"12"-23569,2 6-467,7 33 272,-2 1 0,3 66 0,-12-75 550,-1-24-2353,1-2-6529,0-29-31</inkml:trace>
</inkml:ink>
</file>

<file path=ppt/ink/ink4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9705,'0'0'15471,"83"-5"-14702,-29-1-193,9-3-416,5 3-160,-4 1-608,-9 3-1154,-13 2-1409,-21 0-1153</inkml:trace>
</inkml:ink>
</file>

<file path=ppt/ink/ink4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8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13645,'0'0'10057,"90"50"-8391,-37-42-737,7-3-641,0 1-224,-2-3-1633,-8-3-3652,-12 0-4901</inkml:trace>
</inkml:ink>
</file>

<file path=ppt/ink/ink4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86 12107,'2'-9'2082,"-1"6"-1778,9-38 2499,-9 40-2708,-1 0 0,0-1 0,0 1 1,0 0-1,0 0 0,0 0 1,0 0-1,0 0 0,0 0 0,0 0 1,-1 0-1,1 0 0,0 0 1,0 0-1,-1 0 0,1 0 0,-1 0 1,1 0-1,-1 0 0,0 0 1,1 0-1,-1 0 0,0 0 1,0 0-1,1 1 0,-1-1 0,0 0 1,0 1-1,0-1 0,0 1 1,0-1-1,0 1 0,0-1 0,0 1 1,0 0-1,0-1 0,0 1 1,-2 0-1,-2-1 30,-1 1 0,0 0 0,1 1 0,-1-1 1,0 1-1,1 1 0,-1-1 0,1 1 0,0-1 0,-1 2 1,1-1-1,0 0 0,0 1 0,-6 5 0,3-2-11,1 0 0,0 0 0,1 1 0,0 0-1,0 1 1,0-1 0,1 1 0,-5 10 0,1-1 114,1 1 1,1 0-1,1 1 1,1 0-1,0 0 1,1 0-1,-2 38 1,6-38-78,0 1 0,2-1 1,0 0-1,1 0 0,8 26 1,40 89 317,-42-113-392,0 1-1,-2-1 1,0 1-1,-2 0 1,0 1-1,-2-1 1,0 1-1,-2 0 1,-1 30-1,-2-40 66,0 0 0,0 0-1,-1 0 1,-1 0 0,0 0-1,-1-1 1,0 1 0,-1-1-1,-1-1 1,0 1 0,0-1-1,-1 0 1,0-1-1,-1 0 1,0 0 0,-1-1-1,-12 10 1,15-13-111,0-1-1,-1 0 1,0 0-1,0-1 1,0 0-1,-1 0 1,1-1 0,-11 3-1,-21-1-4442</inkml:trace>
</inkml:ink>
</file>

<file path=ppt/ink/ink4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0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0 17264,'0'0'5381,"-48"71"-4580,14-26 96,-2 3 64,-1 2-256,5-5-289,7-11-256,7-7-64,7-13 0,8-11-64,3-17-1857,0-10-1507,0-10-2465,-2-7-5510</inkml:trace>
</inkml:ink>
</file>

<file path=ppt/ink/ink4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0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17136,'0'0'6374,"56"64"-4772,-15-46-417,5 5-705,8 0-416,-1 3-384,-4 1-2306,-5-4-3268,-13-5-8424</inkml:trace>
</inkml:ink>
</file>

<file path=ppt/ink/ink4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1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0 345 7559,'0'0'18247,"11"-3"-16785,7-4-1364,-1 0 0,1-2 0,-1 0 0,-1-1 0,0-1 0,0 0 0,-1-1 0,-1-1 0,19-20 0,-5 3-9,-1-2 0,-1-1-1,33-57 1,-55 86-88,-4 3-1,1 0-1,0 0 1,0 0-1,0 0 1,0 0-1,-1 0 1,1 0-1,0 0 1,-1 0-1,1-1 1,-1 1-1,1 0 1,-1-1-1,0 1 1,0 0-1,1-1 1,-1 1-1,0 0 1,0-1-1,0 1 1,-1 0-1,1-1 1,0-1-1,-16 21-132,8-5 138,2 1 1,0-1-1,0 1 0,1 1 1,1-1-1,0 1 0,1-1 1,1 1-1,0 0 0,1 0 1,1 0-1,0 0 0,1 0 1,4 20-1,16 14-2969,-3-13-1551,-13-18-2067</inkml:trace>
</inkml:ink>
</file>

<file path=ppt/ink/ink4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2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6182,'0'0'15342,"72"13"-12971,-28-13-546,10 0-319,6-7-738,2-3-575,-2 1-97,-8-1-417,-10 5-1600,-11-1-1475,-13 0-1024,-9 1-3940</inkml:trace>
</inkml:ink>
</file>

<file path=ppt/ink/ink4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12876,'0'0'11093,"13"-7"-10217,8-3-608,0 1 0,1 1 1,0 1-1,0 0 0,1 2 0,-1 1 1,33-2-1,-50 6-244,-1 0-1,1 0 1,0 0 0,-1 0-1,1 1 1,-1 0 0,1 0 0,-1 0-1,0 0 1,1 1 0,-1 0-1,6 3 1,-9-4-7,1 1-1,-1 0 0,1-1 1,-1 1-1,0 0 1,0 0-1,0 0 1,0-1-1,0 1 0,0 0 1,0 1-1,-1-1 1,1 0-1,-1 0 1,0 0-1,1 0 0,-1 0 1,0 0-1,0 1 1,0-1-1,-1 0 1,1 0-1,0 0 0,-1 0 1,0 0-1,1 0 1,-1 0-1,-2 4 1,-1 3 108,-1 1 0,0-1 0,0-1 0,-1 1 0,0-1 0,-1 0 0,0 0 0,-8 6 0,-66 56 671,75-66-780,-79 60 1004,85-64-1014,0 0 0,0 0 0,0 0 1,0 0-1,0 0 0,0 0 0,0 0 0,0 1 0,0-1 0,-1 0 1,1 0-1,0 0 0,0 0 0,0 0 0,0 0 0,0 0 0,0 0 0,0 0 1,0 0-1,0 1 0,0-1 0,0 0 0,0 0 0,0 0 0,0 0 0,0 0 1,0 0-1,0 0 0,0 1 0,0-1 0,0 0 0,0 0 0,0 0 1,0 0-1,0 0 0,0 0 0,0 0 0,0 0 0,0 1 0,0-1 0,0 0 1,0 0-1,0 0 0,0 0 0,0 0 0,0 0 0,0 0 0,1 0 0,-1 0 1,0 0-1,0 0 0,0 1 0,0-1 0,0 0 0,0 0 0,0 0 1,0 0-1,1 0 0,-1 0 0,0 0 0,0 0 0,0 0 0,13 2 191,18-1-17,-29-1-153,79 1 122,26-1-2069,-36-1-4685,-37-1-271</inkml:trace>
</inkml:ink>
</file>

<file path=ppt/ink/ink4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20307,'0'0'7239,"75"13"-6182,-32-13-32,3 0-545,6 0-383,-1-3-322,-3-5-1857,-1-3-3459,-11-1-4004</inkml:trace>
</inkml:ink>
</file>

<file path=ppt/ink/ink4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11819,'0'0'15663,"-24"70"-14702,17-34 128,1 0-609,6 1-416,9-5-608,16-4-2371,6-6-2114,2-5-1537,-5-7-7911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7 204 13741,'0'0'1516,"-1"-11"566,0 6-1896,0-1 110,-1 1-1,1 0 1,1-1 0,-1 1 0,1-1 0,0 1 0,0-1 0,1 1-1,0-1 1,-1 1 0,2 0 0,-1-1 0,1 1 0,0 0-1,0 0 1,0 0 0,1 0 0,-1 0 0,1 1 0,0-1 0,5-4-1,0 1 6,1 1 0,-1 1 0,1 0 0,0 0 0,0 1-1,1 0 1,-1 0 0,1 1 0,0 1 0,0-1 0,1 2 0,-1-1-1,1 2 1,-1-1 0,1 1 0,0 1 0,20 1 0,-25 0-279,0-1 1,-1 2-1,1-1 1,0 0-1,-1 1 1,1 0-1,-1 0 1,0 1-1,0 0 1,0 0-1,0 0 1,0 0-1,0 1 1,-1-1-1,0 1 1,0 0-1,0 1 1,0-1-1,-1 1 1,1 0-1,-1 0 1,0 0-1,-1 0 1,1 0-1,-1 0 1,0 1-1,0-1 1,-1 1 0,0 0-1,0-1 1,0 1-1,-1 0 1,1 0-1,-2 7 1,1-11-15,-1 1 1,1-1-1,-1 0 1,0 1-1,0-1 1,0 0 0,0 0-1,-1 1 1,1-1-1,0 0 1,-1 0-1,1 0 1,-1-1 0,0 1-1,0 0 1,0-1-1,0 1 1,0-1 0,0 1-1,0-1 1,0 0-1,0 0 1,-1 0-1,1 0 1,0-1 0,-1 1-1,1 0 1,-5-1-1,-13 5 93,0-2 1,-32 1-1,29-2 25,12-1 173,1 0-1380,21-10-15856</inkml:trace>
</inkml:ink>
</file>

<file path=ppt/ink/ink4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3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15375,'0'0'9737,"51"13"-8360,-14-13-480,8 0-577,5 0-288,3 0 0,-5-3-1665,-11 0-2659,-11 1-1890,-9 2-2050</inkml:trace>
</inkml:ink>
</file>

<file path=ppt/ink/ink4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64 12139,'0'0'10149,"-9"3"-7128,-29 10-971,37-13-1998,0 0-1,0 0 1,1 1 0,-1-1-1,0 0 1,0 0 0,1 0-1,-1 1 1,0-1 0,0 0-1,1 1 1,-1-1 0,0 0-1,1 1 1,-1-1-1,0 1 1,1-1 0,-1 1-1,1 0 1,-1-1 0,1 1-1,-1-1 1,1 1 0,0 0-1,-1 0 1,1-1-1,0 1 1,-1 0 0,1-1-1,0 1 1,0 0 0,0 0-1,-1 0 1,1-1 0,0 1-1,0 0 1,0 0 0,0 0-1,1-1 1,-1 1-1,0 0 1,0 0 0,0-1-1,1 1 1,-1 0 0,0 0-1,1-1 1,-1 1 0,1 0-1,31 25-354,-23-20 491,-1 2-229,0 0 0,-1 0 0,0 1 0,-1 0 0,0 0 1,0 1-1,-1-1 0,0 1 0,-1 0 0,0 0 1,3 14-1,-1-2-59,-2 0 1,0 1-1,-1 0 1,0 31-1,-4-49 139,1-1-1,-1 0 1,0 0 0,-1 0-1,1 1 1,-1-1 0,0-1 0,1 1-1,-2 0 1,1 0 0,0-1-1,-1 1 1,0-1 0,0 0 0,0 0-1,0 0 1,0 0 0,0 0-1,-1-1 1,0 1 0,1-1-1,-1 0 1,0 0 0,0-1 0,0 1-1,-5 1 1,-1 0 73,0 1-1,-1-2 1,1 1 0,-1-1-1,0-1 1,0 0 0,0 0 0,0-1-1,-15-2 1,24 1-116,0 1 0,0-1 0,0 0 0,0 0 0,0 1 0,0-1 0,0-1 0,0 1 0,0 0 0,0 0 0,0-1 0,1 1 0,-1-1 0,1 1-1,-1-1 1,1 0 0,-1 0 0,1 0 0,0 1 0,0-1 0,0 0 0,0-1 0,0 1 0,1 0 0,-1 0 0,0 0 0,1 0 0,0 0 0,-1-1 0,1 1 0,0 0 0,0 0 0,1-1 0,-1 1 0,0 0 0,1-4 0,0 0-59,1 0 0,-1 0 0,1 0 0,0 0 0,0 1 1,0-1-1,1 0 0,0 1 0,0 0 0,1 0 0,-1 0 1,7-7-1,15-8-71,1 2 1,0 0 0,50-24-1,-48 28 81,-1-1-1,0-2 1,46-37-1,-69 50 130,0 0 0,0 1 0,0-1 0,-1-1 0,0 1 0,0 0 0,0-1 0,0 1 0,-1-1 0,0 0-1,0 0 1,0 0 0,-1 0 0,1 0 0,-1 0 0,0-1 0,-1 1 0,1 0 0,-1-8 0,-1 9-39,0 1 1,0 0-1,0-1 1,0 1-1,-1 0 1,1 0-1,-1 0 0,0 0 1,0 0-1,0 0 1,0 0-1,-1 1 1,1-1-1,-1 1 1,1 0-1,-1-1 1,0 1-1,0 1 1,0-1-1,0 0 1,0 1-1,0-1 1,-1 1-1,1 0 0,0 0 1,-1 0-1,1 1 1,-1-1-1,-6 0 1,-30 0-425,24 9-2099,10 10-5152</inkml:trace>
</inkml:ink>
</file>

<file path=ppt/ink/ink4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2 14446,'5'-1'6085,"-11"10"-4163,-17 15-1217,-5 7 96,-8 10-257,-5 3-288,-1 0-95,4-2-97,3-7-32,10-5 32,8-10-32,10-11-32,4-6-481,3-17-5733,0-10-1569</inkml:trace>
</inkml:ink>
</file>

<file path=ppt/ink/ink4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16111,'0'0'4741,"50"30"-3684,-25-13 416,6 0-416,2 0-512,5 3-417,-1-4-128,1 2-1506,-5-4-2113,-2-2-1858,-5-7-3684</inkml:trace>
</inkml:ink>
</file>

<file path=ppt/ink/ink4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15983,'0'0'6118,"22"49"-5702,-15-18-224,-2 4-127,1-2-354,-2-4-2177,1-8-3235</inkml:trace>
</inkml:ink>
</file>

<file path=ppt/ink/ink4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186 326 14894,'0'0'8130,"0"-9"-6304,0 8-1750,0-1-1,0 0 1,0 0-1,0 0 1,0 1-1,-1-1 1,1 0-1,-1 0 1,1 0-1,-1 1 1,1-1 0,-1 0-1,0 1 1,0-1-1,0 1 1,0-1-1,0 1 1,0-1-1,-2-1 1,0 2-10,0 0 1,1 0-1,-1 0 0,0 0 1,0 0-1,0 1 1,1-1-1,-1 1 0,0 0 1,0 0-1,0 0 1,0 0-1,0 0 0,0 1 1,-5 1-1,1 0-54,0 0-1,0 0 1,1 1-1,-1-1 1,1 2-1,-1-1 1,1 1 0,0 0-1,1 0 1,-1 0-1,1 1 1,-6 6-1,7-7-12,1 0 0,-1 0 0,1 0-1,0 0 1,1 0 0,-1 1 0,1-1-1,0 1 1,0 0 0,0 0 0,0 0 0,1 0-1,0 0 1,0 0 0,1 0 0,-1 0 0,1 7-1,0-11 5,0 0 0,1 1 0,-1-1 0,0 0 0,1 0-1,-1 0 1,1 1 0,0-1 0,-1 0 0,1 0 0,0 0 0,-1 0-1,1 0 1,0 0 0,0 0 0,0-1 0,0 1 0,0 0-1,0 0 1,0-1 0,0 1 0,0-1 0,0 1 0,2 0 0,1 0 12,1 1 0,0-1 0,-1 0 0,1-1 0,0 1 1,8-1-1,2-1 26,0-1 0,0 0 0,22-7 0,-15 2-20,-2-1 0,1-1 0,-1-1 1,-1-1-1,0-1 0,0 0 0,-1-1 0,-1-1 0,0-1 1,21-24-1,-29 28-8,1 0 1,-2 0 0,1-1 0,-2-1 0,0 1-1,0-1 1,-1 0 0,-1-1 0,0 1-1,-1-1 1,0 0 0,-1 0 0,-1-1-1,0 1 1,-1 0 0,0-1 0,-2-15 0,1 29-17,0-1 0,0 1 0,0 0 1,0 0-1,-1 0 0,1-1 1,0 1-1,-1 0 0,1 0 1,0 0-1,-1-1 0,0 1 0,1 0 1,-1 0-1,1 0 0,-1 0 1,0 0-1,0 0 0,0 0 1,0 1-1,0-1 0,0 0 1,0 0-1,0 1 0,0-1 0,0 0 1,0 1-1,0-1 0,0 1 1,0 0-1,-1-1 0,1 1 1,-2 0-1,1 0-4,0 0-1,0 0 1,0 1 0,0-1-1,0 1 1,0 0 0,1-1-1,-1 1 1,0 0 0,0 0-1,1 0 1,-1 1 0,0-1-1,1 0 1,-1 0 0,1 1-1,0-1 1,-1 1 0,1 0-1,-2 2 1,-5 11 46,0 1 1,1 0-1,1 1 0,0-1 1,2 1-1,-1 0 1,2 0-1,0 1 0,2-1 1,0 1-1,0-1 0,3 20 1,-1-28-132,0-1-1,1 1 1,0 0 0,0-1 0,1 0 0,0 1 0,0-1 0,1 0 0,0 0 0,1-1-1,7 11 1,-8-14-290,0 1-1,1-1 1,0 0-1,-1 0 1,2-1-1,-1 1 1,0-1-1,1 0 1,-1-1-1,1 1 1,0-1-1,0 0 0,0 0 1,0-1-1,0 0 1,0 0-1,11 0 1,4-1-6430</inkml:trace>
</inkml:ink>
</file>

<file path=ppt/ink/ink4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6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1 17969,'0'0'7239,"-10"54"-5510,-6-23-223,-3 6-833,-1 5-449,-5 0-160,0 0-32,0-2 0,3-8-288,5-6-801,4-10-641,5-13-192,5-3-864,3-9-1795,-2-18-1889,-1-6-1858</inkml:trace>
</inkml:ink>
</file>

<file path=ppt/ink/ink4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1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12876,'0'0'11467,"82"71"-10058,-39-45-480,0 2-608,6-1-193,-5 0-128,-6-4-1570,-6-5-3042,-10-5-4677</inkml:trace>
</inkml:ink>
</file>

<file path=ppt/ink/ink4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20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419 6 8904,'-15'-1'2419,"7"0"-2199,-7-1 43,0 1 1,-1 0-1,1 2 1,0-1-1,0 2 0,0 0 1,0 1-1,1 0 1,-1 1-1,-23 10 0,24-5-24,0 0 0,1 1 0,0 1 0,0 0 0,1 1 0,1 0 0,0 1-1,0 0 1,2 0 0,-10 17 0,8-11 87,2 1 1,0 0-1,1 0 0,1 1 0,1 0 1,0 0-1,-3 38 0,7-43-169,1 0 0,1 0-1,1 0 1,0 1 0,1-1 0,0 0 0,2-1-1,0 1 1,0-1 0,12 25 0,-11-30-159,1 1 0,1-1 1,0 0-1,0-1 0,1 1 0,0-1 1,0-1-1,1 0 0,0 0 0,1 0 1,-1-1-1,2-1 0,-1 0 0,1 0 1,14 5-1,-6-5 126,1 0 1,1-1 0,-1-2-1,0 0 1,1-1-1,0-1 1,-1 0-1,1-2 1,0-1 0,-1 0-1,1-1 1,-1-2-1,0 0 1,0-1-1,-1-1 1,0 0 0,0-2-1,34-20 1,-40 20 121,1 0-1,-1-1 1,-1-1 0,0 0 0,0 0 0,-1-2-1,-1 1 1,0-1 0,-1 0 0,14-27 0,-17 28-68,-1-1 1,-1 1 0,0-1-1,-1 0 1,0 0 0,-1 0 0,-1-1-1,0 1 1,-1 0 0,0-1-1,-1 1 1,0 0 0,-1-1-1,-5-16 1,3 17-138,0 1-1,-1 0 1,0 0-1,-1 1 1,-1 0-1,0 0 1,0 0-1,-1 1 1,0 0-1,-1 0 1,0 1-1,0 0 1,-1 1-1,-21-14 1,21 16-372,0 1 0,0 0 0,0 0 1,-1 1-1,0 0 0,1 1 0,-19-3 0,20 5-677,0 1-1,0-1 1,0 1 0,0 1-1,0-1 1,0 2-1,0-1 1,0 1-1,-17 7 1,3 2-8724</inkml:trace>
</inkml:ink>
</file>

<file path=ppt/ink/ink4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21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791 96 7751,'-13'-6'4693,"-12"-2"-3858,0 1 1,0 2-1,0 0 1,0 1-1,-1 1 1,1 2-1,-48 3 0,47 2-685,0 2-1,1 0 0,-1 2 0,2 1 0,-1 1 0,1 0 1,1 2-1,-27 19 0,21-12-145,2 1 0,0 1 0,1 2 0,1 0 0,-40 51 0,55-60 60,0 0-1,1 0 1,1 1-1,1 0 1,0 1-1,0 0 1,2 0-1,0 0 1,1 0-1,-3 24 1,6-34-46,1 1 0,0 0 1,0 0-1,0-1 0,1 1 0,-1 0 1,2-1-1,-1 1 0,1-1 0,0 1 1,0-1-1,1 0 0,0 0 0,0 0 0,0 0 1,1-1-1,0 1 0,0-1 0,0 0 1,1 0-1,0 0 0,0-1 0,0 1 1,0-1-1,1-1 0,-1 1 0,1-1 1,9 5-1,3-2 20,0 0 0,0-1 0,0-1 1,1 0-1,-1-2 0,1 0 0,0-1 1,27-2-1,-9-2 92,0-1 0,0-2 0,47-14 1,-35 5-54,1-3 1,-2-1-1,0-2 1,57-36-1,-86 45 57,0 0 0,-1-1-1,-1-1 1,0-1-1,-1 0 1,0-1 0,-1-1-1,-1 0 1,-1-1 0,0-1-1,-1 0 1,13-31-1,-20 39 30,-1 0-1,-1 0 1,0 0-1,-1 0 0,0 0 1,0-1-1,-1 1 1,-1-1-1,0 1 0,-1-1 1,0 1-1,0 0 0,-1-1 1,-7-20-1,5 24-162,0 0 0,0 0 0,0 1 0,-1 0 0,0 0 0,0 0 0,-1 0 0,0 1 0,0 0 0,-1 0-1,0 1 1,1 0 0,-2 0 0,1 0 0,-1 1 0,1 0 0,-1 1 0,0-1 0,-1 2 0,-8-3 0,4 2-261,0 0-1,0 1 1,-1 0 0,1 1 0,-1 1 0,1 0 0,-1 1-1,1 0 1,-27 6 0,30-4-485,1 0 0,-1 1 0,0 0 0,1 0 0,0 1 0,0 1 0,0-1 0,-10 10 0,-7 10-5927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9801,'0'0'17457,"1"11"-15978,-1 13-998,-2 0 1,0 0 0,-2 0 0,0 0 0,-10 29-1,-12 70 659,25-112-1137,-2 9 22,1 0 0,0 1 0,4 38 0,-2-55-44,1 0 0,-1 0-1,1 0 1,0 0 0,0-1 0,0 1-1,1 0 1,-1 0 0,1-1 0,0 1 0,0-1-1,0 1 1,0-1 0,1 0 0,-1 0-1,1 0 1,0 0 0,0-1 0,0 1-1,0-1 1,0 1 0,1-1 0,-1 0-1,1 0 1,-1-1 0,7 3 0,36 2-2750,1-10-3426,4-15-5789</inkml:trace>
</inkml:ink>
</file>

<file path=ppt/ink/ink4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27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0 609 5541,'4'8'10907,"4"-7"-7867,15-10-4846,-18 6 2958,522-215 1792,305-146-2648,-814 355-347,10-6 404,-26 16-151,-15 10-97,-22 18-740,14-8-3028</inkml:trace>
</inkml:ink>
</file>

<file path=ppt/ink/ink4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41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51 9225,'0'0'3859,"9"-8"-277,27-24-485,-35 31-2816,0 0 0,0 0 0,0 0 0,0 1 0,0-1-1,0 0 1,0 0 0,0 1 0,0-1 0,1 0 0,-1 1 0,0 0 0,0-1 0,1 1 0,-1 0 0,0-1 0,1 1 0,1 0 0,-3 0-192,1 1 0,-1-1 0,1 1 1,-1-1-1,0 1 0,1-1 0,-1 1 0,0-1 0,1 1 1,-1-1-1,0 1 0,0-1 0,0 1 0,1-1 0,-1 1 0,0 0 1,0-1-1,0 1 0,0-1 0,0 1 0,0-1 0,0 1 0,0 0 1,0-1-1,0 1 0,-1 0 0,-11 41 1134,-9 7-774,-3-1 0,-44 65 0,-72 82-1,117-165-305,23-29-219,0-1 1,0 0-1,0 0 0,0 1 1,0-1-1,0 0 0,0 0 0,0 1 1,0-1-1,-1 0 0,1 0 1,0 0-1,0 0 0,0 1 1,-1-1-1,1 0 0,0 0 1,0 0-1,0 0 0,-1 0 1,1 1-1,0-1 0,0 0 0,0 0 1,-1 0-1,1 0 0,0 0 1,0 0-1,-1 0 0,1 0 1,0 0-1,0 0 0,-1 0 1,1 0-1,0 0 0,0 0 1,-1 0-1,1 0 0,0 0 0,0 0 1,-1 0-1,1-1 0,0 1 1,-4-14-2860,4-30-1998,0 33 3399,-1-75-7626,0 29 5937,-1-14 5533,1-1 10240,5 75-8658,11 10-2889,35 47 1182,56 63-695,-31-47-6873,-51-56-858</inkml:trace>
</inkml:ink>
</file>

<file path=ppt/ink/ink4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47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37 308 14029,'-10'8'1935,"8"-6"-1405,0-1 0,0 1-1,0-1 1,0 1 0,0 0 0,0 0-1,0-1 1,1 1 0,-1 1 0,1-1 0,0 0-1,-1 0 1,1 0 0,-1 4 0,21-10 852,-2-6-1002,-1-1-1,0 0 1,-1-1-1,0-1 1,21-24-1,-11 12-163,179-195 889,-204 220-1101,0 0 0,0 0 0,0-1 0,0 1 0,0 0 0,0 0 0,0 0 0,0-1 0,0 1 0,1 0 0,-1 0 0,0 0 0,0-1 0,0 1 0,0 0 0,1 0 0,-1 0 0,0 0 0,0-1 0,0 1 0,1 0 0,-1 0 0,0 0 0,0 0 0,0 0 0,1 0 0,-1 0 0,0 0 0,0 0 0,1 0 0,-1 0 0,0 0 0,0 0 0,1 0 0,-1 0 0,0 0 0,0 0 0,1 0 0,-1 0 0,0 0 0,0 0 0,0 0 0,1 0 0,-1 0 0,0 1 0,0-1 0,0 0 0,1 0 0,-1 0 0,0 0 0,0 0 0,0 1 0,0-1 0,1 0 0,-1 0 0,0 0 0,0 1 0,0-1 0,0 0 0,0 0 0,0 1 0,0-1 0,0 0 0,2 27 101,-10 33 4,1-32-429,2 1 0,1-1-1,-1 42 1,5-70 90,0 1 0,-1 0 0,1-1 0,0 1 0,0-1 1,0 1-1,0-1 0,0 1 0,0-1 0,0 1 0,0-1 0,1 1 0,-1-1 1,0 1-1,0-1 0,0 1 0,1-1 0,-1 1 0,0-1 0,0 1 0,1-1 0,-1 1 1,0-1-1,1 1 0,-1-1 0,1 0 0,-1 1 0,1-1 0,-1 0 0,0 1 1,2-1-1,6 1-8098</inkml:trace>
</inkml:ink>
</file>

<file path=ppt/ink/ink4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48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14798,'0'0'9225,"71"4"-7816,-35-4-832,1 0-449,1-2-64,-5 1-417,-6 1-1696,-5-1-1763,-7-3-3267</inkml:trace>
</inkml:ink>
</file>

<file path=ppt/ink/ink4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49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 12364,'0'0'15855,"-49"67"-15695,19-26-96,0 3 32,1-7-96,4-2 0,8-8 32,3-10-737,8-10-1601,2-7-1537,1-6-2083</inkml:trace>
</inkml:ink>
</file>

<file path=ppt/ink/ink4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49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16848,'0'0'4997,"63"45"-3556,-27-31-512,5 2-673,5 0-192,-4 2-64,-3 0-1505,-6 0-1954,-13-1-1282,-6-3-1633</inkml:trace>
</inkml:ink>
</file>

<file path=ppt/ink/ink4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50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10730,'0'0'7687,"51"5"-4804,-7-7-1089,12-9-705,8-1-64,3-1-641,-2 1-320,-8 4-448,-9 2-1602,-14 5-1858,-13 1-1248,-11 0-4966</inkml:trace>
</inkml:ink>
</file>

<file path=ppt/ink/ink4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5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74 14574,'0'0'9844,"3"-9"-7917,13-24-470,-16 32-1446,0 1-1,0 0 1,0 0-1,0 0 1,0-1-1,0 1 1,0 0-1,0 0 1,0-1-1,0 1 1,0 0-1,0 0 1,0 0-1,0-1 0,0 1 1,0 0-1,0 0 1,0-1-1,0 1 1,0 0-1,0 0 1,0 0-1,0-1 1,0 1-1,0 0 1,0 0-1,0 0 1,-1-1-1,1 1 1,0 0-1,0 0 1,0 0-1,0 0 1,-1-1-1,1 1 1,0 0-1,0 0 0,0 0 1,-1 0-1,1 0 1,0 0-1,0 0 1,0 0-1,-1 0 1,1-1-1,0 1 1,0 0-1,0 0 1,-1 0-1,1 0 1,0 0-1,0 0 1,-1 0-1,1 1 1,0-1-1,0 0 1,0 0-1,-1 0 1,1 0-1,0 0 0,0 0 1,0 0-1,-1 0 1,1 0-1,0 1 1,0-1-1,-14 5 164,7 0-175,1 0 1,0 1-1,1-1 1,0 1-1,-1 0 1,2 1-1,-1-1 1,1 1-1,0 0 1,0 0-1,1 0 1,0 1-1,1-1 1,-1 1-1,1 0 1,1 0-1,-1-1 1,1 1-1,1 0 1,0 15-1,0-21-3,1-1 1,-1 1-1,1-1 0,0 1 1,0 0-1,-1-1 1,1 0-1,0 1 0,0-1 1,0 1-1,1-1 0,-1 0 1,0 0-1,0 0 0,1 0 1,-1 0-1,1 0 0,-1 0 1,1 0-1,-1 0 0,1 0 1,-1-1-1,1 1 0,0-1 1,-1 1-1,1-1 0,2 0 1,58 7-301,-41-6 80,-17-1 180,0 0 0,1 1 0,-1 0 0,0 0 0,0 0 0,0 1 0,0-1 0,0 1 0,0 0 0,7 5 0,-11-7 29,1 1 1,0 0 0,0-1-1,-1 1 1,1 0 0,-1 0-1,1 0 1,-1 0 0,1-1 0,-1 1-1,1 0 1,-1 0 0,0 0-1,1 0 1,-1 0 0,0 0-1,0 0 1,0 0 0,0 0-1,0 1 1,0 0 1,-1 0 0,1 0 0,-1 0 0,0 0 0,0 0 0,0 0 0,0 0 1,0-1-1,0 1 0,0 0 0,0-1 0,-1 1 0,-1 1 0,-7 5 97,1 0 0,-1-1 0,0 0 1,0-1-1,-1 0 0,0 0 0,0-2 0,0 1 0,-1-1 1,1-1-1,-1 0 0,0-1 0,0 0 0,0 0 0,0-2 0,-15 0 1,24 0-63,0-1 1,0 0-1,0 0 0,0 0 1,0 0-1,0 0 1,1 0-1,-1-1 1,0 1-1,1-1 1,-1 0-1,1 0 1,0 0-1,-1 0 1,1 0-1,0-1 1,0 1-1,1-1 0,-1 1 1,0-1-1,1 1 1,0-1-1,-2-3 1,2 4-35,0-1 0,1 1-1,-1 0 1,0 0 0,1-1 0,-1 1 0,1 0 0,0-1 0,0 1 0,0-1 0,0 1 0,0 0-1,0-1 1,1 1 0,-1 0 0,1-1 0,0 1 0,0 0 0,0 0 0,0 0 0,0-1 0,0 1-1,0 0 1,1 0 0,-1 1 0,1-1 0,-1 0 0,1 0 0,3-2 0,14-7 7,1 1 0,0 0-1,1 2 1,0 0 0,32-7 0,34-12 25,-68 20 111,0-1-1,-1-1 0,23-15 1,-38 22-46,0 1 0,0-1 0,0 0 0,0 0 0,0 0 0,-1 0 0,1-1 1,-1 1-1,0-1 0,0 0 0,0 1 0,0-1 0,0 0 0,-1 0 0,1 0 0,-1 0 1,0 0-1,1-1 0,-2 1 0,1 0 0,0 0 0,-1-1 0,1 1 0,-1-1 0,0 1 1,0 0-1,0-1 0,-1 1 0,0-4 0,0 5-71,0 1 0,0-1 0,0 1 0,0-1-1,-1 1 1,1 0 0,0-1 0,-1 1 0,1 0 0,-1 0 0,0 0 0,1 0 0,-1 0 0,0 0-1,1 1 1,-1-1 0,0 0 0,0 1 0,0 0 0,1-1 0,-1 1 0,-2 0 0,-48-2-65,43 2 65,7 0-84,-56 3-275,30 6-1608,8 8-3558,30-15-8417</inkml:trace>
</inkml:ink>
</file>

<file path=ppt/ink/ink4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5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11531,'15'17'2114,"9"10"-865,5 8 1121,10 9-704,6 8-193,1 7-159,-6 6-578,-7 5-287,-9 2-65,-18 4 96,-6 4-95,-24 2-97,-15 4-160,-10 3-128,-13-3-32,-6-6-2402,-4-8-2627,-4-12-6758</inkml:trace>
</inkml:ink>
</file>

<file path=ppt/ink/ink4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2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89 1249,'0'0'8472,"-2"-8"-7991,1 4-169,-9-42 92,10 44 110,0 0 0,0 0 0,0 0 0,0-1 0,0 1 0,0 0 0,1 0 0,-1 0 0,1-1 0,0 1 1,-1 0-1,3-3 0,-6 14 2756,2 11-2614,0 0-611,-12 42 578,4 0 0,-5 113 0,16-149-285,2-39 566,3-45-438,-6 32-448,1-7 2,-4-65 1,-9 171-309,7 30 207,3-60 235,1-33 182,1-12 253,31-126-391,-21 94-568,-3 0-1,6-41 1,-36 248 653,5-49-1295,11-43-3549,5-57-997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90 5894,'0'0'6507,"9"-9"-4057,-2 2-1843,41-40 2055,-6 20 3182,-42 33 829,-9 10-5231,-15 17-1544,-77 88 411,-87 111-239,184-226-90,-19 28 97,22-32-97,0-1 0,0 1 1,1-1-1,-1 1 0,0-1 0,1 1 0,-1 0 1,1-1-1,-1 1 0,1 0 0,0-1 1,-1 1-1,1 0 0,0 0 0,0-1 1,1 1-1,-1 2 0,1-3-76,-1-1 0,0 0 0,1 0 0,-1 1 0,1-1 0,-1 0 0,1 0 0,-1 0 0,1 0 0,-1 0 0,1 0 0,-1 0 0,1 0 0,-1 0 0,1 0 0,-1 0 0,1 0 0,-1 0 0,1 0 0,-1 0 0,1 0 0,-1 0 0,1-1 0,-1 1 0,0 0 0,1 0 0,-1-1 0,1 1 1,-1 0-1,0-1 0,1 1 0,-1 0 0,0-1 0,1 1 0,-1 0 0,0-1 0,1 1 0,-1-1 0,0 1 0,0-1 0,0 1 0,1-1 0,13-19-3929,2-24-5974,-11 19 2563</inkml:trace>
</inkml:ink>
</file>

<file path=ppt/ink/ink4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05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49 4644,'0'0'6027,"6"-9"-2808,17-30-843,-21 50 1197,-3 12-3078,-68 396 4587,-1 698-3246,69-1099-1830,1-9-317,0-2 272,-4-41-11559</inkml:trace>
</inkml:ink>
</file>

<file path=ppt/ink/ink4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06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18514,'0'0'3267,"11"-5"-3246,14-2-26,0 1 1,0 1-1,1 2 1,0 0-1,0 1 1,29 3-1,287 27-925,-21 0 824,365-35 2414,-170-1-510,-396 8-1637,1016-34 307,69-32 2372,-1152 65-2941,50 1-93,-92 1-587,0 1 1,0 0 0,20 6 0,-17 2-3503,-14-9 4018,0-1 0,1 0 0,-1 1 0,0-1 1,0 1-1,0-1 0,0 0 0,1 1 0,-1-1 1,0 1-1,0-1 0,0 1 0,0-1 1,0 1-1,0-1 0,0 0 0,0 1 0,0-1 1,-1 1-1,1-1 0,0 1 0,0-1 0,0 0 1,0 1-1,-1-1 0,1 1 0,0-1 0,0 0 1,-1 1-1,1-1 0,0 0 0,-1 1 1,1-1-1,0 0 0,-1 1 0,-11 6-5271</inkml:trace>
</inkml:ink>
</file>

<file path=ppt/ink/ink4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06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1 278 2691,'0'0'5573</inkml:trace>
  <inkml:trace contextRef="#ctx0" brushRef="#br0" timeOffset="1">49 66 14862,'0'0'2792,"0"-8"-1367,3-29-389,-3 36-937,0 0 0,1 0 0,-1 0-1,1 0 1,-1 0 0,0 0 0,1 0 0,0 0-1,-1 0 1,1 0 0,-1 0 0,1 0 0,0 1 0,0-1-1,0 0 1,-1 1 0,1-1 0,0 0 0,0 1 0,0-1-1,0 1 1,0-1 0,0 1 0,0 0 0,0-1 0,0 1-1,0 0 1,0 0 0,0 0 0,2-1 0,36 2 383,-28 0-56,5-1-259,0 0 0,0 2 0,0-1 0,-1 2 0,1 0 0,-1 1 0,0 1 0,21 9 0,-30-11-137,0 0 0,-1 0 0,0 1 0,1-1 1,-1 1-1,0 1 0,-1-1 0,1 1 0,-1-1 0,0 1 0,0 1 0,-1-1 1,1 0-1,-1 1 0,0 0 0,-1 0 0,1 0 0,-1 0 0,-1 0 0,1 0 1,-1 0-1,0 1 0,1 11 0,-3-3 126,1 0 0,-2-1 0,0 1 0,-1-1 0,0 1 0,-1-1 0,-1 0 1,0 0-1,-13 23 0,-8 9 31,-45 59 1,31-48-138,10-16-3360,26-41-2557,3-8-3934</inkml:trace>
</inkml:ink>
</file>

<file path=ppt/ink/ink4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07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1 449 12780,'0'0'8931,"12"-3"-7452,10-6-1178,-1 0-1,-1-2 1,1 0-1,-2-2 1,0 0 0,0-1-1,31-30 1,-8 2-195,-2 0 0,40-58 0,-69 84-35,-1 1 1,0-2 0,-1 1-1,-1-2 1,-1 1 0,7-22-1,-19 63 7,2 0-1,0 0 0,2 0 1,1 0-1,0 0 0,2 0 1,5 25-1,-5-40-191,1 1 1,0 0 0,0-1-1,1 0 1,0 1-1,1-1 1,0-1-1,10 14 1,-10-16-287,0-1 0,0 0-1,1 0 1,0 0 0,-1-1 0,2 0-1,-1 0 1,0 0 0,1-1 0,-1 0-1,1 0 1,0-1 0,8 3 0,33 1-5595</inkml:trace>
</inkml:ink>
</file>

<file path=ppt/ink/ink4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75 13229,'0'0'4169,"2"-10"-1922,5-30-191,-7 39-1974,0 0 1,0 0 0,0 0 0,0 0 0,-1 0 0,1 0 0,0 0 0,0 0 0,-1 0 0,1 0 0,-1 0 0,1 0 0,-1 0 0,1 0 0,-1 0 0,0 0 0,0 1 0,1-1 0,-1 0 0,0 1 0,0-1 0,0 0 0,1 1 0,-1-1 0,0 1 0,0-1 0,0 1-1,0 0 1,0-1 0,0 1 0,0 0 0,0 0 0,0-1 0,0 1 0,0 0 0,0 0 0,-2 1 0,-40 1 477,41-2-509,-7 2-9,0 1 0,1 0 0,-1 0 0,1 1 0,-1 0-1,1 0 1,1 1 0,-1 0 0,1 0 0,0 1 0,0 0 0,0 0 0,1 1 0,0-1-1,0 2 1,1-1 0,-6 10 0,3-5 53,2-1 0,-1 2 0,2-1 0,-1 1 0,2-1 0,0 1 0,0 1 0,1-1 0,1 0 0,-1 26 0,3-37-55,0 1-1,0 0 1,1 0-1,0-1 1,0 1-1,-1 0 1,1-1-1,1 1 1,-1-1-1,0 1 1,1-1-1,-1 1 1,1-1-1,0 0 1,-1 0-1,1 0 1,0 0-1,1 0 1,-1 0-1,0-1 1,0 1-1,1-1 1,-1 1-1,1-1 1,-1 0-1,1 0 1,0 0-1,-1 0 1,1-1-1,0 1 1,-1-1-1,1 0 1,0 1-1,4-1 1,7 0 120,1 0 0,-1 0 0,0-1 0,0-1 1,23-6-1,-19 3-101,-1-1 0,1 0 1,-1-2-1,0 0 0,-1-1 1,0-1-1,-1 0 0,17-14 1,-25 18-41,-1 1 1,1-1-1,-1 0 1,-1 0-1,1-1 1,-1 0 0,-1 0-1,1 0 1,-1-1-1,0 1 1,-1-1-1,1 0 1,-2 0 0,1 0-1,-1 0 1,0-1-1,-1 1 1,0 0-1,0-1 1,-1-9 0,0 16-59,0 0 0,-1 0 0,1 0 0,0 0 0,-1 0 0,0 0 1,1 0-1,-1 0 0,0 1 0,0-1 0,0 0 0,0 0 0,0 1 0,0-1 1,0 0-1,-1 1 0,1 0 0,-1-1 0,1 1 0,-1 0 0,0-1 1,1 1-1,-1 0 0,0 0 0,0 1 0,1-1 0,-1 0 0,0 0 1,0 1-1,0 0 0,0-1 0,0 1 0,0 0 0,0 0 0,0 0 0,0 0 1,0 0-1,0 0 0,0 0 0,-3 2 0,-40 11-4114,10 8-4023,14-3-2527</inkml:trace>
</inkml:ink>
</file>

<file path=ppt/ink/ink4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5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39 18001,'0'0'8387,"-1"9"-7715,0-5-639,1 0 0,0 0 1,0 0-1,0 0 0,0 0 0,0 0 0,1 0 0,0 0 0,-1 0 0,2 0 0,-1-1 0,0 1 1,1 0-1,0-1 0,-1 1 0,1-1 0,1 1 0,-1-1 0,0 0 0,1 0 0,0 0 0,0 0 1,0-1-1,0 1 0,0-1 0,0 0 0,1 0 0,-1 0 0,5 2 0,2 0-101,0-1 0,1 0 0,0 0 0,-1-1 0,1-1 0,0 0-1,0 0 1,0-1 0,0 0 0,0-1 0,0 0 0,0-1 0,-1 0 0,1-1-1,-1 0 1,1-1 0,-1 0 0,0 0 0,0-1 0,-1-1 0,1 1 0,-1-2 0,-1 1-1,16-15 1,-24 21 74,1-1 0,0 1 1,-1-1-1,1 1 0,0-1 0,-1 1 0,1-1 0,-1 1 0,1-1 0,-1 1 0,1-1 1,-1 0-1,1 1 0,-1-1 0,0 0 0,1 0 0,-1 1 0,0-1 0,1 0 0,-1 0 1,0 0-1,0 1 0,0-1 0,0 0 0,0 0 0,0 0 0,0 1 0,0-1 0,0 0 1,0 0-1,-1 1 0,1-1 0,0 0 0,0 0 0,-1 1 0,0-2 0,0 2 0,0 0 0,0 0 0,0 0 0,0 1-1,0-1 1,0 0 0,0 0 0,0 1 0,0-1 0,0 1-1,1-1 1,-1 1 0,0-1 0,0 1 0,0 0 0,0-1-1,1 1 1,-1 0 0,0 0 0,1 0 0,-1-1 0,1 1-1,-1 0 1,1 0 0,-1 0 0,1 0 0,-1 0-1,1 1 1,-1 0 10,0-1 0,0 1 0,0-1 0,0 1-1,0-1 1,1 1 0,-1 0 0,1-1 0,-1 1-1,1 0 1,0 0 0,0-1 0,-1 1 0,1 0-1,0 0 1,1 0 0,-1-1 0,0 1 0,1 3 0,0-5 5,-1 1 0,1 0 1,0-1-1,0 1 0,0-1 1,-1 1-1,1-1 0,0 1 1,0-1-1,0 0 0,0 1 1,0-1-1,0 0 0,0 0 1,0 0-1,0 1 1,0-1-1,0 0 0,0 0 1,0-1-1,0 1 0,0 0 1,0 0-1,1-1 0,6-1 55,0 0-1,-1-1 0,1 0 0,-1 0 1,0 0-1,0-1 0,7-5 0,-1-1-92,-1 0-1,-1-1 1,0-1-1,0 0 1,-1 0-1,12-19 1,-26 85-101,2-48 164,1-1 0,1 1 0,-1 0-1,1 0 1,0-1 0,0 1 0,1 0 0,-1 0-1,1-1 1,3 9 0,-3-12-34,0 0 0,1 0 0,-1 0 0,1-1 0,0 1 0,0 0 0,-1-1 0,1 1 0,0-1 0,1 1 0,-1-1 0,0 0 0,0 0 0,0 0 0,1 0 1,-1 0-1,0-1 0,1 1 0,-1-1 0,1 1 0,-1-1 0,1 0 0,-1 0 0,1 0 0,3-1 0,11 1-744,7 0-3150,-9 0-3040,-3-3-6408</inkml:trace>
</inkml:ink>
</file>

<file path=ppt/ink/ink4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5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14189,'0'0'9732,"-10"4"-8189,2 0-1211,0 0 0,0 0-1,0 1 1,0 0 0,1 1-1,0 0 1,-10 10 0,14-13-237,0 0 1,0 0 0,0 0-1,1 1 1,0-1-1,0 1 1,0-1 0,0 1-1,0 0 1,1 0-1,-1 0 1,1 0 0,0 0-1,0 0 1,1 0-1,-1 0 1,1 0 0,0 0-1,0 0 1,0 1-1,1-1 1,1 8 0,-1-11-78,1 1 1,-1 0-1,1-1 1,-1 1-1,1-1 1,0 1-1,0-1 1,-1 0-1,1 0 1,0 0-1,0 0 1,0 0-1,0 0 1,1-1-1,-1 1 1,0-1-1,0 1 1,0-1-1,0 0 1,1 0-1,-1 0 1,0 0-1,4-1 1,55-5 241,-49 3-273,0-1 0,0 0 0,-1-1 0,1-1-1,-1 0 1,-1 0 0,16-12 0,-21 15 4,0 0 0,-1-1 0,1 0 0,-1 0 0,0 0 0,0 0-1,-1-1 1,1 0 0,-1 1 0,0-1 0,0 0 0,-1 0 0,1-1 0,-1 1 0,0-1 0,-1 1 0,1-1 0,0-7 0,-14 25-260,-2 10 255,12-18 2,0 1 0,0 1 0,0-1 0,1 0 1,0 0-1,0 1 0,0-1 0,1 0 0,0 1 0,0-1 1,0 0-1,0 1 0,1-1 0,2 7 0,-2-9-230,0 0 0,1-1-1,-1 1 1,1-1 0,0 1-1,0-1 1,0 0 0,0 0-1,0 0 1,0 0-1,0 0 1,1 0 0,-1-1-1,1 1 1,-1-1 0,1 1-1,0-1 1,0 0 0,-1 0-1,1 0 1,0-1 0,0 1-1,0-1 1,0 1 0,0-1-1,5 0 1,22-1-4579,-1-4-2823</inkml:trace>
</inkml:ink>
</file>

<file path=ppt/ink/ink4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6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91 170 4933,'0'0'20414,"-8"3"-18679,2 0-1481,0 1 1,0-1 0,0 1 0,1 0-1,-1 1 1,1-1 0,0 1 0,0 0 0,-6 9-1,8-10-238,1-1-1,0 1 1,-1 0-1,1 0 0,1 0 1,-1 0-1,0 0 1,1 0-1,0 0 0,0 1 1,0-1-1,1 0 1,0 1-1,-1-1 1,1 0-1,1 1 0,-1-1 1,1 0-1,1 8 1,-1-10-47,0 0 0,1-1 0,-1 1 1,0 0-1,1 0 0,-1-1 0,1 1 1,0-1-1,-1 1 0,1-1 0,0 0 0,0 1 1,0-1-1,0 0 0,0 0 0,0 0 1,0-1-1,0 1 0,0-1 0,1 1 1,-1-1-1,0 1 0,0-1 0,0 0 0,1 0 1,-1 0-1,4-1 0,2 0-66,0 1-1,0-1 1,0-1 0,0 1 0,0-2-1,12-4 1,-4-2 82,-1-1 0,0-1-1,-1-1 1,0 0 0,-1-1 0,0 0 0,-1-1-1,-1 0 1,0-1 0,-1 0 0,0-1 0,-1 0 0,-1-1-1,-1 1 1,0-2 0,-1 1 0,-1-1 0,3-19 0,-8 35 54,1 1 0,-1-1 0,0 0 0,0 0 0,0 1 0,0-1 0,0 0 0,0 0 0,-1 1 0,1-1 0,-1 0 0,1 0 0,-1 1 0,0-3 0,0 4-25,1-1 1,-1 1-1,1-1 1,-1 1-1,1 0 0,-1-1 1,1 1-1,-1 0 0,1-1 1,-1 1-1,1 0 1,-1 0-1,1 0 0,-1-1 1,0 1-1,1 0 0,-1 0 1,1 0-1,-1 0 1,0 0-1,1 0 0,-1 0 1,1 0-1,-1 0 0,0 1 1,1-1-1,-1 0 1,-3 2 11,0-1 1,1 1 0,-1 0-1,1 1 1,-1-1 0,1 1-1,0-1 1,0 1-1,0 0 1,-3 5 0,-9 10 175,1 1 0,-21 40 1,31-53-160,1 1 0,0 0 0,0 1 1,1-1-1,0 0 0,0 1 0,0-1 1,1 1-1,0 0 0,1-1 0,0 1 1,2 14-1,-2-20-39,1-1 0,-1 1 0,1-1 0,0 1 0,0-1 1,0 1-1,0-1 0,0 0 0,0 1 0,0-1 0,0 0 0,1 0 0,-1 0 0,0 0 1,1 0-1,-1 0 0,1 0 0,-1-1 0,1 1 0,-1 0 0,1-1 0,-1 1 0,1-1 1,0 0-1,-1 0 0,1 1 0,2-1 0,51-1-53,-48 0-12,3 0-187,0-1-1,-1-1 0,1 1 1,-1-2-1,0 1 1,0-1-1,0-1 0,10-6 1,-9 5 171,0 1 0,1 0 1,0 0-1,16-4 0,-27 9 118,1 1 1,0-1-1,-1 0 0,1 1 1,-1-1-1,1 1 1,0-1-1,-1 1 0,1 0 1,-1-1-1,1 1 0,-1 0 1,0-1-1,1 1 0,-1 0 1,0-1-1,1 1 0,-1 0 1,0 0-1,0 0 0,1-1 1,-1 1-1,0 0 0,0 0 1,0-1-1,0 1 0,0 0 1,0 0-1,-1 0 0,1-1 1,0 1-1,0 0 1,0 0-1,-1-1 0,0 2 1,-6 34 999,-13 14-377,13-37-344,12-38-92,3-14-285,-5 25-17,0-1 0,1 2 0,0-1 0,12-25 0,-15 38 59,-1 0 0,1 0-1,0 0 1,0 0-1,0 0 1,1 0 0,-1 0-1,0 0 1,0 1 0,0-1-1,1 0 1,-1 1 0,0-1-1,1 1 1,-1 0 0,0-1-1,1 1 1,-1 0-1,0 0 1,1 0 0,-1 0-1,1 0 1,-1 0 0,0 0-1,1 0 1,1 1 0,40 12-1017,-34-9 209,5 0-1422,0 0 0,0-1-1,1 0 1,23 0 0,-7-2-5266</inkml:trace>
</inkml:ink>
</file>

<file path=ppt/ink/ink4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 11915,'0'0'10880,"-10"-2"-9022,5 2-1659,1 0 1,-1-1 0,0 2-1,0-1 1,1 0 0,-1 1 0,0 0-1,1 0 1,-1 1 0,1-1-1,-1 1 1,1 0 0,-1 0-1,1 0 1,0 1 0,0 0-1,0-1 1,1 1 0,-1 1 0,1-1-1,-1 0 1,1 1 0,0 0-1,1-1 1,-1 1 0,-3 7-1,4-8-135,0 0 0,0-1 0,0 1 0,1 0 0,-1 0 0,1 0 0,0 1 0,0-1-1,0 0 1,0 0 0,0 1 0,1-1 0,0 1 0,-1-1 0,1 0 0,0 1-1,1-1 1,-1 0 0,2 6 0,-1-6-51,1-1 0,-1 0 0,1 0 0,0 0 0,0 0 0,0 0 0,0 0 0,0-1 0,0 1 0,0-1 0,0 1 0,1-1 0,-1 0-1,1 0 1,-1 0 0,1 0 0,-1 0 0,1 0 0,0-1 0,-1 0 0,1 1 0,0-1 0,-1 0 0,6-1 0,0 2-8,1-1 1,-1 0-1,1-1 1,-1 0 0,0-1-1,1 1 1,-1-2-1,0 1 1,0-1-1,0 0 1,-1-1-1,1 0 1,-1 0-1,1 0 1,-2-1-1,1 0 1,0-1-1,-1 1 1,0-1-1,0-1 1,-1 1-1,0-1 1,0 0-1,0 0 1,-1 0 0,0 0-1,0-1 1,3-12-1,-5-4 207,-13 33 197,-15 35-85,23-38-303,1 0-1,1 0 1,-1 0 0,1 0-1,0 1 1,1-1 0,-1 0-1,1 0 1,0 1 0,3 12-1,-3-17-170,1 0 0,0 1 0,0-1 0,0 0 0,0 0 0,0 0 0,0 0 1,1 0-1,-1 0 0,1 0 0,-1 0 0,4 3 0,-2-4-398,-1 1 1,1 0-1,0-1 1,-1 0-1,1 1 0,0-1 1,0 0-1,0 0 1,0-1-1,0 1 1,0-1-1,4 1 1,27-1-10776</inkml:trace>
</inkml:ink>
</file>

<file path=ppt/ink/ink4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8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 9033,'6'-6'7205,"-3"9"-2985,-5 25-1884,-11 38-2090,-4-5 701,9-38-240,1 1-1,1-1 1,2 1-1,-3 40 0,7-64-671,0 0-1,0 1 0,1-1 1,-1 0-1,0 0 0,0 0 1,1 0-1,-1 1 0,0-1 1,1 0-1,-1 0 0,0 0 1,1 0-1,-1 0 0,0 0 1,1 0-1,-1 0 0,0 0 1,0 0-1,1 0 0,-1 0 1,0 0-1,1 0 0,-1 0 1,0 0-1,1 0 0,-1-1 1,0 1-1,0 0 0,1 0 1,-1 0-1,0 0 0,0-1 1,1 1-1,-1 0 1,0 0-1,0-1 0,1 1 1,-1 0-1,0 0 0,0-1 1,0 1-1,14-11 390,-7 1-389,-1 0 0,0 0 0,0-1-1,-1 0 1,0 0 0,-1 0 0,0-1 0,-1 1 0,0-1 0,-1 0 0,0 0 0,0-14 0,-2 24-115,2 28-406,-1-22 498,1 0 1,0-1-1,0 1 0,1-1 1,-1 1-1,1-1 0,0 0 1,-1 0-1,1 0 1,1 0-1,-1-1 0,0 1 1,1-1-1,-1 0 1,1 0-1,0 0 0,-1 0 1,1-1-1,0 1 0,0-1 1,0 0-1,0 0 1,0-1-1,0 1 0,8-1 1,0 1 42,-1 0 0,1-1 0,0 0 0,0-1 1,0-1-1,0 1 0,22-8 0,-5-9 44,-26 15-78,1 1-1,-1-1 1,0 1-1,1 0 1,0 0-1,-1 0 1,1 1-1,0-1 1,7-1-1,-11 46-308,-5-8 385,3-29-88,1 0 1,0 1-1,0-1 0,0 1 0,1-1 1,0 1-1,0-1 0,1 1 1,-1-1-1,2 1 0,1 6 0,-3-13-93,0 1 0,1 0 0,-1 0 0,0-1 0,1 1 0,-1 0-1,1-1 1,-1 1 0,1 0 0,0-1 0,-1 1 0,1-1 0,-1 1-1,1-1 1,0 1 0,0-1 0,-1 1 0,1-1 0,0 0 0,0 1-1,-1-1 1,1 0 0,0 0 0,0 0 0,0 0 0,0 1 0,-1-1-1,1 0 1,0 0 0,0-1 0,0 1 0,0 0 0,-1 0 0,1 0-1,0 0 1,0-1 0,-1 1 0,1 0 0,0-1 0,0 1 0,-1-1 0,1 1-1,0-1 1,-1 1 0,2-1 0,0-1-597,0 0 1,0 0-1,0 1 0,-1-1 1,1-1-1,0 1 1,-1 0-1,0 0 0,1 0 1,-1-1-1,0 1 0,0-1 1,1-2-1,1-23-9521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13837,'0'0'15855,"27"72"-14574,0-45-32,3-1-704,2 1-545,4-3 0,-2 0 0,1-1 0,-3 0 0,-3 1-2819,-7-6-4452,-3 0-10633</inkml:trace>
</inkml:ink>
</file>

<file path=ppt/ink/ink4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6887,'0'0'15214,"30"67"-14990,-3-48-128,8-1-1281,4-6-3139,-1-6-4516</inkml:trace>
</inkml:ink>
</file>

<file path=ppt/ink/ink4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11275,'0'0'13292,"-8"8"-11156,-147 110 2860,154-118-5001,1 0 0,-1 1 0,1-1 0,-1 0 0,1 1 0,-1-1 0,1 1-1,-1-1 1,1 1 0,-1-1 0,1 1 0,0-1 0,-1 1 0,1-1 0,0 1 0,-1-1-1,1 1 1,0 0 0,0-1 0,-1 1 0,1-1 0,0 1 0,0 0 0,0-1-1,0 1 1,0 0 0,0-1 0,0 1 0,0 0 0,0-1 0,0 2 0,20 10-82,44 1-171,-52-11 83,50 9-2060,89 3-1,-60-17-9874,-62-3-788</inkml:trace>
</inkml:ink>
</file>

<file path=ppt/ink/ink4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5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58 14286,'0'0'1670,"0"-9"145,2 2-1235,-2 4-362,1 0 0,0 0 0,-1 1 0,1-1-1,-1 0 1,0 0 0,0 0 0,0 0 0,0 0-1,-1 0 1,1 0 0,-2-3 0,2 6-149,-1 0 1,1 0-1,-1 0 1,1 0-1,-1 0 1,1 0-1,-1 0 1,1 0-1,-1 0 1,1 0-1,-1 1 1,1-1-1,0 0 1,-1 0-1,1 0 1,-1 1 0,1-1-1,0 0 1,-1 0-1,1 1 1,0-1-1,-1 0 1,1 1-1,0-1 1,-1 1-1,1-1 1,0 0-1,0 1 1,-1-1-1,1 1 1,0-1-1,0 1 1,0-1-1,0 1 1,-12 17-101,1 8 125,1 0 1,1 1-1,2 0 0,1 1 0,0 0 1,-1 47-1,9 170 885,3-201-1526,11 47-1,-19-103-904,-2 1 0,0 0 0,0 0 0,-1 0 0,0 1-1,-15-19 1,-56-58-2531,46 53 4754,17 21 16,11 11-300,-1-1 0,1 0 0,0 0 0,0 0 0,1 0-1,-1 0 1,1 0 0,-1-1 0,1 1 0,0-1 0,-1-4 0,25 7 735,10 1-1163,115-5 848,-129 2-1782,0 0-1,-1-1 1,24-8 0,0-5-4304</inkml:trace>
</inkml:ink>
</file>

<file path=ppt/ink/ink4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14894,'0'0'3993,"-10"14"-2941,-8 12-408,0 1-1,2 0 1,1 1-1,1 1 1,1 0 0,-16 59-1,27-73-553,0 0 0,0 0 0,1 0 0,1 1 0,1-1 0,0 0 0,5 24 0,-4-32-85,0 0 0,0-1 1,1 1-1,0 0 1,1-1-1,-1 1 1,1-1-1,0 0 0,1 0 1,-1-1-1,1 1 1,1-1-1,-1 0 1,1-1-1,-1 1 0,1-1 1,12 6-1,-8-5-298,0 0 0,1-1 0,0-1 0,0 0 0,0 0-1,19 2 1,-18-4-1026,0-1 0,1 0 0,-1 0 0,0-1 0,24-5-1,7-11-6863</inkml:trace>
</inkml:ink>
</file>

<file path=ppt/ink/ink4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7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14189,'0'0'6593,"-6"9"-6411,-24 43-73,2 2 1,3 1-1,-22 67 1,42-112-1680,6-24-3552,0 0 2258,-1-14-3313</inkml:trace>
</inkml:ink>
</file>

<file path=ppt/ink/ink4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7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12716,'0'0'3876,"53"51"-3076,-26-35 1,2-2-224,4-5-417,6-3-64,-5-6-1794,-2 0-3394</inkml:trace>
</inkml:ink>
</file>

<file path=ppt/ink/ink4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8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14157,'0'0'3113,"7"10"-2740,9 9-73,1-2 0,1 0 0,1 0 0,20 13 0,-26-21-250,-1 0 0,-1 1-1,1 0 1,-1 1 0,-1 0-1,16 22 1,-22-26 3,0-1 0,-1 1 1,0 0-1,0-1 1,-1 2-1,1-1 0,-2 0 1,1 0-1,-1 1 0,0-1 1,0 0-1,-1 1 1,0-1-1,-1 1 0,1-1 1,-3 9-1,-3 6 34,-1-1 1,-1 1-1,-1-2 1,0 1-1,-2-1 0,-15 22 1,6-13-1574,-32 37 0,24-39-3323</inkml:trace>
</inkml:ink>
</file>

<file path=ppt/ink/ink4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40 11531,'0'0'3358,"-10"-2"-1746,3 0-1467,4 1-64,-1-1 1,0 1-1,1 0 1,-1 1-1,0-1 1,1 0-1,-1 1 1,0 0-1,0 0 1,0 0-1,1 0 1,-1 1-1,0-1 1,0 1-1,1 0 0,-1 0 1,1 1-1,-1-1 1,1 1-1,-1-1 1,1 1-1,0 0 1,0 0-1,0 1 1,-5 3-1,4 1-4,0 0-1,0 0 0,0 0 0,1 0 0,0 0 0,0 1 1,1-1-1,0 1 0,1 0 0,-1-1 0,1 1 0,1 0 1,0 0-1,1 12 0,-1-19-45,0 0 0,0 0 0,0 0 0,1 0 0,-1 0 0,0 0 0,1 0 0,-1 0 0,1 0 0,0 0 0,-1 0 0,1 0 0,0-1 0,-1 1 0,1 0 0,0 0 0,0-1 0,0 1 0,-1 0 0,1-1 0,0 1 0,0-1 0,0 1 0,0-1 0,1 1 0,1 0 21,1-1 0,-1 1 0,0-1 0,0 0 0,0 0 1,0 0-1,0 0 0,7-1 0,-3-1 0,0 1 1,1-1 0,-1-1 0,0 0 0,0 0-1,12-7 1,-8 2-23,0 0 1,-1-1-1,0 0 0,0-1 0,-1 0 1,-1 0-1,1-1 0,-2 0 0,1 0 1,-2-1-1,1 0 0,-2 0 0,0-1 1,5-14-1,-10 25 55,-3 21 150,3-16-335,-4 17 288,1 1-1,1 0 0,1-1 0,3 33 1,-2-49-249,0 0 0,1-1 1,0 1-1,0-1 0,0 1 1,0-1-1,0 0 0,1 1 1,0-1-1,0 0 0,0 0 0,0 0 1,0 0-1,5 4 0,-5-5-208,1 0-1,-1-1 1,1 0-1,0 0 0,-1 0 1,1 0-1,0 0 0,0 0 1,0-1-1,0 1 0,0-1 1,0 0-1,0 0 1,0 0-1,0 0 0,-1-1 1,1 1-1,0-1 0,0 0 1,0 0-1,3-1 0,13-8-7881</inkml:trace>
</inkml:ink>
</file>

<file path=ppt/ink/ink4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39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13485,'0'0'3267,"51"0"-2210,-25 0-256,4 0-513,1 0-224,-1 0-64,0 0-1570,-7 0-1825,-10 0-929,-9 0-3908</inkml:trace>
</inkml:ink>
</file>

<file path=ppt/ink/ink4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9001,'0'0'8584,"74"18"-8104,-38-16-416,4 0-192,1-1-3940,-3-1-4100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8 309 6342,'-8'-1'15237,"17"-16"-11603,19-21-3404,-16 22 133,30-37 671,-3-2 0,39-73-1,-102 209-88,10-42-1078,6-19-173,0 1 0,2 0 0,0 1 0,1-1-1,-3 45 1,8-65 17,0-1 0,0 0-1,0 1 1,0-1-1,0 0 1,0 0-1,1 1 1,-1-1 0,0 0-1,0 0 1,0 1-1,1-1 1,-1 0-1,0 0 1,0 1 0,0-1-1,1 0 1,-1 0-1,0 0 1,1 0-1,-1 1 1,0-1 0,0 0-1,1 0 1,-1 0-1,0 0 1,1 0-1,-1 0 1,0 0 0,1 0-1,-1 0 1,0 0-1,0 0 1,1 0-1,-1 0 1,0 0 0,1 0-1,-1 0 1,0 0-1,1 0 1,-1-1-1,1 1-985,6-1-7955</inkml:trace>
</inkml:ink>
</file>

<file path=ppt/ink/ink4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14862,'0'0'4484,"8"68"-3491,-7-37-512,0 2-353,1 1-96,3-5-192,-1-4-1250,2-5-576,-3-7-224,-1-8-224</inkml:trace>
</inkml:ink>
</file>

<file path=ppt/ink/ink4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12908,'0'0'5573,"71"-5"-4836,-28 1-545,4-1-96,-1-2-736,-3-4-3268,-6 0-4804</inkml:trace>
</inkml:ink>
</file>

<file path=ppt/ink/ink4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15246,'0'0'1234,"-6"11"314,-5 14 52,-16 49 0,24-65-1308,0 1 0,1 0 0,0 0 0,1 0-1,0 0 1,1 0 0,-1 0 0,2 0 0,0 0 0,2 11 0,-2-19-279,0 0-1,0 0 1,0-1-1,0 1 1,0-1-1,1 1 1,-1-1 0,1 1-1,-1-1 1,1 0-1,-1 1 1,1-1-1,0 0 1,0 0-1,-1 0 1,1-1 0,0 1-1,0 0 1,0-1-1,0 1 1,0-1-1,0 1 1,0-1 0,0 0-1,0 0 1,0 0-1,0 0 1,3-1-1,3 0-44,-1 1 0,1-1 0,-1-1 0,0 0-1,0 0 1,12-5 0,13-11-1507,-22 12 770,0 0-1,1 1 1,-1 0-1,14-3 0,-24 7 780,1 1 0,-1 0-1,0 0 1,1 0-1,-1 0 1,0 0-1,1 0 1,-1 0 0,0 0-1,1 0 1,-1 0-1,0 0 1,1 0-1,-1 0 1,0 0-1,0 0 1,1 0 0,-1 0-1,0 0 1,1 0-1,-1 1 1,0-1-1,1 0 1,-1 0-1,0 0 1,0 1 0,1-1-1,-1 0 1,0 0-1,0 1 1,0-1-1,1 0 1,-1 0-1,0 1 1,0-1 0,0 0-1,0 0 1,0 1-1,1-1 1,-1 0-1,0 1 1,0-1 0,0 0-1,0 1 1,0-1-1,0 0 1,0 1-1,0-1 1,0 0-1,0 1 1,0-1 0,0 0-1,-1 1 1,1-1-1,0 0 1,0 0-1,0 1 1,0-1-1,0 0 1,-1 1 0,1-1-1,-3 9 400,0-1-1,-1 0 1,0 0-1,0 0 1,-1-1 0,0 1-1,0-1 1,-8 8-1,-52 52 1450,63-65-1788,0-1-23,-36 30 1376,37-30-1377,-1 1-1,1-1 1,-1 0 0,0-1 0,1 1 0,-1 0 0,0 0 0,0-1 0,1 1 0,-1-1 0,0 1-1,0-1 1,0 0 0,0 0 0,0 0 0,0 0 0,0 0 0,0 0 0,1 0 0,-1-1 0,0 1-1,-2-2 1,2 1-287,1-1-1,0 1 1,1-1-1,-1 0 0,0 1 1,0-1-1,1 0 0,-1 0 1,1 1-1,-1-1 1,1 0-1,0 0 0,0 0 1,0 0-1,0 0 0,0-2 1,3-33-7791,1 15-88</inkml:trace>
</inkml:ink>
</file>

<file path=ppt/ink/ink4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 18161,'0'0'3620,"-43"59"-2051,17-26-320,-4 4-224,1 0-128,3 0-448,7-3-353,7-5-64,6-9 0,6-5-449,0-10-1184,2-10-4389,-2-13-1153</inkml:trace>
  <inkml:trace contextRef="#ctx0" brushRef="#br0" timeOffset="1">1 101 12844,'0'0'6662,"36"56"-5701,-4-42-64,7-2-576,6 0-225,2-1-160,-1-4-2499,-2 2-2850,-4-5-4484</inkml:trace>
</inkml:ink>
</file>

<file path=ppt/ink/ink4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10154,'0'0'12235,"-17"52"-11434,17-29-289,1 1-383,8 1-97,1 1 0,2 2-225,-1-2-1504,-1-5-930,3-5-832,-3-5-545,-5-10-1985</inkml:trace>
  <inkml:trace contextRef="#ctx0" brushRef="#br0" timeOffset="1">0 97 13229,'0'0'5893,"75"19"-4804,-32-19-769,7 0-256,1 0-64,-1 0-1249,-5-3-1986,-5-8-3555</inkml:trace>
</inkml:ink>
</file>

<file path=ppt/ink/ink4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2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14894,'0'0'3716,"50"66"-3108,-18-43-480,7-1 0,1-3 1,7-3-33,-4-2-192,-4-3-1538,-7-3-288,-11-2 225,-9-2-834,-12 0-1985</inkml:trace>
</inkml:ink>
</file>

<file path=ppt/ink/ink4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3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12 13677,'0'0'11600,"-11"-4"-11295,8 3-281,-1-1 1,1 1-1,-1 0 1,1 0 0,-1 0-1,0 1 1,0 0-1,1-1 1,-1 1-1,0 0 1,0 1 0,0-1-1,1 1 1,-1-1-1,0 1 1,1 0 0,-1 1-1,1-1 1,-1 1-1,1-1 1,-1 1 0,1 0-1,0 0 1,0 0-1,0 1 1,0-1 0,-5 6-1,-13 13 270,0 1 0,-19 27 0,34-42-223,1 0 0,0 1 0,0 0 0,1 0 0,0 0 0,0 0 1,1 1-1,0-1 0,0 1 0,1 0 0,-1 11 0,3-18-64,0-1-1,0 0 1,1 0-1,-1 0 1,1 0-1,-1 0 1,1 0-1,-1 0 0,1 0 1,-1 0-1,1 0 1,0 0-1,0 0 1,-1 0-1,1 0 1,0-1-1,0 1 1,0 0-1,0 0 1,0-1-1,0 1 1,0-1-1,0 1 1,0-1-1,0 0 1,1 1-1,-1-1 1,0 0-1,0 0 1,0 1-1,0-1 1,3 0-1,48 0 156,-40 0-127,14-3-32,1 0 0,-1-2 1,47-14-1,3-1-2912,1 10-6073,-58 10 2181</inkml:trace>
</inkml:ink>
</file>

<file path=ppt/ink/ink4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16592,'0'0'7783,"-37"74"-6886,18-37-385,-2 3-287,0 2-129,2-6-64,2-5 0,5-7 32,3-8-64,4-8-577,2-8-992,-1-17-5830,0-8 672</inkml:trace>
</inkml:ink>
</file>

<file path=ppt/ink/ink4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4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10570,'0'0'8808,"34"57"-7847,-9-31-32,7-3-416,2-1-257,6-4-192,1-4 32,2-5-1089,-4-5-2754,-6-4-2692</inkml:trace>
</inkml:ink>
</file>

<file path=ppt/ink/ink4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4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14830,'0'0'5184,"9"-10"-3134,-2 3-1821,0 1 0,1-1 0,-1 1 0,1 1 0,0-1 1,1 1-1,-1 1 0,1 0 0,0 0 0,0 0 0,0 1 1,1 1-1,9-2 0,-19 4-226,13-2 113,1 1 0,-1 0 0,0 1 0,1 0 0,14 3 0,-26-2-111,0-1 0,0 0 1,0 1-1,0-1 0,0 1 0,0 0 0,0-1 1,0 1-1,-1 0 0,1 0 0,0 1 1,-1-1-1,1 0 0,0 0 0,-1 1 0,0-1 1,1 1-1,-1-1 0,0 1 0,0 0 1,0 0-1,0-1 0,0 1 0,0 0 0,0 0 1,0 0-1,-1 0 0,1 0 0,-1 0 1,0 0-1,1 0 0,-1 0 0,0 0 0,0 0 1,0 0-1,-1 0 0,1 0 0,0 0 1,-1 0-1,1 0 0,-1 0 0,-1 3 0,-2 5 96,0-1-1,0 0 1,0 0-1,-1-1 1,-1 0-1,1 1 1,-10 8-1,-55 55 699,15-16 17,54-55-807,0-1 0,0 1 0,0 0 1,1-1-1,-1 1 0,0 0 0,1 0 1,-1-1-1,1 1 0,-1 0 0,1 0 1,-1 0-1,1 0 0,0 0 0,-1 0 1,1 0-1,0 0 0,0 0 0,0 0 0,-1 0 1,1 0-1,0 0 0,1 2 0,-1-3-3,1 1-1,0-1 0,0 1 1,-1-1-1,1 0 0,0 1 1,0-1-1,0 0 1,0 1-1,0-1 0,-1 0 1,1 0-1,0 0 0,0 0 1,0 0-1,0 0 0,0 0 1,0 0-1,0 0 0,0 0 1,54-13 97,75-26-2679,-41 17-4457,-31 10-1743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13325,'0'0'11376,"10"-1"-10202,0 0-895,0 0 0,0-1 0,0 0 0,0 0 0,-1-1 0,1-1 1,-1 1-1,0-2 0,0 1 0,16-11 0,-21 18-237,-2 13-18,-4 15 11,0-25-128,-46 221-647,42-214-3983,-4-6-3414,1-5 695</inkml:trace>
</inkml:ink>
</file>

<file path=ppt/ink/ink4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7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4420,'0'0'10453,"-1"10"-9999,1 7-191,1 0 0,0-1 1,2 1-1,-1 0 0,2-1 1,0 1-1,1-1 0,14 30 1,-7-22-203,1-1 1,1-1-1,0 0 1,2-1 0,0 0-1,2-2 1,0 0-1,25 20 1,-32-31-58,0 0 0,1 0 0,0-1 1,1 0-1,-1-1 0,1-1 0,0 0 0,1-1 1,-1 0-1,1-1 0,0-1 0,0 0 1,0-1-1,0 0 0,0-1 0,0 0 0,15-4 1,8-5 41,0-1 1,-2-3 0,1-1-1,-2-1 1,62-37 0,-14 8-7,-73 39-38,70-35 59,105-38 0,-159 70-51,0 0-1,0 2 1,0 0-1,1 2 1,0 1-1,-1 1 0,1 1 1,0 2-1,27 3 1,-46-3-14,0 0 0,-1 1 0,1 0 0,0 0 0,-1 0 0,0 1 0,1 0 0,-1 0 0,0 1 0,-1 0 0,1 0 0,-1 0-1,0 1 1,1-1 0,-2 1 0,1 0 0,-1 1 0,0-1 0,7 13 0,-1 3-73,-2 0 0,0 0-1,-1 1 1,6 36-1,4 11-282,-16-66-61,-1 0 0,1-1-1,0 1 1,0 0 0,0-1-1,1 1 1,-1-1 0,0 1 0,1-1-1,0 1 1,0-1 0,3 3-1,5-1-5285</inkml:trace>
</inkml:ink>
</file>

<file path=ppt/ink/ink4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48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13837,'0'0'3577,"11"-12"-3278,8-9-162,1 2 0,1 1 0,1 0 0,0 2 0,33-18 0,-4 8 238,1 3 0,1 2 0,66-17 0,-88 29-309,1 3-1,0 0 0,0 2 1,0 2-1,0 0 0,0 3 1,38 4-1,-60-3 103,0 1 0,-1 1 0,0-1 0,1 1 0,-1 1-1,-1 0 1,1 0 0,-1 0 0,0 1 0,9 8 0,-10-7 118,0-1 0,1 0 0,0-1 0,0 1 0,1-2 0,-1 1 0,1-1 1,0 0-1,0-1 0,1 0 0,9 1 0,15-3-51,1-1 0,-1-2 0,0-1 0,0-2 0,0-1 0,44-15 0,-32 9-196,0 2 0,72-6-1,-31 16 23,-55 2-1067,0-2 0,34-5 0,-34-6-2352,-5-12-1687</inkml:trace>
</inkml:ink>
</file>

<file path=ppt/ink/ink4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13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11883,'0'0'7543,"8"-3"-6176,30-9-428,0 2 0,1 2 1,40-3-1,131-5-757,-181 15-123,175-2-3198,-182 10 155,-17-2-518,-16-2-2220,-10-3-2505</inkml:trace>
</inkml:ink>
</file>

<file path=ppt/ink/ink4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14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0 9961,'0'0'3972,"8"1"-2771,25 1-69,-33-2-1098,0 0 0,1 0 0,-1 0 0,1 0 0,-1 0 0,1 1 0,-1-1-1,1 0 1,-1 0 0,0 0 0,1 0 0,-1 0 0,1 1 0,-1-1 0,0 0 0,1 0 0,-1 1 0,0-1 0,1 0 0,-1 0 0,0 1-1,1-1 1,-1 0 0,0 1 0,1-1 0,-1 1 0,0-1 0,0 0 0,0 1 0,1-1 0,-1 1 0,0-1 0,0 1 0,0-1-1,0 0 1,0 1 0,0-1 0,0 1 0,0-1 0,0 1 0,0-1 0,0 1 0,0-1 0,0 0 0,0 1 0,-1-1 0,1 1 0,0-1-1,0 1 1,-13 15 865,-26 9-313,-1-1 1,-1-1 0,0-3-1,-78 26 1,86-33 3,-149 56 1978,181-69-2560,1 0 1,0 0-1,-1 0 1,1 0 0,-1 0-1,1 0 1,-1 0 0,1 0-1,0 0 1,-1 0-1,1 1 1,-1-1 0,1 0-1,0 0 1,-1 1 0,1-1-1,0 0 1,-1 0-1,1 1 1,0-1 0,-1 0-1,1 1 1,0-1 0,0 0-1,0 1 1,-1-1-1,1 1 1,0-1 0,0 0-1,0 1 1,0-1 0,-1 1-1,17 4 102,38-5-80,-44 0 5,217 10-45,-200-6-237,0 1-1,0 1 1,-1 1 0,0 1 0,0 1 0,34 19-1,-38-16-2274,44 15 0,-20-14-2811</inkml:trace>
</inkml:ink>
</file>

<file path=ppt/ink/ink4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58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66 8232,'0'0'3811,"-7"-10"-1221,7 9-2584,-5-5 433,1 1-1,-1-1 1,0 1 0,0 0 0,-1 0-1,-11-8 1,15 12-322,0-1-1,-1 1 1,1 0 0,-1 0-1,0 0 1,1 1-1,-1-1 1,0 0-1,1 1 1,-1 0 0,0 0-1,0 0 1,1 0-1,-1 0 1,0 0 0,1 1-1,-1-1 1,0 1-1,1 0 1,-1 0-1,0 0 1,1 0 0,0 0-1,-1 1 1,1-1-1,0 1 1,-4 3 0,-3 3-18,0 1-1,1 0 1,0 1 0,1-1 0,0 2 0,1-1 0,0 1 0,0 0 0,1 0 0,1 0 0,0 1 0,-3 13 0,-2 11-44,2 0 1,-4 65-1,7-36 34,3 1 1,9 80 0,-5-122-83,1 0 0,1 0 0,1 0 1,1-1-1,1 1 0,1-2 0,1 1 1,1-1-1,17 25 0,-26-43-4,0 0 0,1-1 0,0 1 0,0-1 0,0 0 0,1 0 0,-1 0 0,1 0 0,-1 0 0,1-1 0,0 0 0,0 1 0,0-2 0,0 1 0,0 0 0,1-1 0,-1 0 0,0 0 0,1 0 0,-1 0 0,6 0 0,-5-2 69,0 0 0,0 0 0,-1 0 0,1 0 0,0-1 1,0 0-1,-1 0 0,0 0 0,1 0 0,-1-1 0,0 0 0,0 0 0,0 0 1,0 0-1,-1 0 0,1-1 0,-1 0 0,6-8 0,6-11 161,0-2 0,-2 0-1,-1-1 1,-1 0-1,-1-1 1,-1 0 0,-1 0-1,4-31 1,-5 12-175,-2 0 1,-1-1-1,-3 1 1,-5-55-1,2 87-23,0-1 0,-1 1-1,-1 0 1,0 0 0,-1 0-1,0 1 1,-1 0-1,0 0 1,-17-24 0,20 32-94,0 1 1,-1-1-1,0 1 1,0 0-1,0 0 1,0 0-1,0 1 1,-1-1-1,1 1 1,-1 0-1,0 0 0,0 1 1,0 0-1,-1 0 1,1 0-1,0 0 1,-1 1-1,1 0 1,-1 0-1,0 0 1,1 1-1,-1-1 1,0 2-1,1-1 1,-1 0-1,1 1 1,-1 0-1,-7 3 1,9-2-524,-1 0 0,1 1 0,-1-1-1,1 1 1,0 0 0,0 1 0,0-1 0,-4 5 0,-3 2-3185,2-3-2730</inkml:trace>
</inkml:ink>
</file>

<file path=ppt/ink/ink4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58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11115,'0'0'8034,"11"-7"-6486,5-2-1109,0 1 0,0 1 1,0 0-1,1 1 0,0 1 1,18-3-1,12-2-179,-21 5-187,0 0 1,40-1-1,-66 6-71,1 1-1,-1-1 0,0 0 0,1 1 1,-1-1-1,0 0 0,0 1 1,1-1-1,-1 1 0,0-1 0,0 0 1,0 1-1,0-1 0,1 1 1,-1-1-1,0 1 0,0-1 0,0 1 1,0-1-1,0 0 0,0 1 1,0-1-1,0 1 0,-1-1 0,1 1 1,0-1-1,0 1 0,0-1 0,0 0 1,-1 1-1,1-1 0,0 1 1,0-1-1,-1 0 0,1 1 0,0-1 1,0 0-1,-1 1 0,1-1 1,0 0-1,-1 1 0,-12 18 111,-15 18 825,-2-2 1,-2 0-1,-1-3 0,-58 45 1,121-78-4595,29-16-5146,-27 6 326</inkml:trace>
</inkml:ink>
</file>

<file path=ppt/ink/ink4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7:59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135 114 5541,'0'0'5275,"1"-10"-2526,2-1-1791,-1 6-483,-1 0 0,0 0-1,0 0 1,-1 1 0,0-1 0,1 0 0,-2-8-1,1 12-343,-1 0 1,1 0-1,-1 0 0,1 0 0,0 0 0,-1 0 0,0 0 0,1 0 0,-1 0 0,0 0 1,1 0-1,-1 1 0,0-1 0,0 0 0,0 0 0,1 1 0,-1-1 0,0 1 1,0-1-1,0 1 0,0-1 0,0 1 0,0 0 0,0-1 0,0 1 0,0 0 0,-1 0 1,1 0-1,0 0 0,0 0 0,0 0 0,0 0 0,0 0 0,0 0 0,-1 1 1,-2-1-14,0 0 1,1 1 0,-1-1 0,1 1 0,-1 0-1,1 0 1,-1 1 0,1-1 0,0 1 0,-4 2-1,1 1-29,0 1-1,0 0 1,1 1-1,0-1 1,0 1-1,1 0 0,0 0 1,0 0-1,0 1 1,1 0-1,0-1 1,-3 15-1,3-8-30,0 0-1,1 0 1,1 0 0,0 0-1,1 1 1,3 22 0,-3-34-54,0 0-1,1-1 1,-1 1 0,1 0 0,-1-1-1,1 1 1,0 0 0,0-1 0,1 1-1,-1-1 1,0 0 0,1 1 0,-1-1-1,1 0 1,0 0 0,0 0 0,0 0-1,0 0 1,0 0 0,0-1 0,1 1-1,-1-1 1,0 1 0,1-1 0,-1 0-1,1 0 1,-1 0 0,1 0 0,0-1-1,-1 1 1,1-1 0,0 1 0,0-1-1,-1 0 1,1 0 0,0 0 0,0-1-1,-1 1 1,1 0 0,0-1 0,2-1-1,5 0 29,-1-1 0,1 0 0,-1-1 0,0 0-1,0 0 1,0-1 0,-1 0 0,0-1-1,0 0 1,10-9 0,-8 4-2,0 0 1,-1 0-1,0-1 1,-1-1-1,0 0 1,9-21-1,-14 27 88,-1 0 0,1-1 0,-1 1 0,0-1-1,-1 1 1,1-1 0,-2 1 0,1-1 0,-1 0 0,0 0-1,-1 1 1,0-1 0,0 0 0,-3-10 0,3 15-108,0 1 0,0 0 0,0 0 1,0 0-1,0 0 0,0 0 0,-1 0 1,1 1-1,-1-1 0,1 0 1,-1 1-1,0-1 0,1 1 0,-1-1 1,0 1-1,0 0 0,0 0 0,0 0 1,0 0-1,0 0 0,-1 1 1,1-1-1,0 0 0,0 1 0,-1 0 1,1-1-1,0 1 0,0 0 0,-1 0 1,1 0-1,0 1 0,0-1 0,-1 0 1,-2 2-1,-2 0-28,1 0-1,0 0 1,0 0-1,0 1 1,0-1 0,1 2-1,-1-1 1,1 1-1,0-1 1,0 1 0,-6 6-1,6-3-265,-1 0 0,1 0 0,0 0-1,-7 14 1,3 16-7002</inkml:trace>
</inkml:ink>
</file>

<file path=ppt/ink/ink4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05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110 115 2402,'-11'-57'5606,"-14"17"-8105,-10 23-544,-3 17 577</inkml:trace>
</inkml:ink>
</file>

<file path=ppt/ink/ink4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25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16367,'0'0'6695,"83"1"-5734,-20-1-545,15-9-352,4-2 32,2 0-288,-6 1-961,-10 2-609,-16 3-512,-11 3-1249,-18-1-2467</inkml:trace>
</inkml:ink>
</file>

<file path=ppt/ink/ink4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2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 15407,'0'0'1073,"15"-1"32,45 0 389,117 12 1,-132-6-1287,-32-5-196,-1 1 1,1 1 0,-1-1 0,0 2 0,0 0 0,0 0 0,0 1 0,0 1 0,12 7-1,-23-12 4,0 0-1,-1 1 1,1-1-1,0 1 1,-1 0-1,1-1 1,-1 1-1,1-1 0,-1 1 1,1 0-1,-1-1 1,0 1-1,1 0 1,-1 0-1,0-1 1,1 1-1,-1 0 0,0 0 1,0-1-1,0 1 1,0 0-1,0 0 1,0 0-1,0-1 1,0 1-1,0 0 1,0 0-1,0 0 0,0-1 1,0 1-1,-1 0 1,1 0-1,0-1 1,-1 1-1,1 0 1,0 0-1,-1-1 0,1 1 1,-1-1-1,0 2 1,-28 24 1526,22-21-1331,-38 31 1449,-67 70 0,95-85-1595,-29 42 0,35-46-1020,2 0 1,0 1-1,-8 24 0,10-15-6246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15599,'0'0'13388,"43"-55"-12491,-19 45-608,0 2-257,1 1-417,-2 5-1505,-2 1-2241,-4 1-2404,-4 0-7910</inkml:trace>
</inkml:ink>
</file>

<file path=ppt/ink/ink4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1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85 105 6438,'-10'3'961,"-7"0"-1670,-36 8 7772,48-8-4978,7-1-384,33 0-470,375 2 2672,663-23-3189,-653-18-521,261-18-297,-1 50 1729,-427 36-848,-170-17-610,143 5-1,-224-19-135,0 0 0,1 0 0,-1 0 0,1 0 0,-1-1 0,0 1-1,1-1 1,-1 1 0,0-1 0,0 0 0,1 0 0,-1 0-1,0 0 1,0-1 0,0 1 0,0-1 0,0 1 0,-1-1-1,1 0 1,0 1 0,-1-1 0,1 0 0,-1 0 0,0 0-1,1 0 1,-1 0 0,1-4 0,-1 4-708,-1-1-1,1 1 1,-1-1 0,1 0-1,-1 0 1,0 1 0,0-1-1,0 0 1,-1-4 0,-3-6-5500</inkml:trace>
</inkml:ink>
</file>

<file path=ppt/ink/ink4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2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8520,'0'0'9983,"6"-3"-9690,7-1-73,0 1 0,0 0 1,1 1-1,-1 1 0,0 0 0,1 0 0,-1 2 0,23 2 0,18-1 42,49-1 378,147-20 1,171-11 431,5 32-518,-134 2-568,-64-8 39,217 7 425,-316 8-281,119 4 116,272-52 831,-461 28-444,82-23 1,-58 11 1019,-66 20-1935,-14 5-6539</inkml:trace>
</inkml:ink>
</file>

<file path=ppt/ink/ink4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4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81 138 10218,'0'0'12700,"4"-3"-11537,-1 2-849,-1-1-1,0 1 0,0 0 0,1-1 0,-1 1 0,1 0 0,-1 0 0,1 1 0,-1-1 0,1 0 0,0 1 0,-1 0 0,6-1 0,-8 1-241,0-1 0,0 0 0,0 0 0,0 0 0,0 0 0,0 0 0,0 0 0,0 0 0,0 1 0,-1-1 0,1 0 0,0 0 0,-1 0 0,1 0 0,0 1 0,-1-1 0,1 0 0,-1 0 0,0 1 0,1-1 0,-1 1 0,1-1 0,-1 0 0,0 1 0,0-1 0,1 1 0,-1-1 0,-1 0 0,0 1-46,0 0 0,0 1 0,-1-1 0,1 0 0,0 1 0,0-1 0,0 1 0,0 0 0,0-1 0,0 1 1,0 0-1,0 0 0,0 0 0,0 1 0,0-1 0,1 0 0,-1 1 0,1-1 0,-1 1 0,1 0 0,-1-1 0,1 1 1,0 0-1,0 0 0,0 0 0,0 0 0,0 0 0,0 0 0,0 0 0,1 0 0,-1 0 0,1 0 0,-1 0 0,1 0 1,0 1-1,0-1 0,0 0 0,0 0 0,0 0 0,1 1 0,-1-1 0,1 0 0,1 4 0,-2-6-22,1 1-1,-1-1 1,0 1 0,1-1-1,-1 1 1,1-1-1,-1 1 1,1-1-1,-1 0 1,1 1-1,-1-1 1,1 0 0,0 0-1,-1 1 1,1-1-1,-1 0 1,1 0-1,0 0 1,-1 0-1,1 0 1,-1 0-1,1 0 1,0 0 0,-1 0-1,1 0 1,0 0-1,-1 0 1,1 0-1,-1 0 1,1 0-1,0-1 1,-1 1 0,1 0-1,-1-1 1,2 1-1,19-13 131,-17 8-112,-1 0 0,1 0 0,-1-1 0,0 1 0,-1-1 0,1 0 0,-1 0-1,1-7 1,-2 12-12,-1 0 0,1 0-1,-1 0 1,1 0 0,-1-1-1,0 1 1,1 0-1,-1 0 1,0 0 0,0-1-1,0 1 1,0 0 0,0 0-1,0 0 1,-1-1 0,1 1-1,0 0 1,0 0-1,-1 0 1,1 0 0,-1-1-1,1 1 1,-1 0 0,0 0-1,1 0 1,-1 0 0,0 0-1,0 0 1,1 1-1,-1-1 1,0 0 0,0 0-1,0 0 1,0 1 0,0-1-1,0 1 1,0-1-1,-1 1 1,1-1 0,0 1-1,0-1 1,0 1 0,0 0-1,-1 0 1,-1 0 0,1 0-7,0 0 1,0 1-1,0-1 1,0 1 0,1 0-1,-1 0 1,0 0 0,0 0-1,1 0 1,-1 0 0,0 0-1,1 0 1,-1 1 0,1-1-1,0 0 1,-1 1-1,1-1 1,0 1 0,0 0-1,0-1 1,0 1 0,0 0-1,0 0 1,1 0 0,-2 3-1,0 2 9,0 0 0,0 0 0,0 1-1,1-1 1,0 13 0,1-19-12,0 0 0,1-1 0,-1 1 0,1-1 0,-1 1 0,1-1 0,-1 1 0,1-1 0,-1 1 0,1-1 0,-1 0 0,1 1 0,0-1 0,-1 0 0,1 1 0,0-1 0,-1 0 0,1 0 0,0 0 0,-1 1 0,1-1 0,0 0 0,0 0 0,-1 0 0,1 0 0,0 0 0,-1-1 0,1 1 0,0 0 0,0 0 0,-1 0 0,2-1 0,25-6 0,-23 5 0,1-1 0,-1 0 0,0 0 0,-1 0 0,1-1 0,-1 1 0,1-1 0,-1 0 0,0 0 0,-1 0 0,1-1 0,-1 1 0,1 0 0,-1-1 0,-1 0 0,1 1 0,-1-1 0,1 0 0,-2 0 0,1 0 0,0 0 0,-1-8 0,0 13 0,0-1 0,0 0 0,0 1 0,0-1 0,0 1 0,0-1 0,0 1 0,0-1 0,0 0 0,-1 1 0,1-1 0,0 1 0,0-1 0,0 1 0,-1-1 0,1 1 0,0-1 0,-1 1 0,1 0 0,-1-1 0,1 1 0,0-1 0,-1 1 0,1 0 0,-1-1 0,1 1 0,-1 0 0,1-1 0,-1 1 0,1 0 0,-1 0 0,1 0 0,-1 0 0,0-1 0,1 1 0,-1 0 0,1 0 0,-1 0 0,1 0 0,-1 0 0,0 0 0,1 0 0,-1 0 0,1 1 0,-1-1 0,1 0 0,-1 0 0,1 0 0,-1 1 0,1-1 0,-1 0 0,1 1 0,-1-1 0,1 0 0,-1 1 0,0 0 0,-28 20 0,24-15 0,1 0 0,-1 0 0,1 0 0,0 1 0,0-1 0,1 1 0,0 0 0,0 0 0,0 0 0,-2 15 0,5-22 0,0 0 0,0 1 0,0-1 0,0 0 0,0 0 0,0 1 0,0-1 0,0 0 0,0 0 0,0 0 0,0 1 0,0-1 0,0 0 0,1 0 0,-1 1 0,0-1 0,0 0 0,0 0 0,0 0 0,0 1 0,1-1 0,-1 0 0,0 0 0,0 0 0,0 0 0,1 0 0,-1 1 0,0-1 0,0 0 0,1 0 0,-1 0 0,0 0 0,0 0 0,0 0 0,1 0 0,-1 0 0,0 0 0,0 0 0,1 0 0,-1 0 0,0 0 0,1 0 0,14-5 0,12-13 0,-24 16 0,0-1 0,0 0 0,0 0 0,-1 0 0,1 0 0,-1 0 0,1 0 0,-1-1 0,0 1 0,0-1 0,-1 0 0,1 0 0,-1 1 0,0-1 0,0 0 0,1-6 0,-3 10 0,1-1 0,0 1 0,0-1 0,-1 1 0,1 0 0,0-1 0,-1 1 0,1 0 0,0-1 0,-1 1 0,1 0 0,0 0 0,-1-1 0,1 1 0,-1 0 0,1 0 0,-1 0 0,1-1 0,0 1 0,-1 0 0,1 0 0,-1 0 0,1 0 0,-1 0 0,1 0 0,-1 0 0,1 0 0,-1 0 0,1 0 0,-1 0 0,1 1 0,-1-1 0,1 0 0,0 0 0,-1 0 0,1 0 0,-1 1 0,1-1 0,0 0 0,-1 1 0,1-1 0,-1 0 0,1 1 0,-1 0 0,-20 11 0,16-7 0,-1 0 0,1 1 0,0-1 0,1 1 0,-1 0 0,1 0 0,1 1 0,-1-1 0,1 1 0,0 0 0,0 0 0,1 0 0,0 0 0,-1 8 0,3-14 0,0-1 0,0 1 0,1-1 0,-1 1 0,0-1 0,1 1 0,-1-1 0,0 0 0,1 1 0,-1-1 0,1 0 0,-1 1 0,0-1 0,1 0 0,-1 1 0,1-1 0,-1 0 0,1 0 0,-1 0 0,1 1 0,-1-1 0,1 0 0,-1 0 0,1 0 0,0 0 0,-1 0 0,1 0 0,-1 0 0,1 0 0,-1 0 0,1 0 0,-1-1 0,1 1 0,-1 0 0,1 0 0,-1 0 0,1-1 0,-1 1 0,1 0 0,0-1 0,23-9 0,-20 7 0,0 0 0,0-1 0,-1 1 0,1-1 0,-1 1 0,0-1 0,0 0 0,0 0 0,0-1 0,-1 1 0,1 0 0,-1-1 0,0 0 0,-1 1 0,1-1 0,-1 0 0,0 0 0,0 0 0,-1 0 0,1 0 0,-1 0 0,0 0 0,-1-6 0,0 10 0,1 0 0,-1 0 0,1 0 0,-1 1 0,1-1 0,-1 0 0,0 1 0,1-1 0,-1 0 0,0 1 0,0-1 0,0 1 0,1-1 0,-1 1 0,0-1 0,0 1 0,0 0 0,0 0 0,0-1 0,0 1 0,0 0 0,0 0 0,0 0 0,1 0 0,-1 0 0,0 0 0,0 0 0,0 0 0,0 0 0,0 1 0,-1-1 0,-30 11 0,24-5 0,1 0 0,0 1 0,1 0 0,0 0 0,0 0 0,0 1 0,1-1 0,0 1 0,0 1 0,1-1 0,0 1 0,1 0 0,-4 12 0,7-21 0,0 1 0,0-1 0,0 0 0,0 1 0,0-1 0,0 0 0,0 1 0,0-1 0,0 1 0,0-1 0,0 0 0,0 1 0,0-1 0,0 0 0,0 1 0,1-1 0,-1 0 0,0 1 0,0-1 0,0 0 0,1 1 0,-1-1 0,0 0 0,0 0 0,1 1 0,-1-1 0,0 0 0,1 0 0,-1 0 0,0 1 0,1-1 0,-1 0 0,0 0 0,1 0 0,-1 0 0,0 0 0,1 0 0,-1 1 0,1-1 0,21-4 0,18-13 0,-32 12 0,1-1 0,-1 0 0,-1 0 0,8-9 0,-12 13 0,-1-1 0,0 0 0,0 1 0,0-1 0,0 0 0,-1 0 0,1 0 0,-1-1 0,0 1 0,0 0 0,0-1 0,0 1 0,0 0 0,-1-1 0,1-3 0,-1 6 0,-1 1 0,1-1 0,0 1 0,-1-1 0,1 1 0,-1-1 0,1 1 0,0 0 0,-1-1 0,1 1 0,-1 0 0,1-1 0,-1 1 0,0 0 0,1-1 0,-1 1 0,1 0 0,-1 0 0,1 0 0,-1-1 0,0 1 0,1 0 0,-1 0 0,1 0 0,-1 0 0,0 0 0,1 0 0,-1 0 0,0 1 0,1-1 0,-1 0 0,1 0 0,-1 0 0,1 0 0,-1 1 0,0-1 0,1 0 0,-1 1 0,1-1 0,-1 0 0,1 1 0,-1 0 0,-27 14 0,-31 36 0,55-46 0,0-1 0,0 1 0,0 0 0,0 0 0,1 0 0,0 0 0,0 1 0,0-1 0,1 1 0,-3 9 0,5-15 0,-1 0 0,1 1 1,0-1-1,0 1 0,0-1 0,0 0 0,0 1 1,0-1-1,0 1 0,0-1 0,0 0 0,0 1 0,0-1 1,1 1-1,-1-1 0,0 0 0,0 1 0,0-1 1,0 0-1,1 1 0,-1-1 0,0 0 0,0 1 1,1-1-1,-1 0 0,0 1 0,1-1 0,-1 0 0,0 0 1,1 1-1,-1-1 0,0 0 0,1 0 0,-1 0 1,0 1-1,1-1 0,-1 0 0,1 0 0,22-3 8,19-15-82,-36 15 19,0-1 0,0 0 1,0-1-1,0 1 0,-1-1 0,0 0 0,0 0 0,0-1 0,-1 1 0,1-1 0,-1 0 0,-1 0 0,1-1 1,-1 1-1,0-1 0,-1 0 0,1 1 0,-1-1 0,-1 0 0,2-14 0,-3 20 58,0 0 0,0 0 0,0 0-1,0 1 1,0-1 0,0 0 0,0 0-1,0 0 1,0 0 0,-1 0 0,1 0 0,0 0-1,-1 1 1,1-1 0,-1 0 0,1 0-1,-1 1 1,1-1 0,-1 0 0,1 0 0,-1 1-1,0-1 1,1 1 0,-1-1 0,0 0 0,0 1-1,0 0 1,1-1 0,-3 0 0,1 1 1,-1-1 0,1 1 0,-1 0 0,1 0 0,-1 0 0,1 0 0,-1 1 0,1-1 0,-1 0 0,1 1 0,-3 1 0,-4 1 1,1 0 0,-1 1-1,1 0 1,0 1 0,-11 8-1,-20 25 60,37-36-56,0 0 1,1 0-1,-1-1 0,1 1 1,-1 0-1,1 1 1,0-1-1,0 0 1,0 0-1,0 1 0,1-1 1,-1 0-1,0 1 1,1-1-1,0 0 0,-1 1 1,1-1-1,0 1 1,0-1-1,1 4 1,0-6-10,0 1 1,0 0-1,0-1 1,0 1-1,0-1 1,1 1-1,-1-1 1,0 1-1,0-1 1,0 0-1,0 0 1,1 1-1,-1-1 1,0 0-1,0 0 1,1 0-1,-1 0 1,0-1-1,0 1 1,0 0-1,2-1 1,28-5 48,-18 1-75,1-1-1,-1-1 1,0 0-1,23-16 1,-30 19-8,0-1-1,0 0 1,-1 0 0,0 0-1,1 0 1,-2-1 0,1 0 0,-1 0-1,1 0 1,-2-1 0,6-9-1,-9 15 36,0 1 0,1-1 0,-1 1 0,0-1-1,1 0 1,-1 1 0,0-1 0,0 1 0,1-1 0,-1 0-1,0 1 1,0-1 0,0 0 0,0 1 0,0-1-1,0 1 1,0-1 0,0 0 0,0 1 0,0-1 0,0 0-1,-1 1 1,1-1 0,0 0 0,0 1 0,-1-1-1,1 1 1,0-1 0,-1 1 0,1-1 0,0 1 0,-1-1-1,1 1 1,-1-1 0,1 1 0,-1-1 0,1 1-1,-1 0 1,1-1 0,-1 1 0,1 0 0,-1-1 0,0 1-1,1 0 1,-1 0 0,0 0 0,1 0 0,-1-1-1,1 1 1,-1 0 0,0 0 0,1 0 0,-1 0-1,0 0 1,1 1 0,-1-1 0,0 0 0,1 0 0,-1 0-1,1 0 1,-1 1 0,0-1 0,1 0 0,-1 1-1,1-1 1,-1 1 0,-5 1 5,1 0 0,-1 1-1,1 0 1,0 0 0,-10 7-1,-29 38 242,41-44-191,0 0-1,0 0 0,1 0 0,-1 0 1,1 1-1,0-1 0,1 0 0,-1 1 1,1-1-1,0 1 0,-2 8 0,6-13-44,0 0-1,0 0 1,0-1-1,-1 1 1,1 0-1,0-1 0,-1 0 1,1 1-1,0-1 1,-1 0-1,1 0 1,3-3-1,0 1-39,-1-1 0,1 1 0,-1-1-1,-1 0 1,1 0 0,0-1 0,-1 1 0,0-1-1,0 0 1,0 0 0,-1-1 0,0 1 0,0-1 0,0 1-1,0-1 1,-1 0 0,0 0 0,-1 0 0,1-1 0,-1 1-1,0 0 1,0-9 0,-1 14 32,-1 0 0,1 0 0,-1 0-1,0-1 1,1 1 0,-1 0 0,0 0 0,1 0-1,-1 0 1,0 0 0,0 0 0,0 0 0,0 1-1,0-1 1,0 0 0,0 0 0,0 1 0,0-1 0,0 1-1,-1-1 1,1 1 0,0-1 0,0 1 0,-1 0-1,1-1 1,0 1 0,0 0 0,-1 0 0,1 0-1,0 0 1,-1 0 0,1 0 0,0 0 0,0 1 0,-3 0-1,0-1 3,-1 1-1,0 0 1,1 0-1,-1 0 0,1 0 1,-1 1-1,1 0 1,-8 4-1,4 1 13,1 0 0,0 0 0,1 0 0,-1 1 0,-9 16-1,14-20 1,0-1-1,0 1 1,0-1-1,0 1 1,0-1-1,1 1 1,0 0-1,0 0 1,0 0-1,0 0 1,1 0-1,-1 0 1,1-1-1,0 1 0,0 0 1,1 0-1,0 7 1,0-10-17,0-1 0,0 1 0,0 0 0,0 0 0,0-1 0,0 1 0,0 0 0,0-1 0,1 1 0,-1-1 0,0 1 0,0-1 1,0 0-1,1 1 0,-1-1 0,0 0 0,0 0 0,1 0 0,-1 0 0,0 0 0,3-1 0,28-2-379,-26 1-3,1 0-1,-1 0 1,0-1-1,0 0 0,-1 0 1,1 0-1,7-7 1,18-19-5992,-12 4-1996</inkml:trace>
</inkml:ink>
</file>

<file path=ppt/ink/ink4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9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8904,'0'0'9706,"58"9"-7304,-19-4-352,7-3-160,8 1-609,4-3-673,0 1-447,-5 2-129,-6-2-801,-11 1-1665,-13-2-1698,-16 0-2338</inkml:trace>
</inkml:ink>
</file>

<file path=ppt/ink/ink4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16015,'0'0'4228,"74"40"-2915,-12-38 193,9-2-481,9 0-801,-1 0-320,-9-1-1570,-11-6-2754,-16 0-3587</inkml:trace>
</inkml:ink>
</file>

<file path=ppt/ink/ink4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34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9545,'15'-24'2201,"8"-13"7978,-22 37-10103,-1 0 1,0 0 0,0 0-1,1 0 1,-1 0 0,0 0-1,0 0 1,1 0 0,-1 0-1,0 0 1,0 0 0,1 0-1,-1 1 1,0-1 0,0 0-1,0 0 1,1 0 0,-1 0-1,0 0 1,0 1 0,0-1-1,1 0 1,-1 0 0,0 0-1,0 1 1,0-1 0,0 0-1,0 0 1,0 1-1,0-1 1,0 0 0,1 0-1,-1 0 1,0 1 0,0-1-1,0 0 1,0 0 0,0 1-1,0-1 1,0 0 0,0 0-1,0 1 1,-1-1 0,1 0-1,0 0 1,0 1 0,0-1-1,0 0 1,2 17 65,-2-16-68,0 171 1170,2 15-2926,3-172 1184,-2-6-2981</inkml:trace>
</inkml:ink>
</file>

<file path=ppt/ink/ink4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3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14798,'0'0'9129,"87"1"-7688,-36-5-576,9-3-481,1-1-288,0 0-64,-10 2-64,-4 4-1313,-13 1-1314,-12 1-960,-10 0-1025</inkml:trace>
</inkml:ink>
</file>

<file path=ppt/ink/ink4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3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14798,'0'0'8525,"14"-5"-7270,22-7-600,1 2 1,0 1 0,1 2-1,65-4 1,-101 11-655,-1-1 0,0 1 0,1 0 0,-1 0 1,1 0-1,-1 0 0,1 0 0,-1 0 0,0 1 0,1-1 1,-1 0-1,1 1 0,-1-1 0,0 1 0,0-1 0,1 1 1,-1 0-1,0-1 0,0 1 0,1 0 0,-1 0 0,0 0 1,0 0-1,0 0 0,0 0 0,-1 0 0,1 0 0,0 0 1,0 1-1,-1-1 0,1 0 0,0 1 0,-1-1 0,1 0 0,-1 1 1,0-1-1,1 0 0,-1 1 0,0-1 0,0 1 0,0-1 1,0 0-1,0 1 0,0-1 0,-1 1 0,1-1 0,-1 2 1,-1 4 57,0 0 0,-1 0 0,0 0 0,0-1 0,0 0 0,-1 0 0,0 0 0,-6 7 0,-15 14 342,-1-1 0,-1-1 1,-2-2-1,0 0 0,-52 28 1,81-51-394,0 0 1,1 0 0,-1 0-1,0 0 1,0 0 0,0 0-1,0 0 1,0 0-1,0 0 1,0 0 0,0 1-1,1-1 1,-1 0 0,0 0-1,0 0 1,0 0 0,0 0-1,0 0 1,0 0 0,0 0-1,0 0 1,0 0 0,0 0-1,0 1 1,0-1 0,0 0-1,0 0 1,0 0 0,0 0-1,0 0 1,0 0 0,0 0-1,0 0 1,0 1 0,0-1-1,0 0 1,0 0 0,0 0-1,0 0 1,0 0 0,0 0-1,0 0 1,0 1 0,0-1-1,0 0 1,0 0 0,0 0-1,0 0 1,0 0 0,0 0-1,0 0 1,0 0 0,0 0-1,0 0 1,-1 0 0,1 1-1,0-1 1,0 0 0,0 0-1,0 0 1,0 0 0,0 0-1,0 0 1,0 0 0,-1 0-1,17 2 121,23-3-66,66-12-235,68-5 119,-115 16-3660,-1 5-3453,-34 1-2582</inkml:trace>
</inkml:ink>
</file>

<file path=ppt/ink/ink4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49 11435,'0'0'4692,"3"-8"-2252,7-27-700,-11 35-1712,1 0 0,0 0 0,0 1 0,0-1 0,0 0 0,0 0 0,-1 0 0,1 0 0,0 0 0,0 0 0,0 0 0,0 0 0,-1 0 0,1 0 0,0 0 0,0 0 0,0 0 0,0-1 0,0 1 0,-1 0 0,1 0 0,0 0 0,0 0 0,0 0 0,0 0 0,0 0 0,0 0 0,-1 0 0,1 0 0,0-1 0,0 1 0,0 0 0,0 0 0,0 0 0,0 0 0,0 0 0,0 0 0,0-1 0,0 1 0,-1 0 0,1 0 0,0 0 0,0 0 0,0-1 0,0 1 0,0 0 0,0 0 0,0 0 0,0 0 0,0 0 0,0-1 0,0 1 0,1 0 0,-1 0 0,0 0 0,0 0 0,0 0 0,0-1 0,0 1 0,0 0 0,0 0 0,0 0 0,0 0 0,0 0 0,0 0 0,1-1 0,-9 7 264,-6 8 175,2 0 0,0 1 0,1 0 1,0 1-1,1 0 0,1 1 0,-12 30 0,5-4 362,1 0 0,-9 52 0,17-63-574,2 0 0,1 0 1,1 1-1,2-1 0,1 1 0,8 52 0,-6-71-236,1 1 0,1-1 0,0 0 0,1 0 0,0 0 0,1 0 0,1-1 0,0 0 0,1 0 0,0-1 0,1 0 0,0-1 0,1 0 0,1 0 0,-1-1 0,21 15 0,-9-10-876,45 22 0,-4-14-3905,-14-13-1601</inkml:trace>
</inkml:ink>
</file>

<file path=ppt/ink/ink4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41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7719,'0'0'10367,"-2"11"-9865,-14 86 1617,-2 112-1,11 114 181,4-92-400,2-224-2649,1-27-1067,-1-60-5257,-3 25 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1485 5349,'-15'8'8461,"-117"60"-2193,127-64-4883,6-2-512,16-3-201,27-9-399,336-139 944,-58 22-1057,1761-579-2418,-669 344 5387,-1306 338-3162,-54 11 46,220-61 27,-272 74-109,7-3 58,-1-1 1,1 1-1,0-1 0,9-7 1,0-9-2213,-18 19 1788,1-1 1,-1 1 0,1-1 0,-1 1-1,0-1 1,1 1 0,-1-1-1,0 0 1,0 1 0,0-1 0,0 1-1,0-1 1,-1 0 0,1 1 0,-1-3-1,-12-24-12873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10442,'0'0'11531,"2"-9"-9412,-1 6-1949,-1 0 1,1 0-1,0 1 1,0-1-1,0 0 0,0 0 1,0 1-1,1-1 0,-1 1 1,1-1-1,0 1 0,0 0 1,0-1-1,0 1 0,0 0 1,0 0-1,0 0 1,1 1-1,-1-1 0,0 1 1,1-1-1,0 1 0,-1 0 1,1 0-1,0 0 0,0 0 1,0 0-1,-1 1 1,1-1-1,0 1 0,0 0 1,0 0-1,3 0 0,-4-1-87,1 1-1,0 0 0,-1 0 1,1 0-1,-1 0 0,1 1 1,-1-1-1,1 0 1,-1 1-1,1 0 0,-1 0 1,0 0-1,1 0 0,-1 0 1,0 0-1,0 0 1,0 1-1,0-1 0,0 1 1,3 2-1,-4-1-76,0-1 0,-1 0 0,1 1 0,-1-1 0,1 1 0,-1-1 0,0 1 0,0-1 0,0 0 0,0 1 0,0-1 0,0 1 0,-1-1 0,1 1 0,-1-1 0,0 0 1,0 1-1,0-1 0,0 0 0,0 0 0,0 1 0,-3 2 0,-8 12 26,0 0 1,0-1 0,-2 0-1,-18 17 1,17-19-14,0 2 0,1 0 1,-21 31-1,34-46-21,1 0-1,-1 0 1,0 0-1,1 0 1,-1 0 0,1 0-1,-1 0 1,1 0 0,-1 0-1,1 0 1,0 1 0,0-1-1,-1 0 1,1 0-1,0 0 1,0 0 0,0 0-1,0 1 1,1-1 0,-1 0-1,0 0 1,0 0 0,1 0-1,-1 0 1,0 0-1,1 0 1,0 1 0,0 0-21,1-1 0,-1 0-1,1 0 1,-1 0 0,1-1 0,-1 1 0,1 0 0,-1-1 0,1 1 0,0-1 0,0 1-1,-1-1 1,1 0 0,0 0 0,2 1 0,6-1-955,-1-1 0,0 0 0,1 0 0,-1 0-1,15-6 1,1-4-4857,-1-4-2903</inkml:trace>
</inkml:ink>
</file>

<file path=ppt/ink/ink4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4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14510,'0'0'9454,"7"-5"-8792,17-13-422,-2-1 1,0-1-1,-2-1 1,0-1-1,32-47 1,-29 35-187,-2-1 0,-2-2 1,28-72-1,-35 88-18,-6 34 42,-4 53 123,-1-45-126,0 15 170,3-1 0,0 0 0,15 50 0,-15-72-465,0 0 0,1-1-1,1 0 1,0 0 0,10 15 0,-12-21-411,1-1 1,-1 1-1,1-1 1,0 0 0,0-1-1,1 1 1,-1-1-1,1 0 1,0 0 0,0-1-1,7 4 1,14 1-8915</inkml:trace>
</inkml:ink>
</file>

<file path=ppt/ink/ink4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2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15214,'0'0'7560,"57"3"-5767,-15-3-63,10 0-513,12 0-769,0-1-351,3-1-97,-6 2 0,-8 0-1250,-11 0-832,-11 1-672,-13 2-802,-14-2-2177</inkml:trace>
</inkml:ink>
</file>

<file path=ppt/ink/ink4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25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17232,'0'0'4260,"57"23"-2914,-12-19-1,14-3-288,3-1-769,1 0-256,-1 0-929,-8 0-2114,-10 0-2530,-11-1-5093</inkml:trace>
</inkml:ink>
</file>

<file path=ppt/ink/ink4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08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14734,'0'0'5573,"77"3"-4292,-39-2-192,4 1-512,2-2-545,-2 0-32,-5 0-1537,-9 0-1090,-12 0-1377,-11-5-2434</inkml:trace>
</inkml:ink>
</file>

<file path=ppt/ink/ink4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09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11851,'0'0'1890,"-1"13"-321,-2 212 4576,6-153-5232,-3 0 0,-4 0 0,-18 104-1,-15-35 260,-13 72-256,48-206-903,1-1 0,0 1 1,1 0-1,0-1 0,0 1 0,0 0 1,1-1-1,1 10 0,-1-14 18,0 0-1,0 0 0,0-1 1,1 1-1,-1 0 0,0 0 0,1-1 1,-1 1-1,1-1 0,0 1 1,-1-1-1,1 1 0,0-1 1,0 0-1,0 0 0,0 0 0,0 0 1,0 0-1,0-1 0,0 1 1,0-1-1,0 1 0,0-1 1,0 0-1,1 0 0,-1 1 0,0-2 1,3 1-1,14-1 205,0-1 0,0-1 0,0 0 0,0-1 0,-1-2 0,24-8 0,-17 5-472,1 1 0,37-7 0,-40 12-1086,20-3-5666,-14 1-2743</inkml:trace>
</inkml:ink>
</file>

<file path=ppt/ink/ink4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0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0 13869,'0'0'11440,"-10"12"-11114,-88 87-446,-126 100 0,224-199 35,-12 8-1327,12-8 1288,0 0-1,0 0 0,-1 1 1,1-1-1,0 0 0,0 0 0,0 0 1,0 0-1,-1 0 0,1 0 1,0 0-1,0 1 0,0-1 0,-1 0 1,1 0-1,0 0 0,0 0 0,0 0 1,-1 0-1,1 0 0,0 0 1,0 0-1,-1 0 0,1 0 0,0 0 1,0 0-1,0 0 0,-1-1 0,1 1 1,0 0-1,0 0 0,0 0 1,-1 0-1,1 0 0,0 0 0,0 0 1,0-1-1,0 1 0,-1 0 1,1 0-1,0 0 0,0 0 0,0-1 1,0 1-1,0 0 0,0 0 0,-1 0 1,1-1-1,0 1 0,0 0 1,0 0-1,0 0 0,0-1 0,0 1 1,0 0-1,0-1 0,0-18-6190</inkml:trace>
</inkml:ink>
</file>

<file path=ppt/ink/ink4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0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14606,'0'0'6886,"56"69"-5444,-27-40-545,7-1-417,4 0-352,4-2-64,-2-4-64,-4-6-1089,-5-8-1890,-9-8-2081,-9 0-9034</inkml:trace>
</inkml:ink>
</file>

<file path=ppt/ink/ink4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12332,'0'0'7981,"9"3"-5958,12 2-671,0-1 0,40 3 1,112-6-130,-85-3-1127,-24 3-132,43 0-2121,-38-8-3525,-56 3 1059,-3-1-3608</inkml:trace>
</inkml:ink>
</file>

<file path=ppt/ink/ink4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1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15727,'0'0'5605,"2"59"-4484,-4-23-512,-2 5 288,0 4-641,4-4-160,0-2-576,0-11-2499,3-8-3844</inkml:trace>
</inkml:ink>
</file>

<file path=ppt/ink/ink4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14.4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27 16560,'0'0'1211,"12"-3"76,-5 2-1096,92-17 2730,-84 16-2555,0 0 0,0 1-1,0 1 1,-1 1 0,21 2-1,-35-3-364,1 0 0,-1 1 1,1-1-1,-1 0 0,0 0 0,1 0 0,-1 1 0,1-1 0,-1 0 0,0 1 0,1-1 0,-1 0 0,0 1 0,1-1 0,-1 1 0,0-1 0,1 0 0,-1 1 0,0-1 0,0 1 0,0-1 0,1 1 0,-1-1 0,0 1 1,0-1-1,0 1 0,0-1 0,0 1 0,0-1 0,0 1 0,0-1 0,0 1 0,0-1 0,0 1 0,0-1 0,0 1 0,0-1 0,-1 1 0,1-1 0,0 0 0,0 1 0,-1-1 0,1 1 0,0-1 0,0 1 0,-1-1 1,1 0-1,0 1 0,-1-1 0,1 0 0,-1 1 0,-18 20 297,-16 5 707,-61 34-1,67-44-536,1 2-1,1 0 0,0 2 0,-29 27 0,55-46-460,0 0-1,0 0 0,0 0 1,0 0-1,0 0 1,0 0-1,1 0 0,-1 0 1,0 0-1,1 1 1,-1-1-1,1 0 0,-1 0 1,1 1-1,-1-1 0,1 0 1,0 1-1,0-1 1,-1 2-1,2-2-2,-1 0-1,1 0 1,-1-1-1,1 1 1,-1 0-1,1 0 1,-1-1 0,1 1-1,-1-1 1,1 1-1,0 0 1,-1-1-1,1 1 1,0-1 0,0 0-1,-1 1 1,1-1-1,0 1 1,0-1-1,0 0 1,-1 0-1,2 1 1,8 0 20,1 1 0,-1-1-1,0-1 1,11 0 0,-11-1 10,192 1-34,-67 0-5488,-80 0-1121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6534,'0'0'23799,"0"5"-23420,-1-1-345,0 0 1,0 0-1,-1 0 1,1 0-1,-1 0 1,0 0-1,0-1 1,0 1-1,0-1 1,-1 0 0,1 1-1,-6 4 1,-44 33 733,44-36-684,0 1 0,0-1-1,1 1 1,0 1 0,0-1 0,0 1 0,1 0-1,0 1 1,-9 14 0,15-22-91,-1 1 1,1-1-1,0 0 0,0 1 1,-1-1-1,1 1 0,0-1 1,0 1-1,0-1 0,-1 1 1,1-1-1,0 1 0,0-1 1,0 1-1,0 0 0,0-1 1,0 1-1,0-1 0,0 1 1,1-1-1,-1 1 0,0-1 1,0 1-1,0-1 0,0 1 0,1-1 1,-1 1-1,0-1 0,0 1 1,1-1-1,-1 0 0,0 1 1,1-1-1,-1 1 0,1-1 1,-1 0-1,1 1 0,25 1-570,30-15-455,-36 6 421,1 1 0,33-5 0,-11 8-6098</inkml:trace>
</inkml:ink>
</file>

<file path=ppt/ink/ink4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18065,'0'0'1666,"52"0"416,-9 0 192,12 0-961,11 4-288,5 0-160,4 0-609,-4 1-288,-7-1-2082,-10-3-2851,-15-1-5637</inkml:trace>
</inkml:ink>
</file>

<file path=ppt/ink/ink4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0 5061,'0'0'18391,"-7"13"-16779,-14 20-1155,-2-1 0,-1 0 0,-1-2 0,-44 40 0,-59 72-3735,127-154-6524,1-12-527</inkml:trace>
</inkml:ink>
</file>

<file path=ppt/ink/ink4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9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16752,'0'0'5509,"3"62"-3939,12-34-289,9-2-224,7 1-545,9-4-288,8-3-127,-1-1-1539,2-6-2401,-5-5-2596,-8-6-8551</inkml:trace>
</inkml:ink>
</file>

<file path=ppt/ink/ink4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16207,'0'0'1789,"12"-6"122,5-1-1012,0 1 1,0 0-1,32-5 0,-44 10-755,1 0 0,-1 0 0,0 0 0,1 1 0,-1 0 0,1 0 0,-1 1 0,1-1 0,-1 1-1,0 0 1,1 0 0,-1 1 0,0 0 0,0 0 0,0 0 0,0 0 0,0 1 0,-1 0 0,1 0 0,4 4-1,-8-6-138,0 1-1,1 0 0,-1 0 1,0 0-1,0 0 0,0 0 0,0 0 1,0 0-1,0 0 0,-1 0 0,1 1 1,-1-1-1,0 0 0,1 0 0,-1 1 1,0-1-1,0 0 0,-1 0 1,1 1-1,0-1 0,-1 0 0,1 0 1,-1 1-1,0-1 0,0 0 0,1 0 1,-1 0-1,-1 0 0,1 0 1,0 0-1,0-1 0,-1 1 0,1 0 1,-1-1-1,-3 4 0,-7 6 276,0 0 1,-1 0-1,-25 15 0,26-18 106,-11 5 216,-30 22 670,51-33-1207,0-1 1,0 1-1,0 0 1,0 0-1,0 0 1,0 0-1,0 0 1,1 0-1,-1 0 1,1 1-1,0-1 1,-1 0 0,1 1-1,0-1 1,0 1-1,1-1 1,-2 5-1,2-7-59,1 1 1,-1 0-1,0 0 0,0-1 0,1 1 1,-1 0-1,0 0 0,1-1 1,-1 1-1,1-1 0,-1 1 0,1 0 1,-1-1-1,1 1 0,-1-1 0,1 1 1,0-1-1,-1 1 0,1-1 0,0 1 1,-1-1-1,1 0 0,0 1 0,-1-1 1,1 0-1,0 0 0,0 0 0,1 1 1,27 2 89,-24-3-75,185 3-3180,-110-4-3307,-44 1 503</inkml:trace>
</inkml:ink>
</file>

<file path=ppt/ink/ink4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0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10474,'0'0'10986,"14"52"-8840,-6-34-64,2 1-929,2 1-800,2 0-257,1-3-192,-2-6-2242,2-6-2819,-4-5-5445</inkml:trace>
</inkml:ink>
</file>

<file path=ppt/ink/ink4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1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14253,'0'0'8307,"11"5"-6812,8 2-1002,0-1 1,1 0-1,0-2 1,0 0-1,40 2 1,120-5 119,-101-2-456,188-9 103,-134-9-2265,-4-14-4748,-105 23 1494,-8 2-2588</inkml:trace>
</inkml:ink>
</file>

<file path=ppt/ink/ink4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1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16752,'0'0'9385,"18"53"-8136,-18-16 192,-1 5-928,-6 3-449,2 0 0,2-6-224,3-3-833,0-12-545,7-7-448,9-16-608,5-3-1506,1-25-4100</inkml:trace>
</inkml:ink>
</file>

<file path=ppt/ink/ink4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1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15214,'-8'7'2178,"-9"7"-1387,0 1 0,1 1 0,1 0 0,1 1-1,-23 35 1,32-44-636,0 0 0,0 1 0,1 0 0,1 0 0,-1 0-1,1 0 1,1 1 0,-1-1 0,2 1 0,-1 0 0,2 0 0,-1-1 0,1 1-1,0 0 1,1 0 0,1-1 0,1 11 0,-2-17-94,0 0-1,1 0 1,-1 0 0,1 0 0,-1 0-1,1 0 1,0-1 0,0 1-1,0 0 1,1-1 0,-1 0 0,0 0-1,1 1 1,-1-1 0,1-1-1,5 4 1,-1-2 103,-1 0 0,1-1 0,0 0-1,-1 0 1,1 0 0,0-1 0,13 1 0,-9-2-66,0 0 1,0 0 0,0-1-1,-1 0 1,1-1-1,0 0 1,0-1-1,-1 0 1,1-1 0,10-6-1,-15 6 30,0 0 1,-1 0-1,0-1 0,0 0 0,0 0 1,0 0-1,-1 0 0,0-1 0,5-9 0,-8 14-56,0-1 0,0 0-1,0 1 1,0-1 0,0 0-1,-1 1 1,1-1 0,0 0-1,-1 0 1,0 1-1,1-1 1,-1 0 0,0 0-1,0 0 1,0 0 0,0 1-1,0-1 1,-1 0 0,1 0-1,0 0 1,-1 1 0,1-1-1,-1 0 1,0 0-1,0 1 1,1-1 0,-1 1-1,0-1 1,-1 0 0,1 1-1,0 0 1,0-1 0,-1 1-1,1 0 1,0 0-1,-1 0 1,1 0 0,-1 0-1,-1-1 1,-10-3-192,1 1-1,-1 1 1,1 0 0,-1 0-1,0 1 1,0 1 0,0 1-1,0-1 1,0 2 0,-23 3-1,36-4 33,0 0 0,0 0 0,-1 0-1,1 0 1,0 0 0,0 0 0,0 0 0,-1 0-1,1 0 1,0 0 0,0 0 0,0 0 0,-1 0 0,1 0-1,0 0 1,0 0 0,0 0 0,-1 0 0,1 0-1,0 0 1,0 0 0,0 1 0,0-1 0,-1 0-1,1 0 1,0 0 0,0 0 0,0 0 0,0 1-1,-1-1 1,1 0 0,0 0 0,0 0 0,0 0 0,0 1-1,0-1 1,0 0 0,0 0 0,0 0 0,0 1-1,0-1 1,0 0 0,0 0 0,0 0 0,0 1-1,0-1 1,0 0 0,0 0 0,0 1 0,0-1 0,12 4-6134,11-3-1711</inkml:trace>
</inkml:ink>
</file>

<file path=ppt/ink/ink4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2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11403,'0'0'12043,"10"-5"-11221,-3 2-717,0 0-1,1 0 0,-1 1 1,0 0-1,1 0 0,-1 1 0,1 0 1,-1 0-1,1 1 0,0 0 1,-1 0-1,14 2 0,25 6-38,0-2 0,-1-3 0,1-1 0,1-3-1,47-6 1,-89 7-108,0-1 0,0 1-1,-1-1 1,1-1 0,0 1-1,-1-1 1,1 1-1,0-1 1,-1-1 0,0 1-1,0 0 1,0-1 0,0 0-1,7-6 1,-11 8 32,0 1 0,0 0 0,0 0 0,0-1 0,0 1 0,0 0 0,0 0 0,0-1 0,0 1 0,0 0 0,0 0 0,0-1 0,0 1 0,-1 0 0,1 0 0,0 0 0,0-1 0,0 1 0,0 0 0,0 0 0,0-1 0,-1 1 0,1 0 0,0 0 0,0 0 0,0 0 0,-1-1 0,1 1 0,0 0-1,0 0 1,0 0 0,-1 0 0,1 0 0,0 0 0,0 0 0,-1 0 0,1 0 0,0-1 0,0 1 0,-1 0 0,1 0 0,0 0 0,0 0 0,-1 0 0,1 1 0,0-1 0,0 0 0,-1 0 0,1 0 0,0 0 0,0 0 0,-1 0 0,1 0 0,0 0 0,0 1 0,-1-1 0,1 0 0,0 0 0,-18 5-178,10-1 179,0 1 0,0 1 0,1 0 0,0 0-1,0 0 1,1 1 0,-1 0 0,1 0 0,1 0 0,0 1 0,0 0 0,0 0 0,-3 10 0,0-1 38,1 1 0,1 0 0,0 0 1,1 0-1,-3 29 0,6-25-8,1-1 0,1 1 1,0 0-1,2 0 0,1-1 1,0 1-1,2-1 0,0 0 1,2 0-1,10 24 1,-16-42-7,59 162-44,-55-147 228,-1 1-1,-1 0 1,0-1-1,-2 2 1,0-1-1,-1 0 1,-3 22-1,3-37 0,-1 1-1,0-1 1,0 1-1,-1-1 1,1 1-1,-1-1 1,0 0-1,0 0 1,-1 0-1,1 0 1,-1 0-1,0 0 1,0-1-1,0 1 1,0-1-1,-1 0 1,-4 3-1,2-1 14,-1-1 0,0-1 0,0 0 0,0 1 0,0-2-1,-1 1 1,1-1 0,-1-1 0,-13 2 0,9-1-168,1-2 1,-1 1-1,1-2 1,-1 0-1,1 0 1,-1-1-1,1 0 1,0-1-1,0 0 1,0-1-1,0 0 1,1-1-1,-18-10 1,21 9-167,-18-14-795,17 4-2488,8 16 3235,0-1 0,-1 1 0,1 0 0,0-1 0,1 1 0,-1 0 0,0-1 0,0 1 0,0 0 0,0-1 0,0 1 0,0 0 0,0-1 0,0 1 0,0 0 0,1 0 0,-1-1 0,0 1 0,0 0 0,0 0 0,1-1 0,-1 1 0,0 0 0,0 0 0,1-1 0,-1 1 0,0 0 0,1 0 0,-1 0 0,0 0 0,0 0 0,1-1 0,-1 1 0,0 0 0,1 0 0,-1 0 0,0 0 0,1 0 0,-1 0 0,0 0 0,1 0 0,-1 0 0,0 0 0,1 0 0,-1 0 0,0 0 0,1 1 0,-1-1 0,1 0 0,0 0-477,20 0-6078</inkml:trace>
</inkml:ink>
</file>

<file path=ppt/ink/ink4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2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75 20275,'0'0'2696,"-12"5"-310,-7 4-1803,0 0-1,0 1 0,1 1 0,-27 21 0,39-27-494,0 0 0,0 1 0,0 0 0,1-1 0,0 2 0,0-1 0,1 1 0,-1-1 0,1 1 0,1 0 0,-1 1 0,1-1 0,1 0 0,-1 1 0,1 0 0,1 0 0,-2 13 0,3-19-80,0 0-1,0 0 1,0 0-1,0 0 1,0 0-1,0 0 0,1 0 1,-1 0-1,1 0 1,-1 0-1,1 0 1,0 0-1,0 0 1,0-1-1,0 1 1,0 0-1,0-1 1,1 1-1,-1-1 1,0 1-1,1-1 0,-1 0 1,1 1-1,1 0 1,1 0 4,-1-1-1,1 0 1,0 0 0,-1 0-1,1 0 1,0-1 0,-1 1-1,1-1 1,0 0 0,-1 0-1,1 0 1,5-1 0,2-1 15,0-1 1,1 0 0,-1 0 0,0-1-1,0-1 1,-1 0 0,18-10 0,-18 7-13,1 1 0,-1-2 0,-1 1 0,1-1 1,-1-1-1,-1 0 0,0 0 0,0 0 0,-1-1 0,-1-1 1,1 1-1,-2-1 0,0 0 0,0 0 0,-1 0 1,-1-1-1,0 1 0,2-15 0,-5 24-12,0-1 1,0 1-1,-1 0 1,1 0-1,-1 0 0,1 0 1,-1 0-1,0 0 0,0 0 1,0 0-1,-1 0 0,1 1 1,-1-1-1,1 0 1,-1 1-1,0-1 0,0 1 1,0 0-1,0 0 0,-1-1 1,1 1-1,-1 1 0,1-1 1,-1 0-1,1 1 1,-1-1-1,0 1 0,-6-2 1,3 1-217,0 0 0,0 1 0,0-1 0,0 1 0,0 1 0,0-1 0,0 1 0,0 0 0,-1 1 0,1-1 0,0 1 1,0 1-1,0-1 0,-7 3 0,-3 7-2020,8-1-2277,7-5-2163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15439,'0'0'14862,"61"-11"-13869,-31 1-417,-2 4-352,3-2-192,-5 3-448,-1 0-1346,-3-3-3747,0-2-6214</inkml:trace>
</inkml:ink>
</file>

<file path=ppt/ink/ink4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4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14 13293,'-3'-14'8996,"-5"23"-4030,-3 5-5422,-14 14 586,-1-2 1,-1 0 0,-1-2 0,-1-1 0,-54 32-1,83-55-428,-1-1 0,1 1 0,0-1 0,-1 1-1,1 0 1,-1-1 0,1 1 0,0-1 0,0 1-1,-1-1 1,1 1 0,0-1 0,0 1 0,0-1-1,-1 1 1,1-1 0,0 1 0,0-1 0,0 1-1,0-1 1,0 1 0,0-1 0,0 1 0,0-1-1,0 0 1,0 1 0,0-1 0,1 1 0,-1-1-1,0 0 1,3-23-5629,4-5-3987</inkml:trace>
</inkml:ink>
</file>

<file path=ppt/ink/ink4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1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15855,'0'0'9449,"31"53"-7880,-7-26-287,12 0-738,8 1-384,6-2-96,5-3-896,-2-9-4005,1-7-7623</inkml:trace>
</inkml:ink>
</file>

<file path=ppt/ink/ink4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2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21 4452,'-2'-21'5000,"-1"25"761,-1 15-1868,1 3-4496,-24 312 5084,-9 135-5327,34-459-1113,-1-12-2119,-6-13-2318</inkml:trace>
</inkml:ink>
</file>

<file path=ppt/ink/ink4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2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0 309 11915,'0'0'2878,"2"-10"-1293,-1 4-1409,0 1 0,0-1 0,0 1 0,1 0 0,0 0-1,0 0 1,1 0 0,-1 0 0,1 0 0,0 1 0,0-1 0,1 1-1,-1 0 1,1 0 0,0 0 0,0 0 0,7-4 0,48-37 857,100-99 0,-158 143-962,0-1 1,0 1-1,0-1 1,1 1-1,-1 0 1,0-1-1,1 1 1,-1 0-1,1 0 1,-1 0-1,1 0 1,0 0-1,-1 0 1,1 1-1,0-1 1,0 0-1,0 1 1,-1-1-1,4 1 1,-3 1-19,-1 0 0,1 0 0,-1 0 0,1 0 1,-1 0-1,0 1 0,0-1 0,1 1 0,-1-1 0,0 1 1,0-1-1,0 1 0,0-1 0,-1 1 0,1 0 0,0 0 0,-1-1 1,1 1-1,0 3 0,4 11 108,72 183 1248,-68-179-1668,1-1 0,2 0 0,-1 0 0,2-1 0,0-1 0,2 0 0,24 23 0,-6-20-4199,-2-15-3923</inkml:trace>
</inkml:ink>
</file>

<file path=ppt/ink/ink4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9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1485 270 7015,'0'0'5701,"-7"-11"-5600,-1 0 246,0 1-1,0 0 1,-1 0-1,0 1 0,-1 0 1,0 1-1,0 0 1,-18-10-1,-1 3-271,-1 2-1,0 1 1,-1 1 0,0 2-1,-1 1 1,0 1 0,0 2-1,0 1 1,0 2-1,-1 1 1,-40 4 0,32 1 120,0 3 0,0 1 1,1 2-1,0 2 0,1 2 0,0 1 1,1 2-1,-49 30 0,34-15 23,2 3-1,1 2 1,2 2-1,2 2 1,-72 83-1,96-99-144,2 1-1,1 1 0,1 1 0,1 1 0,2 0 0,1 1 0,1 1 0,2 0 0,1 1 0,1 0 0,2 0 0,-5 51 0,10-29 33,3 1-1,3 0 0,2-1 1,2 0-1,30 105 0,-18-98-6,3-1 0,2-1 0,2-1 0,64 97 0,-74-130-293,1-1 0,0-1-1,2-1 1,1 0 0,0-2 0,2 0-1,0-2 1,1 0 0,1-2-1,34 17 1,-41-24 126,0-2 0,1 0-1,0-2 1,1 0 0,-1-1-1,1-1 1,0 0 0,0-2 0,0 0-1,0-1 1,0-2 0,0 0-1,-1 0 1,1-2 0,-1-1 0,25-9-1,-9 0 159,-1-1 0,-1-2 0,0-2 0,-1-1 0,-2-1 0,43-38 0,-12 2 174,99-117-1,-98 95 91,-4-2 1,-3-2-1,-4-3 0,70-159 0,-91 170 65,-4-1-1,-2-2 0,-4 0 0,-4-1 1,-3-1-1,4-103 0,-16 153-286,-1 0-1,-1 0 1,-2 1 0,-1-1-1,-1 1 1,-12-35-1,14 54-106,0 0-1,-1 0 0,-1 1 1,0 0-1,0-1 0,0 2 1,-1-1-1,-1 1 0,0 0 1,0 0-1,0 1 0,-1 0 1,0 0-1,0 0 0,-1 1 1,1 1-1,-1 0 0,-1 0 1,1 0-1,-19-5 0,9 5-103,0 1-1,0 1 0,-1 1 1,1 1-1,-1 0 1,1 1-1,-1 2 1,1 0-1,0 1 1,0 0-1,0 2 1,-36 13-1,-4 8-739,0 3 0,-84 56 1,79-46-3279,-75 36 0,81-55-8361</inkml:trace>
</inkml:ink>
</file>

<file path=ppt/ink/ink4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1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1134 230 9545,'0'0'2285,"7"-12"-6,-2 5-1892,-1 1 37,0 0 0,0 0 0,0 0 0,-1 0 0,0-1 0,0 1 0,-1-1 0,0 0 1,0 0-1,0 0 0,-1 0 0,0 0 0,0 0 0,-1-11 0,-1 16-333,0-1 0,-1 1 0,1 0 0,-1 0-1,1-1 1,-1 1 0,0 0 0,0 1 0,0-1 0,0 0 0,0 1-1,0-1 1,-1 1 0,1-1 0,0 1 0,-1 0 0,1 0 0,-4-1 0,-51-16 148,51 17-176,-60-14-31,-2 2 0,1 4 0,-2 2 0,1 4 0,-78 5 0,117 1-7,1 2 0,-1 0 0,1 2 0,0 1-1,0 1 1,1 2 0,0 0 0,1 2 0,0 1 0,1 1 0,-30 24 0,35-24 25,1 2 0,0 0 0,1 1 0,1 1 0,1 1 0,0 0 0,2 1-1,0 0 1,1 2 0,2-1 0,0 1 0,2 1 0,-9 28 0,11-20-14,1 0 0,1 0-1,2 0 1,1 1 0,1-1-1,2 1 1,2-1 0,0 1-1,3-1 1,0-1 0,22 62 0,-21-74-25,1 0 0,2-1 0,-1 1 0,2-2 0,1 0 0,0 0 1,1-1-1,0 0 0,2-1 0,-1-1 0,2 0 0,0-1 0,1-1 1,0 0-1,0-2 0,2 0 0,-1 0 0,1-2 0,35 11 0,-22-12 24,-1-1-1,1-1 0,1-2 0,-1-1 1,0-2-1,0-1 0,1-1 0,-1-2 0,0-1 1,-1-2-1,1-1 0,54-22 0,-34 8 0,0-3-1,-2-2 0,-1-2 1,-1-2-1,-2-3 0,60-55 0,-81 66 178,-2-1 0,-1 0 0,-1-2-1,-1-1 1,-1 0 0,-2-1-1,-1-1 1,-1-1 0,21-58 0,-31 73-117,0-1 1,-2 0 0,0 0-1,0 0 1,-2 0 0,0 0 0,-1 0-1,0-1 1,-1 1 0,-1 0-1,-1 0 1,0 0 0,-1 1-1,-1-1 1,0 1 0,-1 0 0,-1 0-1,0 0 1,-1 1 0,-1 0-1,-20-24 1,13 20-108,-1 2 1,0 0-1,-1 1 0,-1 1 1,0 0-1,-1 2 0,-1 0 1,0 1-1,0 2 0,-1 0 1,-41-11-1,30 12-28,-1 2 0,0 1 0,0 2 0,0 1 0,0 1 0,0 2 0,-54 9 0,13 8-1089,25-5-1620,1-6-5350,22-6-5481</inkml:trace>
</inkml:ink>
</file>

<file path=ppt/ink/ink4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20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1068 0 9097,'-72'6'664,"0"4"0,1 2 1,1 4-1,1 3 0,0 3 0,-130 60 1,164-63-324,2 1 0,0 2-1,1 1 1,1 2 0,1 0 0,-27 32 0,37-33-284,1 0 0,0 1 0,2 1 0,1 1 0,2 0-1,0 1 1,2 0 0,-13 45 0,14-32-47,2 1 0,1 0 1,3 0-1,1 1 0,2-1 0,3 1 0,0 0 0,3-1 1,2 1-1,1-1 0,18 55 0,-13-62-15,1 0 0,2-1-1,1 0 1,2-1 0,1-1-1,1-1 1,2-1 0,1 0 0,1-2-1,2-1 1,1-1 0,0-1-1,41 27 1,-29-27 27,2-1-1,1-1 1,0-3-1,1-2 1,2-1 0,0-2-1,0-3 1,1-1-1,0-2 1,1-3 0,0-1-1,62-2 1,-48-6 3,0-3-1,0-2 1,-1-3 0,-1-3 0,0-2 0,-1-2 0,-1-4 0,-1-1 0,58-34-1,-58 25 53,-2-3-1,-1-1 1,-2-4-1,-1-1 0,-2-2 1,-2-3-1,-3-1 0,59-82 1,-74 87 56,-1-1 0,-3 0 0,-1-2 0,-3-1 0,-1-1 0,-3 0 0,-1-2 0,-3 1 0,-2-2 0,-2 1 0,2-69 0,-9 94 3,-2 0 0,0 0-1,-2 0 1,-1 1-1,0-1 1,-2 1-1,-1 0 1,-18-43-1,15 48-74,0 1-1,0 0 0,-2 0 0,0 1 1,-1 1-1,0 0 0,-2 0 1,1 2-1,-2 0 0,0 0 0,-18-10 1,2 6-170,0 0 1,-1 3-1,-1 0 0,0 2 1,0 2-1,-1 1 1,-1 2-1,-44-4 1,-43 3-1107,-131 7 0,122 3 105,97-2-3491</inkml:trace>
</inkml:ink>
</file>

<file path=ppt/ink/ink4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2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738 118 5093,'0'0'3561,"4"-9"-1752,1 1-1183,-3 6-399,0-1 1,-1 0-1,1 0 1,-1 0-1,1 0 0,-1 0 1,0 0-1,0 0 1,-1 0-1,1 0 0,-1 0 1,1-6-1,-2 7-58,1-1 0,-1 1 0,0-1-1,1 1 1,-1 0 0,0-1 0,-1 1-1,1 0 1,0 0 0,-1 0 0,1 0 0,-1 0-1,0 0 1,1 0 0,-1 0 0,0 1-1,0-1 1,0 1 0,0-1 0,-1 1 0,1 0-1,0 0 1,-1 0 0,1 0 0,0 0-1,-1 0 1,1 1 0,-1-1 0,-3 1 0,-10-3-93,-1 1 1,1 0 0,-20 1 0,14 2-6,0 2 0,0 0 1,1 1-1,-1 1 0,1 1 1,0 1-1,0 1 0,1 1 0,0 1 1,1 0-1,-35 26 0,25-15 121,2 2-1,0 0 0,1 2 0,2 1 0,1 1 1,-33 50-1,37-46-145,2 1 1,1 1-1,2 0 0,1 2 1,2-1-1,1 1 1,2 1-1,2 0 0,1 0 1,1 0-1,2 0 1,4 52-1,-1-76-8,-1-1 0,2 0 0,0 0 0,0-1 0,1 1 0,0 0 0,1-1 0,0 1 0,1-1 0,6 11 0,-8-17-15,1 1 0,-1-1-1,1 1 1,0-1 0,0 0-1,0 0 1,0-1 0,1 1 0,0-1-1,-1 0 1,1 0 0,0-1 0,1 0-1,-1 0 1,0 0 0,1 0 0,-1-1-1,1 1 1,-1-2 0,1 1-1,8 0 1,-1-2 156,0-1-1,0 0 0,0-1 1,0 0-1,0-1 1,-1 0-1,1-1 0,-1 0 1,0-1-1,-1-1 1,1 0-1,-1 0 0,12-11 1,13-13 42,-2 0 0,43-53 0,-29 27 185,-3-2 0,-2-2 0,39-75 0,-57 88-173,-2 0 1,-3-2 0,-1 0 0,-3-2 0,10-57-1,-24 101-159,0-1 0,-1 1-1,-1 0 1,1-1 0,-1 1 0,-2-15-1,1 21-57,1 0 0,-1 0 0,0 0 0,0-1 0,0 1 0,0 0 0,0 0-1,0 1 1,0-1 0,-1 0 0,1 0 0,-1 1 0,1-1 0,-1 0 0,0 1 0,0 0 0,1-1-1,-1 1 1,0 0 0,0 0 0,0 0 0,-1 0 0,1 0 0,0 1 0,0-1 0,0 1 0,-1-1-1,-2 1 1,-15-2-25,1 2 0,-1 0 1,0 1-1,1 1 0,0 1 0,-1 0 0,1 2 0,1 0 0,-1 1 0,1 1 0,0 1 0,0 0 0,-26 18 0,-16 14-32,2 2-1,-68 64 0,115-96 41,-1 0-3,-1 2-40,-1 1 0,-21 25 0,31-33 36,1-1 0,0 1 0,0 0-1,0 1 1,1-1 0,0 0 0,0 1 0,0-1-1,1 1 1,0 0 0,0-1 0,0 1 0,0 7 0,-2 30-103,-2 1 1,-2-1-1,-1 0 1,-3-1 0,-24 62-1,-2 14-380,34-108 469,0 0 0,1 1-1,1-1 1,0 1-1,0 0 1,1-1 0,0 1-1,2 11 1,-1-19 17,-1 0 0,1-1 1,-1 1-1,1 0 0,0-1 0,0 1 0,0-1 1,1 1-1,-1-1 0,0 0 0,1 1 0,0-1 1,-1 0-1,1 0 0,0 0 0,0 0 0,0 0 1,0-1-1,1 1 0,-1-1 0,0 1 0,1-1 1,-1 0-1,1 0 0,-1 0 0,1 0 0,-1 0 1,1 0-1,0-1 0,0 0 0,-1 1 0,1-1 1,0 0-1,0 0 0,-1 0 0,4-1 0,0 0 11,0 0 0,0-1 0,0 0 0,0 0 0,-1 0 0,1-1 0,0 1 0,-1-1 0,8-6 0,47-40 88,-42 33-77,54-51 1,-2-2 0,-4-4 0,-3-2 0,-3-4 0,-4-1 0,-3-3 0,58-125 0,-104 194 0,-1 0 1,0-1-1,-1 1 0,-1-1 0,5-29 0,-9 41-21,1 0 1,-1 0 0,0 0-1,0 0 1,0 0 0,0 1-1,-1-1 1,1 0 0,-1 0-1,0 0 1,0 1-1,0-1 1,0 0 0,0 1-1,-1-1 1,1 1 0,-1-1-1,1 1 1,-1 0-1,0 0 1,0-1 0,0 1-1,0 1 1,0-1 0,-1 0-1,1 0 1,0 1-1,-1 0 1,0-1 0,1 1-1,-1 0 1,0 0 0,1 0-1,-1 1 1,0-1-1,0 0 1,0 1 0,-2 0-1,-16-1-12,1 0 0,0 2 0,0 0 0,0 1 0,0 1 0,0 1 0,0 1 0,1 1 0,0 0 0,0 2 0,1 0 0,-31 18 0,15-5 1,1 2-1,1 1 0,0 1 1,2 1-1,-38 45 0,51-51-43,1 1-1,0 0 1,2 1-1,1 1 1,-12 27-1,18-34-567,1 0 0,0 1 0,2-1 0,0 1 1,1 0-1,0 0 0,2 0 0,0 31 0,1-44-21,0 1 0,1 0-1,0 0 1,0-1 0,0 1-1,0-1 1,4 8 0,22 18-8364</inkml:trace>
</inkml:ink>
</file>

<file path=ppt/ink/ink4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04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1992 266 9737,'0'0'945,"-5"-9"-246,-18-38-212,13 25-427,-24-40 0,29 56-60,1-1 0,-1 1 0,-1 0 1,1 0-1,-1 0 0,0 1 0,0 0 0,-1 0 1,0 1-1,-8-5 0,-10-2 86,-1 1 1,0 2-1,0 1 0,-1 0 1,0 2-1,-29-1 0,-170 0 956,164 6-633,-24 2-130,1 4 0,0 3 0,1 4-1,-145 42 1,164-34-255,0 3-1,1 3 1,2 2-1,1 3 1,1 3 0,-74 57-1,111-73 56,1 1 0,0 1 0,1 1 0,2 1 0,0 0 0,2 2 0,0 0 0,2 1 0,1 0 0,0 1 0,3 1 0,0 0-1,2 0 1,0 1 0,3 1 0,0-1 0,2 1 0,-2 53 0,5-51-24,1-1 0,1 1-1,1 0 1,2 0 0,2-1-1,0 0 1,2 0 0,2 0 0,0-1-1,2-1 1,1 0 0,2-1 0,1 0-1,1-1 1,28 35 0,-8-21 16,2-1 1,2-2-1,1-2 0,2-1 1,1-3-1,2-1 1,68 33-1,-25-22 12,0-4-1,3-4 1,127 29 0,-98-37 5,215 18 1,127-31-53,-351-16-4,-1-6-1,-1-4 0,0-6 0,-1-4 1,-1-5-1,106-42 0,-181 57 21,1-2 0,-2-1-1,0-2 1,-1-1 0,-1-2-1,0 0 1,28-29 0,-45 37-50,-1-1 1,0-1-1,-1 0 1,-1 0-1,0-1 1,-1-1-1,-1 1 1,-1-2-1,0 1 1,-1-1-1,-1 0 1,-1-1-1,0 1 1,-2-1 0,3-29-1,-5 17 18,-2 0-1,-1 1 1,-1-1 0,-2 1 0,-1 0-1,-1 0 1,-2 0 0,-1 1-1,-1 0 1,-1 1 0,-2 0 0,-23-35-1,-15-24 158,-4 3-1,-131-152 0,151 198-126,-2 2 0,-1 2 0,-2 1 0,-1 3 0,-1 1 0,-1 2 0,-80-36 0,45 33 21,-1 4 0,-1 3-1,-1 3 1,-130-13 0,-341 8-318,483 26 69,0 2-1,0 4 1,1 3 0,-131 35 0,165-34-104,0 1 1,2 2 0,-1 2 0,2 0 0,0 3 0,1 0-1,1 2 1,1 1 0,1 2 0,1 0 0,-28 34 0,24-18-1272,1 2 1,2 2 0,-25 53 0,20-28-2532</inkml:trace>
</inkml:ink>
</file>

<file path=ppt/ink/ink4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46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11243,'0'0'3785,"0"9"-2958,-19 222 1515,3-74-1999,-56 626 314,60-701-364,4 0 1,6 163 0,5-226-1533,1 0 1,0-1 0,9 24 0,-12-40 1044,5 16-3911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15150,'0'0'14435,"-9"7"-14392,-16 13-29,-30 23 22,-54 56-1,108-99-34,0 1-1,-1 0 1,1 0-1,0 0 1,0 0-1,1 1 1,-1-1-1,0 0 1,0 0-1,1 1 0,-1-1 1,0 0-1,1 0 1,-1 1-1,1-1 1,0 1-1,-1-1 1,1 3-1,0-4 1,1 1 0,-1-1 0,1 1-1,-1-1 1,1 1 0,-1-1 0,1 1-1,0-1 1,-1 0 0,1 1 0,-1-1 0,1 0-1,0 0 1,-1 1 0,1-1 0,0 0 0,-1 0-1,1 0 1,0 0 0,-1 0 0,1 0 0,0 0-1,-1 0 1,1 0 0,1 0 0,57-15 44,-22 1-85,-16 5-9,0 1-1,0 0 0,0 2 0,1 1 1,0 0-1,0 2 0,34-1 0,-55 4-69,0 0 0,0 0 0,0 0 0,0 0 0,0 0 0,-1 1 0,1-1 0,0 0 0,0 1 0,0-1 0,0 1 0,-1-1 0,1 1 0,0-1 0,0 1 0,-1-1 0,1 1 0,-1 0 0,1-1 0,0 1 0,-1 0 0,1 0 0,-1-1 0,1 1 0,-1 0 0,0 0 0,1 0 0,-1 0 0,0 0 0,1 1 0,-3 31-8470,-5-16 614</inkml:trace>
</inkml:ink>
</file>

<file path=ppt/ink/ink4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15054,'0'0'3353,"14"0"-3065,136-1 409,156-21-1,-99 4-637,1062-50-1454,-724 46 5046,-535 22-3526,631-6 1893,-458 20-3908,-191-21-4111,0 0 3252,-8-6-4815</inkml:trace>
</inkml:ink>
</file>

<file path=ppt/ink/ink4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47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14510,'0'0'6283,"9"-3"-5851,1 0-337,1 0-1,-1 1 1,1 1-1,-1 0 1,1 0-1,0 1 1,-1 0-1,1 1 1,16 3-1,200 28-197,-125-20-45,-99-12 225,0 0-1,1 1 1,-1-1-1,0 1 1,0 0-1,0 0 1,0 0-1,0 0 1,0 1-1,0-1 1,-1 1-1,1 0 1,0 0-1,-1 0 1,4 4-1,-4-4 50,-1 0 1,0 0-1,0 0 0,-1 0 0,1 0 0,0 0 0,-1 0 0,1 0 1,-1 1-1,0-1 0,0 0 0,0 0 0,0 0 0,0 1 0,0-1 1,-1 0-1,1 0 0,-1 0 0,1 1 0,-1-1 0,0 0 0,0 0 1,0 0-1,-1 2 0,-9 12 163,0 0 0,-1-1 0,0 0 0,-1-1 0,-1 0 0,0-1 0,-25 17 0,-11 12-145,-24 31-366,30-23-4452,25-24-3232</inkml:trace>
</inkml:ink>
</file>

<file path=ppt/ink/ink4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47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14382,'0'0'7057,"11"-7"-6886,5-2-114,12-6 476,0-1 0,-1-2 0,47-39 0,-49 29-313,-1-2 1,26-42 0,-16 22-104,-33 47-116,1 1 0,-1 0 0,0 0 0,1 0 0,-1 0 0,1 1 0,-1-1 0,1 0 0,0 1 0,0-1 0,0 1 0,0-1 0,0 1 0,0 0 0,0 0 0,1 0 0,-1 0 0,0 0 0,0 0 0,1 1 0,-1-1 0,1 1 0,-1 0 0,0 0 0,1-1 0,-1 2 0,3-1 0,0 2-18,-1 0 0,1 0 0,-1 1 0,0-1 0,1 1 0,-1 0 0,-1 0 0,1 0 0,0 1 1,-1 0-1,0-1 0,4 6 0,34 43-127,52 60-722,-79-97-2312,1-1 0,29 20 0,-16-17-6372</inkml:trace>
</inkml:ink>
</file>

<file path=ppt/ink/ink4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11627,'0'0'8563,"9"1"-7095,297-2 4066,164-33-5426,-677 53-556,-193 9 1046,556-41-764,-83 11 38,-4 0-547,129 14 0,-228-15 326,-1 2 0,-39 3 0,-3 0 29,-71-4-3060,49 2-2550,51 0 506</inkml:trace>
</inkml:ink>
</file>

<file path=ppt/ink/ink4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0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13261,'0'0'10313,"-9"72"-9864,4-37-321,4 3-96,1-4 0,0-3-64,9-6-609,1-6-320,1-2-352,-2-7-1313,-5-7-2435</inkml:trace>
</inkml:ink>
</file>

<file path=ppt/ink/ink4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0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15695,'0'0'5381,"62"0"-4612,-15-4 31,8 1-671,5 2-97,-2 0-865,-9-2-2594,-10 2-3140</inkml:trace>
</inkml:ink>
</file>

<file path=ppt/ink/ink4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14798,'0'0'1703,"14"-5"96,19-7-1074,1 1 0,0 2 0,1 1 0,66-5 0,-100 13-730,1 0 0,-1-1 0,0 1 1,0 0-1,0 0 0,0 0 0,1 1 0,-1-1 1,0 0-1,0 0 0,0 1 0,0-1 1,0 0-1,1 1 0,-1-1 0,0 1 0,0-1 1,0 1-1,0 0 0,0 0 0,-1-1 1,1 1-1,1 1 0,-2-1 3,0 0 1,1 0-1,-1 0 1,0 0-1,-1 0 1,1 0-1,0 0 1,0 0-1,0 0 0,-1 0 1,1 0-1,0 0 1,-1 0-1,1 0 1,-1 0-1,1 0 1,-1 0-1,1 0 0,-1 0 1,-1 0-1,-4 7 29,-1-1-1,0 0 0,0 0 0,-11 6 1,-168 100 3042,175-101-2526,18-5-398,27-5-168,-29-2 68,40 0-1582,1-1-1,63-11 1,-24-6-4421</inkml:trace>
</inkml:ink>
</file>

<file path=ppt/ink/ink4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2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41 177 6790,'0'0'9930,"-8"-10"-8622,-20-28-177,28 38-1050,-1-1 0,1 1 0,0 0 0,-1-1-1,1 1 1,-1-1 0,1 1 0,0-1 0,0 1-1,-1-1 1,1 1 0,0-1 0,0 1 0,0-1-1,-1 0 1,1 1 0,0-1 0,0 1 0,0-1-1,0 1 1,0-1 0,0 0 0,0 1 0,0-1-1,1 1 1,-1-1 0,0 1 0,0-1 0,0 1-1,0-1 1,1 1 0,-1-1 0,0 1 0,1-1-1,-1 1 1,0-1 0,1 1 0,-1-1 0,1 1-1,-1 0 1,0-1 0,1 1 0,-1 0 0,1-1-1,-1 1 1,1 0 0,-1 0 0,1-1 0,-1 1-1,1 0 1,0 0 0,-1 0 0,1 0 0,-1 0-1,1 0 1,-1 0 0,2 0 0,40 0-50,-33 1 430,118-1 1374,362-9-814,874-56-925,-764 41-5,-547 21-90,-3-1-6,0 2-1,0 2 0,0 3 1,88 15-1,-118-9-1245,-37-5-1930,17-4 2810,0 0-1,-1 0 1,1 0 0,-1 0-1,1 1 1,-1-1 0,1 0 0,0 1-1,-1-1 1,1 1 0,0-1 0,-1 1-1,1 0 1,0 0 0,-2 1-1</inkml:trace>
</inkml:ink>
</file>

<file path=ppt/ink/ink4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4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69 13869,'0'0'9780,"1"9"-9657,4 9-86,5 27 380,-2 0-1,3 58 0,-17 109-95,3-210 265,-1-11-86,-3-16-38,-10-155-226,17 140-237,-3 0 0,-1 0-1,-2 1 1,-1 0 0,-17-51 0,32 180-730,9-12 890,-5-26 256,-1-1 0,5 85 0,-13-250 227,1 53-1110,-7-74 0,-11 97 254,14 37 205,0 1 0,0-1 0,-1 1 0,1-1 0,0 1 0,0-1 0,-1 1 0,1-1 0,0 1 1,-1-1-1,1 1 0,0-1 0,-1 1 0,1 0 0,-1-1 0,1 1 0,-1 0 0,1-1 0,-1 1 0,1 0 1,-1 0-1,1 0 0,-1-1 0,1 1 0,-1 0 0,1 0 0,-1 0 0,1 0 0,-1 0 0,0 0 1,1 0-1,-1 0 0,1 0 0,-1 0 0,1 0 0,-1 0 0,1 0 0,-1 1 0,1-1 0,-1 0 0,1 0 1,-1 1-1,1-1 0,-1 0 0,1 0 0,-1 1 0,1-1 0,-1 1 0,1-1 0,0 0 0,-1 1 0,1-1 1,0 1-1,-1-1 0,1 1 0,0-1 0,0 1 0,-1-1 0,1 1 0,0-1 0,0 1 0,0 0 1,0-1-1,0 1 0,0-1 0,0 2 0,-6 18-275,2 1 1,1-1-1,0 1 1,2 0-1,0 0 1,1 0-1,2 0 1,3 22-1,-2-23-1100,2-1 0,12 37-1,8 6-5838,-6-17-3939</inkml:trace>
</inkml:ink>
</file>

<file path=ppt/ink/ink4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4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14061,'0'0'3812,"0"8"-2168,-1 2-1288,-1 1 1,0-1-1,-1 0 0,0 0 0,-1 0 1,0-1-1,0 1 0,-1-1 0,0 0 0,-7 9 1,-77 96 1059,38-52-1316,-23 37 33,70-131-9048,1-1 2450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19250,'0'0'10218,"76"-29"-9161,-46 24-320,4 2-481,-4 2-224,0 1-609,-2 0-1601,-4 0-3459,-3-8-5542</inkml:trace>
</inkml:ink>
</file>

<file path=ppt/ink/ink4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5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11275,'0'0'8424,"51"19"-7495,-16 8-129,7 6-319,4 5-353,1 3-96,-3 2-160,-2-3-1506,-9-4-1505,-4-7-2979</inkml:trace>
</inkml:ink>
</file>

<file path=ppt/ink/ink4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9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0 415 9321,'0'0'7084,"13"-10"-6081,147-134 158,87-71-827,-242 211-676,44-28 150,-32 25-3023,1 4-4054</inkml:trace>
</inkml:ink>
</file>

<file path=ppt/ink/ink4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0 329 7751,'0'0'9994,"9"-3"-9225,11-4-649,0-1 0,-1 0 0,0-2 0,20-13 0,82-61-137,-61 42 69,-14 10-453,49-34-763,-35 21-7847</inkml:trace>
</inkml:ink>
</file>

<file path=ppt/ink/ink4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5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1 359 11082,'0'0'6647,"12"-8"-6156,185-153-361,-19 13-1851,-170 142 1355,18-12-414,-9 12-2510,-16 10 120,-4 9 1258,-25 31-3208,-31 21 5019,15-18 1862,11-10-348,12-15 111,1 2 0,1 0 0,1 1 0,-18 34 0,35-59-1491,1 0 1,0 0-1,0 0 0,0 1 1,0-1-1,0 0 0,0 0 1,0 0-1,0 0 0,-1 0 1,1 0-1,0 1 0,0-1 1,0 0-1,0 0 0,0 0 1,0 0-1,0 0 0,0 1 1,0-1-1,0 0 0,0 0 1,0 0-1,0 0 0,0 0 1,0 1-1,0-1 0,0 0 1,0 0-1,0 0 1,0 0-1,0 0 0,1 1 1,-1-1-1,0 0 0,0 0 1,0 0-1,0 0 0,0 0 1,0 0-1,0 0 0,0 1 1,0-1-1,1 0 0,-1 0 1,0 0-1,0 0 0,0 0 1,0 0-1,0 0 0,1 0 1,-1 0-1,0 0 0,0 0 1,0 0-1,0 0 0,0 0 1,1 0-1,13-4 847,14-12 10,49-39-957,-3-4 0,-2-2 1,92-103-1,-155 154-30,1-2 253,-13 16-2836,-11 15-774,-5 5-2813</inkml:trace>
</inkml:ink>
</file>

<file path=ppt/ink/ink4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4:00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9513,'0'0'7655,"79"-68"-7014,-40 27-481,4-4-128,-4 0-416,-3 6-193,-11 11 257,-7 10 288,-11 13 0,-7 24-2691,-17 11 897,-12 7-2305</inkml:trace>
  <inkml:trace contextRef="#ctx0" brushRef="#br0" timeOffset="1">27 379 5125,'0'0'9161,"60"-46"-8169,-21 6-671,4 0-289,-8 4 0,-1 8-32,-14 6-256,-6 11-1090,-10 3-2337,-4 0-5382</inkml:trace>
</inkml:ink>
</file>

<file path=ppt/ink/ink4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3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18738,'0'0'8135,"4"81"-6661,-12-32-705,-2 5-481,5 1-192,2-3-64,3-9-288,1-6-1378,13-16 33,1-13 287,-2-8-2145,-2-10-3299</inkml:trace>
</inkml:ink>
</file>

<file path=ppt/ink/ink4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39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89 13229,'0'0'7932,"-4"-9"-6037,4 8-1845,-1 0 0,0 0 0,0 0-1,1-1 1,-1 1 0,1 0 0,-1 0-1,1-1 1,-1 1 0,1 0 0,0 0-1,0-1 1,-1 1 0,1 0-1,0-1 1,0 1 0,1-1 0,-1 1-1,0 0 1,0-1 0,1 1 0,-1 0-1,0 0 1,1-1 0,-1 1 0,1 0-1,0 0 1,-1 0 0,1-1-1,0 1 1,0 0 0,0 0 0,1-1-1,5-1 74,0 1 0,1-1 0,-1 1 0,1 0 0,-1 1 0,16-1 0,408-19-160,-423 21-17,0 0 1,0 0-1,0 1 1,0 0-1,14 4 1,-20-4 59,-1-1-1,0 1 1,0-1-1,1 1 1,-1 0 0,0-1-1,0 1 1,0 0-1,0 0 1,0-1 0,0 1-1,0 0 1,0 0-1,0 0 1,-1 0 0,1 0-1,0 1 1,0-1-1,-1 0 1,1 0-1,-1 0 1,1 1 0,-1-1-1,0 0 1,1 1-1,-1-1 1,0 0 0,0 1-1,0-1 1,0 0-1,0 1 1,0-1 0,0 0-1,-1 0 1,1 1-1,0-1 1,-1 0 0,1 1-1,-1-1 1,1 0-1,-1 0 1,0 0 0,-1 2-1,-1 3 248,-1-1 0,0 0 0,-1 0-1,1 0 1,-1 0 0,1-1 0,-2 0 0,-9 7-1,-52 28 1446,57-34-1528,-20 11 314,0-1 0,-63 22 0,124-52-14396,-7 4 2242</inkml:trace>
</inkml:ink>
</file>

<file path=ppt/ink/ink4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3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18898,'0'0'9022,"1"9"-8980,22 126 722,-22-155 1590,-1 2-5390,1 3-9532</inkml:trace>
</inkml:ink>
</file>

<file path=ppt/ink/ink4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0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67 10474,'0'0'18642,"-12"-7"-18546,5 3-91,4 2-5,1 0 0,-1 0 0,0 0 0,1 1 0,-1-1 0,0 1 0,0 0 0,0 0 0,0 0 0,0 0 0,-1 0 0,1 1 0,0-1 0,0 1 0,0 0 0,0 0 0,-1 0 0,1 0 0,0 1 0,0-1 0,0 1 0,0 0 0,0 0 0,-6 2 0,1 2 49,0 1-1,1-1 1,0 1-1,-1 1 1,2-1-1,-1 1 1,1 0-1,0 1 1,1 0 0,0 0-1,0 0 1,0 0-1,1 1 1,1-1-1,-1 1 1,1 0-1,1 0 1,0 1 0,0-1-1,0 11 1,1-18-31,1 0 0,0-1 1,1 1-1,-1 0 1,0 0-1,0 0 1,1-1-1,-1 1 0,1 0 1,0-1-1,-1 1 1,1 0-1,0-1 0,0 1 1,0-1-1,0 1 1,0-1-1,0 0 1,1 1-1,-1-1 0,0 0 1,1 0-1,-1 0 1,3 2-1,0-2 8,-1 1 1,1-1-1,0 0 1,0 0-1,0-1 1,0 1-1,0-1 0,0 0 1,-1 0-1,9-1 1,-1 0 13,-1-1 0,0 0 0,0-1-1,0 0 1,0-1 0,0 0 0,-1 0 0,10-6 0,-8 2-10,-1-1 0,1 0 0,-2 0 1,0-1-1,15-19 0,-19 23-13,-1-1 0,-1 1 0,1-1 0,-1 1 0,0-1 0,-1 0 0,1 0-1,-1-1 1,-1 1 0,1 0 0,0-14 0,-2 20-18,0 1-1,0 0 0,0-1 0,0 1 0,0 0 1,0 0-1,0-1 0,0 1 0,0 0 0,0-1 1,0 1-1,0 0 0,0-1 0,0 1 1,0 0-1,0-1 0,0 1 0,-1 0 0,1-1 1,0 1-1,0 0 0,0-1 0,0 1 0,-1 0 1,1 0-1,0-1 0,0 1 0,0 0 0,-1 0 1,1 0-1,0-1 0,-1 1 0,1 0 1,0 0-1,0 0 0,-1 0 0,1-1 0,0 1 1,-1 0-1,1 0 0,-1 0 0,-13 9-40,-11 21 122,21-23-66,1 0 0,-1 0 0,1 0 0,0 0-1,1 0 1,0 0 0,0 1 0,0-1 0,0 10 0,2-16-9,1 0 0,-1 0 0,0-1 1,1 1-1,-1 0 0,0-1 0,1 1 0,-1 0 1,1-1-1,0 1 0,-1-1 0,1 1 0,-1-1 1,1 1-1,0-1 0,-1 1 0,1-1 0,0 0 1,0 1-1,-1-1 0,1 0 0,0 0 1,0 1-1,-1-1 0,1 0 0,0 0 0,0 0 1,0 0-1,-1 0 0,1 0 0,0 0 0,0 0 1,-1-1-1,1 1 0,1 0 0,34-7 165,32-23-98,-57 24-110,0 0 1,1 1-1,-1 0 0,1 1 1,0 0-1,0 1 1,0 0-1,19-1 1,-30 4 29,0 0 1,0 0 0,0 0 0,0 1 0,0-1-1,0 0 1,0 0 0,0 1 0,0-1 0,0 0-1,-1 1 1,1-1 0,0 1 0,0-1-1,-1 1 1,1 0 0,0-1 0,0 1 0,-1 0-1,1-1 1,-1 1 0,1 0 0,-1 0 0,1 0-1,-1-1 1,1 1 0,-1 0 0,1 1 0,5 33 80,1 0 84,-7-35-149,0 1 1,0-1 0,0 0-1,0 1 1,0-1-1,1 0 1,-1 0 0,0 1-1,0-1 1,0 0-1,1 0 1,-1 1 0,0-1-1,0 0 1,1 0-1,-1 0 1,0 0-1,0 1 1,1-1 0,-1 0-1,0 0 1,1 0-1,-1 0 1,0 0 0,0 0-1,1 0 1,-1 0-1,0 0 1,1 0 0,-1 0-1,0 0 1,1 0-1,-1 0 1,0 0-1,1 0 1,-1 0 0,1-1-1,8-10 236,3-17-15,-12 28-227,4-11 0,-1-1 0,-1 1-1,1-1 1,-2 0 0,0 1 0,0-1 0,-1 0 0,0 0 0,-1 0 0,-5-21 0,4 29-221,44 17-7062,-29-9 4539,1 0 1,-1-1 0,22 3 0,10-3-7333</inkml:trace>
</inkml:ink>
</file>

<file path=ppt/ink/ink4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1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17 19699,'-8'0'2898,"-3"-1"-2285,1 2 0,0-1 0,0 1 0,0 0 0,0 1 0,0 1 0,0-1 0,-10 5 0,17-5-531,-1-1 0,1 1-1,-1 0 1,1 0 0,0 1 0,-1-1 0,1 1-1,0-1 1,1 1 0,-1 0 0,0 0-1,1 0 1,0 1 0,0-1 0,0 0-1,0 1 1,0-1 0,1 1 0,-1 0 0,1 0-1,0 0 1,0-1 0,0 1 0,1 0-1,0 0 1,-1 5 0,1-7-80,0 0 0,0-1 0,1 1-1,-1-1 1,0 0 0,1 1 0,-1-1 0,0 1 0,1-1 0,0 1 0,-1-1-1,1 0 1,0 1 0,0-1 0,0 0 0,-1 0 0,1 0 0,1 0-1,-1 0 1,0 0 0,0 0 0,0 0 0,2 1 0,0 0 15,1-1 1,-1 0-1,1 1 1,-1-1-1,1 0 1,-1-1-1,1 1 1,0-1-1,5 1 1,-1-2-6,0 1-1,0-1 1,0 0 0,0 0 0,0-1-1,0 0 1,0-1 0,13-5 0,-14 4-20,0-1 0,0 0 0,-1 0 0,0 0 0,1-1 0,-2 0 0,1 0 0,-1 0 0,0-1 0,0 1 0,0-1 0,-1-1 0,0 1 0,-1 0 0,0-1 0,0 0 0,0 0 0,-1 0 0,2-13 0,-12 25-201,4 2 226,1 0-1,-1 0 1,1 1-1,1-1 1,-1 1-1,1 0 0,0 0 1,0 0-1,1 0 1,0 0-1,0 0 1,1 0-1,0 0 1,0 1-1,1-1 1,1 9-1,-1-12-193,0 0 0,0-1 0,0 1 0,1 0 0,-1 0 0,1-1 0,0 1 0,0-1 0,0 1 0,0-1 1,1 0-1,-1 0 0,5 4 0,-4-5-286,-1 0 0,1-1 0,0 1 0,0-1 0,0 1 1,0-1-1,0 0 0,0 0 0,0 0 0,0-1 0,1 1 1,-1-1-1,0 0 0,0 0 0,1 0 0,-1 0 0,0 0 0,5-2 1,17-5-6142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8872,'0'0'20051,"12"-8"-19389,13-10-542,-1-2-1,-1-1 0,-1-1 0,-1 0 0,30-44 1,-42 54-99,3-3 29,0-1-1,-1-1 1,-1 0-1,-1 0 1,0-1-1,11-34 1,-65 164 799,38-92-1111,0 0 1,1 0-1,2 1 0,0-1 1,-2 31-1,6-50-134,0 0 0,0 0-1,0 1 1,0-1 0,0 0-1,0 0 1,0 0 0,1 1 0,-1-1-1,0 0 1,1 0 0,-1 0-1,1 0 1,0 1 0,-1-1-1,1 0 1,0 0 0,-1 0-1,1 0 1,2 1 0,8 5-9058</inkml:trace>
</inkml:ink>
</file>

<file path=ppt/ink/ink4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11627,'0'0'10399,"-3"10"-7852,2-9-2440,-6 18 944,1 1-1,0-1 1,2 1 0,-4 30 0,8-45-1011,-1 1 0,2-1 0,-1 0-1,0 0 1,1 1 0,0-1 0,0 0 0,1 0-1,-1 0 1,5 8 0,-4-10-158,0 0-1,0 0 1,0-1 0,0 1-1,0-1 1,1 0 0,-1 0-1,1 0 1,0 0 0,-1 0-1,1 0 1,0-1-1,0 1 1,0-1 0,0 0-1,0 0 1,1 0 0,-1 0-1,3 0 1,50 1-2942,-47-3 2895,-1 1 1,0-1-1,0 2 1,0-1-1,0 1 1,14 4-1,-21-5 222,0 1 0,0-1-1,0 0 1,0 1 0,0-1 0,1 1-1,-1 0 1,0-1 0,-1 1-1,1 0 1,0 0 0,0-1 0,0 1-1,0 0 1,-1 0 0,1 0 0,0 0-1,-1 0 1,1 0 0,-1 0-1,1 0 1,-1 0 0,1 1 0,-1-1-1,0 0 1,0 0 0,1 0 0,-1 0-1,0 1 1,0-1 0,0 0-1,0 0 1,0 0 0,-1 1 0,1-1-1,0 0 1,-1 0 0,1 0 0,-1 2-1,-1 1 147,1-1 0,-1 0 0,0 1 0,0-1-1,-1 0 1,1 0 0,0 0 0,-1 0 0,0-1 0,0 1-1,-3 2 1,-5 2-40,-1-1 0,0 0-1,0-1 1,0 0 0,-1-1-1,0-1 1,1 0-1,-1 0 1,0-1 0,-1-1-1,1 0 1,0-1 0,0-1-1,-14-1 1,25 1-330,-1 0 0,1 1 0,0-1 0,0 0 0,-1 0 1,1 0-1,0-1 0,0 1 0,0 0 0,0-1 0,0 1 0,1-1 0,-4-3 0,4 4-146,0 0 0,0-1 0,1 1-1,-1 0 1,0 0 0,1 0-1,-1 0 1,1-1 0,-1 1-1,1 0 1,0 0 0,-1-1-1,1 1 1,0 0 0,0-1 0,0 1-1,0 0 1,0 0 0,0-1-1,1 1 1,-1 0 0,0-1-1,1 1 1,-1 0 0,0 0-1,1 0 1,0-2 0,16-12-6382</inkml:trace>
</inkml:ink>
</file>

<file path=ppt/ink/ink4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1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52 22197,'0'0'8296,"-11"1"-7778,4 0-464,0 1-1,0-1 1,1 1 0,-1 1 0,1-1 0,-1 1 0,1 0 0,0 1 0,0-1 0,-7 7 0,10-7-45,0-1 0,0 1 1,0 0-1,1 0 1,0 0-1,-1 0 0,1 1 1,0-1-1,1 0 0,-1 1 1,1 0-1,-1-1 1,1 1-1,0 0 0,0-1 1,1 1-1,-1 0 0,1 0 1,0 0-1,0 0 1,0 0-1,0 0 0,1-1 1,1 7-1,-1-7-11,1 0-1,-1 0 1,1-1 0,0 1-1,-1-1 1,1 1 0,0-1-1,0 0 1,1 1 0,-1-1-1,0 0 1,1-1 0,0 1-1,-1 0 1,1-1 0,0 1-1,0-1 1,-1 0-1,1 0 1,0 0 0,0 0-1,0-1 1,1 1 0,-1-1-1,0 0 1,4 0 0,0 1-40,0 0 1,1-1 0,-1-1-1,1 1 1,-1-1 0,1 0 0,-1-1-1,0 1 1,1-2 0,7-2-1,-10 1 32,1 0 1,-1 0-1,-1 0 0,1 0 0,0-1 0,-1 0 0,0 0 1,0 0-1,-1 0 0,1-1 0,-1 1 0,0-1 0,-1 0 1,1 0-1,-1 0 0,0 0 0,-1 0 0,1-1 0,-1 1 1,0-11-1,-1 13 21,0 1 0,1-1 0,-2 1 0,1-1 1,0 1-1,-1 0 0,1-1 0,-1 1 0,0 0 0,0-1 1,-1 1-1,1 0 0,-1 0 0,1 0 0,-1 0 1,0 0-1,0 0 0,0 1 0,0-1 0,-1 1 1,1-1-1,-1 1 0,0 0 0,1 0 0,-1 0 0,0 0 1,0 1-1,0-1 0,-1 1 0,1-1 0,0 1 1,0 0-1,-1 1 0,1-1 0,-1 0 0,1 1 0,0 0 1,-7 0-1,9 0-32,-1 0 0,1 1 0,-1-1-1,1 1 1,0-1 0,-1 1 0,1-1 0,0 1 0,-1 0 0,1-1 0,0 1 0,0 0 0,-1 0 0,1 0-1,0 0 1,0 0 0,0 0 0,0 0 0,0 1 0,1-1 0,-1 0 0,0 1 0,1-1 0,-1 0 0,0 3-1,0 16-3243,2-19 2790,-1 0 0,0 0 0,1 0 0,-1 0 0,1-1 0,0 1 0,-1 0 0,1 0 0,0 0 0,-1-1 0,1 1 0,0 0 0,0-1 0,0 1 0,0 0 0,0-1 0,0 1 0,1-1 0,23 6-14136</inkml:trace>
</inkml:ink>
</file>

<file path=ppt/ink/ink4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9641,'11'-20'5509,"-4"4"-1825,-2 7-97,-2 5-1185,-2 4-768,-1 8-545,0 15-993,0 13 192,-4 4-63,-3 8-97,2 3-96,2-1 32,2-5-192,1-6-1634,0-7-1025,1-10-1216,6-12-1635,1-9-5252</inkml:trace>
</inkml:ink>
</file>

<file path=ppt/ink/ink4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39 18642,'0'0'7730,"-11"-7"-6818,-36-20-314,46 26-587,0 1-1,0-1 1,-1 0 0,1 1-1,0 0 1,-1-1-1,1 1 1,-1 0-1,1-1 1,0 1 0,-1 0-1,1 0 1,-1 0-1,1 1 1,-1-1-1,1 0 1,0 0-1,-1 1 1,1-1 0,0 1-1,-1-1 1,1 1-1,0-1 1,-1 1-1,1 0 1,0 0-1,0 0 1,0 0 0,0-1-1,0 1 1,0 1-1,0-1 1,0 0-1,0 0 1,1 0-1,-1 0 1,0 1 0,1-1-1,-1 0 1,1 1-1,-1-1 1,0 2-1,-1 4-17,0 0 0,0 0 0,1 1 0,0-1 0,0 14-1,1-19 14,0-1 0,0 1 0,0 0 0,0 0 0,1 0 0,-1-1 0,1 1 0,-1 0-1,1 0 1,0-1 0,0 1 0,0-1 0,-1 1 0,2-1 0,-1 1 0,0-1-1,0 1 1,0-1 0,1 0 0,-1 0 0,2 2 0,0-1 22,1 0 0,0-1 0,-1 1 0,1-1 0,0 1 0,0-1 0,0 0 1,0 0-1,5 0 0,0 0 37,0-1 0,0 0 1,0-1-1,0 0 0,0 0 1,-1 0-1,1-1 0,13-5 1,-15 3-15,1 0 1,-2 0 0,1 0-1,0-1 1,-1 0 0,11-10-1,-14 12-34,0 0 1,-1 0-1,1-1 0,-1 1 0,0-1 0,1 1 0,-2-1 0,1 0 0,0 1 0,-1-1 0,0 0 1,0 0-1,0 0 0,0 0 0,0-5 0,-2 9-28,1 0-1,-1 0 1,0 0 0,1 0-1,-1 0 1,0 0-1,1 0 1,-1 0 0,1 0-1,-1 0 1,0 1 0,1-1-1,-1 0 1,1 0 0,-1 1-1,0-1 1,1 0-1,-1 1 1,1-1 0,-1 1-1,1-1 1,0 0 0,-1 1-1,1-1 1,-1 1 0,1-1-1,0 1 1,-1 0-1,1-1 1,0 2 0,-5 34-1153,11-12-3000,12-9-3075</inkml:trace>
</inkml:ink>
</file>

<file path=ppt/ink/ink4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3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15663,'0'0'6758,"4"14"-5578,7 41 494,-3 0 1,2 80-1,-9-110-1481,13 201 2201,-9-183-3512,2 1 1,2-1-1,16 46 0,-20-78-5059</inkml:trace>
</inkml:ink>
</file>

<file path=ppt/ink/ink4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16848,'0'0'2274,"9"-4"-1644,27-9-286,1 2-1,1 1 1,0 2-1,47-4 1,170-5 482,-207 15-813,735-2 1095,-27 0-1917,-219-46 240,119-4 327,-649 57-1053</inkml:trace>
</inkml:ink>
</file>

<file path=ppt/ink/ink4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12684,'0'0'6838,"15"4"-6272,392 93 3427,-401-96-3974,31 6 151,-37-6-144,1-1-1,-1 0 0,1 0 1,-1 0-1,1 1 1,-1-1-1,1 0 1,-1 1-1,0-1 1,1 0-1,-1 1 0,1-1 1,-1 1-1,0-1 1,1 0-1,-1 1 1,0-1-1,1 1 1,-1-1-1,0 1 0,0-1 1,1 1-1,-1 0 1,0-1-1,0 1 1,0-1-1,0 1 1,0-1-1,0 1 0,0-1 1,0 1-1,0 0 1,0-1-1,0 1 1,0-1-1,0 1 1,-1-1-1,1 1 0,0-1 1,0 1-1,0-1 1,-1 1-1,1-1 1,0 1-1,-1-1 0,1 1 1,-1-1-1,1 0 1,0 1-1,-1-1 1,1 0-1,-1 1 1,1-1-1,-1 0 0,1 1 1,-2-1-1,-23 21 1188,-2-2-1,-50 28 0,-27 18-861,37-8-582,28-16-4374,27-26-2298</inkml:trace>
</inkml:ink>
</file>

<file path=ppt/ink/ink4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9353,'0'0'13511,"11"1"-12208,3-2-1086,0-1 0,0-1 0,-1 0 0,1-1 0,-1 0 0,0-1 0,0 0 0,0-1 0,0 0 0,-1-2 0,0 1-1,-1-1 1,12-11 0,-8 7-147,-1-1-1,-1 0 0,12-15 0,-21 23-48,1-1-1,-1 0 1,-1-1-1,1 1 1,-1 0-1,0-1 0,0 0 1,-1 0-1,0 0 1,2-12-1,-6 14-214,-3 14 36,-5 18 14,10-20 126,-1 1 0,1 0 0,0 0 0,0-1 0,1 1 0,0 0 1,1-1-1,-1 1 0,2-1 0,-1 1 0,1-1 0,0 0 0,0 0 0,1 0 1,0 0-1,0-1 0,1 0 0,-1 0 0,2 0 0,6 7 0,-5-8-517,0 1 0,0-1 0,1 0 0,0-1 0,0 1 0,13 3 0,17 3-5322</inkml:trace>
</inkml:ink>
</file>

<file path=ppt/ink/ink4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6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58 15983,'2'-6'1057,"0"0"0,-1-1 0,1 1 0,-1 0 0,-1-1 0,1-11 0,-2 18-1009,1-1 0,-1 1 0,1 0 0,-1 0 0,1 0 0,-1 0 0,1 0 0,-1 0 1,1 0-1,-1 0 0,1 0 0,0 0 0,-1 0 0,1 0 0,-1 0 0,1 1 0,-1-1 0,1 0 0,-1 0 0,1 0 0,0 1 0,-1-1 0,1 0 0,-1 0 0,1 1 0,0-1 0,-1 1 0,-4 4 62,1 1 0,0-1 0,0 1-1,1 0 1,0 0 0,0 0-1,0 1 1,0-1 0,1 1-1,-2 11 1,-1 3 228,1 1 0,-1 25 0,4-34-267,0 0-1,1 0 1,0 0 0,0 0-1,2 0 1,0 0 0,0 0-1,1 0 1,1 0-1,0-1 1,0 0 0,10 18-1,-9-20-2254,-9-9 252,-19-15-1282,-29-30-1403,26 18 2382,-27-23 876,17 28 8882,44 23-7210,1-1-1,0 0 0,-1 0 1,1-1-1,0-1 1,11-1-1,15 0-187,-15 2-939,0 0-1,0-2 1,24-5 0,9-9-4540</inkml:trace>
</inkml:ink>
</file>

<file path=ppt/ink/ink4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7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17777,'0'0'1858,"-61"69"-898,45-37-415,3 2 64,10-3-289,3-3-352,8-9-353,13-7-1152,7-6-97,3-6-63,2-2-1858,-3-14-2019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6887,'-1'0'512,"-1"0"-576</inkml:trace>
</inkml:ink>
</file>

<file path=ppt/ink/ink4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7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1922,'0'0'19442,"-28"54"-17776,4-22 31,-1 1 1,0-1-705,2-2-705,7-5-192,4-8-160,3-5-865,4-8-896,5-12-2852,0-11-768,0-9-9193</inkml:trace>
  <inkml:trace contextRef="#ctx0" brushRef="#br0" timeOffset="1">1 52 17008,'0'0'5189,"62"41"-4548,-30-32-449,1 0-128,-2-6-1762,-1-3-3042,-2 0-3972</inkml:trace>
</inkml:ink>
</file>

<file path=ppt/ink/ink4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7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16688,'0'0'5381,"27"46"-4676,-19-23-449,-1 0-192,-4 4 0,-3 3-64,0 2 96,-12 5-64,-9-2 256,-5-2-63,4-2-129,1-12-1794,3-11-2018,8-8-2626</inkml:trace>
  <inkml:trace contextRef="#ctx0" brushRef="#br0" timeOffset="1">224 64 17168,'0'0'7239,"56"0"-6438,-40 0-513,3 0-128,2 1-288,0-1-2018,-5 0-288,-4 0-769,-7 0-289</inkml:trace>
  <inkml:trace contextRef="#ctx0" brushRef="#br0" timeOffset="2">208 178 7623,'0'0'14574,"77"12"-13613,-36-24-481,3-2-352,3-2-800,4-1-3684,-4-4-5670</inkml:trace>
</inkml:ink>
</file>

<file path=ppt/ink/ink4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8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0 9641,'0'0'11211,"-58"40"-8489,30-18-928,3 4-225,-6 2-640,8 0-448,2 0-353,6-1-64,4-9-224,4-2-609,5-9-672,2-4-321,-2-3-448,-2-3 32,-4-11-2114,4-7-1217,-4-3-3428</inkml:trace>
  <inkml:trace contextRef="#ctx0" brushRef="#br0" timeOffset="1">0 99 6951,'0'0'12812,"52"18"-11403,-25-4-448,2-1-320,3 1-385,-2-5-160,-3-4-1505,-5-3-2948,-4-2-2913</inkml:trace>
</inkml:ink>
</file>

<file path=ppt/ink/ink4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8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5637,'0'0'8302,"4"-8"-5046,-3 6-3079,0-1 1,0 0-1,0 1 0,0-1 1,0 1-1,1 0 1,-1-1-1,1 1 0,0 0 1,-1 0-1,1 0 0,0 0 1,0 0-1,1 1 1,-1-1-1,0 0 0,0 1 1,1 0-1,-1 0 0,1-1 1,-1 1-1,1 1 0,0-1 1,-1 0-1,1 1 1,0-1-1,0 1 0,-1 0 1,1 0-1,3 0 0,11 0 396,0 1 0,0 0-1,0 2 1,25 5 0,-39-7-578,0 0 1,0-1-1,0 1 1,0 0-1,0 0 0,0 1 1,0-1-1,0 1 1,0-1-1,-1 1 1,1 0-1,-1 0 1,1 0-1,-1 0 1,0 1-1,1-1 1,-1 1-1,0-1 0,-1 1 1,1 0-1,0 0 1,-1 0-1,0-1 1,1 1-1,-1 1 1,-1-1-1,1 0 1,0 0-1,-1 0 1,1 7-1,-2-6 17,0-1 1,0 1-1,0 0 1,0 0-1,-1-1 0,1 1 1,-1-1-1,0 1 0,0-1 1,-1 0-1,1 0 1,-1 0-1,1 0 0,-1 0 1,0-1-1,-5 5 0,-61 36 2022,43-27-803,6-2-344,18-7-373,35-5-283,-16-3-293,229-20-8213,-172 11-1611</inkml:trace>
</inkml:ink>
</file>

<file path=ppt/ink/ink4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4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1 238 10954,'0'0'8734,"11"10"-7720,13 15-60,0 1-1,-2 1 1,-1 0-1,24 43 0,-30-43-644,0 0-1,2-1 1,22 26-1,-28-40-225,0 0 1,1-1-1,1 0 0,0-1 1,0 0-1,1-1 1,23 11-1,25 11 151,-11-5 135,101 38-1,-144-62-241,0 0-1,0 0 0,1-1 1,-1 0-1,1 0 0,-1-1 1,0 0-1,1 0 0,-1-1 1,1-1-1,-1 1 0,0-1 1,9-3-1,-5 0-7,0-1 0,-1 1 1,0-2-1,0 0 0,-1 0 0,0-1 0,18-17 1,-3-3-30,-2-1 1,0-1 0,-2-1 0,32-64 0,-41 72-65,-1 0-1,-2-1 1,0 0 0,-1-1 0,-2 0 0,0 0-1,-2 0 1,-1 0 0,0-1 0,-2 0 0,-5-48-1,2-29-426,2 66-7750</inkml:trace>
</inkml:ink>
</file>

<file path=ppt/ink/ink4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3.8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27 140 8872,'7'-9'4202,"-1"2"-3423,-1-1 1,1 0-1,-1 0 0,0 0 1,-1-1-1,0 1 1,0-1-1,-1 0 0,0-1 1,-1 1-1,2-15 1,-4 23-692,0 0 0,0 0 0,-1 1 1,1-1-1,0 0 0,-1 1 1,1-1-1,0 0 0,-1 1 0,1-1 1,-1 1-1,1-1 0,-1 1 1,1-1-1,-1 1 0,0-1 0,1 1 1,-1-1-1,0 1 0,1 0 1,-1-1-1,0 1 0,1 0 0,-1 0 1,0 0-1,0-1 0,1 1 1,-1 0-1,0 0 0,0 0 0,1 0 1,-1 0-1,0 0 0,0 0 1,1 1-1,-1-1 0,0 0 1,1 0-1,-1 0 0,0 1 0,1-1 1,-1 0-1,0 1 0,1-1 1,-1 1-1,0-1 0,1 1 0,-1-1 1,1 1-1,-1-1 0,0 2 1,-4 3-54,0 0 1,1 1 0,-1 0 0,1 0 0,1 0 0,-1 0 0,1 1-1,0-1 1,0 1 0,1-1 0,0 1 0,0 0 0,1 0 0,-2 13-1,1 4-12,0 0 0,2-1 0,2 30 0,0-38 14,0-1-1,1 0 1,0 1-1,1-1 1,1-1-1,0 1 1,1-1-1,0 0 1,1 0-1,1 0 1,0-1-1,0 0 1,1-1-1,1 0 1,0 0-1,1-1 1,15 12-1,-17-18-3221,-13-9 672,-16-14-1575,16 15 2792,-22-20-4908</inkml:trace>
</inkml:ink>
</file>

<file path=ppt/ink/ink4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4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10730,'0'0'9513,"59"-21"-8744,-21 21-513,4 0-224,-2 0-1057,-4-8-3043,-8-5-8263</inkml:trace>
</inkml:ink>
</file>

<file path=ppt/ink/ink4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16784,'0'0'5392,"-3"9"-5120,-15 54-36,1 2 0,4 0 0,3 1 0,-4 91 0,14-154-228,0 0 1,1 0 0,-1 0-1,0 0 1,1 0 0,-1 0-1,1 0 1,0 0 0,0 0-1,0 0 1,1 0 0,-1-1-1,1 1 1,-1 0 0,1-1-1,0 1 1,0-1 0,0 0 0,0 0-1,1 0 1,-1 0 0,0 0-1,5 3 1,-3-4-377,0 1-1,0 0 1,0-1-1,1 0 1,-1 0 0,0 0-1,0-1 1,1 1 0,-1-1-1,7 0 1,16-3-5098</inkml:trace>
</inkml:ink>
</file>

<file path=ppt/ink/ink4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14446,'0'0'8760,"-3"8"-7287,-15 31-1084,-1 0 0,-2-2-1,-2-1 1,-37 46 0,60-81-513,0 0 1,-1-1-1,1 1 1,0-1-1,-1 1 1,1 0-1,-1-1 1,1 1-1,-1-1 1,0 1-1,1-1 1,-1 1-1,1-1 1,-1 0 0,0 1-1,1-1 1,-1 0-1,0 1 1,0-1-1,1 0 1,-1 0-1,0 0 1,0 0-1,1 1 1,-1-1-1,0 0 1,0 0 0,1-1-1,-1 1 1,0 0-1,0 0 1,1 0-1,-1 0 1,0-1-1,1 1 1,-1 0-1,0-1 1,1 1-1,-2-1 1,1-1-695,-1 0 1,1 1-1,-1-2 0,1 1 1,0 0-1,0 0 0,0 0 0,0 0 1,0-1-1,-1-3 0,-3-18-7131</inkml:trace>
</inkml:ink>
</file>

<file path=ppt/ink/ink4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5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10858,'0'0'6406,"60"22"-5701,-31-7-160,3 2-193,0-3-256,-3-2-384,-5-6-4004</inkml:trace>
  <inkml:trace contextRef="#ctx0" brushRef="#br0" timeOffset="1">230 0 13677,'0'0'5344,"3"9"-4480,15 37 424,-10-28-954,-1 1 0,0 0 0,4 24 0,-10-36-308,0-1 1,-1 1 0,1 0 0,-1-1 0,0 1 0,-1 0 0,0-1 0,0 1 0,0 0 0,-1-1 0,0 1 0,0-1-1,-1 0 1,-4 7 0,1-2-31,0 0-1,-2 0 0,1-1 0,-1 0 1,-1-1-1,0 0 0,0 0 0,-16 11 1,12-15-1901,7-8-2180,4-13-3250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9993,'0'0'10917,"5"-8"-9139,-2 2-1344,1 1 0,0 0-1,-1 0 1,2 0 0,-1 1 0,0-1-1,1 1 1,0 0 0,0 0 0,0 1-1,1-1 1,-1 1 0,1 1 0,-1-1-1,1 1 1,0 0 0,0 0 0,0 0-1,11-1 1,-16 4-421,0-1-1,-1 0 1,1 1-1,0-1 1,0 1 0,-1-1-1,1 1 1,0-1-1,-1 1 1,1-1-1,0 1 1,-1 0 0,1-1-1,-1 1 1,1 0-1,-1-1 1,1 1 0,-1 0-1,0 0 1,1 0-1,-1-1 1,0 1 0,0 0-1,0 0 1,1 0-1,-1 0 1,0 0 0,0-1-1,0 1 1,0 0-1,0 0 1,-1 0-1,1 0 1,0 0 0,-1 1-1,-6 35 69,-2-20-61,-1 0 1,0 0 0,-2-1-1,1 0 1,-2-1 0,-20 20-1,12-14 183,-28 40 0,48-61-195,0 1 0,1 0 1,-1-1-1,0 1 0,1 0 0,-1 0 1,1-1-1,-1 1 0,1 0 1,-1 0-1,1 0 0,0 0 1,-1 0-1,1 0 0,0-1 0,0 1 1,0 0-1,-1 0 0,1 0 1,0 0-1,0 0 0,0 0 0,1 0 1,-1 0-1,0 0 0,0 0 1,0 0-1,1 0 0,-1 0 0,1 0 1,-1 0-1,0-1 0,1 1 1,0 1-1,2-1-2,-1 0-1,0 0 1,0 0 0,1 0 0,-1 0-1,1-1 1,-1 1 0,1-1 0,-1 0-1,1 0 1,-1 0 0,5 0-1,11-2-82,-1 0 0,32-9 0,11-9-3322,-22 4-3462,-11 2-1013</inkml:trace>
</inkml:ink>
</file>

<file path=ppt/ink/ink4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5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16047,'0'0'10314,"53"-14"-8969,-34 7-864,2 1-417,0 4-321,2-1-1824,-5 3-1827,-3 0-1730,-4 0-5956</inkml:trace>
</inkml:ink>
</file>

<file path=ppt/ink/ink4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 17232,'0'0'9994,"-13"72"-9354,-8-36-512,-3 5-128,2-1-224,4-5-705,5-5-384,1-7-160,7-6 63,1-12-447,1-5-930,0 0-1601,0-13-3780</inkml:trace>
  <inkml:trace contextRef="#ctx0" brushRef="#br0" timeOffset="1">0 79 12332,'0'0'11563,"71"61"-11115,-44-45-352,1-2-32,0-1-736,-3-1-2371,-4-6-1794,-3-5-2113</inkml:trace>
</inkml:ink>
</file>

<file path=ppt/ink/ink4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15278,'0'0'9295,"12"-6"-8820,-1 1-420,-1 1 1,1-1 0,0 2 0,1 0-1,-1 0 1,1 1 0,-1 0 0,13 0 0,-20 2-56,0 0 1,0 0 0,0 1-1,1-1 1,-1 1 0,0 0-1,0 0 1,0 0 0,0 0-1,4 3 1,-7-3 33,0 0-1,0 0 1,0 0-1,0 0 1,0 0-1,0 0 1,-1 0-1,1 1 0,0-1 1,0 0-1,-1 0 1,1 1-1,-1-1 1,1 1-1,-1-1 1,0 0-1,0 1 1,1-1-1,-1 1 1,0-1-1,0 0 1,0 1-1,-1-1 1,1 1-1,0-1 1,0 1-1,-1-1 1,1 0-1,-1 1 1,1-1-1,-1 0 1,0 1-1,1-1 1,-2 1-1,-3 7 87,-1-1-1,0 0 0,0 0 1,-1-1-1,0 0 0,0 0 1,0 0-1,-1-1 0,0 0 1,-18 9-1,-35 31 223,92-46-518,39-14-1853,-25 0-3683,-22 5-1206</inkml:trace>
</inkml:ink>
</file>

<file path=ppt/ink/ink4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6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13229,'0'0'10698,"65"-8"-8809,-32 2-639,6-2-834,-3 1-384,2 0 0,-4 3-1057,-4 1-1730,-6 0-1697,-9 3-1313,-10 0-3652</inkml:trace>
</inkml:ink>
</file>

<file path=ppt/ink/ink4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10858,'0'0'8104,"56"2"-6054,-32-2-385,3 0-255,2 0-193,-2 0-96,-3 0-576,3-1-449,-3 1-481,-3 0-1857,-1-1-1986,-5-2-2819</inkml:trace>
</inkml:ink>
</file>

<file path=ppt/ink/ink4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16464,'0'0'4708,"70"-23"-4740,-37 8-2723,3-2-4451</inkml:trace>
</inkml:ink>
</file>

<file path=ppt/ink/ink4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8:5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68 747 12075,'0'0'8718,"-9"-4"-7533,6 3-1073,0-1 0,-1 1-1,1-1 1,0 1 0,0-1-1,0 0 1,0 0 0,0-1 0,1 1-1,-1-1 1,1 1 0,-1-1 0,1 0-1,0 1 1,0-1 0,0-1-1,1 1 1,-1 0 0,1 0 0,-1 0-1,1-1 1,0 1 0,0-1 0,1 1-1,-1-1 1,1 1 0,0-6-1,-2-12 630,2-1 0,0 1-1,1 0 1,8-38 0,-5 42-654,1 0 1,1 0 0,1 0-1,0 1 1,1 0 0,1 1 0,1 0-1,0 0 1,24-26 0,-5 11-108,2 1 1,1 1 0,1 2-1,71-43 1,-39 33-97,0 3 1,71-24 0,-124 52 88,0 1 1,0 0-1,0 1 1,0 0-1,1 1 1,-1 0-1,18 1 1,-25 1 24,-1 0 0,1 1 0,-1 0 0,1 0 0,-1 0 0,1 1 0,-1 0 0,0 0 0,0 0 0,0 0 1,0 0-1,0 1 0,0-1 0,-1 1 0,1 0 0,-1 1 0,0-1 0,0 0 0,0 1 0,0 0 0,0 0 0,2 6 0,9 17 72,-2 0 0,-1 1 0,-2 0 0,0 0-1,5 37 1,14 153 1107,-11-64-504,-17-153-770,0 1-1,1 0 1,-1-1 0,1 1-1,-1-1 1,1 1 0,-1-1-1,1 1 1,0-1-1,0 1 1,0-1 0,0 0-1,0 1 1,0-1-1,0 0 1,1 0 0,-1 0-1,0 0 1,1 0-1,1 1 1,-2-2-253,0 1-1,0-1 1,0 0-1,0 1 0,0-1 1,1 0-1,-1 0 1,0 0-1,0 0 1,0 0-1,0 0 1,0 0-1,0-1 1,1 1-1,-1 0 1,0-1-1,0 1 1,0-1-1,0 1 1,2-2-1,7-10-6957</inkml:trace>
</inkml:ink>
</file>

<file path=ppt/ink/ink4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04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20 201 8072,'0'0'8338,"-4"9"-8247,-1 12 139,1-1 0,1 2 0,1-1 1,1 0-1,0 0 0,2 1 0,3 25 0,0 19 267,-4-56-414,13 206 827,-9-183-863,1-1 0,2 0 0,1 0 0,18 47 0,-23-71-16,1-1 1,-1 1-1,1-1 0,0-1 0,1 1 1,0 0-1,0-1 0,0 0 1,1 0-1,0-1 0,0 0 0,0 0 1,1 0-1,-1 0 0,1-1 1,1-1-1,-1 1 0,0-1 1,1 0-1,-1 0 0,1-1 0,0 0 1,0-1-1,0 0 0,0 0 1,0 0-1,0-1 0,14-2 0,2-1 147,0-1 0,0-2 0,-1 0 0,0-1 0,0-2 0,0 0 0,-1-2 0,29-17 0,5-8-129,-1-2 0,-2-3 1,-1-2-1,-3-3 0,49-55 0,-37 27 234,-3-1-1,-4-3 1,46-87-1,33-50-965,-129 195-7639,-4 12-204</inkml:trace>
</inkml:ink>
</file>

<file path=ppt/ink/ink4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05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66 767 9289,'0'0'6726,"-10"-1"-4761,-29-5-316,38 5-1559,0 0-1,0 1 0,0-1 0,0 0 1,0 1-1,0-1 0,0 0 1,0 0-1,0 0 0,1 0 0,-1 0 1,0 0-1,0 0 0,1 0 1,-1 0-1,1 0 0,-1 0 0,1 0 1,-1-1-1,1 1 0,0 0 1,0 0-1,0-1 0,-1 1 1,1 0-1,0 0 0,0-1 0,1 1 1,-1 0-1,0-2 0,11-36 448,2 15-477,2 0-1,0 1 1,1 0 0,2 2 0,0 0 0,28-25 0,11-4 61,67-46 1,-50 44-350,2 4 1,1 2-1,3 5 0,2 2 1,1 5-1,1 3 1,95-22-1,-159 49-86,1 0-1,-1 1 1,1 1-1,-1 0 1,1 2-1,-1 1 1,22 3-1,-33-3 345,0 2-1,0-1 1,-1 1-1,1 0 1,-1 1-1,0 0 1,0 0-1,0 1 0,0 0 1,-1 1-1,0-1 1,0 1-1,0 1 1,-1-1-1,0 1 1,0 0-1,8 14 0,-6-7 494,-1 1 0,0 0 0,0 0 0,-2 1-1,0-1 1,-1 1 0,4 24 0,-5-9 106,0 0 0,-2 0 1,-4 32-1,-4-22-1277,1-25-6551</inkml:trace>
</inkml:ink>
</file>

<file path=ppt/ink/ink4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25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717 98 10954,'0'0'1244,"3"-11"203,2-1-947,-2 7-283,-1 1 0,-1-1 1,1 0-1,-1 0 1,1 0-1,-1 0 1,-1 0-1,1 0 1,-1-7-1,0 11-161,0 0-1,0 0 0,0 1 0,-1-1 0,1 0 0,0 0 0,0 0 0,-1 1 0,1-1 0,-1 0 1,1 0-1,-1 1 0,1-1 0,-1 0 0,1 1 0,-1-1 0,0 1 0,1-1 0,-1 1 0,0-1 0,1 1 1,-1-1-1,0 1 0,0-1 0,0 1 0,1 0 0,-1 0 0,0-1 0,0 1 0,0 0 0,0 0 1,1 0-1,-1 0 0,0 0 0,0 0 0,0 0 0,0 0 0,0 0 0,1 1 0,-1-1 0,-1 1 0,-40 11-89,21 0 27,1 0 0,0 1 0,1 1 0,0 1-1,-24 25 1,-82 99 56,109-121-34,-195 260 586,180-229-345,2 0 1,3 2 0,1 1 0,-18 58 0,38-95-134,1 1 1,0 0 0,1-1-1,1 1 1,0 0-1,1 19 1,1-30-70,0-1 1,1 0 0,-1 1-1,1-1 1,0 0-1,0 0 1,1 0-1,-1 1 1,1-1-1,0-1 1,0 1 0,0 0-1,0 0 1,1-1-1,-1 1 1,1-1-1,0 0 1,0 0-1,0 0 1,1 0 0,-1 0-1,1-1 1,-1 0-1,1 0 1,0 0-1,7 3 1,6 0 235,0-1 1,0 0 0,1-2-1,-1 0 1,1-1-1,0 0 1,31-4-1,-14-2-33,-1 0 0,1-3 0,33-11 0,-26 4-222,0-2 0,-1-1 0,-1-3 0,-1-1-1,-1-1 1,-1-3 0,-1-1 0,-1-1 0,-2-2-1,31-35 1,-46 44-68,0-1-1,-2 0 1,0-1 0,-2-1-1,0 0 1,-1-1-1,-2 0 1,-1-1-1,-1 0 1,-1-1 0,-1 0-1,-1 0 1,-2-1-1,-1 0 1,-1 1-1,-1-1 1,-3-35 0,1 55 9,0 0 0,0 0 0,-1 0-1,0 0 1,-1 0 0,1 0 0,-1 0 0,-1 1 0,0-1 0,0 1 0,0 0 0,-1 0 0,0 1 0,0-1 0,-1 1 0,1 0 0,-1 1 0,-1-1 0,1 1 0,-1 0 0,0 1 0,0 0 0,0 0 0,-1 0 0,1 1 0,-1 0 0,0 1 0,0-1 0,0 2 0,0-1 0,0 1 0,-1 0 0,1 1 0,0 0 0,0 0 0,-1 0 0,1 1 0,0 1 0,-14 3 0,-3 4-1112,0 0 0,0 1 0,2 2 0,-28 17 0,-14 11-5420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18866,'0'0'10479,"9"-4"-9475,158-80 90,-170 110-1302,-37 73 542,28-74-184,1 0 0,2 0-1,0 1 1,1 0 0,2 0 0,1 1-1,-3 32 1,11-58-150,3-8 0,4-9 0,-7 10-560,-1 4-268,-1-1 0,1 0 0,-1 0 0,0 1 0,0-1 1,0 0-1,0 0 0,-1 0 0,1-1 0,-1 1 0,0 0 1,0 0-1,0-3 0</inkml:trace>
</inkml:ink>
</file>

<file path=ppt/ink/ink4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12812,'0'0'8750,"2"4"-8462,4 9-55,-2 0-1,1 1 1,-2-1 0,0 1-1,-1 0 1,0 0-1,-1 0 1,-1 28 0,1-3 241,-10 982 5718,-17-765-5247,-5 129-283,31-384-710,0 0-1,0-1 1,0 1-1,0 0 1,0 0 0,0-1-1,0 1 1,0 0-1,0 0 1,0-1-1,0 1 1,1 0 0,-1 0-1,0-1 1,0 1-1,1 0 1,-1-1-1,0 1 1,1 0 0,-1-1-1,1 1 1,-1-1-1,1 1 1,-1-1-1,1 1 1,0-1 0,-1 1-1,1-1 1,-1 1-1,1-1 1,1 1 0,-1-1-191,0-1 0,0 1 0,0 0 1,0 0-1,0-1 0,0 1 0,-1-1 1,1 1-1,0 0 0,0-1 0,0 0 1,-1 1-1,1-1 0,0 1 1,-1-1-1,1 0 0,0 0 0,-1 1 1,1-1-1,-1 0 0,1 0 0,-1 0 1,0 1-1,1-1 0,0-2 0,8-22-6476</inkml:trace>
</inkml:ink>
</file>

<file path=ppt/ink/ink4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5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91 5894,'0'0'3923,"-11"-3"-2049,7 2-1742,-14-4 851,0 1-1,-27-3 0,42 6-796,0 1-1,0-1 0,0 1 0,0 0 1,0-1-1,-1 1 0,1 1 0,0-1 1,0 0-1,0 1 0,0 0 0,0 0 0,0 0 1,0 0-1,0 0 0,0 0 0,1 1 1,-1-1-1,0 1 0,1 0 0,-1 0 1,1 0-1,0 0 0,-1 0 0,-2 5 1,5-6-140,0 0 0,-1 0 1,1 1-1,0-1 0,0 0 1,0 0-1,0 0 0,0 0 0,1 1 1,-1-1-1,0 0 0,1 0 1,-1 0-1,0 0 0,1 0 1,-1 0-1,1 0 0,0 1 1,-1-2-1,1 1 0,0 0 1,0 0-1,-1 0 0,1 0 1,0 0-1,0-1 0,0 1 1,0 0-1,0-1 0,0 1 1,0-1-1,0 1 0,0-1 1,1 1-1,-1-1 0,0 0 1,0 0-1,0 1 0,2-1 1,57 11 377,-54-10-321,70 6 442,133-6 0,78-23 132,43-14-521,539-30 73,-38 71 2710,327-2-2771,-766-26 819,-387 22-215,0 0-4580,-4-4-5204,-1-1 3161</inkml:trace>
</inkml:ink>
</file>

<file path=ppt/ink/ink4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12716,'0'0'10922,"10"0"-10137,20 0-462,0 3 0,-1 0 0,1 2 0,46 14 0,10 0-203,-47-12-96,-21-5 148,0 1-1,0 1 1,34 12-1,-51-15-117,1-1 1,-1 1-1,0 0 1,0-1-1,1 1 0,-1 0 1,0 0-1,0 0 0,0 0 1,0 0-1,0 0 0,0 0 1,0 0-1,0 0 0,0 0 1,0 0-1,-1 1 1,1-1-1,0 0 0,-1 1 1,1-1-1,-1 0 0,0 1 1,1-1-1,-1 1 0,0-1 1,0 1-1,0-1 0,0 0 1,0 1-1,0-1 1,0 1-1,0-1 0,-1 1 1,1-1-1,-1 0 0,1 1 1,-1-1-1,1 0 0,-1 1 1,0-1-1,0 0 0,1 0 1,-1 0-1,0 1 1,-2 0-1,-5 8 279,0-1 1,-1-1-1,0 1 0,-11 7 1,18-15-301,-76 55 837,53-41-1028,1 2 1,1 1-1,1 1 1,0 0-1,-22 27 1,31-26-3564,10-8-3107</inkml:trace>
</inkml:ink>
</file>

<file path=ppt/ink/ink4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2 429 14125,'0'0'1260,"0"9"432,0-5-1592,-1 2 260,1 0 0,0 0 0,0 0 0,1 0 0,-1 0 0,3 8 0,-2-12-203,0 0 1,0 1 0,0-1 0,0 0 0,1 0 0,-1 0 0,0 0 0,1 0 0,0 0 0,-1 0 0,1 0 0,0-1 0,0 1-1,0-1 1,0 1 0,0-1 0,0 0 0,1 0 0,-1 0 0,0 0 0,0 0 0,4 0 0,0 1 138,1-1 1,-1 0-1,0 0 0,1-1 1,-1 0-1,1 0 1,-1-1-1,0 1 0,1-1 1,-1-1-1,0 1 1,10-5-1,-5 2-49,0-2 1,0 1-1,-1-2 0,0 1 0,0-1 0,11-11 1,1-4-115,-2 0 1,0-1-1,-1-1 0,23-40 1,-30 41-199,-1 0 1,-1 0-1,-1-1 1,-1 0-1,-2-1 1,0 1-1,-1-1 1,-2-1-1,0 1 1,-2-48-1,0 91 38,2 1 0,0-1 0,1 0 0,1 0 0,0 0 0,2-1 1,0 0-1,0 0 0,2-1 0,0 0 0,12 16 0,5 4-617,2-1 0,1-1 0,52 48 0,-37-46-3504,-4-8-3037</inkml:trace>
</inkml:ink>
</file>

<file path=ppt/ink/ink4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7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0 12300,'0'0'9828,"-10"11"-8857,0 2-789,0 0 0,1 1 0,0 0 0,1 0 0,1 1 0,0 0 0,1 1 1,1-1-1,-5 20 0,1 13 283,2 0 1,-2 91 0,9-113-427,1-1 1,1 1-1,2 0 1,0-1 0,2 0-1,1 0 1,10 26-1,-13-46-3378,-4-16 1957,-8-20-719,-3 7-332,-2 0 1,-1 0-1,-1 1 1,-27-31-1,-7-4 2490,12 14 5568,37 44-5532,0 0 0,0 0 0,0 0 0,0 0-1,0-1 1,-1 1 0,1 0 0,0 0 0,0 0 0,0 0 0,0-1 0,0 1 0,0 0 0,0 0-1,0 0 1,0-1 0,0 1 0,0 0 0,0 0 0,0 0 0,0-1 0,0 1 0,0 0 0,0 0-1,0 0 1,0-1 0,0 1 0,0 0 0,0 0 0,0 0 0,0 0 0,0-1 0,0 1 0,0 0-1,0 0 1,1 0 0,-1 0 0,0-1 0,0 1 0,0 0 0,0 0 0,0 0 0,1 0 0,-1 0 0,0 0-1,0 0 1,0-1 0,1 1 0,-1 0 0,0 0 0,0 0 0,0 0 0,0 0 0,1 0 0,-1 0-1,0 0 1,22-2 1065,24 6-1146,47 5-353,-30-12-4464,-30-4-1228</inkml:trace>
</inkml:ink>
</file>

<file path=ppt/ink/ink4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7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16303,'0'0'2275,"-58"61"-898,34-24-865,5 7 257,-1 6 128,7 1-288,6-5-225,7-4-32,0-8-96,17-9-191,9-9-1,5-10-32,5-3-673,2-3-1025,-5-3-1216,-1-11-1827,-5-8-4580</inkml:trace>
</inkml:ink>
</file>

<file path=ppt/ink/ink4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8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13389,'0'0'5028,"-25"57"-3074,4-26-705,0 8 33,-1 1-321,-4-1-481,6-4-320,4-8-128,3-7 32,3-8-128,3-7-833,2-5-1056,-4-3-2275,2-15-3139</inkml:trace>
  <inkml:trace contextRef="#ctx0" brushRef="#br0" timeOffset="1">1 73 5573,'0'0'14126,"62"40"-12749,-33-22-256,6-2-544,2 1-481,-2-1-385,0-2-1889,-7-5-2370,-1-6-4420</inkml:trace>
</inkml:ink>
</file>

<file path=ppt/ink/ink4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8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46 9545,'0'0'6326,"2"-9"-3134,1-3-2570,2-12 3205,-8 39-1741,-8 31-1653,-9 35 1384,-13 117 0,26-118-1067,5 128 0,2-206-732,0 1-1,0-1 0,1 0 0,-1 0 0,1 0 0,-1 0 0,1 0 0,0 0 0,0 0 0,0 0 0,0 0 0,0 0 0,2 3 0,6-5 241,-2-17-162,-4-10-2811,-1 1-1,-2-46 1,-1 37-1487,0-6-2108</inkml:trace>
</inkml:ink>
</file>

<file path=ppt/ink/ink4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0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94 13132,'0'0'12247,"12"-5"-10929,26-9-661,1 2-1,0 2 0,49-6 1,71-18-485,-159 34-184,0 0 1,0 0 0,0 0 0,0 0 0,0 0 0,0 0-1,0 0 1,0 0 0,0 0 0,0-1 0,0 1-1,0 0 1,0 0 0,0 0 0,0 0 0,0 0 0,0 0-1,0 0 1,0 0 0,0 0 0,0 0 0,0 0-1,0 0 1,0-1 0,0 1 0,0 0 0,0 0 0,0 0-1,0 0 1,0 0 0,0 0 0,0 0 0,0 0-1,0 0 1,0 0 0,1 0 0,-1 0 0,0 0 0,0 0-1,-15-1-92,-23 5 148,-9 12-33,1 3-1,0 1 0,-43 28 0,-15 6 19,74-40-45,-16 8 132,83-37-163,239-86-279,-161 61-282,-99 34 362,-71 3-127,29 5 378,0 2 0,-1 1 1,1 0-1,1 2 0,0 1 1,0 2-1,0 0 0,-40 24 1,63-33-139,-1 1 0,1 0 0,-1 0 0,1 0 0,0 1 1,0-1-1,0 0 0,1 1 0,-4 4 0,4 8-4007,1-14 3757,1-1 0,-1 1 0,0 0 0,1-1 0,0 1 0,-1-1 0,1 1 0,-1-1 0,1 1 0,0-1 0,-1 1 0,1-1 0,0 0 0,-1 1 0,1-1 0,0 0 0,0 1 0,-1-1 0,1 0 0,1 0 0,15 2-8873</inkml:trace>
</inkml:ink>
</file>

<file path=ppt/ink/ink4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1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13196,'0'0'10368,"11"-6"-9642,29-12-88,0 2 1,53-15 0,47-18-169,-140 49-456,0 0 1,0 0 0,0 0-1,0 0 1,0 0-1,0 0 1,0 0-1,0 0 1,-1-1-1,1 1 1,0 0-1,0 0 1,0 0 0,0 0-1,0 0 1,0 0-1,0-1 1,0 1-1,0 0 1,0 0-1,0 0 1,0 0-1,0 0 1,0-1-1,0 1 1,0 0 0,0 0-1,0 0 1,0 0-1,0 0 1,0-1-1,0 1 1,0 0-1,0 0 1,0 0-1,1 0 1,-1 0 0,0 0-1,0-1 1,0 1-1,0 0 1,0 0-1,0 0 1,0 0-1,1 0 1,-1 0-1,0 0 1,0 0-1,0 0 1,-27-2 408,-36 8 269,34 1-529,0 1 1,0 1 0,0 2-1,2 0 1,-40 23 0,67-34-165,0 0 0,1 0 1,-1 0-1,0 0 0,0 0 0,0 0 1,0 0-1,0 0 0,0 0 0,0 0 1,0 0-1,0 0 0,1 0 0,-1 0 1,0 0-1,0 0 0,0 0 0,0 0 1,0 0-1,0 1 0,0-1 0,0 0 1,0 0-1,0 0 0,1 0 0,-1 0 1,0 0-1,0 0 0,0 0 0,0 0 1,0 0-1,0 0 0,0 0 0,0 1 1,0-1-1,0 0 0,0 0 0,0 0 1,0 0-1,0 0 0,0 0 0,0 0 1,0 0-1,0 1 0,0-1 0,0 0 1,0 0-1,0 0 0,0 0 0,0 0 1,0 0-1,0 0 0,0 0 0,0 0 1,0 0-1,0 1 0,0-1 0,0 0 1,0 0-1,17 0-98,23-7-45,-2-5 59,-5 3-148,0-2 0,0-2 0,-1-1 0,45-26 0,-76 40 238,-1 0 0,0 0 0,0 0 0,0 0 0,0 0-1,1-1 1,-1 1 0,0 0 0,0 0 0,0 0 0,0 0-1,0 0 1,0 0 0,1 0 0,-1 0 0,0 0-1,0 0 1,0 0 0,0-1 0,0 1 0,0 0 0,0 0-1,0 0 1,1 0 0,-1 0 0,0 0 0,0-1 0,0 1-1,0 0 1,0 0 0,0 0 0,0 0 0,0 0-1,0-1 1,0 1 0,0 0 0,0 0 0,0 0 0,0 0-1,0 0 1,0-1 0,0 1 0,0 0 0,0 0 0,0 0-1,0 0 1,0 0 0,0 0 0,-1-1 0,1 1-1,0 0 1,0 0 0,0 0 0,0 0 0,0 0 0,0 0-1,0 0 1,0-1 0,-1 1 0,1 0 0,0 0 0,0 0-1,0 0 1,0 0 0,-1 0 0,-16-2 112,-22 5 13,-204 60 1504,257-63-3090,-7 1 253,0 0 0,0-1 1,1 0-1,-1-1 0,0 0 0,11-2 0,11-12-7520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10794,'0'0'20820,"10"-6"-20003,10-5-775,0 0 0,1 2 0,0 0 0,0 2 0,1 0 0,0 1 0,41-5 0,-62 12-42,0-1 0,0 1 0,-1-1 0,1 1 0,0-1 0,-1 1 0,1 0 0,-1-1 0,1 1 0,0 0 0,-1-1 0,1 1 0,-1 0 0,0 0 0,1-1 0,-1 1 0,0 0 0,1 0 0,-1 0 0,0 0 0,0 0 0,0-1 0,0 1 0,0 0 0,0 0 0,0 0 0,0 0 0,0 0 0,0 0 0,-1 1 0,-3 32 0,-3-12 0,-1 0 0,-1-1 0,-1 0 0,-16 24 0,16-28 0,0 0 0,1 0 0,1 1 0,0 0 0,2 0 0,0 0 0,-4 23 0,13-22-1017,7-16-1480,-9-4 2253,0 1 0,0-1 0,0 0 0,0 1 0,0-1 0,0 0 0,0 0 0,0 0 0,0 0 0,0 0 0,0 0 0,-1 0 0,1 0 0,0 0 0,-1 0 0,1-1 0,-1 1 0,0 0 0,1 0 0,-1 0 0,0-1 0,0 1 0,1 0 0,-1-2 0,-1-13-5703,-1-2-1938</inkml:trace>
</inkml:ink>
</file>

<file path=ppt/ink/ink4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1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0 16400,'0'0'7991,"-10"11"-7185,-15 18-413,1 0-1,2 1 0,-19 35 1,9-7-39,-52 85 538,74-129-1429,-1 1 0,-1-2 0,-25 24-1,17-26-2380,20-11 2696,-1 0 0,1 1-1,-1-1 1,0 0-1,1 0 1,-1 1 0,1-1-1,-1 0 1,0 0 0,1 0-1,-1 0 1,0 0-1,1 0 1,-1 0 0,0 0-1,1 0 1,-1 0-1,0 0 1,1-1 0,-1 1-1,0 0 1,1 0 0,-1-1-1,1 1 1,-1 0-1,1-1 1,-1 1 0,1 0-1,-1-1 1,0 0 0,-4-18-5517</inkml:trace>
</inkml:ink>
</file>

<file path=ppt/ink/ink4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6:1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16720,'0'0'7687,"51"-26"-7046,-13 46 63,11 5 225,9 7-512,7 3-321,-2 2-160,-4 1-1410,-9-4-1889,-10-4-2659,-13-4-9256</inkml:trace>
</inkml:ink>
</file>

<file path=ppt/ink/ink4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33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8904,'0'0'19315,"1"9"-18632,0 45 903,-9 100 0,4-108-1373,-11 66 43,8-71-144,-3 70 0,13-110-1011,3-9-1492,3-10-5022,-8 9-2383</inkml:trace>
</inkml:ink>
</file>

<file path=ppt/ink/ink4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34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10025,'0'0'19886,"-1"8"-19075,-12 39-233,-35 85 0,28-84-282,2 0 1,-12 58-1,29-103-296,0 0 0,0 1 0,1-1 0,-1 0 0,1 0 0,0 1 0,0-1 0,0 0 0,0 1 0,1-1 0,-1 0 0,3 7 0,-2-9 0,1 0 0,-1 1 0,0-1 0,1 0 0,-1 0 0,1 0 0,-1 0 0,1 0 0,0-1 0,-1 1 0,1 0 0,0-1 0,-1 0 0,1 1 0,0-1 0,0 0 0,-1 0 0,1 1 0,0-1 0,0-1 0,0 1 0,-1 0 0,1 0 0,0-1 0,2 0 0,7-1 6,0-1 0,-1 0 0,1 0 0,-1-1-1,1-1 1,-1 1 0,10-8 0,69-49-86,-52 35-95,-24 17-350,40-30-3166,-25 9-5007,-22 18 424</inkml:trace>
</inkml:ink>
</file>

<file path=ppt/ink/ink4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34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18481,'0'0'4869,"-22"58"-2723,16-23-288,-3 8-225,0 14-479,-5 7-738,0 4-288,3 3-64,0-6-32,5-7-160,6-12-769,0-15-576,10-14-1954,5-13-4069</inkml:trace>
</inkml:ink>
</file>

<file path=ppt/ink/ink4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38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14382,'0'0'1190,"9"-6"679,2 1-1331,-1 0 1,1 0-1,0 1 1,0 1 0,0-1-1,21-2 1,-25 5-334,0 0 0,0 1 0,0 0 0,0 0-1,0 0 1,0 1 0,0 0 0,0 1 0,0-1 0,0 1 0,-1 0 0,1 1 0,-1 0-1,12 7 1,-10-4-116,-1 0 0,0 1 0,0 0 0,0 1 0,-1 0 0,0 0 0,-1 0 0,0 0 0,0 1 0,-1 0 0,0 0 0,0 0 0,-1 1 0,0-1 0,-1 1 0,0-1 0,0 1 0,-1 0 0,-1 0 0,0 15-1,-1 5 218,-2-1-1,-1 1 0,-1-1 0,-1 0 1,-18 47-1,-76 149 800,34-85-3501,29-45-5565,31-79-3116</inkml:trace>
</inkml:ink>
</file>

<file path=ppt/ink/ink4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4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63 7399,'0'0'9972,"-9"-4"-7890,1-1-1477,6 4-388,-1-1 0,1 0 0,-1 0 0,0 1 0,0 0 1,0 0-1,0-1 0,0 2 0,0-1 0,0 0 0,0 1 0,-4-1 0,6 1-73,1 0 1,-1 0-1,0 1 0,1-1 0,-1 0 0,1 1 0,-1-1 0,1 0 0,0 1 1,-1-1-1,1 1 0,-1-1 0,1 0 0,0 1 0,-1-1 0,1 1 1,0-1-1,-1 1 0,1-1 0,0 1 0,0 0 0,-1-1 0,1 1 0,0-1 1,0 1-1,0 0 0,0-1 0,0 1 0,0-1 0,0 1 0,0 0 0,0-1 1,0 1-1,0-1 0,0 1 0,1-1 0,-1 1 0,0 0 0,1 0 0,-1 0-68,0 1 0,1-1 0,-1 0 0,0 1-1,1-1 1,0 0 0,-1 0 0,1 1-1,-1-1 1,1 0 0,0 0 0,0 0-1,0 0 1,0 0 0,0 0 0,0 0 0,0 0-1,0-1 1,0 1 0,2 1 0,7 0 22,0-1 0,0 1 1,0-2-1,1 1 1,-1-1-1,0-1 0,21-3 1,71-24 133,-72 18-133,47-8 0,4 9-94,-48 7 65,-33 2-63,0 0 1,0 0 0,0 1-1,0-1 1,0 0 0,0 0-1,0 0 1,0 0 0,0 0-1,0 0 1,0 1 0,0-1-1,0 0 1,0 0 0,0 0-1,0 0 1,0 0 0,0 1-1,0-1 1,0 0 0,0 0-1,0 0 1,0 0 0,0 0-1,0 0 1,0 1 0,0-1-1,0 0 1,0 0 0,0 0-1,1 0 1,-31 9 75,-1-1 0,1-2-1,-1-1 1,-32 1 0,-129-2 448,134-5-483,43-2-48,15-5 0,1 6 0,1 1 0,-1-1 0,1 1 0,-1-1 0,1 1 0,-1 0 0,1 0 0,0 0 0,-1 0 0,1 0 0,3-1 0,30-7-42,0 2-1,1 2 1,0 1 0,0 2-1,0 1 1,38 4 0,6-1-94,-80-2 134,43 3-378,-42-3 367,0 0-1,0 0 1,0 0 0,0 0-1,0 0 1,0 1-1,0-1 1,0 0-1,0 1 1,0-1 0,0 0-1,0 1 1,0-1-1,0 1 1,-1-1-1,1 1 1,0 0 0,0-1-1,0 1 1,-1 0-1,1 0 1,0-1-1,-1 1 1,1 0 0,-1 0-1,1 0 1,-1 0-1,1 0 1,-1 0-1,1 0 1,-1 0 0,0 0-1,0 0 1,1 0-1,-1 1 1,-1 0 18,0-1 1,0 0-1,0 0 1,0 0-1,0 0 1,0 0-1,0 0 1,0 0-1,-1 0 1,1 0-1,0 0 1,0 0-1,-1-1 1,1 1-1,-1-1 1,1 1-1,-1-1 1,1 1-1,-1-1 1,1 0-1,-1 0 1,-1 0-1,-41 4 82,39-4-71,-202-5 552,45-1-89,134 9-453,28-3-26,-1 0 0,1 0 0,-1 0 0,1 0 0,-1 0 0,1 1 0,-1-1-1,1 0 1,-1 0 0,1 0 0,-1 1 0,1-1 0,-1 0 0,1 1 0,-1-1-1,1 0 1,-1 1 0,1-1 0,0 1 0,-1-1 0,1 1 0,0-1 0,-1 0 0,1 1-1,0-1 1,0 1 0,-1 0 0,1-1 0,0 1 0,0-1 0,0 1 0,0-1-1,0 1 1,0-1 0,0 1 0,0-1 0,0 1 0,0 0 0,0-1 0,0 1 0,0-1-1,0 1 1,0-1 0,1 2 0,2-1-38,0 0 0,0 0 0,0 0 0,0 0 0,0 0 0,0-1 0,0 1 0,1-1-1,-1 0 1,0 0 0,0 0 0,0 0 0,6-2 0,3 2-299,2-1-387,1 0 0,-1-1 0,0 0 0,0-1 0,17-6 0,37-15-5929,1-5-4254</inkml:trace>
</inkml:ink>
</file>

<file path=ppt/ink/ink4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17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92 369 8872,'0'0'3860,"-10"6"-1346,3-1-1999,-39 24 1934,17 1 3663,39-40-2556,14-8-2690,-4 3-484,363-348 322,-367 347-698,-15 15-6,0-1-1,0 1 1,0 0-1,1-1 0,-1 1 1,0 0-1,1 0 1,-1 0-1,1 0 1,-1 0-1,1 1 1,0-1-1,-1 0 1,1 1-1,1-1 0,-2 1-1,-1 0 0,1 1 0,-1-1 0,1 0 0,-1 1 0,0-1 0,1 0 0,-1 1 0,0-1-1,1 1 1,-1-1 0,0 0 0,0 1 0,1-1 0,-1 1 0,0-1 0,0 1 0,0-1 0,0 1-1,0-1 1,0 1 0,0-1 0,0 1 0,0-1 0,0 1 0,0 0 0,0-1 0,0 1 0,0-1 0,0 1-1,-15 57 24,-3-5 31,0-4 31,1 2 0,4 0 0,-11 71 0,26-90-793,-2-31 492,1 0 1,-1 0-1,1 0 1,-1 0-1,1 0 1,0 0-1,-1-1 1,1 1-1,0 0 1,0-1 0,-1 1-1,1 0 1,0-1-1,0 1 1,0-1-1,0 1 1,0-1-1,0 0 1,0 1-1,0-1 1,0 0-1,0 0 1,0 1-1,0-1 1,0 0-1,1 0 1,24 0-7641</inkml:trace>
</inkml:ink>
</file>

<file path=ppt/ink/ink4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19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69 2402,'0'0'18567,"-3"-9"-17446,-2 1-665,-5-12-126,7-1 4175,-11 42-3368,3 21 116,15-27-435,-4-15-797,1 0 0,0 0 0,0 0 0,-1 0 1,1 0-1,0 0 0,0 0 0,-1 0 0,1 0 0,0-1 0,0 1 1,-1 0-1,1 0 0,0-1 0,-1 1 0,1 0 0,0-1 0,-1 1 1,1-1-1,-1 1 0,1-1 0,0 1 0,-1-1 0,1-1 0,1 0 20,0-1 0,0 0 0,0 1-1,-1-1 1,1 0 0,-1 0 0,0 0 0,0 0-1,0 0 1,0 0 0,-1 0 0,1 0-1,-1 0 1,0-1 0,0 1 0,0-5-1,0 7-27,0 0-1,0 0 0,0 0 0,0 0 1,0 0-1,-1 0 0,1 0 1,0 0-1,0 0 0,-1 0 0,1 0 1,-1 0-1,1 0 0,-1 0 1,1 0-1,-1 1 0,1-1 0,-1 0 1,0 0-1,1 1 0,-1-1 0,0 0 1,0 1-1,0-1 0,1 0 1,-1 1-1,0-1 0,0 1 0,0 0 1,0-1-1,0 1 0,0 0 1,0 0-1,0-1 0,0 1 0,0 0 1,0 0-1,0 0 0,0 0 0,0 0 1,0 0-1,0 1 0,0-1 1,0 0-1,0 0 0,0 1 0,0-1 1,0 1-1,0-1 0,0 1 1,0-1-1,0 1 0,0 0 0,-1 1-8,0-1 0,1 1-1,-1 0 1,0-1-1,1 1 1,0 0-1,-1 0 1,1 0 0,0 1-1,0-1 1,0 0-1,0 0 1,1 0 0,-1 1-1,0 2 1,0-4-2,1 0 0,0 0 0,-1 0 0,1 0 0,0 0 0,0 0 0,0 0 0,0 0 0,0 0 0,0 0 0,0 0 0,0 0 1,0 0-1,0 0 0,0 0 0,1 0 0,-1 0 0,0-1 0,1 1 0,-1 0 0,0 0 0,1 0 0,0 0 0,-1 0 0,1 0 0,-1-1 0,1 1 0,0 0 0,-1-1 0,1 1 1,0 0-1,0-1 0,0 1 0,0-1 0,-1 1 0,3 0 0,1-1 7,-1 1-1,1-1 1,0 1 0,0-1-1,0 0 1,0 0 0,0-1-1,0 1 1,-1-1 0,1 0-1,7-3 1,-9 3-7,0 0 0,-1 0 1,1 0-1,-1-1 0,1 1 0,-1 0 1,1-1-1,-1 1 0,0-1 0,0 0 1,0 1-1,0-1 0,0 0 0,0 0 1,0 1-1,-1-1 0,1 0 0,-1 0 1,1 0-1,-1 0 0,0 0 0,0 0 1,0 0-1,0-4 0,0 6-2,0-1 0,0 1 0,0-1 0,0 1 0,-1-1 0,1 1 0,0-1 0,0 1 0,0 0 0,-1-1 0,1 1 0,0-1 0,-1 1 0,1-1 0,0 1 0,-1 0 0,1-1 0,-1 1 0,1 0 0,-1 0 0,1-1 0,0 1 0,-1 0 0,1 0 0,-1-1 0,1 1 0,-1 0 0,1 0 0,-1 0 0,1 0 0,-1 0 0,1 0 0,-1 0 0,1 0 0,-1 0 0,0 0 0,1 0 0,-1 0 0,1 0 0,-1 0 0,1 1 0,-1-1 0,1 0 0,0 0 0,-1 0 0,1 1 0,-1-1 0,1 0 0,-1 1 0,0 0 0,-24 15 0,5 18 0,19-32 0,0 0 0,0 0 0,0 0 0,0 0 0,1 0 0,-1 0 0,1 0 0,-1 0 0,1 0 0,0 0 0,0 1 0,-1-1 0,2 0 0,-1 0 0,0 0 0,1 3 0,-1-5 0,1 0 0,-1 1 0,1-1 0,-1 0 0,1 0 0,0 0 0,-1 0 0,1 0 0,-1 0 0,1 0 0,-1 0 0,1 0 0,0 0 0,-1 0 0,1 0 0,-1 0 0,1-1 0,-1 1 0,1 0 0,-1 0 0,1-1 0,-1 1 0,1 0 0,-1 0 0,1-1 0,-1 1 0,0-1 0,1 1 0,-1 0 0,1-1 0,-1 1 0,1-2 0,14-13 0,-2-5-889,-10 13-69,-9 14-206,-5 9-2209,1-2-2916,2-3-5990</inkml:trace>
</inkml:ink>
</file>

<file path=ppt/ink/ink4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27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1200 4773,'0'0'13805,"-10"-12"-8563,12-2-5066,0 0 1,0 1-1,1-1 1,1 1-1,0 0 1,1 0-1,1 0 1,0 1-1,0 0 1,2 0-1,9-12 1,-12 14-293,28-38 417,2 0 0,1 2 0,3 2 0,51-45 0,73-50 302,-129 112-568,48-31 0,-19 16-8,-23 16 261,50-24 0,-28 17-96,-27 16 4,1 2-1,1 1 1,46-11-1,-25 8-245,21-1 84,-55 14-17,47-14 1,-36 6 10,60-9 0,-59 14 5,64-21 1,-83 23-46,1 1 1,1 0-1,-1 1 1,0 1-1,1 0 1,-1 2-1,27 2 0,4-1 51,-35-3-32,0 1 0,0-1 0,-1-1 0,1-1 0,13-5-1,-13 4-3,-1 1 0,1 1 0,0 0 0,0 0 0,17 0 0,-3 2 24,1-2 0,-1-2 0,0 0-1,27-10 1,-28 7 12,1 2-1,0 0 0,1 2 0,28-1 1,-38 4 185,-1 0 0,0-2 0,1 0 0,17-6 0,1 0-132,14 6-18,-5 1-3089,-18-7-4684,-17 2 498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6263 160 13453,'-242'-60'3601,"-38"-8"-2713,214 56-927,0 3 0,-90-1 0,21 11 226,0 7 0,-180 32-1,1 27 326,3 13-1,4 13 1,4 14-1,-438 219 0,553-223-416,-176 126-1,-158 150 98,279-198-161,156-111 63,3 3 1,3 4 0,-121 149 0,-19 15-8,-28 34-68,205-220-49,-154 202 665,142-176-387,-61 114-1,61-90-219,21-45-14,4 1 1,1 2-1,-37 119 0,62-163-13,1-1 0,1 1-1,1 0 1,0 0-1,1 0 1,2 0-1,0 0 1,0-1 0,2 1-1,0 0 1,2-1-1,0 1 1,1-1-1,0-1 1,1 1-1,2-1 1,0 0 0,20 28-1,31 33 55,121 119-1,-106-120-195,-48-50 131,2-2 0,1-1 0,1-1 0,0-2 0,2-1 0,1-1-1,0-2 1,1-2 0,47 14 0,39 6 53,184 27 0,-219-47-39,209 28 0,2-13 0,337-10-1,580-88-66,-850 19 28,467-127 0,125-115 99,-879 261-60,-2-4 0,-1-2 1,-2-4-1,-2-3 1,-2-3-1,100-88 0,-117 86 8,-2-2-1,-2-2 1,-3-2-1,-2-2 0,-3-2 1,-2-2-1,-3-1 1,29-71-1,12-62 36,-8-2 0,-9-3-1,51-329 1,-92 403-48,-6 0 1,-9-241-1,-10 273 18,-3 1-1,-5 1 0,-3 0 1,-52-144-1,57 198 15,-1 1 0,-2 0-1,-2 2 1,-1 0 0,-1 1 0,-2 1-1,-1 1 1,-2 2 0,-1 0 0,-1 2 0,-1 0-1,-1 3 1,-2 0 0,0 2 0,-1 1-1,-66-30 1,39 27-113,0 3-1,-1 2 0,-1 3 0,0 3 1,-72-6-1,-319 2-6633,324 18-640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8296,'0'0'22389,"58"-13"-21236,-25 8-608,0 0-321,3-1-64,-6-1-576,-2 3-1634,-9-1-2595,-5-1-3266</inkml:trace>
</inkml:ink>
</file>

<file path=ppt/ink/ink4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2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18770,'0'0'6667,"0"11"-6448,-9 192 1162,-1-16-295,7-31-453,11 464 1803,9-461-1792,4 105 287,-29-231-4003,8-32 2938,0 0 0,0-1 1,0 1-1,0-1 0,-1 1 1,1 0-1,0-1 0,0 1 0,-1-1 1,1 1-1,0-1 0,-1 1 1,1-1-1,0 1 0,-1-1 0,1 1 1,-1-1-1,1 0 0,-1 1 1,1-1-1,-1 1 0,1-1 1,-1 0-1,1 0 0,-1 1 0,1-1 1,-1 0-1,0 0 0,1 0 1,-1 0-1,0 1 0,1-1 0,-1 0 1,1 0-1,-1 0 0,0-1 1,1 1-1,-1 0 0,1 0 0,-1 0 1,0 0-1,1 0 0,-1-1 1,1 1-1,-1 0 0,1 0 1,-1-1-1,1 1 0,-1-1 0,1 1 1,-1 0-1,1-1 0,-1 0 1,-9-16-9978</inkml:trace>
</inkml:ink>
</file>

<file path=ppt/ink/ink4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8520,'0'0'12198,"9"-5"-11424,4-1-573,1 1-1,0 0 1,0 1-1,0 0 0,0 1 1,1 1-1,24-1 1,123 3 862,-82 2-874,1209-43-99,-365 5-148,108 62 368,-503-13 1847,-526-13-2103,0 0 0,0 0 0,0 0 0,0-1 0,0 1 0,0-1 0,0 0 0,0 0 0,0 0 0,0-1 0,0 1 0,-1 0 0,1-1 1,3-2-1,0-4-3393,-3-2-3689,-2 1-238</inkml:trace>
</inkml:ink>
</file>

<file path=ppt/ink/ink4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3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14157,'0'0'7271,"9"-3"-5845,1-1-1247,0 2 1,0-1-1,0 1 1,0 1-1,0 0 1,1 0 0,-1 1-1,0 1 1,0-1-1,19 5 1,71 15 211,157 39 1935,-255-59-2243,0 1-1,0-1 1,-1 1-1,1-1 1,-1 1 0,1 0-1,0-1 1,-1 1-1,1 0 1,-1 0 0,0 0-1,1 0 1,-1 1-1,0-1 1,0 0-1,2 2 1,-3-2-30,0 0-1,1 0 1,-1-1-1,0 1 1,0 0 0,0 0-1,0 0 1,0 0 0,0 0-1,0 0 1,0-1-1,0 1 1,0 0 0,0 0-1,-1 0 1,1 0-1,0-1 1,-1 1 0,1 0-1,-1 0 1,1 0 0,-1 1-1,-5 4 213,0 0-1,0 1 1,-1-2-1,0 1 1,-8 5 0,1-1-57,-36 28 402,25-21-598,0 2 0,1 1 0,1 1 1,0 1-1,-31 42 0,40-36-1205,10-9-2707,4-8-3627</inkml:trace>
</inkml:ink>
</file>

<file path=ppt/ink/ink4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4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0 585 11915,'0'0'13720,"15"-14"-12183,159-178 1042,49-146-1311,-202 305-1250,-21 32-20,0 1-1,0 0 0,0-1 1,0 1-1,1 0 0,-1-1 1,0 1-1,0 0 0,1-1 1,-1 1-1,0 0 0,1-1 1,-1 1-1,0 0 0,1 0 1,-1-1-1,0 1 0,1 0 1,-1 0-1,0 0 0,1-1 1,-1 1-1,1 0 0,-1 0 1,0 0-1,1 0 0,-1 0 1,1 0-1,-1 0 0,1 0 1,-1 0-1,0 0 0,1 0 1,-1 0-1,1 0 0,-1 0 1,0 1-1,1-1 0,-1 0 1,1 0-1,-1 0 0,0 1 1,1-1-1,-1 0 0,0 0 1,1 1-1,-1-1 0,0 0 1,0 1-1,1-1 0,-1 0 1,0 1-1,0-1 0,1 0 1,-1 1-1,0-1 0,0 0 1,0 1-1,0-1 0,0 1 1,1-1-1,-1 1 0,0-1 1,0 0-1,0 1 0,0-1 1,-1 1-1,14 44-276,-9-25 227,2-1 78,1 0-1,0-1 1,2 0 0,0 0-1,1 0 1,24 31 0,-26-39-58,1-1 1,1 1-1,-1-2 1,2 1-1,-1-1 1,1-1 0,0 0-1,0-1 1,1 0-1,0 0 1,23 6-1,67 10-5952,-57-16-1255</inkml:trace>
</inkml:ink>
</file>

<file path=ppt/ink/ink4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13068,'0'0'9876,"-4"11"-9731,-3 8 45,1 1 1,1-1-1,1 2 1,1-1-1,0 0 1,2 1 0,0-1-1,3 29 1,-1-30 99,2-1 0,0 0 0,1 1 0,0-1 0,2-1 0,0 1 0,1-1 0,1 0 0,0 0 0,13 18 0,-19-34 747,-9-15-1185,-16-22-1910,-35-22-2425,-4-5 4338,70 58 2880,21 2-2938,-25 3 426,34-2-149,42-4-1021,-29-5-3663,-21 1-1246</inkml:trace>
</inkml:ink>
</file>

<file path=ppt/ink/ink4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18674,'0'0'5808,"-10"3"-5077,5-2-689,1 0 0,-1 0-1,0 1 1,0 0 0,1 0-1,-1 0 1,1 0 0,0 1-1,0-1 1,0 1 0,0 0-1,0 1 1,0-1 0,1 1 0,0-1-1,0 1 1,0 0 0,0 0-1,0 1 1,-2 6 0,0-1 36,1 0 1,0 0-1,1 1 0,0 0 1,1-1-1,0 1 1,0 0-1,1 0 1,1 0-1,0 0 0,2 12 1,-2-18-119,2 0 0,-1 0 0,0-1 1,1 1-1,0 0 0,0-1 0,0 1 0,1-1 1,0 1-1,5 6 0,-4-7-288,0 0-1,0-1 1,1 1-1,-1-1 1,0 0-1,1 0 1,0-1 0,0 1-1,0-1 1,0 0-1,8 2 1,37 1-10098,-27-5 475</inkml:trace>
</inkml:ink>
</file>

<file path=ppt/ink/ink4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7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10025,'0'0'15081,"-7"11"-14894,-12 21-86,7-9 119,-1-1 0,-1 0 0,-1-1-1,-1-1 1,-30 31 0,46-50-294,0-1-1,-1 0 0,1 1 0,0-1 1,-1 1-1,1-1 0,0 0 0,-1 1 1,1-1-1,0 0 0,-1 0 0,1 1 1,-1-1-1,1 0 0,-1 0 0,1 1 1,-1-1-1,1 0 0,0 0 0,-1 0 1,1 0-1,-1 0 0,1 0 0,-1 0 1,1 0-1,-1 0 0,1 0 0,-1 0 1,1 0-1,-1 0 0,1 0 1,-1 0-1,1 0 0,-1-1 0,1 1 1,-1 0-1,1 0 0,-1-1 0,-1-19-7210,2 14 6040,0-18-5567</inkml:trace>
  <inkml:trace contextRef="#ctx0" brushRef="#br0" timeOffset="1">3 63 12812,'0'0'7783,"65"43"-6982,-39-33-577,3-6-512,2-3-2563,-4-1-3939</inkml:trace>
</inkml:ink>
</file>

<file path=ppt/ink/ink4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14862,'0'0'6278,"45"49"-4997,-32-22-256,-5 4-576,-7 5-353,-1 5-32,-10 3-32,-14 2 64,-7 3-96,-6-3-1313,1-9-1794,-3-6-5381</inkml:trace>
</inkml:ink>
</file>

<file path=ppt/ink/ink4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8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14606,'0'0'12364,"48"0"-10795,-13 0-608,6 0-353,6 0-351,-2-6-161,2-3-32,-4 1-32,-4 0-64,-6-1-737,-3-2-2050,-11-1-3234,-9-3-6215</inkml:trace>
</inkml:ink>
</file>

<file path=ppt/ink/ink4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19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15727,'0'0'11488,"2"13"-11301,3 144-42,-5-131-221,6-3-1553,-2-15-2905,-1-2-2435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76 12396,'0'0'17323,"1"-8"-16298,-1 5-977,0 0 0,1 0 0,-1 0 0,1 0 1,0 0-1,-1 0 0,1 0 0,1 1 0,-1-1 0,0 0 1,1 1-1,-1-1 0,1 1 0,0-1 0,0 1 1,0 0-1,0 0 0,0 0 0,1 0 0,-1 0 0,1 0 1,-1 1-1,1-1 0,-1 1 0,1 0 0,0-1 0,0 1 1,0 1-1,-1-1 0,1 0 0,0 1 0,0-1 0,0 1 1,0 0-1,0 0 0,0 0 0,0 0 0,0 1 0,0-1 1,0 1-1,3 1 0,-4-2-48,-1 0 0,1 1 0,-1-1 0,1 1 0,-1 0 0,1-1 0,-1 1 0,1 0 0,-1 0 0,0 0 0,1 0 0,-1 0 0,0 0 0,0 0 0,0 0 0,0 0 0,0 1 0,0-1 0,0 0 0,0 1 0,-1-1 0,1 1 0,0-1 0,-1 1 0,1-1 0,-1 1 0,0-1 0,1 1 0,-1 0 0,0-1 0,0 1 0,0-1 0,0 1 0,0 0 0,-1-1 0,1 1 0,0-1 0,-1 1 0,1-1 0,-1 1 0,-1 2 0,0 2 0,-1 1 0,0-1 0,0-1 0,0 1 0,-1 0 0,1-1 0,-1 0 0,-9 9 0,-17 7 0,-14 12 0,42-32 0,0 1 0,0 0 0,0 0 0,1 0 0,-1 0 0,1 0 0,-1 0 0,1 0 0,0 0 0,0 1 0,0-1 0,0 0 0,0 1 0,1-1 0,-1 1 0,0 4 0,2-6 0,-1 0 0,0 0 0,1 0 0,-1 0 0,1-1 0,-1 1 0,1 0 0,0 0 0,-1 0 0,1 0 0,0-1 0,0 1 0,0 0 0,-1-1 0,1 1 0,0-1 0,0 1 0,0-1 0,0 1 0,0-1 0,0 1 0,0-1 0,0 0 0,0 0 0,0 1 0,0-1 0,0 0 0,1 0 0,42 4 0,-27-3 0,-12 0 0,-1 1 0,1-1 0,-1 1 0,0 0 0,0 0 0,0 0 0,0 1 0,0-1 0,0 1 0,-1 0 0,7 6 0,-9-8 0,1 1 0,-1-1 0,1 1 0,-1 0 0,0-1 0,1 1 0,-1 0 0,0 0 0,0 0 0,0 0 0,-1 0 0,1 0 0,0 0 0,-1 0 0,1 0 0,-1 1 0,0-1 0,0 0 0,0 0 0,0 0 0,0 0 0,0 0 0,0 1 0,-1-1 0,1 0 0,-1 0 0,-1 3 0,0-3 0,0 0 0,0 0 0,0 0 0,-1-1 0,1 1 0,0-1 0,-1 1 0,0-1 0,1 0 0,-1 0 0,0 0 0,1 0 0,-6 1 0,-43 7 0,46-8 0,-22 2 0,-46-1 0,60-2 0,13 0 0,0 0 0,0 0 0,0 0 0,0-1 0,0 1 0,0 0 0,0 0 0,0-1 0,0 1 0,-1 0 0,1 0 0,0-1 0,0 1 0,0 0 0,1 0 0,-1-1 0,0 1 0,0 0 0,0 0 0,0-1 0,0 1 0,0 0 0,0 0 0,0 0 0,0-1 0,0 1 0,1 0 0,-1 0 0,0 0 0,0-1 0,0 1 0,0 0 0,1 0 0,-1 0 0,0 0 0,0-1 0,1 1 0,-1 0 0,0 0 0,0 0 0,0 0 0,1 0 0,-1 0 0,0 0 0,0 0 0,1 0 0,-1 0 0,0 0 0,13-10 0,19-7-2613,-2-3-4308,-11 2-3276</inkml:trace>
</inkml:ink>
</file>

<file path=ppt/ink/ink4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20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12268,'0'0'11659,"60"-2"-10378,-22-5-128,1 0-544,3 0-481,-5 2-96,-4 2-481,-8 2-736,-5 1-352,-10 0-834,-2 1-928,-6 3-1954</inkml:trace>
</inkml:ink>
</file>

<file path=ppt/ink/ink4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2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8392,'0'0'15439,"12"0"-14105,11 0-767,-9-1-208,0 0 0,-1 1 0,1 1-1,0 0 1,-1 1 0,1 0-1,-1 1 1,20 8 0,-31-10-360,-1 0 0,1 0 1,-1 0-1,0 0 1,1 1-1,-1-1 0,0 0 1,0 1-1,0-1 0,0 1 1,0 0-1,0-1 1,0 1-1,-1 0 0,1-1 1,0 1-1,-1 0 0,0 0 1,1 0-1,-1-1 1,0 1-1,0 0 0,0 0 1,0 0-1,0 0 0,0-1 1,-1 1-1,1 0 1,-1 0-1,1 0 0,-1-1 1,0 1-1,1 0 0,-1-1 1,0 1-1,0 0 1,-2 1-1,-2 5 45,0-1 0,0 1-1,-1-1 1,0-1 0,0 1 0,-9 6 0,13-12-38,-9 9 350,-1-1 1,-1 0 0,1-1-1,-1-1 1,-17 8 0,89-21 171,48-17-2295,-35 6-4607,-27 6-3214</inkml:trace>
</inkml:ink>
</file>

<file path=ppt/ink/ink4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29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11819,'0'0'16709,"1"8"-16180,1 17-198,0 0 0,-3 26-1,0-19-143,4 51 0,10-45-1117,-3-25-7007</inkml:trace>
</inkml:ink>
</file>

<file path=ppt/ink/ink4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29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6470,'0'0'23809,"1"8"-23723,-1 8-46,-1-1-1,-1 1 1,0 0 0,-1-1 0,0 0 0,-10 26 0,11-34 6,2-7-37,-1 0 0,1 1 0,0-1 0,0 1 0,0-1 0,0 0 0,0 1 0,-1-1 0,1 1 0,0-1 0,0 0-1,0 1 1,0-1 0,0 1 0,0-1 0,0 1 0,1-1 0,-1 0 0,0 1 0,0-1 0,0 1 0,0-1 0,0 0 0,1 1 0,-1-1-1,0 0 1,0 1 0,1-1 0,-1 0 0,0 1 0,1-1 0,-1 0 0,0 1 0,1-1 0,-1 0 0,0 0 0,1 0 0,-1 1-1,0-1 1,2 0 0,22-2 658,28-19 366,-50 20-1022,18-8-1701,-1 0 1,1 2-1,0 0 1,1 1-1,26-5 0</inkml:trace>
</inkml:ink>
</file>

<file path=ppt/ink/ink4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3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16143,'0'0'12876,"-29"65"-11787,25-41-448,3 3-353,1 0-224,0 1-96,3-4-1345,7-3-3684,5-3-6149</inkml:trace>
</inkml:ink>
</file>

<file path=ppt/ink/ink4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30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14958,'0'0'12972,"-61"47"-11626,29-15-481,-5 5-513,2 2-256,-1-1-32,5-6-64,10-4-384,6-11-609,9-10-929,6-19-5797,0-14 480</inkml:trace>
</inkml:ink>
</file>

<file path=ppt/ink/ink4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30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11883,'0'0'11883,"34"65"-10345,-17-39-385,10 3-256,3 0-577,0 1-224,2-3-1089,-7-4-3683,-2-8-9129</inkml:trace>
</inkml:ink>
</file>

<file path=ppt/ink/ink4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22:3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19 6951,'0'0'1409,"-8"0"-1190,-1 2 24,7-2-123,0 0 0,0 0 0,0 1 0,0-1 0,0 0 0,0 0 0,0-1 0,0 1 0,0 0 0,0-1 0,0 1 0,0-1-1,0 0 1,0 0 0,1 0 0,-1 0 0,0 0 0,0 0 0,-1-1 0,-5-1-523,-12-1 8045,6 2 3310,29 1-7613,173 15-3323,-162-11-16,-1 0 0,1 3 0,-1 0 0,0 1 0,-1 1 0,25 13 0,-11-6 0,-23-10 0,0 2 0,0-1 0,-1 2 0,22 14 0,-11-5 0,55 27 0,-20-13 0,0 7 0,-39-24 0,0-1 0,1-1 0,0 0 0,45 15 0,-52-22 0,-2 1 0,1 1 0,-1 0 0,14 9 0,13 8 0,103 63 0,-84-56 0,-33-18 0,41 28 0,-60-37 0,-1 0 0,1 0 0,1-1 0,-1 0 0,0 0 0,13 2 0,-12-3 0,-1 0 0,1 0 0,0 1 0,-1 1 0,11 5 0,14 6 0,-27-13 0,-1 0 0,1 0 0,0 0 0,-1 1 0,1 0 0,7 6 0,-7-6 0,0 0 0,0 0 0,0-1 0,1 1 0,-1-1 0,1 0 0,0-1 0,5 2 0,11 3 0,-21-15-13517</inkml:trace>
</inkml:ink>
</file>

<file path=ppt/ink/ink4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8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11883,'-7'10'1911,"-6"5"-1360,2 1 0,0 1 1,1 0-1,1 0 0,0 1 0,1 0 0,1 0 0,-8 32 0,13-32-401,0-1 0,0 0 0,2 1 0,0-1 1,1 1-1,1-1 0,1 0 0,0 1 0,7 21 0,-1-16 125,0-1-1,2-1 0,0 0 1,1 0-1,1-1 0,21 23 1,-14-21 69,-20-22-317,0 0-1,0 0 0,0 0 0,0 1 1,0-1-1,1 0 0,-1 0 0,0 0 0,0 0 1,0 0-1,0 1 0,1-1 0,-1 0 0,0 0 1,0 0-1,0 0 0,1 0 0,-1 0 1,0 0-1,0 0 0,1 0 0,-1 0 0,0 0 1,0 0-1,0 0 0,1 0 0,-1 0 1,0 0-1,0 0 0,0 0 0,1 0 0,-1 0 1,0 0-1,0 0 0,0 0 0,1-1 0,-1 1 1,0 0-1,0 0 0,0 0 0,0 0 1,1 0-1,-1-1 0,0 1 0,0 0 0,0 0 1,-3-43 1790,0 29-2046,-14-130 351,10 78-104,-2 0 0,-23-83 0,23 130 17,5 26-112,4 33-83,5-4 98,2-1 1,20 62 0,-17-67-2,-1 0 1,-2 1-1,-1 0 1,3 46-1,-10-19 938,0-53-10,1-9-56,-1-30 11,3-376-1237,-11 365 373,9 45 40,0-1 0,0 0 0,0 1 0,-1-1 0,1 0 0,0 1 0,0-1 1,0 0-1,-1 1 0,1-1 0,0 0 0,-1 1 0,1-1 0,-1 1 0,1-1 0,-1 1 0,1-1 0,-1 1 1,1-1-1,-1 1 0,1-1 0,-1 1 0,1 0 0,-1-1 0,0 1 0,1 0 0,-1 0 0,0-1 0,1 1 1,-1 0-1,0 0 0,1 0 0,-1 0 0,0 0 0,1 0 0,-1 0 0,0 0 0,0 0 0,1 0 0,-1 0 1,0 1-1,1-1 0,-1 0 0,0 0 0,1 1 0,-1-1 0,1 0 0,-1 1 0,1-1 0,-1 1 0,0-1 1,1 0-1,-1 1 0,1-1 0,0 1 0,-1 0 0,1-1 0,-1 1 0,1-1 0,-1 2 0,-2 3-30,0 0 0,0 1-1,1-1 1,0 0-1,0 1 1,0-1 0,1 1-1,-1 0 1,1 0 0,0 8-1,-1 69-34,2-64 36,1 18-4,2-1 1,1 0-1,15 60 1,43 102-549,-51-144-253,-10-30-6839</inkml:trace>
</inkml:ink>
</file>

<file path=ppt/ink/ink4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0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67 7303,'0'0'3956,"0"-8"-1858,-1-2-1353,0-14 11,1 0 3289,15 53-2176,-13 10-1224,-1 0 0,-2 0 1,-9 63-1,4-54-396,1 80 1,5-126-197,0 0 0,0-1 0,0 1-1,0 0 1,0-1 0,1 1 0,-1 0 0,1 0 0,-1-1 0,1 1 0,0-1 0,-1 1-1,1-1 1,0 1 0,0-1 0,0 1 0,0-1 0,1 0 0,-1 0 0,0 1-1,0-1 1,1 0 0,-1 0 0,1 0 0,-1 0 0,1-1 0,-1 1 0,1 0 0,0-1-1,-1 1 1,4 0 0,-4-3 99,1 0 0,-1 0 0,0 0 1,0 0-1,0-1 0,0 1 0,0 0 0,-1 0 0,1-1 0,-1 1 0,0-1 0,1 1 0,-1 0 1,0-1-1,0 1 0,-1-5 0,1-3 49,9-65-91,-4-2 0,-5-95 1,0 171-112,0-1 0,0 0 1,0 1-1,0-1 0,0 1 1,0-1-1,-1 0 0,1 1 1,0-1-1,-1 1 0,1-1 0,-1 1 1,0-1-1,0 1 0,1 0 1,-1-1-1,0 1 0,0 0 1,0 0-1,0-1 0,-1 1 0,-1-2 1,2 4-11,1-1 0,-1 1-1,0-1 1,1 1 0,-1-1 0,1 1 0,-1-1 0,0 1 0,1-1-1,0 1 1,-1-1 0,1 1 0,-1 0 0,1-1 0,0 1 0,-1 0 0,1-1-1,0 1 1,0 0 0,-1 0 0,1-1 0,0 1 0,0 0 0,0 0 0,0 1-1,-4 25-74,4-26 77,-3 26-6,2 1-1,0-1 1,2 0-1,1 0 1,2 0-1,0 0 1,2 0-1,1-1 1,0 0-1,13 26 1,-20-52 17,0 0 1,0 0 0,0 0 0,0 0 0,0 0 0,0 0 0,1-1 0,-1 1 0,0 0 0,0 0 0,0 0-1,0 0 1,0 0 0,0 0 0,0 0 0,0 0 0,0 0 0,0 0 0,1 0 0,-1 0 0,0-1 0,0 1-1,0 0 1,0 0 0,0 0 0,0 0 0,0 0 0,1 0 0,-1 0 0,0 0 0,0 0 0,0 0-1,0 0 1,0 0 0,0 0 0,0 0 0,1 0 0,-1 0 0,0 0 0,0 1 0,0-1 0,0 0 0,0 0-1,0 0 1,0 0 0,0 0 0,1 0 0,-1 0 0,0 0 0,0 0 0,0 0 0,0 0 0,0 0 0,0 1-1,3-23 360,-3-28 264,-40-231-145,38 273-826,0 11 105,1 25-13,8 45 28,23 1 158,-22-58 88,0 0 0,-1 1 0,5 22-1,-22-53 1596,-6-21-1625,-12-80 84,23 85-82,-1 0 1,-2 1-1,-16-40 0,22 79-164,1 0-1,0 0 1,1 0-1,0 0 1,1 0-1,0 1 1,4 13-1,3 6 230,-1 0 0,5 40-1,4 21-6534,-11-75-383,1-6-5760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17713,'0'0'9246,"7"9"-7581,7 9-1072,36 49 1672,-46-60-2122,1 0-1,-2 0 1,1 1 0,-1 0 0,0-1 0,0 1-1,-1 0 1,2 13 0,-4-4-142,0 0 0,-1 1 0,-1-1 0,-1 0-1,0 0 1,-1 0 0,-1 0 0,-1-1 0,0 0 0,-1 0 0,-16 26 0,-10 11-25,-75 90 0,101-134 18,-19 20-844,9-15-3457,8-11-4522</inkml:trace>
</inkml:ink>
</file>

<file path=ppt/ink/ink4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91 4612,'0'0'13122,"-1"-8"-11697,0-59 3124,1 66-4482,0 1 0,0-1 0,0 1 1,0-1-1,0 0 0,0 1 0,0-1 0,-1 0 0,1 1 1,0-1-1,0 0 0,-1 1 0,1-1 0,-1 1 1,1-1-1,0 1 0,-1-1 0,1 1 0,-1-1 1,1 1-1,-1-1 0,1 1 0,-1 0 0,1-1 1,-1 1-1,0 0 0,1 0 0,-1-1 0,0 1 0,-26-1 542,22 2-617,-1 0 0,1 1 1,-1-1-1,1 1 0,0 0 1,0 0-1,-7 5 0,3 1 2,1 0-1,0 1 1,0 0 0,1 1-1,0 0 1,0 0 0,1 0-1,-7 18 1,10-20 5,0-1 0,0 0 0,0 1 1,1-1-1,1 1 0,-1 0 0,1 0 0,1-1 1,-1 1-1,1 0 0,1 0 0,-1 0 0,1 0 1,2 8-1,-1-13 1,-1-1 0,1 1 0,0-1 0,-1 1 0,1-1 0,0 0 0,0 0-1,0 0 1,1 0 0,-1 0 0,0 0 0,1 0 0,-1-1 0,1 1 0,0-1 0,0 0 0,-1 0 0,1 0 0,0 0 0,0 0 0,0-1 0,0 1 0,0-1 0,0 0 0,0 0 0,4 0 0,5 0 70,0-1 1,0 0-1,0-1 1,-1 0-1,18-6 1,-12 2 92,-1-1 0,-1 0 0,1-1 0,-1-1 0,0 0 0,19-16 0,-29 20-39,1 0 0,-1 0-1,1 0 1,-1 0 0,-1-1-1,1 0 1,-1 0 0,0 0 0,0 0-1,-1-1 1,0 1 0,0-1-1,0 0 1,-1 0 0,0 0 0,-1 0-1,2-13 1,-3 18-125,0-1 0,-1 0 0,0 1-1,1 0 1,-1-1 0,0 1 0,0-1 0,0 1 0,0 0 0,-1 0-1,1-1 1,-1 1 0,1 0 0,-1 0 0,0 0 0,0 1 0,1-1-1,-1 0 1,-1 1 0,1-1 0,0 1 0,0 0 0,0 0 0,-1 0-1,1 0 1,-1 0 0,1 0 0,-1 0 0,1 1 0,-1 0 0,1-1-1,-4 1 1,3 0-228,-1 0-1,1 0 0,0 0 0,-1 0 0,1 0 1,0 1-1,0 0 0,-1-1 0,1 1 1,0 0-1,-4 3 0,5-3-144,0 0 1,1 0-1,-1 0 0,0 0 0,1 1 0,-1-1 1,1 1-1,-1-1 0,1 1 0,0-1 0,0 1 0,0 0 1,0 0-1,0-1 0,0 1 0,0 0 0,1 0 1,-1 0-1,0 2 0,0 13-5989</inkml:trace>
</inkml:ink>
</file>

<file path=ppt/ink/ink4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6118,'0'0'6678,"3"-9"-5124,4-6-925,7-27 3375,-18 75 361,5 29-2979,0-56-1409,0 0 0,0 0 0,0 0 0,1 0 0,-1 0 0,1 0 0,1-1 0,-1 1 0,1-1 0,0 1 0,0-1 0,1 0 0,7 9 0,-11-14 56,1 0-1,-1 1 1,0-1-1,0 0 0,1 1 1,-1-1-1,0 0 0,0 0 1,1 0-1,-1 1 1,0-1-1,1 0 0,-1 0 1,0 0-1,1 0 0,-1 1 1,0-1-1,1 0 1,-1 0-1,0 0 0,1 0 1,-1 0-1,0 0 0,1 0 1,-1 0-1,1 0 0,-1 0 1,0 0-1,1 0 1,-1 0-1,0-1 0,1 1 1,-1 0-1,0 0 0,1 0 1,-1 0-1,0-1 1,1 1-1,-1 0 0,0 0 1,0 0-1,1-1 0,-1 1 1,0 0-1,0-1 1,1 1-1,4-24 744,-7-28-79,-3 31-454,-1 1-1,0 0 0,-2 1 0,-16-32 1,15 32-131,9 19-117,0 1 1,0-1-1,0 0 0,0 0 1,0 0-1,0 0 0,0 0 1,0 1-1,0-1 0,0 0 1,0 0-1,0 0 0,0 0 1,0 0-1,0 0 0,0 1 1,0-1-1,0 0 0,0 0 1,0 0-1,0 0 0,0 0 1,0 0-1,0 1 0,0-1 1,0 0-1,-1 0 0,1 0 0,0 0 1,0 0-1,0 0 0,0 0 1,0 1-1,0-1 0,0 0 1,0 0-1,-1 0 0,1 0 1,0 0-1,0 0 0,0 0 1,0 0-1,0 0 0,0 0 1,-1 0-1,1 0 0,0 0 1,0 0-1,0 0 0,0 0 1,0 0-1,0 0 0,-1 0 0,1 0 1,0 0-1,0 0 0,0 0 1,0 0-1,0 0 0,-1 0 1,1 0-1,-3 25-101,2 29 80,2-42 21,1 0-1,0 0 0,1 0 0,0 0 1,1-1-1,0 0 0,1 0 0,0 0 1,1 0-1,0-1 0,1 0 0,11 14 1,-18-23 15,0-1 1,1 1-1,-1-1 1,0 1-1,1-1 1,-1 1-1,1-1 1,-1 1-1,1-1 1,-1 0 0,0 1-1,1-1 1,-1 0-1,1 0 1,0 1-1,-1-1 1,1 0-1,-1 0 1,1 1-1,-1-1 1,1 0-1,-1 0 1,1 0-1,0 0 1,-1 0-1,1 0 1,-1 0-1,1 0 1,0 0 0,-1 0-1,1-1 1,-1 1-1,1 0 1,-1 0-1,1 0 1,-1-1-1,1 1 1,0-1-1,11-24 311,-4-34-49,-8 50-257,-3-59 168,3 67-181,0-1 0,0 1 0,0-1 0,0 1 0,0-1 1,-1 1-1,1-1 0,-1 1 0,1 0 0,-1-1 0,1 1 0,-1 0 0,0-1 0,0 1 1,1 0-1,-1 0 0,0-1 0,0 1 0,0 0 0,0 0 0,0 0 0,-1 0 0,1 1 0,0-1 1,0 0-1,-1 0 0,1 1 0,0-1 0,-1 1 0,1-1 0,-1 1 0,1-1 0,-1 1 0,1 0 1,-1 0-1,1 0 0,-3 0 0,2 0-12,1 1 0,-1 0 0,1 0 1,-1 0-1,1-1 0,0 2 0,-1-1 0,1 0 0,0 0 1,-1 0-1,1 0 0,0 1 0,0-1 0,0 1 0,0-1 1,1 0-1,-1 1 0,0 0 0,1-1 0,-1 1 0,1-1 1,-1 1-1,1 0 0,0-1 0,-1 4 0,-1 53-86,2-45 48,1-1-311,-1 1 0,2-1 1,0 0-1,0 0 1,1 0-1,1 0 0,0-1 1,0 1-1,10 16 1,38 51-8826,-29-52 237</inkml:trace>
</inkml:ink>
</file>

<file path=ppt/ink/ink4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2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27 9225,'-10'-2'4468,"3"0"-3975,-6-1 406,0 1 0,0 0-1,0 1 1,-24 0-1,36 1-851,0 0 0,0 0 0,1 0 0,-1 0-1,0 0 1,1 0 0,-1 1 0,0-1 0,1 0 0,-1 0 0,0 0 0,1 1 0,-1-1-1,0 0 1,1 1 0,-1-1 0,1 0 0,-1 1 0,1-1 0,-1 1 0,1-1 0,-1 1 0,1-1-1,-1 1 1,1 0 0,0-1 0,-1 1 0,1-1 0,0 1 0,-1 0 0,1-1 0,0 1-1,0 0 1,0-1 0,0 1 0,0 0 0,0-1 0,0 1 0,0 0 0,0-1 0,0 1-1,0 0 1,0 0 0,0-1 0,0 1 0,1 0 0,0 2 25,0-1 0,0 0 0,0 0 0,1 0 0,-1 1-1,0-1 1,1-1 0,0 1 0,-1 0 0,1 0 0,0-1 0,4 4 0,9 3 111,1 0 0,0-1-1,1-1 1,0-1 0,0 0 0,17 3 0,113 11 37,-124-17-188,264 17-923,298-19-1,-506-4-91,1-2-1,-1-4 1,0-4 0,94-28-1,-164 39 877,41-16-232,-47 18 377,-1-1 1,1 1-1,0-1 0,-1 1 1,0-1-1,1 0 0,-1 0 0,0 0 1,0 0-1,0 0 0,0-1 1,0 1-1,0 0 0,1-4 1,-3 6-8,0-1 1,0 1 0,1-1 0,-1 1 0,0-1 0,0 1 0,0-1 0,0 1 0,0-1 0,0 1-1,0-1 1,0 1 0,0 0 0,-1-1 0,1 1 0,0-1 0,0 1 0,0-1 0,0 1 0,-1-1 0,1 1-1,0 0 1,0-1 0,-1 1 0,1 0 0,0-1 0,-1 1 0,1 0 0,0-1 0,-1 1 0,1 0 0,-1-1-1,1 1 1,-1 0 0,1 0 0,0 0 0,-1 0 0,1-1 0,-1 1 0,1 0 0,-1 0 0,0 0 0,-26-4 485,22 4-367,-72-3 310,0 4 0,-91 11 1,-158 37-564,212-29 186,-817 144 2084,885-156-2124,27-4 43,54-9-70,48-6-52,622-73-1007,74 23-2106,-749 58 3240,-27 2 141,-8 0 75,-49-1 926,-474 34 3402,3 39-2549,201-15-1821,189-26-3466,135-30 3041,4-2-4538,28-13-4426</inkml:trace>
</inkml:ink>
</file>

<file path=ppt/ink/ink4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12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0 443 10186,'0'0'6342,"9"-7"-5168,34-22-47,1 3 0,2 1 0,62-25 0,-42 20-441,63-30 401,233-114-214,-354 170-866,-6 4 3,1-2 1,0 1 0,0 0-1,-1 0 1,1-1-1,-1 0 1,1 1-1,-1-1 1,0 0-1,0 0 1,0 0-1,0 0 1,0-1 0,0 1-1,2-5 1,-8 5-9,0 1 1,0 0 0,0 1-1,0-1 1,-1 1 0,1 0-1,0 0 1,0 0 0,-7 1-1,-14 4 19,0 1 0,1 1 0,-1 1 0,1 1 0,1 1 0,-34 20 0,22-13-18,-33 17-1,0 3-1,-78 58 1,126-75-29,20-20 23,0 0 1,0 0-1,0 0 0,0 1 1,0-1-1,0 0 1,0 1-1,0-1 0,0 0 1,0 0-1,0 1 1,0-1-1,0 0 0,0 0 1,0 1-1,0-1 1,0 0-1,0 0 0,0 0 1,1 1-1,-1-1 1,0 0-1,0 0 0,0 0 1,0 1-1,1-1 1,-1 0-1,0 0 1,0 0-1,0 1 0,1-1 1,-1 0-1,0 0 1,0 0-1,0 0 0,1 0 1,-1 0-1,0 0 1,0 0-1,1 0 0,-1 0 1,0 0-1,0 1 1,1-1-1,-1-1 0,6 2-18,0-2-1,-1 1 0,1 0 1,-1-1-1,1 0 1,-1-1-1,6-1 0,60-24-79,-1-3 0,69-40 0,21-10 45,-468 204 270,-3 2 60,296-118-792,33-10-11304</inkml:trace>
</inkml:ink>
</file>

<file path=ppt/ink/ink4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3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1 764 12716,'0'0'4826,"12"-5"-3913,74-37 111,160-107 0,-159 94-964,1 0 19,434-299-627,-512 346 553,1 0 25,0 0 0,-1-1-1,0 0 1,0-1 0,-1 0 0,14-20-1,-23 30-12,0 0 0,0-1-1,1 1 1,-1 0 0,0 0 0,0 0 0,0-1-1,1 1 1,-1 0 0,0 0 0,0 0-1,0-1 1,0 1 0,0 0 0,1 0-1,-1-1 1,0 1 0,0 0 0,0-1-1,0 1 1,0 0 0,0 0 0,0-1-1,0 1 1,0 0 0,0 0 0,0-1-1,0 1 1,0 0 0,0-1 0,-1 1 0,1 0-1,0 0 1,0-1 0,0 1 0,0 0-1,0 0 1,-1-1 0,1 1 0,0 0-1,0 0 1,0 0 0,-1 0 0,1-1-1,0 1 1,0 0 0,0 0 0,-1 0-1,1 0 1,0 0 0,0-1 0,-1 1-1,1 0 1,0 0 0,-1 0 0,1 0-1,0 0 1,0 0 0,-1 0 0,1 0 0,0 0-1,0 0 1,-1 0 0,-20 5 314,-22 13-164,2 2-1,1 2 1,-40 28 0,24-15 90,-547 352 1803,1154-722-6705,-334 209 4267,-160 88 442,-84 40 667,-29 22-412,1 2 0,-86 56 0,63-35 86,-24 12-254,3 4 0,-118 99 0,192-142-3589,17-16-3138</inkml:trace>
</inkml:ink>
</file>

<file path=ppt/ink/ink4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4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12 375 8488,'0'0'2931,"15"2"-2050,25 1-374,0-2 0,0-1 0,56-8 0,1224-289-1259,-1192 264 442,-81 20 323,-22 6-9,0 0 1,1 2 0,0 0 0,29 0 0,-61 6 2,0 0-1,0 1 1,0-1-1,0 1 0,1 1 1,-1-1-1,-5 4 1,-20 8 91,-524 147 915,-13-34 270,400-91-1177,162-35-110,-40 9-89,37-10 42,28-9 28,169-51-20,222-39 0,-344 85 38,881-147-763,-1432 240-456,283-41 2021,-834 189 2587,1404-327-3601,4 16 0,423-40 0,-1899 287 1162,986-143-540,53-9-263,-222 41 607,208-34-724,-119 45-1,159-46-1156,28-9-1927,17-6-1825</inkml:trace>
</inkml:ink>
</file>

<file path=ppt/ink/ink4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1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15855,'0'0'-64,"-28"80"480,20-35-31,2 1-129,6-2-32,0-7 96,6-3-223,7-10-33,1-2-32,2-9 0,-2-7-417,-7-6-1216,-4 0-1314,-3-11-4100</inkml:trace>
</inkml:ink>
</file>

<file path=ppt/ink/ink4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1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15439,'0'0'4932,"87"-39"-3779,-41 21-224,7-1-640,2 0-193,-3-2-64,-6 7-353,-11 6-640,-9 6-1024,-19 2-2948</inkml:trace>
</inkml:ink>
</file>

<file path=ppt/ink/ink4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1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1 286 13741,'0'0'5445,"67"-4"-4292,-25-7-96,3-2-801,3 1-223,-1 2-1699,-9-1-2114,-4 2-1537,-9-2-5189</inkml:trace>
  <inkml:trace contextRef="#ctx0" brushRef="#br0" timeOffset="1">543 1 14446,'0'0'1185,"-52"46"-96,34-16-577,2 6 65,3 2 31,3 2-351,6-4-1,4-1 417,0-8-161,12-7-384,6-3-64,10-9 0,3-8-1473,8 0-1666,-1-17-3043</inkml:trace>
</inkml:ink>
</file>

<file path=ppt/ink/ink4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1 16207,'0'0'2595,"-78"80"-1282,50-43-416,-6 3-192,7-4-161,3-2-320,9-7-128,5-7-32,5-7-64,5-8-64,5-5-4932,-1-13-834</inkml:trace>
  <inkml:trace contextRef="#ctx0" brushRef="#br0" timeOffset="1">0 120 13645,'0'0'5221,"5"51"-4356,18-37 32,15-2-1,5-6-607,7-6-225,-1 0-2050,-3-9-2274,-5-9-4292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2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9576 564 7591,'-2'-7'4043,"-10"-21"-2956,8 23-913,-1 1 0,1-1 0,-1 1-1,0 0 1,0 0 0,0 1 0,-1-1-1,1 1 1,-1 1 0,-11-5 0,-64-13 673,64 17-611,-691-109 2550,621 100-2700,-1528-169 485,166 106-444,433 31-163,-755 7-81,1462 43-14,-487 79 0,631-53 254,1 7 0,2 9-1,2 7 1,-243 123 0,339-143 66,2 2 1,1 3-1,-94 84 1,131-102-212,0 1 0,2 2 0,0 0 0,2 2 1,1 0-1,0 2 0,2 0 0,1 1 1,2 0-1,-20 58 0,30-76 10,0 1-1,1 0 1,1 0 0,0 0-1,0 0 1,1 0 0,1 0-1,0 1 1,1-1 0,0 0-1,0 0 1,2 0 0,-1 0-1,1 0 1,1 0 0,0-1-1,1 0 1,0 0 0,1 0-1,0-1 1,1 1 0,0-2-1,0 1 1,1-1 0,0 0-1,1-1 1,0 0 0,10 8-1,12 7 130,1 0 0,1-3 0,67 34-1,116 32 111,-176-72-232,144 50 33,2-8 0,3-10 0,380 40 0,675-62-5,-858-27-158,1068 21 153,-140-1 33,80-17 531,-1123 10-541,-1 0-55,-200-14 13,-1-3 0,1-4 0,-1-3 0,133-45 0,-142 37 113,393-112-22,-403 123-67,76-26-1,-109 29-1,1 0 0,-1-2 0,-1 0 1,0-1-1,0-1 0,-1-1 0,24-23 0,-25 22-5,-2-1 0,0-1 1,0 0-1,16-29 0,-23 34 48,0 1 0,-1-1 0,-1 0 0,0 0 0,0 0 0,0-1 0,-1 1 0,-1-1 0,0 1 0,0-16 0,-3 1-29,-1 1 1,-1 0 0,-1-1 0,-1 1 0,-1 1 0,-20-45-1,-6-25 83,-40-119-11,60 180-162,-2 1-1,-1 1 0,-2 1 1,-30-41-1,22 41-424,-1 1 0,-2 1-1,0 2 1,-1 1 0,-37-22 0,33 23-1593,-19-16-4520</inkml:trace>
</inkml:ink>
</file>

<file path=ppt/ink/ink4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13901,'0'0'4522,"2"8"-3529,12 41 393,-7-30-1183,-1 1 1,-1-1-1,4 41 1,-8-53-89,-1 0 0,-1 0 0,1 0 1,-1 0-1,0 0 0,-1 0 0,1-1 0,-1 1 1,-1 0-1,1-1 0,-1 0 0,0 0 0,-1 0 1,0 0-1,0 0 0,-5 6 0,2-4-107,4-3-130,-1-1 0,0 1 0,0-1 0,0 1 0,-1-1 0,1 0 0,-1-1 0,0 1 0,0-1 0,-10 5 0,10-10-3514,5-10-2028</inkml:trace>
  <inkml:trace contextRef="#ctx0" brushRef="#br0" timeOffset="1">247 102 18129,'0'0'5605,"66"5"-5380,-40-5-450,-2-1-1760,-2-4-930,-7 0-480,-4 2-1410</inkml:trace>
</inkml:ink>
</file>

<file path=ppt/ink/ink4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14382,'0'0'8039,"69"0"-7366,-30-13-513,-1 3-224,3 1-1698,-6 2-864,-3 2-1154,-7 4-1889</inkml:trace>
</inkml:ink>
</file>

<file path=ppt/ink/ink4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3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4612,'0'0'19571,"-7"9"-18493,-29 36-174,1 1-1,3 1 1,-38 77-1,69-123-1327,-4 14 432,3-11-2676,2 1-3980,0-9 413</inkml:trace>
  <inkml:trace contextRef="#ctx0" brushRef="#br0" timeOffset="1">0 30 18898,'0'0'3715,"55"30"-1697,-21-17-416,1 3-417,4-3-865,1 2-256,-4-1-224,-1 2-1634,-7-5-1280,-6 0-1923,-6-4-3363</inkml:trace>
</inkml:ink>
</file>

<file path=ppt/ink/ink4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17521,'1'-9'1473,"-1"4"-1180,1 0 0,0 1 0,0-1 0,0 0 0,0 1 0,0-1 0,1 1 0,0-1 0,0 1 0,0 0 0,1 0 0,-1 0 0,1 0 0,0 1 0,0-1 0,0 0 0,1 1 0,-1 0 0,1 0 0,0 0 0,0 1 0,0-1 0,0 1 0,0 0 0,9-3 0,-2 1-113,1 0 0,-1 1 0,1 0 1,0 1-1,0 0 0,0 1 0,1 0 0,-1 1 0,0 1 1,0 0-1,19 4 0,-30-5-175,1 1-1,0-1 1,-1 1 0,1 0 0,-1 0 0,1 0-1,-1 0 1,1 0 0,-1 0 0,1 0-1,-1 1 1,0-1 0,0 0 0,0 1-1,0-1 1,0 1 0,0 0 0,0-1 0,0 1-1,0-1 1,-1 1 0,1 0 0,-1 0-1,1-1 1,-1 1 0,0 0 0,0 0 0,1 0-1,-1-1 1,-1 1 0,1 0 0,0 0-1,0 0 1,-1-1 0,1 1 0,-1 0 0,1 0-1,-1-1 1,-1 4 0,-2 2 102,1 1 1,-2-1 0,1 0-1,0 0 1,-1-1-1,-1 0 1,-8 9 0,-69 51 959,87-62-1339,14-2 46,23-1-319,-39-1 499,10 0-181,0 0 0,1 1 1,-1 1-1,0 0 0,0 0 0,0 1 0,0 0 0,-1 1 0,21 11 0,-31-15 225,0 0-1,0 1 0,0-1 0,0 1 0,0 0 1,0-1-1,-1 1 0,1 0 0,0 0 0,0-1 1,-1 1-1,1 0 0,0 0 0,-1 0 0,1 0 1,-1 0-1,1 0 0,-1 0 0,1 0 0,-1 0 1,0 0-1,0 0 0,1 0 0,-1 0 0,0 0 1,0 0-1,0 0 0,0 0 0,0 0 0,0 0 1,-1 0-1,1 1 0,0-1 0,-1 0 0,1 0 0,0 0 1,-1 0-1,1 0 0,-1-1 0,1 1 0,-1 0 1,0 0-1,1 0 0,-1 0 0,0-1 0,0 1 1,1 0-1,-1 0 0,0-1 0,0 1 0,-1 0 1,-5 4 349,-1 1 0,1-1 1,-1-1-1,-12 6 0,5-3 48,-1-1-1,1-1 0,-1 0 1,0-1-1,0-1 0,-1 0 1,-22 1-1,38-4-452,1 0 0,0 0 1,0 0-1,0 0 0,0 0 0,-1 0 0,1-1 0,0 1 0,0 0 1,0 0-1,0 0 0,0 0 0,-1 0 0,1 0 0,0 0 0,0 0 0,0 0 1,0 0-1,0-1 0,-1 1 0,1 0 0,0 0 0,0 0 0,0 0 0,0 0 1,0 0-1,0-1 0,0 1 0,0 0 0,0 0 0,0 0 0,0 0 1,-1-1-1,1 1 0,0 0 0,0 0 0,0 0 0,0 0 0,0-1 0,0 1 1,0 0-1,1 0 0,-1 0 0,0 0 0,0-1 0,0 1 0,0 0 0,0 0 1,0 0-1,0 0 0,0 0 0,0-1 0,0 1 0,0 0 0,1 0 1,-1 0-1,0 0 0,0 0 0,0 0 0,0 0 0,0-1 0,0 1 0,1 0 1,-1 0-1,9-10-4589,10-3-5485</inkml:trace>
</inkml:ink>
</file>

<file path=ppt/ink/ink4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14510,'0'0'5028,"0"14"-4451,0 14-225,3 4 385,0 10-96,1 2-417,0-1-96,1-5-96,-2-2 32,5-10-32,-1-8-288,2-3-641,-2-8-929</inkml:trace>
</inkml:ink>
</file>

<file path=ppt/ink/ink4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5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13677,'0'0'6886,"48"-54"-5925,1 35-352,2-3-417,8 4-96,-4 4-32,-6 5-416,-6 7-1666,-16 2-1249,-9 0-1377</inkml:trace>
</inkml:ink>
</file>

<file path=ppt/ink/ink4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0 400 15503,'0'0'3587,"87"-9"-2658,-39-7-32,6 1-545,0-1-320,-7 2-1249,-8-3-2595,-12 3-3202</inkml:trace>
  <inkml:trace contextRef="#ctx0" brushRef="#br0" timeOffset="1">407 1 16592,'0'0'6150,"-18"52"-6183,18-27-63,16-3-897,2 1-480,2-3-289,1-5-1184,-3-1-2115</inkml:trace>
</inkml:ink>
</file>

<file path=ppt/ink/ink4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16560,'0'0'2199,"-5"10"-1649,-2 3-440,-13 27 934,-18 48 0,33-75-859,1 0-1,0 1 1,1 0 0,1-1-1,0 1 1,1 0-1,0 0 1,2 23 0,0-33-196,0 0 0,1 1 1,-1-1-1,1 0 0,0 0 1,0-1-1,0 1 0,1 0 1,-1-1-1,1 1 0,0-1 1,0 0-1,0 0 0,0 0 1,1 0-1,-1-1 0,1 1 1,5 2-1,-5-3-360,0 0-1,0 0 1,1 0 0,-1-1-1,0 0 1,1 0 0,8 1-1,-10-1-180,1-1-1,-1 0 1,0-1-1,0 1 0,0 0 1,0-1-1,0 0 1,-1 0-1,1 1 1,0-2-1,0 1 1,4-2-1,14-17-6301</inkml:trace>
</inkml:ink>
</file>

<file path=ppt/ink/ink4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14318,'0'0'2466,"-38"49"-1281,14-17-480,-4 5-33,0 3-31,1 1-289,3-3-63,3-3 159,6-8 161,8-8-321,6-9-224,1-26-6182,0-10-2082</inkml:trace>
  <inkml:trace contextRef="#ctx0" brushRef="#br0" timeOffset="1">1 106 13036,'0'0'7207,"66"18"-6470,-31-5-257,5-3-320,3-2-128,-1-2-992,-5-2-1122,-6-4-1922,-10 0-1986</inkml:trace>
</inkml:ink>
</file>

<file path=ppt/ink/ink4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6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9961,'0'0'8072,"51"61"-7624,-35-33-127,-1 0-161,-5 2 0,-2-2-96,-8-1 0,0 0 64,-2-4 32,-14 0 33,0-3-97,-4-5-320,4-7-1890,2-7-3652</inkml:trace>
  <inkml:trace contextRef="#ctx0" brushRef="#br0" timeOffset="1">345 68 18321,'0'0'6599,"58"2"-6247,-33-2-256,2-4-32,-2-1-544,-3 1-2051,-5 1-1152,-9 3-705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13164,'0'0'1789,"29"0"2578,-16-2-4080,0 0 0,-1-1 0,0-1 0,0 0 1,0-1-1,0 0 0,-1-1 0,12-8 1,15-7 116,59-26 388,284-154-89,-337 175-55,2 1 1,0 3-1,97-31 1,-61 32 82,133-16 1,373-1-797,-104 11 45,451-45 57,-443 37-26,1208-57-33,-742 44 43,-298 11-10,2571-35-326,-2986 72 235,340 47 0,67 78 46,-213-37 63,-305-64-8,34 5-29,257 82 0,-406-105 30,-1 2 0,-1 0 0,1 0 0,-1 2 1,0 1-1,29 24 0,-39-29-17,-1 1 0,0 0 0,0 0 0,-1 1 0,1 0 0,-1 0 0,-1 0 0,0 0 0,0 1 0,0 0 0,-1 0 0,0 0 0,-1 1 1,0-1-1,0 0 0,-1 1 0,1 12 0,-2-18-2,1 1 1,-1 0 0,0 0-1,0 0 1,-1 0 0,1 0-1,-1 0 1,0 0 0,0 0-1,-1-1 1,1 1-1,-1 0 1,0-1 0,-3 5-1,3-6-11,0-1-1,-1 1 1,0-1-1,1 0 0,-1 0 1,0 0-1,0 0 1,0 0-1,0-1 0,0 1 1,-1-1-1,1 0 1,0 0-1,-1-1 0,1 1 1,0-1-1,-1 1 1,1-1-1,-6-1 0,4 1-313,5 0 130,-1 1-1,1-1 1,-1 0-1,1 0 0,-1 0 1,1 0-1,-1 0 1,1 0-1,-1 0 1,1 0-1,-1 0 1,1 0-1,-1 0 1,1 0-1,-1 0 0,1 0 1,-1-1-1,1 1 1,-1 0-1,1 0 1,-1-1-1,1 1 1,0 0-1,-1-1 1,1 1-1,-1 0 0,1-1 1,0 1-1,-1-1 1,1 1-1,0-1 1,-1 1-1,1-1 1,0 1-1,0-1 1,0 1-1,-1-1 0,1 0 1,0-12-6620</inkml:trace>
</inkml:ink>
</file>

<file path=ppt/ink/ink4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5:57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10890,'0'0'10698,"72"9"-9480,-30-18-706,8-3-384,-1 0-96,-4-1-961,-7 2-3299,-6 2-4452</inkml:trace>
</inkml:ink>
</file>

<file path=ppt/ink/ink4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11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1467 242 9417,'0'0'1676,"2"-10"-1388,1-3-220,8-50 836,-10 60-831,-1 1-1,0-1 1,0 1 0,0-1 0,0 0 0,-1 1 0,1-1 0,-1 1 0,1-1 0,-1 1 0,0-1-1,0 1 1,0 0 0,0-1 0,-1 1 0,1 0 0,-1 0 0,1 0 0,-1 0 0,0 0-1,1 0 1,-5-3 0,-11-2-81,-1 0 0,0 1 0,1 1 0,-2 1 0,1 0 0,0 1 0,-1 1 0,-21 1 0,-46-8 294,-14-10 1624,51 9-1397,0 1 0,-86-3-1,99 13-388,0 2-1,0 1 1,0 2-1,1 2 0,0 1 1,0 1-1,1 2 0,-32 17 1,6-3 421,-104 63 0,144-76-479,0 2-1,1 0 1,0 1 0,2 1 0,0 0-1,0 2 1,2 0 0,-17 27-1,16-20-32,2 1 0,0 1 0,2 0 0,1 0-1,2 2 1,0-1 0,2 1 0,1 0 0,2 0-1,1 1 1,1 0 0,1-1 0,6 46-1,0-55-40,0 0 0,2-1 0,0 0 0,1-1-1,1 1 1,1-2 0,15 23 0,94 116 73,-77-108-97,2-2-1,2-3 0,1-1 0,3-2 0,76 48 0,-92-69 133,0 0-1,2-3 0,0 0 0,1-3 1,1-1-1,0-1 0,0-3 0,1-1 1,75 6-1,-73-14-44,0 0 1,-1-3-1,1-1 1,-1-2-1,0-2 1,-1-2 0,1-1-1,-2-2 1,65-32-1,-31 9-8,-2-4 0,-2-2 0,-2-4 0,86-76 0,-117 90-30,-1-2-1,-2-1 1,-2-1 0,-1-1-1,-1-2 1,-3-1-1,-1-1 1,34-82-1,-48 95 6,-1 0-1,-1-1 1,-2 0-1,0 0 1,-2 0-1,-2-1 1,0 1-1,-4-42 1,0 54-4,-1-1 0,0 0 0,-1 1 1,-1-1-1,-1 1 0,-1 0 1,0 1-1,-1 0 0,-1 0 0,0 1 1,-1 0-1,-1 0 0,0 1 1,-1 1-1,-13-13 0,0 5 29,0 1 0,-2 1 0,0 1 0,-1 2 0,-1 0 0,0 2 0,-1 2 0,0 0 0,-59-13 0,19 11-589,-1 4 0,0 2 0,-99 3 1,78 3-2390,9-7-2536</inkml:trace>
</inkml:ink>
</file>

<file path=ppt/ink/ink4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8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341 165 9513,'4'-14'2824,"-2"6"-2410,1-4 546,0 1 0,0 0-1,-1-1 1,1-21 0,-3 30-775,0 1 1,0-1-1,0 1 1,-1-1-1,1 1 1,0-1-1,-1 1 1,0-1-1,1 1 1,-1 0-1,0-1 0,0 1 1,0 0-1,-1 0 1,1 0-1,0 0 1,-1 0-1,0 0 1,1 0-1,-1 0 1,0 1-1,0-1 1,0 1-1,0-1 1,0 1-1,0 0 1,0-1-1,-1 1 1,1 0-1,0 1 0,-1-1 1,-4-1-1,-1 2-58,-1 0-1,0 0 0,0 0 1,0 1-1,1 1 0,-1-1 1,0 1-1,1 1 0,0 0 1,-1 0-1,1 0 0,0 1 1,1 0-1,-1 1 0,1 0 1,-1 0-1,2 1 0,-1-1 1,1 2-1,-1-1 0,-5 9 1,-1-1-62,2 1-1,0 0 1,1 1 0,0 0 0,1 1 0,1 0-1,1 0 1,0 0 0,-5 23 0,9-26-16,1 1 0,0-1 0,1 1 0,1-1 0,0 1 0,1 0 1,0-1-1,1 1 0,7 25 0,-2-20-14,1 0 0,1-1 0,0-1 0,2 1 0,0-1 0,16 20 0,-8-15-2,-2 1 0,-1 0 1,-1 2-1,0 0 0,14 40 0,-26-56-13,0-1 0,-1 1 0,0 0 0,0 0 0,-1 0 0,0-1 0,-1 1 0,0 0 0,-1 0 0,0 0 0,-1 0 0,0 0 0,0 0 0,-1-1 0,0 1 0,-1-1 0,0 0 0,0 0 0,-1 0 1,-6 8-1,1-2 212,-1-1 1,-1 0-1,0-1 0,-24 20 1,29-27-234,0-1-1,-1 1 1,0-1 0,0-1-1,-1 1 1,1-2 0,-1 1-1,0-1 1,1 0 0,-18 2-1,14-6-2420,8-8-2496,4-11-4627</inkml:trace>
</inkml:ink>
</file>

<file path=ppt/ink/ink4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8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192 104 13261,'0'0'3389,"-5"-9"-639,2 3-2309,0 1 1,-1-1 0,1 1 0,-1 0 0,0 0-1,-1 1 1,1-1 0,-1 1 0,-5-4 0,8 7-343,0-1 1,0 1 0,-1 0-1,1 0 1,0 0 0,0 1 0,-1-1-1,1 1 1,-1-1 0,1 1-1,-1 0 1,1 0 0,0 0 0,-1 0-1,1 0 1,-1 0 0,1 1 0,0-1-1,-1 1 1,1 0 0,0-1-1,-1 1 1,1 0 0,0 1 0,0-1-1,0 0 1,0 1 0,0-1-1,0 1 1,0-1 0,1 1 0,-3 3-1,-4 3-82,1 1-1,1 1 0,-1-1 0,2 1 1,-1 0-1,1 0 0,1 1 1,0-1-1,0 1 0,1 0 1,1 0-1,0 0 0,0 1 0,1-1 1,1 0-1,0 1 0,0-1 1,2 13-1,0-20-2,-1 0-1,1 0 1,0 0 0,0 0 0,0 0-1,0-1 1,1 1 0,-1-1 0,1 0-1,0 1 1,0-1 0,0 0 0,0-1-1,1 1 1,-1-1 0,1 1-1,0-1 1,-1 0 0,1 0 0,0-1-1,0 1 1,0-1 0,1 0 0,-1 0-1,0 0 1,9 0 0,2 1 21,0-1-1,1-1 1,-1 0 0,0-1-1,0-1 1,21-4 0,-25 3-7,-1-1-1,1 0 1,-1 0 0,0-1 0,0 0-1,-1 0 1,0-1 0,0-1 0,0 1-1,0-1 1,-1-1 0,-1 0 0,1 0-1,8-12 1,-13 15-2,0 1-1,-1-1 1,1 1-1,-1-1 1,0 0-1,0 0 1,-1 0-1,1 0 1,-1 0-1,0-1 1,0 1-1,-1 0 1,0-1 0,0 1-1,0 0 1,0-1-1,-1 1 1,0 0-1,0 0 1,0 0-1,-1-1 1,0 1-1,0 1 1,0-1-1,-1 0 1,1 0-1,-1 1 1,0-1-1,0 1 1,-1 0 0,-5-5-1,1 1-69,0 1 1,-1 0-1,1 0 1,-1 1-1,-1 1 0,-18-9 1,-20-1-2318,43 15 1427,0-1 1,1 1 0,-1 0 0,0 0-1,1 1 1,-1-1 0,-9 3 0,5 3-5900</inkml:trace>
</inkml:ink>
</file>

<file path=ppt/ink/ink4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2:59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54 10826,'0'0'8189,"6"-9"-6021,1-1-1475,19-24 2297,-51 79 229,-19 2-2870,-87 76 0,17-19-1506,125-117-5531,9-21-2425,-6 5-1527</inkml:trace>
</inkml:ink>
</file>

<file path=ppt/ink/ink4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13261,'0'0'10602,"48"15"-9706,-6 4-447,6 2-257,7 3-96,2 0-64,-3-1 0,-9-2-1986,-7-5-4740</inkml:trace>
</inkml:ink>
</file>

<file path=ppt/ink/ink4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1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38 184 9321,'7'-11'2851,"-6"9"-2710,40-73 4933,-38 68-4401,0-1 0,0 1 0,-1 0 0,1-1 1,-2 0-1,1 1 0,-1-1 0,0 0 0,-1 0 0,0-11 0,-15 27 134,7 3-814,1 0 1,0 0-1,1 1 1,0 0-1,1 0 1,1 0-1,0 1 1,-5 22-1,-11 111 37,18-122-1,-6 51 334,4-1 0,6 85 0,-2-157-448,0 1 1,0 0 0,0 0-1,1 0 1,-1 0 0,1 0-1,0-1 1,0 1-1,0 0 1,0 0 0,1-1-1,-1 1 1,1-1 0,3 5-1,-5-17-5851,-5-11 737</inkml:trace>
</inkml:ink>
</file>

<file path=ppt/ink/ink4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14414,'0'0'5573,"69"-5"-4772,-30 5-577,4 0-160,3-1-1602,-4-8-4067</inkml:trace>
</inkml:ink>
</file>

<file path=ppt/ink/ink4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1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14253,'0'0'7784,"-53"29"-7368,29 3-256,0 11 193,2 6-65,6 2-128,3 2 128,11-6 161,2 1-65,3-9-128,15-4-127,9-8-129,9-4-193,6-10-2593,-2-8-1955,6-5-8071</inkml:trace>
  <inkml:trace contextRef="#ctx0" brushRef="#br0" timeOffset="1">495 250 19410,'0'0'2819,"-52"41"-1954,33-14-353,-2 3-191,-3 2-97,4 4-64,3-5-96,6-3-32,4-6 0,2-5-32,2-6 0,3-7-961</inkml:trace>
</inkml:ink>
</file>

<file path=ppt/ink/ink4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1 273 15471,'0'0'5317,"59"61"-3972,-28-43-352,8 0-737,5 1-192,0-6-1825,-2-2-3428,-6-5-7079</inkml:trace>
  <inkml:trace contextRef="#ctx0" brushRef="#br0" timeOffset="1">342 0 14958,'0'0'7880,"-5"68"-7080,10-43-575,6 0-193,3 0-1282,-1-6-1280,3-6-1057,-1-7-3204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10602,'5'7'8860,"-3"10"-5059,-3 24-2499,1-31 94,0 2-1270,1 0 1,-1 0 0,2 0 0,0 0 0,0 0-1,1-1 1,0 1 0,1-1 0,0 0 0,9 18-1,-10-24-36,1 0 0,-1 1 0,1-2 0,0 1 0,0 0 0,0-1 0,1 0 0,-1 0 0,1 0 0,0-1 0,0 1 0,0-2 0,1 1 0,-1 0 0,1-1 0,-1 0 0,1-1 0,-1 1 0,1-1 0,0 0-1,9 0 1,-2-2 44,-1 0 0,1-1 0,-1 0-1,1-1 1,-1-1 0,0 0 0,0-1-1,-1 0 1,1-1 0,-1 0 0,0-1-1,0 0 1,12-12 0,14-14 374,-2-3-1,37-45 1,-53 59-471,-17 20-404,0 0 0,0 1-1,0-1 1,1 1 0,-1-1 0,0 1 0,1 0-1,-1 0 1,1 0 0,-1 0 0,1 1 0,0-1-1,-1 1 1,1 0 0,0-1 0,-1 1 0,1 1-1,0-1 1,3 1 0,10 0-3291,5-1-7985</inkml:trace>
</inkml:ink>
</file>

<file path=ppt/ink/ink4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13549,'0'0'5002,"12"8"-4345,5 4-454,0 0 1,-1 1 0,-1 1-1,0 1 1,-1 0 0,-1 1 0,0 0-1,-1 1 1,-1 0 0,-1 1 0,10 23-1,-15-27-101,-2 0-1,1 0 1,-2 1-1,0-1 1,-1 1-1,0-1 0,-1 1 1,-1 0-1,0-1 1,-1 1-1,-1-1 1,0 0-1,-8 21 0,4-14 39,-2-2 0,-1 1 0,0-1 0,-1-1 0,-1 0 0,-1 0 0,0-1 0,-25 23 0,36-38-352,-1 1 0,0 0-1,0-1 1,0 0 0,0 1 0,0-1-1,-1-1 1,1 1 0,-1 0-1,1-1 1,-1 1 0,-5 0-1,-10-1-4639</inkml:trace>
</inkml:ink>
</file>

<file path=ppt/ink/ink4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277 320 18097,'0'-9'2018,"1"2"-1435,-1 0 0,-1 0 0,1 0 0,-1 0 0,-1 0 0,1 1 0,-5-13 0,5 16-443,-1 0-1,0 0 0,1 1 0,-1-1 0,0 0 0,0 1 0,0-1 0,-1 1 0,1 0 0,-1 0 0,1 0 1,-1 0-1,0 0 0,1 1 0,-1-1 0,0 1 0,0-1 0,0 1 0,0 0 0,-1 1 0,1-1 0,-5 0 0,-1 0-120,0 0-1,0 1 0,0 0 0,1 1 0,-1 0 0,0 0 1,0 1-1,1 0 0,-1 0 0,1 1 0,0 0 0,0 1 1,-11 6-1,13-7-17,1 1 1,0 0-1,0-1 1,0 2-1,0-1 0,1 1 1,0-1-1,0 1 1,0 0-1,0 1 1,1-1-1,0 1 0,0-1 1,0 1-1,1 0 1,0 0-1,0 0 1,1 0-1,-2 9 0,3-13 4,0 0 0,0-1-1,0 1 1,0-1-1,1 1 1,-1 0-1,0-1 1,1 1 0,0-1-1,-1 1 1,1-1-1,0 1 1,-1-1-1,1 0 1,0 1 0,0-1-1,0 0 1,0 0-1,1 1 1,-1-1-1,0 0 1,0 0 0,1 0-1,-1-1 1,0 1-1,1 0 1,-1 0-1,1-1 1,-1 1 0,1-1-1,-1 1 1,1-1-1,0 0 1,-1 1-1,1-1 1,0 0 0,2 0-1,6 0 24,0 0 0,0 0 0,0-1 0,0 0 0,13-3 0,-4-1-1,0-2 1,-1 0-1,1-1 0,-2-1 0,1 0 0,-1-1 1,0-1-1,17-16 0,-15 11-7,-1 0 0,-1-1 0,0-1 0,-1-1 0,-1-1 0,16-26-1,-26 37 3,-1-1 0,0 1 0,0 0 0,-1-1 0,0 0 0,-1 0 0,0 0 0,-1 0-1,1-12 1,-2 21-22,0 1-1,0-1 1,0 1 0,1-1-1,-1 0 1,0 1-1,0-1 1,0 1-1,0-1 1,0 0-1,-1 1 1,1-1 0,0 1-1,0-1 1,0 1-1,0-1 1,-1 1-1,1-1 1,0 1 0,0-1-1,-1 1 1,1-1-1,-1 1 1,1-1-1,0 1 1,-1-1-1,0 1 1,-11 6-69,-11 25 86,13-10-17,1 1 0,1 0 0,1 0 0,1 1 0,1-1 0,1 1 0,1 0 0,1 1 0,1-1 0,3 35 0,-1-53-102,0 0 0,0 0 0,0-1 0,1 1 0,0-1 0,0 1 0,0-1 0,0 0 0,1 0 0,-1 0 0,1 0 0,0 0 0,6 6 0,-6-8-379,0 0-1,0 1 1,0-1-1,1 0 0,-1 0 1,0-1-1,1 1 1,-1-1-1,1 1 1,0-1-1,4 0 0,13 1-5918</inkml:trace>
</inkml:ink>
</file>

<file path=ppt/ink/ink4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3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3043,'0'0'24247,"-71"80"-23735,41-43-255,-4 2-225,2-5 32,5-2-32,6-8-160,4-10-801,9-13-961,4-2-1665,1-23-3652</inkml:trace>
</inkml:ink>
</file>

<file path=ppt/ink/ink4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3:04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1 392 15567,'0'0'5125,"65"50"-3204,-30-32-351,4 0-385,2 4-929,-3 0-192,-2 0-929,-6-3-2017,-9-2-2275,-8-3-7623</inkml:trace>
  <inkml:trace contextRef="#ctx0" brushRef="#br0" timeOffset="1">310 1 15214,'0'0'10955,"11"58"-10122,-1-18 448,1 5-769,4 5-448,3-3-448,3-9-4004,2-8-8040</inkml:trace>
</inkml:ink>
</file>

<file path=ppt/ink/ink4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2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1105 241 8616,'0'0'369,"1"-10"-647,1-16 929,2-47 2340,-4 68-2712,0 1 0,-1-1 0,1 1 0,-1 0 0,0-1 0,0 1 0,0 0-1,-1-1 1,0 1 0,0 0 0,0 0 0,0 0 0,0 0 0,-4-3 0,-1 1-214,-1-1-1,1 2 1,-1-1 0,-1 1 0,1 0-1,-1 1 1,0 0 0,0 0-1,0 1 1,0 0 0,0 1 0,-1 0-1,-9-1 1,-21-1 489,-74 3 0,67 2-70,15-1-450,-1 2 0,0 2 0,1 1 0,0 1 0,0 1 0,1 2-1,-59 26 1,67-24-23,-1 1 0,2 2 0,0 0-1,1 1 1,0 2 0,1 0 0,1 1 0,1 0-1,0 2 1,-20 29 0,11-6 81,2 1 1,1 1-1,3 1 0,1 1 0,3 1 1,1 0-1,3 1 0,2 1 1,2 0-1,3 0 0,1 1 0,3 0 1,7 82-1,-2-110-86,0-1 1,2 0-1,1 0 0,1 0 1,1-1-1,0 0 0,2 0 1,0-1-1,2 0 1,0-1-1,26 31 0,-18-27-9,2-1 0,1-1 0,0-1 0,1-1 0,2-1-1,0-2 1,0 0 0,34 13 0,-39-19 77,84 38-190,148 46 0,-221-84 31,1-2 1,0-1-1,1-1 1,-1-2-1,1-2 0,0-1 1,-1-1-1,1-2 1,44-8-1,-50 2 60,1-1-1,-2-1 0,0-2 0,0 0 0,-1-2 0,0-1 1,-2-1-1,0-1 0,0-1 0,-2-1 0,23-25 1,-6 2 156,-2-1 0,-3-1 1,-1-3-1,50-94 0,-9-19 1528,-7-3-1,61-228 1,-124 379-1649,6-20 30,-1-1-1,-2 0 0,5-53 1,-12 78-35,1 1-1,-1-1 1,0 1 0,-1-1 0,0 1-1,0-1 1,-1 1 0,0-1 0,0 1-1,0 0 1,-1 0 0,0 0-1,-1 0 1,1 1 0,-1-1 0,-1 1-1,1 0 1,-1 0 0,0 1 0,0-1-1,-12-8 1,2 5-22,-1 0-1,0 1 1,-1 1 0,0 1-1,0 0 1,-1 1 0,1 1-1,-1 1 1,-35-3 0,-2 4-25,-108 9 1,107 1-27,1 2 0,1 2 0,-56 21 1,-4 6-2916,39-13-1648,40-13-1754</inkml:trace>
</inkml:ink>
</file>

<file path=ppt/ink/ink4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46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8136,'0'0'15241,"0"-3"-14771,0 2-462,0 1 0,0-1 0,0 1 1,0-1-1,0 0 0,0 1 0,0-1 0,0 0 1,0 1-1,0-1 0,0 1 0,0-1 1,0 0-1,0 1 0,1-1 0,-1 1 1,0-1-1,0 1 0,1-1 0,-1 1 1,0-1-1,1 1 0,-1-1 0,1 1 0,-1-1 1,1 1-1,-1-1 0,1 1 0,-1 0 1,1-1-1,-1 1 0,1 0 0,-1-1 1,1 1-1,-1 0 0,1 0 0,0 0 1,-1 0-1,1-1 0,-1 1 0,1 0 0,0 0 1,-1 0-1,1 0 0,0 0 0,-1 0 1,1 1-1,-1-1 0,1 0 0,0 0 1,-1 0-1,1 1 0,-1-1 0,1 0 1,0 1-1,9 0 225,-9-2-180,0 0 0,-1 0 1,1 0-1,-1 0 0,0 0 0,1 0 1,-1-1-1,0 1 0,1 0 1,-1 0-1,0 0 0,0 0 1,0 0-1,0 0 0,0 0 1,0 0-1,0-1 0,-1 1 1,1 0-1,0 0 0,0 0 1,-1 0-1,1 0 0,-1 0 1,1 0-1,-2-2 0,-7-1 1094,1 18-920,7 19-178,1-33-45,-1 1 1,1-1-1,0 1 1,0-1-1,0 1 1,1-1-1,-1 1 0,0-1 1,0 1-1,0-1 1,0 1-1,0-1 1,1 1-1,-1-1 1,0 1-1,0-1 1,1 1-1,-1-1 0,0 1 1,1-1-1,-1 0 1,0 1-1,1-1 1,-1 0-1,0 1 1,1-1-1,-1 0 0,1 1 1,-1-1-1,1 0 1,-1 0-1,1 0 1,-1 0-1,1 1 1,-1-1-1,1 0 0,-1 0 1,1 0-1,-1 0 1,1 0-1,-1 0 1,1 0-1,-1 0 1,1 0-1,-1 0 0,1-1 1,-1 1-1,1 0 1,-1 0-1,1 0 1,-1-1-1,1 1 1,-1 0-1,1-1 1,-1 1-1,0 0 0,1-1 1,-1 1-1,1 0 1,-1-1-1,3-3 115,-1 1-1,0 0 0,0-1 1,0 0-1,-1 0 0,1 1 1,-1-1-1,0 0 0,0 0 1,0 0-1,0-6 0,0 8-73,-1 1-1,1-1 0,-1 1 0,0-1 0,0 0 1,1 1-1,-1-1 0,0 1 0,0-1 0,0 0 1,-1 1-1,1-1 0,0 1 0,-1-1 0,1 0 1,-1 1-1,1-1 0,-1 1 0,0-1 0,1 1 1,-1 0-1,0-1 0,0 1 0,0 0 0,0 0 1,0-1-1,-1 1 0,1 0 0,0 0 0,0 0 1,-2-1-1,2 2-47,0 0 1,0 1 0,1-1-1,-1 0 1,0 0-1,1 0 1,-1 0 0,0 1-1,1-1 1,-1 0-1,0 1 1,1-1 0,-1 0-1,0 1 1,1-1-1,-1 1 1,1-1 0,-1 1-1,1-1 1,-1 1-1,1-1 1,0 1-1,-1 0 1,1-1 0,-1 1-1,1 0 1,0-1-1,0 1 1,-1 0 0,-5 33-21,5-32 21,1 1 0,0-1 0,-1 0 0,1 1-1,0-1 1,1 0 0,-1 1 0,0-1 0,1 0 0,-1 1 0,1-1 0,0 0 0,-1 0 0,1 1 0,0-1 0,0 0 0,1 0 0,-1 0 0,0 0 0,1-1 0,-1 1 0,1 0 0,3 2 0,-3-3-58,0-1 1,1 0-1,-1 0 1,0 0 0,1 0-1,-1 0 1,1-1-1,-1 1 1,0-1-1,0 1 1,1-1 0,-1 0-1,0 0 1,0 0-1,0 0 1,4-2-1,4-7-3109,-3-3-3558,-5 6-1616</inkml:trace>
</inkml:ink>
</file>

<file path=ppt/ink/ink4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0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59 9865,'0'0'3993,"0"-10"-1985,0 9-1970,1-2 140,-1 0 0,0 0 1,-1-1-1,1 1 1,0 0-1,-1 0 0,0 0 1,0 0-1,-1-4 0,1 6-130,1 0 0,-1 0 0,0 0 0,0 1 0,0-1 0,0 0-1,0 0 1,0 0 0,0 1 0,0-1 0,-1 1 0,1-1 0,0 1-1,0-1 1,0 1 0,-1 0 0,1-1 0,0 1 0,0 0-1,-1 0 1,1 0 0,0 0 0,-1 0 0,1 0 0,0 0 0,0 1-1,-1-1 1,1 0 0,0 1 0,0-1 0,0 1 0,-1-1 0,1 1-1,-1 0 1,-8 4 111,0 1-1,0-1 1,1 2 0,0-1-1,0 1 1,0 0-1,1 1 1,0 0-1,1 1 1,-8 10 0,1 0 307,1 0 0,1 1 0,-18 41 0,26-49-403,0 0-1,0 1 1,1-1 0,1 1-1,0 0 1,1-1 0,0 1-1,1 0 1,0 0 0,1 0-1,1-1 1,0 1 0,0 0-1,1-1 1,1 0 0,0 0-1,1 0 1,0 0 0,1 0-1,0-1 1,1 0 0,15 19-1,17 20 8,-12-15-8,30 51 0,-49-73-54,-1 1 0,-1 0 0,0 0-1,-1 0 1,-1 1 0,0 0 0,3 27 0,-6-28 120,0 1 0,0-1 1,-2 1-1,0 0 0,0-1 1,-1 1-1,-1-1 0,-1 1 1,0-1-1,-8 18 0,7-22 194,-1 0 1,0-1-1,0 1 0,-1-1 1,0-1-1,-1 1 0,0-1 1,0-1-1,0 0 0,-1 0 0,-1 0 1,1-1-1,-1 0 0,-10 4 1,-3 0 72,1-1 1,-34 9-1,47-16-328,0 1-1,0-2 1,0 1-1,-1-1 1,1-1 0,0 0-1,-1 0 1,1-1-1,-12-2 1,21 3-84,0 0 0,-1 0 0,1 0-1,0 0 1,0-1 0,-1 1 0,1 0 0,0 0 0,0 0 0,0 0 0,-1-1-1,1 1 1,0 0 0,0 0 0,0 0 0,0-1 0,-1 1 0,1 0 0,0 0-1,0-1 1,0 1 0,0 0 0,0-1 0,0 1 0,0 0 0,0 0 0,0-1-1,0 1 1,0 0 0,0 0 0,0-1 0,0 1 0,0 0 0,0-1 0,0 1-1,0 0 1,0 0 0,0-1 0,0 1 0,1 0 0,-1 0 0,0-1 0,0 1-1,0 0 1,0 0 0,1 0 0,-1-1 0,0 1 0,0 0 0,0 0 0,1 0-1,-1 0 1,0-1 0,0 1 0,1 0 0,-1 0 0,0 0 0,0 0 0,1 0-1,-1 0 1,0 0 0,1 0 0,-1 0 0,0 0 0,1 0 0,18-11-3140,13-2-2507,6-5-3347</inkml:trace>
</inkml:ink>
</file>

<file path=ppt/ink/ink4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64 16592,'1'-6'656,"0"1"0,1 0 0,-2-1 0,1 1 1,-1 0-1,0-9 0,0 14-582,0-1-1,0 0 1,0 0-1,0 0 1,0 1 0,-1-1-1,1 0 1,0 0-1,-1 1 1,1-1 0,0 0-1,-1 1 1,1-1-1,-1 0 1,1 1 0,-1-1-1,1 0 1,-1 1 0,0-1-1,1 1 1,-1-1-1,1 1 1,-1 0 0,0-1-1,0 1 1,1-1-1,-1 1 1,0 0 0,0 0-1,1 0 1,-1-1-1,0 1 1,0 0 0,0 0-1,1 0 1,-1 0-1,0 0 1,0 0 0,0 1-1,1-1 1,-1 0 0,0 0-1,0 0 1,0 1-1,1-1 1,-1 0 0,0 1-1,1-1 1,-1 1-1,0-1 1,1 1 0,-1-1-1,0 2 1,-4 1-64,1 0 1,0 0-1,-1 1 1,1 0-1,1 0 1,-1 0-1,1 0 1,-1 1-1,1-1 1,0 1-1,1 0 1,-1 0-1,1 0 1,0 0-1,-1 6 1,-3 7 80,2-1 1,0 1-1,-2 24 1,4-17 178,0 0 0,2 1 1,0 0-1,2-1 0,1 0 1,1 1-1,1-1 0,1-1 0,2 1 1,17 40-1,-16-47 36,-6-13-226,0 1 1,0-1-1,0 1 1,-1 0-1,0 0 1,0 0-1,-1 0 1,2 8-1,-7-15-423,0 0-1,1 0 0,-1 0 0,1-1 0,-1 1 1,1-1-1,-1 0 0,1 0 0,-5-4 1,-5-3-887,-109-86-12782,83 61 12752,4-2 4282,22 14 1757,13 22-4646,0-1 0,0 1 0,0-1 0,0 1 0,0-1 1,0 1-1,0-1 0,0 1 0,1-1 0,-1 1 0,0-1 0,0 1 0,0-1 0,1 1 0,-1 0 0,0-1 0,1 1 0,-1-1 0,0 1 0,1 0 0,-1-1 0,0 1 0,1 0 0,-1 0 1,1-1-1,-1 1 0,1 0 0,-1-1 0,6 0 419,-1 0-1,0 0 1,1 0 0,-1 0-1,1 1 1,7 0 0,-2 0-581,178-2 2511,-103 3-9593,-66-1-1307</inkml:trace>
</inkml:ink>
</file>

<file path=ppt/ink/ink4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2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22902,'0'0'9865,"54"-22"-24727</inkml:trace>
</inkml:ink>
</file>

<file path=ppt/ink/ink4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 18866,'0'0'4281,"-9"-4"-2994,-32-13-796,39 17-456,1-1 0,-1 1 0,0 0 0,1 0 0,-1 0 0,0 0 0,1 0 0,-1 0 0,0 0 0,1 1 0,-1-1 0,1 1 0,-1-1 1,0 1-1,1-1 0,-1 1 0,1 0 0,0 0 0,-1 0 0,1 0 0,0 0 0,-1 0 0,1 0 0,0 0 0,0 0 0,0 1 0,0-1 0,0 1 0,0-1 0,0 0 0,0 1 0,1-1 0,-2 3 0,-1 3 81,1 1-1,-1-1 1,1 0-1,0 1 1,0 9-1,1-16-95,1 1 0,0 0 0,-1 0 0,1-1 0,0 1 0,0 0 0,0 0 0,0-1 0,1 1 0,-1 0 0,0 0 0,1-1 0,-1 1 0,1 0 0,0-1 0,-1 1 0,1-1-1,0 1 1,0-1 0,0 1 0,0-1 0,0 1 0,1-1 0,-1 0 0,0 0 0,1 0 0,-1 0 0,0 0 0,1 0 0,-1 0 0,1 0 0,0 0 0,-1-1 0,1 1 0,0-1 0,-1 1 0,1-1-1,0 1 1,0-1 0,-1 0 0,1 0 0,0 0 0,0 0 0,-1 0 0,1-1 0,3 0 0,1 1-4,-1-1 0,1-1-1,0 1 1,0-1 0,-1 0 0,1 0-1,-1-1 1,0 0 0,1 1 0,-1-2 0,-1 1-1,1-1 1,4-4 0,8-17-147,-3 6-189,-10 22 133,-2 14 8,-2 51 371,17 114 0,-15-168-44,0 0-1,0 0 0,-1 1 0,-1-1 0,-2 15 0,2-26-32,0 0-1,-1-1 1,0 1-1,1 0 0,-1-1 1,0 1-1,0-1 1,0 1-1,0-1 0,-1 1 1,1-1-1,-1 0 1,0 1-1,1-1 0,-1 0 1,0 0-1,0-1 1,0 1-1,0 0 0,-1-1 1,1 1-1,0-1 1,-1 1-1,1-1 0,-1 0 1,1 0-1,-1 0 1,0-1-1,1 1 0,-1-1 1,0 1-1,1-1 1,-4 0-1,1 0-100,0 0-1,1-1 1,-1 1 0,1-1-1,-1 0 1,1 0 0,-1-1 0,1 1-1,0-1 1,0 0 0,0 0-1,0-1 1,0 1 0,0-1 0,0 0-1,1 0 1,0 0 0,-1 0-1,1 0 1,0-1 0,0 0 0,1 1-1,-1-1 1,1 0 0,0 0-1,0-1 1,0 1 0,-1-7 0,1 6-12,1 1 0,-1-1 1,1-1-1,1 1 0,-1 0 1,1 0-1,-1 0 1,1 0-1,1 0 0,-1 0 1,1-1-1,0 1 0,0 0 1,1 0-1,-1 0 0,1 1 1,0-1-1,0 0 0,1 1 1,-1-1-1,1 1 1,0 0-1,1 0 0,-1 0 1,6-5-1,4 0-701,0 0 0,1 2 0,0-1 0,1 2 0,19-7 0,3-1-2015,4-4-4087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6278,'-1'2'382,"1"0"-1,0 0 1,0 0-1,0 0 1,1 1-1,-1-1 1,0 0 0,1 0-1,-1 0 1,1 0-1,0 0 1,-1 0 0,1 0-1,0 0 1,0 0-1,2 3 1,-1-4-191,1 1 1,-1-1-1,0 0 0,1 1 1,-1-1-1,0-1 0,1 1 1,-1 0-1,1-1 1,-1 1-1,1-1 0,-1 0 1,4 0-1,90 1 972,0-5 1,100-17-1,106-6 819,691 31-293,-286 2-1713,613 27 510,-30 48-283,-1225-78-185,604 38-282,-670-41 108,1 0 0,0 1 0,0-1 0,0 0 0,0 0 0,0 0 0,0 0 0,0 0 0,0 0 0,-1 0 0,1 0-624,0 1 624,0-1 0,0 0 0,0 0 0,0 0 0,0 0 0,0 0 0,0 0 0,0 0 0,0 1 0,0-1 0,0 0 0,0 0 0,0 0 0,0 0 0,0 0 0,0 0 0,0 1 0,0-1 0,0 0 0,0 0 0,0 0 0,0 0 0,0 0 0,0 0 0,0 0 0,0 1 0,0-1 0,0 0 0,-5 0-4798</inkml:trace>
</inkml:ink>
</file>

<file path=ppt/ink/ink4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4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180 250 9449,'0'0'5472,"3"-9"-2184,8-29-683,-11 36-2482,0 1 0,1-1 0,-1 0 0,0 0-1,0 1 1,0-1 0,0 0 0,-1 0 0,1 1-1,0-1 1,-1 0 0,1 1 0,-1-1 0,0 1-1,1-1 1,-1 0 0,0 1 0,0-1 0,0 1-1,0 0 1,0-1 0,0 1 0,0 0 0,-1 0-1,1 0 1,0-1 0,-1 1 0,1 1 0,-1-1-1,1 0 1,-1 0 0,1 0 0,-1 1 0,0-1-1,1 1 1,-1 0 0,0-1 0,0 1 0,1 0-1,-1 0 1,0 0 0,-3 0 0,-2 0-56,0 0 0,0 0 0,0 0 0,1 1 1,-1 0-1,0 0 0,0 1 0,0 0 0,-7 3 1,9-2-53,-1 1 1,1 0-1,0 0 0,0 1 1,0-1-1,0 1 1,1 0-1,0 0 1,0 1-1,-5 8 0,7-11 1,0 1-1,0 1 1,0-1-1,1 0 1,-1 0-1,1 1 1,0-1-1,0 1 0,0-1 1,1 1-1,0-1 1,0 1-1,0-1 1,0 1-1,1-1 1,0 6-1,1-8-6,-1 0-1,0 0 1,1 0-1,-1-1 1,1 1-1,-1 0 1,1-1-1,0 1 1,-1-1-1,1 1 0,0-1 1,0 0-1,0 0 1,0 0-1,1 0 1,-1 0-1,0-1 1,0 1-1,0 0 1,1-1-1,-1 0 1,0 0-1,1 1 1,-1-1-1,0-1 1,1 1-1,-1 0 1,3-1-1,6 0 62,0-1-1,0 0 0,-1 0 0,20-8 1,-14 3-38,0-1 1,-1-1-1,-1-1 1,1 0-1,-2-1 1,1 0-1,-2-1 1,1-1-1,-2 0 1,0 0 0,0-1-1,-1-1 1,-1 1-1,0-2 1,-1 1-1,-1-1 1,-1-1-1,0 1 1,-1-1-1,5-27 1,-10 32-55,-2 12-20,-3 9-38,-4 14 106,0 1 0,2 0 0,1 0 0,1 1 0,1 0 0,1 0 0,2 0 1,1 37-1,0-59-84,0 0 1,1 1 0,-1-1 0,1 0-1,0 0 1,0 0 0,0 0 0,0 0-1,0 0 1,1-1 0,-1 1 0,1 0-1,0-1 1,0 1 0,0-1 0,0 1-1,0-1 1,0 0 0,1 0 0,-1 0-1,1 0 1,-1 0 0,1-1 0,0 1-1,5 1 1,-4-2-291,-1 0-1,1 0 1,-1-1 0,1 0-1,-1 1 1,1-1-1,-1-1 1,1 1 0,-1 0-1,1-1 1,-1 0 0,1 0-1,-1 0 1,0 0-1,6-3 1,20-17-5268</inkml:trace>
</inkml:ink>
</file>

<file path=ppt/ink/ink4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 8456,'0'0'13389,"0"63"-11019,-4-40-448,-7 4-577,1 6-833,-5-1-287,-2-1-97,-2-2-64,1-3 64,0-8 32,2-7-64,7-7-64,0-4-1121,8-4-1537,-1-15-1987,1-8-3074</inkml:trace>
</inkml:ink>
</file>

<file path=ppt/ink/ink4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16528,'0'0'6598,"66"59"-4836,-27-43 127,9 1-1056,3 1-705,1-8-1825,-7-2-4741,-3-8-12781</inkml:trace>
</inkml:ink>
</file>

<file path=ppt/ink/ink4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5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5637,'0'0'18738,"67"29"-16624,-1-29-384,19 0-225,15-3-864,5-7-481,-8 0-32,-12 2-416,-19 6-1346,-19 2-1441,-27 0 353,-20 2-289,-11 7-865,-28 2-3395</inkml:trace>
</inkml:ink>
</file>

<file path=ppt/ink/ink4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16912,'0'0'4676,"76"1"-2722,-12-11-416,12-7-257,3 1-801,-3 0-351,-9 1-578,-13 1-2081,-17 0-2531,-14 1-4132</inkml:trace>
</inkml:ink>
</file>

<file path=ppt/ink/ink4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6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 0 17008,'0'0'1794,"-25"64"-1,-7-15 418,-12 12-1218,-11 12 128,-11 5-128,-4 7-193,3-2-95,9-4-481,15-8-192,16-11-224,18-15-2114,9-18-2979,6-14-10058</inkml:trace>
</inkml:ink>
</file>

<file path=ppt/ink/ink4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7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38 10314,'0'0'6689,"-8"-7"-4276,6 4-2318,-1 0 1,1 1-1,-1-1 0,0 1 1,0 0-1,0 0 1,0 0-1,0 0 1,0 0-1,-1 1 1,1-1-1,-1 1 0,1 0 1,-1 0-1,1 1 1,-1-1-1,1 0 1,-1 1-1,0 0 1,1 0-1,-1 0 0,0 1 1,1-1-1,-1 1 1,1 0-1,-1 0 1,1 0-1,-1 0 1,1 0-1,-1 1 0,1 0 1,-5 3-1,-4 4-51,-1 0-1,2 1 1,-1 1-1,1 0 1,1 1-1,0 0 1,0 0-1,2 1 1,-1 0-1,2 1 0,0 0 1,0 0-1,1 0 1,-6 23-1,9-26-23,1 1-1,0 0 0,1 0 0,0 1 0,0-1 0,1 0 1,1 0-1,0 0 0,1 0 0,0 0 0,1 0 1,0 0-1,1 0 0,0-1 0,1 0 0,0 0 0,1 0 1,0-1-1,8 11 0,4-1 54,37 35 0,-42-44-63,0 1 1,-1 0-1,0 1 1,-1 0-1,0 1 1,-1 0-1,10 20 1,-18-30 15,0-1 0,-1 1 1,0 0-1,0-1 1,0 1-1,0 0 0,0 0 1,-1 0-1,0 0 1,1 0-1,-1 0 0,-1 0 1,1 0-1,-1-1 1,1 1-1,-1 0 0,0 0 1,-1 0-1,-2 5 0,1-4 166,0-1-1,0 0 0,-1 0 0,1 0 0,-1 0 0,0 0 0,0-1 0,-1 1 1,1-1-1,-1 0 0,0-1 0,-7 4 0,-6 1 400,0-1 0,0-1-1,-1 0 1,0-2 0,1 0 0,-39 0 0,52-3-568,1 0 1,-1-1-1,0 0 1,0 1-1,0-2 1,1 1-1,-1-1 1,1 1-1,-1-1 1,1-1-1,-1 1 1,-4-4-1,7 4-204,1 1-1,-1 0 0,1 0 0,0-1 1,-1 1-1,1-1 0,0 1 0,0-1 1,0 0-1,0 1 0,1-1 1,-1 0-1,0 0 0,0-3 0,1 3-336,0 0 0,0-1 0,0 1 0,0 0 0,0 0 0,1-1 0,-1 1 0,1 0 0,-1 0 0,1 0 0,0 0 0,0 0 0,0 0 0,0 0 0,2-3 0,16-16-8317</inkml:trace>
</inkml:ink>
</file>

<file path=ppt/ink/ink4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8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78 16143,'9'-76'9156,"-10"75"-9065,1 1 0,-1 0-1,1 0 1,-1 0 0,1 0 0,0 0 0,-1-1 0,1 1 0,-1 0 0,1 0 0,-1 0 0,1 0 0,-1 1 0,1-1 0,-1 0 0,1 0 0,-1 0 0,1 0 0,0 0 0,-1 0 0,1 1 0,-1-1 0,1 0 0,-1 0 0,0 1 0,-3 4-51,-1 0 0,1 0 0,0 0 1,0 1-1,0 0 0,1-1 1,0 1-1,-4 9 0,-18 56 112,24-67-122,-9 30 298,1 0 0,2 1-1,2 0 1,-3 66 0,8-88-234,0 0 1,1 1-1,0-1 1,1 0-1,0 0 0,1 0 1,1 0-1,0 0 1,0-1-1,1 1 1,1-1-1,0 0 0,1-1 1,0 0-1,16 19 1,-6-18-984,-17-12 844,0 0 0,0 0-1,0 0 1,1 0-1,-1 0 1,0 0-1,0 0 1,0 0-1,1 0 1,-1 0-1,0 0 1,0 0-1,0 0 1,0-1-1,1 1 1,-1 0-1,0 0 1,0 0-1,0 0 1,0 0 0,0 0-1,0-1 1,1 1-1,-1 0 1,0 0-1,0 0 1,0 0-1,0 0 1,0-1-1,0 1 1,0 0-1,0 0 1,0 0-1,0 0 1,0-1-1,0 1 1,0 0-1,0 0 1,0 0-1,0-1 1,0 1 0,0 0-1,0 0 1,0 0-1,0 0 1,0-1-1,-13-32-4813,-35-35-6165,18 29 2291</inkml:trace>
</inkml:ink>
</file>

<file path=ppt/ink/ink4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8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11499,'0'0'14606,"98"-14"-12813,-37 13-992,3-1-577,-1 0-128,-7-1-1313,-9-7-4228,-13-3-6502</inkml:trace>
</inkml:ink>
</file>

<file path=ppt/ink/ink4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22902,'0'0'9865,"39"-2"-11851,-29-3-3107,-2 0-3587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11499,'0'0'3374,"-9"-4"-1730,-39-17 1004,47 20-1495,13 1-363,19 2-388,1 2-1,36 9 1,11 2-278,-22-8-90,-8-2 14,0 3-1,59 18 0,-107-26-44,1 0 0,-1 0 0,1 1 0,-1-1 0,1 1 0,-1-1 0,1 1 0,-1 0 0,0 0 0,1 0 0,-1 0 0,0 0 0,0 0 0,0 0 0,1 0 0,-1 0 0,0 0 0,0 1 0,-1-1-1,1 0 1,0 1 0,0-1 0,0 1 0,-1-1 0,1 1 0,-1 0 0,1 1 0,-1 0 10,-1-1 0,1 0 0,-1 0 0,0 0 0,0 1 0,0-1 0,0 0 0,0 0 0,0-1 0,0 1 0,0 0-1,-1 0 1,1 0 0,-1-1 0,1 1 0,-1-1 0,0 0 0,1 1 0,-5 1 0,-171 104 1400,121-76-875,2 2 0,-72 57 0,83-46-326,42-42-345,0-1 0,-1 1-1,1 0 1,0 0 0,0 0 0,0 0 0,0 0 0,0 0-1,0 0 1,0 0 0,1 0 0,-1 0 0,1 0-1,-1 1 1,1-1 0,0 0 0,0 0 0,0 1-1,0-1 1,0 0 0,0 0 0,1 1 0,-1-1-1,2 4 1,10 3-4452,10-7-3444</inkml:trace>
</inkml:ink>
</file>

<file path=ppt/ink/ink4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6:5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226 108 17905,'1'-10'2173,"1"1"-1383,0-4 606,0 1-1,-1-1 0,-1 1 1,0-15-1,-1 26-1318,1 0-1,-1 0 1,1 0 0,-1 1 0,0-1-1,1 0 1,-1 1 0,0-1 0,1 0-1,-1 1 1,0-1 0,0 1-1,0-1 1,0 1 0,1 0 0,-1-1-1,0 1 1,0 0 0,0 0 0,0-1-1,0 1 1,0 0 0,0 0-1,0 0 1,0 0 0,0 0 0,0 0-1,0 0 1,0 1 0,-1-1-1,-33 8-148,24-3 65,1 0 0,1 1 0,-1 1 0,1-1 0,0 1 0,1 1 0,-1 0 0,1 0 0,1 1 0,0 0 0,0 0 0,1 0 0,0 1 0,0 0 0,-5 15 0,5-13 17,1 1-1,1 0 0,0 0 1,0 1-1,2-1 1,-1 1-1,2 0 1,0 0-1,0-1 1,2 1-1,-1 0 0,5 20 1,1-15 6,1-1-1,1 0 1,1-1 0,0 0 0,1 0 0,1-1 0,18 22-1,-9-12-26,23 40 0,-37-56 2,-1 1-1,-1-1 0,0 0 0,0 1 0,-1 0 0,-1 0 1,1 0-1,-1 12 0,-1-15 102,-1-1 0,0 1 0,-1 0 1,0-1-1,0 1 0,0-1 0,-1 0 0,-1 1 1,1-1-1,-1 0 0,0 0 0,0 0 0,-9 11 0,9-13-30,-1-1 0,1 0 0,-1 0 0,0 0 0,0-1-1,-1 1 1,1-1 0,-1 0 0,1 0 0,-1-1 0,0 1-1,0-1 1,0 0 0,-1 0 0,1-1 0,0 0 0,-1 0-1,1 0 1,0 0 0,-7-1 0,8 0-364,1 0 1,0 0-1,-1-1 1,1 1-1,-1-1 1,1 0-1,0 0 1,0 0-1,-1 0 1,1 0-1,0-1 1,0 1-1,0-1 1,1 0-1,-5-3 0,6 3 28,0 1 0,0 0-1,0-1 1,1 1 0,-1 0 0,0-1-1,1 1 1,-1-1 0,1 1-1,-1-1 1,1 0 0,0 1-1,0-1 1,0 1 0,0-1-1,0 1 1,0-1 0,0 0-1,0 1 1,1-1 0,-1 1 0,1-1-1,-1 1 1,1-1 0,-1 1-1,1-1 1,0 1 0,0 0-1,0-1 1,0 1 0,0 0-1,0 0 1,0 0 0,0 0-1,0 0 1,2-2 0,18-17-13035</inkml:trace>
</inkml:ink>
</file>

<file path=ppt/ink/ink4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0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25 17713,'-10'-4'3635,"-2"0"-3104,0 0-1,0 1 0,0 0 1,0 1-1,-1 0 0,-20 0 1,30 2-449,0 0 1,0 0-1,0 0 1,0 0-1,0 1 1,0-1-1,0 1 1,0 0-1,1 0 1,-1 0-1,0 0 1,0 0-1,1 1 1,-1-1-1,1 1 0,-1 0 1,1 0-1,0 0 1,-1 0-1,1 0 1,0 0-1,1 0 1,-1 1-1,0-1 1,0 1-1,1-1 1,0 1-1,-1 0 1,1 0-1,0-1 1,1 1-1,-1 0 1,0 0-1,1 0 1,-1 0-1,1 0 0,0 0 1,0 4-1,0-6-71,0 1-1,1-1 1,-1 1-1,0 0 1,0-1-1,1 1 1,-1-1-1,1 1 1,-1-1-1,1 0 1,0 1-1,0-1 1,-1 1-1,1-1 0,0 0 1,0 0-1,0 0 1,0 1-1,1-1 1,-1 0-1,0 0 1,0 0-1,1-1 1,1 2-1,1 0 17,0 0-1,1-1 1,-1 0-1,1 1 1,-1-1-1,1-1 1,-1 1-1,8-1 1,-2 0-2,0 0 0,0-1-1,0 0 1,0-1 0,0 0 0,0-1 0,14-5 0,47-40-191,-70 48 159,-1 0-1,1 0 0,-1 0 1,0 0-1,1 0 1,-1 0-1,1 0 0,-1 0 1,0 0-1,1 1 1,-1-1-1,1 0 0,-1 0 1,0 0-1,1 1 1,-1-1-1,0 0 1,0 0-1,1 1 0,-1-1 1,0 0-1,1 1 1,-1-1-1,0 0 0,0 1 1,0-1-1,1 0 1,-1 1-1,0-1 0,0 1 1,0-1-1,0 0 1,0 1-1,0-1 0,0 1 1,0-1-1,0 0 1,0 1-1,0-1 0,0 1 1,0-1-1,0 1 1,1 27 97,-1-22-30,23 226 818,-8-106-758,-13-115-54,-1 0 0,0 0 0,-1-1 0,-1 1 0,-2 18 0,2-26 26,0 1 1,0-1 0,0 0-1,-1 0 1,1 0-1,-1 0 1,0-1 0,0 1-1,0 0 1,0-1-1,0 1 1,0-1-1,-1 0 1,1 0 0,-1 0-1,0 0 1,1 0-1,-1 0 1,0-1 0,0 1-1,0-1 1,-5 2-1,0-1-64,0 0-1,0 0 0,-1 0 0,1-1 0,0-1 0,0 1 0,-1-1 1,1 0-1,0-1 0,0 0 0,-1 0 0,1-1 0,0 0 0,0-1 0,1 0 1,-1 0-1,-12-7 0,15 7-23,1 0 0,-1 0 0,1-1 0,0 1 1,0-1-1,1 0 0,-1 0 0,1 0 0,0-1 0,0 1 0,0-1 1,0 0-1,1 0 0,0 0 0,0 0 0,0 0 0,1 0 0,0 0 1,0 0-1,0-1 0,1 1 0,-1-1 0,1 1 0,0 0 0,1-1 1,-1 1-1,1 0 0,2-7 0,0 4-42,0 0 1,0 0-1,1 1 1,0-1-1,1 1 1,-1 0-1,1 0 1,1 0-1,0 0 1,-1 1-1,2 0 0,-1 1 1,1-1-1,11-6 1,5-3-196,0 2 0,1 0 0,34-12 0,9 2-1139,31-14-5722,-49 12-1234</inkml:trace>
</inkml:ink>
</file>

<file path=ppt/ink/ink4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0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393 121 12492,'3'-9'2402,"-1"3"-2188,1 0 239,-1 0 0,0-1 0,0 1 1,0 0-1,-1-1 0,1-9 0,-2 14-378,0 0 0,0 0 0,-1 0 0,1 1 0,0-1 0,-1 0 0,1 0 0,-1 0 0,0 1 0,1-1 0,-1 0 0,0 1 0,0-1 0,0 1 1,0-1-1,-1 1 0,1-1 0,0 1 0,0 0 0,-1 0 0,1-1 0,-1 1 0,1 0 0,-1 0 0,0 0 0,1 1 0,-1-1 0,0 0 0,0 1 0,1-1 0,-4 0 0,-3-1-34,-1 0 0,1 1 1,-1 0-1,0 0 0,1 1 0,-1 0 1,1 1-1,-1-1 0,0 2 0,1-1 0,-1 1 1,1 0-1,0 1 0,-10 5 0,14-6-24,0 0 0,0 1-1,0-1 1,1 1-1,-1 0 1,1 0 0,0 0-1,0 1 1,0-1-1,0 1 1,1 0 0,-1 0-1,1-1 1,0 2-1,0-1 1,1 0-1,-1 0 1,1 1 0,0-1-1,0 0 1,0 1-1,1-1 1,-1 1 0,1-1-1,0 1 1,1-1-1,-1 1 1,2 7 0,0-5-6,0 0 1,0 0-1,1-1 1,0 1-1,0-1 1,1 1-1,-1-1 1,1 0-1,1-1 1,9 11-1,61 53 132,-33-32-76,-27-23-66,0 1-1,-1 1 1,-1 0 0,0 1-1,-1 1 1,-1 0-1,-1 0 1,-1 1 0,11 30-1,-17-40 26,0 0 0,-1 1 0,-1-1-1,1 0 1,-2 1 0,1-1 0,-1 1-1,-1 0 1,0-1 0,0 0 0,0 1-1,-1-1 1,-1 0 0,0 0 0,0 0-1,-1 0 1,0 0 0,0-1 0,-1 1 0,0-1-1,-1-1 1,1 1 0,-10 8 0,-1-1 273,0-2 1,-1 0 0,0 0 0,-1-2-1,-1 0 1,0-1 0,0-1 0,-1-1 0,0-1-1,0 0 1,-1-2 0,0 0 0,0-1 0,0-2-1,0 0 1,-1-1 0,1-1 0,-26-3 0,46 3-364,-1 0 0,1 0 0,0-1 0,-1 1 0,1 0 0,0 0 1,-1-1-1,1 1 0,0-1 0,0 1 0,-1-1 0,1 0 0,0 0 1,0 1-1,0-1 0,0 0 0,0 0 0,0 0 0,0 0 1,0 0-1,0 0 0,1 0 0,-1 0 0,0-1 0,-1-1 0,2 1-286,0 0 0,0 1 0,0-1 0,0 0 0,0 0 0,0 1 0,1-1 0,-1 0 0,0 1 0,1-1 0,-1 0 0,1 1 0,0-1 0,0 1 0,-1-1 0,1 1 0,0-1 0,0 1-1,0 0 1,3-3 0,21-20-7097</inkml:trace>
</inkml:ink>
</file>

<file path=ppt/ink/ink4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12844,'0'0'5771,"-11"11"-4933,-46 46 142,3 4-1,3 1 1,-54 86-1,104-146-962,-1 1 15,0 1 1,-1-1-1,2 1 1,-1-1-1,0 1 1,1 0-1,-1 0 1,1 0-1,0 0 1,0 6-1,16-51-8424,-10 4 2552</inkml:trace>
</inkml:ink>
</file>

<file path=ppt/ink/ink4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11531,'0'0'8680,"63"69"-7591,-23-38-480,8 2-289,6 3-224,5-1-736,-5-7-3941,-2-6-8071</inkml:trace>
</inkml:ink>
</file>

<file path=ppt/ink/ink4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2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155 296 17585,'0'0'1452,"-9"-9"592,4 4-1851,0 0-1,-1 0 0,0 0 1,0 1-1,0 0 1,0 0-1,-11-4 0,14 7-165,1 0 0,-1 0-1,1 1 1,0-1 0,-1 1-1,1 0 1,-1 0 0,1 0-1,-1 0 1,1 0-1,-1 0 1,1 1 0,-1-1-1,1 1 1,-1 0 0,1 0-1,0 0 1,-1 0 0,1 0-1,0 0 1,0 0 0,0 1-1,0-1 1,0 1-1,0 0 1,0 0 0,1-1-1,-1 1 1,1 0 0,-1 0-1,1 0 1,-2 4 0,1-4-11,0 1 0,1 0 0,-1-1 0,1 1 1,0 0-1,-1-1 0,1 1 0,0 0 0,1 0 1,-1 0-1,1 0 0,-1 0 0,1 0 0,0 0 0,0 0 1,0 0-1,0 0 0,1 1 0,0 3 0,0-5 2,1-1-1,-1 1 0,0-1 0,1 0 0,-1 1 0,0-1 0,1 0 0,0 0 0,-1 0 0,1 0 0,0 0 0,-1 0 0,1 0 0,0-1 1,0 1-1,0 0 0,0-1 0,0 0 0,-1 1 0,1-1 0,0 0 0,0 0 0,0 0 0,0 0 0,0-1 0,0 1 0,0 0 0,0-1 1,0 1-1,-1-1 0,4-1 0,7-2 60,-1-1 0,0 0 0,0-1 0,0 0 0,-1-1 0,0 0-1,0 0 1,0-1 0,-1 0 0,-1-1 0,11-12 0,-5 4-54,0-1 1,-2-1-1,0 0 0,-1 0 0,12-29 0,-18 37-18,-1-1 1,0-1-1,-1 1 0,0-1 1,-1 1-1,1-23 0,-3 35-7,0 0 0,1-1-1,-1 1 1,0 0-1,0 0 1,0-1-1,0 1 1,0 0-1,0-1 1,0 1-1,1 0 1,-1-1 0,0 1-1,0 0 1,0 0-1,0-1 1,0 1-1,-1 0 1,1-1-1,0 1 1,0 0 0,0-1-1,0 1 1,0 0-1,0 0 1,0-1-1,0 1 1,-1 0-1,1 0 1,0-1-1,0 1 1,0 0 0,-1 0-1,1 0 1,0-1-1,0 1 1,-1 0-1,1 0 1,0 0-1,0 0 1,-1-1-1,1 1 1,0 0 0,-1 0-1,1 0 1,0 0-1,0 0 1,-1 0-1,1 0 1,0 0-1,-1 0 1,1 0 0,0 0-1,-1 0 1,1 0-1,0 0 1,0 0-1,-1 0 1,1 0-1,0 0 1,-1 1-1,1-1 1,0 0 0,0 0-1,-1 0 1,1 0-1,0 1 1,-15 17-168,6-2 160,2 1 0,0 0-1,0 1 1,2-1 0,-4 22-1,7-28 12,0 0-1,0 0 0,1 0 1,1 0-1,0 0 0,1 1 0,0-1 1,0 0-1,6 21 0,-5-28-14,1 1 0,-1-1 0,1 0 0,0 0 0,0 0 0,0 0 0,0 0 0,1-1 0,0 1 0,-1-1 0,1 0 0,0 0 0,1-1 0,-1 1 0,0-1 0,1 0 0,8 3 0,37 6-2645,-2-15-4706,-13-9-2148</inkml:trace>
</inkml:ink>
</file>

<file path=ppt/ink/ink4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2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12908,'0'0'4901,"-13"76"-3428,1-39 65,-4 3-353,1 0-32,0 0-384,2-4-481,2-7-192,4-4-32,1-11-737,1-10-2337,5-11-7849</inkml:trace>
  <inkml:trace contextRef="#ctx0" brushRef="#br0" timeOffset="1">1 79 12844,'0'0'11787,"54"61"-11018,-22-34-481,8 1-160,7 0-448,8-7-3588,3-7-5893</inkml:trace>
</inkml:ink>
</file>

<file path=ppt/ink/ink4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3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14189,'0'0'4741,"68"26"-3140,-10-22 161,10 3-545,11-1-640,1 2-449,-4 1-288,-10 1-1922,-18 4-1986,-13-3-2210,-19-5-4740</inkml:trace>
</inkml:ink>
</file>

<file path=ppt/ink/ink4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3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13965,'0'0'3139,"63"13"-1890,-7-12-256,13-1-448,7 0-449,2 0-2306,-4-12-7527</inkml:trace>
</inkml:ink>
</file>

<file path=ppt/ink/ink4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13677,'0'0'7089,"11"-1"-5621,7-2-1180,1-2-1,-1 1 1,0-2-1,0-1 0,0 0 1,-1-1-1,0-1 1,-1 0-1,24-19 1,2-2-259,-2-3 1,54-56-1,-80 74-42,-1 0 0,15-21 0,-25 31-5,0 1 1,0-1 0,-1 1-1,0-1 1,0 0-1,0 0 1,0 0 0,-1 0-1,0 0 1,0-1-1,0 1 1,0 0 0,-1-9-1,0 14 13,0 0 0,0-1-1,0 1 1,0 0 0,0 0 0,0-1-1,0 1 1,0 0 0,0 0 0,0-1-1,0 1 1,0 0 0,0 0 0,-1-1-1,1 1 1,0 0 0,0 0 0,0 0-1,0-1 1,0 1 0,-1 0 0,1 0-1,0 0 1,0-1 0,0 1 0,-1 0-1,1 0 1,0 0 0,0 0 0,-1 0-1,1 0 1,0-1 0,0 1 0,-1 0-1,1 0 1,0 0 0,0 0 0,-1 0-1,1 0 1,0 0 0,0 0 0,-1 0-1,-12 8-97,-8 16 32,8-2 62,1 2-1,1-1 1,1 2-1,1-1 1,1 1 0,1 0-1,1 1 1,2 0 0,0 0-1,2 0 1,1 39 0,2-58-11,0 0 1,0 0-1,0-1 0,1 1 1,0-1-1,0 1 0,1-1 1,0 0-1,0 0 1,0 0-1,1 0 0,0 0 1,7 8-1,-8-11-444,0 0 0,1 0 0,-1 0 1,1-1-1,0 1 0,0-1 0,0 0 0,0 0 0,0 0 0,0-1 0,0 1 0,1-1 1,6 1-1,8-1-6151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2242 501 7527,'-5'-15'1200,"-2"0"0,0 1-1,0 0 1,-1 0 0,-16-19 0,8 14-541,-1 0 0,-35-30 0,11 17-415,-1 2 0,-73-37 0,54 36-75,-2 4 0,-1 3 0,-1 3 0,-117-21-1,57 25 1183,-204 0-1,287 19-1253,-1 1 1,1 3-1,1 2 0,-1 2 1,1 2-1,1 1 0,0 3 1,1 2-1,-54 33 0,49-24-86,2 3-1,1 2 1,2 1-1,0 3 1,2 1-1,2 2 0,-53 75 1,66-77-6,1 1-1,1 1 1,2 1 0,2 0 0,1 2-1,2 0 1,1 1 0,-11 84 0,10-11 34,5 0 0,5 137 0,4-219-53,1 0 0,1 0 0,2 0 0,1-1 0,2 0 0,0 0 0,24 57 0,-24-71 27,2-1 1,-1 0 0,2 0 0,0-2 0,1 1 0,1-2 0,0 1 0,0-2 0,2 0 0,0-1-1,0-1 1,1 0 0,0-1 0,18 8 0,4-2 101,1-1 0,1-3 0,0-1-1,1-2 1,74 7 0,212-12 152,-156-18-228,-2-9 1,0-7-1,-2-8 1,169-65-1,-219 61-13,-3-5-1,196-114 0,-257 127-1,-1-2 0,-2-3 0,-1-3 0,-2-1 0,-1-3-1,-3-2 1,60-82 0,-91 110 94,1 0 0,-2-2 1,-1 1-1,0-2 0,-1 1 0,-1-1 0,-1-1 1,-1 0-1,4-31 0,-8 42-37,-1 0-1,0 0 1,-1-1 0,0 1 0,-1 0 0,0-1-1,-1 1 1,-1 0 0,1 0 0,-1 0-1,-1 1 1,0-1 0,-1 1 0,0 0 0,0 0-1,-1 0 1,-1 1 0,1 0 0,-12-13-1,-6-1-73,0 2-1,-1 0 0,-1 2 1,0 1-1,-2 1 0,-54-26 0,-1 9-6,-104-30-1,-76-2 41,-50-16-3342,217 44-2607,21-4-8206</inkml:trace>
</inkml:ink>
</file>

<file path=ppt/ink/ink4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13741,'0'0'8360,"84"-5"-7687,-16-9-33,10 1-416,4 0-96,-5 3-352,-12 3-2338,-15 2-2018,-18 5-1410</inkml:trace>
</inkml:ink>
</file>

<file path=ppt/ink/ink4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5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13389,'0'0'5210,"13"-3"-3614,-1 1-1438,19-5 360,0 2 0,0 0 0,1 2 1,-1 2-1,35 2 0,-64 0-519,0-1 0,-1 0 0,1 0 0,-1 1 0,1-1 0,-1 1 0,1-1 0,-1 1-1,0 0 1,1-1 0,-1 1 0,0 0 0,1 0 0,-1 0 0,0 0 0,0 0 0,0 0 0,0 0 0,0 1 0,0-1 0,0 0-1,0 1 1,-1-1 0,2 2 0,-2 0 10,1 0-1,-1-1 1,0 1-1,0 0 0,0 0 1,0-1-1,0 1 1,-1 0-1,1-1 1,-1 1-1,0-1 1,-2 6-1,-1 2 122,-1 0-1,-1 0 0,0-1 1,0 0-1,-13 14 1,-115 104 825,132-126-943,1 0-1,0 0 0,-1 0 1,1 0-1,0 0 0,0 1 0,0-1 1,0 0-1,0 1 0,0-1 1,0 1-1,0-1 0,1 1 1,-1-1-1,0 1 0,1 0 1,0-1-1,-1 1 0,1 0 1,0 2-1,0-3-2,1 0 0,-1 0-1,1 0 1,0-1 0,-1 1 0,1 0 0,0 0-1,0 0 1,0-1 0,0 1 0,-1 0 0,1-1 0,0 1-1,0-1 1,0 1 0,0-1 0,0 0 0,0 1-1,1-1 1,-1 0 0,0 0 0,2 1 0,13 0-8,0 0-1,0-1 1,21-2 0,-22 1-140,15-2-1183,0 0 1,30-9 0,19-8-5120,-5-1-4380</inkml:trace>
</inkml:ink>
</file>

<file path=ppt/ink/ink4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5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333 1 15919,'0'0'5637,"-47"83"-4387,9-33 95,-7 8-224,-3 0-480,4-1-449,8-6-96,10-8-32,8-9-224,14-12-961,4-14-897,3-16-7207,0-19-4516</inkml:trace>
  <inkml:trace contextRef="#ctx0" brushRef="#br0" timeOffset="1">1 113 14798,'0'0'6951,"76"63"-5446,-33-34-768,8-1-545,12-2-64,3-8-416,-1-6-2211,-7-10-2273,-12-2-3044</inkml:trace>
</inkml:ink>
</file>

<file path=ppt/ink/ink4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5:05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13901,'10'-4'2232,"9"-4"-1118,0 1 1,0 0 0,1 2-1,-1 0 1,38-3 0,-48 7-951,1 0 0,-1 0 1,0 1-1,0 1 0,0 0 0,1 0 1,-1 0-1,0 1 0,0 1 1,-1-1-1,1 2 0,0-1 0,-1 1 1,0 0-1,0 1 0,10 7 1,-16-10-166,1 0 1,-1 1 0,0-1 0,0 1 0,0 0-1,0-1 1,0 1 0,-1 0 0,1 0 0,-1 0-1,0 1 1,0-1 0,0 0 0,0 0-1,0 1 1,-1-1 0,1 0 0,-1 1 0,0-1-1,0 0 1,0 1 0,-1-1 0,1 0 0,-1 1-1,0-1 1,0 0 0,0 0 0,0 1 0,-1-1-1,1 0 1,-1 0 0,1 0 0,-1-1 0,-4 6-1,-6 7 77,-1 0-1,-1-1 0,0 0 0,-24 18 0,37-31-64,-35 24 361,28-20-221,-1 0-1,1 1 1,1-1 0,-1 2-1,1-1 1,0 1 0,0 0-1,1 1 1,-10 13 0,16-21-148,0 1 0,0 0 0,-1-1 0,1 1 0,0 0 0,0-1 0,0 1 0,0 0-1,0-1 1,0 1 0,0 0 0,0-1 0,0 1 0,0 0 0,1-1 0,-1 1 0,0-1 0,0 1 0,0 0 0,1-1 0,-1 1 0,0-1 0,1 1 0,-1-1 0,1 1 0,-1-1 0,1 1 0,-1-1 0,1 1 0,-1-1 0,1 1 0,-1-1 0,1 0 0,-1 1 0,1-1 0,0 0 0,-1 0 0,2 1 0,27 6 114,-23-6-83,160 20-2046,2-15-6824,-79-6 1442</inkml:trace>
</inkml:ink>
</file>

<file path=ppt/ink/ink4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53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279 325 12524,'0'-10'1473,"-1"-39"1152,3 0 0,10-61-1,-8 91-1462,-1 10-669,-1 1 0,-1 0 1,0 0-1,0-1 0,0 1 0,-1 0 0,0-1 0,-2-11 0,1 20-464,0 0 0,0-1 0,1 1 0,-1 0-1,0 0 1,0 0 0,1 0 0,-1 1 0,0-1 0,0 0-1,0 0 1,1 0 0,-1 1 0,0-1 0,0 0 0,1 1-1,-1-1 1,0 0 0,1 1 0,-1-1 0,1 1 0,-1-1-1,0 1 1,0 0 0,-6 8-96,-1 0 1,2 0-1,-1 0 1,1 1-1,1 0 1,0 0-1,0 0 0,-4 14 1,-1 9-337,-10 49 1,15-56 262,1-1 0,1 0 0,2 1 0,0-1 0,6 46 0,-3-56 93,1-1-1,1 0 1,0 0-1,1 0 1,0 0 0,1-1-1,1 1 1,0-2-1,1 1 1,0-1-1,16 18 1,11 7 56,-17-18-12,0 1-1,-1 0 1,23 37-1,-36-50 37,0 1 0,-1-1 0,1 1 0,-2-1 0,1 1 0,-1 0 0,0 0 0,-1 0-1,0 0 1,0 0 0,-1 1 0,0-1 0,-1 0 0,1 0 0,-1 0 0,-3 10 0,1-9 79,-1-1 0,0 0 0,0 0 0,0 0 0,-1 0 0,-1-1 0,1 0 0,-1 0 0,0 0 0,0-1 0,-1 0 0,0 0 0,0-1 1,-1 0-1,1 0 0,-1 0 0,-16 6 0,0-1 256,-1 0 1,0-2-1,-1-1 1,-47 8 0,61-13-321,2 0-46,-1 0 1,1-1 0,-1 0-1,0-1 1,1 0 0,-1-1-1,-15-2 1,25 2-38,1 1 0,-1 0 1,0 0-1,1-1 0,-1 1 0,0-1 0,1 1 1,-1 0-1,0-1 0,1 1 0,-1-1 0,1 0 1,-1 1-1,1-1 0,-1 1 0,1-1 0,0 0 1,-1 1-1,1-1 0,0 0 0,-1 1 0,1-1 1,0 0-1,0 0 0,0 1 0,-1-1 0,1 0 0,0 0 1,0 0-1,0 1 0,0-1 0,0 0 0,1 0 1,-1 1-1,0-1 0,0 0 0,0 0 0,1 1 1,-1-1-1,0 0 0,1 1 0,-1-1 0,1 0 1,-1 1-1,1-1 0,0 0 0,23-28-2386,60-32-4914,-32 29 1420</inkml:trace>
</inkml:ink>
</file>

<file path=ppt/ink/ink4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54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0 12139,'0'0'13282,"-8"14"-12785,-45 77-337,-100 133 0,164-266-7868,-3 6 1136,-1-8-3945</inkml:trace>
</inkml:ink>
</file>

<file path=ppt/ink/ink4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12844,'0'0'8744,"-12"63"-7719,30-40 96,9-1-480,10-2-481,9-3-128,6-2-800,2-7-1955,-3-4-1889,-8-4-4165</inkml:trace>
</inkml:ink>
</file>

<file path=ppt/ink/ink4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54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13325,'0'0'3075,"3"-9"-647,-3 9-2427,0-3 126,0 0 0,1 0 1,-1 1-1,1-1 0,0 0 0,0 1 1,0-1-1,0 1 0,0-1 0,1 1 1,-1 0-1,1-1 0,0 1 0,-1 0 1,1 0-1,0 0 0,0 0 0,0 1 1,1-1-1,-1 0 0,0 1 0,1-1 1,-1 1-1,1 0 0,-1 0 0,1 0 1,-1 0-1,1 1 0,0-1 0,3 0 1,3-1 133,1 1 0,-1 0 0,0 1 0,1 0 0,17 2 0,-25-2-257,0 0 1,-1 1 0,1-1 0,0 1-1,0 0 1,-1-1 0,1 1 0,-1 0-1,1 0 1,-1 0 0,1 0-1,-1 0 1,1 0 0,-1 1 0,0-1-1,1 0 1,-1 1 0,0-1-1,0 1 1,0-1 0,0 1 0,-1-1-1,1 1 1,0 0 0,-1-1 0,1 1-1,-1 0 1,1 0 0,-1 0-1,0-1 1,0 1 0,0 0 0,0 0-1,0 0 1,0-1 0,0 1-1,-1 2 1,0 3 37,-1-1 1,0 0-1,0 0 0,0 0 0,-1 0 0,1 0 0,-2 0 0,1-1 1,0 1-1,-5 4 0,-50 52 867,44-49-206,1 0-1,-20 27 1,32-40-679,0 1 0,1 0 0,-1-1 0,1 1 0,-1 0 0,0-1 0,1 1 0,-1 0 0,1 0 0,0 0 0,-1 0 0,1-1 0,0 1 0,0 0 0,-1 0 0,1 0 0,0 0 0,0 0 0,0 0 0,0 0 0,0 0 0,0 0 0,0-1 0,0 1 0,1 0 0,-1 0 0,0 0 0,0 0 0,1 0 0,-1 0 0,1-1 0,0 2 0,0-1-12,1 0-1,0 0 0,0-1 0,0 1 1,-1 0-1,1-1 0,0 0 0,0 1 0,0-1 1,0 0-1,0 0 0,0 0 0,0 0 1,2-1-1,13-1-111,-1 0 1,28-10-1,85-40-5148,-62 20-517</inkml:trace>
</inkml:ink>
</file>

<file path=ppt/ink/ink4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4:33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126 266 2402,'0'0'9743,"7"-9"-6908,1 1-2267,26-35 2641,-30 38-2342,0 0 0,-1-1 0,1 1 0,-1-1 0,-1 0 0,1 0 1,1-7-1,-4 13-844,0 0 0,0-1 0,0 1 1,0 0-1,0-1 0,0 1 1,0 0-1,0-1 0,0 1 1,0 0-1,0-1 0,0 1 0,0 0 1,0-1-1,0 1 0,0 0 1,0-1-1,0 1 0,-1 0 0,1 0 1,0-1-1,0 1 0,0 0 1,-1 0-1,1-1 0,0 1 0,0 0 1,-1 0-1,1-1 0,0 1 1,0 0-1,-1 0 0,1 0 0,0 0 1,-1 0-1,1 0 0,0-1 1,-1 1-1,0 0 0,-19 2 1121,-17 11 235,24-4-1384,0 0 1,0 1 0,1 0 0,1 1-1,-17 19 1,23-24 2,0 1-1,0 0 1,1 0-1,-1 0 0,1 0 1,1 1-1,0-1 1,0 1-1,0 0 1,1 0-1,0 0 0,-1 10 1,3-17 2,0 0 1,0 0 0,0 0-1,0 0 1,0 0 0,0 0-1,0 0 1,0 0 0,0 0-1,1 0 1,-1 0-1,0 0 1,1 0 0,-1 0-1,0 0 1,1 0 0,-1-1-1,1 1 1,0 0-1,-1 0 1,1 0 0,0-1-1,-1 1 1,1 0 0,0-1-1,0 1 1,0 0-1,1 0 9,0-1-1,0 0 1,0 1-1,0-1 1,0 0-1,0 0 1,0 0-1,0 0 1,0 0-1,0 0 1,0-1-1,-1 1 1,3-2-1,5 0 42,0-2-1,-1 0 0,0 0 1,0 0-1,9-7 0,6-6-4,-2-2-1,0 0 0,-1-2 1,-1 0-1,19-28 1,-28 35-26,0 0 1,-1-1 0,-1 0 0,0-1 0,-2 0-1,1 0 1,-2 0 0,0-1 0,4-30 0,-9 47-18,0 0 0,0 0 0,0 0 0,0-1 0,1 1 0,-1 0 0,0 0 0,0 0 0,0 0 0,0 0 0,0-1 0,0 1 1,0 0-1,0 0 0,0 0 0,0 0 0,0 0 0,0-1 0,0 1 0,0 0 0,0 0 0,0 0 0,0 0 0,0-1 0,0 1 0,0 0 0,0 0 1,0 0-1,0 0 0,0 0 0,0 0 0,0-1 0,-1 1 0,1 0 0,0 0 0,0 0 0,0 0 0,0 0 0,0 0 0,0-1 0,0 1 0,-1 0 1,1 0-1,0 0 0,0 0 0,0 0 0,0 0 0,0 0 0,-1 0 0,1 0 0,0 0 0,0 0 0,0 0 0,0 0 0,-1 0 0,1 0 0,0 0 1,0 0-1,0 0 0,0 0 0,0 0 0,-1 0 0,1 0 0,0 0 0,0 0 0,-12 13 30,-9 20-51,4-3 127,3 1-1,0 0 1,2 1-1,1 0 1,2 1-1,-6 36 1,15-68-100,0 1 0,0-1 0,0 0 0,0 1 0,0-1 0,0 1 0,0-1 0,0 0 0,1 1 0,-1-1 1,0 0-1,1 1 0,-1-1 0,1 0 0,0 0 0,-1 1 0,1-1 0,0 0 0,0 0 0,0 0 0,0 0 0,0 0 0,0 0 0,0 0 0,0 0 0,0-1 0,0 1 0,0 0 1,3 0-1,-3 0-225,1-1 0,0 1 0,0-1 1,0 0-1,0 0 0,0 0 0,0 0 1,0 0-1,0 0 0,0 0 0,0-1 1,0 1-1,0-1 0,0 1 0,0-1 0,0 0 1,-1 0-1,1 0 0,0 0 0,-1 0 1,3-1-1,7-11-5020,-1-3-2466</inkml:trace>
</inkml:ink>
</file>

<file path=ppt/ink/ink4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4:33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6342,'0'0'15529,"2"9"-14472,5 87 2051,-6-61-1624,7 50 0,-7-76-1440,1 0-1,0-1 1,1 1-1,0-1 1,0 1 0,0-1-1,1 0 1,1 0 0,-1-1-1,11 13 1,6-2-1153,-4-14-5352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5452 549 14221,'-81'-41'813,"-46"-23"759,-153-52-1,15 36-1270,-343-54-1,-282 35 162,55 85-146,606 27-253,-367 73 1,487-59 254,2 4 0,-180 82 0,151-45 99,-194 132 0,253-148-419,-143 102-24,178-121 11,0 3-1,-69 78 0,103-105 26,1 0-1,-1 1 0,1 0 1,1 0-1,0 1 0,0 0 1,1 0-1,0 1 0,1 0 1,0-1-1,1 2 0,0-1 1,0 0-1,1 1 0,1-1 1,0 1-1,1-1 0,0 1 1,0 0-1,2-1 0,-1 1 1,1-1-1,1 1 0,0-1 1,1 0-1,0 0 0,0-1 1,1 1-1,0-1 0,1 0 1,11 15-1,2-1 3,1-1-1,1-1 1,1 0-1,1-2 1,1-1 0,0-1-1,1-2 1,1 0-1,48 22 1,-1-8 44,2-2-1,115 25 1,19-11 89,422 26 0,220-62-152,153-73 2,-5-64 480,-893 116-391,466-75 976,-12-47-304,-329 49-689,-198 72-50,-1-3-1,-1 0 1,0-2-1,48-41 1,-72 54-18,0 0 1,-1 0 0,0 0-1,0-1 1,0 0-1,-1 0 1,0-1 0,0 0-1,-1 0 1,0 0-1,4-14 1,-6 16-18,0 0 0,-1-1-1,0 1 1,-1 0 0,1-1 0,-1 1-1,-1-1 1,1 1 0,-1-1 0,0 1-1,-1 0 1,1 0 0,-1-1 0,-1 1-1,1 1 1,-6-11 0,-1 1-62,-1 0-1,0 1 1,-1 1 0,0 0 0,-1 0 0,0 2-1,-19-16 1,-108-71-207,25 29 304,-3 6 0,-186-71 0,21 37-1546,-3 16-3618,85 30-3309</inkml:trace>
</inkml:ink>
</file>

<file path=ppt/ink/ink4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4:33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14318,'0'0'13773,"52"-49"-12780,-6 25-353,2-1-448,1-1-160,-4 2-160,-10 3-1633,-6 2-2371,-11 3-1346,-11 1-4483</inkml:trace>
</inkml:ink>
</file>

<file path=ppt/ink/ink4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4:34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19378,'0'0'10506,"64"5"-9897,-33-10-449,-1 0-256,1 1-993,0 4-1153,-5 0-673,-8 0-1025,-4 9-800,-10 2-417,-4-1-1762</inkml:trace>
  <inkml:trace contextRef="#ctx0" brushRef="#br0" timeOffset="1">43 76 10922,'0'0'17553,"35"8"-16784,4-8-481,-1 1-192,-2 0-64,-2 1-865,-4 0-2274,-2 0-1857,-5-2-5158</inkml:trace>
</inkml:ink>
</file>

<file path=ppt/ink/ink4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16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2055 440 9993,'0'0'1271,"-14"-10"544,-46-28-59,-84-38 1,39 22-340,67 32-974,-1 2 1,-1 2 0,-1 1-1,0 2 1,-53-11-1,25 16-22,-1 3 0,0 3-1,0 4 1,-101 10 0,124-4-409,1 2 1,0 2 0,0 2 0,1 2 0,1 1-1,0 3 1,1 2 0,1 1 0,1 2 0,1 2-1,2 2 1,0 1 0,2 2 0,1 2 0,1 1 0,2 1-1,2 2 1,1 1 0,-41 69 0,45-61-13,2 1 1,2 1 0,2 1-1,2 1 1,2 0 0,3 1-1,1 0 1,3 1 0,-3 92-1,11-110 1,2-1-1,1 0 0,2 0 1,1 0-1,1 0 0,2-1 1,14 36-1,-12-44-1,0 0 1,2-1 0,0 0-1,1-1 1,1-1 0,1 0-1,1-1 1,1-1 0,39 32-1,-21-26-147,1-1 0,1-2 0,1-1 0,1-2 0,0-2 0,2-2 0,-1-2 0,2-1 0,66 8 0,40-4-588,208-5 0,-304-10 1025,0-3-1,0-2 1,-1-3 0,0-1 0,53-18-1,-66 13-25,-1 0-1,0-3 1,-2-1 0,0-1-1,-1-2 1,-1-2-1,36-30 1,-24 11 62,-2-2 0,-2-2 0,-1-2 0,50-79 0,-24 18-185,61-136 1,-97 178 178,36-111 1,-58 145 174,0 0 0,-3 0 0,-1-1 0,-1 0 0,-1-59 0,-5 77-388,-1 1-1,0-1 1,-1 1-1,0-1 0,-2 1 1,1 0-1,-2 1 1,0 0-1,-1 0 1,0 0-1,-1 1 1,-1 0-1,0 1 1,0 0-1,-25-21 1,-3 1-103,-2 1 1,-1 2 0,-79-40 0,50 32-108,-109-39 1,139 62-332,0 2 0,-2 1 1,1 3-1,-61-6 0,90 14-68,1 0 0,0 0 0,0 1 0,0 1 0,0 0 0,0 0 0,0 1 0,0 0 0,1 1 1,-16 8-1,7-2-2020,1 1 0,-24 19 1,-9 11-8673</inkml:trace>
</inkml:ink>
</file>

<file path=ppt/ink/ink4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3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12396,'0'0'5845,"-4"12"-3587,-47 157 2112,46-147-4224,2 0 0,0 0 0,1 1 0,1-1 0,1 0 0,4 33 0,-1-46-3046,-1-17-4999,-1-11-339</inkml:trace>
</inkml:ink>
</file>

<file path=ppt/ink/ink4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4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16976,'0'0'5381,"69"22"-4420,-28-14 32,6-5-737,1-3-128,1 0-64,0 0-32,-4 0-96,-6-2-1281,-8 2-1217,-5-1-1218,-14 0-3395</inkml:trace>
</inkml:ink>
</file>

<file path=ppt/ink/ink4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4933,'0'0'16463,"63"16"-14701,-16-16-897,4-5-769,1 1-1057,-3 4-1954,-11 0-1793,-10 0-4005</inkml:trace>
  <inkml:trace contextRef="#ctx0" brushRef="#br0" timeOffset="1">0 217 14189,'0'0'8520,"60"28"-7719,-17-28-448,6 0-289,0 0-160,-1-3-2595,-2-3-1921,-7-1-5126</inkml:trace>
</inkml:ink>
</file>

<file path=ppt/ink/ink4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5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0 18225,'0'0'1372,"-9"2"-224,2 0-957,0 0 1,0 1-1,0 0 1,0 1-1,1-1 0,-1 1 1,1 0-1,0 1 1,0-1-1,1 1 1,-1 1-1,1-1 0,-6 9 1,-10 11 518,2 2 1,0 0 0,-17 37-1,28-48-448,1 0 0,1 0 0,1 0 0,0 1 0,1 0 0,1 0 0,-2 34 0,5-47-259,0 1 0,0 0 1,1-1-1,0 1 0,0 0 0,0-1 1,1 1-1,-1-1 0,1 0 0,0 1 1,0-1-1,1 0 0,-1 0 0,1 0 1,0-1-1,0 1 0,0-1 0,0 1 1,1-1-1,-1 0 0,1 0 0,0-1 1,0 1-1,0-1 0,0 1 0,0-2 1,1 1-1,-1 0 0,6 1 0,9 2-1071,0-1 1,0 0-1,0-1 0,0-1 0,35-1 0,-1-6-4911,-3-12-4586</inkml:trace>
</inkml:ink>
</file>

<file path=ppt/ink/ink4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5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5221,'0'0'19026,"-33"64"-18097,10-28-513,-4 6-320,0-3-32,0 0-32,3-6 0,6-6 0,3-9-96,8-7-929,6-29-18161</inkml:trace>
</inkml:ink>
</file>

<file path=ppt/ink/ink4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5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17649,'0'0'5445,"18"67"-4100,6-45-544,6 1-449,7-2-192,3-1-224,2-2-2434,2-4-1282,-6-5-2786</inkml:trace>
  <inkml:trace contextRef="#ctx0" brushRef="#br0" timeOffset="1">465 1 11115,'0'0'6374,"26"62"-4389,-11-33-447,1 7-257,1 2 64,-2 6-736,-5 0-193,-9 1 385,-1 5 256,-8-3 32,-17 0-224,-8-5-385,-3-4-223,-1-9-161,1-13-705,9-16-3587,9-4-5701</inkml:trace>
</inkml:ink>
</file>

<file path=ppt/ink/ink4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267 102 9513,'1'-3'800,"-1"0"0,0-1 0,0 1 0,0 0 0,-1 0 0,1 0 0,-1-1 0,1 1 0,-1 0 0,0 0 0,0 0 0,0 0 0,-1 0 0,1 0 0,-1 1 0,0-1 0,-2-3 0,1 4-526,-1 0-1,1 1 1,-1-1-1,1 1 1,-1-1-1,0 1 1,0 0-1,0 1 1,0-1-1,1 0 1,-1 1-1,0 0 1,0 0-1,-4 1 1,0 0-253,0 0 0,0 0 0,1 1 0,-1 0 0,1 1 0,-1 0 1,1 0-1,0 0 0,0 1 0,0 0 0,1 0 0,-1 1 0,1 0 0,0 0 0,0 0 1,1 1-1,0 0 0,0 0 0,0 0 0,-5 10 0,3-6 53,1 0-1,1 0 1,0 1-1,0-1 1,1 1 0,0 0-1,1 1 1,0-1-1,1 1 1,0-1-1,1 1 1,0-1 0,2 16-1,-1-24-39,1 1 1,0 0-1,0-1 0,0 1 0,1-1 0,-1 1 1,1-1-1,0 1 0,0-1 0,0 0 0,0 0 1,0 0-1,1 0 0,-1-1 0,1 1 0,0 0 1,0-1-1,0 0 0,0 0 0,0 0 0,1 0 1,-1 0-1,1-1 0,-1 1 0,1-1 0,-1 0 1,1 0-1,0-1 0,-1 1 0,1-1 0,0 1 1,0-1-1,5-1 0,0 1 57,1 0 1,-1-1-1,1 0 0,-1-1 0,0 0 0,1 0 1,-1-1-1,0 0 0,-1 0 0,1-1 1,0-1-1,10-7 0,-8 3-29,-1 0 1,0-1-1,0-1 0,-1 1 1,0-1-1,-1-1 0,-1 0 0,10-18 1,-13 21-35,0 0 0,-1 0 1,1 0-1,-2-1 0,1 1 1,-1-1-1,-1 0 0,0 0 1,0 0-1,-1 0 0,0 1 1,-3-19-1,1 24-156,1 0-1,-1 0 1,1 0 0,-1 1 0,0-1-1,0 1 1,-1-1 0,1 1 0,-1 0-1,0 0 1,1 0 0,-1 0 0,-1 0-1,1 0 1,0 1 0,-1 0 0,1 0-1,-1 0 1,0 0 0,1 0-1,-1 1 1,0-1 0,0 1 0,0 0-1,0 1 1,0-1 0,-8 0 0,8 1-122,1-1 0,-1 1 0,0 0-1,0 0 1,0 1 0,0-1 0,0 1 0,0 0 0,0 0 0,1 0 0,-1 1 0,0-1 0,1 1 0,-1 0 0,1 0 0,-1 0 0,1 0 0,0 1 0,0-1 0,0 1 0,0 0 0,1 0 0,-1 0 0,1 0 0,0 0 0,-1 0 0,2 1 0,-4 7 0,1 7-8318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11787,'14'-3'470,"186"-43"1742,3 9 0,333-18 0,1814 16 3826,-2036 39-6060,1415 33 129,-1395 5 85,-330-37-550,9 0 351,-9-9-6024,-4-11-994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47 393 10090,'0'0'6833,"-8"4"-5248,2 0-1145,4-2-257,0-1-1,0 1 1,0-1 0,-1 1-1,1-1 1,0 0 0,-1 0-1,1 0 1,-1-1 0,1 1-1,-6 0 1,17-20 2673,45-64-1080,-11 17-590,52-104 0,-87 150-1021,-6 14-124,1 0 1,-1 1 0,1-1-1,0 0 1,0 1-1,0 0 1,1 0 0,4-6-1,-7 11-45,-1 0-1,0 0 0,0 0 1,1-1-1,-1 1 1,0 0-1,0 0 1,1 0-1,-1 0 0,0-1 1,1 1-1,-1 0 1,0 0-1,0 0 1,1 0-1,-1 0 0,0 0 1,1 0-1,-1 0 1,0 0-1,1 0 1,-1 0-1,0 0 0,1 0 1,-1 0-1,0 1 1,0-1-1,1 0 0,-1 0 1,0 0-1,1 0 1,-1 1-1,0-1 1,0 0-1,1 0 0,-1 1 1,0-1-1,0 0 1,0 0-1,1 1 1,-1-1-1,0 0 0,0 1 1,0-1-1,0 0 1,0 0-1,1 1 1,4 19-142,-5-16 148,9 36-212,-3-5 409,20 58-1,-23-84-684,0 0-1,1 0 0,0-1 0,1 0 1,-1 0-1,1 0 0,1 0 1,-1-1-1,1 0 0,0 0 1,11 8-1,11 1-4595</inkml:trace>
</inkml:ink>
</file>

<file path=ppt/ink/ink4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17 4484,'17'-7'7135,"-1"-1"-203,-5 6 2554,-11 10-7366,-2 20-1553,-1 0 0,-2 0 1,-1 0-1,-10 32 1,7-32-623,2 0 0,1 0 0,1 1 0,-1 34 0,6-62-516,-2-16-5958,-3-7-2162,-3-5-8173</inkml:trace>
</inkml:ink>
</file>

<file path=ppt/ink/ink4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18546,'0'0'3555,"56"8"-704,-14-8-609,6 0-673,5 0-640,-1 0-737,-3-1-128,-4 0-32,-12 1-416,-6 0-1250,-11 2-1729,-6 5-1954,-8-2-4260</inkml:trace>
</inkml:ink>
</file>

<file path=ppt/ink/ink4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15471,'0'0'11354,"-3"9"-10152,-8 33-830,2 1 0,2 0 0,2 0 0,2 0 0,1 0 0,7 63 1,6-73-6,-11-32-521,0 0-1,1 0 1,-1 0-1,1 0 0,-1 0 1,1 0-1,0 0 1,-1 0-1,1 0 1,0-1-1,0 1 0,0 0 1,0 0-1,0-1 1,0 1-1,-1 0 0,1-1 1,1 1-1,-1-1 1,0 1-1,0-1 1,0 0-1,0 1 0,0-1 1,2 0-1,-2-3-5012,-1-11-2841</inkml:trace>
</inkml:ink>
</file>

<file path=ppt/ink/ink4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17328,'0'0'8905,"65"26"-7047,-22-26-769,7 0-673,3-5-288,-4-3-96,-4 3-32,-7 1-737,-9 4-1248,-11 0-1154,-8 5-2018,-10 4-3331</inkml:trace>
</inkml:ink>
</file>

<file path=ppt/ink/ink4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9:59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63 17264,'0'0'7063,"13"-7"-5467,-7 3-1452,69-34 1914,-68 35-1982,-1 1-1,0 0 0,0 0 1,1 1-1,-1-1 0,1 2 1,-1-1-1,1 1 1,-1-1-1,1 2 0,0-1 1,10 3-1,-16-2-78,0 0 1,1 0 0,-1 0-1,0 0 1,0 0 0,0 0-1,0 1 1,0-1-1,0 0 1,0 1 0,0-1-1,-1 1 1,1-1-1,0 1 1,-1-1 0,1 1-1,-1 0 1,0-1-1,1 1 1,-1-1 0,0 1-1,0 0 1,0-1-1,0 1 1,-1-1 0,1 1-1,0 0 1,-1 1 0,-12 49 354,3-34-54,-1 1 0,-1-2 1,0 1-1,-1-2 0,-22 22 0,4-7 497,-57 41 0,121-72-795,51-12-1105,33-2-2717,-103 13 3161,0 1 1,0 0-1,-1 1 1,1 1 0,0 0-1,16 6 1,-17-4-6093</inkml:trace>
</inkml:ink>
</file>

<file path=ppt/ink/ink4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0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14221,'0'0'9610,"6"11"-7774,171 274 1840,-115-187-4624,-61-96 1428,3 4-2765,-4-6 2052,0 0 0,0 1 1,0-1-1,0 0 0,0 0 0,0 0 0,0 1 0,0-1 0,0 0 0,0 0 0,0 1 0,0-1 0,0 0 0,0 0 0,0 0 0,0 1 1,0-1-1,0 0 0,0 0 0,0 0 0,0 1 0,-1-1 0,1 0 0,0 0 0,0 0 0,0 1 0,0-1 0,0 0 0,-1 0 0,1 0 1,0 0-1,0 0 0,0 0 0,-1 1 0,1-1 0,0 0 0,0 0 0,0 0 0,-1 0 0,1 0 0,0 0 0,0 0 0,0 0 0,-1 0 1,1 0-1,0 0 0,0 0 0,-1 0 0,1 0 0,0 0 0,0 0 0,0 0 0,-1 0 0,1 0 0,0 0 0,0-1 0,0 1 0,-1 0 1,1 0-1,-17 0-9916</inkml:trace>
</inkml:ink>
</file>

<file path=ppt/ink/ink4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0 371 12940,'0'0'10474,"47"-63"-9065,-7 36 193,8-4-353,5-3-608,-1-4-289,-4 4-192,-6 0-128,-8 4-736,-7 1-2499,-10 5-3171,-5-2-11307</inkml:trace>
</inkml:ink>
</file>

<file path=ppt/ink/ink4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2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10698,'0'0'19448,"-1"8"-18263,1-6-1135,0 0-1,0 0 1,0 0 0,0 0 0,0 0-1,0 0 1,0 0 0,1 0-1,-1 0 1,1 0 0,-1 0 0,1 0-1,0 0 1,0-1 0,-1 1-1,2 0 1,-1-1 0,0 1 0,1 1-1,2-1-12,0 0 0,-1 0 0,1 0-1,0 0 1,0-1 0,0 0 0,0 0 0,0 0 0,0-1-1,0 1 1,7-1 0,185 4-37,-120-5 0,-79 2-310,2 0-134,-1 0-1,1 0 0,0 0 1,-1-1-1,1 1 0,-1-1 1,1 1-1,-1-1 0,0 0 1,1 1-1,-1-1 0,1 0 1,-1 0-1,0 0 1,1 0-1,-2-1 0,2-7-8246</inkml:trace>
</inkml:ink>
</file>

<file path=ppt/ink/ink4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3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13901,'0'0'13698,"8"-1"-11733,4-1-1766,-1-1 0,1 0 1,-1-1-1,0-1 0,-1 1 0,1-2 0,-1 1 0,0-2 1,0 1-1,-1-1 0,0-1 0,10-9 0,22-23-192,42-55 0,-60 67 107,-68 132-418,32-80 319,2 1-1,1 0 1,1 1 0,1 0-1,1 1 1,2-1 0,-4 38-1,9-63-127,0 0-1,0 0 0,0 0 0,0 0 1,0 0-1,0-1 0,1 1 0,-1 0 1,0 0-1,0 0 0,1 0 1,-1-1-1,1 1 0,-1 0 0,1 0 1,-1-1-1,1 1 0,-1 0 0,1-1 1,-1 1-1,1 0 0,0-1 0,0 1 1,-1-1-1,1 1 0,0-1 0,0 0 1,0 1-1,0-1-140,0 1 0,0-1 0,0 0 0,-1 0 0,1 0 0,0 0 0,0 0 0,0 0 0,0 0 0,0 0 0,-1 0 0,1 0 0,0-1 0,0 1 0,0 0 0,0 0 0,-1-1 1,1 1-1,0-1 0,0 1 0,-1-1 0,1 1 0,0-1 0,-1 1 0,1-1 0,-1 1 0,1-1 0,-1 0 0,1 1 0,-1-1 0,1 0 0,-1 0 0,1 1 0,-1-1 0,0 0 0,0 0 0,1 0 0,-1 0 0,0 1 0,0-1 0,0-1 0,1-13-9771</inkml:trace>
</inkml:ink>
</file>

<file path=ppt/ink/ink4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4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12812,'0'0'12604,"1"8"-10928,-1-6-1609,0 0 1,0-1-1,1 1 0,-1-1 0,0 1 0,1 0 0,-1-1 0,1 1 0,-1-1 0,1 1 0,0-1 1,0 1-1,-1-1 0,1 0 0,0 1 0,0-1 0,1 0 0,-1 0 0,0 0 0,0 0 0,0 0 1,1 0-1,-1 0 0,1 0 0,-1 0 0,3 1 0,5-1 139,-1 1 0,1-1 0,-1-1 0,1 0-1,10 0 1,-12-1-135,155-14 1246,-104 7-1247,63 0 0,-99 13-709,-15 2-1811,-11 4-4790,-4-6-1894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564 8104,'0'0'1809,"0"-11"183,-1-34-12,1 42-1810,-1 1-1,1 0 1,-1-1-1,0 1 1,0 0-1,0 0 0,0 0 1,0 0-1,-1 0 1,1 0-1,-1 0 1,1 0-1,-1 0 1,1 1-1,-1-1 1,0 0-1,0 1 1,0 0-1,0-1 1,0 1-1,0 0 1,-3-1-1,-51-15 865,41 14-820,-42-16-82,1-2 1,1-2-1,-101-60 0,106 58-317,-1 2 1,-1 2-1,0 2 1,-2 3-1,-64-11 0,-285-27 764,280 41-483,-4 0-96,-1 5 0,0 6 0,-1 6 0,2 5 0,-1 6 0,-152 37 0,211-32 66,1 3-1,-90 43 0,-123 80 74,147-73-132,0 2 125,3 6 1,4 5-1,4 6 1,-183 177-1,232-187-68,2 4 1,-92 147-1,105-147-49,-1 4-20,-64 128 1,96-158 7,3 1 1,2 1 0,-22 93 0,-25 246 129,7-39-85,-41 186 33,80-376 194,-2 210-1,25-312-233,4 551 153,51-187-258,-31-293 2,9 211 1,-35-62 426,4 151 546,12-313-851,35 147 1,11 89 53,-56-319-110,2 16 49,22 115 0,-22-156-37,1 0-1,1-1 0,0 0 0,2-1 0,0 0 0,1 0 0,1-1 0,0 0 0,25 28 0,115 92 76,-31-31-59,-71-58-38,2-2 0,2-2 0,1-3 0,3-3 0,1-1 0,70 31-1,297 84 101,-154-62-81,-168-52 11,328 112-170,-314-116 111,211 34 0,-152-49 40,0-8 1,203-13-1,-260-8 6,190-39-1,113-57 12,-190 36-116,369-168 1,-555 217 44,-2-3 1,0-1-1,79-60 1,-102 67 46,0-1-1,-2-1 1,0 0 0,-1-2 0,-1 0 0,-2-1 0,0-1 0,20-43-1,74-237 112,-21 48-132,-17 83 17,104-275-15,-136 333 16,45-236-1,31-636-58,-103 209 127,-71 3 40,34 583-73,-8 1 0,-8 1 1,-9 3-1,-7 2 0,-102-221 0,-10 46-56,-154-390 981,196 426-865,106 282 10,-2 2 0,-2 0-1,-1 1 1,-2 1 0,-47-48 0,21 38 128,-1 2 1,-3 3 0,-93-53-1,-56-41 150,192 125-685,0 0 0,1-1 0,0-1 0,2 0 0,-1-1 0,-11-19 0,14 18-547,1 0 1,1-1-1,1 0 0,0 0 0,1-1 1,-5-26-1,-2-28-8659</inkml:trace>
</inkml:ink>
</file>

<file path=ppt/ink/ink4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4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0 12844,'0'0'12262,"-4"10"-10735,-10 44 1132,-14 99 0,19-93-3041,-30 110 0,44-188-7216,2-7 1663,8-12-4384</inkml:trace>
</inkml:ink>
</file>

<file path=ppt/ink/ink4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4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9961,'0'0'15338,"-7"10"-13860,-20 29-784,1 2-1,-33 72 0,50-95-522,2 1-1,0 0 1,2 0-1,0 1 1,1 0-1,1 0 1,0 0-1,2 0 1,2 33-1,-1-50-143,0-1-1,0 1 1,1-1-1,-1 1 1,1-1 0,0 1-1,0-1 1,0 1-1,0-1 1,0 0-1,0 1 1,0-1 0,1 0-1,0 0 1,-1 0-1,1 0 1,0 0-1,0 0 1,0-1 0,3 3-1,-1-2 13,0-1-1,-1 1 1,1-1-1,0 0 1,0 0-1,0 0 1,0-1-1,0 1 1,0-1-1,-1 0 1,1 0-1,5-1 1,4-1 41,0-1 0,-1 0-1,1-1 1,-1 0 0,0-1 0,0 0 0,13-9 0,-13 7-32,0-1 0,-1-1 1,0 0-1,0 0 0,10-13 0,-17 17-34,-1 1 0,1-1-1,-1 0 1,0 0-1,0 0 1,0 0 0,-1-1-1,0 1 1,0-1-1,0 1 1,0-1 0,-1 0-1,0 1 1,-1-1-1,1-6 1,-1 10-14,0 1 0,0 0 0,-1-1 0,1 1 0,0 0 0,-1 0 0,1-1 0,-1 1 0,1 0 0,-1 0 0,1 0 0,-1 0 0,0-1 0,0 1 0,0 0 0,0 0 0,1 1 0,-1-1 0,0 0 0,-1 0 0,1 0 0,-2 0 0,0-1 0,0 0 0,-1 1 0,0 0 0,1 0 0,-1 0 0,0 0 0,1 1 0,-5-1 0,-3 1 0,0 0 0,0 1 0,1 0 0,-1 1 0,-12 3 0,-31 20-1870,52-24 1692,0 0 0,0 0-1,0 1 1,0-1 0,1 0 0,-1 0-1,0 1 1,1-1 0,-1 1 0,1 0 0,0-1-1,-1 1 1,1 0 0,0 0 0,0 0-1,0 0 1,0 0 0,1 0 0,-1 0-1,0 0 1,1 0 0,-1 0 0,1 0-1,0 3 1,4-4-7637,13-2-6871</inkml:trace>
</inkml:ink>
</file>

<file path=ppt/ink/ink4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18353,'0'0'6118,"35"74"-4676,-19-42 223,5 2-159,2 0-738,6 4-512,1-5-95,0-2-65,1-4-64,-5-4-32,-4-5 0,-4-6-673,-6-6-928,-8-1-1282</inkml:trace>
</inkml:ink>
</file>

<file path=ppt/ink/ink4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5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1 339 14286,'0'0'10794,"59"-27"-8520,-14-2-609,4-7-864,4-2-448,-2-1-257,-4 0-32,-5 8-449,-7 3-1536,-8 2-1795,-6 3-2466,-3 1-7431</inkml:trace>
</inkml:ink>
</file>

<file path=ppt/ink/ink4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0:0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11755,'0'0'6993,"11"-7"-3325,6-3-2427,0 0 1,1 2 0,29-11-1,-38 15-925,1 1 0,-1 1 0,1-1-1,0 2 1,0-1 0,0 2 0,0-1 0,0 1-1,0 1 1,17 2 0,-25-2-312,-1-1 1,1 1-1,-1 0 0,1-1 1,-1 1-1,0 0 1,0 0-1,1 0 0,-1 0 1,0 0-1,0 0 1,0 0-1,0 1 0,0-1 1,0 0-1,0 0 1,0 1-1,-1-1 1,1 1-1,0-1 0,-1 1 1,1-1-1,-1 1 1,0-1-1,1 1 0,-1-1 1,0 1-1,0 0 1,0-1-1,0 1 0,0-1 1,-1 1-1,1-1 1,0 1-1,-2 2 0,1 3 22,-1 0-1,-1 0 1,1 0-1,-1 0 0,0 0 1,-7 10-1,-12 11 84,-1 0-1,-1-2 1,-48 39-1,-2 3 942,74-68-1048,-1 1 1,1-1-1,-1 0 0,1 0 0,-1 1 1,1-1-1,-1 1 0,1-1 0,-1 1 0,1-1 1,-1 0-1,1 1 0,-1 0 0,1-1 0,0 1 1,-1-1-1,1 1 0,0-1 0,0 1 1,0 0-1,-1-1 0,1 1 0,0-1 0,0 1 1,0 0-1,0-1 0,0 1 0,0 0 0,0-1 1,0 1-1,0 0 0,0-1 0,0 1 0,1 0 1,-1-1-1,0 1 0,0-1 0,1 1 1,-1-1-1,1 2 0,1-1 0,0 0 0,1 0 0,-1 0 0,1-1 0,-1 1 0,0-1 0,1 1 1,-1-1-1,1 0 0,4 0 0,70-8-25,-23-3-210,-8 1-1506,0 2 0,57-2 0,-69 10-5687</inkml:trace>
</inkml:ink>
</file>

<file path=ppt/ink/ink4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6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18257,'0'0'3011,"57"3"-1377,-3-3-97,14-3-736,15-4-449,7 0-256,-4 0-96,-8 5-961,-14 2-1313,-18 0-1537,-26 0-1891</inkml:trace>
</inkml:ink>
</file>

<file path=ppt/ink/ink4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15214,'0'0'5542,"78"19"-4037,-25-16-288,10-2-672,9 2-385,4-3-160,-6 0-3203,-2 0-6951</inkml:trace>
</inkml:ink>
</file>

<file path=ppt/ink/ink4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15 15503,'0'0'6635,"-9"-4"-5508,5 3-1087,1-1 1,-1 1 0,1-1 0,-1 1 0,0 0-1,1 0 1,-1 1 0,0-1 0,0 1 0,0 0-1,1 0 1,-1 0 0,0 0 0,0 0 0,0 1-1,1 0 1,-1 0 0,0 0 0,1 0 0,-1 1-1,1-1 1,-1 1 0,1 0 0,0 0 0,0 0-1,0 1 1,-4 3 0,-4 3 41,0 1 0,1 1 0,0 0 0,1 0-1,0 1 1,1 0 0,0 0 0,1 1 0,1 0 0,0 1-1,0-1 1,-3 17 0,6-20-56,1 0 0,1 1 0,0 0 0,0-1 0,1 1 0,0 0 0,1-1 0,0 1 0,0-1 0,1 1 0,1-1 0,0 0 0,0 0 0,1 0 0,1 0 0,-1 0 0,9 11 0,19 28 12,-3-7 34,25 52 1,-46-78-134,-1 0 1,0 1 0,-1 0-1,-1 0 1,-1 1-1,4 34 1,-7-36 71,-1-1 1,0 0-1,-1 1 0,0-1 0,-1 0 1,-1 0-1,0 0 0,-1 0 0,-1 0 1,0-1-1,-11 20 0,6-17 653,0-2-1,-1 1 1,-1-2-1,0 1 0,-21 18 1,20-21-398,-33 30 1039,13-21-3987,34-34-13722</inkml:trace>
</inkml:ink>
</file>

<file path=ppt/ink/ink4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9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82 17681,'0'0'1596,"-13"-5"635,8 2-1936,-67-23 1928,67 25-2155,0-1-1,-1 1 1,1 0 0,-1 0-1,1 1 1,-1 0 0,1 0-1,-1 0 1,1 0-1,0 1 1,-1 0 0,1 0-1,-8 3 1,12-3-74,0-1 0,0 1 1,0 0-1,0-1 0,0 1 0,0 0 0,0 0 0,0 0 1,1-1-1,-1 1 0,0 0 0,0 0 0,1 0 1,-1 0-1,1 1 0,-1-1 0,1 0 0,0 0 0,-1 0 1,1 0-1,0 0 0,0 1 0,-1-1 0,1 0 1,0 0-1,0 0 0,1 0 0,-1 1 0,0-1 0,0 0 1,0 0-1,1 0 0,-1 0 0,1 1 0,-1-1 1,1 0-1,-1 0 0,2 1 0,0 1 12,-1 0-1,1 0 1,0-1-1,0 1 1,0-1-1,0 1 1,0-1-1,1 0 1,-1 0-1,1 0 1,0 0-1,-1 0 1,5 1-1,0-1 7,1 0 0,-1-1 0,0 0 0,0 0-1,1-1 1,-1 0 0,0 0 0,1 0 0,-1-1-1,0-1 1,0 1 0,0-1 0,0 0-1,0-1 1,11-4 0,-10 3-8,0 0 0,-1-1 0,1 0 0,-1 0 0,0-1 0,0 0 0,-1 0 0,0 0 0,0-1 0,0 0 0,-1 0 0,7-11 0,-8 3 272,-13 21 28,-15 19 18,20-19-260,1 0-1,0 1 1,0 0 0,0-1 0,1 1 0,0 0-1,1 0 1,-1 0 0,1 0 0,0 11-1,1-16-48,1 1 0,-1-1-1,0 1 1,1-1 0,-1 1-1,1-1 1,0 1-1,-1-1 1,1 1 0,1-1-1,-1 0 1,0 0 0,0 1-1,1-1 1,-1 0 0,1 0-1,0 0 1,0-1-1,0 1 1,0 0 0,0-1-1,0 1 1,0-1 0,0 0-1,0 1 1,1-1-1,-1 0 1,1-1 0,-1 1-1,0 0 1,5 0 0,5 1 41,0-1 0,0 0 0,0-1 0,1 0 0,-1-1 0,0-1 0,0 1 0,0-2 0,0 0 0,0 0 0,11-6 0,-18 7-10,1 0-1,-1 0 1,0-1 0,0 1-1,0-1 1,-1-1-1,1 1 1,-1-1 0,1 1-1,-1-1 1,0 0 0,-1-1-1,1 1 1,-1-1 0,0 1-1,0-1 1,0 0-1,-1 0 1,1-1 0,-1 1-1,0 0 1,-1-1 0,0 1-1,1-1 1,-1-9 0,-1 13 3,0 1 1,0 0-1,0-1 1,0 1-1,0-1 1,-1 1-1,1 0 1,0 0-1,-1-1 1,1 1-1,-1 0 1,1 0-1,-1-1 1,0 1-1,0 0 1,1 0-1,-1 0 1,0 0-1,0 0 1,0 0-1,0 0 1,0 0-1,0 1 1,-1-1-1,1 0 1,0 1-1,-2-2 1,-1 1 8,-1 0 0,1 0-1,0 0 1,-1 1 0,1-1 0,0 1 0,-1 0 0,-7 1 0,-8 3-9,1-1 1,-36 14-1,54-17-254,-25 8 789,26-8-694,0-1-1,0 1 0,0 0 1,0 0-1,0 0 0,0-1 1,0 1-1,0 0 0,0 0 1,0-1-1,0 1 1,0 0-1,0 0 0,0 0 1,0-1-1,0 1 0,0 0 1,0 0-1,0-1 0,0 1 1,0 0-1,0 0 0,0 0 1,0-1-1,0 1 1,0 0-1,-1 0 0,1 0 1,0 0-1,0-1 0,0 1 1,0 0-1,-1 0 0,1 0 1,0 0-1,0 0 0,0 0 1,-1-1-1,1 1 1,0 0-1,0 0 0,-1 0 1,23-17-7773,5-5-8552</inkml:trace>
</inkml:ink>
</file>

<file path=ppt/ink/ink4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0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15919,'0'0'7783,"-50"48"-7302,20-13-65,0 10-288,-3 3-64,2-5 65,8-3 191,8-9-192,5-9-128,4-9-64,5-9-481,1-11-4900,-1-12-705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5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4973 539 7591,'0'0'2611,"-9"-3"-1725,-26-9-438,33 11-391,0-1-1,0 1 0,0-1 1,0 1-1,1-1 0,-1 0 1,0 0-1,1 0 0,0 0 1,-1 0-1,1 0 0,0 0 1,0 0-1,0-1 0,0 1 0,1 0 1,-1-1-1,0 1 0,1 0 1,0-1-1,0 1 0,0-5 1,-4-12 57,0 12 31,0 0 0,0 0 0,0 0 0,-1 1 0,0 0 1,0 0-1,0 0 0,-1 0 0,0 1 0,0 0 0,-1 0 1,1 1-1,-1-1 0,0 2 0,-13-7 0,-10-1 602,0 1 0,-54-10-1,14 3-509,27 2-354,0-2 0,-53-30 1,49 24 283,-67-25 0,-17 12 76,-2 6 0,-189-18 0,211 34-220,-4 0 42,0 5-1,-202 11 0,230 5-26,1 5 1,0 3-1,1 4 0,-105 39 1,-407 183 249,528-206-247,2 2 0,2 4 1,1 2-1,3 3 0,1 3 0,-72 75 0,-350 495-259,436-549 269,3 1 1,3 3 0,3 1 0,-39 116 0,-73 333-72,16-48 69,124-447-66,-105 339 212,95-291-108,3 1-1,-9 149 1,19-64-102,2 11-10,-40 254 0,10-258 36,-31 223 311,61-346-282,3 1-1,1-1 0,2 0 1,3 0-1,1 0 1,19 65-1,35 77-78,-26-88-54,40 198 1,-43 37 64,-23-212 15,38 205 0,-31-268 2,3 0-1,2-1 0,46 97 0,-44-118 8,1 0 0,1-1 1,2-1-1,2-1 1,63 62-1,8-12-44,3-4 0,4-4 0,3-6 0,3-4 0,212 94 0,655 218 155,-802-322-39,168 47-293,-268-86 101,2-3 0,122 8 0,330-13-31,-178-7-319,-292-8 380,-1-3 1,0-2-1,106-31 0,-46-1 139,-1-5-1,189-102 0,-227 101-73,-3-3 1,-2-3-1,-2-4 0,92-92 1,-129 109-157,-1-3 1,-3 0 0,43-73 0,67-154-9,-36 60 407,47-89-187,-125 232-14,-3-1-1,27-115 0,4-134 132,20-81 390,55-221-753,-111 461 219,2-314 1,-27 401 12,-3 0-1,-4 1 1,-25-95 0,-80-201-12,105 333-5,-82-209 110,-10 4 1,-185-310 0,132 294 21,-12-18 8,123 190-118,-49-124-1,3-58-54,-39-93 90,106 304-137,-2 1-1,-2 1 1,-2 2 0,-59-72-1,-48-22-4346,60 73-2135</inkml:trace>
</inkml:ink>
</file>

<file path=ppt/ink/ink4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1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9705,'0'0'11467,"53"70"-9705,-16-48-513,9 2-609,9 1-415,10-3-129,-5-2-2787,-1-7-5476</inkml:trace>
</inkml:ink>
</file>

<file path=ppt/ink/ink4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1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10 12492,'0'0'8819,"-9"-4"-7405,7 3-1380,0 0-1,0 1 0,0-1 1,0 0-1,0 1 0,0 0 0,0-1 1,0 1-1,0 0 0,0 0 0,0 0 1,0 0-1,-1 0 0,1 1 1,0-1-1,0 0 0,0 1 0,0 0 1,0-1-1,0 1 0,0 0 0,-3 2 1,1 1 22,0 1-1,1-1 1,-1 1 0,1 0 0,0-1 0,0 2 0,0-1 0,0 0 0,-2 11-1,-5 9 56,2 0 0,1 1 0,1 0-1,2 0 1,0 0 0,2 0-1,0 1 1,2-1 0,1 1-1,1-1 1,2 0 0,0 1 0,2-2-1,1 1 1,0-1 0,2 0-1,1 0 1,14 23 0,-12-27-669,0-1-3326,-14-21 1068,2 1 2650,0 0 0,0 0 1,-1 0-1,1 0 0,0 0 1,0 0-1,0 0 0,0 0 1,0 0-1,0 0 0,0 0 0,0 0 1,-1 0-1,0 3-3976,-14-9-3390</inkml:trace>
</inkml:ink>
</file>

<file path=ppt/ink/ink4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1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12588,'0'0'6694,"73"-14"-5156,-25 13-225,2 1-320,11 0-769,-1 0-224,1 0-1633,-9-5-4229</inkml:trace>
</inkml:ink>
</file>

<file path=ppt/ink/ink4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2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17264,'0'0'4132,"-3"80"-2786,-2-36-225,1 3-417,-2 5-448,-1 0-159,3-1-1,3-2-32,1-4-32,0-5 0,4-7-192,10-5-801,5-8-1217,0-11-1474,4-7-3330</inkml:trace>
</inkml:ink>
</file>

<file path=ppt/ink/ink4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1 13965,'0'0'12332,"-26"53"-11083,-2-23-736,-4 5-385,-6-1-96,2-2 32,6-5-64,6-5 0,5-10-513,6-8-704,9-4-929,1-3-1121,0-17-1538,3-6-3586</inkml:trace>
</inkml:ink>
</file>

<file path=ppt/ink/ink4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3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13261,'0'0'7463,"77"25"-5862,-43-10-192,5 1-352,4 1-768,0-2-225,-4-1-1249,-9-3-4869</inkml:trace>
</inkml:ink>
</file>

<file path=ppt/ink/ink4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3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14510,'0'0'8552,"-3"63"-8136,12-31-352,7 5-64,3-2-1601,-1-2-3044,0-6-7878</inkml:trace>
</inkml:ink>
</file>

<file path=ppt/ink/ink4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9449,'0'0'15567,"10"66"-14735,-15-29-95,2 1-192,3 2-321,0-2-160,8-8-1441,5-10-3236,4-10-8647</inkml:trace>
</inkml:ink>
</file>

<file path=ppt/ink/ink4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4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15567,'0'0'2658,"40"56"-1184,-23-25-545,0 5 128,-7 4-385,-6 6-320,-4 6-223,-4 2-65,-17 6 0,-9 2 0,-6-1-224,-7-8-1986,0-10-2114,4-18-9481</inkml:trace>
</inkml:ink>
</file>

<file path=ppt/ink/ink4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5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111 322 11211,'0'0'2605,"11"-9"555,33-31-432,-41 38-2406,-1-1 0,1 0 0,0 0 1,-1 0-1,0-1 0,0 1 0,0 0 0,0-1 0,3-7 0,-5 10-174,0 0 0,1-1 0,-1 1 0,0 0 0,0-1 0,0 1 0,0 0 0,0 0 0,0-1-1,-1 1 1,1 0 0,0-1 0,-1 1 0,1 0 0,0 0 0,-1-1 0,0 1 0,1 0 0,-2-2 0,-1 0-11,0 1 0,1 0 0,-1 0 0,0 0 0,0 0 0,0 1 0,-1-1 0,1 1 0,0 0 0,0 0 0,-1 0 0,1 0 0,-1 0 0,1 1 0,-1 0 0,-6 0 0,5-1-136,0 1-1,0 0 0,0 0 1,0 1-1,1-1 0,-1 1 0,0 0 1,0 1-1,0-1 0,1 1 1,-1 0-1,1 0 0,-1 0 0,1 1 1,0-1-1,0 1 0,0 0 1,0 0-1,0 1 0,1-1 0,-1 1 1,1 0-1,0 0 0,0 0 1,1 0-1,-1 0 0,1 1 0,0-1 1,0 1-1,0-1 0,1 1 1,-1 0-1,1 0 0,1 0 0,-1 0 1,0 9-1,1-12-2,0-1-1,0 1 1,1-1 0,-1 1-1,0-1 1,0 1 0,1-1-1,-1 1 1,1-1 0,0 1-1,-1-1 1,1 0 0,0 1-1,0-1 1,0 0 0,0 1-1,0-1 1,0 0 0,0 0-1,0 0 1,0 0 0,0 0-1,1 0 1,1 1 0,1-1 7,0 1-1,0-1 1,1 0 0,-1 0 0,0 0 0,1 0 0,-1-1 0,9 0 0,0 0 21,0-2 1,1 1-1,-1-2 0,0 0 1,16-6-1,-9 1-6,-1-2 1,0 0-1,0-1 0,-1-1 0,0-1 0,-1 0 1,0-1-1,17-20 0,-25 24 6,0 1 1,-1-2-1,0 1 0,-1-1 1,0 0-1,-1-1 0,0 1 1,-1-1-1,-1 0 0,1-1 0,-2 1 1,0-1-1,0 0 0,1-23 1,-4 36-30,-1-1 0,1 1 1,0 0-1,0 0 0,-1-1 1,1 1-1,0 0 0,-1 0 1,1 0-1,0 0 0,-1-1 1,1 1-1,0 0 0,-1 0 1,1 0-1,-1 0 0,1 0 1,0 0-1,-1 0 0,1 0 1,0 0-1,-1 0 0,1 0 1,-1 0-1,1 0 0,0 1 1,-1-1-1,1 0 0,0 0 1,-1 0-1,1 0 0,0 1 1,-1-1-1,1 0 0,0 0 1,0 1-1,-1-1 0,1 0 1,0 0-1,0 1 0,-1-1 1,1 0-1,0 1 0,0-1 1,0 1-1,-7 7 13,1 1 0,0 0 0,1 0 0,0 0 0,1 1 0,0-1 1,0 1-1,-2 12 0,0-1-17,1 1-1,-3 43 1,7-60-21,1-1 1,0 1-1,0 0 0,0 0 0,0 0 0,1-1 0,0 1 0,0 0 0,0-1 0,1 1 0,0 0 0,-1-1 0,2 0 1,-1 1-1,0-1 0,1 0 0,0 0 0,6 6 0,-6-7-213,0-1 0,0 1 0,1-1 0,-1 0 0,1 0 0,0-1 0,-1 1 0,1-1 0,5 2 0,-2-2-870,0 1 1,0-1-1,1-1 1,-1 1-1,11-2 1,15-3-7896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30 10858,'0'0'4997,"10"-5"-2974,35-17-539,-43 22-1393,0-1-1,0 1 1,0-1-1,0 1 1,0 0-1,0 0 1,0 0-1,0 0 1,1 0-1,-1 0 1,0 1-1,0-1 1,0 1-1,0-1 1,0 1-1,0 0 1,0 0-1,0 0 1,-1 0-1,1 0 0,0 0 1,0 1-1,2 1 1,32 40 915,-29-34-874,2 3-45,0 1 0,-1 0 0,-1 0 0,0 0 0,-1 1 0,0 0 1,-1 0-1,-1 1 0,0 0 0,-1-1 0,2 31 0,-4-24 3,-2 0 0,-1 0 0,0 0-1,-2 0 1,0 0 0,-1-1 0,-14 34 0,-9 7-398,-4-1 0,-2-1 0,-2-2 0,-54 64 0,11-20-6217,67-87 4178,-23 31-9339</inkml:trace>
</inkml:ink>
</file>

<file path=ppt/ink/ink4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15375,'0'0'6534,"-57"61"-3940,36-35-608,-3 5-929,0 1-833,4-1-160,3-1-64,7-6-608,5-7-705,2-9-193,3-28-15790</inkml:trace>
  <inkml:trace contextRef="#ctx0" brushRef="#br0" timeOffset="1">0 31 10954,'0'0'12076,"60"47"-10635,-28-26-704,3-1-449,6 3-256,2-7-672,1-5-2820,-3-6-5124</inkml:trace>
</inkml:ink>
</file>

<file path=ppt/ink/ink4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19154,'0'0'6374,"5"68"-4580,6-31-481,-1 6-576,3 1-609,2-1-96,1-5-1986,-3-6-4036,4-9-8327</inkml:trace>
</inkml:ink>
</file>

<file path=ppt/ink/ink4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6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16367,'0'0'3268,"77"-9"127,-26 9-705,13 0-1152,8 0-577,5 3-609,4 3-256,2-2-96,-8-3-1665,-14-1-1538,-14 0-833,-20-1-833,-16-9-7719</inkml:trace>
</inkml:ink>
</file>

<file path=ppt/ink/ink4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26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18033,'0'0'3940,"84"8"-1954,-8-8-769,14-7-513,9-5-511,-5-2-193,-10-5-2627,-14 0-5925</inkml:trace>
</inkml:ink>
</file>

<file path=ppt/ink/ink4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6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152 219 2851,'5'-10'2151,"-2"5"-1885,38-82 7188,-38 78-6310,0 1 0,0-1 0,-1 0 0,0 0 0,0 0 0,-1 0 0,0 0 0,-1 0 0,-1-15 0,1 23-1065,0 1 0,-1-1 0,1 0 0,-1 0 0,1 1 0,-1-1 0,1 0 0,-1 1 0,1-1 0,-1 0 0,0 1 0,1-1 0,-1 1 0,0-1 0,0 1 0,0 0 0,1-1 0,-1 1 1,0 0-1,0-1 0,0 1 0,0 0 0,1 0 0,-1 0 0,0 0 0,0-1 0,0 1 0,0 1 0,0-1 0,0 0 0,1 0 0,-1 0 0,0 0 0,0 1 0,0-1 0,0 0 0,-1 1 1,-31 15 215,21-6-248,2 1 0,-1 0-1,1 0 1,1 1 0,0 1 0,1 0 0,0 0 0,1 0 0,1 1 0,0 0 0,1 0 0,0 1 0,1-1 0,1 1 0,0 0 0,1 0 0,1 0 0,0 1 0,1-1-1,0 0 1,2 0 0,0 0 0,0 0 0,1 0 0,1 0 0,1-1 0,0 1 0,12 22 0,19 22 186,-17-30-368,-1 1 0,-1 1 0,12 34 0,-25-54 98,0 0 0,-1 0 0,-1 0 1,0 0-1,-1 1 0,0-1 0,0 1 0,-1-1 1,-1 1-1,0-1 0,0 1 0,-1-1 1,-6 16-1,2-9 419,-1 0 0,0-1 0,-2 0 0,0-1 0,-22 30 0,27-41-258,0 1 0,-1 0 1,0-1-1,0 0 1,0 0-1,0-1 0,-1 0 1,0 0-1,0 0 0,0 0 1,0-1-1,0 0 1,-1 0-1,0-1 0,1 0 1,-1 0-1,0 0 1,-11 0-1,10-7-2590,13-6-4960,7 5 582</inkml:trace>
</inkml:ink>
</file>

<file path=ppt/ink/ink4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6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52 16720,'0'0'3069,"-4"-8"-106,4 5-2833,-1 1-1,0 0 0,0 0 1,0-1-1,0 1 0,0 0 1,0 0-1,-1 0 1,1 0-1,0 0 0,-1 0 1,0 1-1,1-1 1,-1 0-1,0 1 0,0-1 1,0 1-1,0 0 1,0 0-1,0 0 0,-1 0 1,1 0-1,0 0 0,-1 0 1,1 1-1,0-1 1,-1 1-1,1 0 0,0-1 1,-1 1-1,1 0 1,-1 1-1,1-1 0,0 0 1,-1 1-1,1-1 0,-4 2 1,0 2-89,-1-1 0,1 1 0,-1 1 0,1-1 0,1 1 0,-1 0 0,1 0 0,-1 1 0,1 0 0,1 0 0,-1 0 0,1 0 0,1 1 0,-1-1 0,1 1 0,0 0 0,0 0 1,1 1-1,0-1 0,0 0 0,-1 13 0,3-15-38,-1 1 1,1-1 0,0 1-1,0-1 1,0 1 0,1-1-1,0 0 1,0 1 0,0-1-1,1 0 1,-1 1 0,2-1-1,3 7 1,-4-9 14,0 0 0,1 0 0,-1 0 1,1 0-1,0 0 0,0-1 0,0 1 0,0-1 0,1 0 0,-1 0 0,0 0 0,1 0 1,0-1-1,-1 1 0,1-1 0,0 0 0,0 0 0,0 0 0,-1-1 0,8 1 0,-5-1 75,1 0-1,-1-1 1,1 0-1,-1 0 1,0 0-1,1-1 1,-1 0-1,0 0 1,0 0-1,0-1 1,0 0-1,0 0 1,-1-1-1,0 1 0,1-1 1,-1 0-1,0-1 1,-1 1-1,1-1 1,4-7-1,-4 6 4,-1 0 0,0 0 0,0 0 0,-1-1 0,0 0 0,0 1-1,0-1 1,-1 0 0,0 0 0,0-1 0,-1 1 0,0 0 0,0 0 0,-1-1-1,0 1 1,0-1 0,-1 1 0,-1-9 0,1 13-107,0 0 1,0 0-1,-1 0 1,1 1-1,-1-1 1,1 0-1,-1 0 1,0 1-1,0-1 0,0 1 1,0 0-1,-1 0 1,1 0-1,-1 0 1,1 0-1,-1 0 1,0 0-1,1 1 0,-1 0 1,0-1-1,-6-1 1,2 1-133,-1 0 0,0 1-1,0-1 1,0 2 0,0-1 0,0 1 0,-12 1 0,11 1-2057,6 1-2844</inkml:trace>
</inkml:ink>
</file>

<file path=ppt/ink/ink4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7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11563,'0'0'3566,"9"-5"-448,-4 2-2640,-1 0 101,0 0 1,0 0-1,1 0 0,-1 1 1,1 0-1,0 0 0,0 0 1,-1 0-1,1 1 0,0 0 1,0 0-1,1 0 0,-1 1 1,0-1-1,10 2 0,-14 0-466,0 0 0,1 0-1,-1 0 1,0 1 0,0-1 0,0 0-1,0 1 1,0-1 0,0 1-1,-1-1 1,1 1 0,0-1-1,-1 1 1,1 0 0,-1-1-1,0 1 1,1-1 0,-1 1-1,0 0 1,0-1 0,0 1-1,-1 3 1,-2 39 573,0-29-516,-1 0-1,-1 0 0,-8 16 0,8-21-78,1 0 0,0 0 0,0 1 0,1-1 0,1 1-1,-1 0 1,2 0 0,-1 15 0,2-25-91,1 1 0,-1-1 0,1 0 0,-1 1 0,1-1 0,0 0 0,-1 0 0,1 0 0,0 0 0,0 1 0,0-1 0,0 0 0,0-1 0,0 1 0,0 0 0,0 0 0,0 0 0,1-1 0,-1 1 0,0 0 0,0-1 0,1 1 0,-1-1 0,0 1 0,1-1 0,-1 0 0,1 0 0,-1 0 0,0 0 0,1 0 0,-1 0 0,2 0 0,50-3 0,-39 0-590,-1 0 0,1-1 0,-1 0 0,0-1-1,17-10 1,-22 12-34,-1-1 0,0-1 0,0 1 0,-1-1 0,1-1 0,-1 1 0,0-1 0,0 0 0,-1 0 0,7-10 0,-2-7-6780</inkml:trace>
</inkml:ink>
</file>

<file path=ppt/ink/ink4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7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3011,'0'0'19346,"-22"53"-16783,19-31-513,-2 2-449,2 5-576,2 3-705,1 4-224,0 0-96,3-2-1185,8-7-2146,7-13-3523</inkml:trace>
</inkml:ink>
</file>

<file path=ppt/ink/ink4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9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12556,'0'0'16122,"-5"13"-15556,-10 18-536,-1-1-1,-1-1 1,-2 0 0,-44 51 0,41-51-512,15-19 36,0-1 0,0 1-1,-1-1 1,-1 0 0,1-1 0,-1 0 0,-1 0 0,1-1 0,-13 7 0,22-14 354,0 0 1,0 0 0,0 0-1,-1 0 1,1 0 0,0 0-1,0 0 1,0 0 0,-1 0-1,1 0 1,0 0-1,0 0 1,0 0 0,-1 0-1,1 0 1,0 0 0,0 0-1,0 0 1,-1-1-1,1 1 1,0 0 0,0 0-1,0 0 1,0 0 0,-1 0-1,1-1 1,0 1 0,0 0-1,0 0 1,0 0-1,0 0 1,0-1 0,0 1-1,-1 0 1,1 0 0,0 0-1,0-1 1,0 1 0,0 0-1,0 0 1,0 0-1,0-1 1,0 1 0,0 0-1,0 0 1,0 0 0,0-1-1,0 1 1,0 0-1,0 0 1,1 0 0,-1-1-1,0 1 1,0 0 0,0 0-1,0 0 1,0-1 0,0-2-1155,0-21-4968</inkml:trace>
</inkml:ink>
</file>

<file path=ppt/ink/ink4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15567,'0'0'8648,"-7"56"-7655,22-33-128,5 0-129,8-2-63,2 0-449,5-1-160,1-3-96,-3-1-1441,-5-3-2179,0-7-1825,-6-3-9353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5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101 333 6598,'-67'1'2382,"39"-1"-157,22 0-330,8 0 721,163-32-1986,-28 4-614,948-66 120,-920 86 64,1050-6 1407,-456 80-777,172 3-549,-900-68-246,35 0-11,-62-1-16,0-1-1,-1 1 0,1-1 0,-1 0 0,1 1 0,-1-2 1,1 1-1,-1 0 0,0-1 0,0 1 0,1-1 0,-1 0 1,5-4-1,-7 5 1,-1 0 0,1 0 1,0 0-1,0 0 0,0 0 0,-1 0 1,1 0-1,0-1 0,-1 1 1,1 0-1,-1 0 0,0 0 0,1-1 1,-1 1-1,0 0 0,0-1 0,0 1 1,0 0-1,0-1 0,0 1 0,0 0 1,0-1-1,0 1 0,-1 0 0,1 0 1,0-1-1,-1 1 0,1 0 1,-1 0-1,0 0 0,1-1 0,-1 1 1,0 0-1,0 0 0,1 0 0,-1 0 1,-1-1-1,-3-2 7,0-1 1,0 1-1,-1 0 0,1 0 1,-1 1-1,-7-4 1,-17-7 3,0 2 1,-1 1 0,-1 2 0,-33-6-1,-135-15 70,156 25-84,-767-47 53,-1 62 1,-225 55-65,14 100-2646,917-138 2102,106-26 525,0-1 0,0 0 0,0 0 0,0 0 0,0 0 0,0 0 0,0 0 0,0 0 0,0 0 0,0 0 0,0 0 1,0 1-1,0-1 0,0 0 0,0 0 0,0 0 0,0 0 0,0 0 0,0 0 0,0 0 0,0 0 0,0 0 0,0 1 0,0-1 0,0 0 0,0 0 0,0 0 1,0 0-1,0 0 0,0 0 0,0 0 0,0 0 0,0 0 0,0 0 0,-1 1 0,1-1 0,0 0 0,0 0 0,0 0 0,0 0 0,0 0 0,0 0 0,0 0 0,0 0 1,0 0-1,0 0 0,-1 0 0,1 0 0,0 0 0,0 0 0,0 0 0,0 0 0,0 0 0,0 0 0,15 2-802,29-3-316,271-39-1271,-83 8 2351,1232-94 2289,9 54-1399,-782 42-2679,-256 8-4287</inkml:trace>
</inkml:ink>
</file>

<file path=ppt/ink/ink4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39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13229,'0'0'10153,"60"26"-7751,-47-3-768,-4 7-353,-4 0-352,-5 4-641,0-1-192,0-1-32,0-2-320,-2-6-1762,1-7-3139</inkml:trace>
</inkml:ink>
</file>

<file path=ppt/ink/ink4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134 104 10954,'10'-8'2445,"-2"0"-1766,37-37 3173,-19 6 2604,-28 36-2735,-7 8-2935,-9 10-884,-5 12 345,1 1 0,2 1 0,1 1 0,1 1 1,1 0-1,-21 60 0,30-66-161,0 1 1,2 1-1,1-1 1,1 1-1,1 0 1,1 0-1,2 0 1,1 0-1,6 42 1,-5-59-104,0 0 0,1-1 1,1 0-1,-1 1 0,1-1 1,1 0-1,0-1 0,0 1 1,0-1-1,1 0 0,1 0 1,8 8-1,-9-11-596,-1 0 0,1 0 0,1-1-1,-1 0 1,0 0 0,1 0 0,0-1 0,0 0 0,0 0 0,9 2-1,22 0-6870</inkml:trace>
</inkml:ink>
</file>

<file path=ppt/ink/ink4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261 11 15214,'0'0'5894,"-10"-3"-3615,5 1-2104,-1 1 0,0 0 0,1 0 0,-1 0 0,0 0 0,0 1 0,0 0 0,0 0 0,0 1-1,1-1 1,-1 1 0,0 1 0,0-1 0,1 1 0,-1 0 0,1 0 0,-1 0 0,1 1-1,0 0 1,-7 5 0,-1 1-11,0 1 0,1 0-1,0 1 1,1 0 0,-18 23-1,25-28-130,0-1 0,0 1-1,0 0 1,1 0 0,0 1 0,1-1-1,-1 1 1,1-1 0,0 1-1,1 0 1,0 0 0,0 0 0,0 0-1,1-1 1,1 13 0,-1-17-14,0 0 0,1-1 0,-1 1 0,1 0 0,-1-1 0,1 1 0,0 0 1,0-1-1,-1 1 0,1-1 0,0 1 0,0-1 0,1 0 0,-1 1 0,0-1 0,0 0 0,1 0 1,-1 0-1,1 0 0,-1 0 0,2 1 0,1-1 25,0 1 0,0-1 1,0 0-1,0 0 0,0 0 0,0 0 1,0-1-1,8 0 0,-2 0 78,0-1 0,1-1 0,-1 1-1,0-2 1,0 1 0,16-8 0,-12 3 2,-1 0 0,0-2 0,0 1 0,-1-1 0,0-1 0,16-17 1,-23 22-55,0 0 1,0-1 0,-1 1-1,0-1 1,0 0 0,-1 0 0,0 0-1,0 0 1,0-1 0,-1 1 0,0-1-1,0 0 1,0 0 0,-1 0-1,0 0 1,0-11 0,-2 16-70,0-1-1,1 0 1,-1 1 0,-1-1 0,1 1 0,0 0-1,-1-1 1,1 1 0,-1 0 0,1 0-1,-1 0 1,0 0 0,0 0 0,0 0-1,0 0 1,-1 1 0,1-1 0,0 1-1,-1 0 1,1-1 0,0 1 0,-1 0 0,0 0-1,1 1 1,-1-1 0,0 0 0,1 1-1,-5 0 1,-41-4-2058,8 8-4460,35-2 378</inkml:trace>
</inkml:ink>
</file>

<file path=ppt/ink/ink4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14414,'0'0'9032,"54"17"-8583,-2-23-385,5-1-1217,0 0-2787,-6 0-3267</inkml:trace>
</inkml:ink>
</file>

<file path=ppt/ink/ink4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8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7719,'-10'1'6897,"-2"1"-6418,1 0-1,0 1 1,0 0-1,1 1 1,-1 0-1,1 1 1,-18 10-1,24-13-391,1 0 1,-1 0-1,1 0 0,0 0 1,0 1-1,0 0 1,0-1-1,0 1 0,1 0 1,-1 1-1,1-1 0,0 0 1,0 1-1,0-1 1,0 1-1,1-1 0,-1 1 1,1 0-1,0 0 1,0 0-1,0 0 0,1 0 1,-1 0-1,1 0 0,0 0 1,0 0-1,1 0 1,-1 0-1,2 5 0,-1-7-68,0 0 0,0-1 0,1 1 0,-1-1 0,0 1 0,1-1 0,-1 0 0,1 0 0,-1 1 0,1-1 0,0 0 0,-1 0 0,1-1 0,0 1 0,0 0 0,0 0-1,-1-1 1,1 1 0,0-1 0,0 0 0,0 0 0,0 1 0,0-1 0,3-1 0,51-2 271,-46 1-285,0-1 1,0 0-1,0 0 1,0-1 0,0 0-1,13-9 1,-18 10-24,0 0 1,1-1-1,-1 0 1,0 0-1,-1 0 1,1 0-1,-1-1 1,0 0-1,0 0 1,0 0-1,5-10 1,-8 14 24,-1 0 1,0 1 0,1-1-1,-1 0 1,1 1 0,-1-1-1,0 0 1,0 0 0,1 1-1,-1-1 1,0 0 0,0 0-1,0 1 1,0-1 0,0 0-1,0 0 1,0 0 0,0 1-1,0-1 1,-1 0-1,1 0 1,0 1 0,0-1-1,-1 0 1,1 0 0,0 1-1,-1-1 1,1 0 0,-1 1-1,1-1 1,-1 1 0,1-1-1,-1 0 1,1 1 0,-1-1-1,1 1 1,-1 0 0,0-1-1,1 1 1,-1-1-1,0 1 1,0 0 0,1 0-1,-1-1 1,0 1 0,0 0-1,1 0 1,-1 0 0,0 0-1,0 0 1,0 0 0,1 0-1,-2 0 1,-3 0 66,1 0 0,-1 1-1,0 0 1,1-1 0,-1 2 0,1-1 0,-9 4-1,7-1-41,-1 0-1,1 1 1,0 0-1,0 0 0,0 1 1,1-1-1,-5 8 0,8-11-46,0 0 0,0 0-1,0 0 1,1 1 0,-1-1-1,1 0 1,0 1-1,0-1 1,0 1 0,0-1-1,0 1 1,0 0 0,1-1-1,-1 1 1,1 0-1,0-1 1,0 1 0,0 0-1,0 0 1,0-1-1,0 1 1,1 0 0,0-1-1,0 4 1,1-5 9,-1 0 1,0 1-1,1-1 0,-1-1 0,1 1 1,0 0-1,-1 0 0,1-1 1,-1 1-1,1 0 0,0-1 1,0 0-1,-1 1 0,1-1 0,0 0 1,0 0-1,-1 0 0,1 0 1,0 0-1,0-1 0,-1 1 1,1 0-1,3-2 0,40-13-1213,-39 12 498,-1 1 1,1-2-1,-1 1 0,1-1 1,-1 1-1,0-1 0,-1-1 1,1 1-1,-1-1 0,1 0 1,-1 0-1,-1 0 0,1 0 0,5-12 1,-8 1-4773</inkml:trace>
</inkml:ink>
</file>

<file path=ppt/ink/ink4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19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 2851,'0'0'7879,"-11"0"-3774,3 0-3467,0 1-1,0-1 1,0 2-1,0-1 1,0 1-1,0 0 1,-12 6-1,17-6-425,-1 0 0,1-1 1,0 2-1,0-1 0,0 0 0,0 1 0,1-1 0,-1 1 0,1 0 0,-1 0 0,1 0 0,0 0 0,0 0 0,0 0 0,0 1 0,1-1 0,0 1 0,-1-1 1,1 1-1,0 0 0,1-1 0,-1 7 0,0-7-141,1 0 0,-1 0 1,1-1-1,0 1 0,0 0 1,0 0-1,0-1 0,1 1 1,-1 0-1,1 0 0,0-1 0,-1 1 1,1 0-1,1-1 0,-1 1 1,0-1-1,0 0 0,1 1 1,0-1-1,-1 0 0,1 0 0,0 0 1,0 0-1,3 3 0,1-3-28,-1 1 0,1-1 0,0 0-1,0 0 1,0 0 0,0-1 0,1 0-1,-1 0 1,0-1 0,7 0 0,6 1 30,0-1 1,0-2 0,0 1-1,33-9 1,-45 8-53,0 0 1,0 0-1,0-1 0,0 0 1,-1 0-1,1 0 0,-1-1 1,0 0-1,0-1 1,0 1-1,0-1 0,-1 0 1,0 0-1,0-1 0,6-8 1,-10 12 1,0 1 0,0 0 0,0-1 1,0 1-1,-1 0 0,1-1 0,-1 1 1,1-1-1,-1 1 0,1-1 0,-1 0 0,0 1 1,0-1-1,0 1 0,0-1 0,0 1 1,0-1-1,0 0 0,0 1 0,0-1 1,-1 1-1,1-1 0,-1 1 0,1-1 1,-1 1-1,0-1 0,0 1 0,1 0 1,-1-1-1,0 1 0,0 0 0,0 0 1,-1-1-1,1 1 0,0 0 0,0 0 0,0 0 1,-1 1-1,1-1 0,-1 0 0,1 0 1,0 1-1,-1-1 0,1 1 0,-4-1 1,-8-4-174,-1 2 0,1 0 0,-1 0 0,-16 0 0,16 2-714,14 1 821,-21-5-3246,11-1-2305,8-5-4992</inkml:trace>
</inkml:ink>
</file>

<file path=ppt/ink/ink4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5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14318,'0'0'10185,"51"0"-9448,2-1-609,9-3-96,7-1-544,-8 1-1122,-9-2-320,-15-1-1217,-17-3-2498</inkml:trace>
</inkml:ink>
</file>

<file path=ppt/ink/ink4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6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15214,'0'0'4645,"65"12"-3332,0-15-672,16-7-193,8-4-416,1-1-1601,-9-5-3428,-9 2-10185</inkml:trace>
</inkml:ink>
</file>

<file path=ppt/ink/ink4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0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15471,'0'0'8936,"95"-20"-7847,-36 8-576,10 2-353,0 2-64,-2 1 0,-8 6-96,-10 1-1057,-18 0-1826,-17 0-2914</inkml:trace>
</inkml:ink>
</file>

<file path=ppt/ink/ink4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15759,'0'0'1457,"-4"9"-352,-7 11-97,2 2 0,0-1 0,2 1 0,-7 30 0,-14 104 955,4-22-467,-25 35-464,33-122-790,1 1 1,3 0-1,-7 61 1,18-101-207,0-2-13,0 0-1,1 0 0,0 1 1,0-1-1,1 0 1,1 7-1,-2-11-17,1-1 0,-1 1 0,1-1 0,0 1 0,0-1 0,-1 0 0,1 1 0,0-1-1,0 0 1,0 0 0,1 0 0,-1 1 0,0-1 0,0 0 0,0-1 0,1 1 0,-1 0 0,1 0 0,-1-1 0,0 1 0,1 0 0,-1-1 0,1 0 0,0 1-1,-1-1 1,1 0 0,-1 0 0,4 0 0,18 0 84,0-2 0,0 0-1,0-2 1,-1 0-1,1-2 1,42-16 0,51-11-341,-25 17-5039,-56 8-784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61 245 4837,'0'0'5712,"-8"-7"-4751,0 0-647,6 4-203,-1 0-1,1 0 1,-1 1 0,0 0 0,0-1 0,0 1 0,0 0-1,0 0 1,0 1 0,0-1 0,-7-2 0,6 4 805,20 6-696,29 7-144,30-8 187,-1-3-1,133-13 1,-109 4 203,546-43 60,297-14-331,-451 39-17,100-3 252,-436 27-416,273 33-1,-214-12-223,-184-19 184,1-2 1,-1-1-1,1-1 1,-1-1 0,33-10-1,-60 13-27,0 1-1,0-1 0,0 1 1,0-1-1,0 0 1,0 0-1,0 0 1,-1 0-1,1 0 1,0 0-1,-1 0 1,1-1-1,0 1 1,-1-1-1,2-1 1,1-22-3431,-9-3-3440</inkml:trace>
</inkml:ink>
</file>

<file path=ppt/ink/ink4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1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8968,'0'0'18610,"50"6"-18065,-49 23-289,-1 0-96,0 5-160,0-2 32,0 0-32,0-1-673,0-2-1280,0 0-1090,0-5-961,-2-6-2210</inkml:trace>
</inkml:ink>
</file>

<file path=ppt/ink/ink4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2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16624,'0'0'5445,"69"7"-3459,-25-9-321,8-5-351,5-4-866,-1 4-384,-5 1-64,-5 5-576,-10 1-1346,-12 0-1057,-4 3-801,-9 3 33,-6 2-930</inkml:trace>
</inkml:ink>
</file>

<file path=ppt/ink/ink4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16560,'0'0'11322,"7"11"-11065,23 34-156,-28-41-90,-1 0 0,1 0-1,-1-1 1,0 1 0,0 0 0,0 1 0,-1-1-1,1 0 1,-1 0 0,0 0 0,0 0 0,0 0-1,-1 0 1,0 0 0,0 0 0,-2 7 0,2-8 31,0 0 1,0 1-1,1-1 1,-1 1-1,1-1 1,0 1-1,0-1 1,0 1 0,0-1-1,0 1 1,1-1-1,1 4 1,-1-6-25,0 1 0,1-1 0,-1 0-1,1-1 1,-1 1 0,1 0 0,0 0 0,-1-1 0,1 1 0,0-1 0,0 1 0,-1-1 0,1 0 0,0 1 0,0-1 0,0 0 0,-1 0 0,1-1-1,2 1 1,37-3-109,-32 2-483,-1-1 0,0 0 1,1 0-1,-1-1 0,0 0 0,-1-1 1,1 0-1,7-5 0,29-27-9039,-24 11-1619</inkml:trace>
</inkml:ink>
</file>

<file path=ppt/ink/ink4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2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44 266 16720,'0'0'4965,"-27"77"-2499,20-46-865,2 1-383,1 0-514,4-3-480,0-2-192,4-2-64,10-7-1921,5-4-1411,1-10-2369,-2-4-6855</inkml:trace>
  <inkml:trace contextRef="#ctx0" brushRef="#br0" timeOffset="1">672 0 3844,'0'0'21620,"-36"58"-19762,9-21-609,-8 9-704,0 3-449,1-1-64,-1-1 0,8-8 32,5-8-64,7-7-353,7-13-447,3-10-1058,5-24-7239,2-11-2370</inkml:trace>
</inkml:ink>
</file>

<file path=ppt/ink/ink4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3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18033,'0'0'4965,"1"56"-2979,12-30-193,6 2-319,7-2-513,2-1-577,5-4-320,2-3-32,3-5-1601,-5-8-3076,-5-5-4035</inkml:trace>
</inkml:ink>
</file>

<file path=ppt/ink/ink4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20307,'8'-5'1554,"7"-4"-720,0 2 1,1-1-1,0 2 1,18-5-1,-26 8-625,0 1-1,1 0 0,-1 1 1,0 0-1,1 0 0,-1 1 1,1 0-1,-1 0 0,1 1 1,-1 0-1,0 0 1,9 3-1,-15-3-207,0 0 0,0 0 1,1 0-1,-1 0 0,0 0 0,0 0 0,0 1 1,-1-1-1,1 1 0,0-1 0,-1 1 1,1 0-1,0-1 0,-1 1 0,0 0 1,1 0-1,-1 0 0,0 0 0,0 0 0,0 1 1,0 1-1,0 0 30,-1 0 1,1 0-1,-1 0 0,0 0 1,-1 0-1,1 0 1,0 0-1,-1 0 0,0 0 1,0 0-1,-2 4 0,-4 9 144,-1-2-1,0 1 1,-1-1-1,-14 18 1,-7 5 11,-21 30 196,47-62-342,0 1-1,0-1 1,1 1-1,0 0 0,0 0 1,1 0-1,0 0 1,-2 12-1,4-18-42,0 0 0,0 1 0,1-1 0,-1 0 0,0 0 0,0 0 0,1 0-1,-1 1 1,1-1 0,-1 0 0,1 0 0,-1 0 0,1 0 0,0 0 0,0 0 0,-1 0 0,1-1-1,0 1 1,0 0 0,0 0 0,0-1 0,0 1 0,0 0 0,0-1 0,0 1 0,0-1 0,0 1-1,0-1 1,1 0 0,-1 1 0,0-1 0,0 0 0,0 0 0,1 0 0,0 0 0,52 2-1374,-44-3 709,37-2-3352,5-8-2552</inkml:trace>
</inkml:ink>
</file>

<file path=ppt/ink/ink4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2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17649,'0'0'5893,"52"-1"-4932,-5 6 0,12-2-577,4-3-319,4 0-290,0 0-2689,-8-12-4229</inkml:trace>
</inkml:ink>
</file>

<file path=ppt/ink/ink4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4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0 403 17585,'0'0'4479,"12"-3"-2349,8-5-1640,0 0 1,0-1 0,-1-1 0,0-1 0,-1-1 0,22-17-1,-19 12-453,-1-1 0,-1-1 0,0 0 0,-2-1 0,0-1 0,-1-1 0,-1-1 0,21-42 0,-33 59 69,0 0-1,-1-1 0,0 1 0,0-1 0,0 0 0,-1 0 1,0 1-1,0-1 0,0-14 0,-1 21-92,0 0 0,0-1 0,0 1 0,-1-1-1,1 1 1,0 0 0,0-1 0,0 1 0,0 0 0,0-1 0,0 1 0,-1 0-1,1 0 1,0-1 0,0 1 0,0 0 0,-1-1 0,1 1 0,0 0 0,0 0-1,-1 0 1,1-1 0,0 1 0,-1 0 0,1 0 0,0 0 0,0-1 0,-1 1-1,1 0 1,0 0 0,-1 0 0,1 0 0,-1 0 0,1 0 0,0 0 0,-1 0-1,1 0 1,0 0 0,-1 0 0,1 0 0,0 0 0,-1 0 0,1 0 0,0 0-1,-1 1 1,1-1 0,0 0 0,-1 0 0,1 0 0,0 0 0,-1 1-1,1-1 1,-16 14 47,10-6-44,1 0-1,0 1 1,1-1 0,0 1-1,1 0 1,0 1-1,0-1 1,0 1 0,2-1-1,-1 1 1,1-1 0,0 1-1,2 13 1,-1-7-4,2 0 0,0-1 0,1 1 0,1-1 0,0 1 0,1-1 0,10 22 0,-6-20-355,-2 1 0,10 33 1,-9 9-7839,-8-43 1925</inkml:trace>
</inkml:ink>
</file>

<file path=ppt/ink/ink4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17681,'0'0'8680,"84"21"-7079,-34-21-319,3 0-802,8-8-416,-3-1 0,-4 2-544,-12 2-1538,-10 4-1890,-13 1-1249,-8 0-3235</inkml:trace>
</inkml:ink>
</file>

<file path=ppt/ink/ink4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16592,'0'0'6902,"11"1"-5231,20 1-602,0-2 1,39-4-1,21 0-81,-89 4-971,0 0 0,0 0 0,0 0 1,-1 0-1,1 0 0,0 0 0,0 0 0,0 1 0,-1-1 0,1 1 0,0-1 1,-1 1-1,1 0 0,0 0 0,-1 0 0,1 0 0,-1 0 0,0 0 0,1 0 1,-1 0-1,0 0 0,3 3 0,-4-2-10,1 0 0,-1 0 1,0 0-1,1 0 0,-1 0 0,0 0 1,0 0-1,0 0 0,-1 0 0,1 0 1,0 0-1,-1 0 0,1 0 0,-1 0 1,0-1-1,0 1 0,1 0 0,-1 0 1,0-1-1,-1 1 0,1 0 0,-2 1 1,-12 16 133,-2 0 1,0-1-1,-1-1 0,-1-1 1,-29 19-1,20-14 17,-46 43-1,73-63-138,0-1 0,1 1-1,-1 0 1,0-1 0,0 1 0,0 0-1,1 0 1,-1 0 0,1 0-1,-1-1 1,0 1 0,1 0-1,0 0 1,-1 0 0,1 0-1,-1 0 1,1 0 0,0 0 0,0 0-1,0 0 1,0 0 0,-1 1-1,1-1 1,1 0 0,-1 0-1,0 1 1,1-1-6,0 0 0,0 0-1,0 0 1,0 0 0,0-1 0,0 1 0,1 0-1,-1-1 1,0 1 0,0-1 0,1 1 0,-1-1 0,0 0-1,0 0 1,1 1 0,-1-1 0,3 0 0,69-5 170,-67 4-141,149-30-1132,-54 4-7957,-66 16-594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66 7751,'-37'4'5560,"32"-4"-4686,0 0 0,0 0-1,0 1 1,0 0 0,0 0 0,0 0 0,-6 2 0,11-3-849,0 0 1,0 1 0,0-1-1,-1 0 1,1 0 0,0 0-1,0 0 1,0 0-1,-1 0 1,1 0 0,0 0-1,0 0 1,0 1-1,0-1 1,0 0 0,-1 0-1,1 0 1,0 0-1,0 1 1,0-1 0,0 0-1,0 0 1,0 0 0,0 0-1,0 1 1,0-1-1,0 0 1,0 0 0,0 0-1,-1 1 1,1-1-1,0 0 1,0 0 0,1 0-1,-1 1 1,0-1-1,0 0 1,0 0 0,0 0-1,0 0 1,0 1 0,0-1-1,0 0 1,0 0-1,0 0 1,0 0 0,0 1-1,1-1 1,11 8 634,16 3 377,11-4-498,1-1 0,0-2 0,0-2 0,57-4 1,-24 1-172,1082-14 652,-758 19-447,300-5-105,-651-2-346,-36 1 45,-32 1-66,-535-2 115,-792 12-2856,1219-7 2732,75-2-13,42 0-52,14-1-17,878-33-5,8-1 1,-507-5 58,-430 64-69,-29-8 16,-2-4 0,-128 4 1,105-10-9,-65 6-112,-484 14-3087,637-26 1576,1-1 0,-1-1 0,-19-5 0,28 5-398,1 0 1,0-1 0,0 0 0,0 0 0,0 0 0,-5-5 0</inkml:trace>
</inkml:ink>
</file>

<file path=ppt/ink/ink4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5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19314,'22'0'1474,"7"0"1440,9-4-383,5-4-1122,4 1-672,-2 1-577,-3 2-352,-6 3-2210,-8-1-2083,-9 1-4291</inkml:trace>
</inkml:ink>
</file>

<file path=ppt/ink/ink4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6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19763,'0'0'6534,"-8"71"-5221,3-36-480,2 2-609,1 1-192,2-2 0,0-4-384,11-2-1314,1-4-1281,0-4-800,-6-4-769,-1-5-4325</inkml:trace>
</inkml:ink>
</file>

<file path=ppt/ink/ink4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18257,'0'0'6566,"54"6"-5092,-14-6-161,6-3-832,2-5-449,-1 1-1025,-8 3-1506,-9 1-1344,-9-1-2115,-3 2-8776</inkml:trace>
</inkml:ink>
</file>

<file path=ppt/ink/ink4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189 117 14990,'0'0'14238,"-10"-2"-14212,7 1-23,0 0-1,1 0 1,-1 0-1,1 1 1,-1 0-1,0-1 1,0 1-1,1 0 1,-1 0-1,0 0 1,1 1-1,-1-1 1,0 1-1,1-1 0,-1 1 1,0 0-1,1 0 1,-1 0-1,1 0 1,0 0-1,-1 1 1,1-1-1,0 1 1,0 0-1,0-1 1,0 1-1,0 0 1,0 0-1,0 1 1,1-1-1,-1 0 1,1 0-1,0 1 0,-1-1 1,1 1-1,0-1 1,0 1-1,1-1 1,-1 1-1,0 4 1,0-3 18,0-1 0,1 1 1,-1-1-1,1 1 0,0-1 1,0 1-1,0-1 0,1 0 1,-1 1-1,1-1 0,-1 1 0,1-1 1,1 0-1,-1 1 0,0-1 1,1 0-1,2 4 0,1-1-2,0 1-1,1-2 1,0 1 0,0-1-1,11 8 1,-11-9-28,0 1 0,1 0 0,-2 0 0,1 0 0,-1 1 0,0-1 0,0 1 0,0 0 0,3 8 0,-7-12 11,0-1-1,0 1 0,0 0 0,-1 0 0,1 0 0,0 0 0,-1 0 0,0 0 0,1 0 0,-1-1 0,0 1 0,0 0 0,0 0 0,0 0 0,-1 0 0,1 0 0,-1 0 0,1 0 0,-1 0 0,1 0 0,-1 0 0,0 0 0,0-1 0,-2 4 1,0-2 2,0 0 0,0 0 0,0 0 0,-1 0 0,1-1 0,-1 1 0,0-1 0,0 0 0,0 0 0,-8 3 0,1-2 97,-1 1-1,0-2 1,0 0 0,0 0-1,0-1 1,0 0-1,-21-2 1,31 1-89,0-1 1,0 0-1,0 1 1,0-1-1,0 0 1,0 0-1,0 0 1,0 0-1,1 0 1,-1-1-1,0 1 1,0-1-1,1 1 1,-1-1-1,1 1 1,0-1-1,-1 0 1,1 0-1,0 1 1,0-1-1,0 0 1,0 0-1,0 0 1,1 0-1,-1-1 1,1 1-1,-1 0 1,1 0-1,0 0 1,0 0-1,0-1 1,0 1-1,0 0 1,0 0-1,0 0 1,1 0-1,-1 0 1,1-1-1,0 1 1,0 0-1,-1 0 1,1 0-1,0 1 1,1-1-1,-1 0 1,0 0-1,1 0 1,-1 1-1,1-1 0,-1 1 1,1-1-1,3-1 1,18-14-28,2 2 0,44-22 0,-37 21 15,48-31 0,-72 42 5,-1-1 0,1 0-1,-1-1 1,0 0-1,-1 0 1,1 0-1,-1-1 1,-1 1-1,0-2 1,7-12-1,-10 18 20,-1 1-1,0-1 0,0 0 1,1 0-1,-2 1 1,1-1-1,0 0 0,0 0 1,-1 0-1,0 0 1,0 0-1,0 0 0,0 0 1,0 0-1,0 0 0,-1 0 1,1 0-1,-1 0 1,0 0-1,0 1 0,0-1 1,0 0-1,-1 1 1,1-1-1,-1 0 0,1 1 1,-1 0-1,0-1 0,0 1 1,0 0-1,0 0 1,0 0-1,-5-3 0,1 2-85,-1 0 0,0 0-1,0 0 1,0 1-1,0 0 1,0 0 0,0 1-1,0 0 1,-1 0-1,1 1 1,0-1 0,-13 3-1,19-2-47,-1 0-1,1 1 0,0-1 1,0 0-1,0 1 0,1-1 0,-1 1 1,0-1-1,0 1 0,0 0 1,0-1-1,0 1 0,1 0 1,-1 0-1,0-1 0,0 1 1,1 0-1,-1 0 0,1 0 1,-1 0-1,1 0 0,-1 0 1,1 0-1,0 0 0,-1 0 1,1 0-1,0 0 0,0 0 0,0 0 1,0 2-1,0-3-125,0 1 0,0-1 0,0 1 0,0 0 0,0-1 1,0 1-1,0 0 0,0-1 0,1 1 0,-1-1 0,0 1 0,0 0 0,1-1 0,-1 1 0,1-1 0,-1 1 0,0-1 0,1 1 0,-1-1 0,1 1 0,-1-1 1,1 0-1,-1 1 0,1-1 0,-1 0 0,1 1 0,0-1 0,-1 0 0,1 0 0,-1 1 0,2-1 0,15 2-6074</inkml:trace>
</inkml:ink>
</file>

<file path=ppt/ink/ink4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6726,'0'0'22181,"-4"9"-21268,-19 31-637,-1 0 0,-58 70-1,21-31-232,54-68-121,6-8-12,-1 0 1,0 0 0,0 1-1,0-2 1,0 1 0,0 0-1,-1 0 1,1-1 0,-1 1-1,1-1 1,-1 0 0,0 0-1,-5 3 1,7-8-958,0-1-1,1 1 1,-1 0-1,0-1 1,1 1-1,0 0 1,0-1-1,0 1 1,1-4-1,-1 2-1390,0-26-9205</inkml:trace>
</inkml:ink>
</file>

<file path=ppt/ink/ink4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1 402 14510,'0'0'14702,"66"53"-13613,-30-33-577,0-1-384,3 7-224,-3 0-1730,-4-3-2754,-3-4-3363</inkml:trace>
  <inkml:trace contextRef="#ctx0" brushRef="#br0" timeOffset="1">430 1 21076,'0'0'7911,"55"36"-6725,-45-7-866,-4 4-288,-1 6-1313,-2 0-1762,4-7-2018,-1-10-9000</inkml:trace>
</inkml:ink>
</file>

<file path=ppt/ink/ink4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14798,'0'0'6983,"12"11"-5595,8 6-729,-1 1 0,0 0 0,-2 1 1,0 1-1,24 39 0,-31-39-590,-1 1 0,0 1 0,-2 0 0,0 0-1,-2 1 1,0-1 0,-2 1 0,0 0 0,-2 0 0,0 0-1,-1 0 1,-2 0 0,-8 42 0,3-31-178,-2 0 0,-1 0 0,-2-1 0,-1-1 1,-1 0-1,-2 0 0,-1-2 0,-31 41 0,11-28-3542,2-16-3471</inkml:trace>
</inkml:ink>
</file>

<file path=ppt/ink/ink4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9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226 418 16015,'0'0'2648,"0"-10"176,-1 7-2679,2 1-43,-1 0 0,0 0 0,1 0 0,-1 0 1,0 0-1,-1 0 0,1-1 0,0 1 1,-1 0-1,1 0 0,-1 0 0,1 0 0,-1 0 1,0 0-1,0 0 0,0 1 0,0-1 0,0 0 1,-1 0-1,1 1 0,0-1 0,-1 0 1,1 1-1,-1 0 0,0-1 0,1 1 0,-1 0 1,0 0-1,0 0 0,0 0 0,0 0 1,0 0-1,0 1 0,0-1 0,0 0 0,0 1 1,0 0-1,0-1 0,-4 1 0,-1 0-86,-1 1-1,1-1 1,-1 1-1,1 0 1,-1 1-1,1 0 1,0 0-1,-1 1 1,1-1-1,1 2 1,-1-1-1,0 1 1,1 0-1,0 0 1,-1 1-1,2-1 1,-1 2-1,1-1 0,-1 0 1,1 1-1,1 0 1,-1 0-1,1 1 1,0-1-1,1 1 1,0 0-1,0 0 1,0 0-1,-2 12 1,4-18-3,1-1 1,0 1-1,0 0 1,0 0-1,0 0 0,0-1 1,0 1-1,0 0 1,0 0-1,0 0 1,1-1-1,-1 1 0,0 0 1,0 0-1,1-1 1,-1 1-1,0 0 1,1-1-1,-1 1 0,1 0 1,-1-1-1,1 1 1,-1-1-1,1 1 1,0-1-1,-1 1 1,1-1-1,-1 1 0,2 0 1,27 2 284,-20-5-224,1 0 1,0 0-1,-1-1 0,12-4 1,3-5-46,0-1 1,-2-1-1,1-1 1,-2-1-1,0-1 1,-1-1-1,0-1 1,-2 0-1,0-1 1,-2-1-1,0-1 1,-1-1 0,-1 0-1,-1 0 1,-2-1-1,16-44 1,-14 10 146,-13 54-154,1 0 1,-1-1 0,1 1-1,-1 0 1,0 0 0,-1-1-1,1 1 1,-1 0 0,0 0 0,0 0-1,-1-5 1,1 8-20,1 1-1,0-1 1,-1 1 0,1-1-1,-1 0 1,1 1 0,-1-1-1,1 1 1,-1-1-1,1 1 1,-1 0 0,1-1-1,-1 1 1,0-1 0,1 1-1,-1 0 1,0-1 0,1 1-1,-1 0 1,0 0 0,1 0-1,-1 0 1,0 0-1,0-1 1,1 1 0,-1 0-1,0 1 1,1-1 0,-1 0-1,0 0 1,0 0 0,1 0-1,-1 0 1,0 1 0,1-1-1,-1 0 1,0 1-1,1-1 1,-1 0 0,1 1-1,-1-1 1,1 1 0,-1-1-1,1 1 1,-1-1 0,0 2-1,-21 26 40,13-10-34,1 0 0,0 0 0,2 1 0,0 0 0,1 1 0,2-1 0,-1 1 0,2 0 0,0 27 0,2-36-36,1 1 0,0-1 0,0 1 1,1-1-1,0 0 0,1 0 0,1 0 0,0 0 0,0 0 0,1-1 0,0 1 0,1-2 0,0 1 0,0 0 1,1-1-1,1 0 0,11 11 0,-18-20 7,35 28-2040,-8-15-4772,-17-11-961</inkml:trace>
</inkml:ink>
</file>

<file path=ppt/ink/ink4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49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21428,'0'0'5638,"-34"61"-4934,5-19 65,-4 5-64,-1 2-257,0-1-96,1-2 1,6-8-193,7-5-128,7-10-32,8-9-641,4-40-17520</inkml:trace>
</inkml:ink>
</file>

<file path=ppt/ink/ink4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0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17969,'0'0'4516,"0"70"-1761,16-40-929,8-2-161,9 0-416,6-4-704,8 0-417,2-1-96,-1-2-1473,-8-5-3140,-9-4-3234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20339,'0'0'6374,"-18"79"-5925,6-40-321,-1 4-96,2-5 0,1-2-577,5-7-704,0-6-577,2-12-288,0-7-1057</inkml:trace>
</inkml:ink>
</file>

<file path=ppt/ink/ink4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0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21845,'0'0'7495,"40"58"-6502,-22-21-641,1 6-288,-4 6-32,0 2-448,-5-1-1955,1-9-3778,4-9-10956</inkml:trace>
</inkml:ink>
</file>

<file path=ppt/ink/ink4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18610,'0'0'1537,"50"3"929,-9-2 1,15-1-1442,10 3-417,8-3-416,-2 0-256,-7 1-1857,-13 0-1955,-17 2-1313,-21-2-1153</inkml:trace>
</inkml:ink>
</file>

<file path=ppt/ink/ink4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1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17649,'0'0'2818,"95"5"-768,-32-11-1249,10-2-256,0 3-289,-5 0-544,-9-3-3620,-10 3-6502</inkml:trace>
</inkml:ink>
</file>

<file path=ppt/ink/ink4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2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14606,'0'0'7618,"-11"-2"-7266,7 2-327,1-1-10,0 0 1,0 1 0,0-1-1,0 1 1,1 0 0,-1 0 0,0 0-1,0 0 1,0 0 0,0 1-1,0-1 1,1 1 0,-1 0 0,0 0-1,0 0 1,1 0 0,-1 0 0,1 1-1,-1-1 1,1 1 0,-1 0-1,1-1 1,0 1 0,0 0 0,0 0-1,0 1 1,0-1 0,-2 4-1,-14 22 403,1 2 0,2 1 0,0 0 0,3 0 0,-18 64 0,26-77-334,0 0-1,1 0 0,2 1 1,-1-1-1,2 0 1,1 1-1,0-1 1,1 1-1,1-1 1,0 0-1,2 0 1,11 28-1,58 91 35,-2-6-70,-64-114-37,-1 1-1,-1 0 1,0 0 0,-2 1-1,5 34 1,-8-35 147,0 0 1,-2 0 0,0 1-1,-1-1 1,-1-1 0,0 1-1,-2 0 1,0-1 0,0 0-1,-10 18 1,11-26-18,-1 1 1,0-2-1,-1 1 0,1-1 0,-2 1 0,1-2 1,-1 1-1,0-1 0,-1 0 0,0 0 1,0-1-1,0 0 0,-1-1 0,1 1 0,-1-2 1,-1 1-1,1-1 0,-1-1 0,-13 4 0,-9-4-754,22-10-2450,9-9-3670,7-2-2583</inkml:trace>
</inkml:ink>
</file>

<file path=ppt/ink/ink4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18289,'8'-7'2894,"-4"3"-2255,25-24 1695,-27 26-2071,0 1 1,0-1 0,0 1 0,0 0 0,0 0-1,0 0 1,0 0 0,0 0 0,1 0 0,-1 0 0,0 1-1,1-1 1,-1 1 0,0 0 0,1-1 0,3 2-1,-5 0-188,0 0-1,0 0 1,0 0-1,1 0 1,-1 0-1,-1 1 1,1-1-1,0 0 1,0 1-1,0-1 1,-1 1-1,1-1 1,-1 1-1,1-1 1,-1 1-1,1 0 0,-1-1 1,0 1-1,0-1 1,0 1-1,0 0 1,0-1-1,0 1 1,-1-1-1,1 1 1,0 0-1,-2 2 1,-9 50 381,-23 28-145,26-66-234,1 0 0,0 0 0,1 1 0,1 0 0,-5 30 1,9-46-77,1 0 1,0 0-1,0 0 1,0 0-1,0 0 0,1 0 1,-1 0-1,0 0 1,0 0-1,0 0 1,1 0-1,-1 0 1,0 0-1,1-1 1,-1 1-1,1 0 1,-1 0-1,1 0 1,0-1-1,-1 1 1,1 0-1,0 0 1,-1-1-1,1 1 1,0-1-1,0 1 1,0-1-1,1 2 1,1-1 8,1 0 1,-1 0 0,0-1 0,0 1-1,1-1 1,-1 1 0,0-1-1,7-1 1,1 0-297,0 0 0,0-2-1,0 1 1,19-8 0,19-16-4064,-7-10-3621,-21 9 550</inkml:trace>
</inkml:ink>
</file>

<file path=ppt/ink/ink4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4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16816,'0'0'5157,"-36"77"-2659,26-43-1153,3 1 129,2 0-481,3 1-673,2-4-256,0-1-32,15-3-1249,6-11-3331,6-8-5574</inkml:trace>
</inkml:ink>
</file>

<file path=ppt/ink/ink4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9705,'0'0'14206,"8"-1"-12834,2-2-1214,0 0 1,0-1-1,0 0 1,0 0-1,-1-1 1,0 0 0,0-1-1,0 0 1,-1-1-1,0 1 1,11-13-1,10-11-12,43-58 0,-29 11-2,-53 154-134,4 0 1,4 82 0,7-126-1140,-2-16-2191,-1 0-5177</inkml:trace>
</inkml:ink>
</file>

<file path=ppt/ink/ink4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7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14862,'0'0'7079,"64"14"-5478,-18-23-287,9-3-482,4-1-415,-5 0-257,-1 3-160,-12 6-609,-8 3-1345,-14 1-864,-10 0-802</inkml:trace>
</inkml:ink>
</file>

<file path=ppt/ink/ink4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7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5285,'0'0'15556,"14"-7"-13880,84-31 487,-85 34-1906,0 0 0,0 1 0,1 0-1,-1 1 1,1 1 0,-1 0 0,15 2 0,-27-1-254,-1 0 1,1 0-1,0 0 1,-1 0-1,1 0 1,0 0-1,-1 1 1,1-1-1,0 0 1,-1 0-1,1 1 1,0-1-1,-1 0 1,1 1 0,-1-1-1,1 1 1,0-1-1,-1 1 1,1-1-1,-1 1 1,0-1-1,1 1 1,-1 0-1,1-1 1,-1 1-1,0-1 1,0 1-1,1 0 1,-1 0-1,-4 23 131,-23 21 289,4-21-106,-1-1 0,-30 22 1,30-26-246,1 1 0,-37 40 1,60-59-75,0-1-1,-1 0 1,1 0 0,0 0 0,0 1 0,-1-1 0,1 0 0,0 0 0,0 0-1,0 1 1,-1-1 0,1 0 0,0 0 0,0 1 0,0-1 0,0 0 0,0 1 0,0-1-1,0 0 1,0 0 0,0 1 0,0-1 0,0 0 0,0 1 0,0-1 0,0 0-1,0 1 1,0-1 0,0 0 0,0 0 0,0 1 0,0-1 0,0 0 0,0 1-1,0-1 1,1 0 0,-1 0 0,0 1 0,0-1 0,0 0 0,1 0 0,-1 0-1,0 1 1,0-1 0,0 0 0,1 0 0,20 3 33,25-8 96,95-23-1120,-49 7-5525,-49 12-598</inkml:trace>
</inkml:ink>
</file>

<file path=ppt/ink/ink4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8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8 10090,'8'-8'8410,"-10"12"-3470,-18 26-2221,-33 47-3158,24-37 734,-3 7 116,-3-1 0,-42 43-1,77-89-490,0 1 0,0-1-1,0 0 1,0 0 0,0 0 0,0 1-1,0-1 1,0 0 0,-1 0 0,1 0-1,0 1 1,0-1 0,0 0-1,0 0 1,-1 0 0,1 0 0,0 1-1,0-1 1,0 0 0,0 0 0,-1 0-1,1 0 1,0 0 0,0 0 0,-1 0-1,1 0 1,0 0 0,0 0 0,0 0-1,-1 0 1,1 0 0,0 0 0,0 0-1,-1 0 1,1 0 0,0 0 0,0 0-1,-1 0 1,1 0 0,0 0-1,0 0 1,0 0 0,-1 0 0,1 0-1,0-1 1,0 1 0,-1-12-5772,1 8 5525,0-22-6175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17424,'0'0'8553,"54"-4"-10059,-30 15-3651,3-4-6310</inkml:trace>
  <inkml:trace contextRef="#ctx0" brushRef="#br0" timeOffset="1">242 348 21877,'0'0'6662,"41"-14"-19410,-29 5 1473</inkml:trace>
</inkml:ink>
</file>

<file path=ppt/ink/ink4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13613,'0'0'8680,"67"27"-6854,-39-8-577,5 1-704,2 0-321,-1-1-160,-1 2-64,-2-2-1281,-5-2-2051,-8-2-2369,-3-2-5958</inkml:trace>
</inkml:ink>
</file>

<file path=ppt/ink/ink4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2:59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12588,'0'0'12684,"51"44"-12076,-42-17-447,-5 3-65,1 0-32,-1 1 0,-2-4-865,1-5-2306,0-6-2306</inkml:trace>
</inkml:ink>
</file>

<file path=ppt/ink/ink4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12204,'0'0'13068,"74"23"-12972,-36-26-96,-2 2-512,-2-1-1795,-3-3-2850,-6-3-8776</inkml:trace>
</inkml:ink>
</file>

<file path=ppt/ink/ink4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17392,'0'0'7367,"23"73"-7303,-22-42 1,2 4-33,-3 0-32,0-2 32,0 2-289,2-4-1056,-1-4-417,-1-4-576,0-8-448,0-3-2659</inkml:trace>
</inkml:ink>
</file>

<file path=ppt/ink/ink4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1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17328,'0'0'7143,"53"1"-5637,-17-1-642,6-7-639,4 2-161,0-1-96,-8 3-833,-7 3-1217,-7 0-1538,-12 5-896,-4 3-2146</inkml:trace>
</inkml:ink>
</file>

<file path=ppt/ink/ink4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1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138 108 15375,'0'0'12155,"-1"0"-12153,1-1 0,0 1 0,-1 0-1,1-1 1,0 1 0,-1 0 0,1-1 0,-1 1 0,1 0-1,-1-1 1,1 1 0,-1 0 0,1 0 0,-1 0 0,1 0 0,-1-1-1,1 1 1,-1 0 0,1 0 0,-1 0 0,1 0 0,-1 0-1,1 0 1,-1 0 0,1 0 0,-1 0 0,1 1 0,-2-1-1,-2 3-1,0 0-1,0 0 1,0 1-1,0-1 1,1 1-1,-1 0 1,1 0-1,0 0 1,0 0-1,1 1 1,-1-1-1,1 1 0,0 0 1,0 0-1,1-1 1,-1 1-1,1 0 1,0 0-1,0 7 1,1-10-1,1-1 1,-1 0 0,1 0-1,0 0 1,-1 0 0,1 0-1,0 0 1,0 0 0,-1-1 0,1 1-1,0 0 1,0 0 0,0 0-1,0-1 1,0 1 0,0-1-1,0 1 1,0-1 0,0 1-1,1-1 1,-1 1 0,0-1-1,0 0 1,0 0 0,1 0-1,0 0 1,44 6 0,-33-4-55,-5-1 1,0 0 0,0 1 1,-1 0-1,1 0 1,-1 1-1,0 0 0,0 0 1,14 8-1,-19-9 57,0 0-1,-1-1 1,1 1-1,0 0 1,0 0 0,-1 0-1,0 0 1,1 0-1,-1 0 1,0 1-1,0-1 1,0 0 0,0 1-1,0-1 1,0 1-1,-1-1 1,0 1-1,1-1 1,-1 1-1,0-1 1,0 1 0,0-1-1,0 1 1,-1-1-1,1 1 1,-1-1-1,1 1 1,-1-1 0,0 1-1,0-1 1,-2 4-1,-2 3 34,0-1 0,0 0 1,-1-1-1,0 1 0,0-1 0,-1 0 0,0-1 0,0 1 0,0-1 0,-1-1 0,-12 8 0,13-9 86,-1 0-1,1 0 1,-1 0 0,1-1-1,-1 0 1,0-1-1,0 0 1,-1 0 0,1-1-1,0 0 1,-1 0-1,1-1 1,-13 0 0,19-1-94,0 0 0,0 0-1,0 0 1,0 0 0,0 0 0,0 0 0,0 0 0,1 0 0,-1-1 0,0 1 0,1-1 0,-1 1 0,1-1 0,-1 0 0,1 0 0,0 0-1,-1 0 1,1 1 0,0-2 0,1 1 0,-1 0 0,0 0 0,0 0 0,1 0 0,-1 0 0,1-1 0,0 1 0,0 0 0,0 0 0,0 0-1,0-3 1,0-2-27,1 1-1,-1-1 0,1 0 1,0 0-1,1 1 0,-1-1 1,1 1-1,1 0 0,4-10 1,-1 6-7,1 1 0,0 0 1,0 0-1,1 0 0,0 1 1,1 0-1,17-12 1,5 0-10,38-18 0,-41 24 8,0-2 0,27-20-1,-53 35 29,0 0 0,0 0 0,0-1 0,-1 1-1,1-1 1,0 0 0,-1 1 0,1-1-1,-1 0 1,1 0 0,-1 0 0,0 0 0,0 0-1,0 0 1,0 0 0,0 0 0,0 0 0,0-1-1,-1 1 1,1 0 0,-1-1 0,0 1-1,0-4 1,-1 3 16,0 1 1,0-1-1,0 1 0,0 0 0,-1 0 0,1-1 0,-1 1 1,1 0-1,-1 0 0,0 0 0,0 1 0,0-1 0,0 0 0,0 1 1,0-1-1,0 1 0,-4-2 0,-2-1-85,-1 0 0,1 1 0,0 0 0,-1 0 0,0 1 1,0 0-1,1 1 0,-1 0 0,0 0 0,0 1 0,-14 1 0,22 0-110,0-1-1,0 1 1,1-1 0,-1 1-1,0 0 1,0-1 0,0 1-1,1 0 1,-1 0 0,1 0-1,-1-1 1,0 1 0,1 0-1,-1 0 1,1 0 0,0 0-1,-1 0 1,1 2 0,2 8-8840,4-10 40</inkml:trace>
</inkml:ink>
</file>

<file path=ppt/ink/ink4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2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9897,'0'0'16272,"-56"70"-15247,33-40-673,0 5-256,1-3-96,0 3 32,2-5 32,4-1-64,3-8 32,4-6-32,2-3-544,4-11-1794,0-18-9610</inkml:trace>
</inkml:ink>
</file>

<file path=ppt/ink/ink4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2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11403,'0'0'14157,"68"54"-12908,-36-34-704,1 1-417,1 1-128,-4 1-1345,-4-2-1794,-5-2-2114,-7-5-4997</inkml:trace>
</inkml:ink>
</file>

<file path=ppt/ink/ink4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16752,'0'0'11435,"53"22"-11435,-44-3-1185,-2 2-1314,3-3-1376,-5-5-3300</inkml:trace>
</inkml:ink>
</file>

<file path=ppt/ink/ink4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3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13132,'0'0'5248,"6"-10"-2445,-5 8-2717,1-2 142,0-1-1,1 1 0,0 0 1,0 0-1,0 0 0,0 0 1,0 1-1,1-1 0,0 1 1,-1 0-1,1 0 1,1 0-1,-1 0 0,0 1 1,1 0-1,-1 0 0,1 0 1,-1 0-1,6-1 0,4 1 79,1 1-1,-1 0 0,0 1 0,24 3 0,-35-3-272,0 1-1,-1-1 0,1 1 1,-1-1-1,1 1 0,-1 0 0,1 0 1,-1 0-1,1 1 0,-1-1 0,0 0 1,0 1-1,0 0 0,3 2 0,-4-3-14,0 1 0,-1-1 0,1 1 0,-1-1-1,1 1 1,-1-1 0,0 1 0,1-1 0,-1 1 0,0 0-1,0-1 1,0 1 0,0-1 0,-1 1 0,1-1 0,0 1-1,0-1 1,-1 1 0,1-1 0,-1 1 0,0-1 0,1 1-1,-1-1 1,0 1 0,0-1 0,0 0 0,-1 2-1,-6 6 131,0 0 0,0 0 0,-1-1 0,-1 0-1,1 0 1,-1-1 0,-22 12 0,19-11 67,0 0 0,0 1 0,0 1 0,-15 15 1,27-24-189,0 0 0,0 0 1,0 0-1,0 0 1,0 0-1,0 0 0,0 1 1,0-1-1,1 0 0,-1 0 1,1 1-1,-1-1 1,1 0-1,-1 1 0,1-1 1,0 1-1,-1-1 1,1 0-1,0 1 0,0-1 1,0 1-1,1 1 1,-1-1-13,1-1 0,0 0 0,0 0 0,0 1 1,0-1-1,0 0 0,0 0 0,0 0 0,0 0 1,0-1-1,1 1 0,-1 0 0,0 0 0,1-1 1,-1 1-1,0-1 0,1 1 0,1 0 0,10 2-58,1-1 0,0 0 0,25 1 0,-25-3-116,42 5-1239,8 0-2789,-22-3-4540,-15-1-7587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15951,'0'0'7565,"6"9"-6236,-3-6-1238,-1 0 0,1 1 0,0-1 0,0 0 0,1-1 0,-1 1 0,1 0 0,-1-1 0,1 0 0,0 0 0,0 0 0,0 0 0,0 0 0,0-1 0,0 0 0,0 0 0,0 0 0,1 0 0,-1-1 0,0 0 0,9 0 0,-7 0-55,1 0-1,-1-1 1,1 0 0,-1 0 0,1 0 0,-1-1 0,0 0-1,0 0 1,0 0 0,0-1 0,11-6 0,-15 7-16,1 0 0,0-1 1,-1 1-1,1-1 0,-1 1 1,0-1-1,0 0 1,0 1-1,0-1 0,0 0 1,-1-1-1,1 1 0,-1 0 1,0 0-1,0 0 0,0-1 1,0 1-1,-1-1 0,1 1 1,-1 0-1,0-1 0,0 1 1,-1-7-1,1 8 2,-1 1 1,1 0 0,0-1-1,-1 1 1,1 0-1,-1 0 1,1 0-1,-1-1 1,0 1-1,1 0 1,-1 0 0,0 0-1,0 0 1,0 0-1,0 0 1,0 0-1,0 0 1,0 1-1,0-1 1,0 0 0,0 1-1,-2-2 1,-1 1 3,0-1 1,0 1 0,0 0-1,0 1 1,1-1 0,-1 1-1,-8-1 1,5 2 16,-1-1 1,0 1-1,1 0 0,-1 1 0,1-1 1,-1 2-1,-12 5 0,12-4 93,0 1 0,0 1 0,0-1 0,1 1 0,0 0-1,0 1 1,1 0 0,0 0 0,0 0 0,0 1 0,1 0 0,0 0-1,1 0 1,0 1 0,0-1 0,1 1 0,0 0 0,0 0 0,-1 14 0,4-21-120,0 0 1,0 0 0,0-1 0,1 1 0,-1 0 0,0 0 0,1 0-1,0 0 1,-1-1 0,1 1 0,0 0 0,0 0 0,0-1 0,0 1-1,0-1 1,0 1 0,1-1 0,-1 1 0,0-1 0,1 0 0,-1 0-1,1 0 1,0 0 0,-1 0 0,1 0 0,0 0 0,-1 0 0,1 0-1,0-1 1,0 1 0,0-1 0,0 0 0,2 1 0,9 1-3,0-1 0,0 0 0,24-2 0,-17 1 2,1 0-208,64-2-2495,-29-5-3124,-8-4-2811</inkml:trace>
</inkml:ink>
</file>

<file path=ppt/ink/ink4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3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213 273 15214,'0'0'6866,"-5"-9"-4437,4 5-2336,-1 1 1,0 0 0,-1-1 0,1 1 0,0 0 0,-1 0 0,0 1 0,1-1 0,-1 1 0,0-1 0,0 1 0,-1 0 0,1 0-1,0 0 1,-1 0 0,1 1 0,-1-1 0,0 1 0,1 0 0,-1 0 0,0 1 0,0-1 0,0 1 0,1-1 0,-1 1 0,0 0 0,0 1-1,0-1 1,0 1 0,1 0 0,-1 0 0,0 0 0,1 0 0,-1 0 0,0 1 0,-4 3 0,1-1-97,0-1 1,0 2 0,1-1-1,0 1 1,0 0 0,0 0-1,1 1 1,-8 9-1,11-12 3,0-1-1,0 0 0,0 1 0,1-1 0,-1 1 1,1 0-1,0 0 0,-1-1 0,1 1 0,1 0 0,-1 0 1,0 0-1,1 0 0,-1 0 0,1 0 0,0 0 1,0 0-1,0 0 0,1 0 0,-1 0 0,1 0 0,-1 0 1,1 0-1,0 0 0,2 4 0,0-4 6,0 0-1,0-1 1,0 1 0,0-1-1,1 0 1,-1 0 0,0 0-1,1 0 1,0-1 0,-1 0-1,1 1 1,0-1 0,0 0 0,0-1-1,-1 1 1,1-1 0,0 0-1,0 0 1,5 0 0,7 0 30,-1-1 0,1-1 1,26-5-1,-26 2-6,-1-2-1,1 0 1,-1 0 0,0-1 0,-1-1-1,1-1 1,-2 0 0,0-1 0,0 0-1,-1-1 1,0 0 0,-1-1 0,0 0-1,-1-1 1,-1 0 0,0-1 0,-1 0-1,-1 0 1,0 0 0,-1-1 0,0 0-1,-2-1 1,0 1 0,-1-1 0,2-25-1,-4 41 7,-1-1 0,0 1 0,0 0-1,0 0 1,0 0 0,0 0-1,0-1 1,0 1 0,0 0 0,0 0-1,-1 0 1,1 0 0,0-1-1,-1 1 1,1 0 0,-1 0 0,1 0-1,-1 0 1,1 0 0,-1 0 0,0 0-1,-1-1 1,1 2-17,0 0 0,0 0 0,0 0 0,0 1 0,0-1 0,0 1 0,0-1 0,0 0 0,1 1 0,-1-1 0,0 1 0,0 0 0,1-1 0,-1 1 0,0 0 0,0-1 0,1 1 0,-1 0 0,1 0 1,-2 1-1,-29 53 112,24-34-204,1 0 1,0 0-1,2 1 0,0-1 0,2 1 0,0 0 1,3 43-1,0-56-119,0-1 0,0 1 0,1 0 0,1-1-1,0 1 1,0-1 0,0 0 0,1 0 0,0 0 0,6 7 0,-7-10-68,1-1 0,0 1 1,1-1-1,-1 0 0,1-1 0,-1 1 0,1-1 0,0 1 1,1-2-1,-1 1 0,0 0 0,1-1 0,-1 0 1,1-1-1,0 1 0,8 0 0,16 0-5515,-6-2-4773</inkml:trace>
</inkml:ink>
</file>

<file path=ppt/ink/ink4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19923,'0'0'9833,"-55"53"-9256,23-18-257,-3 4-192,-1 4-64,1-3-64,9-4 32,6-4-256,6-8-417,7-11-255,4-13-1283,3-15-7686,0-15-3748</inkml:trace>
</inkml:ink>
</file>

<file path=ppt/ink/ink4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3:0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0 405 12684,'0'0'13004,"68"30"-11722,-41-8-578,5 2-351,5 0-257,-1 1-64,2-5-1666,-3-7-3331,-3-5-5060</inkml:trace>
  <inkml:trace contextRef="#ctx0" brushRef="#br0" timeOffset="1">488 1 15919,'0'0'9961,"17"76"-8551,-14-35-385,-1 4-577,-2-1-352,0 1-32,0-1-800,3-6-3044,-1-6-5317</inkml:trace>
</inkml:ink>
</file>

<file path=ppt/ink/ink4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28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59 7911,'9'-6'476,"4"-3"52,22-13 3071,6 0 5038,-43 29-3769,-17 26-3474,-22 20-985,-2-2 0,-3-2 0,-1-2 1,-3-2-1,-55 38 0,105-83-470,0 0-1,-1 1 1,1-1-1,0 0 1,0 0 0,0 0-1,0 0 1,-1 0-1,1 1 1,0-1-1,0 0 1,0 0-1,-1 0 1,1 0 0,0 0-1,0 0 1,-1 0-1,1 0 1,0 0-1,0 1 1,0-1-1,-1 0 1,1 0-1,0 0 1,0 0 0,-1-1-1,1 1 1,0 0-1,0 0 1,-1 0-1,1 0 1,0 0-1,0 0 1,0 0 0,-1 0-1,1 0 1,0-1-1,0 1 1,0 0-1,-1 0 1,1 0-1,0 0 1,0 0-1,0-1 1,0 1 0,0 0-1,-1 0 1,1 0-1,0-1 1,0 1-1,0 0 1,0 0-1,0-1 1,0 1 0,1-21-2924,12-25-3628,2 4-1982</inkml:trace>
</inkml:ink>
</file>

<file path=ppt/ink/ink4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29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8776,'0'0'14254,"-14"56"-11916,14-33-448,16 3-545,6 1-480,10-2-449,2 1-288,4-5-256,-1-7-2402,-4-6-3972,-3-8-6919</inkml:trace>
</inkml:ink>
</file>

<file path=ppt/ink/ink4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29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14189,'0'0'6033,"10"-8"-3850,-3 1-1783,1 2-1,0-1 1,0 1-1,0 0 1,0 1 0,1 0-1,0 0 1,0 1-1,0 0 1,0 1-1,0-1 1,12 0-1,-13 3-110,10-2 163,1 0 0,0 2 1,33 3-1,-51-3-435,-1 0-1,1 0 0,-1 1 0,1-1 0,-1 0 1,1 0-1,0 1 0,-1-1 0,1 0 1,-1 1-1,0-1 0,1 0 0,-1 1 0,1-1 1,-1 1-1,1-1 0,-1 1 0,0-1 0,1 1 1,-1-1-1,0 1 0,0-1 0,1 1 0,-1-1 1,0 1-1,0-1 0,0 1 0,0 0 1,0-1-1,0 1 0,0-1 0,0 1 0,0-1 1,0 1-1,0 0 0,0-1 0,0 1 0,0-1 1,0 1-1,-1 0 0,1-1 0,0 1 0,0-1 1,-1 1-1,1-1 0,0 1 0,-1-1 1,1 1-1,0-1 0,-1 0 0,1 1 0,-1-1 1,0 1-1,-24 25 785,-16-3-110,-62 28 0,94-47-680,50-2-11,6-5-33,-17 1-75,1 2-1,33 2 1,-62-2 111,0 0-1,0 0 0,0 1 1,0-1-1,-1 0 1,1 0-1,0 1 0,0 0 1,0-1-1,-1 1 1,1 0-1,0-1 0,-1 1 1,1 0-1,0 1 1,-1-1-1,0 0 0,1 0 1,-1 0-1,0 1 1,1-1-1,-1 1 0,0-1 1,0 1-1,0-1 0,0 1 1,0 0-1,-1 0 1,1-1-1,-1 1 0,1 0 1,-1 0-1,1 0 1,-1-1-1,0 1 0,0 0 1,0 0-1,0 0 1,0 0-1,0 0 0,-1-1 1,0 3-1,0 2 18,-1 0-1,0-1 1,0 0 0,-1 1-1,0-1 1,0 0-1,0 0 1,0 0 0,-1-1-1,0 1 1,0-1-1,-6 6 1,2-5-20,-1 1 0,1-2 0,-1 1 0,0-1 0,0 0 0,0-1 0,-1 0 0,1-1 0,-1 0 0,0 0 0,0-1 0,0 0 0,1-1 0,-1 0 0,0 0 0,-12-3 0,4-7-2984,18 9 2823,-1 1 0,1 0 0,0 0 0,-1-1 0,1 1 0,0 0 0,-1-1 0,1 1 0,0 0 0,-1-1 0,1 1 0,0 0 0,0-1 0,0 1 0,-1-1 0,1 1 0,0 0 1,0-1-1,0 1 0,0-1 0,0 1 0,0 0 0,0-1 0,0 1 0,0-1 0,0 1 0,0-1 0,0 1 0,0-1 0,0 1 0,0 0 0,0-1 0,0 1 0,1-1 0,-1 1 0,0 0 0,0-1 0,1 1 0,-1 0 0,0-1 0,0 1 0,1 0 0,-1-1 0,0 1 0,1-1 1,10-3-10176</inkml:trace>
</inkml:ink>
</file>

<file path=ppt/ink/ink4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0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9385,'0'0'12679,"14"5"-10517,31 7-633,1-1 1,0-3 0,66 4 0,160-11-85,-224-5-2087,-1-1-1,83-22 1,-57 4-3057,-5-5-4405,-36 11-2845</inkml:trace>
</inkml:ink>
</file>

<file path=ppt/ink/ink4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0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91 13645,'0'0'8477,"-2"-9"-6069,2 7-2310,-1 0 0,1 0-1,0 0 1,-1 0 0,1 0 0,0 1 0,0-1 0,0 0-1,1 0 1,-1 0 0,0 0 0,1 0 0,-1 0 0,1 0-1,0 0 1,0 1 0,0-1 0,-1 0 0,1 0 0,1 1-1,-1-1 1,0 1 0,0-1 0,2-1 0,3 0 122,0 0 1,0 0-1,0 1 1,0-1 0,1 1-1,-1 1 1,0-1-1,10 0 1,10-3 118,0 1 0,0 1 0,0 2 0,0 0 0,34 4 0,-59-3-339,1 1-1,-1-1 1,1 0 0,0 0 0,-1 1 0,1-1 0,-1 1 0,0 0-1,1-1 1,-1 1 0,1 0 0,-1 0 0,0 0 0,0 0 0,1 0 0,-1 0-1,0 0 1,0 0 0,0 0 0,0 1 0,0-1 0,0 0 0,-1 1-1,1-1 1,0 1 0,-1-1 0,1 1 0,-1-1 0,1 1 0,-1-1 0,0 1-1,0-1 1,0 1 0,0 0 0,0-1 0,0 1 0,0-1 0,0 1-1,0 0 1,-1-1 0,1 1 0,-2 1 0,0 3 16,0 1 0,-1-1 0,0 0 0,0-1 0,0 1 0,-1 0 0,0-1 0,-8 9 0,-80 64 296,17-17 695,73-59-990,-1 0-1,1 0 1,0 0 0,0 0-1,1 0 1,-1 0-1,0 1 1,1-1 0,-1 0-1,1 1 1,0 0 0,0-1-1,0 1 1,-1 3 0,2-5-16,1 0 1,-1 0 0,0 0-1,1 0 1,-1 0 0,1 0 0,-1 0-1,1 0 1,-1 0 0,1 0 0,0 0-1,-1 0 1,1 0 0,0-1-1,0 1 1,0 0 0,0-1 0,-1 1-1,1 0 1,0-1 0,0 1-1,0-1 1,0 1 0,0-1 0,0 0-1,1 0 1,-1 1 0,0-1-1,0 0 1,0 0 0,0 0 0,0 0-1,0 0 1,0 0 0,0 0 0,0 0-1,2-1 1,24 1-632,0-1 0,-1-2 1,31-5-1,-27 1-1372,0-1 0,-1-1 0,0-2 0,48-25 0,-32 9-9780</inkml:trace>
</inkml:ink>
</file>

<file path=ppt/ink/ink4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1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17969,'0'0'10154,"-20"56"-8873,11-28-288,2 1-417,1-3-384,6-5 65,0-3-97,0-6-32,13-4-128,8-8-64,5 0-641,2-8-800,3-9-1986,-1-4-1602,-5-3-3748</inkml:trace>
</inkml:ink>
</file>

<file path=ppt/ink/ink4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17040,'0'0'6534,"-35"79"-3779,26-43-545,3 2-801,6 1-480,0-1-608,1-4-321,16-10-609,5-7-2594,3-14-5253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51 174 8456,'-34'-4'2891,"33"4"-2715,0 0 0,1 0 0,-1-1 0,0 1 0,0 0 0,1 0 0,-1-1 0,0 1 0,1 0 0,-1-1 0,0 1 0,1-1 0,-1 1 0,1-1 0,-1 1 0,0-1 0,1 1 0,0-1 0,-1 0 0,1 1 0,-1-1 0,1 0-1,0 1 1,-1-1 0,1 0 0,0 0 0,-1 1 0,1-1 0,0 0 0,0 0 0,0 1 0,0-1 0,0 0 0,0 0 0,0 0 0,0 1 0,0-1 0,0 0 0,1 0 0,-1 1 0,1-2 0,1-1 3,0 1 0,1 0 0,0 0 0,0 0 1,-1 0-1,1 0 0,0 0 0,1 1 0,-1-1 0,0 1 0,0 0 1,1 0-1,-1 0 0,0 1 0,7-1 0,1-2 147,101-18 620,0 5 0,157-3-1,-204 15-873,1901-28 282,-1606 32 8,-311-2-176,-45 0-98,-31 1-10,-2081 93-430,1734-81-1501,837-59 1373,810 0 1419,-422 24 119,-796 23-663,-20 0-165,-62 1-145,-766 39 308,456-16-349,202-13-154,-328 4-2401,362-24-2753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 15246,'2'-3'8649,"-2"16"-8137,0 10 33,0 11 127,-5 2-480,-1 6-95,2 0-65,1-3-193,0-2-447,3-6-769,0-5-513,0-8 64,0-8-833,-11-7-10633</inkml:trace>
</inkml:ink>
</file>

<file path=ppt/ink/ink4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2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15086,'0'0'12679,"16"2"-11622,39 2-654,14 3-345,1-3 0,85-7-1,-153 3-94,1-1 0,0 1-1,0-1 1,0 0 0,0 0-1,-1 0 1,1 0 0,0 0-1,-1-1 1,1 1 0,2-3-1,-6 3-295,-13 14 186,8-5 157,1 0 0,-1 0 0,1 1 0,1 0 0,0 0 0,0 0 0,1 0 0,0 1 0,0 0 0,1-1 0,0 1 0,1 0 0,0 0 0,1 10 0,0 1 20,0-1-1,2 0 0,0 1 0,1-1 0,12 37 0,-1-22-81,2-1 0,1-1 0,30 43 1,-22-37-83,29 61 1,-48-86 121,-1 0 0,0 0 0,-1 1 0,0 0 0,-1-1 0,-1 1 0,0 0 0,-1 23 0,-1-33 58,0 0 0,-1 0 0,0 0 0,0-1 0,0 1 0,-1 0-1,1-1 1,-1 1 0,0-1 0,0 0 0,-1 1 0,1-1 0,-1 0 0,0 0 0,-6 6-1,3-5 112,0 0-1,0-1 0,0 1 1,-1-1-1,0 0 0,0-1 0,0 0 1,0 0-1,-9 2 0,-2 0 126,-1-2 0,0 0 1,1-1-1,-1-1 0,0 0 0,0-2 0,-27-3 0,35 2-299,0 0 0,0 0 0,1-2-1,-1 1 1,1-1 0,-1-1 0,1 0 0,0 0 0,1-1-1,0 0 1,-1-1 0,2 0 0,-11-10 0,18 16-150,0 0-1,0 0 1,0-1 0,1 1 0,-1 0-1,0 0 1,1-1 0,-1 1 0,1 0-1,-1-1 1,1 1 0,0 0 0,0-1 0,-1 1-1,1-2 1,1 1-255,-1 1 0,0 0 0,0 0 0,1 0 0,-1 0 1,1 0-1,-1 1 0,1-1 0,-1 0 0,1 0 0,0 0 0,-1 0 0,1 0 0,0 1 0,0-1 0,0 0 0,-1 1 0,1-1 0,0 1 0,1-2 1,22-9-11153</inkml:trace>
</inkml:ink>
</file>

<file path=ppt/ink/ink4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67 5221,'3'-6'905,"9"-16"4237,-9 4 1474,-3 18-6342,-1-1 1,0 1 0,0-1-1,1 0 1,-1 1 0,0 0-1,0-1 1,0 1 0,0-1 0,0 1-1,0 0 1,0 0 0,0 0-1,0-1 1,0 1 0,0 0-1,0 0 1,0 0 0,0 0 0,1 1-1,-1-1 1,0 0 0,0 0-1,-2 1 1,-27 6 1815,21-3-1864,0 2 0,0-1-1,1 1 1,0 0 0,0 1-1,0 0 1,1 0 0,0 1-1,1 0 1,-10 15 0,12-17-167,0 0 0,1 0 0,0 0 0,0 0 0,0 0 0,1 0 0,0 1 0,0-1 0,1 1 0,0 0 0,0-1 0,1 1 0,-1 0 0,1 0 0,1 0 0,-1-1 0,3 9 0,-2-12-27,1 0 1,-1 0-1,1 0 0,0-1 0,0 1 0,0-1 1,1 1-1,-1-1 0,0 0 0,1 0 1,-1 0-1,1 0 0,0-1 0,0 1 0,0-1 1,0 1-1,0-1 0,0 0 0,0 0 1,0 0-1,0-1 0,0 1 0,0-1 0,1 1 1,-1-1-1,4-1 0,3 2 16,0-1-1,1-1 0,-1 0 1,0 0-1,0-1 0,0-1 1,12-3-1,-11 1-24,0-1 0,0 0 0,0 0 0,-1-1 0,0 0-1,-1-1 1,1 0 0,14-17 0,-19 19 27,-1 1 0,0-1 0,0 0 0,0 0 0,0 0 0,-1-1 1,0 1-1,0-1 0,-1 0 0,0 1 0,0-1 0,-1 0 0,0 0 0,0-1 0,0 1 0,-1-11 0,-1 15-57,1 1 0,-1-1-1,1 1 1,-1 0 0,0-1-1,0 1 1,0 0 0,0 0 0,0-1-1,-1 1 1,1 0 0,0 0-1,-1 0 1,0 1 0,1-1-1,-1 0 1,0 1 0,-4-4 0,1 3 46,0-1 0,0 0 0,-1 1 1,1 0-1,-1 0 0,1 1 0,-11-2 1,-46 0-2550,11 6-6099,42-1 249</inkml:trace>
</inkml:ink>
</file>

<file path=ppt/ink/ink4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17008,'0'0'8536,"8"-4"-6053,-3 1-2283,-3 2-66,0 0-1,-1 0 1,1 1-1,0-1 1,0 0-1,0 1 1,-1-1-1,1 1 1,0-1 0,0 1-1,0 0 1,2 0-1,-3 0-62,0 1 0,0 0 0,0-1 0,0 1 0,0 0 0,0 0 0,0 0 0,-1 0-1,1 0 1,0 0 0,0 0 0,-1 0 0,1 0 0,-1 0 0,1 0 0,-1 0 0,0 0 0,1 0 0,-1 1-1,0-1 1,0 0 0,0 0 0,1 0 0,-1 1 0,-1-1 0,1 0 0,0 0 0,0 2 0,-1 25 187,0-17-186,0 0 0,2 0 1,-1-1-1,3 13 0,-3-21-67,0 0-1,1 0 0,-1 0 0,1-1 1,-1 1-1,1 0 0,0-1 0,0 1 1,0 0-1,0-1 0,0 1 0,0-1 1,0 1-1,0-1 0,1 0 0,-1 1 1,0-1-1,1 0 0,-1 0 0,1 0 1,-1 0-1,1 0 0,0 0 0,0-1 1,-1 1-1,1-1 0,0 1 0,0-1 1,2 1-1,4-1-498,-1 0 0,0 0 1,1-1-1,-1 0 0,0-1 0,0 1 0,1-2 1,-1 1-1,-1-1 0,1 0 0,0 0 0,-1 0 1,10-8-1,-11 8 140,-1 0 0,0 0 1,0 0-1,0-1 0,0 0 1,-1 0-1,0 0 0,0 0 1,0 0-1,0-1 0,0 1 1,-1-1-1,0 0 0,0 0 1,0 0-1,-1 0 0,1 0 1,-1 0-1,1-9 0,-3 13 371,1 1 0,0 0 0,0 0 0,0 0-1,-1 0 1,1 0 0,0-1 0,0 1-1,-1 0 1,1 0 0,0 0 0,0 0 0,-1 0-1,1 0 1,0 0 0,0 0 0,-1 0-1,1 0 1,0 0 0,0 0 0,-1 0 0,1 0-1,0 0 1,0 0 0,-1 0 0,1 0-1,0 1 1,0-1 0,0 0 0,-1 0 0,1 0-1,0 0 1,0 0 0,-1 1 0,1-1-1,0 0 1,0 0 0,0 0 0,0 0 0,0 1-1,-1-1 1,-10 16 1123,0 0 0,1 1-1,1 0 1,0 1 0,1 0 0,1 0-1,-8 34 1,12-39-832,0 0-1,1-1 1,0 1-1,1 24 1,1-33-374,0 0 0,1 0 0,-1 0 0,1 0 0,0 0 1,1-1-1,-1 1 0,3 6 0,-3-8-171,0-1 0,1 1-1,-1 0 1,0-1 0,1 1 0,-1-1-1,1 1 1,-1-1 0,1 0-1,0 0 1,-1 0 0,1 0 0,0 0-1,0 0 1,0 0 0,0 0 0,3 0-1,24 1-7294</inkml:trace>
</inkml:ink>
</file>

<file path=ppt/ink/ink4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20980,'0'0'7911,"58"3"-6533,0-3-321,16-2-321,8-3-543,3-2-161,-1 5-929,-11 2-1409,-20 0-1955,-21 0-1408,-22 4-2274</inkml:trace>
</inkml:ink>
</file>

<file path=ppt/ink/ink4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5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17008,'0'0'2498,"73"9"-704,-9-9-513,18 0-384,12-6-256,-2-3-513,-6-2-897,-9-2-5028</inkml:trace>
</inkml:ink>
</file>

<file path=ppt/ink/ink4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8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0 338 12332,'0'1'307,"0"0"0,1 0 0,-1 1 0,0-1 0,1 0 0,-1 0 0,1 0 0,-1 0 0,1 0 0,0 0 0,-1 0 0,1 0 0,0 0 1,0 0-1,-1 0 0,1-1 0,0 1 0,0 0 0,0 0 0,0-1 0,0 1 0,0-1 0,0 1 0,1-1 0,0 1 0,1-1-2,-1 1-1,1-1 1,0 0-1,0 0 1,0 0-1,-1 0 1,1-1-1,0 1 1,0-1-1,4-1 0,5-3 181,0-1 0,0 0-1,19-12 1,26-21-113,61-54 0,-92 71-357,-2-2-1,0-1 1,-2-1-1,27-39 1,-34 39 5,-16 23 21,-3 6 20,-27 41 404,21-27-259,1 0 0,1 1 0,0-1 0,2 1 0,0 1 0,0-1 0,2 1 0,1 0 0,-3 31 1,6-49-288,0 0 1,1 0 0,-1 0 0,0 0 0,0 0 0,1 0 0,-1 0 0,1-1 0,-1 1 0,0 0 0,1 0 0,0 0 0,-1 0 0,1 0 0,0-1 0,-1 1 0,1 0 0,0 0 0,0-1 0,-1 1 0,1-1 0,0 1 0,0-1 0,0 1 0,0-1 0,0 1 0,0-1 0,0 0 0,1 1 0,0-1-533,-1 0-1,0 0 1,1 0 0,-1 0-1,0 0 1,1 0 0,-1 0-1,0 0 1,1 0 0,-1-1-1,0 1 1,1 0 0,-1-1 0,3-1-1,8-9-8685</inkml:trace>
</inkml:ink>
</file>

<file path=ppt/ink/ink4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8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20724,'0'0'5076,"-8"2"-3549,-1 2-1453,1 0 0,0 1 1,0 0-1,1 0 0,-1 0 0,1 1 0,0 1 0,1-1 0,0 1 0,0 0 0,0 0 0,1 1 1,0-1-1,0 1 0,1 0 0,-4 9 0,4-7-43,0-1 0,0 1 1,1 0-1,1 0 0,-1 0 0,2 0 0,-1 0 0,1 0 1,1 0-1,1 16 0,-1-22-14,1-1 1,0 1-1,0-1 1,0 1-1,0-1 0,1 0 1,-1 1-1,1-1 1,0 0-1,0 0 1,0 0-1,0 0 1,1 0-1,-1-1 0,1 1 1,-1-1-1,1 1 1,0-1-1,0 0 1,0 0-1,1-1 0,-1 1 1,0 0-1,1-1 1,-1 0-1,0 0 1,1 0-1,0 0 1,-1-1-1,1 1 0,-1-1 1,5 0-1,2 1 16,-1-1 0,0 0 0,0-1 0,0 1 0,0-2 0,1 1 0,12-5 0,-19 5-7,0 0 0,-1 0 0,1-1 0,0 1-1,-1 0 1,1-1 0,-1 0 0,0 1 0,0-1 0,1 0 0,-1 0 0,0 0-1,0-1 1,-1 1 0,1 0 0,0-1 0,-1 1 0,0-1 0,1 0 0,-1 1 0,0-1-1,0 0 1,-1 0 0,1 1 0,-1-1 0,1 0 0,-1 0 0,0-3 0,0 4 16,-1 0 0,1 0 0,-1 0 0,1 0 0,-1 0 0,0 0 0,0 0 0,0 0 0,0 0 1,-1 0-1,1 0 0,0 1 0,-1-1 0,1 0 0,-1 1 0,0 0 0,1-1 0,-1 1 0,0 0 1,0 0-1,0 0 0,0 0 0,0 0 0,0 0 0,0 0 0,0 1 0,0-1 0,0 1 1,0 0-1,-4-1 0,-10-1-5,0 0 1,-31 1 0,40 1-36,0 1 0,0-1 1,0 1 0,-1 0 0,1 1 0,0 0 0,0 0 0,0 0 0,-9 6 0,13-7-134,0 0 1,0 1-1,1 0 1,-1 0-1,0-1 1,1 2-1,0-1 1,0 0-1,-1 0 1,1 1-1,0-1 0,1 1 1,-1 0-1,0-1 1,1 1-1,0 0 1,-1 0-1,1 0 1,0 0-1,1 0 1,-2 6-1,2-8-79,0 0-1,0 0 1,0 0-1,0 0 1,0 0-1,0 1 0,0-1 1,1 0-1,-1 0 1,0 0-1,1 0 1,-1 0-1,1 0 1,-1 0-1,1 0 1,-1 0-1,1 0 1,0 0-1,-1-1 0,1 1 1,0 0-1,0 0 1,0-1-1,0 1 1,-1 0-1,1-1 1,2 2-1,31 5-6855,0-6-2789</inkml:trace>
</inkml:ink>
</file>

<file path=ppt/ink/ink4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9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6086,'0'0'16325,"16"2"-14297,70 0 68,0-4-1,92-13 0,105-4-1340,-210 19-1061,-3 1-5932,-70-1 6089,1 0 1,-1 0-1,0 0 1,0 0-1,0 0 1,1 0-1,-1 0 1,0 0-1,0 0 1,1 0-1,-1 0 1,0 0-1,0 0 1,0 0-1,1 0 1,-1 0-1,0 0 1,0 0-1,0 0 1,1-1-1,-1 1 1,0 0-1,0 0 1,0 0-1,1 0 1,-1 0-1,0 0 1,0-1 0,0 1-1,0 0 1,0 0-1,1 0 1,-1 0-1,0-1 1,0 1-1,0 0 1,0 0-1,0 0 1,0-1-1,0 1 1,0 0-1,0 0 1,0-1-1,0 1 1,0 0-1,0 0 1,0 0-1,0-1 1,0 1-1,0 0 1,0 0-1,0 0 1,0-1-1,0-9-6807</inkml:trace>
</inkml:ink>
</file>

<file path=ppt/ink/ink4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9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63 12844,'11'-7'4303,"-2"0"-3433,45-28 3444,-49 33-3467,-1-1 0,1 2-1,-1-1 1,1 0 0,0 1-1,0 0 1,5-1 0,-10 2-785,1 0 0,-1 0 0,0 0 1,0 0-1,1 0 0,-1 0 0,0 0 0,0 0 1,1 0-1,-1 1 0,0-1 0,0 0 0,1 0 1,-1 0-1,0 0 0,0 0 0,0 0 0,1 1 0,-1-1 1,0 0-1,0 0 0,0 0 0,0 1 0,1-1 1,-1 0-1,0 0 0,0 0 0,0 1 0,0-1 1,0 0-1,0 0 0,0 1 0,0-1 0,0 0 1,0 0-1,0 1 0,0-1 0,0 0 0,0 0 1,0 1-1,0-1 0,0 0 0,0 1 0,-5 17 678,-11 13-602,-28 33-86,27-41-53,0 0 0,2 2 1,1 0-1,-20 47 0,34-71 1,-1 0 0,1-1 0,0 1 0,-1 0 0,1-1 0,0 1 0,0 0 0,0-1 0,-1 1 0,1 0 0,0 0 0,0-1 0,0 1 0,0 0 0,0-1 0,1 1 0,-1 0 0,0 0 0,0-1 0,0 1 0,1 0 0,-1-1 0,0 1 0,1 0 0,-1-1 0,0 1 0,1-1 0,-1 1 0,1 0 0,-1-1 0,1 1 0,-1-1 0,1 1 0,0-1 0,-1 0 0,1 1 0,1 0 0,1-1 0,0 1 0,0-1 0,0 0 0,0 1 0,0-1 0,0-1 0,0 1 0,0 0 0,6-2 0,67-24 0,-6-5-2592,-56 25 1141,-1-2 0,1 0 1,-1 0-1,-1-1 1,18-17-1,-5-3-6375</inkml:trace>
</inkml:ink>
</file>

<file path=ppt/ink/ink4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3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14830,'0'0'6790,"-27"58"-3426,18-29-321,3 6-1026,-3 4-671,5 2-449,1-3-609,3 0-96,0-6-192,3-4-288,7-6-1282,1-10-1537,0-9-3363,2-3-7687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10730,'0'0'3609,"1"-8"-321,-1 5-3092,1 0-1,0-1 0,-1 1 1,1 0-1,0 0 1,0 0-1,0 1 0,1-1 1,-1 0-1,1 0 1,-1 1-1,1-1 0,0 1 1,0-1-1,0 1 1,1 0-1,-1 0 0,0 0 1,1 0-1,-1 0 0,1 0 1,0 1-1,0-1 1,-1 1-1,1 0 0,0 0 1,0 0-1,0 0 1,5 0-1,46-12 577,1 3 0,0 2 0,0 3 0,94 3 0,-145 1-779,-1 1 0,1 1 0,-1-1 0,1 1 0,-1-1 0,1 1 0,-1 0 0,1 0 1,-1 0-1,0 1 0,0-1 0,0 1 0,4 2 0,-6-3 8,0 0 0,0 0 0,0 1 0,-1-1 0,1 0 0,0 0 0,-1 0 0,1 1 0,-1-1 0,1 0 0,-1 1 0,0-1 0,0 0 0,1 1 0,-1-1 0,0 0 0,0 1 0,0-1 0,0 0 0,-1 1-1,1-1 1,0 0 0,0 1 0,-1-1 0,1 0 0,-1 0 0,1 1 0,-1-1 0,0 0 0,1 0 0,-1 0 0,0 0 0,0 0 0,0 0 0,0 0 0,0 0 0,0 0 0,-1 1 0,-8 8 261,-1 0 0,0-1 0,-1 0 0,0-1 1,0 0-1,-1-1 0,-20 9 0,-98 33 1372,114-41-2511,27-8-3276,34-6-6495,-41 5 9692,30-4-11413</inkml:trace>
</inkml:ink>
</file>

<file path=ppt/ink/ink4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0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11691,'6'0'5830,"15"0"-4645,8 0 1761,11 0-415,14-4-673,10 0-353,3 1-928,0 1-545,-1 2-128,-11 0-2275,-11-2-2593,-12-6-7272</inkml:trace>
</inkml:ink>
</file>

<file path=ppt/ink/ink4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2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53 16111,'0'0'3545,"-3"-9"-1554,3 7-1940,-1 0 0,1 0 1,-1 0-1,1 0 0,-1 0 0,0 0 0,0 0 1,0 0-1,0 0 0,0 0 0,0 1 0,0-1 0,-1 0 1,1 1-1,-1-1 0,1 1 0,-1-1 0,0 1 0,1 0 1,-1 0-1,0-1 0,0 1 0,0 1 0,0-1 0,0 0 1,0 0-1,0 1 0,0-1 0,0 1 0,0 0 0,0-1 1,0 1-1,-1 0 0,1 0 0,0 0 0,0 1 0,0-1 1,0 1-1,0-1 0,-3 2 0,-7 2-35,1 1 0,-1 1 0,0 0-1,1 0 1,0 1 0,1 0 0,0 1 0,0 1-1,-14 15 1,9-8 205,0 2-1,1-1 0,1 2 1,-18 34-1,26-42-12,-1 0 0,2 1 0,0-1 0,0 1 0,1 0 0,0 0 0,1 0 0,0 23 0,2-31-181,0 0 0,0-1 1,1 1-1,-1-1 0,1 1 0,0-1 0,0 1 1,0-1-1,0 0 0,1 1 0,0-1 1,-1 0-1,1 0 0,0 0 0,0 0 0,1 0 1,-1-1-1,1 1 0,-1-1 0,1 0 0,0 1 1,0-1-1,0 0 0,0-1 0,0 1 1,0 0-1,1-1 0,-1 0 0,0 0 0,1 0 1,-1 0-1,1 0 0,6 0 0,1 0-8,0-1-1,1 1 0,-1-2 0,0 0 1,0 0-1,0-1 0,0 0 0,0-1 1,0 0-1,0-1 0,10-5 1,-16 7 44,1-1 1,-1 0-1,0 0 1,-1 0 0,1 0-1,0-1 1,-1 0-1,0 0 1,0 0 0,0-1-1,0 1 1,-1-1-1,0 0 1,0 0 0,0 0-1,-1 0 1,1 0-1,-1-1 1,0 1 0,-1-1-1,0 1 1,1-1-1,-1-7 1,-1 11 23,0 0 1,0-1-1,0 1 1,0 0-1,-1-1 0,1 1 1,-1 0-1,1 0 1,-1-1-1,0 1 0,0 0 1,0 0-1,0 0 1,0 0-1,-1 0 0,1 0 1,-1 0-1,1 1 1,-4-4-1,1 2-13,0 0-1,0 1 1,0-1 0,-1 1 0,1 0-1,-1 0 1,1 1 0,-1-1 0,-5 0-1,-6-1-36,1 1 0,-1 1 0,0 0 0,0 1 0,-17 3 0,28-3-53,0 1 1,-1 0 0,1 0 0,0 1 0,0-1 0,0 1 0,0 0 0,0 1 0,-4 2-1,7-3-95,0-1-1,0 1 1,0-1-1,0 1 1,1 0-1,-1-1 1,1 1-1,-1 0 1,1 0-1,-1 0 0,1 0 1,0 1-1,0-1 1,0 0-1,1 0 1,-1 1-1,0-1 1,1 1-1,-1-1 0,1 0 1,0 4-1,0-5-62,0 0 0,0 0 0,0 0 0,0 1 0,1-1-1,-1 0 1,0 0 0,1 0 0,-1 0 0,1 0-1,-1 0 1,1 0 0,-1 0 0,1 0 0,0 0 0,-1 0-1,1 0 1,0 0 0,0 0 0,0-1 0,0 1 0,0 0-1,0-1 1,0 1 0,0 0 0,0-1 0,0 1 0,0-1-1,1 1 1,38 4-5065,-36-5 4605,39 0-6386</inkml:trace>
</inkml:ink>
</file>

<file path=ppt/ink/ink4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17104,'0'0'9561,"1"9"-7778,-1-1-1551,-1 1 0,0-1 0,0 1 0,-1-1-1,0 1 1,-1-1 0,1 0 0,-2 0 0,1 0 0,-1-1-1,0 1 1,-1-1 0,-5 7 0,-5 8 8,-26 45 326,38-64-549,2 1-1,-1 0 1,0 0 0,1 0-1,0 0 1,0-1 0,0 2-1,0-1 1,1 0 0,-1 0 0,1 0-1,0 0 1,0 0 0,1 0-1,0 4 1,0-6-17,-1-1 0,1 0 0,0 0 0,-1 0 0,1 0 0,0 0 0,0 0 0,0 0 0,0 0 0,0-1 0,0 1 0,0 0 0,1 0 0,-1-1 0,0 1 0,0-1 0,0 1 0,1-1 0,-1 0 0,0 1 0,0-1 0,1 0 0,1 0 0,36 1 0,-29-1 0,50-8-2211,-50 6 1220,0-2 0,1 1 0,-2-2 0,1 1 0,0-1-1,-1-1 1,0 1 0,0-2 0,-1 1 0,0-1 0,10-10 0,3-9-6429</inkml:trace>
</inkml:ink>
</file>

<file path=ppt/ink/ink4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10122,'0'0'9256,"-55"60"-5732,37-32-866,2-2-352,6 1-864,5-3-834,5-2-448,0-4-128,15-3-1024,6-12-2980,2-3-3812</inkml:trace>
</inkml:ink>
</file>

<file path=ppt/ink/ink4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4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10090,'0'0'13698,"17"-1"-12241,334-19 2255,-75 7-3810,-3-13-4162,-258 24 2552,1 0 0,-1-1-1,26-9 1,-14-1-6129</inkml:trace>
</inkml:ink>
</file>

<file path=ppt/ink/ink4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5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11243,'0'0'9673,"11"-4"-7287,28-6-1362,-1 1 0,2 2 0,-1 1 0,1 3 0,55 1 1,-93 2-1012,0 0 0,0 0 1,0 0-1,0 0 0,0 0 1,0 1-1,0-1 0,0 1 1,0-1-1,0 1 0,0 0 1,0-1-1,0 1 0,-1 0 1,1 0-1,0 1 0,2 1 1,-3-2-10,-1 1 1,1-1-1,-1 0 1,0 0-1,0 1 1,0-1-1,1 0 1,-1 0-1,0 0 1,-1 1-1,1-1 1,0 0-1,0 0 1,0 1-1,-1-1 1,1 0-1,-1 0 1,1 0-1,-1 0 1,1 0-1,-1 0 1,0 0-1,1 0 1,-1 0-1,0 0 1,0 0-1,0 0 1,0 0-1,0 0 1,0-1-1,-1 2 1,-16 12 41,0-1 0,-1 0 0,0-2 0,0 0 1,-1-1-1,-39 13 0,27-11 27,-55 31 1,76-31-65,22-6 15,26-4 41,-34-2-57,188-5-1352,-65-9-5522,-65 2-469</inkml:trace>
</inkml:ink>
</file>

<file path=ppt/ink/ink4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23 9449,'1'-2'681,"0"0"1,0 1-1,1-1 0,-1 1 0,0-1 1,1 1-1,-1-1 0,1 1 1,0 0-1,-1 0 0,1-1 0,0 1 1,0 0-1,-1 1 0,1-1 1,3-1-1,-5 3-469,1-1 0,0 0 1,-1 1-1,1-1 0,-1 0 0,1 1 0,-1-1 1,1 1-1,-1-1 0,1 1 0,-1-1 1,1 1-1,-1-1 0,0 1 0,1-1 0,-1 1 1,0 0-1,0-1 0,1 1 0,-1-1 1,0 1-1,0 0 0,0-1 0,0 1 0,0 0 1,0-1-1,0 1 0,0 0 0,0-1 1,0 2-1,0 5 180,-1 0 0,1 0 0,-1 0 0,-1 0 0,1 0 0,-1 0 1,-1 0-1,-3 7 0,-20 28 219,19-33-498,1 0 0,0 0 0,1 0 0,0 1 0,0-1 0,1 1 0,0 1 0,-3 14 0,7-24-113,0 0 0,0 0 0,0-1 0,0 1 0,0 0 0,0 0 0,0-1 0,1 1 0,-1 0 0,0 0 0,0-1 0,1 1 0,-1 0 0,0-1 0,1 1 0,-1 0 0,1-1 0,-1 1 0,1-1 0,-1 1 0,1-1 0,0 1 0,-1-1 0,1 1 0,-1-1 0,1 1 0,0-1 0,-1 0 0,1 1 0,0-1 0,1 0 0,35 4 0,34-15 0,-63 8-62,16-3-3161,45-18 0,-63 22 2419,0-1 0,0-1 0,0 1 0,0-1 0,-1 0 0,1 0 0,-1 0 0,0-1 0,0 0 0,-1 0 0,0 0 0,5-7 0,2-9-10967</inkml:trace>
</inkml:ink>
</file>

<file path=ppt/ink/ink4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47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18001,'0'0'5253,"-28"50"-2787,19-21-256,-2 5-544,2 2-673,2 3-481,5-3-351,2-1-129,0-5-769,5-6-2402,8-10-4196</inkml:trace>
</inkml:ink>
</file>

<file path=ppt/ink/ink4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5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10858,'0'0'17329,"87"5"-16849,-28-2-288,4-2-160,-1 1-32,-7 0-1409,-12-1-1506,-15 1-1121,-17-2-2145</inkml:trace>
</inkml:ink>
</file>

<file path=ppt/ink/ink4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7:51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15535,'0'0'5861,"92"11"-4740,-29-11-384,6 0-545,0 0-128,-7-4-1249,-8-3-2338,-12-2-4581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14670,'0'0'13148,"-11"2"-12955,3 1-188,-1 0 0,0 1 1,1 0-1,-1 0 0,1 1 1,0 0-1,1 0 0,-1 1 1,1 0-1,0 0 0,1 1 1,-1 0-1,1 0 0,-6 10 1,1-2 52,0 0 0,0 1 0,2 0 0,0 1 0,1 0 0,0 0 0,2 1 0,0 0 0,1 0 0,1 1 0,0-1 0,1 1 0,2 0 0,0 25 0,1-40-48,0 0 1,1 0 0,0-1 0,0 1-1,0 0 1,0 0 0,1-1-1,-1 1 1,1 0 0,0-1 0,0 0-1,0 1 1,1-1 0,-1 0-1,1 0 1,0 0 0,0-1 0,0 1-1,0-1 1,0 1 0,0-1-1,1 0 1,-1 0 0,1-1 0,-1 1-1,6 1 1,49 9-2307,-1-13-5499,-12-6-5759</inkml:trace>
</inkml:ink>
</file>

<file path=ppt/ink/ink4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83 1313,'0'0'13853,"-11"-6"-9534,-2-1-3698,0 1 0,0 0 0,-1 1 0,0 1 0,-15-3 1,22 6-415,1 0 1,-1 0-1,1 0 1,-1 1-1,0 0 1,1 0-1,-1 1 1,1-1 0,-1 2-1,1-1 1,-1 1-1,1 0 1,0 0-1,0 0 1,0 1-1,-6 4 1,6-3 32,1 1 1,0 0-1,0 0 1,0 1-1,1-1 1,0 1-1,-7 12 1,10-17-208,1 0-1,-1 0 1,0 0 0,1 0-1,-1 0 1,0 0 0,1 0 0,0 0-1,-1 0 1,1 1 0,0-1-1,-1 0 1,1 0 0,0 0 0,0 1-1,0-1 1,0 0 0,0 0-1,0 1 1,1-1 0,-1 0-1,0 0 1,0 0 0,1 1 0,-1-1-1,1 0 1,-1 0 0,1 0-1,0 0 1,-1 0 0,1 0 0,0 0-1,0 0 1,0 0 0,0 0-1,0 0 1,-1-1 0,2 1 0,-1 0-1,0-1 1,0 1 0,0-1-1,0 1 1,0-1 0,0 1-1,1-1 1,-1 0 0,0 1 0,0-1-1,0 0 1,3 0 0,8 1 5,0-1 0,-1 0 0,1-1 1,0 0-1,-1-1 0,1 0 0,-1-1 1,1 0-1,-1 0 0,0-2 0,0 1 1,11-8-1,-8 5-79,-1-2 1,0 0 0,0 0-1,-1-1 1,-1 0-1,1-1 1,-2-1 0,17-22-1,-19 20-58,-14 19-45,-16 23 115,16-16 120,0 0-1,1 1 1,0 0 0,1 0-1,0 0 1,1 0 0,-2 25 0,4-32-73,0 0 0,1 0 0,0 0 0,1 0 0,-1 0 0,1-1 0,0 1 0,1 0 0,-1 0 0,1-1 0,0 1 0,1-1 0,-1 0 1,1 1-1,0-1 0,0-1 0,1 1 0,-1 0 0,1-1 0,6 6 0,9 3 127,-10-8-158,0 1 1,-1 1-1,0-1 1,12 13-1,-19-18 37,0 0-1,0 0 1,0 0 0,-1 0-1,1 0 1,0 1 0,0-1-1,-1 0 1,1 0-1,-1 1 1,1-1 0,-1 0-1,0 1 1,1-1 0,-1 1-1,0-1 1,0 0 0,0 1-1,0-1 1,0 1 0,0-1-1,0 1 1,-1-1 0,1 0-1,0 1 1,-1-1 0,1 0-1,-1 1 1,1-1-1,-1 0 1,0 0 0,0 1-1,0-1 1,1 0 0,-1 0-1,0 0 1,0 0 0,0 0-1,-1 0 1,0 0 0,-4 3-3,0 0 0,-1-1 1,0 0-1,1 0 0,-1-1 1,0 1-1,0-2 0,0 1 1,-1-1-1,1 0 1,0 0-1,0-1 0,-1 0 1,-8-1-1,-8-1 0,0-1 1,-45-13-1,44 10-137,-17-7-1018,41 12 657,5 0-79,28 3-796,37 0-11439,-29-2-2141</inkml:trace>
</inkml:ink>
</file>

<file path=ppt/ink/ink4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34 17264,'0'0'8862,"-10"-6"-7084,-32-19-534,40 24-1209,0 1 1,0-1 0,0 1 0,0-1-1,-1 1 1,1 0 0,0 0-1,0 0 1,0 0 0,0 1 0,0-1-1,-1 0 1,1 1 0,0 0 0,0-1-1,0 1 1,0 0 0,0 0 0,0 0-1,1 0 1,-1 0 0,0 1-1,0-1 1,1 0 0,-1 1 0,1 0-1,-1-1 1,-1 4 0,-4 4 30,0 0 1,1 1-1,-9 17 0,14-25-17,-3 7 64,0 1 0,0-1 0,1 1 0,0 0 0,0 0 0,1 0 0,1 0 0,0 0 0,0 0 0,2 20 0,-1-25-72,1 0 0,0-1 0,0 1 0,0 0 0,0-1 0,1 0 0,0 1 0,0-1 0,0 0 0,1 0 0,-1 0 0,1 0 0,0 0 0,0 0 0,0-1 1,0 0-1,1 1 0,0-1 0,-1 0 0,1-1 0,0 1 0,0-1 0,1 0 0,8 4 0,-1-3-41,1 0 0,0 0 0,0-1 0,0-1 0,24 0 0,-31-1 0,-1 0 0,0-1 0,0 0 0,0 0 0,0 0 0,0-1 0,10-4 0,-14 5 0,1 0 0,0 0 0,-1 0 0,1 0 0,-1 0 0,1-1 0,-1 1 0,0 0 0,1-1 0,-1 1 0,0-1 0,0 1 0,0-1 0,0 0 0,0 0 0,-1 1 0,1-1 0,0 0 0,-1 0 0,1 0 0,-1-2 0,0 2 0,0 0 0,0 1 0,-1-1 0,1 1 0,-1-1 0,1 1 0,-1-1 0,0 1 0,1-1 0,-1 1 0,0-1 0,0 1 0,0 0 0,0-1 0,0 1 0,0 0 0,0 0 0,-1 0 0,1 0 0,0 0 0,-1 0 0,1 0 0,-1 1 0,1-1 0,-1 0 0,1 1 0,-1-1 0,1 1 0,-1-1 0,1 1 0,-1 0 0,-3 0 0,-59-6 0,58 6 0,-9 0 0,-50 1 0,63-1 0,0 0 0,0 0 0,0 0 0,0 1 0,0-1 0,0 1 0,0-1 0,0 1 0,0 0 0,0 0 0,0 0 0,1 0 0,-1 0 0,0 0 0,0 0 0,1 1 0,-1-1 0,1 1 0,-1-1 0,1 1 0,0-1 0,0 1 0,-1 0 0,0 2 0,2-3-43,0 0-1,0-1 1,-1 1-1,1-1 1,0 1 0,0 0-1,0-1 1,0 1 0,0-1-1,0 1 1,1 0-1,-1-1 1,0 1 0,0 0-1,0-1 1,0 1-1,1-1 1,-1 1 0,0-1-1,1 1 1,-1-1 0,0 1-1,1-1 1,-1 1-1,1-1 1,-1 1 0,1-1-1,-1 0 1,1 1-1,-1-1 1,1 0 0,-1 1-1,1-1 1,-1 0 0,1 0-1,-1 1 1,1-1-1,0 0 1,27 3-5291,-27-3 4785,35 1-9012</inkml:trace>
</inkml:ink>
</file>

<file path=ppt/ink/ink4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 17168,'0'0'10730,"96"9"-9577,-34-9-832,6 0-289,4 0-897,1 0-2786,-11-10-2019,-10-5-4612</inkml:trace>
</inkml:ink>
</file>

<file path=ppt/ink/ink4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7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14 19795,'0'0'1879,"-9"-3"0,3 1-1722,0 0 0,0 0 0,0 1 0,-1-1 0,1 2 0,0-1 0,0 1 0,-1 0 0,1 0 0,0 0 0,0 1 0,0 0 0,-1 0 0,1 1 0,0 0 0,1 0 0,-1 0 0,0 1 0,0 0 0,1 0 0,-9 6 0,3 1-15,0 0-1,1 1 1,1 0 0,0 0 0,0 1-1,1 0 1,0 1 0,1 0 0,1 0 0,0 1-1,1-1 1,0 1 0,1 0 0,1 1-1,0-1 1,1 0 0,-1 28 0,3-38-124,1 0 1,-1 0-1,1 0 1,0 1-1,0-2 1,0 1-1,1 0 1,-1 0-1,1 0 1,0 0-1,0-1 1,0 1 0,0-1-1,1 0 1,-1 0-1,1 1 1,0-2-1,0 1 1,0 0-1,5 3 1,-2-2-7,1-1-1,-1 1 1,1-1 0,0 0 0,0-1 0,0 1 0,0-2 0,0 1 0,1-1-1,-1 0 1,8 0 0,-8 0 22,-1-1 0,0-1 1,0 1-1,1-1 0,-1 0 0,0 0 0,0-1 0,0 0 0,0 0 1,0-1-1,0 1 0,9-7 0,-12 7 20,-1 0 0,1-1 0,0 1 0,-1-1-1,0 1 1,1-1 0,-1 0 0,0 0 0,0 0 0,-1 0 0,1-1 0,-1 1 0,1 0 0,-1-1-1,0 1 1,0-1 0,-1 1 0,1-1 0,-1 1 0,0-1 0,0 1 0,0-1 0,0-4-1,-1 5-27,0 0-1,0 0 0,0 0 0,0 0 0,-1 0 0,1 0 1,-1 0-1,0 1 0,0-1 0,0 0 0,0 1 0,0 0 0,0-1 1,-1 1-1,1 0 0,-1 0 0,0 0 0,1 1 0,-1-1 0,0 1 1,0-1-1,0 1 0,0 0 0,0 0 0,-7-1 0,-1-1 23,-1 1 0,-1 0-1,1 1 1,0 0-1,-20 1 1,30 0-112,0 0-1,-1 0 1,1 1-1,0-1 1,0 1-1,0-1 1,0 1-1,-1 0 1,1 0 0,0 0-1,0 0 1,0 0-1,-2 2 1,4-2-30,-1-1 0,0 1 0,1 0 0,-1-1 0,1 1-1,-1 0 1,1 0 0,-1 0 0,1-1 0,0 1 0,-1 0 0,1 0 0,0 0 0,0 0 0,-1 0 0,1 0 0,0 0 0,0 0 0,0 0 0,0-1 0,0 1-1,1 1 1,-1 0-92,1 0-1,0 0 1,0 0-1,0 0 1,0 0-1,0-1 0,1 1 1,-1 0-1,1-1 1,-1 1-1,1-1 0,-1 0 1,1 1-1,0-1 1,-1 0-1,1 0 0,0 0 1,0 0-1,0 0 1,0-1-1,0 1 1,0-1-1,0 1 0,0-1 1,4 1-1,32 0-4254,5-1-2323</inkml:trace>
</inkml:ink>
</file>

<file path=ppt/ink/ink4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16912,'0'0'14077,"-6"12"-13463,-1-3-531,2 1 0,-1 1 1,2-1-1,-1 1 0,1-1 0,1 1 0,0 0 0,1 0 0,0 1 0,0-1 1,1 0-1,1 1 0,1 16 0,0-25-210,0-1 0,0 1-1,0 0 1,1-1 0,-1 1 0,1-1 0,-1 0 0,1 1-1,0-1 1,0 0 0,0 0 0,0 0 0,1 0-1,-1-1 1,0 1 0,1-1 0,-1 1 0,1-1-1,0 0 1,-1 0 0,1 0 0,0 0 0,0 0 0,-1-1-1,1 1 1,0-1 0,0 0 0,0 0 0,3 0-1,-1 0-124,-1 0 0,0 0 0,0 0 0,1-1 0,-1 1 0,0-1 0,0 0 0,0 0 0,0-1 0,0 1 0,0-1 0,0 0 0,0 0 0,-1 0 0,1-1 0,-1 1 0,1-1 0,-1 0 0,4-4 0,-2-1-466,-1 1 1,-1-1-1,1 1 1,-1-1 0,-1 0-1,3-11 1,0-27 235,-11 53 4670,-2 4-2974,-3 10 858,2 0-1,-10 29 0,17-45-2045,0 1 1,1-1-1,0 1 0,0 0 1,0 0-1,1 0 0,-1-1 1,1 1-1,1 0 0,-1 0 1,1 0-1,0-1 0,0 1 1,5 10-1,7-1-3301,0-9-2290,4-5-5347</inkml:trace>
</inkml:ink>
</file>

<file path=ppt/ink/ink4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8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115 100 13389,'-11'3'1281,"4"-1"-992,-44 13 1261,48-14-1313,-1 0-1,1 0 0,0 0 1,1 1-1,-1 0 0,0-1 1,0 1-1,1 0 1,-1 0-1,1 0 0,-1 1 1,1-1-1,0 1 0,0-1 1,-3 5-1,5-7-188,0 1 0,0 0-1,0-1 1,0 1 0,-1 0 0,1-1-1,0 1 1,0-1 0,0 1 0,0 0-1,1-1 1,-1 1 0,0 0 0,0-1-1,0 1 1,0-1 0,1 1 0,-1 0-1,0-1 1,0 1 0,1-1 0,-1 1-1,1-1 1,-1 1 0,0-1 0,1 1-1,-1-1 1,1 0 0,-1 1 0,1-1-1,-1 1 1,1-1 0,-1 0 0,1 0-1,0 1 1,-1-1 0,1 0 0,0 0-1,28 7 435,-28-7-424,88 6 1319,168-11-1,-250 5-1358,1001-83 1051,-365 25-1225,199 18 2355,-814 43-2002,-16 2-586,-12-5 340,0 1 1,1-1-1,-1 0 1,0 0 0,0 1-1,0-1 1,0 0-1,0 0 1,0 1-1,0-1 1,0 0 0,0 1-1,0-1 1,0 0-1,0 0 1,0 1 0,0-1-1,-1 0 1,1 0-1,0 1 1,0-1-1,0 0 1,0 0 0,0 0-1,0 1 1,-1-1-1,1 0 1,0 0-1,0 0 1,0 1 0,-1-1-1,1 0 1,0 0-1,0 0 1,-1 0-1,1 0 1,0 1 0,0-1-1,-1 0 1,1 0-1,-3 1-608,0 0 0,-1 0 0,1 0-1,0-1 1,0 1 0,-1-1 0,1 0-1,-1 0 1,-3 0 0,3 0-581,-22 0-9599</inkml:trace>
</inkml:ink>
</file>

<file path=ppt/ink/ink4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11499,'0'0'9150,"0"-10"-7917,0 7-1132,0 0-1,1 0 0,-1 0 1,1 0-1,-1 0 1,1 0-1,0 0 1,0 0-1,0 0 1,0 1-1,1-1 1,2-4-1,-1 4 4,0 0-1,0 0 1,1 1 0,-1-1-1,1 1 1,-1 0 0,1 0-1,0 0 1,0 1-1,-1-1 1,1 1 0,6-1-1,69-13 1572,-72 14-1458,0 1 0,-1 0 0,1 0 0,0 0 0,0 1 0,0 0-1,-1 0 1,1 0 0,11 5 0,-17-6-198,0 1 0,0 0 0,1 0 0,-1-1 0,0 1 0,0 0 0,0 0 0,0 0 1,0 0-1,0 0 0,-1 0 0,1 0 0,0 0 0,0 1 0,-1-1 0,1 0 0,-1 0 0,1 1 0,-1-1 0,1 0 0,-1 0 1,0 1-1,0 1 0,0 0 26,0 0 0,0 1 0,-1-1 0,1 0 1,-1 0-1,0 0 0,0 1 0,0-1 0,-3 4 0,-3 5 195,0 0 0,-1-1 0,-13 16-1,-1-4 101,17-18-202,-1 0 1,0 1-1,1 0 1,0 0-1,0 1 1,1-1-1,0 1 1,0 0-1,0 0 1,-2 9-1,6-15-129,0 0-1,0-1 1,0 1-1,0 0 1,0 0-1,0 0 1,0 0-1,1 0 1,-1 0-1,0 0 1,0 0-1,1 0 1,-1-1-1,1 1 1,-1 0-1,1 0 1,-1 0-1,1-1 1,-1 1-1,1 0 1,0-1-1,0 1 1,-1 0-1,1-1 1,0 1-1,0-1 1,-1 1-1,1-1 1,0 0-1,0 1 1,0-1 0,0 0-1,0 1 1,0-1-1,0 0 1,-1 0-1,3 0 1,42 3 38,-37-3-17,5 0-29,151-5-2771,-143 3 499,1-2 1,-1 0-1,22-9 1,2-6-5578</inkml:trace>
</inkml:ink>
</file>

<file path=ppt/ink/ink4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9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9161,'0'0'16154,"-8"11"-14756,-1 0-1086,-43 67 1841,49-73-1975,0 0 0,0 1-1,1 0 1,-1 0 0,1-1 0,0 1 0,1 0-1,0 1 1,0-1 0,0 0 0,1 0 0,0 0-1,0 10 1,1-14-167,0-1-1,-1 1 0,1-1 1,0 0-1,0 0 0,0 1 1,0-1-1,0 0 0,0 0 1,0 0-1,0 0 0,0 0 1,0 0-1,1 0 0,-1-1 1,0 1-1,1 0 0,-1-1 1,0 1-1,1-1 0,-1 1 1,1-1-1,-1 0 0,1 1 1,2-1-1,45 2-476,-36-3-79,-7 1-127,0 0 0,-1 0 0,1-1 0,0 0 0,0 0-1,-1 0 1,1-1 0,-1 0 0,1 0 0,7-4 0,18-13-6268</inkml:trace>
</inkml:ink>
</file>

<file path=ppt/ink/ink4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0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17521,'0'0'2882,"-33"48"321,17-20-352,4 8-673,6-1-608,2 3-930,4 2-448,3-1-128,13-2-1345,4-6-4004,4-8-8840</inkml:trace>
</inkml:ink>
</file>

<file path=ppt/ink/ink4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11627,'0'0'12876,"87"31"-11819,-26-26-128,11 0-609,3-3-224,1-2-384,-9 0-1025,-14 0-705,-19 0 96,-19 0-800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14157,'0'0'13907,"-1"9"-13448,-3 4-395,0 1 0,0-1 0,-2-1 0,1 1 0,-2-1 0,1 0 0,-2 0 0,0-1 0,-12 14 0,-96 100 364,106-115-418,10-10-129,-1 1-1,1 0 1,-1-1-1,1 1 1,-1 0-1,1-1 1,-1 1-1,1 0 1,-1-1-1,0 1 0,0-1 1,1 1-1,-1-1 1,0 0-1,0 1 1,1-1-1,-1 0 1,0 1-1,0-1 1,0 0-1,1 0 1,-1 0-1,0 0 0,0 0 1,-1 0-1,-2-18-8179,3 11 7316,-3-17-5338</inkml:trace>
</inkml:ink>
</file>

<file path=ppt/ink/ink4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14029,'0'0'5349,"51"44"-4099,10-40-65,18-3-385,7-1-543,-5 0-193,-1-1-801,-13-10-3043,-12-5-8455</inkml:trace>
</inkml:ink>
</file>

<file path=ppt/ink/ink4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10410,'0'0'11728,"9"-8"-10388,-4 4-1211,0 0-1,0 0 1,0 1-1,0-1 0,1 1 1,-1 0-1,1 0 1,0 1-1,0 0 1,0 0-1,0 0 1,0 1-1,0 0 1,1 0-1,9 0 0,-7 2-95,0 0 0,0 0 0,-1 1 0,1 0 0,9 3 0,-16-4-27,-1 0 1,1-1-1,0 1 0,-1 0 0,1 0 0,-1-1 1,0 1-1,1 1 0,-1-1 0,0 0 1,1 0-1,-1 0 0,0 1 0,2 1 0,-3-2 6,0 0-1,0 0 0,0 0 1,0 0-1,0 0 0,0 1 1,0-1-1,0 0 1,0 0-1,0 0 0,0 0 1,-1 0-1,1-1 0,0 1 1,-1 0-1,1 0 0,-1 0 1,1 0-1,-1 0 0,1 0 1,-1 0-1,0-1 0,1 1 1,-1 0-1,0-1 0,0 1 1,-1 1-1,-2 1 113,-1 0-1,1 0 1,-1 0 0,0-1-1,1 0 1,-1 0-1,-7 2 1,-21 10 681,32-13-805,1-1 0,0 0 0,0 0 1,-1 1-1,1-1 0,0 0 0,-1 1 0,1-1 1,0 0-1,0 1 0,0-1 0,-1 1 0,1-1 1,0 0-1,0 1 0,0-1 0,0 1 0,0-1 1,0 0-1,0 1 0,0-1 0,0 1 1,0-1-1,0 0 0,0 1 0,0-1 0,0 1 1,0-1-1,0 1 0,0-1 0,0 0 0,0 1 1,1-1-1,-1 0 0,0 1 0,0-1 0,1 0 1,-1 1-1,0-1 0,0 0 0,1 1 0,-1-1 1,0 0-1,1 0 0,-1 1 0,1-1 0,-1 0 1,0 0-1,1 0 0,-1 1 0,0-1 1,1 0-1,-1 0 0,1 0 0,0 0 0,28 14-3,-25-12 21,10 4-31,-1 0 0,-1 1-1,1 1 1,-1 0-1,11 9 1,-21-15 10,0-1 0,-1 0 0,1 0 0,-1 1 0,1-1 0,-1 1 1,0-1-1,0 1 0,0-1 0,0 1 0,0 0 0,0 0 0,0-1 0,0 1 1,-1 0-1,1 0 0,-1 0 0,1 0 0,-1 0 0,0 0 0,1 0 0,-1 0 1,0 0-1,-1 0 0,1 0 0,0 0 0,0 0 0,-1-1 0,1 1 0,-1 0 1,0 0-1,0 0 0,1 0 0,-1-1 0,0 1 0,-1 0 0,1-1 0,0 1 1,0-1-1,-1 1 0,1-1 0,-1 1 0,1-1 0,-1 0 0,1 0 0,-1 0 0,-2 1 1,-4 3 226,0 0 1,0-1-1,0 0 1,0-1 0,-1 1-1,0-2 1,1 1-1,-19 2 1,-72-1 2398,89-4-2420,8-2-338,9-3-223,12-4-681,42-3-3647,14-3-7348,-38 4 770</inkml:trace>
</inkml:ink>
</file>

<file path=ppt/ink/ink4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11915,'0'0'1730,"12"-10"859,-2 1-1911,0 1-1,0 0 0,1 1 1,0 0-1,0 1 1,0 0-1,1 0 1,0 2-1,0-1 1,15-2-1,68-2 2144,-88 8-2643,0 1-1,0 0 1,1 1-1,-1 0 1,0 0-1,0 1 0,0-1 1,0 2-1,0-1 1,11 6-1,-17-7-117,1 0 0,-1 0 0,1 0 0,-1 0 1,0 0-1,1 0 0,-1 0 0,0 0 0,0 1 0,0-1 0,0 0 1,0 1-1,0-1 0,0 1 0,-1-1 0,1 1 0,-1 0 0,1-1 0,-1 1 1,1 0-1,-1-1 0,0 1 0,0 0 0,0-1 0,0 4 0,-1-2 40,0 1 0,0-1-1,0 1 1,-1-1 0,1 1-1,-1-1 1,0 0 0,0 0-1,0 0 1,-1 0 0,-3 3-1,-8 7 232,-1 0 0,0-1 0,-24 14-1,37-25-307,-22 13 86,16-10-100,0 0 1,1 0-1,0 1 0,0-1 1,0 1-1,1 1 1,-1-1-1,1 1 1,-9 12-1,15-17-9,-1-1 0,1 1 0,0-1 0,0 1 0,0-1 0,0 1 0,0-1 0,0 1 0,0-1 0,0 1 0,0-1 0,0 1 0,0-1 0,0 1 0,0-1 0,0 1 0,1-1 0,-1 0 0,0 1 0,0-1 0,1 1 0,-1-1 0,0 1 0,0-1 0,1 0 0,-1 1 0,0-1 0,1 0 0,-1 1 0,1-1 0,-1 0 0,0 1 0,1-1 0,-1 0 0,1 0 0,-1 0 0,1 1 0,-1-1 0,1 0 0,-1 0 0,1 0 0,-1 0 0,1 0 0,0 0 0,28 3 0,-25-2 0,72 0-2115,-55-2 538,0 1-1,0 0 1,1 2 0,-1 1-1,-1 0 1,1 2-1,29 9 1,-29-2-5181</inkml:trace>
</inkml:ink>
</file>

<file path=ppt/ink/ink4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10442,'0'0'9064,"57"1"-7302,-9-1-64,18 0-353,11-1-640,7-7-417,-1 0-224,-3 0-64,-12 1 32,-13 1-641,-9 3-768,-10 2-897,-6 1-865,-5 0-3299,-4-1-3523</inkml:trace>
</inkml:ink>
</file>

<file path=ppt/ink/ink4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8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11371,'0'0'7431,"11"-1"-5504,1 1-1500,176-5 5600,-186 5-6006,0 0 0,-1 0-1,1 0 1,0 0 0,-1 1-1,1-1 1,0 1 0,-1-1 0,1 1-1,-1-1 1,1 1 0,-1 0 0,1 0-1,-1 0 1,2 1 0,-2-1-10,0 0 1,-1-1-1,0 1 1,1 0-1,-1 0 1,1-1-1,-1 1 1,0 0-1,0 0 1,1 0-1,-1 0 1,0-1-1,0 1 0,0 0 1,0 0-1,0 0 1,0 0-1,0 0 1,0 0-1,0-1 1,-1 2-1,0 2 33,-1 0 0,0 0 0,0-1 0,0 1-1,0-1 1,0 0 0,-1 1 0,1-1 0,-1 0 0,0-1 0,-4 4-1,-77 54 677,56-42-196,-48 40-1,76-57-513,-1-1-1,1 0 0,-1 0 0,1 0 0,0 1 0,-1-1 0,1 0 0,0 0 0,-1 1 1,1-1-1,0 0 0,-1 0 0,1 1 0,0-1 0,0 1 0,-1-1 0,1 0 1,0 1-1,0-1 0,0 0 0,-1 1 0,1-1 0,0 1 0,0-1 0,0 0 0,0 1 1,0-1-1,0 1 0,0-1 0,0 1 0,0-1 0,0 1 0,0-1 0,0 0 0,0 1 1,0-1-1,1 1 0,-1-1 0,0 0 0,0 1 0,0-1 0,1 0 0,-1 1 0,0-1 1,0 1-1,1-1 0,27 6 148,37-11-187,-29-1-1758,-1-2 0,46-16 0,15-16-10219,-59 20 2253</inkml:trace>
</inkml:ink>
</file>

<file path=ppt/ink/ink4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18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 14894,'0'0'6572,"-9"12"-4859,-52 77 1292,55-80-2649,1 1-1,0 0 1,1 1-1,0-1 1,0 1 0,1-1-1,1 1 1,-1 0 0,0 14-1,4-23-348,-1-1-1,0 0 1,1 1 0,-1-1-1,0 0 1,1 0 0,0 0-1,-1 1 1,1-1 0,0 0-1,-1 0 1,1 0 0,0 0-1,0 0 1,0 0-1,0 0 1,0 0 0,0 0-1,0-1 1,0 1 0,0 0-1,1-1 1,-1 1 0,0-1-1,0 1 1,1-1 0,-1 0-1,0 1 1,1-1-1,-1 0 1,0 0 0,1 0-1,-1 0 1,0 0 0,1 0-1,-1 0 1,0 0 0,1-1-1,-1 1 1,1-1 0,7 0-365,-1-1 0,0 1 0,0-2 1,0 1-1,11-6 0,-5 1-1844,0-1 0,0-1 0,-1-1 0,12-10 0,-18 13 896,0 0-1,0 0 1,-1-1-1,6-9 0,3-15 348,-22 49 10877,-12 10-5873,-2 5-2394,14-16-1006,0 0-1,1 1 0,1-1 0,-5 33 0,7-10-2280,6-1-3915,3-24-5339</inkml:trace>
</inkml:ink>
</file>

<file path=ppt/ink/ink4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15663,'0'0'4164,"49"5"-2146,-1-5-449,14 0-672,7 0-577,3 0-224,-3 0-320,-8-3-1602,-14 2-1505,-11-3-1025,-19 2-1826</inkml:trace>
</inkml:ink>
</file>

<file path=ppt/ink/ink4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15278,'0'0'4613,"72"23"-3460,-16-22-192,11-1-257,2 0-479,1 0-193,-2-10-1634,-8-5-4932</inkml:trace>
</inkml:ink>
</file>

<file path=ppt/ink/ink4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3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7655,'0'0'539,"8"-9"3930,-2 1-3411,29-38 2034,-32 42-2233,0 0-1,1 0 1,0 1 0,-1-1 0,1 1-1,1 0 1,-1 0 0,0 1-1,10-5 1,-13 8-662,-1-1-1,1 1 1,-1 0 0,1 0 0,-1 0-1,1 0 1,-1 0 0,1 0-1,-1 0 1,0 0 0,1 0 0,-1-1-1,0 1 1,0 0 0,0 1-1,0-1 1,0 0 0,0 0 0,0 0-1,0 0 1,-1 1 0,0 29 808,-19 45-251,15-60-631,0 0 0,1 0 1,1 1-1,0-1 1,1 1-1,1 30 1,1-45-125,1 0 0,-1-1 0,1 1 0,-1 0 0,1 0 0,0-1 0,0 1 0,0-1 1,0 1-1,0-1 0,0 1 0,0-1 0,1 1 0,-1-1 0,0 0 0,1 0 0,-1 0 1,1 0-1,-1 0 0,1 0 0,0 0 0,-1 0 0,1-1 0,0 1 0,0 0 0,-1-1 1,1 0-1,0 1 0,0-1 0,0 0 0,-1 0 0,1 0 0,0 0 0,0 0 0,3-1 1,6 0-80,-1-1-1,1 0 1,-1 0 0,0-1 0,11-4 0,-6 2-1068,-1-2 1,26-15-1,-1-12-5691,-14 4-1456</inkml:trace>
</inkml:ink>
</file>

<file path=ppt/ink/ink4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3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10954,'0'0'9802,"-53"59"-6824,40-33-447,1 2-609,7 5-801,4-3-705,1 1-256,4-1-128,16-1-160,4-4-1057,-1-2-2050,0-4-1570,-5-5-2946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10442,'0'0'14478,"66"5"-12396,-26 6-673,5 2-704,7 3-577,-3 4-32,2 5-737,-5-1-3010,-10-1-2819,-6-4-6535</inkml:trace>
</inkml:ink>
</file>

<file path=ppt/ink/ink4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1 100 13453,'0'0'11274,"87"5"-8903,-29-12-994,6-7-768,8-2-385,-1 0-192,-4 2-192,-9 1-2147,-13 3-2017,-12 3-1377,-12 0-3300</inkml:trace>
</inkml:ink>
</file>

<file path=ppt/ink/ink4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 16944,'0'0'5376,"10"-1"-3033,14-2-1228,60-3 2054,-75 5-2991,-1 1 1,0 1-1,1-1 1,-1 1 0,1 1-1,-1-1 1,12 5-1,-18-5-175,-1 0 0,1 0 0,-1 0 0,1 0 0,-1 0 0,1 0 0,-1 0 0,0 1 0,0-1 0,0 0-1,1 1 1,-1-1 0,-1 1 0,1-1 0,0 1 0,0 0 0,0-1 0,-1 1 0,1 0 0,-1 0 0,0-1-1,1 1 1,-1 0 0,0 0 0,0-1 0,0 1 0,0 0 0,0 0 0,0 0 0,-1-1 0,1 1 0,-1 0 0,1 0-1,-1-1 1,0 1 0,1 0 0,-3 2 0,-1 4 61,-1 0 1,0 0-1,0 0 0,0-1 1,-13 14-1,-10 4 486,-1-1 0,-46 28-1,140-64-522,-30 2-947,43-5 1,-66 13 640,1 1 0,-1 0 1,0 1-1,1 0 1,-1 1-1,1 0 1,14 4-1,-25-4 238,0-1-1,0 1 0,0 0 1,0 0-1,0 0 1,0 0-1,0 0 1,0 0-1,0 1 0,-1-1 1,1 1-1,0-1 1,-1 1-1,1 0 0,-1-1 1,0 1-1,0 0 1,1 0-1,-1 0 0,0 0 1,-1 0-1,1 0 1,0 0-1,-1 0 0,1 0 1,-1 1-1,1-1 1,-1 0-1,0 0 1,0 0-1,0 1 0,0-1 1,-1 0-1,1 0 1,0 0-1,-2 3 0,0 3 233,0 0 1,-1-1-1,0 0 0,0 0 0,0 0 0,-1 0 0,0 0 1,-10 12-1,2-6 37,0 0 0,0-1 0,-1 0 0,-1-1 0,0-1 0,-1 0 0,0-1 0,0 0 0,-1-1 0,0-1 1,0-1-1,-1 0 0,0-1 0,0-1 0,0 0 0,0-1 0,-21 0 0,34-3-330,1 0 1,-1 0-1,1-1 1,-1 1-1,0-1 1,1 0-1,-1 0 1,1 0-1,0 0 1,-1-1-1,1 1 1,0-1-1,0 0 1,0 0-1,-5-4 1,5 3-317,0 0 1,1-1-1,-1 1 1,1-1 0,0 1-1,0-1 1,0 0-1,0 0 1,1 0-1,0 0 1,0 0-1,0 0 1,-1-6 0,0-29-9892</inkml:trace>
</inkml:ink>
</file>

<file path=ppt/ink/ink4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1045 14894,'0'0'2125,"8"-8"-390,13-14-1243,2 2 0,0 0 0,1 1 1,32-19-1,125-64 623,-129 73-933,606-291 7,71-40-1670,-724 357 1460,149-92-1650,-147 87-2025,-17 8 1652,-19 7-992,-23 12-3392</inkml:trace>
</inkml:ink>
</file>

<file path=ppt/ink/ink4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5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1077 14478,'-47'34'886,"21"-16"577,-35 34-1,84-62-127,136-88 795,60-34-523,737-365 895,-342 185-7193,-484 242 324,-28 9-2124</inkml:trace>
</inkml:ink>
</file>

<file path=ppt/ink/ink4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8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3 177 5958,'0'-14'1900,"-1"-2"-1218,0 2 257,0 0 0,1 0 0,1 1 0,0-1 0,1 0 0,4-16 0,-6 29-737,0 0 0,1-1 0,-1 1 0,0 0 0,1 0 0,-1 0 0,1 0 0,0 0 0,-1-1 0,1 1 0,0 0 0,0 0 0,-1 1 0,1-1-1,0 0 1,0 0 0,0 0 0,0 0 0,0 1 0,0-1 0,0 1 0,1-1 0,-1 1 0,0-1 0,0 1 0,0-1 0,1 1 0,-1 0 0,0 0 0,3 0 0,-3 0-74,1 1 0,0-1 0,-1 1 1,1 0-1,-1 0 0,0 0 0,1 0 0,-1 0 0,1 0 1,-1 0-1,0 0 0,0 1 0,0-1 0,0 0 0,0 1 1,0-1-1,0 1 0,0-1 0,-1 1 0,1 0 0,0 2 1,8 29 413,-1 1 0,-2 0 0,-2 0-1,-1 0 1,-1 38 0,-2-33-344,2 0-1,2 1 0,11 49 1,-15-88-145,1 0 1,-1 0-1,0 0 1,0 1-1,1-1 1,-1 0-1,1 0 1,-1 0-1,1 0 1,-1 0-1,1 0 1,0 0-1,0 0 1,-1 0-1,1 0 1,0 0-1,0 0 1,0-1-1,0 1 1,0 0-1,0-1 1,0 1-1,0 0 1,0-1 0,3 1-1,-3-1 38,1 0 1,0 0-1,0 0 0,0-1 0,0 1 1,-1-1-1,1 1 0,0-1 0,0 0 0,-1 1 1,1-1-1,0 0 0,-1 0 0,4-3 1,4-4 288,1-1 0,-1 0 1,13-17-1,17-28-338,-2-2 0,-3-1 0,-2-2-1,-3-1 1,34-100 0,-71 182-7068,2-8 2174,-1 4-1367</inkml:trace>
</inkml:ink>
</file>

<file path=ppt/ink/ink4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128 124 14798,'0'0'2968,"4"-11"32,-2 8-2948,2-6 772,-1-1 1,1 1-1,-2-1 0,1 1 0,0-12 0,-2 20-756,-1-1 0,0 1 0,0-1 0,0 1 0,0-1 1,0 1-1,0-1 0,0 1 0,0-1 0,-1 1 0,1-1 0,-1 1 0,1 0 1,-1-1-1,1 1 0,-1-1 0,0 1 0,0 0 0,1 0 0,-1 0 0,0-1 1,0 1-1,0 0 0,-1 0 0,1 0 0,0 0 0,0 1 0,0-1 0,-1 0 0,1 0 1,0 1-1,-1-1 0,1 1 0,-1-1 0,1 1 0,0 0 0,-1-1 0,1 1 1,-1 0-1,1 0 0,-1 0 0,1 0 0,-1 0 0,1 1 0,-1-1 0,1 0 1,-1 1-1,1-1 0,-3 2 0,-1-1-74,0 1 0,-1 1 0,1-1 0,0 1 0,1 0 0,-1 0 0,0 0 0,1 1 0,0-1 0,0 1 0,0 0-1,0 0 1,0 1 0,1-1 0,0 1 0,-3 6 0,2-4 52,0-1-1,0 1 1,1 0-1,0 0 1,1 0-1,0 0 1,0 0-1,0 0 1,1 1-1,0-1 1,0 15-1,2-20-36,0-1 0,0 1 0,0-1 0,0 0 0,0 1 0,0-1 0,0 0 0,0 0 0,0 0 0,1 0 0,-1 0 0,0 0 0,1 0 0,-1-1 0,1 1 0,-1 0 0,1-1 0,-1 1 0,1-1 0,-1 1 0,1-1 0,0 0 0,-1 0 0,1 0 0,-1 0 0,1 0 0,0 0 0,-1 0 0,1 0 0,1-1 0,55-7 267,-39 2-248,0 0-1,25-14 1,-31 14-85,-1 0 0,0 1 0,1 0 0,0 1 0,0 1 0,1 0 0,21-2 0,-35 5 61,0 0 0,1 0 0,-1 0 0,0 0 0,1 0 0,-1 0 0,0 0 1,1 0-1,-1 1 0,0-1 0,0 0 0,1 0 0,-1 0 0,0 0 0,1 1 1,-1-1-1,0 0 0,0 0 0,1 1 0,-1-1 0,0 0 0,0 0 0,0 1 1,0-1-1,1 0 0,-1 1 0,0-1 0,0 0 0,0 1 0,0-1 0,0 0 1,0 1-1,0-1 0,0 0 0,0 1 0,0-1 0,0 1 0,-3 19 481,-12 15 438,6-19-759,8-18 93,14-31 342,2-9-210,-11 3-525,-4 32 64,1 0-1,0 0 1,0 0-1,0 0 0,3-8 1,-4 15-37,1-1 1,0 1-1,-1 0 1,1-1-1,-1 1 1,1 0 0,-1 0-1,1-1 1,-1 1-1,1 0 1,0 0-1,-1 0 1,1 0-1,-1 0 1,1 0-1,0 0 1,-1 0-1,1 0 1,-1 0-1,1 0 1,-1 1-1,1-1 1,0 0-1,-1 0 1,1 1 0,-1-1-1,1 0 1,-1 0-1,1 1 1,0 0-1,19 11-1946,-18-11 1654,5 3-742,-1 0-1,1-1 1,0 0 0,0 0-1,9 1 1,12 2-4921</inkml:trace>
</inkml:ink>
</file>

<file path=ppt/ink/ink4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19282,'0'0'3753,"-8"6"-2541,-7 6-708,1 0 1,0 1-1,1 1 0,1 0 1,0 1-1,0 0 0,2 1 1,0 0-1,-12 26 1,15-28-415,1 1 0,0-1 0,1 1 0,1 1 0,0-1 0,1 0 0,0 1 0,1 0 0,1-1 0,1 1 0,0 0 0,4 24 0,-3-37-86,0 0 1,0 1 0,0-1 0,1 0-1,-1 0 1,1 0 0,0 0-1,0 0 1,0 0 0,0-1-1,0 1 1,0-1 0,1 1-1,-1-1 1,1 0 0,0 0 0,5 3-1,-1-2-164,0 0-1,0 0 1,0 0 0,0-1-1,1 0 1,-1-1-1,15 2 1,-8-3-904,1 1 1,-1-2-1,23-3 1,-27 2-702,0 0-1,0-1 1,0 0-1,14-6 1,15-14-8907</inkml:trace>
</inkml:ink>
</file>

<file path=ppt/ink/ink4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29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15535,'0'0'5797,"-31"59"-3234,3-26-706,-4 4-31,-3 4-769,-1-2-608,0 0-321,8-5-96,5-7 32,7-9-160,8-12-993,7-17-5542,1-18-1280</inkml:trace>
  <inkml:trace contextRef="#ctx0" brushRef="#br0" timeOffset="1">40 18 18834,'0'0'7975,"33"69"-6629,-8-42-610,7-2-479,3-5-161,5 0-577,2-7-2241,-4-9-1731,-3-4-2882</inkml:trace>
</inkml:ink>
</file>

<file path=ppt/ink/ink4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0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11115,'0'0'8872,"7"52"-6630,11-25-384,2 5 320,0 4-128,-5 0-1025,-3 4-641,-9 5-224,-3 0-32,-17 2-128,-11-3 64,-12 0-32,-4-7 129,-5-3-450,3-10-1344,8-11-2851,9-12-3972</inkml:trace>
</inkml:ink>
</file>

<file path=ppt/ink/ink4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0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17136,'0'0'2338,"75"26"641,-18-16-609,11-3-480,12-2-833,6-1-865,-4-2-160,-8-2-736,-14 0-1698,-21 0-1346,-21 0-1793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13933,'0'0'14494,"-9"7"-14131,-58 49-235,-83 73-21,148-127-109,0-1 1,0 1 0,0 1-1,0-1 1,0 0 0,1 0-1,-1 1 1,1-1 0,0 1-1,-2 4 1,2-7 1,1 1-1,0 0 1,0-1-1,0 1 1,0-1-1,0 1 1,1-1-1,-1 1 1,0-1-1,0 1 1,0-1-1,0 1 1,0-1-1,1 1 1,-1-1-1,0 1 1,1-1-1,-1 1 1,0-1-1,1 0 1,-1 1-1,0-1 1,1 0-1,-1 1 1,1-1-1,-1 0 1,0 1-1,1-1 1,-1 0-1,1 0 1,-1 1-1,2-1 1,5 2 27,0-1 0,1 0 0,-1-1 0,1 0 0,0 0 0,7-1 0,-12 1 2,27-3 139,-1-1 0,38-11 0,29-5-939,-31 18-2763,-64 2 3351,-1 0-1,1 0 1,-1 0 0,1 0 0,0 0 0,-1 0 0,1 0 0,0 0-1,-1 0 1,1 0 0,-1 1 0,1-1 0,0 0 0,-1 0-1,1 1 1,-1-1 0,1 0 0,-1 1 0,1-1 0,-1 0 0,1 1-1,-1-1 1,1 1 0,-1-1 0,0 1 0,1-1 0,-1 1 0,0-1-1,1 1 1,-1-1 0,0 1 0,0 0 0,1-1 0,-1 1 0,0-1-1,0 1 1,0 0 0,0 0 0,1 13-5529</inkml:trace>
</inkml:ink>
</file>

<file path=ppt/ink/ink4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0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9641,'0'0'14061,"80"23"-12267,-15-23-385,13-6-1024,3 0-353,-4 0-513,-9 2-2722,-12-4-4003</inkml:trace>
</inkml:ink>
</file>

<file path=ppt/ink/ink4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 15759,'0'0'3865,"-6"11"-3481,-2 5-107,2 0 0,0 0 0,0 0 0,2 1 0,0-1 0,0 1 0,0 24 0,6 313 676,5-181-844,-7-158 177,-1 0-1,0 0 1,-1 0-1,-1 0 1,0 0-1,-1 0 1,-1-1-1,0 0 1,-1 0-1,0 0 0,-1-1 1,-1 0-1,0 0 1,0-1-1,-2 0 1,1 0-1,-2-1 1,1 0-1,-1-1 1,-1 0-1,0-1 1,0-1-1,-1 1 1,-19 8-1,13-11-1044</inkml:trace>
</inkml:ink>
</file>

<file path=ppt/ink/ink4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4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53 7207,'1'-1'638,"0"0"-1,0-1 1,0 1 0,0 0-1,0-1 1,0 1 0,0 0-1,-1-1 1,1 1 0,0-1-1,-1 1 1,1-1 0,-1 0-1,0 1 1,1-1 0,-1 1 0,0-1-1,0 0 1,0 1 0,0-1-1,-1-2 1,1 3-431,-1-1 0,0 1-1,1 0 1,-1 0 0,0 0 0,0 0 0,0 0 0,0 0-1,0 0 1,0 1 0,0-1 0,0 0 0,0 0-1,0 1 1,-1-1 0,1 1 0,0-1 0,0 1-1,0 0 1,-1-1 0,1 1 0,0 0 0,-1 0 0,1 0-1,0 0 1,-2 0 0,-7 0-101,0 0 1,0 1-1,1 1 0,-1-1 0,0 2 1,1-1-1,-1 1 0,1 1 1,0-1-1,0 2 0,-12 7 0,16-9-49,0 0 0,0 0 0,0 1 0,1 0 0,-1 0 0,1 0 0,0 1 0,0 0 0,0-1 0,1 1 0,0 0 0,0 1 0,0-1 0,1 0 0,0 1 0,0 0 0,0-1 0,0 1 0,1 0 0,-1 7 0,2-11-43,0-1 1,0 1-1,0 0 1,1-1-1,-1 1 1,0 0-1,1-1 1,-1 1-1,1 0 1,0-1-1,-1 1 1,1-1-1,0 1 1,0-1-1,0 0 1,0 1-1,0-1 1,0 0 0,1 0-1,-1 0 1,0 1-1,0-1 1,1-1-1,-1 1 1,1 0-1,-1 0 1,1 0-1,-1-1 1,1 1-1,0-1 1,-1 1-1,1-1 1,2 1-1,7 0 33,1 0-1,-1 0 0,0-1 0,12-1 1,-7 0 12,-5 1-34,0-1 0,0-1-1,0 0 1,-1-1 0,1 0-1,0 0 1,-1-1-1,0-1 1,11-5 0,-17 7 53,1 1 0,0-1 1,-1 0-1,0 0 0,0-1 1,0 1-1,0-1 0,-1 0 1,1 0-1,-1 0 0,0-1 1,0 1-1,0-1 1,-1 1-1,0-1 0,0 0 1,0 0-1,0 0 0,-1 0 1,0 0-1,1-6 0,-2 10-54,0-1-1,0 1 1,0 0-1,-1-1 1,1 1-1,0-1 1,0 1 0,-1 0-1,1-1 1,-1 1-1,0 0 1,1 0-1,-1-1 1,0 1-1,0 0 1,1 0-1,-1 0 1,0 0-1,0 0 1,0 0-1,0 0 1,-3-1-1,0 0-17,1 0 0,-1 0-1,0 0 1,-1 1 0,1 0 0,0-1-1,-7 0 1,1 1-688,0 0 1,-1 0 0,1 1-1,0 1 1,-20 3-1,23 0-1971,5 0-3710</inkml:trace>
</inkml:ink>
</file>

<file path=ppt/ink/ink4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81 111 8008,'0'0'10559,"7"-9"-8824,20-24 32,-26 27 1326,-11 6-2416,-9 5-748,14-2 133,-1 0 0,0 0 0,1 1 0,0 0 0,0 0 0,0 0 0,0 0 0,0 1 0,1 0 0,0 0 0,0 0 0,1 0 0,-1 1 0,1-1 0,0 1 0,0 0 0,1 0 0,0 0 0,0 0 0,0 0 0,1 1 0,-1 9 0,2-15-19,0 0 1,1 1-1,-1-1 0,1 0 1,-1 1-1,1-1 1,-1 0-1,1 0 0,0 1 1,-1-1-1,1 0 1,0 0-1,0 0 1,0 0-1,0 0 0,0 0 1,0 0-1,0 0 1,0-1-1,0 1 0,1 0 1,-1-1-1,0 1 1,1 0-1,-1-1 1,0 0-1,1 1 0,-1-1 1,0 0-1,2 0 1,48 4 533,-44-4-488,7 0-53,-1-1 0,0-1 1,1 0-1,-1 0 0,0-1 0,-1-1 0,1 0 0,0-1 0,18-10 0,-26 12 28,0 0 0,0 0-1,0 0 1,-1-1 0,1 1-1,-1-1 1,0-1 0,0 1 0,0 0-1,-1-1 1,0 0 0,1 0-1,-2 0 1,1 0 0,-1 0 0,1-1-1,-1 1 1,-1-1 0,1 1 0,-1-1-1,0 0 1,0 1 0,-1-1-1,0-8 1,0 12-28,0-1 0,0 1 0,-1 0 0,1 0 0,-1 0-1,0 0 1,0 0 0,1 0 0,-1 1 0,0-1 0,0 0 0,-1 0 0,1 1-1,0-1 1,-1 0 0,1 1 0,-1-1 0,1 1 0,-1 0 0,-2-2 0,0 0-10,-1 1 0,0 0 0,0 0 0,0 0 1,0 0-1,-1 1 0,-9-2 0,1 1-64,0 1-1,0 1 0,0 0 1,0 1-1,-21 4 1,29-4-111,0 1 0,0 0 0,0 0 0,1 0 0,-1 1 1,1 0-1,0 0 0,0 0 0,0 1 0,-8 7 1,-4 9-2768,7 4-3411,9-18-1296</inkml:trace>
</inkml:ink>
</file>

<file path=ppt/ink/ink4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0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14029,'0'0'8905,"54"0"-6951,-14 0-225,9-2-1152,6 2-481,6-3-192,-4-2-2114,-6-4-2499,-11-9-4419</inkml:trace>
</inkml:ink>
</file>

<file path=ppt/ink/ink4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5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0 112 7175,'0'0'5562,"10"-8"-1771,12-12-2399,29-26 2711,-43 39-2243,1 0 0,1 0 0,17-9 0,-26 16-1815,-1 0 1,0 0 0,0 0-1,1 0 1,-1 0 0,0 0 0,0 0-1,0 1 1,1-1 0,-1 0 0,0 0-1,0 0 1,0 0 0,1 1-1,-1-1 1,0 0 0,0 0 0,0 0-1,0 1 1,0-1 0,0 0 0,0 0-1,1 1 1,-1-1 0,0 0 0,0 0-1,0 1 1,0-1 0,0 0-1,0 0 1,0 1 0,0-1 0,0 0-1,0 0 1,0 1 0,0-1 0,-1 0-1,1 0 1,0 0 0,0 1-1,0-1 1,0 0 0,0 0 0,0 1-1,0-1 1,-1 0 0,1 0 0,0 0-1,0 0 1,0 1 0,-1-1-1,1 0 1,0 0 0,-8 17-92,-26 61 531,32-71-449,0 0 0,0 0 0,0 0 0,1 0 0,0 0 0,1 0 0,-1 0 0,1 0 0,1 0 0,0 8 0,0-13-35,0-1 0,0 1 0,0 0 0,0 0 0,0-1 0,1 1 0,-1 0 0,0-1 0,1 1 0,-1-1 0,1 0 0,-1 0 0,1 1 0,0-1 1,0 0-1,-1 0 0,1 0 0,0-1 0,0 1 0,0 0 0,0-1 0,0 1 0,0-1 0,4 1 0,55 2-77,-50-3 19,-8 0 36,50-4-3234,-50 3 2416,0 0 0,0 0 0,0 0 0,0 0 0,0-1 1,0 1-1,-1-1 0,1 0 0,0 0 0,-1 0 0,1 0 0,-1 0 0,0 0 0,3-4 0,9-15-9203</inkml:trace>
</inkml:ink>
</file>

<file path=ppt/ink/ink4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35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13453,'0'0'10858,"-29"59"-8456,25-35-384,2 3-673,2 0-768,2 2-449,11 2-64,5 0-1473,3-6-4004,3-1-6887</inkml:trace>
</inkml:ink>
</file>

<file path=ppt/ink/ink4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2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86 6887,'0'0'7121,"2"-8"-4884,1-3-1504,4-29 2340,-8 38-2894,0 1 0,0-1 0,1 1 0,-1 0 0,0-1 0,0 1 0,0 0 0,0-1 0,-1 1 1,1 0-1,0 0 0,0 0 0,-1 0 0,1 0 0,-1 0 0,1 1 0,-1-1 0,1 0 0,-1 1 0,1-1 0,-1 1 0,0 0 0,1-1 0,-1 1 0,1 0 0,-1 0 0,0 0 1,1 0-1,-4 1 0,-53 1 1010,52 0-1113,0 0 0,0 0-1,1 0 1,-1 0 0,0 1 0,1 0 0,0 0 0,0 1 0,0 0 0,0 0 0,0 0-1,1 0 1,0 0 0,0 1 0,0 0 0,0 0 0,1 0 0,0 0 0,0 1-1,0-1 1,1 1 0,-4 11 0,5-13-26,0 1 0,0-1 1,0 1-1,0-1 0,1 1 0,0 0 0,0-1 0,0 1 0,0 0 0,1 0 1,0-1-1,0 1 0,0-1 0,0 1 0,1-1 0,0 1 0,0-1 0,0 0 0,0 0 1,1 0-1,-1 0 0,1 0 0,0-1 0,1 1 0,-1-1 0,0 0 0,1 0 1,0 0-1,0 0 0,4 2 0,3 0-26,-1-1-1,1 0 1,0 0 0,1-1 0,-1 0-1,0-1 1,1-1 0,0 1-1,-1-2 1,1 0 0,0 0 0,-1-1-1,1 0 1,-1-1 0,1-1-1,-1 0 1,0 0 0,0-1 0,14-7-1,-16 7 29,-1 0 0,0-1-1,0 1 1,0-2 0,0 1 0,-1-1-1,0 0 1,0-1 0,-1 1-1,0-1 1,0-1 0,0 1-1,-1-1 1,0 0 0,-1 0 0,0-1-1,0 1 1,0-1 0,-1 0-1,-1 0 1,0 0 0,0 0 0,0-1-1,-1-10 1,-1 18-47,0 1 0,0 0 0,0 0 0,0-1 0,-1 1 1,1 0-1,-1 0 0,1-1 0,-1 1 0,1 0 0,-1 0 0,1 0 0,-1 0 0,0 0 1,0 0-1,0 0 0,0 0 0,1 0 0,-1 0 0,0 0 0,-1 1 0,1-1 0,0 0 0,0 1 1,0-1-1,0 1 0,0-1 0,-1 1 0,1 0 0,0-1 0,0 1 0,-1 0 0,1 0 0,0 0 1,0 0-1,-1 0 0,-2 0 0,1 0-12,0 0 0,0 1 0,-1-1 0,1 1 0,0-1 0,0 1 0,0 0 0,0 1 0,-1-1 0,2 0 0,-1 1 0,0-1 0,-5 5 0,3-1-2,1 0 1,-1 0-1,1 1 1,0 0-1,1 0 1,-1 0-1,1 0 0,0 0 1,1 1-1,-1-1 1,1 1-1,1 0 0,-1-1 1,1 1-1,0 0 1,1 0-1,0 13 0,1-15 9,-1-1-1,1 0 1,1 1-1,-1-1 1,0 0-1,1 0 1,0 0-1,0 0 0,0 0 1,1 0-1,-1-1 1,1 1-1,0-1 1,0 1-1,0-1 0,0 0 1,0-1-1,1 1 1,0 0-1,-1-1 1,1 0-1,0 0 1,0 0-1,0 0 0,0-1 1,1 1-1,-1-1 1,7 1-1,-5-1 13,1 0 0,-1 0-1,1-1 1,-1 0 0,1 0-1,-1-1 1,1 0 0,-1 0-1,1 0 1,-1-1 0,0 0 0,0 0-1,0-1 1,0 0 0,0 0-1,0 0 1,-1 0 0,10-8-1,-7 3 3,0 0-1,0 0 0,0 0 0,-1-1 1,0 0-1,-1-1 0,0 0 1,-1 0-1,0 0 0,4-12 1,-7 18-7,0 0 0,-1 0 0,0 0 0,0 0 0,0 0 0,0 0 0,-1-1 0,0 1 0,0 0 0,0 0 0,0-1 0,0 1 0,-1 0 0,0 0 0,-1-5 0,1 7-11,-1 0-1,1-1 1,-1 1-1,0 0 1,0 0-1,1 0 1,-1 0-1,0 1 1,-1-1-1,1 0 1,0 1-1,0-1 1,-1 1-1,1 0 1,-1 0-1,1 0 1,-1 0-1,1 0 1,-1 1-1,1-1 1,-1 1-1,0 0 1,1-1-1,-4 2 1,-5-2-9,1 1 1,-1 1 0,0 0-1,1 1 1,-1 0-1,1 0 1,-1 1 0,1 0-1,0 1 1,0 0 0,0 1-1,-11 8 1,16-10 7,0 0 1,0 1-1,0-1 0,0 1 1,1 0-1,0 1 0,0-1 1,0 1-1,0 0 0,1 0 1,0 0-1,0 0 0,0 1 1,1-1-1,0 1 1,0 0-1,0-1 0,1 1 1,-1 0-1,1 0 0,1 0 1,-1 0-1,1 8 0,1-12 6,-1 0-1,1-1 1,-1 1 0,1 0-1,0-1 1,-1 1-1,1-1 1,0 0-1,0 1 1,0-1 0,0 1-1,0-1 1,1 0-1,-1 0 1,0 0-1,1 0 1,-1 0-1,0 0 1,1 0 0,-1 0-1,1-1 1,-1 1-1,1 0 1,0-1-1,-1 1 1,1-1 0,0 0-1,-1 1 1,3-1-1,58 2 43,-47-2-39,-9 1-322,0-1 0,0 0 0,0 0-1,0-1 1,0 0 0,0 0 0,0 0-1,0 0 1,0-1 0,-1 0-1,1-1 1,-1 1 0,1-1 0,-1 0-1,0 0 1,0-1 0,0 1 0,0-1-1,-1 0 1,8-8 0,2-19-6056</inkml:trace>
</inkml:ink>
</file>

<file path=ppt/ink/ink4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4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85 7015,'14'-19'2677,"-11"15"-1736,1-1 0,-1 1 0,1-1-1,-1 0 1,0 0 0,-1 0-1,1 0 1,-1 0 0,0-1 0,2-10-1,-23 34 96,-5 12-591,2 1-1,1 1 1,1 1 0,1 0-1,3 2 1,0 0 0,2 1-1,2 0 1,-12 59 0,23-87-259,0 0 0,0 0 0,0 0 0,1 0 0,0 0 0,1 0 0,0 0 0,0 0 0,4 13 0,-3-16-145,0-1 0,1 1 0,0-1 0,-1 0 0,1 0 0,0 0 0,1 0 0,-1 0 0,1-1 0,0 0 0,0 1 0,0-1 0,0-1 0,0 1 0,1-1 0,6 4 0,2-1-260,1 0-1,0 0 1,0-1-1,1-1 1,-1 0 0,16 0-1,49-1-6535,-32-5-2240</inkml:trace>
</inkml:ink>
</file>

<file path=ppt/ink/ink4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6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32,'0'0'1025,"-52"30"-993,47-29 32,4 2-64,-2-3-1153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16720,'0'0'4740,"56"-13"-2562,-20 8-1025,7 1-576,5-1-481,2 2-320,-1 0-3107,-6-1-6791</inkml:trace>
</inkml:ink>
</file>

<file path=ppt/ink/ink4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6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4292,'0'0'2210,"55"-31"-1954,-51 29-192,0-1-32,-1 3 2018,-4 0-3555,-2 0-1570</inkml:trace>
</inkml:ink>
</file>

<file path=ppt/ink/ink4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7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81 2915,'45'-25'2932,"21"-22"10162,-52 38-9817,-18 17-1035,-20 20-998,-25 12 314,-61 39-1,-3 3-241,96-63-1414,17-19 38,0 0 0,0 0 0,0 1 0,0-1 1,0 0-1,0 0 0,0 1 0,0-1 1,0 0-1,0 0 0,0 0 0,0 1 0,0-1 1,0 0-1,0 0 0,1 1 0,-1-1 0,0 0 1,0 0-1,0 0 0,0 0 0,0 1 0,1-1 1,-1 0-1,0 0 0,0 0 0,0 0 0,1 0 1,-1 0-1,0 1 0,0-1 0,0 0 0,1 0 1,-1 0-1,0 0 0,0 0 0,1 0 1,-1 0-1,0 0 0,0 0 0,1 0 0,-1 0 1,0 0-1,0 0 0,1 0 0,2-1-625,0 1 0,0-1 0,0 1 0,0-1 0,0 0 0,0 0 0,0-1-1,0 1 1,-1-1 0,1 1 0,-1-1 0,5-3 0,6-9-5059,-4 1-2760</inkml:trace>
</inkml:ink>
</file>

<file path=ppt/ink/ink4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7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10826,'0'0'11051,"53"-1"-8937,-20 16-481,6 4-95,4 3-481,3 1-449,-3 4-512,-2 2-64,-6 3-288,-5-1-1698,-9-3-1761,-6-4-2211</inkml:trace>
</inkml:ink>
</file>

<file path=ppt/ink/ink4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8 8456,'0'0'12300,"-51"0"-8265,51 2-3138,1 3 64,19 2 224,10-2-96,10 0-224,8-2-512,9-2-225,1-1-96,1 0-160,-5 0-1282,-3-11-2530,-7-14-3298</inkml:trace>
</inkml:ink>
</file>

<file path=ppt/ink/ink4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49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75 368 64,'0'0'12428,"-9"4"-9610,-7 6-1592,-6 3 150,-5-3 5584,33-11-4024,13-8-2460,0-2 1,-1 0-1,0 0 0,-1-2 1,19-16-1,5-4-308,38-32-71,92-98 0,-129 122-93,-48 48-47,0 1 1,0 0-1,1 0 0,-5 12 0,-3 3 33,1-4 8,-26 47-5,36-61 22,0 0 0,0-1 0,0 1 0,1 0 0,0 0 0,0 0 0,0 1 0,0-1 0,1 0 0,0 0 0,0 8 0,1-12-5,-1 0 0,1-1 1,-1 1-1,1 0 1,0 0-1,-1-1 1,1 1-1,0-1 0,-1 1 1,1 0-1,0-1 1,0 1-1,0-1 1,-1 0-1,1 1 0,0-1 1,0 0-1,0 1 1,0-1-1,0 0 1,0 0-1,0 0 0,-1 0 1,1 0-1,0 0 1,0 0-1,0 0 1,0 0-1,0 0 0,0-1 1,0 1-1,1-1 1,32-9 227,-12-2-246,0-2 1,-1-1 0,-1 0 0,0-1 0,-1-2 0,-1 1 0,0-2 0,-2-1-1,0 0 1,-1-1 0,12-23 0,-21 31-132,-18 30-85,-18 36-75,26-46-43,1 1 0,0 0 1,1 0-1,0 0 0,0 0 0,1 0 0,0 0 0,0 1 0,1-1 0,0 0 0,2 17 1,-1-22 99,0 0 1,0 1 0,1-1-1,-1 0 1,1 0 0,-1 0-1,1 0 1,0 0-1,0-1 1,0 1 0,1 0-1,-1-1 1,1 0 0,-1 1-1,1-1 1,0 0 0,0 0-1,0-1 1,0 1 0,0-1-1,0 1 1,0-1 0,0 0-1,1 0 1,-1 0 0,0-1-1,1 1 1,-1-1 0,1 0-1,6 0 1,24 0-7777</inkml:trace>
</inkml:ink>
</file>

<file path=ppt/ink/ink4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 13100,'0'0'8456,"78"6"-6053,-48 14-514,-4 7-255,-7 10-1089,-10 7-353,-9 10-160,-21 9 32,-17 6 32,-16 8 32,-10-1-64,-9 10-64,-4-5-1473,-4-7-2051,3-10-1568</inkml:trace>
</inkml:ink>
</file>

<file path=ppt/ink/ink4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0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6182,'0'0'9438,"13"-9"-6689,-2 0-2203,2 1 0,-1 1-1,1 0 1,1 0-1,-1 1 1,1 1-1,0 0 1,0 1 0,21-3-1,-16 5 111,0 1 0,0 1 0,30 4 1,-45-4-606,0 1 0,-1 0 1,1 0-1,0 0 1,-1 0-1,1 1 0,0-1 1,-1 1-1,0 0 1,1 0-1,2 3 0,-4-3-46,-1-1-1,0 1 0,0-1 0,0 1 1,0-1-1,0 1 0,0 0 0,-1-1 1,1 1-1,0 0 0,-1 0 0,1-1 1,-1 1-1,0 0 0,0 0 0,1 0 1,-1 0-1,-1-1 0,1 1 0,0 0 0,0 0 1,-1 0-1,1 0 0,-2 2 0,0 1 59,0 0 0,-1 0 0,0 0 0,0-1 0,0 1-1,-1-1 1,1 0 0,-1 0 0,0 0 0,0 0-1,-1-1 1,1 0 0,-6 4 0,-67 34 511,72-38-533,-30 12 260,24-12-87,1 1 0,0 1 0,0 0 0,1 0 0,-1 1 0,1 0 0,-9 8 0,18-14-210,-1 0 1,1 1 0,0-1 0,0 0-1,-1 1 1,1-1 0,0 0-1,0 1 1,0-1 0,0 0-1,0 1 1,0-1 0,-1 1 0,1-1-1,0 0 1,0 1 0,0-1-1,0 1 1,0-1 0,0 0 0,1 1-1,-1-1 1,0 1 0,0-1-1,0 0 1,0 1 0,0-1-1,0 0 1,1 1 0,-1-1 0,0 0-1,0 1 1,1-1 0,-1 0-1,0 1 1,0-1 0,1 0 0,-1 0-1,0 1 1,1-1 0,-1 0-1,0 0 1,1 0 0,-1 1 0,1-1-1,-1 0 1,0 0 0,1 0-1,-1 0 1,0 0 0,1 0-1,24 6 33,-23-6-25,184 20-1379,-61-16-5866,-56-4-1976</inkml:trace>
</inkml:ink>
</file>

<file path=ppt/ink/ink4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6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5285,'0'0'9342,"7"-9"-5509,-2 3-3161,25-30 1526,-28 34-1834,0 0-1,0 1 0,0-1 0,0 1 0,1 0 0,-1-1 1,0 1-1,1 0 0,-1 0 0,1 1 0,2-2 0,-4 3-243,0 0-1,0-1 1,-1 1-1,1 0 0,0-1 1,0 1-1,-1 0 1,1 0-1,0-1 0,-1 1 1,1 0-1,-1 0 0,1 0 1,-1 0-1,0 0 1,1 0-1,-1 0 0,0 0 1,0 0-1,1 0 1,-1 0-1,0 0 0,0 0 1,0 0-1,0 0 1,0 0-1,-1 0 0,1 1 1,0 0-1,-4 36 607,-2-15-289,-1 0 0,-13 29-1,12-36-577,2-1 0,0 1 0,1 0 0,0 1 0,2-1 0,0 1 0,-2 20 0,9-44-4581,3-5 2344,-3-41-7514,-3 19 3496</inkml:trace>
</inkml:ink>
</file>

<file path=ppt/ink/ink4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8136,'2'-11'938,"6"-27"809,-4 3 5241,4 33-2702,13 2-2703,-17 0-902,89 7 2518,2 0-5950,-80-8 960</inkml:trace>
  <inkml:trace contextRef="#ctx0" brushRef="#br0" timeOffset="1">80 77 6598,'0'0'8456,"-54"41"-5285,44-30-544,9-1-225,1-3-672,6-4-673,14-3-161,9 0-415,5 0-385,-1 0-384,0-4-2211,-9 3-2209,-9 1-2627</inkml:trace>
</inkml:ink>
</file>

<file path=ppt/ink/ink4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7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0 333 14029,'0'0'11659,"75"10"-12107,-37-21-1314,-2-2-1441,-3-4-1569,-5-2-2531</inkml:trace>
  <inkml:trace contextRef="#ctx0" brushRef="#br0" timeOffset="1">406 1 16400,'0'0'5605,"-45"63"-4965,25-29-255,0 3 95,4 0 321,2-2-32,5-4-33,7-8-415,2-5-257,4-11-64,12-7-481,9 0-1312,2-12-1506,1-9-2371,2-6-4067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 12684,'0'0'6331,"9"-6"-3421,27-18-230,-36 24-2542,0 0 0,1-1 1,-1 1-1,0 0 1,1-1-1,-1 1 0,0 0 1,1 0-1,-1-1 1,0 1-1,1 0 0,-1 0 1,1 0-1,-1-1 1,1 1-1,-1 0 0,1 0 1,-1 0-1,1 0 1,-1 0-1,0 0 0,1 0 1,-1 0-1,1 0 1,-1 0-1,1 0 0,-1 0 1,1 0-1,-1 1 1,1-1-1,-1 0 0,0 0 1,1 0-1,-1 1 0,1-1 1,-1 0-1,1 1 1,-2 18 1228,-15 21-1182,-10-1-44,18-28-115,0 0 0,1 1 0,0 0-1,1 0 1,0 0 0,1 1 0,-6 17-1,11-29-17,0 0-1,0 0 1,0 0 0,1 0-1,-1 0 1,0 0-1,0-1 1,0 1-1,1 0 1,-1 0-1,0 0 1,1 0 0,-1 0-1,1-1 1,-1 1-1,1 0 1,-1 0-1,1-1 1,-1 1-1,1 0 1,0-1-1,-1 1 1,1-1 0,0 1-1,0-1 1,0 1-1,-1-1 1,1 0-1,0 1 1,0-1-1,0 0 1,0 1-1,0-1 1,0 0 0,-1 0-1,1 0 1,0 0-1,2 0 1,44 0 194,-34-1-159,6 0-176,-1-1-1,1-1 1,0-1 0,-1 0 0,20-8 0,3-7-2942,-8-4-3531,-19 8-483</inkml:trace>
</inkml:ink>
</file>

<file path=ppt/ink/ink4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10218,'0'0'12043,"-27"67"-10153,6-37-513,-1 3-320,1-1-737,1 0-255,4-6-33,9-4-481,1-9-1216,6-8-770</inkml:trace>
  <inkml:trace contextRef="#ctx0" brushRef="#br0" timeOffset="1">1 83 13261,'0'0'11787,"54"34"-11595,-23-23-160,-1-4-481,2-2-1312,-3-5-1795,-5 0-2401</inkml:trace>
</inkml:ink>
</file>

<file path=ppt/ink/ink4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14157,'0'0'9417,"0"65"-7751,3-37-353,-2 1-704,-1 6-289,0 0-256,-9 6 0,-15 1-32,-8 2-416,-10 2-1218,-1 0-1248,-4-7-2916</inkml:trace>
</inkml:ink>
</file>

<file path=ppt/ink/ink4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9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203 156 7431,'13'-16'1997,"31"-44"4249,-41 55-5541,0 0 0,-1 0 0,1-1 0,-1 1 0,0 0 0,0-1 1,-1 1-1,0-1 0,0 0 0,1-6 0,-2 12-617,0-1 0,0 1 0,0-1-1,0 1 1,0-1 0,-1 0 0,1 1 0,0-1-1,0 1 1,0-1 0,0 1 0,-1-1 0,1 1-1,0-1 1,0 1 0,-1-1 0,1 1 0,0-1-1,-1 1 1,1 0 0,0-1 0,-1 1 0,1 0-1,-1-1 1,1 1 0,-1 0 0,1-1 0,-1 1-1,1 0 1,-1 0 0,1 0 0,-1-1 0,1 1-1,-1 0 1,0 0 0,-26 5 675,-22 21-865,36-14 154,0 1-1,1 0 0,0 1 1,1 1-1,1 0 0,0 0 1,1 1-1,1 0 0,0 1 1,1 0-1,-5 18 0,5-11 120,1 1-1,2-1 1,0 1 0,2 0-1,0 0 1,2 1-1,4 37 1,-2-53-150,1 1-1,0 0 1,0-1-1,1 0 1,1 0-1,0 0 1,0 0 0,1-1-1,7 9 1,21 40-222,-34-58 101,1 1-1,-1-1 0,0 0 0,0 1 1,1-1-1,-1 0 0,0 1 0,0-1 1,1 1-1,-1-1 0,0 0 0,0 1 1,0-1-1,0 1 0,0-1 0,0 1 0,0-1 1,0 0-1,0 1 0,0-1 0,0 1 1,0-1-1,0 1 0,0-1 0,0 0 1,0 1-1,0-1 0,0 1 0,-1-1 1,1 0-1,0 1 0,0-1 0,-1 1 1,1-1-1,0 0 0,0 1 0,-1-1 1,1 0-1,0 0 0,-1 1 0,-21-4-3306,-24-21-2854,15-2 303,1-5-3523</inkml:trace>
</inkml:ink>
</file>

<file path=ppt/ink/ink4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8:59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7239,'0'0'14061,"34"-47"-12619,0 42-129,4-1-448,3 3-545,8 1-256,-1 0-96,-1 1-1313,-6-3-2051,-5-2-2401,-5-4-5766</inkml:trace>
</inkml:ink>
</file>

<file path=ppt/ink/ink4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0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13869,'0'0'8397,"-10"6"-7174,-3 2-872,1 1 1,1 1-1,-1 0 0,2 1 1,-1 0-1,2 1 0,-1-1 1,2 2-1,-1 0 1,-10 22-1,9-10 127,0 1 0,1 0 0,-7 43 0,13-56-382,1-1 0,1 1 0,0 1 0,1-1 0,0 0 0,1 0 0,1 0 0,0 0 0,6 20 0,-6-28-194,0-1 0,0 1 0,0-1 0,1 0 0,-1 0 0,1 0 0,0 0 0,1 0 0,-1-1 0,1 1 0,-1-1 0,1 0 0,0 0 0,0 0 0,0-1 0,1 1 0,-1-1 0,7 2 0,-5-2-823,0 0 0,1 0 1,-1-1-1,1 0 0,-1-1 1,1 1-1,-1-1 0,10-1 1,15-4-6442</inkml:trace>
  <inkml:trace contextRef="#ctx0" brushRef="#br0" timeOffset="1">566 121 18866,'0'0'6822,"-68"69"-4932,44-33-769,-5 5-704,1 0-289,2 1-96,2-5-32,5-4 32,1-9-224,7-8-289,0-8-576,5-8-1569,-3 0-1987,2-19-2145,2-8-6823</inkml:trace>
</inkml:ink>
</file>

<file path=ppt/ink/ink4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10314,'0'0'11338,"68"8"-9063,-36 5-674,4 4-256,1 1-640,0 4-577,-6 0-96,-1 1-1441,-8-1-1634,-6-4-2370,-4-4-7655</inkml:trace>
</inkml:ink>
</file>

<file path=ppt/ink/ink4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0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13741,'0'0'10698,"-19"63"-10698,19-27-128,1-2-2146,7-4-1698,0-8-3395</inkml:trace>
</inkml:ink>
</file>

<file path=ppt/ink/ink4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1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11179,'0'0'14445,"56"-9"-13708,-48 38-225,2 3-255,1-1-161,-2 3-64,1 0-865,-4-5-2306,-3-5-3075,-3-7-8840</inkml:trace>
</inkml:ink>
</file>

<file path=ppt/ink/ink4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1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15919,'0'0'4885,"8"11"-3818,4 9-812,-1-1 0,-1 1-1,-1 1 1,-1 0 0,-1 0-1,0 0 1,-2 1-1,0 0 1,2 28 0,-7-21-54,-1-1 0,-1 1 1,-1-1-1,-2 0 1,0 1-1,-2-2 0,-2 1 1,-13 30-1,12-34-572,-2 0 1,-1-1-1,-1-1 1,-1 0-1,-22 26 1,6-20-3874,3-10-2963</inkml:trace>
</inkml:ink>
</file>

<file path=ppt/ink/ink4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2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104 302 6406,'0'0'8093,"4"-9"-4863,-1 4-2386,0-2 0,-1 1 0,1 0 0,-1 0 1,-1-1-1,2-8 0,-2 14-641,-1-1-1,0 1 1,0 0 0,0 0-1,0 0 1,0 0-1,-1 0 1,1 0 0,0 0-1,0 0 1,-1 0-1,1 0 1,-1 0 0,1 0-1,-1 0 1,1 0 0,-1 0-1,1 0 1,-1 1-1,0-1 1,-1-1 0,0 1-137,0 0 1,0 1-1,1-1 0,-1 1 1,0-1-1,0 1 1,0 0-1,0 0 1,0-1-1,0 2 1,0-1-1,0 0 0,0 0 1,0 1-1,0-1 1,1 1-1,-4 0 1,1 1-46,0 0 0,0 0 0,0 0 0,0 1 1,0-1-1,1 1 0,-1 0 0,1 0 0,0 0 1,0 0-1,0 1 0,0-1 0,1 1 0,-1 0 1,1 0-1,0 0 0,-2 6 0,0-1 5,0 0 1,1 0-1,1 0 1,0 0-1,0 1 0,1-1 1,-1 12-1,2-19-21,0-1 0,0 0 1,0 1-1,0-1 0,0 0 0,0 1 0,1-1 0,-1 0 0,1 1 0,-1-1 0,1 0 0,-1 0 0,1 0 1,-1 1-1,1-1 0,0 0 0,0 0 0,0 0 0,0 0 0,-1 0 0,1 0 0,1 0 0,-1 0 0,1 0 1,1 0 12,-1 0-1,0 0 1,1 0 0,-1-1 0,1 1 0,0-1 0,-1 0 0,1 0 0,-1 0 0,1 0 0,-1 0 0,4-1 0,3-1 42,0 0 0,0-1-1,0 0 1,0 0 0,-1-1 0,11-6 0,5-6-28,-1-1 0,0 0 0,-2-2 0,0-1 1,35-44-1,-46 52-24,-1 0 1,-1-1-1,0 0 1,0-1 0,-2 0-1,0 0 1,0 0-1,-1-1 1,-1 1-1,0-1 1,-1 0-1,1-27 1,-4 42-10,0 0-1,1-1 1,-1 1 0,0 0-1,0-1 1,0 1-1,0 0 1,0-1 0,0 1-1,0 0 1,0-1 0,0 1-1,0 0 1,0 0 0,-1-1-1,1 1 1,0 0 0,0-1-1,0 1 1,0 0-1,0-1 1,0 1 0,-1 0-1,1 0 1,0-1 0,0 1-1,-1 0 1,1 0 0,0 0-1,0-1 1,-1 1-1,1 0 1,0 0 0,0 0-1,-1 0 1,1-1 0,0 1-1,-1 0 1,1 0 0,0 0-1,-1 0 1,1 0 0,0 0-1,-1 0 1,1 0-1,0 0 1,0 0 0,-1 0-1,1 0 1,0 0 0,-1 0-1,1 0 1,0 1 0,-1-1-1,1 0 1,0 0-1,0 0 1,-1 0 0,1 1-1,0-1 1,0 0 0,-1 0-1,1 0 1,0 1 0,0-1-1,-1 1 1,-16 16 28,8-3-37,1 0-1,1 0 1,0 0 0,1 1-1,1 0 1,0 1 0,1-1-1,0 1 1,1 0 0,1 0-1,1 0 1,0 0 0,1 0-1,4 29 1,-3-41-218,1 1 0,-1-1 0,0 0 0,1 1-1,0-1 1,0 0 0,1 0 0,-1 0 0,1-1 0,-1 1 0,1-1 0,1 1-1,-1-1 1,0 0 0,1 0 0,6 4 0,-5-4-588,-1 0 0,1-1 0,-1 0 0,1 0 0,0-1 0,0 1 0,0-1 0,0 0 0,6 0 0,20 0-8446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17040,'0'0'5509,"-31"58"-3875,26-31-961,5 2-289,0 1-256,0-2-96,12-5-929,6-9-2178,4-7-1921,2-7-5414</inkml:trace>
</inkml:ink>
</file>

<file path=ppt/ink/ink4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3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14926,'0'0'14771,"0"9"-13804,-2 1-874,0-1 0,0 1 0,0 0 0,-1-1 0,-1 0 1,0 1-1,0-2 0,-1 1 0,0 0 0,-6 8 0,-73 90 880,55-72-867,15-17-378,12-14 22,-1 1 0,0-1 0,0 0 1,-1 0-1,1 0 0,-1 0 0,0-1 1,0 1-1,0-1 0,0 0 0,0 0 1,-1-1-1,-7 4 0,8-17-5667,3-23 1268,1 28 2905,0-33-6808</inkml:trace>
</inkml:ink>
</file>

<file path=ppt/ink/ink4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3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12748,'0'0'9385,"15"53"-7367,2-28-64,2 2-641,7 4-833,0 1-384,4 0-832,-1-3-2980,2-4-3362</inkml:trace>
</inkml:ink>
</file>

<file path=ppt/ink/ink4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16047,'0'0'11627,"48"69"-10153,-38-23-642,3 0-575,0 2-193,4 0-1025,-4-11-3523,2-8-6086</inkml:trace>
</inkml:ink>
</file>

<file path=ppt/ink/ink4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4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17008,'0'0'5990,"89"0"-4677,-32 2-256,13 1-352,4 2-577,2-2-160,-5 0-1121,-10-1-801,-9-2 32,-19 0-1057,-18 0-1889</inkml:trace>
</inkml:ink>
</file>

<file path=ppt/ink/ink4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17969,'0'0'4644,"46"51"-3394,14-46-97,11-3-449,8-1-544,1-1-800,-7-1-4133,-5-13-4676</inkml:trace>
</inkml:ink>
</file>

<file path=ppt/ink/ink4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5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56 15855,'0'0'1804,"-2"-10"-85,1 6-1514,-10-29 1109,10 33-1290,0-1 1,1 0-1,-1 0 0,0 1 0,0-1 1,0 0-1,0 1 0,0-1 1,1 1-1,-1-1 0,0 1 1,0 0-1,0-1 0,0 1 0,0 0 1,-1 0-1,1-1 0,0 1 1,0 0-1,0 0 0,0 0 1,0 0-1,0 1 0,0-1 0,0 0 1,0 0-1,0 1 0,0-1 1,0 0-1,0 1 0,0-1 1,0 1-1,0-1 0,0 1 0,1 0 1,-1-1-1,0 1 0,-1 1 1,-6 4 23,1 1 1,-1 0 0,1 1 0,1-1-1,-1 1 1,2 1 0,-1-1 0,1 1-1,0 0 1,1 0 0,0 0-1,0 1 1,1-1 0,-4 21 0,4-18 72,1 0 0,1 1 0,0-1 0,1 1 0,0-1 1,0 0-1,2 1 0,-1-1 0,2 0 0,0 0 1,0 0-1,6 13 0,69 115 201,0-1-251,-70-121-59,-1 1 1,-1-1-1,0 1 1,-2 0-1,0 0 1,2 27-1,-6-25 157,-1-1-1,0 1 1,-2 0-1,0-1 1,-2 0-1,0 0 0,-1 0 1,-1 0-1,-1-1 1,-1 0-1,0-1 1,-16 23-1,3-8-8,-2-1 0,-1-1 0,-2-2 0,0 0 0,-48 37 0,74-65 34,-5 3-3030,4-12-7329,3-10-1318</inkml:trace>
</inkml:ink>
</file>

<file path=ppt/ink/ink4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6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12460,'0'0'7559,"-12"49"-5765,33-44-161,10-4-896,5-1-577,8 0-96,2-4-1025,-3-6-3267,0-7-4420</inkml:trace>
</inkml:ink>
</file>

<file path=ppt/ink/ink4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17392,'0'0'3145,"-11"3"-2393,5-1-604,0 0-1,0 0 1,0 0-1,0 1 1,1 0-1,-1 0 1,1 0-1,0 1 1,0 0-1,0 0 1,0 0-1,1 0 1,-1 1-1,1 0 1,0 0-1,1 0 1,-1 0-1,1 0 1,0 1-1,0 0 1,1 0-1,0-1 1,0 1-1,0 1 1,1-1-1,-2 10 1,3-15-127,0 1 0,0-1 0,0 0 1,0 0-1,1 0 0,-1 0 0,0 0 0,1 0 0,-1 0 1,0 0-1,1 0 0,-1 0 0,1 0 0,-1-1 1,1 1-1,0 0 0,-1 0 0,1 0 0,0-1 0,0 1 1,0 0-1,-1-1 0,1 1 0,0 0 0,0-1 0,0 0 1,2 2-1,0-1 11,1 0 0,0-1 1,-1 1-1,1-1 0,0 1 0,0-1 1,0 0-1,4-1 0,2 0 4,0-1 1,-1 0-1,0 0 0,1-1 0,-1-1 1,9-3-1,-7 0-33,1-1 0,-1 0 1,17-16-1,-26 22-1,0 0 1,1 0 0,-1-1 0,0 1-1,0 0 1,0-1 0,0 1-1,-1-1 1,1 0 0,-1 0-1,0 1 1,1-1 0,-1 0-1,-1 0 1,1 0 0,0 0 0,-1 0-1,1 0 1,-1-1 0,0 1-1,0 0 1,0-4 0,-1 6-3,0 0 1,0 0 0,0 0 0,0 1-1,-1-1 1,1 0 0,0 0-1,0 1 1,0-1 0,0 1 0,-1-1-1,1 1 1,0 0 0,-1-1 0,1 1-1,0 0 1,0 0 0,-1 0-1,1 0 1,0 0 0,-1 0 0,1 0-1,-3 1 1,-32 7 8,32-6-16,0 0 0,0 0 0,0 1 0,1 0 0,-1 0-1,0 0 1,-4 5 0,7-6 2,0-1 1,0 1-1,-1-1 0,1 1 1,0-1-1,0 1 1,0 0-1,1 0 0,-1-1 1,0 1-1,1 0 0,-1 0 1,1 0-1,-1 0 0,1 0 1,0 0-1,0 0 1,0 0-1,0 0 0,1 3 1,0-4-80,0 0 0,0 1 0,1-1 0,-1 0 1,1 0-1,-1 0 0,1 0 0,-1 0 0,1 0 0,-1-1 1,1 1-1,0 0 0,-1-1 0,1 1 0,0-1 0,0 0 1,-1 1-1,1-1 0,0 0 0,0 0 0,0 0 1,-1-1-1,4 1 0,44-7-5907,-15-8-2529</inkml:trace>
</inkml:ink>
</file>

<file path=ppt/ink/ink4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6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14510,'0'0'1804,"-8"5"241,4-4-1728,-1 1 0,0 1 0,1-1 0,-1 1 0,1-1 0,0 1-1,0 1 1,0-1 0,1 1 0,-1-1 0,1 1 0,-1 0 0,1 0 0,1 0 0,-1 1 0,0-1 0,1 1 0,0-1 0,0 1 0,0 0 0,1 0 0,0 0 0,-1 7 0,2-11-282,0 0 1,0-1 0,0 1-1,0 0 1,1 0-1,-1-1 1,0 1-1,1 0 1,-1-1-1,0 1 1,1 0-1,-1-1 1,1 1-1,-1-1 1,1 1 0,-1-1-1,1 1 1,-1-1-1,1 1 1,0-1-1,-1 1 1,1-1-1,0 0 1,-1 1-1,1-1 1,1 1-1,28 4 436,-21-5-380,0 0 0,-1-1 0,1 0-1,15-4 1,-21 4-69,0-1 0,0 1-1,0-1 1,-1 0-1,1 0 1,0 0 0,-1 0-1,1-1 1,-1 1-1,0-1 1,0 1 0,0-1-1,0 0 1,0 1 0,-1-1-1,2-4 1,-2 6 2,-1 0 0,1-1-1,-1 1 1,1-1 0,-1 1 0,0 0 0,0-1 0,1 1 0,-1-1 0,0 1 0,0-1 0,0 1 0,-1-1-1,1 1 1,0-1 0,-1 1 0,1 0 0,0-1 0,-1 1 0,0 0 0,1-1 0,-1 1 0,0 0 0,1 0-1,-1-1 1,0 1 0,0 0 0,0 0 0,0 0 0,0 0 0,-1 0 0,1 0 0,0 0 0,0 1 0,-1-1-1,1 0 1,-3 0 0,-4-2-16,0 1-1,0 0 1,-1 0-1,1 1 1,-1 0-1,-10 0 1,-18 8-1611,35-7 1310,1 1 0,-1 0 0,1-1 0,-1 1 0,1 0 1,0 0-1,-1 0 0,1 0 0,0 0 0,-1 0 0,1 1 1,0-1-1,0 0 0,0 1 0,0-1 0,-1 3 0,2 2-4565</inkml:trace>
</inkml:ink>
</file>

<file path=ppt/ink/ink4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7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215 100 14157,'0'0'2093,"-2"-8"85,1 4-1815,0-1 0,0 1 0,0 0-1,-1-1 1,0 1 0,1 0 0,-2 0 0,1 0 0,0 0-1,-5-5 1,5 8-211,0-1 1,0 0-1,0 1 0,0-1 1,-1 1-1,1 0 0,0 0 1,-1 0-1,1 0 0,-1 0 1,1 0-1,-1 1 0,1-1 1,-1 1-1,1 0 0,-1 0 1,0 0-1,1 0 0,-1 0 1,1 0-1,-1 1 0,1-1 1,-1 1-1,-3 1 0,-1 1-20,0 0 0,1 0-1,-1 1 1,1 0 0,0 0-1,0 0 1,0 1 0,1 0-1,0 0 1,0 0 0,0 1-1,0 0 1,-4 7 0,3-5-71,1 1 1,0-1 0,1 1 0,0 0 0,0 0-1,1 1 1,0-1 0,1 1 0,-2 13-1,4-21-55,0 0 0,0 0 0,0 0 0,0 0-1,0 0 1,1 0 0,-1 0 0,1 0-1,-1 0 1,1-1 0,0 1 0,0 0-1,0 0 1,0-1 0,0 1 0,0 0-1,0-1 1,1 1 0,-1-1 0,0 0-1,1 1 1,0-1 0,-1 0 0,1 0-1,-1 0 1,1 0 0,0 0 0,0 0 0,0 0-1,0-1 1,-1 1 0,1-1 0,0 1-1,0-1 1,0 0 0,0 0 0,0 0-1,0 0 1,0 0 0,3-1 0,3 1-3,-1 0 1,1-1-1,-1 0 1,1-1 0,-1 0-1,0 0 1,0 0 0,0-1-1,12-6 1,-7 1-84,-1 0 0,-1-1 0,1-1-1,-1 1 1,-1-2 0,0 1 0,12-18 0,-17 20 81,1 1 0,-1-1 0,0 1-1,-1-1 1,0 0 0,0-1 0,0 1-1,-1 0 1,-1-1 0,1 0 0,-1 1-1,-1-1 1,0-9 0,0 18-6,0-1 0,0 1 0,0-1 0,0 1 0,0-1 0,0 1 0,0 0 0,0-1 0,0 1 0,-1-1 0,1 1 0,0-1 0,0 1 1,0-1-1,-1 1 0,1 0 0,0-1 0,-1 1 0,1-1 0,0 1 0,-1 0 0,1 0 0,0-1 0,-1 1 0,1 0 0,-1-1 0,1 1 0,-1 0 0,1 0 0,-1 0 0,1 0 1,0-1-1,-1 1 0,0 0 0,-19 6-139,-14 21 18,26-18-133,2 0 1,-1 1 0,1-1 0,1 1-1,0 1 1,-5 13 0,8-17-388,0 0 1,0 1-1,1-1 1,-1 1 0,2 0-1,-1 8 1,5-2-2820,10-7-1948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16047,'0'0'7949,"8"8"-6465,15 14-670,39 41 1419,-58-58-2088,0 1-1,0-1 0,0 1 0,-1 0 1,0 0-1,0 0 0,0 1 0,-1-1 0,0 1 1,0-1-1,1 9 0,-3-5-46,0 1 0,0-1 0,-2 1 0,1-1 0,-1 0 0,0 1 0,-1-1 0,-1 0 0,1-1 0,-1 1 0,-1-1 0,0 1 0,-9 12 0,-6 5-57,0-1 0,-48 44 0,62-63-543,-1 0 0,0-1 0,-1 0 0,1-1 1,-1 1-1,0-2 0,-12 6 0,-3-6-6608</inkml:trace>
</inkml:ink>
</file>

<file path=ppt/ink/ink4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09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236 206 9225,'0'-2'46,"0"1"0,0-1 1,0 1-1,0 0 0,1-1 1,-1 1-1,1 0 0,-1-1 1,1 1-1,-1 0 0,1 0 1,0-1-1,0 1 0,-1 0 1,1 0-1,0 0 0,0 0 1,0 0-1,0 0 0,0 0 0,0 0 1,1 1-1,0-2 0,38-13 1356,-1 0 1954,-37 14-3007,-1 0 1,1 0 0,-1 1 0,0-1 0,1-1 0,-1 1-1,0 0 1,0 0 0,1 0 0,-1-1 0,0 1 0,0-1-1,-1 1 1,1-1 0,0 1 0,0-1 0,-1 1 0,1-1-1,0-2 1,-1 3-174,0 0 1,0 0-1,-1 0 0,1 0 0,0 0 0,0 0 0,-1 0 0,1 0 1,0 0-1,-1 0 0,1 0 0,-1 0 0,0 0 0,1 1 0,-1-1 1,0 0-1,1 0 0,-1 0 0,0 1 0,0-1 0,0 0 0,1 1 1,-1-1-1,0 1 0,0-1 0,0 1 0,0 0 0,0-1 0,0 1 1,0 0-1,-2-1 0,-41-7 553,36 7-310,-16-3-50,0 1 0,0 2 0,0 0 0,-41 4 0,60-2-338,0 0 0,-1 0 0,1 1 0,0-1 0,0 1 0,0 0 0,1 1 0,-1-1 0,0 1 0,1 0 0,0 0 0,-5 4 1,7-4 9,-1 0 0,1 0 0,0 0 1,0 1-1,0-1 0,0 0 0,1 1 1,-1 0-1,1-1 0,0 1 0,0 0 1,0 0-1,1-1 0,-1 1 0,1 0 1,0 0-1,0 0 0,1 6 1,0-5-24,0 0 1,1 0 0,0 0 0,0 0-1,0-1 1,1 1 0,-1 0 0,1-1-1,0 0 1,0 0 0,1 0 0,-1 0 0,1 0-1,0-1 1,0 1 0,0-1 0,1 0-1,-1-1 1,1 1 0,-1-1 0,1 0 0,0 0-1,6 2 1,5 2 6,1-1-1,-1 0 1,1-1-1,0-1 1,32 2-1,-39-5-14,0 0-1,0-1 0,0 0 1,0 0-1,0-1 0,0 0 1,0-1-1,-1 0 0,1-1 1,-1 0-1,0 0 1,0-1-1,0 0 0,-1-1 1,0 0-1,0 0 0,0-1 1,-1 1-1,1-2 0,-2 1 1,1-1-1,-1 0 0,-1-1 1,1 1-1,-1-1 0,-1 0 1,7-16-1,-10 21-9,1 0 0,-1 1 0,0-1 0,0 0 0,0 0 0,-1 0 0,1 0 0,-1 1 0,0-1 0,0 0 0,-1 0 0,1 0 0,-1 0 0,1 0 0,-1 0 0,-1 1 0,1-1 0,0 0 0,-1 1 0,-2-5 0,1 5 0,0 0 0,0 0 0,-1 0 0,0 0 0,1 0 0,-1 1 0,0-1 0,0 1 0,0 0 0,-1 1 0,1-1 0,0 1 0,-1 0 0,1 0 0,-1 0 0,-8 0 0,-15-2 0,-1 2 0,1 0 0,0 2 0,-44 7 0,54-4 0,0 0 0,0 0 0,0 2 0,1 0 0,0 1 0,0 1 0,-31 19 0,47-26 0,-1 0 0,0 0 0,1 0 0,-1 0 0,1 0 0,-1 0 0,1 1 0,0-1 0,-1 1 0,1-1 0,0 0 0,0 1 0,0 0 0,0-1 0,0 1 0,0 0 0,0-1 0,1 1 0,-1 0 0,1 0 0,-1 0 0,1 0 0,0 0 0,0-1 0,0 1 0,0 3 0,1-3 0,0 1 0,0-1 0,1 1 0,-1-1 0,1 0 0,-1 1 0,1-1 0,0 0 0,0 0 0,0 0 0,0-1 0,1 1 0,-1 0 0,0-1 0,5 3 0,8 3 0,0 0 0,1-1 0,0 0 0,29 6 0,-33-10 0,-1 0 0,1-1 0,0 0 0,0-1 0,0 0 0,0 0 0,0-2 0,0 0 0,0 0 0,22-8 0,-29 8 0,0 0 0,0-1 0,-1 1 0,1-1 0,-1 0 0,0 0 0,1-1 0,-2 0 0,1 1 0,0-1 0,-1 0 0,0-1 0,0 1 0,0 0 0,0-1 0,-1 0 0,0 0 0,0 0 0,0 0 0,0 0 0,-1 0 0,0 0 0,0 0 0,0-1 0,-1 1 0,0-11 0,0 13 0,0 1 0,0-1 0,0 0 0,-1 0 0,0 0 0,1 0 0,-1 0 0,0 1 0,0-1 0,0 0 0,-1 1 0,1-1 0,-1 1 0,1-1 0,-1 1 0,0 0 0,0 0 0,0 0 0,-3-3 0,0 2 0,0-1 0,0 2 0,0-1 0,-1 0 0,1 1 0,0 0 0,-1 0 0,0 1 0,-7-2 0,-3 1 0,-1 1 0,0 0 0,1 2 0,-1-1 0,1 2 0,-19 4 0,20-3 0,1 2 0,0 0 0,0 0 0,0 1 0,1 1 0,-18 11 0,28-16 0,-1 0 0,1 0 0,-1 1 0,1-1 0,0 1 0,0 0 0,0 0 0,0 0 0,0 0 0,1 0 0,0 1 0,-1-1 0,1 1 0,0 0 0,1-1 0,-1 1 0,1 0 0,0 0 0,-1 0 0,2 0 0,-1 0 0,0 0 0,1 0 0,0 0 0,0 1 0,0-1 0,1 6 0,1-6-23,0 0 1,0 0-1,1-1 1,-1 1-1,1 0 0,0-1 1,0 0-1,0 0 0,0 1 1,0-2-1,1 1 1,0 0-1,-1-1 0,1 0 1,0 0-1,0 0 1,6 2-1,8 3-601,1 0 0,29 5 0,11-3-3492,-2-8-2461</inkml:trace>
</inkml:ink>
</file>

<file path=ppt/ink/ink4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10 15727,'1'-1'125,"0"0"1,-1 1-1,1-1 0,0 0 1,0 0-1,0 1 0,0-1 1,0 1-1,0-1 0,0 1 1,0-1-1,0 1 1,0 0-1,0 0 0,1-1 1,-1 1-1,0 0 0,0 0 1,0 0-1,0 0 0,0 0 1,0 0-1,1 0 1,-1 1-1,0-1 0,0 0 1,0 1-1,2 0 0,-2 0 235,0 1-1,0 0 0,0-1 1,0 1-1,0 0 0,0-1 1,-1 1-1,1 0 0,-1 0 1,1-1-1,-1 1 0,0 0 1,1 0-1,-1 0 0,0 3 1,-1 7 1171,0 1 0,0-1 0,-1 1 0,-5 17 0,-4-2-1531,0-1 0,-2-1 0,-29 43 0,26-44 0,1 1 0,2 0 0,-17 42 0,30-67 0,-1 0 0,1 0 0,-1 0 0,1 0 0,0 0 0,0 0 0,-1 0 0,1 0 0,0 0 0,0 0 0,0 0 0,0 0 0,0 0 0,0 0 0,0 0 0,1 0 0,-1 0 0,0 0 0,1 0 0,-1 0 0,0 0 0,1 0 0,-1 0 0,1 0 0,0 0 0,-1 0 0,1 0 0,0 0 0,-1-1 0,1 1 0,2 1 0,-1-1 0,1 0 0,0 0 0,0 0 0,0 0 0,0-1 0,0 1 0,0-1 0,0 0 0,0 0 0,0 0 0,4-1 0,11-2 0,0 0 0,33-12 0,-6-1 1,-15 8-4,-1-2 0,0-2 0,0 0-1,-1-2 1,-1-1 0,34-24 0,-49 21-1903,-10-3-8210,-2 9 1756</inkml:trace>
</inkml:ink>
</file>

<file path=ppt/ink/ink4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17328,'0'0'12556,"-48"19"-11050,33 3-225,-3 9-1185,-2 9-96,2 4 0,2 1 0,4 2 0,3-2 0,7 0 0,2-4 0,8-8-1121,10-11-4452,5-11-4805</inkml:trace>
</inkml:ink>
</file>

<file path=ppt/ink/ink4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2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1 8392,'0'0'16885,"-11"12"-15187,-335 319 1932,336-324-3098,3-4-4004,7-3 3218,-1 0 0,1 0 1,-1-1-1,1 1 0,0 0 0,-1 0 1,1-1-1,0 1 0,-1 0 0,1-1 1,0 1-1,0 0 0,-1-1 0,1 1 1,0-1-1,0 1 0,0 0 1,-1-1-1,1 1 0,0-1 0,0 1 1,0-1-1,0 1 0,0-1 0,0 1 1,0 0-1,0-1 0,0 1 0,0-1 1,0 1-1,0-1 0,0 1 0,1-1 1,-1 1-1,0 0 0,0-1 0,0 1 1,0-1-1,1 1 0,5-26-8389</inkml:trace>
</inkml:ink>
</file>

<file path=ppt/ink/ink4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2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16432,'0'0'9865,"62"75"-9449,-32-46-288,7-1-96,4 0-352,6-4-1634,-4-8-2082,4-5-1697,0-8-7111</inkml:trace>
</inkml:ink>
</file>

<file path=ppt/ink/ink4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2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18962,'0'0'8776,"76"11"-7527,-31-6-768,7-2-417,3 1-64,-2-1-1121,-8-3-2563,-4 0-3554</inkml:trace>
</inkml:ink>
</file>

<file path=ppt/ink/ink4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3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17489,'0'0'12112,"-3"13"-11647,0-2-388,-1 4-16,1-1 0,0 0 0,1 0 0,0 17 0,2-27-50,-1-1-1,2 1 1,-1-1 0,0 1 0,1-1-1,-1 1 1,1-1 0,0 1 0,0-1-1,1 1 1,-1-1 0,1 0 0,0 0 0,-1 0-1,1 0 1,1 0 0,-1 0 0,0 0-1,1-1 1,-1 1 0,1-1 0,0 0 0,0 0-1,4 3 1,1-1-84,1-1 0,0 1 0,1-1 1,-1-1-1,0 0 0,1 0 0,-1-1 0,1 0 0,0 0 0,18-2 0,-21 0-613,0 0 0,-1-1 0,1 0 0,-1 0 0,0 0 0,1 0 0,5-5 0,-7 5-474,-1-1 0,0 0 1,0 0-1,0 0 0,-1 0 0,1-1 1,-1 0-1,0 1 0,0-1 0,3-5 1,4-10-5771</inkml:trace>
</inkml:ink>
</file>

<file path=ppt/ink/ink4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3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2274,'0'0'22934,"-33"61"-21012,24-41-801,0 2-449,0 1-319,4 0-225,4-1-64,1-2-32,0-3-865,10-5-1377,4-5-1217,-1-5-1538,1-2-3683</inkml:trace>
  <inkml:trace contextRef="#ctx0" brushRef="#br0" timeOffset="1">1 254 17681,'0'0'12011,"87"10"-11659,-30-17-255,0 1-97,-4-3-65,-9 3-1152,-9 1-2114,-9 3-1345,-13-2-2051,-5 3-4323</inkml:trace>
</inkml:ink>
</file>

<file path=ppt/ink/ink4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16752,'0'0'8771,"13"-6"-7015,7-3-1520,2 1 1,-1 1-1,1 1 0,0 0 0,1 2 0,-1 1 1,28-1-1,-50 4-236,1 0-1,0 0 1,-1 0-1,1 0 1,0 0 0,-1 0-1,1 0 1,-1 1 0,1-1-1,0 0 1,-1 0 0,1 0-1,0 1 1,-1-1-1,1 0 1,-1 0 0,1 1-1,-1-1 1,1 1 0,-1-1-1,1 1 1,-1-1-1,1 0 1,-1 1 0,1 0-1,-1-1 1,0 1 0,1-1-1,-1 1 1,0-1 0,0 1-1,1 0 1,-1-1-1,0 1 1,0 0 0,0-1-1,0 1 1,0-1 0,0 1-1,0 0 1,0-1 0,0 1-1,0 0 1,0-1-1,0 1 1,0 0 0,-1-1-1,1 1 1,0-1 0,-1 2-1,0 1 15,-1 1 0,1-1 0,-1 0 0,0 0 0,0-1 0,0 1 0,0 0 0,-5 3 0,-9 7 334,0-2 1,-1 0 0,0 0 0,-1-2 0,-28 12-1,44-21-230,5 0-43,65-4-851,-43 2 159,0 0 0,31 3 0,-55-1 618,0 0-1,0 0 1,0 0-1,0 0 0,0 0 1,0 0-1,0 0 1,0 1-1,0-1 1,0 0-1,0 1 1,0-1-1,0 0 1,0 1-1,0-1 1,0 1-1,0 0 1,0-1-1,0 1 1,-1 0-1,1-1 1,0 1-1,0 0 1,-1 0-1,1 0 1,-1 0-1,1-1 1,-1 1-1,1 0 1,-1 0-1,1 0 1,-1 0-1,0 0 1,1 0-1,-1 0 1,0 0-1,0 0 1,0 1-1,0-1 1,0 0-1,0 0 1,0 0-1,0 0 1,-1 0-1,1 0 1,0 0-1,0 0 0,-1 0 1,1 0-1,-1 0 1,1 0-1,-1 0 1,1-1-1,-2 2 1,-2 5 251,0-1 1,0 0-1,-1 0 1,1 0-1,-1-1 0,-7 6 1,0-1-16,0-1 1,-1 0-1,0-1 1,-15 7 0,22-12-173,0-1 1,0 1-1,0-1 1,0-1-1,0 1 1,0-1-1,0 0 1,-1-1-1,1 1 1,0-1-1,-1-1 0,-9-1 1,15 2-219,0 0 0,0-1 0,0 1 0,0-1 0,0 1 1,0-1-1,0 1 0,0-1 0,0 0 0,0 1 0,1-1 0,-1 0 0,0 0 0,0 0 0,1 1 0,-1-1 1,1 0-1,-1 0 0,0 0 0,1 0 0,0 0 0,-1 0 0,1 0 0,0-1 0,-1 1 0,1 0 0,0 0 0,0 0 1,0 0-1,0 0 0,0 0 0,0 0 0,0 0 0,1-1 0,-1 1 0,0 0 0,1 0 0,-1 0 0,1-1 1,1-4-1359,0 1 0,0 0 0,0 0 0,1 0 0,-1 0 0,7-8 0,17-17-8958</inkml:trace>
</inkml:ink>
</file>

<file path=ppt/ink/ink4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4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11211,'0'0'10014,"9"10"-8065,6 6-1447,-1 1 0,-1 1-1,-1 0 1,-1 0 0,0 1 0,-2 1 0,0 0-1,-1 0 1,6 23 0,-12-27-325,0 0 0,-1 0 0,-1 0 0,0 0 0,-1 0 0,-1 0 1,-1 0-1,0 0 0,-1-1 0,-1 0 0,0 1 0,-1-1 0,-1-1 0,-16 28 0,2-10-139,-1 0 0,-2-2-1,-1-1 1,-1-1 0,-34 29 0,47-45-1056,-1-1 0,1 0 0,-2-1 0,1-1 0,-18 8 1,-14-1-6430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1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87 110 7335,'0'0'1682,"-9"0"-871,-27-2-283,34 2-333,0 0 0,0 0 0,0 0 0,0 0 0,0 0 0,0 0 0,0 1 0,0-1 0,0 1 0,0-1 0,0 1 0,0 0 0,0-1 0,1 1 0,-1 0 0,0 0 0,0 1 0,1-1 0,-1 0 0,-2 3 0,4-3-132,0-1 0,0 1 0,1 0 0,-1 0 0,0-1 0,0 1 0,0 0 0,0 0 0,1-1 1,-1 1-1,0 0 0,1-1 0,-1 1 0,0 0 0,1-1 0,-1 1 0,1-1 0,-1 1 0,1-1 0,-1 1 0,1-1 0,0 1 0,-1-1 0,1 1 0,0-1 0,-1 1 0,1-1 1,0 0-1,-1 0 0,1 1 0,0-1 0,0 0 0,1 0 0,31 8 650,-27-7-580,40 4 268,2-1 0,-1-3 0,78-9 0,-112 7-308,1080-67 2224,-582 36-1529,176-9 25,45 32-357,-519 9-340,281 27-146,0 1-15,-484-28 50,-4 0 9,-1 1 1,1-1-1,-1 0 0,0 0 0,1 0 0,-1-1 0,0 0 0,1 0 1,-1 0-1,0-1 0,0 0 0,0 0 0,0 0 0,0 0 0,0-1 1,-1 0-1,1 0 0,-1 0 0,5-5 0,-7 7-354,-1 0-1,0 0 1,1 0 0,0 0-1,-1 0 1,1 0-1,0 0 1,-1 1 0,1-1-1,0 1 1,0-1 0,-1 1-1,1 0 1,3-1-1,14-3-4391,-5-3-751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2537 372 8136,'-16'-12'1526,"0"-1"0,2 0 0,-22-24 0,26 25-769,0 0 0,-1 2 0,-1-1 0,0 1 0,0 1 0,-1 0 0,-17-9 1,-204-74 1793,197 79-2475,0 0 1,0 3-1,-71-11 0,-120 1-106,33 4 289,88 3-56,-1 5 0,-157 8 0,229 5-183,-1 1 1,1 1-1,0 2 0,1 2 1,0 2-1,1 0 1,0 3-1,1 0 0,-33 24 1,15-6 12,1 3-1,1 2 1,3 2 0,-67 75 0,75-68 29,2 3 0,3 0-1,2 2 1,2 1 0,2 2 0,-33 100-1,50-124-63,1 0 0,1 0 0,2 0-1,1 1 1,2 0 0,1 0-1,2 0 1,0 0 0,3 0 0,1 0-1,1 0 1,2-1 0,17 52-1,-6-35 29,1 0 0,46 80 0,-56-115-19,0 0 1,1 0 0,1-1-1,0 0 1,1-1-1,0 0 1,0-1 0,2 0-1,-1-1 1,1-1-1,1 0 1,23 11 0,-1-7 34,-1-2 0,1-1 0,1-1 1,0-3-1,48 3 0,198-6 488,-150-6 59,511 19-184,-553-10-307,138-8-1,-189-2-72,1-2 1,-1-1-1,-1-2 0,1-2 1,65-27-1,-71 22-3,-2-2-1,0 0 0,-1-3 1,-1 0-1,-1-2 0,-1-1 1,-1-2-1,-1 0 0,-2-2 1,0-1-1,-2-1 1,-1-1-1,-2-1 0,-1 0 1,-2-2-1,0 0 0,-3-1 1,11-37-1,53-209 974,-66 227-734,-3-1 0,-3-1 0,1-68 0,-8 111-218,0 0-1,-1-1 1,0 1-1,-1 0 1,0 0-1,-1 0 1,-1 1-1,0-1 1,0 1-1,-13-20 1,6 15 16,0 0 0,-2 1 0,0 0 0,0 1 0,-2 1 0,-19-15 0,-12-3-248,-2 1 0,-1 3 0,-2 2 0,-56-19 0,8 9-2409,9 4-3922,55 15 130</inkml:trace>
</inkml:ink>
</file>

<file path=ppt/ink/ink4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 16464,'0'0'2711,"-10"6"-1018,1 0-1385,0 0 1,1 1 0,0 0 0,0 0-1,0 1 1,1 0 0,1 1 0,-1-1-1,1 1 1,1 1 0,-8 15 0,-1 7 225,1 1 1,1 0 0,2 1-1,1 0 1,2 0 0,2 1-1,0 0 1,2 41 0,3-60-682,2 0 0,0 0 1,0 0-1,1-1 0,1 0 0,1 1 1,0-2-1,14 28 0,-12-31-494,-1-1-1,2 0 0,-1 0 0,1-1 0,1 0 0,-1-1 0,2 0 0,-1 0 0,1 0 1,0-2-1,0 1 0,21 8 0,24 4-3607</inkml:trace>
</inkml:ink>
</file>

<file path=ppt/ink/ink4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16592,'0'0'2087,"5"-9"422,-3 5-2276,0 0-1,1 0 1,-1 0 0,1 0 0,0 0-1,0 1 1,0-1 0,0 1-1,0 0 1,1 0 0,0 0 0,0 1-1,0-1 1,0 1 0,0 0-1,0 0 1,0 0 0,1 0-1,-1 1 1,1 0 0,4-1 0,4 0 46,-1 1 0,1 1 1,-1 0-1,0 1 1,1 0-1,-1 1 0,19 5 1,-27-6-273,0 1 0,0-1 0,0 0-1,-1 1 1,1 0 0,-1 0 0,1 0 0,-1 0 0,0 0 0,0 1 0,0 0 0,0-1 0,0 1 0,-1 0 0,1 1-1,-1-1 1,0 0 0,0 0 0,0 1 0,0 0 0,-1-1 0,1 1 0,-1 0 0,0 0 0,0-1 0,0 1 0,0 6 0,-1-6-1,-1 0 1,1 0-1,-1 0 1,0 0-1,0 0 1,0 0-1,-1 0 1,1-1-1,-1 1 1,0 0-1,0-1 1,0 1-1,0-1 1,-1 0-1,-2 3 1,-55 51 234,8-6-69,50-48-146,-1 0 0,1 0-1,0 0 1,0 0-1,0 0 1,1 0-1,-1 0 1,1 0 0,0 1-1,0-1 1,0 1-1,0-1 1,0 1-1,1-1 1,0 1 0,-1-1-1,1 1 1,1-1-1,-1 1 1,0 0-1,1-1 1,0 1 0,2 5-1,0-5-23,-1 1 0,1-1 0,1-1 0,-1 1 0,0 0 0,1-1-1,0 0 1,0 0 0,0 0 0,0 0 0,0-1 0,1 1 0,-1-1 0,1 0 0,-1-1-1,10 3 1,4 1-496,1-1-1,-1-1 0,23 2 0,25-4-3788,-12-3-2635</inkml:trace>
</inkml:ink>
</file>

<file path=ppt/ink/ink4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20 14350,'10'-19'4928,"-14"20"-486,-21 33-2378,-9 25-1278,3 2-1,2 0 0,-24 77 0,42-102-737,0 1 0,3 0 0,1 1 0,2 0-1,2 0 1,1 0 0,3 47 0,1-74-418,-1 1 1,2-1 0,-1 0 0,1 0-1,1 0 1,0 0 0,10 19 0,-9-22-515,0-1 0,1 1 1,0-1-1,0 0 1,0 0-1,9 7 0,29 16-7273</inkml:trace>
</inkml:ink>
</file>

<file path=ppt/ink/ink4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8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18417,'0'0'9946,"4"-9"-9498,0 0-427,1 0 0,0 0 0,1 1 0,0-1-1,0 1 1,1 1 0,7-8 0,66-55-3,-52 48 10,43-45-1,-63 57-20,-3 5 7,0 0 0,0 0-1,0-1 1,-1 0 0,0 0-1,0 0 1,0 0 0,-1-1-1,0 1 1,0-1 0,3-12-1,-7 24 10,-1-1 0,1 1 0,-1-1 0,0 1 0,0-1-1,-5 8 1,-5 11-1,1 6-9,2 1 0,0 0 1,2 1-1,2-1 1,0 1-1,2 1 0,2 56 1,1-85-95,1 0 0,-1-1 0,1 1 0,-1 0 0,1 0 0,0-1 0,0 1 0,0 0 0,3 3 0,8 11-3392,-5-6-1085,-3-5-2307</inkml:trace>
</inkml:ink>
</file>

<file path=ppt/ink/ink4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19603,'0'0'6854,"54"-10"-5573,-14 2-224,9-1-672,3 4-353,0-1-32,-5 2-673,-5 3-1345,-10 1-2050,-13 0-1985,-11 0-6728</inkml:trace>
</inkml:ink>
</file>

<file path=ppt/ink/ink4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19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19571,'0'0'4526,"9"-4"-2812,24-9-797,1 1-1,64-13 1,-76 20-889,1 2 0,-1 0 0,1 2 0,-1 0 1,1 2-1,23 3 0,-45-4-27,0 0-1,0 0 1,0 0 0,0 0 0,0 1-1,0-1 1,0 0 0,0 0 0,0 1 0,0-1-1,0 1 1,0-1 0,-1 1 0,1-1-1,0 1 1,0-1 0,0 1 0,-1 0-1,1-1 1,0 1 0,-1 0 0,1 0-1,-1-1 1,1 1 0,-1 0 0,1 0 0,-1 0-1,1 0 1,-1 0 0,0 0 0,1 0-1,-1 0 1,0 0 0,0 0 0,0 0-1,0 0 1,0 0 0,0 0 0,0 0-1,0 0 1,0 0 0,-1 0 0,1 0 0,0 0-1,0-1 1,-1 2 0,-1 3 90,0-1 1,0 0-1,-1-1 1,1 1-1,-1 0 1,0-1-1,0 1 1,-6 5-1,-76 50 1198,63-46-1178,1 1-1,1 1 1,1 0-1,-23 24 1,41-38-103,-1 0-1,1 0 1,0 1 0,0-1-1,0 0 1,0 0-1,0 1 1,0-1 0,1 0-1,-1 1 1,0-1-1,1 1 1,-1-1 0,1 1-1,-1-1 1,1 1 0,0-1-1,-1 1 1,1-1-1,0 1 1,0 0 0,0-1-1,0 1 1,1 2 0,0-3 0,0 1 0,1-1 1,-1 1-1,0-1 1,1 0-1,-1 0 1,1 0-1,-1 1 1,1-1-1,0-1 1,-1 1-1,1 0 0,0 0 1,-1-1-1,1 1 1,0-1-1,3 1 1,13 2-44,1-1-1,-1-1 1,25-2 0,-28 1-140,3 0-317,85-3-4064,-36-6-6080,-30 0-3629</inkml:trace>
</inkml:ink>
</file>

<file path=ppt/ink/ink4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11851,'0'0'14990,"60"3"-13548,-18-3-449,3 0-641,5 0-288,-1 0-96,-1 0-1185,-6 0-2178,-9-2-2787,-5-6-6726</inkml:trace>
</inkml:ink>
</file>

<file path=ppt/ink/ink4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18481,'0'0'10795,"-5"49"-10827,10-9 32,1 2 32,3 1-257,-2-1-703,1-3-994,-2-3-929,-2-5-1825,-2-3-3332</inkml:trace>
</inkml:ink>
</file>

<file path=ppt/ink/ink4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8520,'0'0'17393,"64"-23"-16977,-22 19-320,2-2-288,3 1-1698,-7 1-1409,-5 1-385,-10 3-2722</inkml:trace>
</inkml:ink>
</file>

<file path=ppt/ink/ink4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1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44 15278,'0'0'12017,"-8"7"-11574,-22 25-16,29-30-389,0-1-1,-1 1 1,1 0-1,0 0 1,0 0 0,0 0-1,1 0 1,-1 0-1,0 0 1,1 0-1,-1 0 1,1 0-1,0 0 1,0 0-1,0 0 1,0 0-1,0 1 1,0-1-1,0 0 1,1 0-1,-1 0 1,1 0 0,-1 0-1,1 0 1,0 0-1,2 3 1,1 3-112,1-1 1,0 1 0,1-1 0,9 10 0,-8-9-126,-2-4 121,-1 1 0,1 0 1,-2 0-1,1 1 0,0-1 0,-1 1 1,0 0-1,0 0 0,-1 0 0,0 0 1,2 9-1,-4-12 146,0 1 1,0-1-1,0 1 0,0 0 1,-1-1-1,0 1 0,0-1 1,0 1-1,0-1 1,0 1-1,-1-1 0,0 0 1,1 0-1,-1 0 0,0 0 1,-1 0-1,1 0 0,0 0 1,-1-1-1,0 1 1,-5 3-1,-4 4 264,1-2 1,-2 1 0,1-1-1,-1-1 1,-24 10-1,29-14-200,0 0 1,-1-1-1,1 0 0,-1 0 0,1-1 1,-1 0-1,1 0 0,-1-1 0,1 0 1,-1 0-1,-11-3 0,18 2-135,-1 0 0,1 0 0,0 0 1,-1 0-1,1 0 0,0-1 0,0 1 0,0-1 0,0 0 0,0 1 0,0-1 1,1 0-1,-1 0 0,1 0 0,-1 0 0,1 0 0,-1 0 0,1-1 0,0 1 1,0 0-1,0-1 0,1 1 0,-1-1 0,1 1 0,-1-1 0,1 1 0,0-1 1,0 1-1,0-1 0,0 1 0,0-1 0,1-2 0,-1-2-21,1 1-1,0-1 1,0 1-1,1-1 0,0 1 1,0 0-1,0 0 1,1 0-1,0 0 0,0 0 1,7-8-1,-2 5-21,0 1 0,1 0 0,0 1 0,0-1 0,1 2 0,0-1 0,0 2 0,1-1 0,13-4 0,10-1 54,59-13 0,-61 18-16,0-2-1,44-18 1,-74 26 17,0-1 1,0 1 0,0-1 0,0 0 0,-1 1 0,1-1-1,0 0 1,-1 0 0,1 0 0,-1 0 0,1-1 0,-1 1-1,0 0 1,1-1 0,-1 1 0,0-1 0,0 1 0,0-1 0,0 1-1,0-1 1,0 0 0,0 0 0,-1 1 0,1-1 0,-1 0-1,1 0 1,-1 0 0,0 0 0,1 1 0,-1-4 0,-1 2 12,0 1 1,-1-1 0,1 1-1,-1-1 1,1 1 0,-1 0-1,0-1 1,1 1-1,-1 0 1,0 0 0,0 0-1,-1 0 1,1 1 0,0-1-1,-1 1 1,1-1 0,-1 1-1,1 0 1,-5-2 0,-9-4-233,0 1 1,0 1-1,-20-4 1,0 7-7377,33 11-6919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2005 4068,'-1'0'670,"0"1"0,0 0 0,-1-1 1,1 1-1,-1-1 0,1 1 0,0-1 0,-1 0 0,1 1 1,-1-1-1,1 0 0,-1 0 0,1 0 0,-1 0 0,-1 0 1,-6-6 1961,17-8-2566,44-36 362,28-27-210,154-115 0,-137 132 12,158-73-1,-148 82-167,123-80-1,223-153 756,-268 165-636,-95 58 187,4 4 1,135-62 0,586-172-268,-635 248 199,263-28 0,-254 45-201,279-30 0,-97 13-5,900-54-57,-848 81-42,376 4-17,-581 31 19,232 51 0,-205-27 4,53 11 2,517 164-1,-438-124 41,-151-44-27,-168-33-16,0 2 0,88 44 0,103 70 0,-155-80 0,-47-26 31,-2 2 0,0 2 0,-2 2 0,-2 2 1,67 72-1,-54-51 67,-22-25-59,27 38-1,-50-57-27,-1-1 0,0 2 0,-1-1-1,0 1 1,-1 0 0,-1 0 0,6 20-1,-10-29 45,4 22 85,1 1 1,2-1 0,0-1-1,2 0 1,1 0 0,1-1-1,29 44 1,-10-20-105,-24-35-18,1 0 0,1-1-1,14 18 1,-20-26-460,-14-7-11037</inkml:trace>
</inkml:ink>
</file>

<file path=ppt/ink/ink4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1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7559,'0'0'8873</inkml:trace>
</inkml:ink>
</file>

<file path=ppt/ink/ink4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2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16239,'0'0'8520,"-53"59"-6854,21-31-513,-4 4-608,-3 2-321,3-2-32,4-3 32,8-5-32,5-7-128,8-4-64,7-8-96,4-15-8103,4-8 1408</inkml:trace>
</inkml:ink>
</file>

<file path=ppt/ink/ink4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2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11627,'0'0'15471,"62"37"-14542,-36-17-385,3 3-384,1-1-128,2 0-352,1-4-1922,-1-1-1954,-2-5-2819</inkml:trace>
</inkml:ink>
</file>

<file path=ppt/ink/ink4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 6951,'0'0'10062,"2"8"-8444,5 21-414,1-2-1,1 1 1,2-1 0,20 38 0,-12-26-498,21 62 0,-34-83-582,-2 0 0,0 0 0,0 0 0,-2 1 0,-1 0 0,0-1 0,-1 1 0,-1-1 0,-1 1 1,0-1-1,-1 1 0,-2-1 0,0 0 0,0 0 0,-2-1 0,0 0 0,-1 0 0,-1 0 0,0-1 0,-18 22 0,-23 29-65,-74 76-1,-4-15-5455,74-79-501</inkml:trace>
</inkml:ink>
</file>

<file path=ppt/ink/ink4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3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209 394 12940,'0'0'822,"4"-11"-96,11-37 1180,-15 46-1834,1 0 0,0 0-1,-1 0 1,1 0 0,-1 0 0,0 0-1,0-1 1,0 1 0,0 0 0,0 0-1,0 0 1,-1 0 0,1 0-1,-1 0 1,1 0 0,-1 0 0,0 0-1,0 0 1,0 0 0,0 1 0,0-1-1,0 0 1,-2-2 0,0 2 87,0 0-1,1 0 1,-1 1 0,0-1 0,0 1 0,0 0 0,1 0-1,-1 0 1,0 0 0,-1 1 0,1-1 0,0 1-1,0-1 1,-3 1 0,-3 0 143,0 1 1,1-1-1,-1 2 0,1-1 0,-1 1 1,1 0-1,-1 1 0,1 0 1,-15 8-1,14-4-261,0 0 0,0 1-1,1 0 1,-8 10 0,14-16-28,0 0 0,0 1-1,0-1 1,0 0 0,1 1-1,-1-1 1,1 1 0,0-1-1,0 1 1,0 0 0,0-1 0,0 1-1,1 0 1,-1 0 0,1-1-1,-1 1 1,1 0 0,0 0 0,0 0-1,1 0 1,-1 0 0,1 3-1,1-5 6,-1 0 0,0 0 0,0 0 0,0 0 0,1 0 0,-1 0 0,1-1 0,-1 1 0,0 0 0,1-1 0,-1 0 0,1 1 0,0-1 0,-1 0 0,1 1 0,-1-1 0,1 0-1,-1 0 1,1 0 0,-1-1 0,4 1 0,35-7 420,-23 1-391,1-2 0,-2 1-1,1-2 1,-1 0 0,0-1-1,21-18 1,-6 2-5,-2-1 1,27-32-1,24-41 18,-71 88-53,-2-1 1,1 0-1,-1 0 1,-1 0-1,0-1 1,5-22-1,-13 31-129,-5 12 25,-3 8 109,1 0 1,1 1-1,0 0 0,1 1 1,1-1-1,0 1 0,2 0 1,-5 27-1,4-8 124,1 1 1,2 0-1,4 44 1,-1-64-65,1 1-1,1-1 1,10 31 0,-11-41-481,1 0-1,0 0 1,0 0 0,0-1 0,1 1 0,0-1 0,0 0-1,0 0 1,1 0 0,0-1 0,8 8 0,1-7-4487,0-5-3367</inkml:trace>
</inkml:ink>
</file>

<file path=ppt/ink/ink4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 20788,'0'0'3299,"-28"59"-2659,0-21 257,-5 4-160,-6 2-385,1 3-160,-1-2 1,3 0 63,6-4-32,7-10-160,7-6-192,9-13-1762,5-39-18065</inkml:trace>
</inkml:ink>
</file>

<file path=ppt/ink/ink4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18065,'0'0'4164,"64"68"-3107,-34-32-448,7 3-513,8-3-1089,3-5-3748,6-6-11306</inkml:trace>
</inkml:ink>
</file>

<file path=ppt/ink/ink4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88 600 13004,'-79'0'4404,"71"-3"-1541,19-2-2050,26-4-575,1042-136 2715,-526 79-2810,1778-284 279,-2280 342-394,-5 1 233,-34 4-1696,-47 0-8998</inkml:trace>
</inkml:ink>
</file>

<file path=ppt/ink/ink4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15631,'0'0'1793,"-1"52"-1504,-2-7 415,3 9 97,0 4-384,0-3-193,11-6-128,8-6-32,6-14 0,4-13 0,6-12 32,1-4-833,3-20-1024,0-12-1154,-7-13-2402,-2-7-2594</inkml:trace>
</inkml:ink>
</file>

<file path=ppt/ink/ink4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367 1 9673,'0'0'3652,"-54"42"-2467,36 1-449,3 8 33,8 1 192,2-4-256,5-2-193,0-6-384,11-9-32,4-7-96,-2-11-1409,-4-10-1922,-4-3-2755</inkml:trace>
  <inkml:trace contextRef="#ctx0" brushRef="#br0" timeOffset="1">60 265 10954,'0'0'6182,"-59"-3"-2947,70 3-2306,16 2-352,15 0-449,11 0-64,12-2-1089,7 0-1762,2-3-1569,-2-11-3491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6150,'0'0'11963,"6"11"-10735,8 14-427,1-1 1,1-1-1,1 0 1,34 35-1,-17-24-515,2-2-1,49 36 0,-83-67-297,41 24 1518,-43-24-1374,1-1-1,0 1 1,0-1-1,0 1 1,0-1-1,0 1 1,1-1-1,-1 0 1,0 0-1,0 1 1,0-1-1,0 0 1,0 0-1,0 0 1,0 0-1,1 0 1,-1 0-1,0-1 1,0 1-1,0 0 1,0 0-1,0-1 1,0 1-1,0-1 1,0 1 0,0-1-1,0 1 1,0-1-1,0 0 1,0 1-1,-1-1 1,1 0-1,0 0 1,0 0-1,-1 0 1,1 1-1,1-3 1,9-31 411,-2-1 1,9-56 0,0-1-104,-5 40-450,2 0 0,2 2 1,3 0-1,1 0 0,42-66 0,-55 103-103,15-27-3802,-21 35 2267,0 0 1,0 0-1,-1 0 1,1 0-1,-1 0 0,1-8 1,-1-11-10952</inkml:trace>
</inkml:ink>
</file>

<file path=ppt/ink/ink4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29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37 12780,'-13'5'1853,"1"-2"-1310,-71 27 2359,78-28-2718,1 0 1,0 0-1,0 0 0,0 0 1,0 1-1,0 0 0,1-1 1,-1 1-1,1 1 1,0-1-1,0 0 0,0 1 1,0-1-1,0 1 0,1 0 1,0 0-1,-3 7 0,5-11-179,0 1 0,0 0 0,0-1 0,0 1 0,0 0 0,0-1 0,0 1 1,0 0-1,0-1 0,1 1 0,-1 0 0,0-1 0,0 1 0,1-1 0,-1 1 0,0 0 0,1-1 0,-1 1 0,1-1 0,-1 1 0,1-1 0,-1 1 0,1-1 0,-1 0 0,1 1 0,-1-1 0,1 0 0,0 1 0,-1-1 0,1 0 0,-1 1 0,1-1 0,0 0 0,-1 0 0,1 0 0,0 0 0,-1 0 0,1 0 1,1 0-1,33 2 82,-27-3-34,15 0-27,0-1 0,0-1 1,-1-1-1,1-1 0,30-11 0,111-51 132,-50 17-110,-86 44 322,-27 6-341,-1 0 1,1 0 0,-1 0 0,1 0-1,-1 0 1,1 0 0,-1 1 0,0-1-1,1 0 1,-1 0 0,1 0 0,-1 0-1,0 1 1,1-1 0,-1 0 0,0 0-1,1 1 1,-1-1 0,0 0 0,1 1-1,-1-1 1,0 0 0,0 1 0,1-1-1,-1 1 1,0-1 0,0 0 0,0 1-1,1 0 1,-1 3 199,-1-1 0,1 1-1,-1 0 1,1 0 0,-1-1-1,0 1 1,0 0 0,-4 5-1,-3 16 306,8-24-518,-1 0 1,1 0-1,-1 0 0,1 0 0,0 0 0,-1 0 1,1 1-1,0-1 0,0 0 0,0 0 0,0 0 1,0 0-1,0 0 0,0 1 0,0-1 0,0 0 1,1 0-1,-1 0 0,0 0 0,1 0 0,-1 0 1,1 0-1,-1 0 0,1 0 0,0 0 0,-1 0 1,1 0-1,0 0 0,0-1 0,-1 1 0,1 0 1,1 1-1,2-1 26,0 0 1,0-1 0,0 1-1,0-1 1,0 0 0,0 0-1,0 0 1,4-1-1,0 1-26,10-3 20,0 0-1,0-1 0,0-1 0,30-12 0,-32 11-39,0 0-1,0 1 1,0 0-1,1 2 1,0 0-1,18-1 1,-33 4 0,-1 0 0,1 0 0,-1 1 0,1-1 1,-1 0-1,1 1 0,-1-1 0,0 1 1,1 0-1,-1-1 0,0 1 0,0 0 0,1 0 1,-1 0-1,0 0 0,0 0 0,0 0 0,0 0 1,0 0-1,0 0 0,0 1 0,-1-1 0,1 0 1,0 1-1,-1-1 0,1 0 0,-1 1 1,1-1-1,-1 1 0,1-1 0,-1 1 0,0-1 1,0 1-1,0-1 0,0 1 0,0 2 0,-1-2 9,1 0-1,1 0 1,-1 0-1,0 0 1,0 0-1,1 0 0,-1 0 1,1 0-1,-1 0 1,1-1-1,0 1 1,0 0-1,0 0 1,0 0-1,0-1 0,0 1 1,1-1-1,-1 1 1,1-1-1,-1 1 1,1-1-1,-1 0 0,1 0 1,-1 1-1,1-1 1,0-1-1,3 2 1,14 2 32,0-2 0,0 0 1,0-1-1,0-1 1,26-4-1,-25 2-331,-1 1 1,1 1-1,0 1 0,38 5 1,-27 5-526,-6-2-1964,3-6-4143,-11-4 1385</inkml:trace>
</inkml:ink>
</file>

<file path=ppt/ink/ink4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0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55 12396,'0'0'10281,"-4"7"-10131,-14 22-81,18-29-65,0 0-1,0 1 0,0-1 0,-1 0 0,1 0 1,0 1-1,0-1 0,0 0 0,0 0 0,0 1 1,0-1-1,0 0 0,-1 0 0,1 1 0,0-1 1,0 0-1,0 1 0,0-1 0,0 0 1,0 0-1,0 1 0,0-1 0,0 0 0,1 1 1,-1-1-1,0 0 0,0 0 0,0 1 0,0-1 1,0 0-1,0 1 0,1-1 0,-1 0 0,0 0 1,0 0-1,0 1 0,0-1 0,1 0 1,-1 0-1,0 1 0,15 0 114,15-9 115,4-30 609,-32 36-813,-1 0 1,1 0 0,-1 0 0,0 0 0,0 0-1,0-1 1,0 1 0,0 0 0,0-1 0,-1 1-1,1-1 1,-1 1 0,0-1 0,0 1 0,0-1-1,0 1 1,0-1 0,-1-2 0,0 4-21,0 0 1,0 0-1,-1 0 1,1 0 0,0 0-1,-1 1 1,1-1-1,-1 1 1,1-1-1,-1 1 1,1-1 0,-1 1-1,1 0 1,-1 0-1,0 0 1,1 0-1,-1 0 1,1 0 0,-3 0-1,-35 3 77,31-1-34,-1 0-1,1 0 1,0 1 0,0 0-1,1 0 1,-1 1 0,1 0 0,-1 0-1,1 1 1,1-1 0,-10 10-1,13-12 39,-1 1-1,1 1 1,0-1-1,0 0 1,0 1-1,1 0 0,-1 0 1,1-1-1,0 1 1,0 1-1,0-1 1,1 0-1,-1 0 1,1 1-1,0-1 0,0 1 1,1-1-1,-1 1 1,1-1-1,0 1 1,0-1-1,2 8 1,-1-9-46,1 1 1,0-1-1,0 1 1,0-1 0,0 0-1,1 0 1,-1 0 0,1 0-1,0-1 1,0 1-1,0-1 1,0 1 0,0-1-1,0 0 1,1 0 0,-1-1-1,1 1 1,-1-1 0,1 0-1,7 2 1,4 1 8,1 0 1,0-1-1,25 1 1,-24-3-228,92 0 611,-100-1-1035,1-1 1,-1-1 0,1 1-1,-1-2 1,0 1 0,0-1-1,0 0 1,0-1 0,8-5-1,9-10-5940</inkml:trace>
</inkml:ink>
</file>

<file path=ppt/ink/ink4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0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5093,'0'0'8098,"-12"4"-4681,3-1-2953,0 0 0,1 1-1,-1 1 1,1-1 0,0 1 0,0 1 0,-10 9 0,15-13-316,0 1 0,0 0-1,1 0 1,-1 0 0,1 0 0,0 0 0,0 0-1,0 1 1,0-1 0,0 1 0,1-1 0,0 1-1,-1 0 1,1 0 0,1-1 0,-1 1-1,1 0 1,-1 0 0,1 0 0,0 0 0,0 0-1,1-1 1,-1 1 0,1 0 0,2 6 0,-2-8-94,0 1 1,0-1 0,1 0 0,-1 1 0,1-1-1,0 0 1,0 0 0,-1 0 0,1-1 0,1 1 0,-1 0-1,0-1 1,0 1 0,0-1 0,1 0 0,-1 0-1,1 0 1,-1 0 0,1 0 0,0 0 0,-1-1 0,4 1-1,64 4 497,-63-5-478,8 0 3,1-2 1,-1 0-1,0 0 1,0-2-1,0 0 1,-1 0-1,1-2 1,20-10-1,-25 12-56,-1-1-1,0-1 1,0 1-1,-1-2 1,0 1-1,0-1 0,0 0 1,-1-1-1,0 0 1,-1 0-1,1-1 1,-2 1-1,8-15 1,-7-4 57,-6 26-77,0 1 0,0 0 0,0-1 0,0 1 0,0-1 0,0 1 0,0 0 0,-1-1 0,1 1 1,0 0-1,0-1 0,0 1 0,-1 0 0,1 0 0,0-1 0,-1 1 0,1 0 0,0-1 0,0 1 0,-1 0 0,1 0 0,0 0 0,-1-1 0,1 1 0,0 0 1,-1 0-1,1 0 0,-1 0 0,1 0 0,0 0 0,-1 0 0,1 0 0,0 0 0,-1 0 0,-2 0-3,1 1 1,-1 0-1,1 0 0,-1 0 0,1 0 0,0 0 1,0 0-1,0 1 0,0-1 0,0 1 1,0 0-1,0-1 0,0 1 0,0 0 0,1 0 1,-2 3-1,0-1 10,0 1 0,0 0 0,1 0 0,-1 0 0,1 0 0,0 0 1,1 0-1,-1 1 0,1-1 0,0 6 0,1-10-3,-1 1 1,1 0 0,0-1-1,0 1 1,0-1-1,1 1 1,-1-1-1,0 1 1,0 0-1,1-1 1,-1 1 0,1-1-1,0 0 1,-1 1-1,1-1 1,0 1-1,0-1 1,0 0-1,0 0 1,0 1-1,0-1 1,0 0 0,0 0-1,0 0 1,1 0-1,-1 0 1,0-1-1,1 1 1,-1 0-1,1-1 1,-1 1-1,1 0 1,-1-1 0,1 0-1,-1 1 1,1-1-1,2 0 1,8 1-103,0-1 1,-1 0-1,1-1 1,0 0-1,-1-1 1,1 0-1,20-8 1,-24 7-713,0 0 1,0-1 0,0 0 0,12-9 0,-16 10-390,1-1 1,-1 0-1,0 0 1,0 0 0,0-1-1,0 1 1,4-9-1,0-2-6552</inkml:trace>
</inkml:ink>
</file>

<file path=ppt/ink/ink4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13 140 7271,'0'0'14248,"1"-9"-13335,4-27-299,-5 36-604,0-1 1,1 1-1,-1-1 0,0 1 1,0 0-1,0-1 0,0 1 1,-1-1-1,1 1 0,0-1 1,0 1-1,0-1 0,0 1 1,0 0-1,0-1 1,-1 1-1,1-1 0,0 1 1,0 0-1,-1-1 0,1 1 1,0 0-1,-1-1 0,1 1 1,0 0-1,-1-1 0,1 1 1,0 0-1,-1 0 1,1-1-1,-1 1 0,1 0 1,0 0-1,-1 0 0,1 0 1,-1 0-1,1 0 0,-1-1 1,1 1-1,-1 0 0,1 0 1,0 0-1,-1 0 1,1 1-1,-1-1 0,0 0-6,1 0 0,0 0 0,0 0 0,-1 0-1,1 0 1,0 0 0,0 0 0,-1 0 0,1 0-1,0 0 1,0 0 0,-1 1 0,1-1 0,0 0-1,0 0 1,0 0 0,-1 0 0,1 1 0,0-1 0,0 0-1,0 0 1,0 0 0,-1 1 0,1-1 0,0 0-1,0 0 1,0 1 0,0-1 0,0 0 0,0 0 0,0 1-1,0-1 1,0 0 0,0 0 0,0 1 0,0-1-1,0 0 1,0 1 0,0-1 0,0 0 0,0 0 0,0 1-1,0-1 1,0 0 0,0 0 0,0 1 0,0-1-1,1 0 1,-1 0 0,0 0 0,0 1 0,0-1 0,0 0-1,1 0 1,-1 0 0,0 1 0,0-1 0,0 0-1,1 0 1,-1 0 0,0 0 0,0 0 0,1 1-1,7 2 12,1 0-1,-1-1 0,1 0 1,-1 0-1,1-1 0,0 0 1,-1 0-1,1-1 0,0 0 1,10-2-1,4 2 15,24-1 9,58 3 31,-104-3-67,0 1 1,0 0-1,-1 0 0,1 0 0,0 1 0,0-1 1,-1 0-1,1 0 0,0 0 0,0 1 1,-1-1-1,1 0 0,0 1 0,-1-1 0,1 0 1,0 1-1,-1-1 0,1 1 0,0-1 0,-1 1 1,1-1-1,-1 1 0,2 1 0,-9 11 562,-25 8 410,28-19-857,0 0 0,-1 0 0,1-1 0,-1 0 0,1 0 0,-1 0 0,0 0 0,-7-1 0,11 0-78,0 0 0,1 0-1,-1 0 1,1 0-1,-1 0 1,0-1 0,1 1-1,-1 0 1,1 0-1,-1-1 1,1 1 0,-1 0-1,1-1 1,-1 1-1,1-1 1,-1 1 0,1 0-1,0-1 1,-1 1-1,1-1 1,0 1 0,-1-1-1,1 1 1,0-1-1,-1 0 1,1 0 0,0-1-13,0 0 1,0 0 0,0 0 0,0 0 0,0 0 0,0 0 0,1 0 0,-1 0-1,1 0 1,-1 0 0,1 0 0,1-2 0,3-8-53,1 0 1,0 1-1,1 0 0,0 0 1,1 0-1,0 1 1,1 0-1,0 1 0,14-13 1,-19 21-141,-1 0 0,0 0 1,1 1-1,-1-1 1,1 1-1,-1-1 0,1 1 1,-1 0-1,1 1 0,-1-1 1,1 1-1,-1-1 1,1 1-1,-1 0 0,0 0 1,1 1-1,-1-1 0,0 1 1,0-1-1,3 3 1,37 11-6383,-20-14 1034,-1-1-1565</inkml:trace>
</inkml:ink>
</file>

<file path=ppt/ink/ink4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8584,'0'0'12364,"-5"14"-11494,-6 13-448,2 0-1,1 1 1,2 0 0,0 1 0,-1 34-1,6-48-279,0-4-136,1 0 0,0 0 0,1-1 1,2 16-1,-3-24 40,1 1 0,-1-1 1,1 0-1,0 0 1,0 0-1,0 0 0,0 1 1,0-1-1,0-1 1,0 1-1,1 0 0,-1 0 1,1 0-1,-1-1 1,1 1-1,0-1 1,0 1-1,0-1 0,0 0 1,0 0-1,0 1 1,0-1-1,0-1 0,0 1 1,0 0-1,4 0 1,5 0 150,0 0 0,0-1 1,0-1-1,0 0 0,-1 0 1,1-1-1,0-1 0,-1 0 0,1 0 1,-1-1-1,0 0 0,0-1 1,11-6-1,10-8-143,0-1 1,43-37-1,-65 50-48,-2 2 1,-1 0-1,0 0 1,0-1-1,0 0 0,0 0 1,-1 0-1,0-1 1,7-13-1,-12 20-71,1-1-1,-1 1 1,0-1-1,0 0 1,0 1-1,0-1 1,0 1-1,0-1 1,0 1-1,0-1 1,-1 1-1,1-1 1,0 0 0,0 1-1,0-1 1,-1 1-1,1-1 1,0 1-1,0-1 1,-1 1-1,1 0 1,0-1-1,-1 1 1,1-1-1,-1 1 1,1 0-1,-1-1 1,1 1-1,0 0 1,-1-1-1,1 1 1,-1 0-1,1 0 1,-1 0-1,0-1 1,1 1 0,-1 0-1,1 0 1,-1 0-1,1 0 1,-1 0-1,1 0 1,-1 0-1,0 0 1,1 0-1,-1 0 1,1 0-1,-1 0 1,0 1-1,-31 2-3829,-25 20-6921,30-9 871</inkml:trace>
</inkml:ink>
</file>

<file path=ppt/ink/ink4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12139,'0'0'9449,"22"55"-7527,6-37-224,3-1-865,5 2-641,5-3-160,-7-2-2050,-4-8-3459,-10-5-6855</inkml:trace>
</inkml:ink>
</file>

<file path=ppt/ink/ink4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9:32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0 493 14734,'0'0'2247,"12"1"-747,18 0-835,0 0 0,0-2 0,40-7-1,105-24 629,-83 14-979,863-150 1240,268-50-909,-956 174-1010,-153 37-7320,-93 7-979</inkml:trace>
</inkml:ink>
</file>

<file path=ppt/ink/ink4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6374,'0'0'17990,"2"-4"-17242,-1 2-646,-1 1 1,1 0 0,0-1 0,0 1-1,0 0 1,0 0 0,0 0-1,0-1 1,1 1 0,-1 0-1,0 0 1,0 1 0,1-1 0,-1 0-1,1 0 1,-1 1 0,1-1-1,-1 1 1,1-1 0,-1 1-1,1-1 1,-1 1 0,1 0 0,0 0-1,-1 0 1,1 0 0,-1 0-1,1 0 1,2 1 0,22-3 489,35-7-364,0 0 400,99-4 0,255 3-564,-263 11-97,218-5-94,84-10 127,63 0-150,-423 9 967,-93 5-865,-15-3-4288,5-3-5010,8-5-4561</inkml:trace>
</inkml:ink>
</file>

<file path=ppt/ink/ink4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9570 738 6951,'-198'-111'4473,"-279"-108"-1419,289 146-2894,-2 8 0,-3 9 0,-286-46 0,-342 21-625,-6 50-57,-430 34 52,5 106 160,908-57 751,-669 196-1,834-188-264,3 8-1,3 8 0,4 7 0,3 8 1,-209 152-1,234-136 116,5 6 0,-136 147-1,204-185-105,3 2 0,3 3-1,4 2 1,3 3 0,-51 110-1,82-140-151,2 0 0,3 2 0,2 0 0,2 1 0,3 0 0,3 1 0,3 0 1,0 84-1,9-77-91,2-1 1,4 0 0,2 0 0,3-1 0,3 0 0,2-2-1,39 85 1,-25-79 18,3-1 0,2-2 0,4-2 0,2-1 0,2-3 0,4-1 0,71 64 0,-51-60 11,4-4 0,1-3 0,3-3 0,3-4 0,130 58 0,-26-30 28,4-9 1,196 43-1,405 46 25,-331-85 136,4-21-1,819-16 0,-957-57-68,368-73 0,307-137 23,10-107-106,-715 215 221,367-215 1,-250 73 758,-353 221-886,-1-2 0,-2-2 1,-3-3-1,69-89 0,-100 112-65,-1-1 0,-3-1 0,0-1 0,-2-1 0,-1 0-1,-2-1 1,-2-1 0,-1 0 0,-1 0 0,-2-1 0,3-64 0,-9 54 139,-3-1 0,-1 1 1,-2 0-1,-3 0 0,-2 1 0,-1 0 1,-3 0-1,-34-78 0,12 50-11,-4 2-1,-2 2 1,-4 1 0,-2 3-1,-87-91 1,58 78-269,-4 4 0,-3 4 0,-150-98 0,156 121-906,-2 4 0,-2 3 0,-1 4 0,-2 3 0,-1 4 0,-152-31 0,-46 20-4324</inkml:trace>
</inkml:ink>
</file>

<file path=ppt/ink/ink4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2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1 1 64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2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57 256,'0'0'7490,"4"-8"-6871,18-35-282,-25 37 6895,-10 6-5240,-11 7-1885,-86 109 833,108-114-910,1-1 1,-1 0-1,0 1 1,0-1-1,1 0 1,-1 0 0,0 0-1,0-1 1,0 1-1,0 0 1,-1-1 0,1 1-1,0-1 1,0 0-1,0 0 1,0 0-1,-4 0 1,4 0-6,1 0 1,-1-1-1,1 1 0,-1 0 0,1 1 1,-1-1-1,1 0 0,-1 0 1,1 0-1,-1 1 0,1-1 1,-1 1-1,1-1 0,0 1 0,-1 0 1,1 0-1,0-1 0,-1 1 1,1 0-1,0 0 0,0 0 1,0 0-1,0 0 0,0 0 0,0 1 1,0-1-1,0 0 0,0 1 1,1-1-1,-2 2 0,-20 56-3,1 0-1,4 2 0,2 0 1,3 0-1,2 1 0,3 1 1,3-1-1,5 91 0,3-107-21,2 0 0,2 0 0,2-1 0,1 0 0,23 53 0,-31-90 3,0-1 1,0 0-1,1 0 0,0-1 0,0 1 0,1-1 0,0 0 0,0 0 0,10 9 0,-12-13 16,-1 0 0,1-1 0,-1 1-1,1-1 1,0 1 0,-1-1 0,1 0 0,0 0 0,0 0-1,0-1 1,0 1 0,0-1 0,0 0 0,0 1-1,-1-1 1,1 0 0,0-1 0,0 1 0,0 0 0,0-1-1,0 0 1,0 0 0,0 0 0,0 0 0,-1 0-1,1 0 1,0-1 0,2-2 0,19-10 18,-1-1 1,-1-1-1,-1-1 0,0-1 1,-1-1-1,-1 0 1,-1-2-1,-1 0 0,22-35 1,-19 20-23,0-2 0,-3 0-1,-1-1 1,-2-1 0,-2 0 0,-1-1 0,-2 0 0,-2 0 0,2-52 0,-7 60-25,5-51 1003,-9-147-1,1 226-870,0 1 0,0-1 0,0 1 0,-1-1 0,1 1-1,-1 0 1,0 0 0,-1 0 0,1 0 0,-1 0 0,1 0 0,-1 1-1,0-1 1,0 1 0,-1 0 0,1 0 0,-1 0 0,0 0 0,1 1-1,-9-4 1,-7-4 184,-1 2-1,1 0 1,-30-6-1,5 1-568,2-5-1745,18 0-3367,8 1-3924</inkml:trace>
</inkml:ink>
</file>

<file path=ppt/ink/ink4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2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14 2338,'0'0'11932,"-1"-13"-6973,-43 244 1036,21 3-3374,12 241-2297,-1 16 2400,-20 366-850,27-762-1874,-3 1 0,-29 132 0,34-202-1894,3-24 1378,-1 0-1,1 0 1,0 0 0,-1 0 0,1 0 0,0 0 0,0 0 0,1 0 0,-1 0 0,0 0 0,1 0 0,-1 0-1,1 0 1,1 3 0,4-8-8938</inkml:trace>
</inkml:ink>
</file>

<file path=ppt/ink/ink4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54 15855,'-9'-4'480,"-2"-1"-273,6 3-102,1 0 0,-1 0 0,1 0 0,0 0 0,0-1 0,0 1 0,-7-7 0,40 9-9,98 22 1362,220 8 0,132-28-1692,-232-4 573,1501 20 4114,-274-12-2261,873-4-738,-2321-2-1431,2028-46 1571,-2010 43-1508,-32 1-349,-28 1-569,-2 2-314,12 0 541,1 0 0,-1-1 1,0 0-1,1 0 0,-1 0 0,1-1 0,-1 0 0,0 0 0,1 0 0,-1-1 1,1 1-1,0-1 0,-9-5 0,10-9-5936,4 12 5037,0-9-5399</inkml:trace>
</inkml:ink>
</file>

<file path=ppt/ink/ink4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4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11531,'0'0'2028,"10"-5"86,-9 5-2091,12-6 679,0 1-1,1 0 1,0 1-1,0 0 0,1 1 1,19-1-1,13 3 69,1 2 0,47 7 1,-79-5-738,0 0 1,1 1 0,-1 0 0,-1 1-1,1 1 1,-1 1 0,0 0-1,0 1 1,18 13 0,-31-20 7,0 0 1,-1 0-1,1 0 0,0 1 1,-1-1-1,1 1 0,-1-1 0,1 1 1,-1-1-1,0 1 0,0 0 1,0 0-1,0 0 0,0 0 1,0-1-1,0 1 0,-1 0 0,1 0 1,-1 1-1,1-1 0,-1 0 1,0 0-1,0 0 0,0 0 1,0 0-1,0 0 0,0 0 0,-1 0 1,1 0-1,-1 1 0,1-1 1,-1 0-1,0-1 0,0 1 1,0 0-1,0 0 0,0 0 1,-2 2-1,-5 6 307,0-1 0,-1-1 1,0 1-1,0-2 0,-14 10 0,16-12-268,-78 55 1353,37-28-818,1 2-1,1 2 0,3 2 1,-60 65-1,78-65-685,17-16-1453,7-21 1302,1 0 1,0-1-1,0 1 1,0 0-1,0 0 1,0-1-1,0 1 1,0 0 0,0 0-1,0-1 1,0 1-1,1 0 1,-1-1-1,0 1 1,0 0-1,1 0 1,-1-1-1,0 1 1,1-1 0,-1 1-1,1 0 1,0 0-1,17 5-7716</inkml:trace>
</inkml:ink>
</file>

<file path=ppt/ink/ink4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18097,'0'0'6748,"13"-4"-5478,11-6-901,0-1 1,-2-1-1,1-1 0,-2-1 0,0-1 0,21-20 0,48-50 36,-5-4-1,76-102 0,-142 168-346,-19 21-55,1 1-1,0 0 1,-1 0 0,1 0 0,0 0 0,0 0 0,0 0 0,0 0 0,0 0-1,0 0 1,0 0 0,0 0 0,0 0 0,0 1 0,0-1 0,0 1-1,0-1 1,1 0 0,-1 1 0,0 0 0,1-1 0,-1 1 0,0 0 0,1 0-1,-1 0 1,0 0 0,3 0 0,-2 2-7,0 0 1,1 0-1,-2 0 1,1 0-1,0 0 1,0 1-1,-1-1 0,1 1 1,-1-1-1,0 1 1,2 5-1,96 183 441,-11-25-1395,-41-50-4329,-35-79-591</inkml:trace>
</inkml:ink>
</file>

<file path=ppt/ink/ink4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207 264 11082,'0'0'892,"-1"-11"1339,-1 2-1686,0-1 0,1 1 0,1 0 0,0-1 0,0 1 0,1-1 0,0 1 0,0 0 0,1-1 0,0 1 0,4-10 0,60-112 6304,-79 183-5376,-9 15-1160,3 1 0,4 1 0,2 0-1,3 1 1,3 0 0,3 88-1,4-148-291,1 0-1,0 1 0,0-1 1,1 0-1,0 1 1,1-1-1,0 0 0,0 0 1,1-1-1,9 16 0,-25-68-52,-79-107-3346,58 100 2934,-33-66 1,65 115 477,0 0 1,0 0-1,1 0 0,-1 0 0,0 0 0,1 0 1,-1 0-1,1 0 0,0 0 0,-1 0 1,1 0-1,0-1 0,0 1 0,-1 0 1,1 0-1,0 0 0,0 0 0,0 0 1,0-1-1,0 1 0,1 0 0,-1 0 1,0 0-1,1 0 0,-1 0 0,0 0 1,1 0-1,-1 0 0,1 0 0,0 0 0,-1 0 1,1 0-1,0 0 0,0 0 0,-1 0 1,1 0-1,2-1 0,2 1 50,0-1 0,0 1 0,0 0 0,0 1 1,0-1-1,0 1 0,7 0 0,7-1-61,36-2-423,63-11 1,-35-10-4167,-69 18 1875,0 0 1,-1-1-1,22-14 0,7-15-10361</inkml:trace>
</inkml:ink>
</file>

<file path=ppt/ink/ink4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13965,'0'0'10383,"-8"8"-9117,-5 9-930,0 0 0,1 1 1,1 0-1,1 0 0,0 1 0,2 1 1,0 0-1,1 0 0,1 0 1,1 1-1,1 0 0,1 0 1,0 0-1,2 0 0,1 34 1,1-50-545,0-1 1,0 1 0,0 0 0,0-1-1,1 1 1,0-1 0,0 0 0,0 1-1,1-1 1,-1 0 0,1 0 0,6 6-1,-6-7-236,0 0 0,1 0 0,-1 0 0,1 0 0,0-1 0,0 0 0,0 0 0,0 0 0,0 0-1,0 0 1,1-1 0,-1 0 0,0 0 0,1 0 0,-1-1 0,1 1 0,-1-1 0,1 0-1,0 0 1,-1-1 0,1 1 0,-1-1 0,0 0 0,1 0 0,-1-1 0,0 1 0,1-1-1,-1 0 1,0 0 0,0 0 0,-1-1 0,8-5 0,17-18-9325</inkml:trace>
</inkml:ink>
</file>

<file path=ppt/ink/ink4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14446,'0'0'13773,"-5"8"-12561,-23 40-227,-57 103 467,72-122-2337,-17 49 0,27-79-3791,3 1 4453,0 0 1,0 0-1,0 0 0,-1 0 1,1 0-1,0 0 0,0 0 1,0 0-1,0 0 0,0 0 1,-1 0-1,-3-22-6480,2 11 3682,-2-20-4111</inkml:trace>
  <inkml:trace contextRef="#ctx0" brushRef="#br0" timeOffset="1">1 120 10186,'0'0'16431,"57"-9"-15438,-24 18-801,5 2-128,3-5-608,0-6-2595,-5 0-2659,-6-4-3779</inkml:trace>
</inkml:ink>
</file>

<file path=ppt/ink/ink4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6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18674,'0'0'10410,"2"64"-8681,7-27-159,0 1-1186,-1 3-384,-4 6 0,-4 5 0,-3 5 0,-18 7 0,-5 2 0,-7 0 0,2-8-192,-2-14-3588,3-16-6437</inkml:trace>
</inkml:ink>
</file>

<file path=ppt/ink/ink4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 2947,'0'0'5600,"-8"0"-3609,-3-2-1198,-9 0 54,0 5 3220,20-3-4008,0 0-1,0 0 1,-1 1 0,1-1 0,0 0 0,0 0 0,0 0 0,0 0 0,0 1-1,0-1 1,0 0 0,-1 0 0,1 0 0,0 0 0,0 1 0,0-1 0,0 0-1,0 0 1,0 0 0,0 0 0,0 1 0,0-1 0,0 0 0,0 0 0,0 0-1,0 1 1,0-1 0,0 0 0,0 0 0,1 0 0,-1 0 0,0 1 0,0-1-1,0 0 1,0 0 0,0 0 0,0 0 0,0 1 0,0-1 0,1 0 0,-1 0-1,0 0 1,0 0 0,0 0 0,0 0 0,1 0 0,-1 1 0,0-1-1,0 0 1,0 0 0,0 0 0,1 0 0,-1 0 0,0 0 0,0 0 0,0 0-1,1 0 1,-1 0 0,0 0 0,0 0 0,1 0 0,11 6 786,28 2 78,1-1-1,0-2 1,0-2 0,0-2 0,49-5 0,-1 2-166,163-4-20,288 9-449,-368 13-102,122 5 1501,125-41 486,-288 14-1369,-102 7-7662,-46-7-1267,-1-5-7431</inkml:trace>
</inkml:ink>
</file>

<file path=ppt/ink/ink4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8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96 9545,'0'0'1890,"0"-9"1014,-1-3-1646,-2-33 1566,7 15 4235,3 45-5436,-1 17-781,-3 1-1,-1-1 1,-3 62-1,-1-25-422,20 369 697,-17-345-353,-1-746-1254,0 641 378,1 8 93,-1 0-1,0 0 1,0 0-1,0 0 1,0-1-1,-1 1 1,0 0-1,0 0 1,0 0-1,0 0 1,0 0-1,-4-6 1,5 10 15,0 0 0,0-1 0,-1 1 0,1 0 0,0-1 0,0 1 0,0 0 0,-1 0 1,1-1-1,0 1 0,0 0 0,0 0 0,-1 0 0,1 0 0,0-1 0,-1 1 0,1 0 0,0 0 0,0 0 0,-1 0 0,1 0 0,0 0 1,-1 0-1,1-1 0,0 1 0,-1 0 0,1 0 0,0 0 0,-1 0 0,1 1 0,0-1 0,0 0 0,-1 0 0,1 0 0,0 0 1,-1 0-1,1 0 0,0 0 0,0 0 0,-1 1 0,1-1 0,0 0 0,-1 1 0,-6 16-87,3 22 0,12 165 7,-2-122 108,-4 0 0,-11 116 0,2-153-78,3-30-108,1 0 0,1 1 0,1-1 0,0 0 0,1 1 1,3 29-1,-3-45 2,0 1 1,0 0-1,1-1 1,-1 1-1,0-1 1,0 1-1,1-1 1,-1 1-1,0-1 1,1 1-1,-1-1 1,1 1-1,-1-1 1,1 0-1,-1 1 1,1-1-1,-1 1 1,1-1-1,-1 0 1,1 0-1,-1 1 1,1-1-1,-1 0 1,1 0-1,0 0 1,-1 0-1,1 1 1,-1-1-1,1 0 1,0 0-1,-1 0 1,1 0-1,-1 0 1,1-1-1,0 1 1,-1 0-1,1 0 1,-1 0-1,1 0 1,-1-1-1,1 1 1,0 0-1,-1-1 1,1 1-1,-1 0 1,1-1 0,17-20-7272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5046 65 9769,'8'-6'1362,"-3"2"-1015,1-3-178,0 2-1,1-1 1,-1 0 0,1 1-1,1 1 1,-1-1 0,1 1-1,0 0 1,13-4-1,-19 38 356,-3-22-396,-1 0 0,1 0 1,-1 0-1,0 0 0,-1 0 1,0 0-1,0-1 0,-1 1 0,0-1 1,0 0-1,-1 0 0,0-1 1,-8 10-1,-7 6 200,-1-1 1,-33 27-1,-136 87 1274,116-86-1397,-95 83 0,-9 36-187,-215 180 34,249-240-40,-4-6 1,-232 120-1,-2-51-1,57-25 5,205-90-9,-502 231-11,-14-38 54,578-229-46,-233 72 142,231-77 169,-1-2 0,-120 8 0,140-18-251,1 2 1,0 2-1,0 1 1,0 2 0,2 2-1,-1 2 1,1 1-1,1 2 1,-55 34 0,76-41-48,5-3-43,0 0 0,0-1-1,-1 0 1,0 0 0,0-1 0,0-1-1,-1 0 1,-18 3 0,37-31-5318,8 4 2114,0-4-1499</inkml:trace>
</inkml:ink>
</file>

<file path=ppt/ink/ink4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09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5029,'0'-1'704,"0"7"-2273</inkml:trace>
</inkml:ink>
</file>

<file path=ppt/ink/ink4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0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189 148 10314,'0'0'7351,"2"-9"-4586,5-29-299,-7 37-2362,0 0 0,0 1 1,0-1-1,0 0 0,0 0 0,0 0 0,0 0 0,0 0 0,-1 0 0,1 0 0,0 0 0,0 0 0,-1 0 1,1 1-1,-1-1 0,1 0 0,-1 0 0,1 0 0,-1 1 0,0-1 0,1 0 0,-1 1 0,0-1 0,1 1 0,-1-1 1,0 0-1,0 1 0,0 0 0,1-1 0,-1 1 0,0-1 0,0 1 0,0 0 0,0 0 0,0-1 0,0 1 0,0 0 1,0 0-1,0 0 0,-1 0 0,-37 4 246,32-2-309,0 2-1,-1-1 1,2 1 0,-1 0 0,0 0-1,1 1 1,0-1 0,0 2-1,0-1 1,0 1 0,1-1 0,0 1-1,1 1 1,-1-1 0,-4 11-1,4-9 49,0 0 0,1 1-1,0 0 1,1 0 0,0 0 0,0 0-1,1 0 1,0 1 0,0-1-1,1 1 1,1-1 0,0 12-1,1-19-83,-1 0-1,1 0 0,-1-1 1,1 1-1,0 0 0,0-1 0,0 1 1,0-1-1,0 1 0,0-1 0,1 1 1,-1-1-1,0 0 0,1 0 1,-1 1-1,1-1 0,-1 0 0,1 0 1,-1 0-1,1-1 0,0 1 0,0 0 1,-1-1-1,1 1 0,0-1 1,0 1-1,0-1 0,0 0 0,-1 0 1,1 0-1,0 0 0,3 0 0,3-1 15,1 1 0,-1-1 0,1 0-1,-1-1 1,1 0 0,9-3 0,-1-3-5,0-1 1,0 0-1,0-1 1,-1-1-1,-1-1 1,0 0 0,20-20-1,-17 13 73,-1 0 1,-1-1-1,-1-1 1,0 0-1,13-27 0,-27 45-39,1-1 86,1 0 0,-1-1 0,0 1 0,0-1 0,0 0 0,-1 1 0,0-1 0,0 0-1,0 0 1,0 0 0,-1-7 0,-19 30 416,11-7-523,2 0-1,0 0 0,0 1 1,1 0-1,-7 23 1,10-27-34,0 0 0,1 0-1,-1 0 1,1 0 0,1 0 0,0 0 0,0 0 0,0 0-1,1 0 1,4 15 0,-4-20-76,0-1 1,0 1-1,0-1 1,1 1-1,-1-1 0,1 0 1,0 0-1,-1 0 0,1 0 1,0 0-1,0 0 1,0 0-1,1-1 0,-1 1 1,0-1-1,1 1 0,-1-1 1,1 0-1,-1 0 0,1 0 1,3 0-1,3 1-862,0 0 0,1-1-1,-1 0 1,0-1 0,11 0-1,38-4-6848</inkml:trace>
</inkml:ink>
</file>

<file path=ppt/ink/ink4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1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14253,'0'0'9353,"-1"9"-8200,-8 80 775,4 1-1,9 118 0,-2-176-2029,1 1-1,1-1 1,2 0 0,1 0-1,22 60 1,-20-78-1360,-9-14 1319,1 0-1,-1 1 0,0-1 0,0 0 1,0 1-1,0-1 0,1 0 0,-1 0 1,0 0-1,0 1 0,1-1 0,-1 0 1,0 0-1,0 0 0,1 0 1,-1 1-1,0-1 0,1 0 0,-1 0 1,0 0-1,0 0 0,1 0 0,-1 0 1,0 0-1,1 0 0,-1 0 0,0 0 1,1 0-1,-1 0 0,0 0 0,0 0 1,1 0-1,-1 0 0,0 0 0,1 0 1,-1 0-1,0-1 0,0 1 1,1 0-1,-1 0 0,0 0 0,0 0 1,1-1-1,-1 1 0,0 0 0,0 0 1,0-1-1,1 1 0,-1 0 0,0-1 1,4-14-6610</inkml:trace>
</inkml:ink>
</file>

<file path=ppt/ink/ink4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11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9961,'0'0'12861,"9"-6"-10779,-7 5-1961,0-1 0,0 1 0,1-1 0,-1 1 0,0 0 0,1-1 0,-1 1 1,1 0-1,-1 1 0,1-1 0,-1 0 0,1 1 0,3-1 0,-5 1-67,0 1-1,-1-1 1,1 0 0,0 1-1,0-1 1,-1 0-1,1 1 1,0-1-1,0 1 1,-1-1-1,1 1 1,-1-1-1,1 1 1,0 0-1,-1-1 1,1 1-1,-1 0 1,1-1 0,-1 1-1,1 1 1,7 32 1135,-6 89 1016,-3-71-1869,1-52-333,0 1 1,0-1-1,0 0 1,1 0-1,-1 1 1,0-1-1,0 0 0,0 0 1,0 0-1,1 1 1,-1-1-1,0 0 1,0 0-1,1 0 1,-1 0-1,0 1 1,0-1-1,1 0 0,-1 0 1,0 0-1,0 0 1,1 0-1,-1 0 1,0 0-1,0 0 1,1 0-1,-1 0 1,0 0-1,1 0 1,-1 0-1,0 0 0,0 0 1,1 0-1,-1 0 1,0 0-1,1 0 1,-1 0-1,0 0 1,0-1-1,1 1 1,-1 0-1,0 0 0,0 0 1,0 0-1,1-1 1,-1 1-1,0 0 1,0 0-1,1-1 1,14-8 73,-15 9-76,19-14 81,1-1-92,1 1 0,26-13 0,-41 24-11,0 0 0,1 0 0,-1 1 0,1 0 1,0 0-1,0 1 0,0 0 0,-1 0 0,1 0 0,0 1 0,0 0 1,13 2-1,-18-1 16,1 0 1,-1 0-1,0 1 1,0-1 0,1 0-1,-1 1 1,0 0-1,0-1 1,0 1-1,-1 0 1,1 0-1,0 0 1,-1 0 0,1 1-1,-1-1 1,0 0-1,1 0 1,-1 1-1,0-1 1,-1 1-1,1-1 1,0 1-1,-1 0 1,1-1 0,-1 1-1,0-1 1,0 1-1,0 3 1,0 5 32,0 0 0,0-1 1,-1 1-1,-1-1 1,0 1-1,-3 10 0,2-14 8,0 0 0,0 0 1,-1-1-1,0 1 0,0-1 0,0 0 0,-1 0 0,0 0 0,0 0 0,-1-1 0,0 0 0,0 0 1,0-1-1,0 1 0,-1-1 0,1-1 0,-11 5 0,9-5 4,-1 1 0,0-2 1,0 1-1,0-1 0,0 0 0,0-1 0,-1 0 0,1-1 0,0 1 0,-1-2 1,1 0-1,0 0 0,-18-4 0,23 3-40,0 0 0,0 0 0,1 0 0,-1-1 0,1 1 0,-1-1 0,1 0 0,0 0 0,0 0 0,0 0 0,0-1 0,1 1 0,0-1 0,-1 0 0,1 1 0,0-1 0,1 0 0,-1 0 0,1 0 0,0-1 0,0 1 0,0 0 0,0 0 0,1-1 0,-1 1 0,1 0 0,1-8 0,-1 11-46,1 0 0,-1 0 1,0 0-1,1 0 0,-1 0 0,1 0 1,-1 0-1,1 0 0,-1 0 0,1 0 1,0 0-1,0 1 0,-1-1 0,1 0 1,0 0-1,0 1 0,0-1 0,0 1 1,-1-1-1,1 1 0,0-1 0,0 1 1,0-1-1,0 1 0,0 0 0,1 0 0,-1 0 1,0-1-1,0 1 0,1 0 0,43 0-4169,-25 0 587,9-2-7866</inkml:trace>
</inkml:ink>
</file>

<file path=ppt/ink/ink4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14670,'0'0'11509,"2"12"-10820,9 139 212,-10-127-1231,-1-24 243,0 1-1,0-1 0,-1 0 1,1 0-1,0 1 1,0-1-1,0 0 0,0 1 1,0-1-1,0 0 0,0 1 1,0-1-1,0 0 1,0 1-1,0-1 0,0 0 1,0 1-1,0-1 0,0 0 1,0 0-1,0 1 1,0-1-1,0 0 0,0 1 1,1-1-1,-1 0 0,0 0 1,0 1-1,0-1 1,1 0-1,-1 0 0,0 1 1,0-1-1,0 0 1,1 0-1,-1 0 0,0 1 1,1-1-1,-1 0 0,0 0 1,0 0-1,1 0 1,-1 0-1,0 0 0,1 1 1,-1-1-1,0 0 0,1 0 1,-1 0-1,0 0 1,1 0-1,-1 0 0,0 0 1,1-1-1,-1 1 0,0 0 1,0 0-1,1 0 1,-1 0-1,0 0 0,1 0 1,-1 0-1,1-1 0,11-16-8397,-7 0-793</inkml:trace>
</inkml:ink>
</file>

<file path=ppt/ink/ink4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2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12204,'0'0'10794,"5"54"-9545,-5-30-448,0 2-417,0 0-288,-3-3-32,3-4-32,0-5-32,0-5-224,0-6-1602,3-3-2562,4-3-6118</inkml:trace>
</inkml:ink>
</file>

<file path=ppt/ink/ink4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6598,'0'0'2787,"3"-10"69,14-45 167,-10 23 3873,-15 560-901,8-509-5890,2 1 1,0 0-1,7 26 0,-2-40-887,2-14-4575,-3-8-1353</inkml:trace>
</inkml:ink>
</file>

<file path=ppt/ink/ink4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3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11179,'0'0'12363,"0"10"-11909,-3 141-443,12-148-12167</inkml:trace>
</inkml:ink>
</file>

<file path=ppt/ink/ink4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24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8008,'0'0'15246,"9"55"-14766,-9-38-191,0 1-161,0-3-64,0-3-64,0-2 32,0-5-32,0 0 0,0-3-801</inkml:trace>
</inkml:ink>
</file>

<file path=ppt/ink/ink4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6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12236,'0'0'10089,"2"10"-9128,32 389 4206,-29-314-4366,-3 94 384,-2-179-1252,0 0 0,-1 0-1,1 1 1,0-1 0,0 0 0,0 1-1,0-1 1,0 0 0,0 0-1,0 1 1,0-1 0,0 0-1,0 1 1,0-1 0,0 0-1,0 0 1,0 1 0,0-1-1,0 0 1,0 0 0,0 1-1,0-1 1,0 0 0,1 1-1,-1-1 1,0 0 0,0 0-1,0 0 1,0 1 0,1-1-1,-1 0 1,0 0 0,0 1-1,0-1 1,1 0 0,-1 0-1,0 0 1,0 0 0,1 0 0,-1 1-1,0-1 1,1 0 0,-1 0-1,0 0 1,0 0 0,1 0-1,6-14-7386,-4-10-2149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51 4676,'1'-4'613,"-2"1"-1,1 0 1,0-1-1,-1 1 0,0-1 1,0 1-1,0 0 0,0 0 1,0 0-1,-3-6 0,3 8-527,1 1-1,-1-1 1,0 0-1,1 1 0,-1-1 1,0 1-1,1-1 0,-1 1 1,0-1-1,0 1 0,1-1 1,-1 1-1,0 0 0,0-1 1,0 1-1,0 0 0,0 0 1,0-1-1,1 1 0,-1 0 1,0 0-1,0 0 0,0 0 1,0 0-1,0 1 0,0-1 1,0 0-1,0 0 0,1 0 1,-1 1-1,0-1 0,0 1 1,0-1-1,0 0 1,1 1-1,-1 0 0,0-1 1,1 1-1,-1-1 0,0 1 1,1 0-1,-1-1 0,0 3 1,-37 35 129,2 3 0,-41 60 0,33-43-56,-103 154 695,129-182-729,1 2 0,2 0 0,1 0 0,1 2 0,-9 41 0,21-70-105,-1 1 0,1-1 0,0 0 1,1 1-1,-1-1 0,1 1 1,0-1-1,1 1 0,-1-1 1,3 11-1,-2-15-11,-1 0 0,1 0 0,-1 0 0,1 0 0,0 0 0,0 0 0,0 0 0,-1 0 0,1 0 0,0 0 0,0 0 0,0 0 0,1 0 0,-1-1 0,0 1 0,0-1 0,0 1 0,2 0 0,1 0 4,-1 0 0,1-1 0,-1 0 0,1 0 1,-1 0-1,0 0 0,1 0 0,-1 0 0,7-3 0,6-2 15,0-1-1,-1 0 0,0-1 0,0-1 0,0-1 1,13-10-1,35-20 9,113-44-1095,-61 31-4088,-34 12-2225</inkml:trace>
</inkml:ink>
</file>

<file path=ppt/ink/ink4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6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1 515 15471,'0'0'9635,"11"-5"-8460,12-8-854,-1-1-1,0 0 1,0-2 0,25-23 0,84-91 1406,-55 53-1316,-15 17-893,88-80-2127,-149 140 2478,1 0-1,-1-1 1,0 1-1,0-1 1,0 1-1,1 0 1,-1-1-1,0 1 1,0 0-1,0 0 1,1-1-1,-1 1 1,0 0-1,1 0 1,-1-1-1,0 1 1,1 0-1,-1 0 1,0 0-1,1-1 1,-1 1-1,0 0 1,1 0-1,-1 0 1,1 0-1,-1 0 1,0 0-1,1 0 1,-1 0-1,1 0 1,-1 0-1,0 0 1,1 0-1,-1 0 1,1 0-1,-1 0 1,0 0-1,1 1 1,-1-1-1,0 0 1,1 0-1,-1 0 1,0 1-1,1-1 1,-5 18-6412,-4-6 1072</inkml:trace>
</inkml:ink>
</file>

<file path=ppt/ink/ink4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16367,'0'0'3561,"15"-12"-2045,237-186 3230,36-26-3839,-239 184-1029,-42 35-256,40-29-1024,-44 33 627,0 0 0,0-1 0,0 1 0,0 0 0,1 0 0,-1 0 0,0 1 0,6-1 0</inkml:trace>
</inkml:ink>
</file>

<file path=ppt/ink/ink4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7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1 558 17521,'0'0'3491,"54"-72"-2050,-1 19-704,11-3-161,11-7-319,2-4-193,-4 5-32,-4 6-32,-11 7-160,-12 10-225,-11 15 129,-11 11-1410,-11 10-1761,-9 3-1313,-4 13-2275</inkml:trace>
</inkml:ink>
</file>

<file path=ppt/ink/ink4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1 518 15182,'0'0'5702,"64"-55"-4709,-9 9-128,8-12-321,11-6-256,4-2-96,-4 4 65,-5 6-129,-8 11 128,-9 8-256,-13 15-480,-12 15-1474,-13 7-320,-14 9-1570,0 14-896,-16 6-3140</inkml:trace>
  <inkml:trace contextRef="#ctx0" brushRef="#br0" timeOffset="1">406 542 13068,'0'0'5029,"80"-63"-2947,-30 17-961,10-11-416,6-6 96,2-1-225,-5 6-159,-10 7 832,-10 12-865,-14 12-320,-14 18 0,-11 9-160,-4 7-961,-11 18-64,-8 4-961,-5 0-1377,2-1-1730</inkml:trace>
</inkml:ink>
</file>

<file path=ppt/ink/ink4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3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0 447 6086,'0'0'14317,"66"-72"-11818,-16 25-193,11-10-961,10-3 289,4 2-1,-8 5-736,-7 9-577,-15 12-256,-13 13-96,-14 14 32,-14 5-480,-4 14-609,0 9-481,-10-2-1857,-1-2-1185,2-10-2211</inkml:trace>
</inkml:ink>
</file>

<file path=ppt/ink/ink4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68 8488,'0'0'9577,"-7"-3"-8733,-5-2-1034,-5-3 3106,40 5 256,880-15-1036,-874 17-2072,738-21 411,-621 20-346,171 6 473,17 8-195,-118-8-328,228-15 5,-261 2 441,87 4 113,-154 5-3011,-106 0 1999</inkml:trace>
</inkml:ink>
</file>

<file path=ppt/ink/ink4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5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13004,'0'0'6033,"14"-1"-4822,494 0 3364,-505 1-4573,61 5 21,-60-4-22,1-1-1,-1 1 1,1 1-1,-1-1 1,0 0 0,1 1-1,-1 0 1,0 0 0,0 1-1,0-1 1,4 4 0,-7-5 21,-1 0 0,1 0 0,0-1 0,-1 1 1,1 0-1,0 0 0,-1 1 0,1-1 1,-1 0-1,0 0 0,1 0 0,-1 0 1,0 0-1,0 0 0,1 1 0,-1-1 0,0 0 1,0 0-1,0 0 0,-1 0 0,1 1 1,0-1-1,0 0 0,-1 0 0,1 0 1,0 0-1,-1 0 0,1 0 0,-1 0 0,0 0 1,1 0-1,-1 0 0,0 0 0,1 0 1,-1 0-1,0 0 0,-1 1 0,-41 33 1347,31-27-1084,-115 92 998,5 6 0,-191 211 0,308-304-1178,15-11-515,21-12-2456,-5-7-2852,3-7-4521</inkml:trace>
</inkml:ink>
</file>

<file path=ppt/ink/ink4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1 960 16720,'0'0'5509,"6"-12"-4495,29-43 165,3 2 1,62-68-1,109-98-409,-77 93-2569,288-211 0,-414 333 1108,10-9-2368,-12 2-4732,-4 3 440</inkml:trace>
</inkml:ink>
</file>

<file path=ppt/ink/ink4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7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0 475 17521,'0'0'3875,"9"-5"-3042,53-28-448,-2-4 1,-2-1-1,-1-4 0,-3-1 0,94-97 1,-41 3 3895,-110 169-2594,-14 31-1378,9-36-329,0 1 0,2 0 0,1 0 0,1 1 0,2-1 0,0 1 0,4 40 0,10-32-2246,4-19-2360,2-8-4182</inkml:trace>
</inkml:ink>
</file>

<file path=ppt/ink/ink4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4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15 7911,'0'0'16016,"-7"3"-14991,-2 1-649,5-3-201,1 0 0,-1 1 0,0-1 0,1 1-1,0 0 1,-1 0 0,1 0 0,0 1-1,-3 2 1,48-4 124,73-15-175,-56 6-119,67 0 0,-174 18-35,19-1 70,-77 5 779,-138 0-1,128-8 161,328-33-1176,34-1-455,-205 25 590,5 1 227,-92 8 133,-86 12-30,51-5 348,-113 2 0,193-15-633,1 0-1,0 0 1,-1 0 0,1 0 0,0 1-1,-1-1 1,1 0 0,0 0-1,-1 0 1,1 0 0,0 0 0,-1 0-1,1 0 1,0 0 0,-1 0 0,1 0-1,0-1 1,-1 1 0,1 0 0,0 0-1,-1 0 1,1 0 0,0 0-1,-1-1 1,1 1 0,0 0 0,0 0-1,-1 0 1,1-1 0,0 1 0,0 0-1,-1 0 1,1-1 0,0 1-1,0 0 1,0-1 0,0 1 0,-1 0-1,1-1 1,0 1 0,11-12-1801,24-8-3792,9-1-3700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236 124 10666,'4'-10'3732,"-1"3"-3074,18-48 2591,-14 10 2805,-7 45-6017,1 0 1,-1 0-1,0 0 0,0-1 1,0 1-1,0 0 0,0 0 1,0-1-1,0 1 0,0 0 1,0 0-1,0 0 0,0-1 1,-1 1-1,1 0 0,0 0 1,0 0-1,0-1 0,0 1 1,0 0-1,0 0 0,0 0 1,0 0-1,-1-1 0,1 1 1,0 0-1,0 0 0,0 0 1,0 0-1,-1 0 0,1 0 1,0-1-1,0 1 0,0 0 0,-1 0 1,1 0-1,0 0 0,0 0 1,0 0-1,-1 0 0,1 0 1,0 0-1,0 0 0,0 0 1,-1 0-1,-11 7 465,-10 15-100,8 1 62,1 2-1,1 0 1,1 1-1,1 0 1,2 0-1,0 1 1,-4 37-1,3 3 45,-1 126 1,17-102 468,-13-100-1166,0 0 1,-1 0 0,-1 0 0,1 1 0,-17-14 0,-27-29 50,49 47 180,-1 1 0,1-1 0,-1 0 0,1 0 0,0 0 0,1 0 0,-1 0 0,1 0 0,-1 0 0,1-1 0,0 1 1,1 0-1,-1-6 0,2 8-7,0 0 1,0 0 0,0 0 0,0 0 0,0 0 0,0 0 0,0 1 0,1-1-1,-1 0 1,1 1 0,-1-1 0,1 1 0,0-1 0,0 1 0,-1 0 0,1 0-1,0 0 1,0 0 0,0 0 0,0 0 0,4-1 0,49-16-128,-53 17 94,33-8-1124,6-1-3318,-1-4-5704,-14 1-3394</inkml:trace>
</inkml:ink>
</file>

<file path=ppt/ink/ink4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6:59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10378,'0'0'13586,"15"-5"-12235,24-12-1003,-1-1-1,-1-3 1,-1 0 0,0-3 0,34-29 0,-16 11 279,89-92 0,-152 146-398,1 0 0,1 0 0,-8 18 0,-2 1-200,8-16-23,1 0-1,0 0 0,1 1 1,0 0-1,1 0 0,1 0 1,1 1-1,0 0 0,2 0 1,-2 25-1,4-40-162,0 0 0,0 0 0,1 0 1,-1 0-1,1 0 0,-1 0 0,1 0 0,0 0 0,0-1 0,0 1 1,0 0-1,0-1 0,0 1 0,0 0 0,1-1 0,-1 1 0,2 0 1,11 15-8995,-11-8-559</inkml:trace>
</inkml:ink>
</file>

<file path=ppt/ink/ink4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14638,'0'0'4676,"9"1"-3058,199-1 3594,115-33-3377,-64 4-1686,-218 25-223,4 0-1054,-15 3-4957</inkml:trace>
</inkml:ink>
</file>

<file path=ppt/ink/ink4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13645,'0'0'11227,"0"10"-10523,-1 9-379,-1 0-1,-8 32 1,4-27 279,2 0 1,-3 36-1,7-59-585,0 0 0,1-1 0,-1 1 0,0-1 0,0 1 0,0-1 0,0 1 0,0 0 0,1-1 0,-1 1 0,0-1 0,0 1 0,1-1 0,-1 1 0,0-1 0,1 1 0,-1-1 0,1 1 0,-1-1 0,1 1 0,-1-1 0,0 0 0,1 1 0,0-1 0,-1 0 0,1 0 0,-1 1 0,1-1 0,-1 0 0,2 0 0,25 1 334,24-16-78,-31 8-244,-7 1-26,0 1-1,0 0 1,0 1 0,1 0 0,-1 1 0,1 1 0,28-1-1,-41 3-7,0 0-1,-1 0 0,1 0 1,0 0-1,0 1 0,0-1 0,0 0 1,0 0-1,0 1 0,0-1 1,-1 1-1,1-1 0,0 1 1,0-1-1,-1 1 0,1-1 0,0 1 1,-1 0-1,1-1 0,0 1 1,-1 0-1,1 0 0,-1-1 1,1 1-1,-1 0 0,0 0 1,1 1-1,0 1 5,-1-1 1,1 1-1,-1-1 0,0 1 1,0 0-1,0-1 0,-1 1 1,1 0-1,0-1 0,-2 3 1,1 1 36,-1 0 1,0 0-1,-1 0 1,1 0-1,-1-1 0,0 1 1,-8 9-1,1-7 133,1-1-1,-2 0 1,1-1-1,-1 0 1,0 0-1,0-1 1,-1-1-1,0 0 1,0-1-1,0 0 1,0 0-1,0-1 1,0-1-1,0 0 1,-1-1-1,-15-1 1,29 0-200,1 1 1,-1 0-1,0-1 0,0 1 1,1-1-1,-1 1 0,0-1 0,0 1 1,0-1-1,0 0 0,0 0 1,0 1-1,0-1 0,0 0 1,0 0-1,0 0 0,0 0 1,-1 0-1,1 0 0,0 0 0,-1-1 1,1 1-1,-1 0 0,1 0 1,-1 0-1,1-1 0,-1 1 1,0 0-1,0 0 0,0-1 0,0 1 1,0 0-1,0-1 0,0 1 1,0 0-1,0-1 0,0 1 1,-1 0-1,1 0 0,-1-1 1,1 1-1,-1 0 0,1 0 0,-1 0 1,1 0-1,-1 0 0,0 0 1,0 0-1,0 0 0,0 0 1,0 0-1,0 0 0,0 0 1,0 0-1,0 1 0,0-1 0,0 1 1,0-1-1,0 0 0,-1 1 1,1 0-1,0-1 0,-3 1 1,36-2-3647,19-2-6295,-18-3-814</inkml:trace>
</inkml:ink>
</file>

<file path=ppt/ink/ink4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12011,'0'0'15055,"62"3"-13358,-34-3-640,2 0-416,1 0-385,3-1-192,-7-1-32,-2 0-384,-4 1-801,-2 1-1057,-4 0-1570,-4-2-1953,0-1-3236</inkml:trace>
</inkml:ink>
</file>

<file path=ppt/ink/ink4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1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11 12748,'0'0'16245,"-11"0"-15925,6 0-300,1 0-1,-1 0 1,1 0-1,-1 0 1,1 1 0,-1-1-1,1 1 1,0 1-1,-1-1 1,1 0-1,0 1 1,0 0 0,0 0-1,0 0 1,0 1-1,0-1 1,1 1-1,-1 0 1,1 0 0,0 0-1,0 0 1,0 1-1,-3 4 1,-17 37 644,20-20-338,4-24-319,-1-1 0,0 1 0,0-1 0,0 1 0,1 0 0,-1-1 0,0 1 0,1-1 0,-1 1 0,0-1 0,1 1 0,-1-1 0,1 1 0,-1-1 0,1 1 0,-1-1 0,1 1 0,-1-1 0,1 0 0,0 1 1,-1-1-1,1 0 0,-1 0 0,1 1 0,0-1 0,-1 0 0,1 0 0,0 0 0,0 0 0,7 0 22,0 0 0,0-1 0,0 0 1,0 0-1,0-1 0,0 0 0,-1 0 0,1-1 0,-1 0 0,1 0 1,-1-1-1,0 0 0,0 0 0,6-6 0,-3 2-11,0 0 0,0 0 0,-1-1 0,-1 0-1,1 0 1,-2-1 0,1 0 0,9-17 0,-31 53-48,7-15 49,1 1 0,0 0 0,1 0 0,0 0 0,1 0 0,0 1 0,1-1 0,0 1 0,-1 22 0,4-34-45,0 1 1,0 0-1,0 0 1,1 0-1,-1-1 1,0 1-1,1 0 1,-1 0-1,1-1 1,0 1-1,-1 0 1,1-1-1,0 1 0,0-1 1,0 1-1,0-1 1,1 1-1,-1-1 1,0 0-1,0 1 1,1-1-1,-1 0 1,1 0-1,-1 0 1,1 0-1,2 1 0,1 0-727,0-1 0,1 1 0,-1-1-1,1 0 1,0 0 0,-1-1 0,10 0-1,21 0-7744</inkml:trace>
</inkml:ink>
</file>

<file path=ppt/ink/ink4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4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1642 11531,'0'0'6603,"13"-12"-5519,92-76 900,123-78-1,141-71-2211,-232 151 151,65-40-195,707-487 416,-827 548 264,11-9 1078,131-81-1,-223 154-1679,7-5-1645,-7 0-6222,-1 0-1922</inkml:trace>
</inkml:ink>
</file>

<file path=ppt/ink/ink4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5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1 222 16047,'0'0'2525,"6"-8"-704,6-7-1402,1 1 0,1 0 1,0 1-1,1 1 1,1 0-1,0 1 0,20-10 1,2 1-190,0 1 1,59-19-1,-81 33-212,-1 0 0,1 1 1,0 1-1,0 0 0,24-1 0,-37 4-18,0 0 0,0 0 0,0 0-1,1 1 1,-1-1 0,0 1 0,0-1 0,0 1-1,-1 0 1,1 0 0,0 1 0,0-1-1,0 1 1,-1-1 0,1 1 0,-1 0 0,1 0-1,-1 0 1,0 0 0,0 0 0,0 1 0,0-1-1,0 0 1,0 1 0,-1 0 0,1-1-1,-1 1 1,0 0 0,0 0 0,0 0 0,0 0-1,0 0 1,-1 0 0,1 0 0,-1 5 0,1 16 92,-1 0-1,-1-1 1,-1 1 0,-1 0 0,-1-1 0,-1 0 0,-2 0 0,-11 29 0,-3-2-270,-1-2 0,-46 73 0,60-110-3858</inkml:trace>
</inkml:ink>
</file>

<file path=ppt/ink/ink4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16688,'0'0'2626,"-9"-1"-880,2 2-1615,0-1 1,0 1-1,0 0 0,0 0 1,0 1-1,1 0 0,-1 0 1,1 1-1,-1 0 0,1 0 0,0 0 1,0 1-1,0 0 0,1 0 1,-1 1-1,1-1 0,0 1 1,0 0-1,-6 10 0,7-11-114,1 0 0,0 1 0,0-1 0,1 1 0,-1-1 0,1 1 0,0 0 0,0 0 0,1 0-1,0 1 1,-2 9 0,5-14-25,0 0 1,0 0-1,0 0 0,0-1 0,0 1 0,0-1 0,0 1 1,0-1-1,0 0 0,0 1 0,0-1 0,0 0 0,1 0 1,-1-1-1,4 0 0,-1 1 5,20-1-68,-15 1 30,1-1 1,-1 1-1,0 1 1,0 0-1,14 3 1,-22-3 36,1 0 1,-1 0-1,1 0 1,-1 0-1,1 0 1,-1 1-1,0-1 1,0 1-1,0-1 1,1 1-1,-2 0 1,1 0-1,0 0 1,0 0-1,-1 0 1,1 0-1,-1 1 1,1-1-1,-1 0 1,0 1-1,0-1 0,0 1 1,-1-1-1,1 1 1,0 3-1,1 3 0,-1 0-1,-1 0 1,1-1-1,-1 1 1,-1 0-1,0 0 1,0-1-1,0 1 0,-1 0 1,-1-1-1,1 0 1,-1 1-1,-1-1 1,0 0-1,0-1 1,0 1-1,-7 7 1,7-9 189,-1-1 0,1 0 0,-1 0 1,0-1-1,-1 0 0,1 1 1,-1-2-1,0 1 0,0-1 1,0 0-1,-1 0 0,1 0 0,-1-1 1,1 0-1,-1-1 0,0 1 1,1-1-1,-1-1 0,0 1 0,0-1 1,0 0-1,-9-2 0,15 2-160,0 0-1,-1 0 1,1 0 0,0 0-1,0-1 1,-1 1-1,1-1 1,0 1-1,0-1 1,-1 1 0,1-1-1,0 1 1,0-1-1,0 0 1,0 0-1,0 0 1,0 0-1,0 0 1,0 0 0,0 0-1,1 0 1,-1 0-1,0 0 1,1 0-1,-2-2 1,2 1-95,-1 0 1,1-1-1,0 1 1,0-1-1,0 0 1,0 1-1,0-1 1,0 1-1,1-1 1,-1 1-1,1-1 0,0-2 1,3-4-633,0 0-1,0 1 1,0-1 0,1 1 0,11-15-1,55-54-10299,-32 36-1052</inkml:trace>
</inkml:ink>
</file>

<file path=ppt/ink/ink4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83 18385,'0'0'6220,"-1"12"-5238,-1 1-837,-1 2 108,1 1 1,0-1-1,1 1 1,1 0-1,3 26 0,-3-40-251,1-1-1,-1 0 0,0 0 0,1 0 0,-1 0 0,1 0 0,-1 0 0,1 0 0,-1 0 0,1 0 0,0 0 1,-1 0-1,1 0 0,0 0 0,0 0 0,0-1 0,0 1 0,0 0 0,0-1 0,0 1 0,0 0 0,0-1 1,0 0-1,0 1 0,2 0 0,0-1 3,0 0 1,0 0 0,-1 0-1,1 0 1,0 0 0,0-1-1,-1 1 1,1-1 0,0 0-1,4-2 1,3-1 31,-1-1 1,1-1-1,-1 1 1,13-12-1,4-7 50,28-33-1,5-6-26,-52 61 67,-3 15-24,-2 32 33,-1-7-87,0-37-48,-1-1 0,1 1 1,-1 0-1,1-1 0,-1 1 1,1 0-1,0-1 0,-1 1 0,1-1 1,0 1-1,0-1 0,-1 1 1,1-1-1,0 0 0,0 1 1,-1-1-1,1 0 0,0 1 1,0-1-1,0 0 0,0 0 1,0 0-1,-1 0 0,1 0 1,0 0-1,0 0 0,0 0 0,0 0 1,0-1-1,-1 1 0,1 0 1,0 0-1,0-1 0,0 1 1,-1-1-1,1 1 0,0 0 1,0-1-1,-1 0 0,1 1 1,0-1-1,0 0 0,31-24 77,9-19-37,-28 30-78,0-1 0,1 2 1,1 0-1,21-15 0,-36 27 31,1 0 0,-1 1-1,1-1 1,0 1 0,-1-1 0,1 1 0,0-1 0,0 1 0,-1-1-1,1 1 1,0-1 0,0 1 0,0 0 0,-1 0 0,1-1 0,0 1-1,0 0 1,0 0 0,0 0 0,0 0 0,0 0 0,-1 0 0,1 0-1,0 0 1,0 0 0,0 1 0,0-1 0,0 0 0,-1 1-1,1-1 1,0 0 0,0 1 0,0-1 0,-1 1 0,1-1 0,0 1-1,-1-1 1,1 1 0,0 0 0,-1-1 0,1 1 0,-1 0 0,1-1-1,-1 1 1,1 0 0,-1 0 0,0 0 0,1-1 0,-1 1 0,0 0-1,0 0 1,1 0 0,-1 0 0,0 1 0,1 7-21,-1 1 1,0-1 0,0 1-1,-2 11 1,1-10 71,-8 35 106,0-6-3620,7-62-15279</inkml:trace>
</inkml:ink>
</file>

<file path=ppt/ink/ink4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6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13004,'0'0'11371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20371,'0'0'8120,"-10"11"-7784,-10 13-34,1 1 0,1 0-1,-18 33 1,30-48-173,1 1-1,-1-1 0,2 1 1,0 1-1,0-1 1,1 0-1,0 1 1,1 0-1,0 0 1,1 0-1,1-1 1,-1 1-1,3 14 1,-1-22-158,1-1 0,0 1 0,0-1 0,0 1 0,0-1 0,0 0 0,1 1 0,-1-1 0,1 0 0,0-1 0,0 1 0,0 0 0,0-1 0,0 0 0,1 0 0,-1 0 0,1 0 0,-1 0 0,1-1 0,0 1 0,0-1 0,0 0 0,-1 0 0,1-1 0,0 1 0,6-1 0,55 2-3708,-13-14-3723,-9-11 706,-5-7 3388,29-40 5161,-48 47 4613,41-35-1,-60 57-6228,1 0-1,-1 0 1,1 1-1,0-1 1,0 0 0,-1 0-1,1 1 1,0-1-1,0 1 1,0-1-1,0 1 1,-1-1 0,1 1-1,0-1 1,0 1-1,0 0 1,0-1 0,0 1-1,0 0 1,0 0-1,0 0 1,0 0-1,0 0 1,0 0 0,0 0-1,2 1 1,-3 0-89,1 0 0,-1 0 0,1 0 0,-1 0-1,0 0 1,1 0 0,-1 1 0,0-1 0,0 0 0,0 0 0,0 0 0,0 0 0,0 1 0,0-1 0,0 0 0,-1 0 0,0 3 0,-1 6 73,-1 1 1,-1-1-1,-9 18 1,-26 30-258,-3-1 0,-52 53 0,84-99-478,8-20-12353,2-7 4299</inkml:trace>
</inkml:ink>
</file>

<file path=ppt/ink/ink4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0 19090,'0'0'5936,"-9"2"-4233,-2 1-1496,0 0 0,0 1-1,1 0 1,-1 1 0,1 0-1,1 1 1,-1 0 0,-14 12-1,18-13-142,0 0-1,0 0 0,1 0 0,0 0 1,0 1-1,0 0 0,1 0 0,0 0 1,0 1-1,0-1 0,1 1 0,0 0 1,1 0-1,-1 0 0,-1 13 0,4-18-44,0-1 1,0 1-1,0 0 0,0 0 0,1 0 0,-1 0 0,1 0 0,0 0 0,-1-1 0,1 1 1,0 0-1,0 0 0,0-1 0,0 1 0,0-1 0,1 1 0,-1-1 0,0 1 1,1-1-1,-1 0 0,1 0 0,-1 0 0,1 0 0,-1 0 0,1 0 0,0 0 0,0 0 1,0-1-1,-1 1 0,1 0 0,0-1 0,0 0 0,0 1 0,0-1 0,2 0 0,13 2 2,0-1-1,0 0 1,19-2-1,-13 0-5,52-2-2318,-26-8-6679,-38 5 2053</inkml:trace>
</inkml:ink>
</file>

<file path=ppt/ink/ink4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16496,'0'0'6635,"10"2"-4676,-3-1-1738,0 0 0,1 0 0,-1 0 0,0-1 0,1 0 0,-1 0 0,1-1 0,-1 0 0,0-1 0,0 1 0,0-1 0,0-1 0,0 1 0,0-1 0,0 0 0,-1-1 0,8-4 0,-4 0-168,0-1 1,0 0 0,-1 0-1,0-1 1,-1-1 0,8-12 0,-12 18 42,-1 0 0,0 0 0,-1-1 1,1 1-1,-1-1 0,0 0 0,-1 1 1,1-1-1,-1 0 0,0 0 1,-1 0-1,1 0 0,-1 0 0,0 0 1,-2-10-1,2 15-89,-1 0 0,0 0 0,1 0 0,-1 0-1,0 1 1,1-1 0,-1 0 0,0 0 0,0 1 0,0-1 0,1 1 0,-1-1 0,0 0-1,0 1 1,0 0 0,0-1 0,0 1 0,0 0 0,0-1 0,0 1 0,0 0 0,0 0 0,0 0-1,0 0 1,0 0 0,-1 0 0,1 0 0,0 0 0,0 0 0,0 1 0,0-1 0,0 0-1,0 1 1,0-1 0,0 0 0,0 1 0,1 0 0,-1-1 0,-1 2 0,-40 21-48,22-6 28,1 0 0,1 2-1,-27 35 1,37-44 17,1 1-1,1 0 1,-1 0 0,2 0-1,-1 1 1,2 0 0,-1 0 0,2 0-1,-4 20 1,7-30 0,-1 0 1,2 0 0,-1 0-1,0 0 1,0 0-1,0-1 1,1 1-1,-1 0 1,1 0-1,0 0 1,-1-1-1,1 1 1,0 0 0,0-1-1,0 1 1,0-1-1,0 1 1,0-1-1,1 1 1,-1-1-1,0 0 1,1 0 0,-1 1-1,1-1 1,0 0-1,-1 0 1,1-1-1,0 1 1,-1 0-1,1 0 1,0-1 0,0 1-1,0-1 1,0 0-1,3 1 1,10 1-84,-1-1 1,1 0 0,24-3-1,-20 1-412,-8 1-757,-1-1 0,1 0-1,0-1 1,0 0 0,13-4-1,15-11-7153</inkml:trace>
</inkml:ink>
</file>

<file path=ppt/ink/ink4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0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17969,'0'44'1447,"-2"-8"-853,2 1-1,2-1 0,1 0 0,1 0 1,3 0-1,10 37 0,-16-70-576,0 0-1,0 0 1,0 0-1,0 0 1,1-1 0,-1 1-1,1 0 1,-1-1 0,1 1-1,0-1 1,0 1-1,0-1 1,0 0 0,1 0-1,-1 0 1,0 0 0,1 0-1,0-1 1,-1 1-1,1-1 1,0 1 0,0-1-1,0 0 1,0 0 0,4 0-1,-3-1 17,0 0-1,0-1 1,0 1 0,0-1-1,0 0 1,0-1 0,0 1-1,0-1 1,0 0 0,0 1-1,-1-2 1,1 1-1,-1 0 1,1-1 0,-1 1-1,0-1 1,5-6 0,7-8 14,-12 13-42,0-1-1,1 1 0,-1 0 0,1 0 0,0 1 0,0-1 0,1 1 0,-1 0 1,1 0-1,-1 0 0,1 0 0,9-3 0,-13 7-3,0-1 1,0 0-1,0 0 0,0 0 1,-1 1-1,1-1 0,0 0 1,0 1-1,0-1 1,-1 0-1,1 1 0,0-1 1,-1 1-1,1 0 0,0-1 1,-1 1-1,1-1 0,0 1 1,-1 0-1,1-1 0,-1 1 1,0 0-1,1 0 0,-1 0 1,1-1-1,-1 1 0,0 0 1,0 0-1,1 0 1,-1 0-1,0-1 0,0 1 1,0 0-1,0 0 0,0 1 1,1 40 593,-1-34-385,0 2-15,0 0 1,-1 1-1,0-1 0,-1 1 0,0-1 0,0 0 1,-1 0-1,-1 0 0,-7 15 0,9-20-55,-1-1 0,0 1 0,-1-1 0,1 0 0,-1 0 0,0 0 0,0-1-1,0 1 1,0-1 0,-1 0 0,1 0 0,-1 0 0,0-1 0,0 1 0,0-1 0,0-1 0,0 1-1,0-1 1,-1 1 0,-7-1 0,9 0-69,-1-1 0,1 0-1,0 0 1,-1 0 0,1-1-1,0 0 1,-1 0 0,1 0 0,0 0-1,0-1 1,0 1 0,0-1-1,0 0 1,-7-5 0,10 6-131,0 0-1,-1 0 1,1 0 0,0 0-1,0 0 1,0-1 0,0 1-1,0-1 1,0 1 0,0 0-1,1-1 1,-1 0 0,1 1-1,-1-1 1,1 1 0,-1-1-1,1-2 1,0 2-220,0 0-1,0-1 1,1 1 0,-1 0-1,1 0 1,-1-1 0,1 1-1,0 0 1,0 0-1,0 0 1,0 0 0,0 0-1,1 0 1,-1 0 0,3-3-1,40-30-11335,-16 17-769</inkml:trace>
</inkml:ink>
</file>

<file path=ppt/ink/ink4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0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31 128 19859,'-15'4'2658,"5"-2"417,5-1 1217,19-1-3491,10-9-256,7-7-257,5-2-224,5-1 64,-2-1-224,-2 3-1089,-6 1-1121,-7 7-1410,-7 2-1633,-7 3-2178</inkml:trace>
</inkml:ink>
</file>

<file path=ppt/ink/ink4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0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39 18674,'0'0'7922,"-11"8"-7431,5-3-449,-1 0 1,1 1-1,0 0 1,0 0-1,1 1 1,-1-1-1,2 1 0,-1 0 1,1 0-1,0 1 1,0-1-1,1 1 1,0 0-1,0 0 0,1 0 1,0 1-1,1-1 1,-2 15-1,3-22-24,0 0-1,0-1 1,0 1-1,0 0 1,0 0 0,1 0-1,-1 0 1,0 0-1,0 0 1,1-1 0,-1 1-1,0 0 1,1 0-1,-1 0 1,1-1-1,-1 1 1,1 0 0,-1-1-1,1 1 1,0 0-1,-1-1 1,1 1 0,0-1-1,-1 1 1,1-1-1,0 1 1,0-1 0,-1 0-1,1 1 1,0-1-1,0 0 1,0 1 0,0-1-1,-1 0 1,1 0-1,0 0 1,0 0-1,0 0 1,0 0 0,0 0-1,0 0 1,-1 0-1,1 0 1,0-1 0,0 1-1,0 0 1,0-1-1,-1 1 1,1 0 0,0-1-1,0 1 1,0-1-1,5-2 46,0 1 0,-1-1 0,1 0 0,-1-1-1,0 1 1,6-7 0,0-1-23,-1 0 0,0-1 1,-1-1-1,14-25 0,-19 31-16,0-1 0,-1 0 0,0 1 0,0-1 0,-1 0 0,0 0 0,-1-1 0,1 1 0,-1 0 0,-1-14-1,-11 27 292,6 4-293,-1 0 0,2 0-1,-1 0 1,1 0 0,0 1 0,1 0-1,0-1 1,1 1 0,0 0-1,1 0 1,0 1 0,0-1-1,1 0 1,0 0 0,3 17-1,-1-24-7,-1-1 0,1 0 0,-1 0 0,1 0 0,0 0 0,0 0 0,-1 0 0,1-1 0,1 1 0,-1 0 0,0-1 0,0 0 0,1 1 0,-1-1 0,0 0 0,1 0 0,-1-1 0,1 1 0,-1 0 0,1-1 0,0 0 0,-1 1 0,1-1-1,0 0 1,-1 0 0,4-1 0,1 1-512,1 0-1,-1-1 1,1 0-1,-1 0 0,0-1 1,0 1-1,0-2 0,10-3 1,6-9-6527,-4-3-6369</inkml:trace>
</inkml:ink>
</file>

<file path=ppt/ink/ink4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1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19186,'1'0'9057,"13"-2"-8355,-7-1-642,-1 0 1,0 0 0,0-1 0,0 0-1,-1 0 1,1 0 0,-1-1-1,0 0 1,6-8 0,-7 9-40,0 0-1,-1 0 1,0 0-1,0-1 1,0 0 0,-1 1-1,1-1 1,-1 0 0,0 0-1,0 0 1,-1-1 0,2-7-1,-3 13 3,-1-1 0,1 0 0,0 1 0,-1-1-1,1 1 1,0-1 0,-1 0 0,1 1 0,-1-1 0,1 1-1,-1-1 1,1 1 0,-1 0 0,1-1 0,-1 1 0,1 0-1,-1-1 1,1 1 0,-1 0 0,0-1 0,1 1 0,-1 0-1,0 0 1,1 0 0,-1 0 0,0 0 0,1-1 0,-1 1-1,0 0 1,1 1 0,-1-1 0,0 0 0,1 0 0,-1 0 0,1 0-1,-1 0 1,0 1 0,1-1 0,-1 0 0,0 1 0,1-1-1,-1 0 1,1 1 0,-1 0 0,-31 14 92,26-9-96,0-1 0,0 1 0,1 0 0,-9 14 0,13-19-35,-1 1 0,1 0 0,0 0 0,0-1 0,0 1 0,0 0 0,0 0 0,1 0 0,-1 0 0,0 0 0,1 0 0,0 0 0,-1 1 0,1-1 0,0 0 0,0 0 0,0 0 0,0 0 0,1 0 0,-1 0 0,1 0 0,-1 0 0,1 0 0,1 4 0,10-1-2370,3-8-3507,2-11-6717</inkml:trace>
</inkml:ink>
</file>

<file path=ppt/ink/ink4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1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9 712 16624,'0'0'1473,"-2"-11"444,-1-4-1472,1 0 1,1-1 0,0 1 0,1-1-1,1 1 1,0-1 0,7-28 0,36-117 1445,-17 69-491,-4-1 0,12-109 0,-34 224-1343,1-1 0,0 1 0,2 0 1,9 31-1,35 107-60,-36-125 171,1 0 1,1 0 0,27 45 0,-35-71-319,0 1 0,1-2 1,0 1-1,0-1 0,1 0 0,17 13 1,-20-17-332,1-1-1,-1 0 1,1 0 0,0 0-1,-1-1 1,1 1 0,0-2 0,1 1-1,-1-1 1,0 0 0,0 0-1,1 0 1,7-1 0,-5-3-6891,-7-9-5248</inkml:trace>
</inkml:ink>
</file>

<file path=ppt/ink/ink4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1 746 17969,'0'0'6075,"17"-12"-4596,410-256 3230,167-115-5500,-587 378 480,56-41-1775,-22 19-6065,-34 23 1397</inkml:trace>
</inkml:ink>
</file>

<file path=ppt/ink/ink4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16271,'0'0'8472,"0"9"-7607,8 49 288,2-1 0,28 88 1,-37-143-1144,-1 1 1,1-1 0,0 0 0,0 1 0,0-1 0,0 0 0,0 0 0,1 0 0,-1 0 0,1 0 0,-1 0 0,1 0 0,0-1 0,-1 1 0,1 0 0,0-1 0,0 1 0,0-1 0,4 2 0,-4-3-3,0 0 0,0 0 0,0 0 0,0 0 0,0 0 0,0 0 0,0-1 0,-1 1 0,1-1 0,0 1 0,0-1 0,0 0 0,-1 0 0,1 1 0,0-1 0,-1 0 0,1-1 0,-1 1 0,1 0 0,-1 0 0,1-1 0,-1 1 0,0-1 0,0 1 0,2-3 0,16-24 72,-14 21-75,-1-1 1,1 1-1,1 0 0,-1 0 0,1 1 1,1 0-1,-1 0 0,10-7 1,-16 13-9,1 0 0,-1-1 0,1 1 1,-1 0-1,0 0 0,1 0 1,-1-1-1,1 1 0,-1 0 0,1 0 1,-1 0-1,1 0 0,-1 0 0,1 0 1,-1 0-1,0 0 0,1 0 1,-1 0-1,1 0 0,-1 1 0,1-1 1,-1 0-1,1 0 0,-1 0 0,0 0 1,1 1-1,-1-1 0,1 0 0,-1 0 1,0 1-1,1-1 0,-1 0 1,0 1-1,1 0 0,5 20 8,-8 32 252,2-49-194,-1 3 32,0 0 0,-1 0 1,1 0-1,-1 0 0,-1 0 0,1-1 0,-1 1 0,0-1 0,-1 0 0,1 0 0,-1 0 0,0 0 0,-1-1 1,1 0-1,-8 7 0,8-9-37,0 0 0,0 0 0,0 0 0,0-1 0,-1 1 0,1-1 0,0 0 0,-1-1 0,0 1 0,1-1 0,-1 0 0,0 0 0,0 0 0,0-1 1,1 1-1,-1-1 0,0-1 0,0 1 0,0-1 0,0 1 0,1-1 0,-1-1 0,-6-1 0,8 1-230,0 1 0,0-1 0,0 0 0,0 0 0,1 0 0,-1-1 1,0 1-1,1 0 0,0-1 0,-1 0 0,1 0 0,0 1 0,0-1 0,1-1 0,-1 1 0,1 0 0,-1 0 0,1 0 1,0-1-1,0 1 0,1-1 0,-1 1 0,1-1 0,-1 1 0,1-1 0,0 1 0,0-1 0,1 1 0,-1-1 0,1 1 1,0 0-1,0-1 0,0 1 0,0 0 0,0-1 0,1 1 0,0 0 0,-1 0 0,1 0 0,0 0 0,0 1 0,1-1 1,-1 0-1,1 1 0,-1-1 0,1 1 0,0 0 0,4-2 0,54-21-7371,-26 13 2562</inkml:trace>
</inkml:ink>
</file>

<file path=ppt/ink/ink4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18033,'0'0'10794,"50"-34"-10698,-29 20-64,0-3-640,2-1-1410,0-2-1409,-3 1-2275,1 1-6277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11115,'0'0'19602,"49"-4"-18609,-23 13-481,0 4-415,4 1-258,-1-1-1344,-4-2-2595,-2 1-2786,-2-6-4934</inkml:trace>
</inkml:ink>
</file>

<file path=ppt/ink/ink4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3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86 17168,'0'0'13378,"-9"5"-12812,3-1-542,0 0-1,0 1 1,1-1-1,0 1 1,0 1-1,0-1 1,0 0-1,1 1 1,0 0-1,0 0 0,0 1 1,1-1-1,0 1 1,0-1-1,1 1 1,0 0-1,0 0 1,1 0-1,-2 10 1,3-13-20,-1 0 0,1 0 0,0 0 0,0 0 1,0 0-1,0 0 0,1 0 0,-1 0 0,3 6 0,-3-10-3,0 1-1,0-1 1,1 0-1,-1 1 1,0-1 0,0 1-1,1-1 1,-1 0-1,0 1 1,1-1-1,-1 0 1,1 1-1,-1-1 1,0 0 0,1 1-1,-1-1 1,1 0-1,-1 0 1,1 0-1,-1 0 1,0 1 0,1-1-1,-1 0 1,1 0-1,-1 0 1,1 0-1,-1 0 1,1 0-1,0 0 1,23-15 64,-15 4-45,0 0 1,0-1-1,-1 1 0,-1-2 1,0 1-1,0-1 1,7-23-1,-6 14-8,-1 0 0,-2 0 1,0-1-1,1-25 0,-7 64 32,1-1 0,0 0-1,4 27 1,-3-37-254,0 1 0,1-1 0,-1 0 0,1 0 0,0 0 0,1 0 0,3 7 0,-4-10-222,-1 0 1,1 0-1,0 0 0,-1 0 0,1 0 0,0-1 0,0 1 1,1 0-1,-1-1 0,0 0 0,0 1 0,1-1 1,-1 0-1,1 0 0,-1 0 0,5 0 0,18 1-7405</inkml:trace>
</inkml:ink>
</file>

<file path=ppt/ink/ink4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1 229 22838,'0'0'5156,"69"-8"-3970,-10-20-546,4-3-448,7-6-128,-5 1-992,-6 3-2307,-15 6-1058,-15 7-1920,-21 12-5254</inkml:trace>
</inkml:ink>
</file>

<file path=ppt/ink/ink4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17360,'0'0'5382,"51"-18"-3685,-8-7-736,9-1-513,2 0-255,2-1-193,-5 1-1057,-6 2-3332,-4 2-3682</inkml:trace>
</inkml:ink>
</file>

<file path=ppt/ink/ink4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14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0 571 16271,'0'0'12300,"13"-9"-10464,9-6-1617,-1 0 0,-1-2 0,-1-1 0,0-1 0,28-37 0,-25 25-124,-1-1 0,-1-1 0,-2-1 0,-2 0 0,-1-1 0,-2-1 1,-1 0-1,-2-1 0,-1 0 0,4-40 0,-15 118-497,2 0 0,9 66 0,24 92-2894,-10-71 217,-18-99-5195</inkml:trace>
</inkml:ink>
</file>

<file path=ppt/ink/ink4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0 466 2691,'0'0'640,"0"-90"129,2 34-321,1-7-63,-1-2-193,1-3-160,0 3-96,-3 7-1506</inkml:trace>
</inkml:ink>
</file>

<file path=ppt/ink/ink4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0 746 3171,'18'-207'-121,"-3"115"2770,36-118 1,-42 182-1169,29-119 1589,-29 86 2794,-30 311-5049,-39 819 949,96 16-1125,-16-660-654,14 44-17,-2-50 134,-31-399-41,3 130 11,-5-129 148,-1-1-1,0 0 1,-2 0 0,0-1 0,-9 25 0,12-43-257,1-33-3978,0 6-106,0-5-3764</inkml:trace>
</inkml:ink>
</file>

<file path=ppt/ink/ink4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6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19154,'0'0'2306,"-20"63"-256,11-15 320,-2 6-1184,1 4-738,2 2-224,4-1-160,4-5-32,0-5-608,0-11-1058,9-12-448,2-17 257,-4-9-514,-4-13-1184,-1-19-2467</inkml:trace>
</inkml:ink>
</file>

<file path=ppt/ink/ink4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13261,'0'0'7527,"54"-13"-5702,-10 13-63,8-1-289,9-6-384,3-2-544,0-5-353,-7 1-128,-14 1-32,-7 1-320,-15 5-897,-11 6-577,-18 5-6982,-12 5 1537</inkml:trace>
  <inkml:trace contextRef="#ctx0" brushRef="#br0" timeOffset="1">133 227 15150,'0'0'6150,"-24"50"-3491,30-43-770,21-5-31,9-2-705,13 0-608,5-10-449,0-3-64,-1 4-609,-8 3-1761,-14 6-1858,-14 0-1601,-17 9-3300</inkml:trace>
</inkml:ink>
</file>

<file path=ppt/ink/ink4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1 113 320,'0'0'21108,"61"39"-19730,-5-59-97,7-2-865,4-4-352,-3-1-1377,-6-1-2979,-9-1-5445</inkml:trace>
</inkml:ink>
</file>

<file path=ppt/ink/ink4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7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1 15983,'0'0'4100,"-71"41"-2498,31-3-1090,-3 11 257,4 5 320,3 5-64,11-2-32,10-10-225,9-3-415,6-14-161,21-14-160,12-13-32,11-3-32,4-12-1313,6-13-1666,-2-6-1249,1-3-1954</inkml:trace>
  <inkml:trace contextRef="#ctx0" brushRef="#br0" timeOffset="1">639 113 13004,'0'0'7944,"-8"56"-5798,-23-10-577,-7 9-191,-10 5-449,1 0-257,-2-1-320,3-7-127,6-11-161,10-10-96,8-15-353,12-13-1472,10-6-962,0-25-2242,3-13-5157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18289,'0'0'12914,"6"10"-11948,0 1-929,-1 0 1,0 0-1,0 1 1,-1-1-1,0 1 0,-1 0 1,-1 0-1,0 0 0,-1 1 1,0-1-1,0 0 1,-2 1-1,1-1 0,-2 0 1,-2 13-1,-1-10-26,-1 0-1,0-1 1,-1 1 0,-1-1-1,-17 24 1,-56 59-1100,56-73-3945,5-13-6428</inkml:trace>
</inkml:ink>
</file>

<file path=ppt/ink/ink4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28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18193,'0'0'10474,"35"71"-9225,-14-43-352,4-1-577,4-3-288,7-5-288,4-4-1634,4-8-1921,0-5-641,0-2-1922,-5-8-4325</inkml:trace>
  <inkml:trace contextRef="#ctx0" brushRef="#br0" timeOffset="1">486 0 11018,'0'0'11499,"12"73"-10121,-11-31-65,-1 6 224,0 6-159,-4 0-289,-12 7 0,-10 0-192,-12 2-353,-8 0-224,-6-2-224,0-10-64,4-9-672,5-20-2243,12-17-6213</inkml:trace>
</inkml:ink>
</file>

<file path=ppt/ink/ink4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43 11723,'0'-1'514,"0"-1"0,0 0 1,0 1-1,-1-1 0,1 0 0,-1 0 0,1 1 0,-1-1 0,1 1 1,-1-1-1,0 0 0,0 1 0,1-1 0,-1 1 0,0 0 1,-3-3-1,3 3-234,-1-1 1,0 1 0,1 0-1,-1 0 1,0 0 0,0 0 0,0 0-1,0 0 1,0 1 0,0-1-1,0 0 1,-3 1 0,2-1-207,0 1 1,0 0-1,0 0 1,0 0-1,0 0 1,0 1-1,0-1 1,0 1-1,1 0 1,-1 0-1,0 0 1,0 0-1,0 0 1,1 0-1,-1 1 1,1 0 0,-1-1-1,1 1 1,0 0-1,-3 2 1,0 4-31,-1-1 0,1 1 0,1 0 0,0 1 1,0-1-1,0 1 0,1 0 0,1 0 0,-1 0 1,1 0-1,1 0 0,0 0 0,0 1 0,1-1 0,0 0 1,0 1-1,4 14 0,-3-21-35,0-1 0,1 0 0,-1 1 0,1-1 0,0 0 0,-1 0 0,1 0 0,0 0 0,0 0-1,1-1 1,-1 1 0,0-1 0,1 1 0,-1-1 0,0 0 0,1 0 0,-1 0 0,1 0 0,0 0 0,-1-1 0,1 1 0,0-1 0,0 1 0,-1-1 0,1 0-1,0 0 1,4-1 0,1 1 15,-1-1-1,1 0 0,-1 0 0,1-1 0,-1 0 1,0 0-1,0-1 0,14-6 0,-12 3-10,0-1 1,0 0-1,0 0 0,-1-1 0,-1 0 0,1-1 1,8-13-1,-12 17 44,-1 0-1,0-1 1,0 1 0,0-1-1,-1 1 1,1-1-1,-1 0 1,-1 0 0,1 0-1,-1 0 1,0 0 0,-1 0-1,0-1 1,0-11 0,0 18-54,-1 0 1,1-1-1,0 1 1,0 0 0,0 0-1,-1 0 1,1-1-1,0 1 1,0 0 0,0 0-1,-1 0 1,1 0-1,0 0 1,0 0-1,-1-1 1,1 1 0,0 0-1,-1 0 1,1 0-1,0 0 1,0 0-1,-1 0 1,1 0 0,0 0-1,0 0 1,-1 0-1,1 0 1,0 1-1,0-1 1,-1 0 0,1 0-1,0 0 1,0 0-1,-1 0 1,1 0 0,0 1-1,0-1 1,-1 0-1,1 0 1,0 0-1,0 0 1,0 1 0,0-1-1,-1 0 1,1 0-1,0 1 1,0-1-1,0 0 1,0 0 0,0 1-1,0-1 1,0 0-1,-1 0 1,1 1 0,0-1-1,0 1 1,-10 14 27,6-8-21,2 0 1,-1 0 0,1 0-1,0 0 1,0 0 0,1 1-1,0-1 1,0 1 0,1-1-1,0 1 1,1-1 0,1 11-1,-2-16-136,1 0-1,0 1 1,0-1-1,0 0 1,0 1-1,0-1 1,0 0-1,1 0 0,-1 0 1,1 0-1,0 0 1,-1 0-1,1 0 1,0-1-1,4 4 1,-3-4-334,1 1 1,-1-1 0,1 1-1,-1-1 1,1 0-1,-1-1 1,1 1 0,0-1-1,-1 1 1,1-1 0,0 0-1,0-1 1,6 0-1,21-6-5540</inkml:trace>
</inkml:ink>
</file>

<file path=ppt/ink/ink4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14318,'0'0'4868,"-47"78"-3138,32-42-609,4-1-128,4-2-32,7-6-737,0-6-384,5-8-2146,5-10-1186,0-3-2722</inkml:trace>
  <inkml:trace contextRef="#ctx0" brushRef="#br0" timeOffset="1">1 131 15246,'0'0'8040,"83"29"-7560,-42-38-351,4-6-546,-5-6-1921,-4-5-1217,-2-3-1794,-12-2-3716</inkml:trace>
</inkml:ink>
</file>

<file path=ppt/ink/ink4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5029,'0'0'13586,"-4"10"-12251,-1 0-1090,2-4 13,-1 1 0,1 0 0,0 0 0,1 0 0,0 0 0,0 1 0,0-1 0,1 1 0,0-1 0,1 1 0,0 9 0,0-16-250,1 0 1,-1 0-1,1 0 0,0-1 0,-1 1 0,1 0 0,0 0 0,0 0 0,-1-1 0,1 1 1,0 0-1,0-1 0,0 1 0,0-1 0,0 1 0,0-1 0,0 0 0,0 1 1,0-1-1,0 0 0,0 1 0,0-1 0,0 0 0,2 0 0,33 2 67,-25-2-96,-2 1-162,1 0 0,-1 0 1,0 1-1,1 1 1,-1 0-1,14 6 0,-21-8 232,-1-1-1,1 1 0,-1 0 1,1-1-1,-1 1 0,1 0 1,-1 0-1,1 0 0,-1 0 1,0 0-1,1 1 0,-1-1 1,0 0-1,0 0 0,0 1 1,0-1-1,0 1 0,0-1 1,-1 1-1,1-1 0,0 1 1,-1 0-1,1-1 0,-1 1 1,0-1-1,1 1 0,-1 0 1,0 0-1,0-1 0,0 1 1,0 0-1,-1-1 0,1 1 1,0 0-1,-1-1 0,1 1 1,-1 0-1,1-1 0,-1 1 1,0-1-1,0 1 0,1-1 1,-1 1-1,0-1 0,-3 3 1,-1 2 385,-1 0 1,0-1 0,0 0 0,-1 0-1,0 0 1,0 0 0,0-1 0,0-1-1,0 1 1,-1-1 0,0 0 0,-10 2-1,-1 0 81,0-1 0,-1-1 0,1-1 0,-22 0 0,39-2-515,1 0 0,-1 0 0,0 0 0,1 0 0,-1 0 1,1-1-1,-1 1 0,1 0 0,-1-1 0,1 1 0,-1-1 0,1 0 0,-1 1 0,1-1 0,-1 0 0,1 0 0,0 0 1,0 0-1,-1 0 0,1 0 0,0 0 0,0 0 0,0 0 0,0-1 0,0 1 0,0 0 0,1-1 0,-1 1 1,0-1-1,1 1 0,-1-1 0,1 1 0,-1-3 0,1 2-132,0 0 0,0 0 0,0-1 0,0 1 0,1 0 0,-1 0 0,1 0 1,-1 0-1,1 0 0,0 0 0,0 1 0,0-1 0,0 0 0,0 0 0,0 0 0,0 1 0,1-1 0,-1 1 0,1-1 0,-1 1 0,1-1 0,-1 1 1,1 0-1,0 0 0,3-2 0,56-21-8719,-26 14 1350</inkml:trace>
</inkml:ink>
</file>

<file path=ppt/ink/ink4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103 153 9001,'-13'1'2023,"-8"1"-885,-19 2 887,12-3 5510,77-4-6264,0-2 0,73-18-1,-32 6-587,440-61 1017,-40 44-1767,-615 34-9355,86 0 3486</inkml:trace>
</inkml:ink>
</file>

<file path=ppt/ink/ink4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15 12460,'0'0'3123,"-9"4"-860,-27 12-357,43-17 1577,46-4-1409,-12-4-934,1 1 0,0 3 0,57-1-1,-97 6-1086,0 0 0,-1 0-1,1 0 1,0 0 0,-1 0-1,1 0 1,0 0-1,-1 1 1,1-1 0,-1 1-1,1-1 1,0 1 0,-1 0-1,1-1 1,-1 1 0,0 0-1,1 0 1,0 1 0,-1-1-33,-1 0 1,1 0 0,-1 0-1,0-1 1,1 1 0,-1 0-1,0 0 1,0 0 0,0 0-1,0 0 1,0 0 0,0-1-1,0 1 1,0 0 0,0 0-1,0 0 1,0 0 0,-1 0-1,1 0 1,0-1 0,0 1-1,-1 0 1,0 1 0,-2 3 11,0 0 0,0-1 1,-1 1-1,1-1 1,-1 0-1,0 0 0,0 0 1,-1-1-1,-5 4 1,-27 15 58,-1-3 1,-1-1 0,0-1 0,-82 20 0,210-56-453,144-12 1,-12 20-6590,-148 10-519</inkml:trace>
</inkml:ink>
</file>

<file path=ppt/ink/ink4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36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13370 995 10378,'-16'-6'-59,"-53"-16"179,-107-20 0,4 12 7,-352-40 13,405 64-46,-723-64 1088,500 19-2,-551-68 315,-556-60-1442,-852-133 1570,1120 233-1376,-2 71-259,295 55 67,2 97-77,675-91 40,3 10 0,-220 97 0,276-91 52,3 7 1,3 6-1,-177 133 0,242-154-67,3 4 0,2 3 0,4 3 0,-84 106 0,126-137-10,1 0 0,3 2 1,1 1-1,2 1 0,2 1 1,1 1-1,3 1 0,2 1 1,2 0-1,-12 90 0,22-92 38,1 0-1,3 0 0,1-1 0,3 1 1,1-1-1,3 0 0,1 0 0,3-1 1,1 0-1,2-1 0,2-1 0,2-1 1,2-1-1,38 54 0,-20-41 38,3-1 1,3-3-1,1-1 0,2-3 1,2-2-1,3-2 0,0-2 1,95 49-1,-24-26 60,2-6 0,3-5 0,153 39 0,-56-34 29,1-11 0,345 25 1,475-32-79,-912-36-81,2 0 8,1775 7 47,-781-61-33,-1-36 18,-807 60-26,-72 8-6,2135-198 142,-1691 129-242,-478 50 74,245-75 1,-367 82 305,167-79 0,-202 79-217,-1-2 1,-2-3-1,91-75 0,-118 84 20,-1-1-1,-1-1 1,-2-1-1,-1-2 1,-1 0 0,-3-2-1,22-41 1,-30 46 98,-2 0 0,0-2 0,-2 1 0,-2-1 0,-1-1-1,-1 1 1,-2-1 0,-1 0 0,-2-61 0,-5 54-51,-2 0-1,-1 1 0,-2 1 1,-1-1-1,-3 1 1,0 1-1,-28-52 1,-2 12-5,-3 1 1,-71-89 0,56 88-173,-3 3 0,-3 3 0,-3 2 0,-3 4 0,-3 3 0,-2 3 0,-3 4 0,-2 4 1,-3 3-1,-1 4 0,-167-59 0,110 60-1041,-166-28-1,-157-3-5176,466 74 6227,-328-47-9631</inkml:trace>
</inkml:ink>
</file>

<file path=ppt/ink/ink4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7:4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1125 566 8648,'12'-61'1916,"-6"27"-1692,1-1 1,17-46-1,-15 57-316,-1 0 0,-1 0-1,-2 0 1,0-1 0,-1 0 0,0-37-1,-4 54 120,-1 1-1,1-1 1,-1 0-1,-1 1 1,0-1-1,0 1 1,0 0-1,-1-1 1,0 1-1,0 0 1,-5-7-1,4 10 25,1 0-1,-1 0 0,0 0 0,0 0 1,0 1-1,0-1 0,0 1 0,-1 0 1,0 1-1,1-1 0,-1 1 0,0 0 1,0 0-1,-1 0 0,1 1 0,0 0 1,-9-1-1,5 1-11,0 1-1,1 1 1,-1 0 0,0 0-1,0 1 1,1 0 0,-1 0 0,1 1-1,-1 0 1,1 0 0,0 1 0,0 0-1,1 1 1,-1 0 0,1 0 0,-7 7-1,-17 14 31,0 2 0,-28 35 0,58-61-64,-92 107 156,6 5 0,4 3 1,6 4-1,-67 141 0,84-136 96,5 3 0,6 3 0,6 1 0,5 2 0,7 2 0,-28 275 0,51-287-298,6 0 0,5 0 0,30 204 0,-22-270-16,2 0-1,3-1 1,2-1 0,3-1 0,2 0-1,3-2 1,2 0 0,2-3 0,62 81-1,-75-111-16,1-1-1,1-1 1,1 0-1,0-1 0,2-1 1,0-1-1,0-2 0,2 0 1,46 21-1,-56-30 56,0-1-1,0 0 0,0 0 1,1-1-1,-1-1 1,1-1-1,0 0 1,-1-1-1,1 0 1,0-1-1,-1-1 1,1 0-1,-1-1 1,0-1-1,1 0 1,-2-1-1,1-1 0,0 0 1,20-13-1,-1-3 189,-2-1 0,-1-2-1,-1-1 1,-1-1 0,44-56-1,101-169 502,-102 132-119,-5-4-1,70-184 1,50-280 205,-90 107-691,-84 379-57,-4 1 1,-11-185-1,0 247-31,-2 0 1,-2 1-1,-1 0 0,-2 0 0,-2 1 0,-1 0 0,-2 1 1,-27-48-1,33 68-3,0 1 0,-2 1 0,1-1 1,-2 2-1,0 0 0,-1 0 0,0 1 0,0 0 1,-1 2-1,-1-1 0,0 2 0,-1 0 0,1 1 1,-1 0-1,-1 1 0,0 1 0,0 1 0,0 0 1,0 1-1,-25-2 0,16 5-592,-1 2 0,0 0-1,1 2 1,-40 9 0,6-2-2612,14-7-2012</inkml:trace>
</inkml:ink>
</file>

<file path=ppt/ink/ink4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777 437 8840,'2'-13'246,"-1"-1"-1,-1 1 1,0-1 0,0 1-1,-1 0 1,-1-1-1,0 1 1,-1 0-1,-6-18 1,5 24-194,1 0-1,-1 0 1,0 1-1,-1-1 1,1 1 0,-1 0-1,-1 0 1,1 1-1,-1 0 1,0 0 0,0 0-1,0 1 1,-1-1-1,1 2 1,-1-1 0,0 1-1,-14-5 1,8 4-13,0 0-1,0 1 1,0 0 0,0 1 0,-1 1-1,1 0 1,0 1 0,-1 0 0,1 1-1,0 1 1,-1 0 0,1 1 0,0 0-1,0 1 1,1 0 0,-1 1 0,1 0-1,0 1 1,0 1 0,1 0 0,0 0-1,0 1 1,1 1 0,0 0 0,0 0-1,-13 16 1,-3 10 465,2 0-1,1 2 0,2 0 0,2 2 1,1 0-1,-25 80 0,-43 257 795,66-257-1126,-3 126-1,20-178-86,4 0 0,3 0 0,17 97 0,-15-134 5,2-1-1,1 1 0,2-2 1,0 1-1,2-1 1,1-1-1,1-1 0,2 0 1,0-1-1,37 41 1,-35-47-49,0-1 1,1-1 0,1 0 0,0-2 0,1 0-1,1-2 1,0 0 0,1-1 0,0-2 0,1 0-1,0-2 1,45 9 0,-38-12-41,-1-2 0,1-1 1,-1-1-1,1-2 0,-1-1 0,1-1 0,-1-2 1,47-13-1,-38 5 61,-1-1-1,0-3 1,-1-1 0,-1-1-1,63-46 1,-41 18 156,-2-2 1,-2-2 0,-3-3-1,-2-2 1,-2-2-1,76-124 1,-83 112 63,-3-3 0,-3 0 0,-3-2 0,28-103 0,-45 122-153,-2 0 0,-3-1 0,-3 0-1,-2 0 1,-2-1 0,-10-108 0,3 138-110,-1-1 1,-1 2 0,-2-1-1,-1 1 1,-1 0 0,-1 0-1,-1 1 1,-1 1 0,-2 0 0,0 1-1,-2 1 1,0 0 0,-39-37-1,31 38-67,-1 0-1,0 2 0,-2 1 0,0 1 0,-2 1 1,1 2-1,-2 1 0,0 1 0,-1 1 0,0 2 1,-49-8-1,27 9-888,-1 2 1,0 3-1,0 2 1,0 2-1,-1 3 1,-67 12-1,70-1-3702,28-5-3320</inkml:trace>
</inkml:ink>
</file>

<file path=ppt/ink/ink4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8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0 505 14510,'0'0'8141,"17"-4"-6705,44-14-780,0-2-1,91-45 1,126-79-533,-241 124-89,51-26-209,67-38-1589,-60 21-3477,-70 41 650,-12 3-2578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961 137 8008,'0'0'3053,"0"-9"-1291,1 6-1578,-1-1 1,0 0-1,0 1 0,0-1 1,0 0-1,0 0 0,-1 1 1,0-1-1,0 0 0,0 1 1,0-1-1,0 1 0,-1-1 1,1 1-1,-1 0 0,0 0 1,0-1-1,0 1 0,-1 1 1,1-1-1,-1 0 1,1 1-1,-1-1 0,0 1 1,0 0-1,0-1 0,0 2 1,-1-1-1,-4-2 0,-13-4 166,-1 2 0,0 0 0,0 2 0,0 0-1,0 1 1,-1 1 0,1 1 0,-28 3 0,-4 3 42,2 2 0,-70 17-1,93-17-173,1 2-1,0 0 0,1 2 0,-47 26 0,58-28-207,1 1 1,1 1-1,0 1 1,1 0-1,0 0 1,0 2-1,2-1 1,0 1-1,-11 18 1,4 0 58,1 0 0,2 1 1,1 1-1,2 0 0,1 1 0,-12 69 0,15-46 46,3 1 1,2-1-1,8 93 0,-2-119-116,1 1 1,1-1 0,2 0-1,1-1 1,1 0 0,22 47-1,-24-64 2,0 0 0,1-1 0,1 0-1,0 0 1,0-1 0,2 0 0,-1-1 0,1 0 0,1 0-1,0-1 1,1-1 0,-1 0 0,2-1 0,-1-1 0,26 11-1,-21-11 41,1-1-1,0-1 0,0-1 1,0-1-1,0-1 0,0 0 0,1-1 1,-1-1-1,1-1 0,33-6 1,-29 2 108,-1-2 1,-1 0-1,1-2 0,-1 0 1,0-2-1,-1 0 1,0-1-1,24-20 1,-13 8 31,-2-2 1,0-2-1,-2 0 1,-1-2-1,-1-1 1,-2-1-1,-1-1 1,-1-1-1,-2-1 1,-2-1-1,-1-1 1,-2 0-1,-1-1 1,-2 0-1,-2-1 1,-2 0-1,-1-1 1,-2 0-1,-1 0 1,-5-75-1,0 100-192,-1 0 0,-1-1-1,-1 1 1,0 0-1,0 1 1,-2-1-1,0 1 1,-1 0 0,0 0-1,-1 1 1,0 0-1,-1 0 1,-1 1-1,0 0 1,0 1 0,-2 0-1,1 1 1,-1 0-1,0 1 1,-27-16-1,15 13-300,0 0-1,-1 2 0,0 1 0,0 1 1,-1 1-1,0 1 0,-1 1 0,1 2 1,-1 0-1,1 2 0,-37 2 0,62-1 277,-20 4-1569,12 4-2519,8-3-1935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132 136 3940,'0'0'4281,"0"-8"-2589,3-13-930,7-47 4999,-4 29 438,-7 67-1480,-13 348-2143,4-36-2451,-80 648 1087,78-476 147,13-390-1218,-13 19-214,0-2-655,12-138-28,1 7-344,0-6-2690</inkml:trace>
</inkml:ink>
</file>

<file path=ppt/ink/ink4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0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198 135 11691,'1'-13'2360,"1"3"-1701,0 0 102,0 1-1,-1-1 0,0 0 1,0 0-1,-1 0 0,0 0 1,-4-18-1,4 27-675,-1 0-1,0 0 1,1 0-1,-1 0 1,0 0 0,0 0-1,0 0 1,1 1-1,-1-1 1,0 0 0,0 1-1,0-1 1,0 0 0,0 1-1,-1-1 1,1 1-1,0 0 1,0-1 0,0 1-1,0 0 1,0 0-1,-1-1 1,1 1 0,0 0-1,0 0 1,0 0-1,-1 1 1,1-1 0,0 0-1,0 0 1,0 1-1,0-1 1,-1 0 0,1 1-1,-1 0 1,-3 1-28,0 0 1,0 0 0,-1 1-1,2 0 1,-1 0-1,-5 4 1,-2 3-53,1 1 0,0 0 1,1 1-1,0 0 0,1 0 1,1 1-1,0 0 0,1 1 1,0 0-1,1 0 0,0 0 1,1 1-1,1 0 0,0 0 1,1 0-1,1 0 0,0 0 1,1 1-1,1-1 0,0 1 1,2-1-1,-1 0 0,2 1 1,0-1-1,0 0 0,2 0 1,0-1-1,0 1 0,15 25 1,-4-16-8,1-1 0,0-1 0,2 0 1,30 27-1,94 67 82,-28-24-44,-101-79 9,-1 0 1,-1 0-1,0 2 1,0-1-1,-2 1 1,0 1-1,0 0 1,-2 1-1,0-1 1,-1 2-1,-1-1 1,0 1-1,-1 0 1,-1 0-1,-1 0 1,0 0-1,-2 1 1,0-1-1,-1 1 1,-1-1 0,-3 20-1,1-20 241,0 0 0,-2 0-1,0 0 1,-1-1 0,-1 0 0,-1 0-1,0-1 1,-1 1 0,-1-2 0,0 0-1,-1 0 1,-1-1 0,-21 20 0,17-19 162,0-1 1,-2-1-1,-34 20 1,42-28-390,0 0-1,0-1 1,0 0 0,-1 0-1,0-1 1,1-1 0,-1 0-1,0 0 1,-13-1 0,23-1-128,0 0 0,0 0 1,0 0-1,-1 0 0,1 0 1,0 0-1,0-1 0,0 1 1,0 0-1,0-1 0,0 1 1,1-1-1,-1 1 1,0-1-1,0 0 0,0 1 1,0-1-1,1 0 0,-1 1 1,0-1-1,0 0 0,1 0 1,-1 0-1,1 0 0,-1 0 1,1 0-1,-1 0 1,1 0-1,0 0 0,-1 0 1,1 0-1,0 0 0,0 0 1,0 0-1,0 0 0,0 0 1,0 0-1,0 0 0,0 0 1,0 0-1,0 0 1,0 0-1,1 0 0,0-2 1,0-4-1245,1 1 0,0-1 1,0 0-1,1 1 0,7-13 0,16-20-8434</inkml:trace>
</inkml:ink>
</file>

<file path=ppt/ink/ink4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17136,'0'0'3748,"80"-26"-3364,-24-5-256,8-11-96,8-5-1569,-2-3-2755,-4 3-3556</inkml:trace>
</inkml:ink>
</file>

<file path=ppt/ink/ink4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53 5669,'0'0'8926,"-11"1"-6374,7-1-2446,0 0 33,0 1 0,0-1 1,1 0-1,-1 1 0,0 0 0,1 0 1,-1 0-1,1 0 0,-1 1 0,1-1 1,-1 1-1,1 0 0,0 0 0,0 0 1,0 0-1,0 1 0,0-1 0,0 1 1,1-1-1,-1 1 0,1 0 1,0 0-1,0 0 0,-2 5 0,0 1 95,0 1 0,1-1-1,1 1 1,0 0 0,0-1-1,0 1 1,1 0 0,1 0-1,1 19 1,-1-26-192,0-1 0,1 1 1,-1 0-1,1-1 0,0 1 0,0-1 0,0 1 1,0-1-1,0 1 0,0-1 0,1 0 0,-1 1 1,1-1-1,-1 0 0,1 0 0,0 0 1,0 0-1,0-1 0,0 1 0,0 0 0,0-1 1,1 0-1,-1 1 0,0-1 0,1 0 0,-1 0 1,1 0-1,-1 0 0,1-1 0,0 1 1,-1-1-1,1 0 0,0 1 0,-1-1 0,1 0 1,0-1-1,-1 1 0,1 0 0,4-2 0,-1 0 30,0 0-1,0 0 0,0-1 0,-1 0 0,1 0 1,-1 0-1,0 0 0,0-1 0,0 0 0,-1 0 1,1 0-1,-1-1 0,0 0 0,0 1 0,0-2 1,-1 1-1,0 0 0,0 0 0,0-1 0,3-11 1,-2 8 67,-1 0 1,0 0-1,0 0 1,-1 0-1,0-1 1,-1 1-1,0-1 1,-1 1-1,0-1 1,0 1-1,-1-1 1,0 1 0,-3-11-1,4 19-121,0 0 1,0-1-1,-1 1 1,1 0-1,-1-1 0,1 1 1,-1 0-1,1 0 0,-1-1 1,0 1-1,0 0 1,1 0-1,-1 0 0,0 0 1,0 0-1,0 0 0,0 0 1,0 0-1,0 0 1,-1 0-1,1 1 0,0-1 1,0 0-1,-1 1 0,1-1 1,0 1-1,-1 0 1,1-1-1,0 1 0,-1 0 1,1 0-1,0 0 0,-1 0 1,1 0-1,-1 0 1,1 0-1,0 0 0,-1 0 1,1 1-1,-2 0 0,1 0-15,-1 0 1,1 1-1,-1-1 0,1 1 0,-1 0 0,1 0 0,0 0 0,0 0 0,0 0 0,0 0 0,1 0 0,-1 1 0,0-1 0,1 1 0,0-1 0,0 1 0,-1 0 0,1 2 0,-1 0-24,1-1 0,0 1 0,0-1 0,1 1 0,-1 0 0,1-1-1,0 1 1,0-1 0,1 1 0,0 5 0,0-9-50,-1 1 1,1-1-1,0 0 0,0 0 1,-1 0-1,1 0 0,0 0 1,0 0-1,0 0 0,0 0 1,0 0-1,0-1 0,0 1 1,0 0-1,0-1 0,0 1 1,1 0-1,-1-1 0,0 1 1,0-1-1,1 0 0,-1 0 1,0 1-1,1-1 0,-1 0 1,0 0-1,0 0 0,1 0 1,-1 0-1,0-1 0,1 1 1,-1 0-1,0 0 1,0-1-1,1 1 0,-1-1 1,0 1-1,0-1 0,1-1 1,8-2-756,-1-2 0,0 1 0,0-1 0,0-1 0,-1 0 0,0 0 0,-1 0 0,1-1 0,6-10 0,-7 10-518,27-33-6845</inkml:trace>
</inkml:ink>
</file>

<file path=ppt/ink/ink4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1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12268,'-4'9'3155,"-2"2"-2687,0-1 286,1 1 0,0 1 0,0-1 0,1 1 0,0 0 0,1 0 0,0 0 0,-1 16 0,4-27-732,0-1 0,1 1 0,-1-1-1,0 1 1,0-1 0,0 1-1,0-1 1,0 0 0,0 1 0,1-1-1,-1 1 1,0-1 0,0 0-1,1 1 1,-1-1 0,0 1 0,1-1-1,-1 0 1,0 1 0,1-1-1,-1 0 1,0 0 0,1 1 0,-1-1-1,1 0 1,-1 0 0,1 0-1,-1 1 1,0-1 0,1 0 0,-1 0-1,1 0 1,-1 0 0,1 0-1,0 0 1,23-4 317,20-16-152,-35 13-231,1 0-1,-1-1 1,15-16-1,-22 22 192,-1 1 0,1-1 0,-1 0-1,1 1 1,-1-1 0,1 0 0,-1 0 0,0 0-1,0 0 1,0 0 0,0 0 0,0 0-1,-1 0 1,1-1 0,-1 1 0,1 0 0,-1 0-1,0 0 1,0-1 0,0 1 0,0 0-1,0 0 1,0-1 0,-1 1 0,1 0 0,-1 0-1,1-1 1,-3-2 0,1 3 4,-1 0 1,0 0-1,0 0 0,0 0 1,0 1-1,0-1 0,0 1 1,0 0-1,0 0 0,0 0 1,-1 1-1,1-1 0,0 1 1,0-1-1,-1 1 0,-2 1 1,-57 2-3,19 10-90,42-12-58,1-1 0,-1 1-1,0 0 1,0 0 0,1 0 0,-1 0-1,0 0 1,1 0 0,-1 1 0,1-1-1,0 0 1,-1 1 0,1-1 0,0 1 0,0 0-1,0-1 1,0 1 0,0 0 0,0 0-1,-1 2 1,3-3-34,-1 0 0,0 0 0,1-1 0,-1 1 0,0 0 0,1-1-1,-1 1 1,1 0 0,-1-1 0,1 1 0,-1 0 0,1-1 0,0 1 0,-1-1 0,1 1-1,0-1 1,-1 0 0,1 1 0,0-1 0,0 1 0,-1-1 0,1 0 0,0 0 0,0 0-1,0 1 1,-1-1 0,1 0 0,0 0 0,0 0 0,0 0 0,0 0 0,0-1 0,38 2-2361,-31-1 1198,25-3-4718,3-8-5575</inkml:trace>
</inkml:ink>
</file>

<file path=ppt/ink/ink4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37 13581,'0'-3'573,"7"-22"3546,-2 17-1728,0 13-201,0 28-1965,-1 0 0,-1 0-1,-2 1 1,-3 33 0,1-5-143,1-41-67,1 13-7,-2-1-1,-9 59 0,4-82-2007,0-15-3511,-3-13-313</inkml:trace>
</inkml:ink>
</file>

<file path=ppt/ink/ink4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13004,'0'0'9033,"65"20"-8264,-23-8-321,8 0-256,-1-2-128,2 0 0,-2-2-1121,-6-3-1537,-7-4-1762,-5-1-5990</inkml:trace>
</inkml:ink>
</file>

<file path=ppt/ink/ink4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24 18321,'-3'-3'326,"0"1"0,0-1 0,0 1 0,0 0 0,-1 0 0,1 1 0,-1-1 0,1 1 1,-1-1-1,0 1 0,1 1 0,-1-1 0,-5 0 0,7 1-257,0 0 1,1 0 0,-1 1 0,1-1 0,0 1 0,-1-1 0,1 1-1,-1-1 1,1 1 0,0 0 0,-1 0 0,1 0 0,0 0-1,0 0 1,0 0 0,0 0 0,0 0 0,0 0 0,0 0 0,0 0-1,0 1 1,0-1 0,1 0 0,-1 1 0,0-1 0,1 1-1,0-1 1,-1 1 0,1-1 0,0 1 0,-1-1 0,1 1 0,0-1-1,0 1 1,1 1 0,-1 14 75,0 0 1,2 0-1,0 0 1,1 0-1,1 0 0,0-1 1,1 1-1,1-1 1,1 0-1,0-1 0,1 0 1,1 0-1,13 18 1,5 3-31,1-1 1,1-1 0,67 58-1,-82-81-199,-5-4 142,0 0 0,0 1 0,-1 0 0,13 16 0,-20-23-108,0 0 0,0 0 1,0 1-1,-1-1 0,1 0 0,0 0 1,-1 1-1,1-1 0,-1 0 0,0 1 0,1-1 1,-1 0-1,0 1 0,0-1 0,0 0 1,0 1-1,0-1 0,0 1 0,0-1 1,0 0-1,-1 1 0,1-1 0,0 0 0,-1 1 1,0-1-1,1 0 0,-1 1 0,1-1 1,-1 0-1,0 0 0,0 0 0,0 0 1,0 0-1,0 0 0,0 0 0,0 0 1,0 0-1,0 0 0,0 0 0,0-1 0,-1 1 1,1 0-1,0-1 0,-1 1 0,1-1 1,0 0-1,-3 1 0,-5 2-267,0 0 0,-1-1 0,1-1 0,-1 1 0,1-1 0,-1-1 0,1 0 0,-1 0 0,1-1 0,-1 0 0,0 0 0,1-1 0,-15-5 0,6 1 539,0-1 0,1-1-1,0 0 1,0-2 0,-29-20 0,45 30-150,-1-1 1,1 0-1,0 0 0,-1 0 1,1 0-1,0 0 0,-1-1 0,1 1 1,0 0-1,0 0 0,0-1 1,0 1-1,0-1 0,1 1 1,-1-1-1,0 1 0,1-1 1,-1 0-1,1 1 0,-1-1 0,1 0 1,0 1-1,0-1 0,-1 0 1,1 1-1,0-1 0,1 0 1,-1 0-1,0 1 0,0-1 0,1 0 1,-1 1-1,1-1 0,0 1 1,-1-1-1,1 1 0,0-1 1,0 1-1,0-1 0,0 1 0,0 0 1,0-1-1,0 1 0,1 0 1,-1 0-1,0 0 0,2-1 1,10-8-81,1 0 1,-1 2 0,2-1 0,17-6 0,-4 0-182,-10 4-1966,0 0 0,23-21 0,-10 0-5543</inkml:trace>
</inkml:ink>
</file>

<file path=ppt/ink/ink4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16784,'0'0'5552,"-2"12"-4607,0 12-598,1 0 0,1 1 0,1-1 0,1 0 0,2 0 0,0 0 0,9 27 0,-8-32-134,2 0 0,0 0 1,1-1-1,1 0 0,0-1 1,2 0-1,13 18 0,-20-30-326,0-1 1,1 1-1,-1-1 0,1 0 0,0 0 1,0-1-1,0 0 0,0 1 1,1-2-1,-1 1 0,12 3 0,-12-5-278,0 0-1,0 0 1,1-1 0,-1 0-1,0 0 1,0 0-1,1-1 1,-1 0-1,0 0 1,0 0-1,0 0 1,0-1-1,0 0 1,0 0 0,9-5-1,15-15-5838,-3-10-4996</inkml:trace>
</inkml:ink>
</file>

<file path=ppt/ink/ink4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1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0 19571,'0'0'3395,"-21"54"-1409,18-14-1218,1 9-63,2 10-160,-2 7-353,-1-1-128,-1-4 0,0-6-32,0-13-224,1-12-353,-1-15-320,1-12-832,-1-3-1186,-6-21-1922,-5-11-3554</inkml:trace>
  <inkml:trace contextRef="#ctx0" brushRef="#br0" timeOffset="1">0 207 16367,'0'0'6407,"78"36"-4998,-39-27-384,4-1-385,3-3-383,2 0-161,-2-4-929,-4 1-1922,-8-1-2369,-3-1-3589</inkml:trace>
</inkml:ink>
</file>

<file path=ppt/ink/ink4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0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11115,'0'0'15694,"68"61"-15469,-45-29-129,1 3-385,0-6-1184,-4-2-1538,-2-8-2562,-5-7-6791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100 319 10858,'-9'0'1831,"7"1"-1818,-7-1 377,0-1 1,0 1-1,0-1 1,-15-4-1,23 4-356,-1 1 0,1 0-1,0-1 1,-1 1 0,1 0 0,0-1 0,-1 0-1,1 1 1,0-1 0,0 0 0,0 0 0,0 1-1,-1-1 1,1 0 0,0 0 0,1 0 0,-1 0 0,0 0-1,0-1 1,0 1 0,1 0 0,-1 0 0,0 0-1,1-1 1,-1 1 0,1 0 0,0-1 0,-1 1-1,1 0 1,0-1 0,0 1 0,0-1 0,0 1-1,0 0 1,0-1 0,0 1 0,0 0 0,1-1-1,-1 1 1,0-1 0,1 1 0,-1 0 0,1 0 0,0-1-1,-1 1 1,1 0 0,1-2 0,1-1 110,0 0 0,0 1 0,1-1 1,-1 1-1,1-1 0,0 1 0,0 0 1,0 0-1,0 1 0,0-1 0,1 1 1,-1 0-1,1 0 0,-1 0 0,1 1 1,5-2-1,16-2 1161,49-5 0,-32 6-1120,1338-118 2904,9 94-831,-932 24-1925,243-3-105,1050-22 1979,-1585 26-2170,-198 26 70,22-19-399,-21 10-237,22-5-7512</inkml:trace>
</inkml:ink>
</file>

<file path=ppt/ink/ink4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11499,'0'0'3085,"9"-2"-1205,0 1-1702,0 0-1,0 0 1,-1 1 0,1 1 0,0-1 0,0 1 0,0 1 0,-1 0 0,1 0 0,0 0 0,-1 1 0,0 1 0,0-1 0,9 6 0,4 4 45,1 0 0,-2 1 0,0 2 0,-1 0 0,-1 1 0,0 0 0,-1 2 0,-1 0 1,-1 1-1,-1 0 0,21 40 0,-19-27 26,-2 1 0,-2 1 1,-1 0-1,-2 1 0,-1 0 0,-1 0 1,1 51-1,-5-56-344,2 88 583,-6-105-1028,1 0 1,-2-1-1,0 1 0,0 0 1,-1-1-1,-6 15 0,-9 7-5658</inkml:trace>
</inkml:ink>
</file>

<file path=ppt/ink/ink4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2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21236,'0'0'7719,"53"-55"-20307</inkml:trace>
</inkml:ink>
</file>

<file path=ppt/ink/ink4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186 371 20403,'-9'-2'1783,"1"0"-1471,0 0-1,0 0 0,0 1 1,0 0-1,0 1 0,0 0 0,-11 1 1,15 0-228,0 0 1,0 0 0,0 0 0,0 1-1,0-1 1,0 1 0,0 0-1,0 0 1,1 0 0,-1 1 0,1 0-1,0-1 1,0 1 0,0 0-1,0 0 1,0 1 0,1-1-1,-4 7 1,1 0-89,0 0-1,0 0 1,2 1-1,-1 0 1,1 0-1,1 0 1,0 0-1,0 0 1,1 1-1,1 15 1,0-19 3,0-1 1,1 1-1,-1 0 1,2-1-1,-1 1 1,1-1-1,0 0 0,1 0 1,-1 1-1,1-1 1,1-1-1,0 1 1,-1-1-1,2 1 1,-1-1-1,7 7 0,-8-11 9,-1 0-1,0 0 1,1 0 0,-1-1-1,1 1 1,-1-1-1,1 0 1,0 1-1,0-1 1,0-1-1,-1 1 1,1 0-1,0-1 1,0 1-1,0-1 1,0 0-1,0 0 1,0 0-1,0 0 1,0 0-1,0-1 1,0 0-1,0 1 1,0-1-1,0 0 1,-1 0-1,1-1 1,0 1-1,-1 0 1,1-1-1,-1 0 1,1 0-1,-1 1 1,4-5-1,3-3 116,0-1 0,0 0-1,0-1 1,-2 1-1,1-2 1,7-16 0,1-3 197,-2-2 1,-2 0 0,0 0 0,11-61-1,-19 72-132,-1 0 0,-1 0 0,-1 0 0,-1 0-1,0-1 1,-2 1 0,-1 0 0,-9-36-1,9 47-105,-1 1 0,0 0 0,-1 0 0,0 1-1,-13-18 1,15 23-78,1 1-1,-1 0 1,0-1-1,0 1 1,0 0 0,0 1-1,-1-1 1,1 0-1,-1 1 1,0 0-1,0 0 1,1 0 0,-1 0-1,-1 1 1,1 0-1,0 0 1,-5-1 0,8 2-7,0 0 1,0 0-1,0 0 1,0 0-1,0 0 1,0 0-1,0 1 1,0-1-1,1 0 1,-1 1-1,0-1 1,0 0-1,0 1 1,0-1-1,1 1 1,-1 0 0,0-1-1,1 1 1,-1 0-1,0-1 1,1 1-1,-1 0 1,1 0-1,-1-1 1,1 1-1,-2 2 1,-5 33-126,10 39-61,-3-73 188,3 20-132,1 1 1,1-1-1,2 0 0,0-1 0,13 29 0,-16-40 12,0-1 1,1 0-1,1 0 0,-1-1 0,1 1 0,0-1 0,1 0 0,0-1 0,0 0 0,1 0 0,0 0 0,0-1 1,1-1-1,10 7 0,-14-10-382,0 0 0,0-1 1,0 0-1,0 1 1,0-2-1,0 1 0,0-1 1,0 1-1,1-1 1,7-2-1,-9 2-340,0-1 0,-1 0 0,1 0-1,-1 0 1,1-1 0,-1 1 0,0-1 0,1 0 0,3-3 0,19-20-12535</inkml:trace>
</inkml:ink>
</file>

<file path=ppt/ink/ink4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19891,'0'0'4612,"-13"72"-3459,11-28-608,1 11 224,0 4-97,-3 4-512,0-4-64,-1-5-96,3-13 32,-1-10-416,1-15-673,-1-11-673,-2-5-1216,-3-17-2852,-4-10-7046</inkml:trace>
</inkml:ink>
</file>

<file path=ppt/ink/ink4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19154,'0'0'4484,"51"17"-1313,-20-9-1633,7-3-866,5 3-351,2-1-257,2-1-833,-5 1-2562,-4 1-3395,-9-2-8649</inkml:trace>
</inkml:ink>
</file>

<file path=ppt/ink/ink4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3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15054,'0'0'4228,"61"14"-1025,-32 9-1185,4 8-673,-2 6-223,1 4-674,-2-1-384,0-3-224,1-7-1986,-5-9-3107,-6-13-9577</inkml:trace>
</inkml:ink>
</file>

<file path=ppt/ink/ink4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12075,'0'7'1826,"1"-1"-865,6 0 641,4-3-449,9 0-385,8-3-223,6 0-353,5-5-128,0-5-352,1-2-577,-6-1-801,-5 0-640,-7 4-128,-5 0-2082</inkml:trace>
</inkml:ink>
</file>

<file path=ppt/ink/ink4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2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13773,'0'0'5061,"11"-3"-4965,18-5 16,10-4-906,1 2-1,0 1 1,1 2 0,52-2-1,-92 9 825,0 0-1,-1 0 0,1 0 0,0 1 1,-1-1-1,1 0 0,-1 1 0,1-1 1,0 0-1,-1 1 0,1-1 0,-1 1 1,1-1-1,-1 1 0,1-1 1,-1 1-1,0-1 0,1 1 0,-1-1 1,1 1-1,-1-1 0,0 1 0,0 0 1,1-1-1,-1 1 0,0 0 0,0-1 1,0 1-1,0 0 0,0-1 1,0 1-1,0 0 0,0-1 0,0 1 1,0 0-1,0-1 0,0 1 0,0 0 1,-1 0-1,-8 30 1630,-8 3-559,-35 52 0,4-7-962,34-57-1435,4-15-3519</inkml:trace>
</inkml:ink>
</file>

<file path=ppt/ink/ink4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0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5958,'0'0'6294,"-2"11"-6348,-3 42 923,2 0 1,7 90-1,25 119 1462,-9-102-1899,12 230 131,-30 599 0,-13-251 603,6-157 396,5-519-1713,4-52-469,3-39-435,-3-8-1534,-3-5-2568</inkml:trace>
</inkml:ink>
</file>

<file path=ppt/ink/ink4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0 951 14862,'0'0'1858,"36"-79"-993,6 18-129,14-17-95,14-15 416,14-12-288,10-7-545,7 3-160,-7 11 0,-8 16-64,-16 20-1313,-16 17-2307,-26 18-3010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9993,'0'0'4293,"3"-9"-1875,-2 5-2093,1 0 0,0-1-1,0 1 1,0 0 0,0 0 0,1 0 0,-1 1 0,1-1-1,0 0 1,0 1 0,0 0 0,1 0 0,-1 0 0,1 0 0,0 0-1,0 1 1,0 0 0,0-1 0,0 2 0,0-1 0,1 0 0,-1 1-1,0 0 1,1 0 0,-1 0 0,8 0 0,0 1-183,-1 0 0,1 1 0,0 0 1,0 1-1,-1 0 0,1 1 0,-1 1 0,1-1 1,-1 2-1,15 8 0,-9-4 33,-1 1 0,-1 0 1,1 2-1,-2-1 0,26 28 1,-37-36-141,0 0 1,-1 0-1,1 0 1,-1 0-1,0 0 1,0 0-1,0 1 1,-1-1-1,1 1 1,-1-1-1,0 1 1,0 0-1,0-1 1,0 1-1,-1 0 1,1 0-1,-1-1 1,0 1-1,0 0 1,0 0-1,-1 0 1,0 0-1,1-1 1,-1 1 0,0 0-1,-1-1 1,1 1-1,-1-1 1,1 1-1,-1-1 1,0 0-1,-5 6 1,-6 6 245,0 0 0,-1-1 0,-1-1 0,0-1-1,-19 13 1,26-19-202,-67 45 854,43-31-879,0 2-1,1 1 1,-31 32-1,59-52-326,-7 10-271,6-2-2957,16-15-17084</inkml:trace>
</inkml:ink>
</file>

<file path=ppt/ink/ink4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1 847 3235,'0'0'7815,"15"-56"-7783,8 17 1,6-10-1,4-10 544,5-8 257,2-6-257,4-7 33,3-5 128,-1-3-417,-2-2-320,-8 5-3171,-11 9-8456</inkml:trace>
</inkml:ink>
</file>

<file path=ppt/ink/ink4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30 809 14670,'0'0'512,"51"-80"-448,-5 17 97,13-11-129,3-7 256,4 0-128,-7 5-128,-7 10-1281,-9 13-1089,-15 12-33,-17 12-415,-11 16-2755</inkml:trace>
  <inkml:trace contextRef="#ctx0" brushRef="#br0" timeOffset="1">1 567 11115,'0'0'2626,"36"-74"-2402,3 23-64,8-10-64,4-3-96,5-1-32,-2 0-256,-3 2-769,-9 11-160,-13 9-288,-17 15-3492</inkml:trace>
</inkml:ink>
</file>

<file path=ppt/ink/ink4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1 461 13357,'0'0'1601,"21"-77"-1537,18 27 192,11-10 193,7-2 256,7 0-193,1 6-384,-4 6-288,-10 6-4228</inkml:trace>
</inkml:ink>
</file>

<file path=ppt/ink/ink4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10730,'0'0'6598,"84"40"-5701,-30-41-416,11-14-321,2-1-96,3-3-32,-5-4-737,-8 2-2466,-12-2-2370</inkml:trace>
</inkml:ink>
</file>

<file path=ppt/ink/ink4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3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3041 9673,'0'0'566,"6"-12"352,5-8-539,23-47 1757,-31 60-1892,1 1-1,0 0 1,0 0-1,1 0 1,-1 1-1,1-1 1,10-7-1,-12 15-180,-4 9 62,-7 10 66,8-21-44,0 1 0,-1 0 0,1 0 0,-1 0 0,1 0 0,-1-1 0,1 1 0,-1 0 0,1-1 0,-1 1 0,0 0 0,1-1 0,-1 1 0,0-1 0,0 1 0,0-1 0,1 1 0,-1-1 0,0 0 0,0 1 0,-1-1 1,-1-21 1262,3 21-1341,2-9 6,40-575 4100,-32 352-4010,14-356-1384,9-154-536,-27 656 1770,3 1-1,4 1 1,3-1-1,4 2 1,4 1-1,59-136 1,-60 185-248,-17 32-1810,-10 20-2765,-7 2-2356</inkml:trace>
</inkml:ink>
</file>

<file path=ppt/ink/ink4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19 744 4676,'0'0'337,"-3"10"15,-2 1-104,3-8-3,1 1 1,-1 0-1,1 0 0,0-1 1,0 1-1,0 0 0,0 0 1,1 0-1,0 5 0,8-23 4534,-1 5-3947,36-70 1022,4 3 0,3 1 0,62-69 0,195-185-686,-246 277-1315,-26 22-6843,-41 36 1699</inkml:trace>
</inkml:ink>
</file>

<file path=ppt/ink/ink4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1 274 13805,'0'0'4548,"92"-21"-3234,-38-20-866,2-8-384,5-1-64,-7 2 0,-12 14-929,-12 11-1345,-17 16-1826</inkml:trace>
</inkml:ink>
</file>

<file path=ppt/ink/ink4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38 324 8840,'-25'54'3716,"12"-22"-2403,13-16-704,18-16-449,21-18 352,13-25 97,6-8 32,7-11-417,-2-2-32,-2 2 32,-7 10-32,-10 14-192,-10 13-704,-14 14-3652,-12 11-3268</inkml:trace>
  <inkml:trace contextRef="#ctx0" brushRef="#br0" timeOffset="1">146 1192 9289,'0'0'4740,"57"-53"-2786,-25 0-833,7-8-448,8-1-1,-2 3-447,-1 15-161,-7 19-737,-14 22-2530,-16 8-5093</inkml:trace>
</inkml:ink>
</file>

<file path=ppt/ink/ink4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4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1 407 10698,'0'0'64,"72"12"609,-23-43 576,8-9-256,1-1-320,7-4-129,-2-2 97,1-1 224,2-5-321,-3-1-416,-7-6-1665</inkml:trace>
</inkml:ink>
</file>

<file path=ppt/ink/ink4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48 6182,'0'0'3491,"22"-47"-3619,-29 47-64,-8 0-160,-3 0-577,-11 0-2659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1408 12043,'0'0'7036,"10"3"-6539,23 6-102,0-1 1,1-2-1,-1-1 1,1-1-1,0-3 1,1 0 0,-1-2-1,0-2 1,0-1-1,42-11 1,-2-4-183,0 4 1,1 2-1,0 4 1,99 1-1,-117 4-52,-1-3-1,110-27 1,-8 0-98,-112 25 1,-1-2-1,0-2 1,52-23 0,123-70 119,-186 86 44,-1-2 0,0-1 1,-2-1-1,38-38 0,-14 5 227,56-74 0,-90 102-145,25-49-1,-31 51-74,1 0 0,29-36 0,130-169 561,-157 209-776,1 0 1,0 2-1,2 0 0,0 2 0,2 0 1,25-17-1,-9 11 13,0 2-1,1 1 1,50-19 0,-72 34-42,-1 1 1,1 0-1,-1 2 0,2-1 1,-1 2-1,0 1 0,1 0 1,-1 1-1,36 4 1,-47-1-36,0 0 0,1 1 1,-1 0-1,0 0 1,-1 1-1,1 0 0,-1 0 1,0 1-1,0 0 0,0 0 1,6 6-1,7 10-309,28 37 0,86 150 204,-88-132-334,80 103 0,-106-156 483,1-1 1,1-1 0,1 0-1,1-2 1,0-1 0,2 0-1,0-2 1,36 17 0,-19-10-75,0 1 0,-1 2 1,-2 2-1,41 37 0,-64-53 72,-1-1 0,2 0 0,-1-2 0,1 0 1,1-1-1,0 0 0,0-2 0,0 0 0,34 6 0,11-3 151,105 2 0,-111-10 692,0 3 0,73 13 0,-18 3-707,132 7 0,-175-21-95,17-2-1636,-28-6-8191,-35-2-252</inkml:trace>
</inkml:ink>
</file>

<file path=ppt/ink/ink4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2370,'0'0'-1249</inkml:trace>
</inkml:ink>
</file>

<file path=ppt/ink/ink4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8:3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2518 480,'0'0'3417,"7"-9"-2835,-3 4-703,0-1 535,0 0-1,1 0 0,-1 0 0,1 1 1,1 0-1,-1 0 0,1 0 1,-1 1-1,2 0 0,9-6 0,56-24-6,-1-3 0,-2-3 0,97-73 0,-80 53-364,262-195 14,-71 50-23,-71 57 125,326-224 627,194-57 415,-281 172-1096,-23-32-34,-392 268-60,-16 11 50,3-1-5,0-1-1,-1-1 1,22-22 0,-34 30 55,0 0 1,0 0 0,-1 0 0,1-1-1,-1 1 1,0-1 0,-1 0-1,0 0 1,1 0 0,-2 0 0,1 0-1,-1 0 1,0-1 0,0 1 0,0-9-1,1 15-113,0 0 0,0 1-1,0-1 1,0 0 0,0 1 0,0-1-1,0 1 1,0-1 0,0 1-1,0 0 1,-1 0 0,1 0 0,2 2-1,15 19-3435</inkml:trace>
</inkml:ink>
</file>

<file path=ppt/ink/ink4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09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1 299 13261,'0'0'224,"5"8"-219,-2-3 3,-2-2-4,1 0 0,0 0 0,-1 0 0,1 0 0,0-1 0,1 1-1,-1-1 1,0 1 0,1-1 0,-1 0 0,1 0 0,0 0 0,0 0 0,-1 0 0,1-1 0,0 1 0,1-1 0,-1 0 0,0 0 0,7 1 0,33 2 224,1-1 0,-1-3 0,49-5 0,132-26 1793,-47 5-555,572-24-340,5 46 292,-119 3-866,353-20-504,740-8 64,110 48-41,-8-1 18,-1662-18-126,787-23 496,-932 17-367,-23 6-88,0-1 0,0 1 0,0 0 0,0-1 0,0 1 0,0-1 0,-1 1 0,1 0 0,0-1 0,0 1 0,0 0 0,-1-1 0,1 1 0,0 0 0,0-1 0,-1 1 0,1 0 0,0-1 0,-1 1 0,1 0 0,0 0-1,-1-1 1,1 1 0,0 0 0,-1 0 0,1 0 0,-1 0 0,1-1 0,0 1 0,-1 0 0,-46-15 5,-716-67-224,614 72 211,-1814-74 121,-6 79-95,-334 74-1132,2211-65 977,-1158 57-447,8 60 1042,1209-117-419,23-4-39,0 1 1,0 0-1,0 1 1,0 0-1,0 1 1,-18 7 0,27-10-9,1 0 0,0 0 0,0 0 0,0 0 0,0 0 0,0 0 0,0 0 1,-1 0-1,1 0 0,0 0 0,0 0 0,0 0 0,0 0 0,0 1 1,0-1-1,0 0 0,0 0 0,-1 0 0,1 0 0,0 0 0,0 0 0,0 0 1,0 0-1,0 1 0,0-1 0,0 0 0,0 0 0,0 0 0,0 0 0,0 0 1,0 1-1,0-1 0,0 0 0,0 0 0,0 0 0,0 0 0,0 0 1,0 0-1,0 1 0,0-1 0,0 0 0,0 0 0,0 0 0,0 0 0,0 0 1,0 0-1,1 0 0,-1 1 0,0-1 0,0 0 0,0 0 0,0 0 1,0 0-1,0 0 0,0 0 0,0 0 0,1 0 0,-1 0 0,0 0 0,0 0 1,0 0-1,0 1 0,0-1 0,0 0 0,1 0 0,-1 0 0,13 3-244,98 4 296,185-10 0,-251 1-58,812-49 51,-379 18-2,3137-94 169,-768 185-80,-2505-43-200,2405 119 908,-2581-123-2208,-773-25-783,-304-38 3132,537 28-461,89 7-51,-1384-78 1349,-6 47-1387,-534 104-1719,1143 42-1976,8 41-3591,583-65 2162</inkml:trace>
</inkml:ink>
</file>

<file path=ppt/ink/ink4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36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3578 338 6951,'-12'-6'1073,"-81"-35"433,-190-58-1,-122-3 213,248 70-1066,-1 6-1,-1 8 0,-289 4 1,366 19-691,0 4 1,-110 25-1,-159 58-278,323-83 322,-40 11 54,1 3-1,1 4 0,1 2 1,2 3-1,1 3 0,1 2 0,3 3 1,1 2-1,2 3 0,2 2 1,-69 80-1,82-80-41,2 2-1,3 1 1,1 2 0,3 1-1,-25 59 1,37-66-4,2 1 0,2 0 1,3 1-1,1 1 0,3 0 0,-5 88 0,11 16 27,25 216 1,-8-259 149,5-1 0,57 182 0,-62-246-131,2-1 1,2 0-1,2-2 0,2 0 0,2-1 1,1-2-1,2-1 0,2 0 0,1-3 1,2 0-1,2-3 0,0 0 0,2-3 0,2-1 1,0-1-1,2-3 0,1-1 0,0-2 1,2-2-1,67 21 0,-17-17 66,0-3 0,1-5-1,123 5 1,292-26-15,-290-13-107,0-8 0,-2-11 0,-2-9 0,-2-9 0,-2-9 0,249-115 0,-332 119-42,-3-6 0,-3-5-1,-3-6 1,116-99 0,-148 102 45,-3-4 0,-4-3 0,-4-4 0,-4-3 0,92-146 0,-138 191 2,-2 0 1,-3-2-1,-1-1 1,-2-1-1,-3 0 0,-2-1 1,9-54-1,-18 71 35,-2 0 1,-1-1-1,-1 1 0,-2 0 1,-1-1-1,-2 1 0,-1 0 0,-2 0 1,0 1-1,-3 0 0,0 0 1,-19-36-1,7 25 111,-2 0 0,-2 2 0,-2 1 0,-2 1 0,-1 1 1,-65-59-1,45 53-30,-1 3 0,-3 1 0,-1 4 0,-87-43 0,43 35-138,-1 5 0,-2 3 1,-2 5-1,0 5 1,-208-22-1,-121 31-2316,144 22-2552,39 5-4497</inkml:trace>
</inkml:ink>
</file>

<file path=ppt/ink/ink4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06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1309 318 5157,'6'-12'1922,"0"2"-1586,-1-1 1,0 1 0,-1-1-1,0-1 1,2-12-1,-5 20-241,0 1-1,-1-1 0,0 0 1,1 0-1,-1 1 0,-1-1 1,1 0-1,0 1 0,-1-1 0,0 0 1,0 1-1,0-1 0,0 1 1,-1-1-1,1 1 0,-1-1 1,0 1-1,0 0 0,0 0 1,-1 0-1,1 0 0,0 0 1,-1 1-1,-5-5 0,-11-5 364,0 0-1,-1 1 1,-1 1 0,0 1-1,0 1 1,0 0 0,-30-5-1,6 4-118,-1 2-1,-75-2 1,73 9-288,0 2 0,0 2 0,0 3 0,1 1 0,0 2 1,1 3-1,0 1 0,0 3 0,-78 40 0,95-40 33,1 1 0,1 1 1,0 1-1,2 1 0,0 1 0,-31 39 0,40-41 44,0 1 0,2 0 0,1 1 0,0 1 0,2 0 0,1 1 0,0 0 0,-11 51 0,13-32-104,3 0 0,1 0-1,2 0 1,2 1-1,2-1 1,2 0 0,2 1-1,2-2 1,1 1-1,2-1 1,3-1 0,1 0-1,1-1 1,3-1-1,1 0 1,2-2 0,1 0-1,49 58 1,-60-81-22,1-1 1,0 0 0,0-1-1,1-1 1,1 0-1,0-1 1,0 0-1,1-1 1,0-1-1,1 0 1,0-2 0,0 0-1,0 0 1,1-2-1,0 0 1,0-1-1,0-1 1,0-1 0,0 0-1,0-1 1,1-1-1,-1-1 1,0-1-1,26-7 1,-11 0 28,-2-1-1,1-2 1,-1-1 0,39-25 0,111-85 397,-82 48 0,-3-5 0,-3-3 0,-5-5 0,-3-3 0,132-189 0,-186 233-322,50-102 1,-72 128-96,0-1-1,-1-1 1,-1 0 0,-2 0-1,0 0 1,-1 0 0,0-26-1,-4 41-7,0 0-1,-1 0 1,1 0-1,-2 1 0,1-1 1,-1 0-1,-1 1 1,1-1-1,-1 1 0,-1 0 1,0 0-1,0 0 1,0 1-1,-9-12 1,5 11 3,1 1 0,-1-1 1,-1 1-1,1 1 0,-1-1 1,-1 2-1,1-1 0,-1 1 1,1 1-1,-2 0 0,-15-5 1,-9 0 20,-1 1 1,0 2-1,0 2 1,0 1 0,0 1-1,-1 2 1,1 2 0,-43 8-1,-34 11-224,-136 45-1,98-23-963,91-31-1514,25-10-2028</inkml:trace>
</inkml:ink>
</file>

<file path=ppt/ink/ink4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 7143,'-2'-3'7253,"-5"8"-5443,-4 9-1264,2 3 33,1 1-1,1 0 1,0 0 0,2 1-1,0 0 1,1 0 0,-3 34-1,4 145-97,4-119-370,-20 523 1704,7 176 1316,13-666-2739,35 413 1643,1 33-1438,-77 159 45,19-462-344,13 730 2031,14-743-6127,-4-3-5602,-2-261-1998</inkml:trace>
</inkml:ink>
</file>

<file path=ppt/ink/ink4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5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2 240 15022,'0'-1'25,"0"1"0,-1-1 1,1 1-1,0-1 0,0 1 0,0-1 0,0 1 0,0-1 0,-1 1 1,1-1-1,0 1 0,0-1 0,0 1 0,0-1 0,1 1 0,-1-1 0,0 0 1,0 1-1,0-1 0,0 1 0,0-1 0,1 1 0,-1 0 0,0-1 1,0 1-1,1-1 0,-1 1 0,0-1 0,1 1 0,-1 0 0,1-1 0,21-7 168,36 6-415,-44 3 301,597 10 1097,-218 1-702,2867-39 2884,-1629-30-1896,57-1 364,-1412 50-1336,182-10-291,-457 18-203,9 0-176,1 0 1,-1-1-1,0 0 1,0-1-1,0 0 0,0 0 1,-1-1-1,1-1 1,-1 0-1,1 0 1,-1 0-1,10-8 1,15-9-11251,-23 12 4661</inkml:trace>
</inkml:ink>
</file>

<file path=ppt/ink/ink4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6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14798,'0'0'6550,"15"-6"-5840,-9 4-649,4-3 25,0 1-1,0 1 0,0 0 0,1 0 0,-1 1 1,1 1-1,-1-1 0,1 2 0,0-1 0,12 2 0,49 10 166,-1 3 0,0 3 0,106 40 0,-167-53-222,0 0-1,-1 1 1,1 0-1,-1 1 1,11 8-1,-18-13-7,-1 0 0,0 0-1,0 0 1,0 0 0,0 0-1,0 0 1,0 0 0,0 1-1,0-1 1,0 0 0,-1 0 0,1 1-1,0-1 1,-1 1 0,1-1-1,-1 0 1,0 1 0,1-1-1,-1 1 1,0-1 0,0 1-1,0-1 1,0 1 0,0 0-1,0-1 1,0 1 0,-1-1-1,1 0 1,0 1 0,-1-1-1,1 1 1,-1-1 0,0 0-1,0 1 1,1-1 0,-1 0-1,0 1 1,0-1 0,0 0-1,0 0 1,0 0 0,0 0 0,0 0-1,-1 0 1,1 0 0,0-1-1,-3 2 1,-35 24 704,0-2 0,-86 37 0,90-47-522,1 2 1,0 2-1,2 1 0,0 1 1,-52 43-1,77-55-465,-1 0 0,1 0-1,0 1 1,-9 15 0,-1 20-9275,16-24-4935</inkml:trace>
</inkml:ink>
</file>

<file path=ppt/ink/ink4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0 673 15086,'0'0'4031,"14"-14"-3001,551-559 2606,-542 544-3541,26-23 429,-49 52-514,0 0 0,0-1-1,0 1 1,0 0 0,1 0 0,-1 0 0,0-1 0,0 1 0,0 0 0,0 0 0,0 0 0,1-1 0,-1 1 0,0 0-1,0 0 1,0 0 0,1 0 0,-1 0 0,0-1 0,0 1 0,1 0 0,-1 0 0,0 0 0,0 0 0,0 0 0,1 0-1,-1 0 1,0 0 0,0 0 0,1 0 0,-1 0 0,0 0 0,0 0 0,1 0 0,-1 0 0,0 0 0,0 0-1,1 0 1,-1 0 0,0 0 0,0 1 0,1-1 0,-1 0 0,0 0 0,0 0 0,0 0 0,1 0 0,-1 1 0,0-1-1,0 0 1,0 0 0,0 0 0,0 1 0,1-1 0,-1 0 0,0 0 0,0 0 0,0 1 0,0-1 0,0 0-1,0 0 1,0 1 0,0-1 0,-2 20 247,-23 87 631,11-51-606,-9 69 0,22-113-372,-4 25 234,2 1 1,3 56-1,1-86-348,-1 0 1,1-1-1,0 1 0,0 0 1,1-1-1,0 1 0,0-1 0,1 0 1,0 0-1,0 0 0,1 0 0,0 0 1,0-1-1,0 0 0,1 0 1,0 0-1,0 0 0,1-1 0,6 6 1,-8-9-268,-1 0 1,1-1-1,0 1 1,-1-1 0,1 0-1,0 0 1,8 1-1,26 0-5583</inkml:trace>
</inkml:ink>
</file>

<file path=ppt/ink/ink4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237 159 11883,'5'-10'2034,"1"0"-1008,-1 0-1,0-1 1,-1 0-1,0 0 1,0-1 0,-2 1-1,1-1 1,1-20-1,-4 31-939,0 0-1,-1-1 0,1 1 1,0 0-1,0 0 1,-1 0-1,1-1 0,-1 1 1,1 0-1,-1 0 0,1 0 1,-1 0-1,0 0 1,1 0-1,-1 0 0,0 0 1,0 0-1,0 0 0,0 0 1,0 0-1,0 1 1,0-1-1,0 0 0,0 1 1,0-1-1,0 1 1,0-1-1,-1 1 0,1 0 1,0-1-1,0 1 0,0 0 1,-1 0-1,1 0 1,0 0-1,-2 0 0,0 0-60,0 0-1,0 0 1,0 0-1,0 1 1,0-1-1,0 1 0,0 0 1,0 0-1,0 0 1,0 0-1,1 0 1,-1 1-1,0-1 0,1 1 1,-3 2-1,-2 3 64,1 0 0,0 1-1,1 0 1,-1 0 0,2 1-1,-1-1 1,1 1 0,1 0-1,-1 0 1,1 0 0,1 1-1,0-1 1,-1 11 0,1-1 155,0 0 0,1 0 0,1 0-1,1 0 1,6 33 0,-3-38-169,1 1 0,0-1 0,1 0-1,10 17 1,-10-21-280,0 0 0,-1 0 1,-1 0-1,0 1 0,0 0 0,-1 0 0,0 0 0,1 19 0,-4-29 122,0-1-1,0 0 0,0 0 1,0 1-1,0-1 0,0 0 1,-1 0-1,1 1 0,0-1 0,0 0 1,0 0-1,-1 0 0,1 0 1,0 1-1,0-1 0,0 0 1,-1 0-1,1 0 0,0 0 0,0 0 1,-1 0-1,1 1 0,0-1 1,0 0-1,-1 0 0,1 0 0,0 0 1,0 0-1,-1 0 0,1 0 1,0 0-1,0 0 0,-1 0 1,1 0-1,0-1 0,0 1 0,-1 0 1,1 0-1,0 0 0,0 0 1,-1 0-1,1 0 0,0-1 1,0 1-1,0 0 0,-1 0 0,1 0 1,-14-8-1504,1-3-1134,-1-1-1,-20-25 1,-22-34-946,19 23 3812,32 41 134,1 4 227,1 0 0,0 0-1,0-1 1,1 1-1,-1-1 1,1 0 0,0 0-1,0 0 1,0 0-1,0 0 1,1 0 0,-1-1-1,1 1 1,-1-9-1,3 12-407,-1 1-1,0-1 0,1 0 0,-1 1 0,1-1 1,-1 0-1,1 1 0,0-1 0,-1 1 0,1 0 1,0-1-1,-1 1 0,1-1 0,0 1 0,-1 0 1,1-1-1,0 1 0,0 0 0,-1 0 0,1 0 1,0 0-1,0-1 0,0 1 0,1 0 0,25-1 406,-20 1-270,131 1 303,-50 0-4678,-45-1-2482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16560,'0'0'11920,"-9"11"-11204,-52 61 185,-4-3 0,-118 97-1,126-115-997,43-34-1545,12-14-2466,9-11-1225,8-16-2445</inkml:trace>
</inkml:ink>
</file>

<file path=ppt/ink/ink4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10858,'0'0'10346,"-49"45"-9065,28-12-192,-2 6 0,3 3-224,4 3-320,6-2-97,5-5-224,5-7-128,6-7-64,14-6 0,3-7-96,6-6-1121,3-5-1089,0 0-1602,-1-12-2530</inkml:trace>
</inkml:ink>
</file>

<file path=ppt/ink/ink4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9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17392,'0'0'6150,"-28"49"-4965,10-17 161,-3 5-161,-2-1-513,2 3-351,1-6-161,2-3-32,3-7-128,4-5 32,3-7-256,0-7-993,4-4-1025,-1 0-1058,-1-18-2561,0-5-3492</inkml:trace>
  <inkml:trace contextRef="#ctx0" brushRef="#br0" timeOffset="1">0 103 14157,'0'0'9417,"56"20"-7943,-23-7-417,6 1-705,5 0-288,2-2-256,-3-2-2082,-6-2-2947,-7-7-3652</inkml:trace>
</inkml:ink>
</file>

<file path=ppt/ink/ink4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49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9961,'0'0'12236,"-19"69"-10314,19-38-225,-1 5 161,-2 0-416,-1 3-706,-6 1-351,-1-2-193,-6-1-64,-1-2-128,-6-3 0,-2-6-1377,-1-7-2211,4-13-2145,5-6-11692</inkml:trace>
</inkml:ink>
</file>

<file path=ppt/ink/ink4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19:5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4097 5189,'0'0'12348,"6"-1"-11654,363-60 3267,-274 52-3571,1 4 1,134 11-1,-31 0-19,-163-6-369,57 1 16,0-3 0,0-5 1,94-19-1,-73 2 11,58-12 207,292-99 1,-358 90-164,-1-3 0,126-82 0,-214 120-72,85-53 18,161-130 1,-234 168-17,-1-2 0,-1 0 0,-1-2-1,-2-1 1,-1-2 0,-1 0 0,-2-1 0,-1 0 0,21-56 0,-8-15 252,-4-1-1,23-193 0,-29 160-152,3-48-82,-14 91 2,5 0 0,32-111 0,29-78-14,1 1 23,-55 213-28,3 2 0,34-66 0,-14 49 8,3 2 0,86-109 0,-95 143-6,3 2 0,1 2 0,3 1 0,87-62 0,-84 73-15,2 2 0,1 3-1,2 2 1,0 2 0,1 3 0,2 2-1,0 3 1,0 2 0,2 3 0,-1 2-1,1 3 1,104 3 0,-146 5-5,1 0 1,-1 2 0,1 0-1,-1 1 1,-1 1-1,1 1 1,24 12 0,-10-2 9,-1 1 1,55 44 0,-71-49-11,-1 1 0,0 1 0,-1 0 0,-1 1 0,0 0 0,-1 1 0,15 30 0,48 137 102,-40-91-76,2 8 246,-4 1-1,17 107 0,-34-147-192,3-1 1,45 101-1,72 111 75,-79-164 68,22 28-79,5-4 0,136 165 1,177 173 1027,-309-380-1041,3-4-1,193 141 1,-219-188-84,2-3-1,1-3 1,1-2 0,2-4 0,1-3 0,1-3 0,138 24 0,24-15 69,274 2 1,-270-29-58,-85-3-129,210 28 1,-202-11-1850,-53-20-3844,-31-10-3830</inkml:trace>
</inkml:ink>
</file>

<file path=ppt/ink/ink4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0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13677,'0'0'3043,"25"-49"-929,-7 28-224,6 1-577,3-2-224,7 2-384,-1 0-513,6 0-128,-4 2-32,-1 0-32,-2 2-320,-5 2-1058,-2 1-544,-5 3-512,-2 1-1217,-10 3-2307</inkml:trace>
</inkml:ink>
</file>

<file path=ppt/ink/ink4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0 373 8936,'0'0'11222,"5"-11"-10219,6-10-584,1 1-1,1 1 0,1 0 0,1 0 0,0 2 0,1-1 1,1 2-1,31-24 0,-46 39-414,-1 0 0,0 0 0,1 0 0,-1 0 0,1 0 0,0 0 0,-1 0 0,1 0 0,0 1-1,-1-1 1,1 1 0,0-1 0,-1 1 0,1 0 0,0 0 0,0 0 0,0 0 0,-1 0 0,1 0 0,0 0 0,0 0 0,0 1 0,-1-1 0,1 1 0,0-1 0,-1 1 0,1 0 0,0 0 0,-1-1 0,1 1 0,-1 0-1,0 1 1,1-1 0,-1 0 0,0 0 0,1 0 0,-1 1 0,1 1 0,22 17 232,-23-19-174,1-1-1,0 1 1,0-1 0,-1 1 0,1-1 0,0 0 0,0 1 0,0-1 0,-1 0 0,1 0 0,0-1 0,0 1 0,0 0 0,-1 0 0,1-1-1,0 1 1,0-1 0,-1 0 0,1 0 0,-1 1 0,1-1 0,0 0 0,-1 0 0,1 0 0,-1 0 0,0-1 0,1 1 0,-1 0 0,0-1 0,0 1-1,0-1 1,0 1 0,0-1 0,1-2 0,7-9 277,-1-1 0,12-27 0,-15 31-310,20-58 1017,-16 43-2619,-6 19-6655,-3 18 1961,0 2-3812</inkml:trace>
</inkml:ink>
</file>

<file path=ppt/ink/ink4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0 329 15054,'0'0'5525,"7"-10"-4478,7-8-317,0 0-1,18-17 1,-27 30-508,-1 0-1,1 1 0,0 0 1,0 0-1,0 0 0,1 1 1,-1-1-1,1 1 0,0 1 0,0-1 1,0 1-1,0 0 0,1 0 1,10-1-1,-14 3-164,-1 1 0,1-1 0,0 1 0,-1 0 0,1 0 0,0 0-1,-1 0 1,1 0 0,-1 1 0,0-1 0,1 1 0,-1-1 0,3 4 0,-4-4-42,1 1 0,-1-1 0,1 0 0,-1 0 0,1 1 0,0-1 0,-1 0 1,1 0-1,0 0 0,0-1 0,0 1 0,0 0 0,0-1 0,0 1 0,0-1 0,0 0 0,0 1 0,0-1 0,0 0 0,0 0 1,0 0-1,0-1 0,0 1 0,0 0 0,0-1 0,0 0 0,0 1 0,0-1 0,3-2 0,1-1 65,0-1 1,0 0-1,0 0 0,-1-1 1,0 0-1,0 0 0,0 0 0,-1 0 1,6-12-1,26-65 676,-26 26 689,-8 39-3732,-1 25-9422,-1 4 4471</inkml:trace>
</inkml:ink>
</file>

<file path=ppt/ink/ink4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37 16207,'0'0'9727,"-9"9"-9626,1-2-94,1 0 0,0 1 0,0 0 0,1 0 0,0 0 0,0 1 0,1 0 0,0 0 0,0 1 0,1 0 0,1-1 0,-4 14 0,3-5 1,1 1 0,1 0 0,-1 29 0,3-47 12,0 0 0,0 0 0,0 0 1,0 0-1,0 0 0,0 0 0,0 0 0,0 0 0,0 0 0,0 0 1,0 0-1,1 0 0,-1 0 0,0 0 0,1 0 0,-1 0 0,1 0 0,-1 0 1,1-1-1,0 1 0,-1 0 0,1 0 0,0 0 0,0-1 0,-1 1 1,1 0-1,0-1 0,0 1 0,0-1 0,0 1 0,0-1 0,0 1 1,0-1-1,0 0 0,0 1 0,0-1 0,0 0 0,0 0 0,0 0 0,0 0 1,0 0-1,0 0 0,0 0 0,0 0 0,0 0 0,0 0 0,0-1 1,0 1-1,0 0 0,0-1 0,0 1 0,0 0 0,0-1 0,-1 0 0,1 1 1,0-1-1,1 0 0,5-3 207,0 0 1,-1 0-1,0-1 1,0 1-1,0-1 1,9-10-1,-6 4-43,0-1-1,0 0 1,-1 0 0,0-1-1,-1 0 1,-1-1 0,0 1-1,-1-1 1,0 0-1,-1-1 1,0 1 0,-2-1-1,0 1 1,1-26 0,-3 39-182,0-1 1,0 1-1,0 0 0,0 0 1,0 0-1,0 0 1,0 0-1,-1-1 1,1 1-1,0 0 0,-1 0 1,1 0-1,-1 0 1,1 0-1,-1 0 1,1 0-1,-1 0 1,0 0-1,0 0 0,1 0 1,-1 1-1,0-1 1,0 0-1,0 0 1,0 1-1,0-1 0,0 1 1,0-1-1,0 1 1,0-1-1,0 1 1,0 0-1,0-1 1,-1 1-1,1 0 0,0 0 1,0 0-1,-2 0 1,1 0-44,0 0 0,0 1 0,0-1 0,0 1 0,0-1 0,0 1 1,0 0-1,0 0 0,0 0 0,1 0 0,-1 0 0,0 0 0,1 1 0,-1-1 1,1 1-1,-1-1 0,1 1 0,-1-1 0,1 1 0,-2 3 0,0 2-384,0 1 1,0 0-1,1 0 0,0 0 0,0 0 0,0 12 0,4 17-3561,-2-35 3413,1-1 1,-1 1-1,1 0 0,0 0 0,0 0 0,0 0 0,0 0 1,0-1-1,0 1 0,0 0 0,0-1 0,1 1 1,1 1-1,16 8-8214</inkml:trace>
</inkml:ink>
</file>

<file path=ppt/ink/ink4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10858,'0'0'5862,"0"49"-4421,0-16 33,-5 8-321,2 2-449,3-5-63,0-4-449,0-10-480,8-6-2275,1-12-1280,0-6-3172</inkml:trace>
</inkml:ink>
</file>

<file path=ppt/ink/ink4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2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8040,'0'0'13239,"4"-4"-12449,-4 4-650,1-1-14,0-1-1,-1 1 0,1-1 1,0 1-1,0 0 0,1 0 1,-1 0-1,0 0 0,0 0 1,0 0-1,1 0 0,-1 0 1,1 0-1,-1 0 1,3 0-1,-3 5 402,1 1 0,-1-1 0,0 0 0,-1 1 0,1 0 0,-1-1 0,0 1 0,0-1 0,-1 6 0,1-5-176,-8 150 1961,8-153-2310,0-1 0,-1 1 0,1-1-1,0 1 1,1 0 0,-1-1 0,0 1 0,0-1 0,1 1 0,-1 0 0,1-1 0,-1 1 0,1-1 0,0 1 0,-1-1 0,1 0 0,0 1 0,0-1 0,0 0-1,0 0 1,0 1 0,1-1 0,-1 0 0,0 0 0,0 0 0,1 0 0,-1 0 0,0-1 0,1 1 0,-1 0 0,1-1 0,-1 1 0,1-1 0,0 1-1,-1-1 1,1 0 0,-1 0 0,1 0 0,0 0 0,-1 0 0,1 0 0,0 0 0,-1 0 0,1 0 0,1-1 0,4-1-33,-1 1 0,0-1 0,0 0 0,-1-1 0,1 0 0,0 1 0,-1-2 1,0 1-1,1-1 0,7-7 0,22-31-3211,-33 38 2251,0 1 0,0-1 0,0 0 0,0 0 1,-1 0-1,1 0 0,-1 0 0,0 0 0,-1-1 0,1-7 0,-1-6-5489</inkml:trace>
  <inkml:trace contextRef="#ctx0" brushRef="#br0" timeOffset="1">172 69 4324,'0'0'15150,"-15"52"-12331,15-25-673,0 2-64,0 1-384,4 2-898,7 1-511,3-2-257,1-4-1057,0-6-3524,-3-11-6853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20243,'0'0'8168,"6"71"-7143,12-34-256,6 3-289,5 4-288,9 1-96,8-2-64,8-2-448,2-6-2531,-2-6-4132</inkml:trace>
</inkml:ink>
</file>

<file path=ppt/ink/ink4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20275,'0'2'1527,"2"26"-415,1 0-1,1 0 1,10 31-1,1 13-763,47 289-2419,-67-395-5302,-3-16 2675,-9-11-982,-7-9-197</inkml:trace>
</inkml:ink>
</file>

<file path=ppt/ink/ink4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70 399 2114,'-19'-42'2057,"5"8"2563,-22-36-1,65 119-1508,2 4-946,50 65-1,-70-104-1879,1 0-1,0-1 1,1 0 0,0-1 0,1-1-1,0 0 1,1-1 0,0-1-1,21 10 1,-32-17-104,0 0 0,1 0 0,-1-1 0,1 1 0,-1-1 0,1 0-1,0-1 1,0 1 0,-1-1 0,1 0 0,0 0 0,0 0 0,-1-1 0,7-1 0,-9 1-55,1 0 0,0-1 1,0 1-1,0-1 1,-1 0-1,1 1 0,-1-1 1,0 0-1,1-1 0,-1 1 1,0 0-1,0-1 0,0 1 1,-1-1-1,1 0 0,-1 0 1,1 1-1,-1-1 0,0 0 1,0 0-1,1-6 0,7-37 380,-2-2-1,-2 1 0,-2-1 1,-4-57-1,1 69-208,-1 12-170,0 0 1,-1 1-1,-7-27 0,8 43-112,-1 0 0,0 0 1,0 1-1,0-1 0,-1 1 0,0-1 1,0 1-1,-1 0 0,0 0 0,0 1 1,0-1-1,-1 1 0,0 0 0,1 0 1,-8-5-1,9 11-1119,5 8-1574,6 8-3587,4-5-232,1-4-3961</inkml:trace>
</inkml:ink>
</file>

<file path=ppt/ink/ink4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19250,'0'0'6903,"0"12"-6113,-14 122 411,6-68-749,2 0 1,3 0-1,10 108 1,-5-159-317,1 1 1,1-1 0,0 0-1,1 0 1,1 0-1,1-1 1,0 1 0,0-2-1,2 1 1,-1-1-1,2 0 1,16 18 0,-18-24-205,-1 0 1,1-1 0,0 1 0,1-1-1,-1-1 1,1 0 0,0 0-1,1-1 1,-1 0 0,1-1 0,-1 1-1,1-2 1,0 0 0,0 0-1,1-1 1,-1 0 0,0 0 0,0-1-1,0-1 1,14-2 0,-17 2-644,0-1 0,0 0 0,0 0 0,0-1 0,-1 0 0,1 0 0,-1-1 1,0 1-1,0-1 0,0-1 0,9-8 0,18-23-9320</inkml:trace>
</inkml:ink>
</file>

<file path=ppt/ink/ink4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6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170 252 8232,'2'-7'1006,"-1"0"0,0 1 0,0-1 0,-1 0-1,1 1 1,-2-1 0,1 0 0,-1 0 0,0 1 0,0-1 0,-1 0 0,-3-9 0,3 13-837,0 0 0,-1 0 0,1-1 0,-1 2-1,1-1 1,-1 0 0,0 0 0,0 1 0,0 0 0,0-1 0,-1 1 0,1 0 0,0 1 0,-1-1 0,0 1-1,1-1 1,-1 1 0,0 0 0,0 0 0,1 1 0,-1-1 0,0 1 0,-4 0 0,5 0-125,0 0 0,0 0 1,0 0-1,0 0 0,0 0 1,0 1-1,1 0 0,-1-1 1,0 1-1,0 0 0,0 0 1,1 1-1,-1-1 1,0 0-1,1 1 0,0 0 1,-1-1-1,1 1 0,0 0 1,0 0-1,0 1 0,0-1 1,0 0-1,0 1 0,-2 4 1,1-1 82,1-1 0,0 1 0,0 0 1,0 0-1,1 0 0,0 0 0,0 0 1,0 1-1,1-1 0,0 0 0,1 9 1,-1-13-110,0 0 1,0 0-1,0-1 1,1 1 0,-1 0-1,0-1 1,1 1-1,0 0 1,-1-1 0,1 1-1,0-1 1,0 1-1,0-1 1,0 1 0,0-1-1,0 1 1,0-1-1,0 0 1,1 0 0,-1 0-1,0 0 1,1 0-1,-1 0 1,1 0 0,-1 0-1,1 0 1,0-1-1,-1 1 1,1 0 0,0-1-1,-1 0 1,1 1-1,0-1 1,0 0 0,-1 0-1,1 0 1,0 0-1,0 0 1,-1 0 0,1-1-1,0 1 1,2-2-1,3 1 39,-1-1 0,1 0-1,-1-1 1,0 0 0,0 0-1,0 0 1,0-1 0,-1 1-1,11-10 1,-7 3 89,1 0-1,-2 0 1,1-1-1,-2 0 1,1-1 0,-2 0-1,1 0 1,-2 0-1,0-1 1,0 0-1,-1 0 1,0 0-1,-2 0 1,3-21 0,-5 32-132,1 1 1,-1 0-1,0-1 1,0 1 0,0 0-1,0-1 1,-1 1 0,1-1-1,0 1 1,0 0 0,-1-1-1,1 1 1,-1 0 0,1 0-1,-1 0 1,0-1 0,0 1-1,1 0 1,-3-2-1,2 3-12,1-1 0,-1 1 0,0 0 0,0 0 0,0 0 0,1 0 0,-1-1 0,0 1 0,0 0 0,0 0 0,1 1-1,-1-1 1,0 0 0,0 0 0,0 0 0,1 0 0,-1 1 0,0-1 0,0 0 0,1 1 0,-1-1 0,0 1-1,-1 0 1,-1 2-37,-1 0-1,0 0 0,1 0 1,0 0-1,-1 1 0,1-1 1,1 1-1,-1 0 0,0 0 1,-2 6-1,-1 7-323,1 1-1,0 0 1,2 0 0,-3 23-1,6 20-2520,0-54 1552,1 1 0,1 0 0,-1-1 0,6 15 0,9 3-6210</inkml:trace>
</inkml:ink>
</file>

<file path=ppt/ink/ink4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9353,'0'0'12652,"0"68"-10474,-1-31-64,1 2-1057,0-1-609,9-7-320,6-3-576,1-12-2435,-2-12-1633,-2-4-3812</inkml:trace>
</inkml:ink>
</file>

<file path=ppt/ink/ink4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7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0 478 13261,'0'0'11418,"5"-8"-9944,16-32-825,-2-1 0,-1 0-1,-3-2 1,-1 0 0,-2 0 0,-3-1 0,-1-1 0,4-85 0,-12 156-742,-1 5-39,0-1 0,3 0 0,0 0 0,2 0 1,1 0-1,1 0 0,13 34 0,-18-61 11,1 0-1,0 1 0,0-1 1,0 0-1,0 0 0,1 0 1,-1 0-1,1-1 0,-1 1 1,1-1-1,0 1 0,0-1 1,5 2-1,-7-3-147,1 0 0,-1-1 0,0 1 0,1-1 1,-1 1-1,1-1 0,-1 0 0,1 1 0,-1-1 0,1 0 0,-1 0 0,1 0 0,0 0 0,-1-1 1,1 1-1,-1 0 0,1-1 0,-1 1 0,0-1 0,1 1 0,-1-1 0,1 0 0,-1 1 1,0-1-1,0 0 0,1 0 0,-1 0 0,0 0 0,0 0 0,0 0 0,0 0 0,0-1 0,0 1 1,1-2-1,11-23-7675</inkml:trace>
</inkml:ink>
</file>

<file path=ppt/ink/ink4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8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10666,'0'0'10565,"8"1"-9770,4 1-602,-1 0 0,0 1-1,1 1 1,-2 0 0,1 0 0,0 1-1,-1 0 1,0 1 0,0 0-1,15 13 1,9 8 303,53 55 0,-75-69-347,-1 1-1,0 0 1,-1 1-1,-1 0 1,0 0-1,-1 1 1,-1 0-1,0 1 1,6 22-1,-7-12 169,0 0-1,-2 1 1,-1 0-1,-2 0 1,-1 37-1,-7-1-112,-2-2 0,-2 1 0,-4-1 0,-32 87 1,42-133-1218,-1 0 1,-1 0 0,-1 0 0,-14 22 0,-3-9-6238</inkml:trace>
</inkml:ink>
</file>

<file path=ppt/ink/ink4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09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41 197 8968,'0'0'10058,"9"-9"-9044,220-179 27,-243 191-202,-14 9-589,-208 127 3610,322-193-4422,-71 43 402,-1 1-1,2 0 0,-1 1 1,1 1-1,1 0 0,0 1 1,21-5-1,-38 11 161,1 1-1,-1 0 1,1-1 0,0 1 0,-1 0 0,1 0-1,0-1 1,-1 1 0,1 0 0,0 0 0,-1 0-1,1 0 1,0 0 0,-1 0 0,1 0 0,0 0-1,-1 0 1,1 0 0,0 0 0,-1 1 0,1-1-1,0 0 1,-1 0 0,1 1 0,-1-1 0,1 0-1,-1 1 1,1-1 0,0 0 0,-1 1 0,1-1-1,-1 1 1,0-1 0,1 1 0,-1-1 0,1 1-1,-1 0 1,0 1-1,0 0 0,0 0 0,-1 0 0,1 0 0,-1 0 0,0 0 0,0 0 0,1 0 0,-1 0 0,0 0 0,-1-1 0,0 3 0,-43 48 11,16-19-146,-24 23 301,16-31-4747,32-24-1937</inkml:trace>
</inkml:ink>
</file>

<file path=ppt/ink/ink4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1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6887,'0'0'2295,"14"-14"385,65-57 1871,96-67 0,-157 126-4193,43-25 592,-123 88-187,-7-2-544,-76 39 0,240-146-111,-59 35-108,1 0-1,42-17 1,-79 40 9,0 0 0,0 0 0,-1 0 0,1 0 0,0 0 1,0 0-1,0 0 0,0 0 0,0 0 0,0 0 0,0 0 1,0 0-1,0 0 0,0 0 0,0 0 0,0 0 0,0 0 1,0 0-1,0 0 0,-1 0 0,1 0 0,0 0 0,0 0 1,0 0-1,0-1 0,0 1 0,0 0 0,0 0 0,0 0 0,0 0 1,0 0-1,0 0 0,0 0 0,0 0 0,0 0 0,0 0 1,0 0-1,0 0 0,0 0 0,0-1 0,0 1 0,0 0 1,0 0-1,0 0 0,-15 0 239,-24 7 21,19 2-126,1 1 0,0 1 0,0 1 1,1 0-1,-25 23 0,34-28-146,1 2 0,-1-1 0,1 1 0,1 1 0,-1-1-1,2 1 1,-1 0 0,2 1 0,-1-1 0,1 1 0,-5 17 0,10-27-287,-2 21-576,2-22 682,0 0 0,0 1 0,0-1 0,1 0 0,-1 1-1,0-1 1,0 1 0,0-1 0,1 0 0,-1 1-1,0-1 1,0 0 0,1 1 0,-1-1 0,0 0-1,1 0 1,-1 1 0,0-1 0,1 0 0,-1 0-1,0 0 1,1 1 0,-1-1 0,0 0 0,1 0-1,-1 0 1,1 0 0,-1 0 0,0 0 0,1 0-1,-1 0 1,1 0 0,28-4-9457</inkml:trace>
</inkml:ink>
</file>

<file path=ppt/ink/ink4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0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71 15599,'6'-8'2920,"-2"2"-2230,-2 1-272,0 1 0,0 0 0,1-1 1,-1 1-1,1 1 0,0-1 0,1 0 0,-1 1 1,1-1-1,-1 1 0,1 0 0,0 0 0,8-4 1,-11 7-348,0 1 1,-1 0-1,1-1 0,0 1 1,-1-1-1,1 1 1,-1 0-1,1 0 0,-1-1 1,0 1-1,1 0 1,-1 0-1,0-1 0,1 1 1,-1 0-1,0 0 1,0 0-1,0 0 0,0-1 1,0 1-1,0 0 1,0 0-1,0 0 0,0 0 1,0 0-1,0-1 1,-1 2-1,-1 29 412,-6 17-35,-3 0 1,-28 79-1,24-86-473,2 1-1,1 0 1,-10 85 0,25-112-3105,6-22 571,10-24-1452,-4-14-1279,-4-11-1656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3171,'0'0'19031,"2"-6"-17984,1 26-768,-2 0 0,0 1-1,-3 33 1,0-5-33,-5 281 491,8-347-641,1 0 0,1 1 0,6-22 0,3-21-48,1-71 24,-5-138 0,-23 384 238,3-17-252,-9 127 610,45-319-476,-11-6-566,0-175 1,-13 352-368,0 92-1219,7-60-5045,-1-71-2166</inkml:trace>
</inkml:ink>
</file>

<file path=ppt/ink/ink4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0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14 198 9225,'0'-9'3982,"0"8"-3947,-4-28 3753,2 24-1333,-1 24-1083,0 11-585,2 1-1,1-1 1,1 1 0,2-1-1,10 51 1,-11-73-714,0 1 1,1-1-1,0 0 0,0 0 0,1 0 0,0 0 1,0-1-1,1 1 0,0-1 0,1 0 0,-1-1 1,1 1-1,0-1 0,1 0 0,-1-1 0,1 1 1,0-1-1,1-1 0,-1 1 0,1-1 0,0-1 1,0 1-1,0-1 0,14 3 0,-14-4-26,0-1-1,0 1 1,0-1-1,0-1 1,0 1-1,0-1 1,0-1-1,0 1 1,1-2-1,-1 1 1,-1-1-1,1 0 0,0-1 1,0 1-1,9-6 1,-11 3 77,0 1 0,0-1 0,0-1 0,0 1 0,-1-1 0,0 0 0,0 0 0,0 0 0,-1-1 0,0 0 0,0 0 0,-1 0 0,0 0 0,0-1 0,3-13 0,3-18 116,-1 0 1,-3 0-1,-1-1 0,-2 1 0,-1-1 1,-2 0-1,-9-52 0,-2 49-169,1 23-197,11 20 105,-1 0 0,1 0 0,0-1 0,-1 1 1,1 0-1,0-1 0,-1 1 0,1 0 0,0 0 0,-1 0 0,1 0 1,-1-1-1,1 1 0,0 0 0,-1 0 0,1 0 0,-1 0 0,1 0 1,-1 0-1,1 0 0,0 0 0,-1 0 0,1 0 0,-1 0 0,1 0 0,-1 0 1,1 1-1,0-1 0,-1 0 0,1 0 0,0 0 0,-1 0 0,1 1 1,-1-1-1,1 1 0,-1 1-483,0 0 0,0 0 0,0 0 1,0 0-1,1 0 0,-1 0 0,1 0 0,-1 0 1,1 0-1,0 0 0,0 0 0,0 1 0,0-1 1,1 3-1,-1 2-2979,0 6-5710</inkml:trace>
</inkml:ink>
</file>

<file path=ppt/ink/ink4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1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20275,'0'0'7298,"-5"13"-6439,-16 56-663,3 1 0,3 1 0,2 1 0,5-1 0,2 2 0,5 111 0,2-178-292,-1 1 1,1 0-1,1 0 0,-1-1 0,1 1 1,0-1-1,0 0 0,1 1 0,4 6 1,-6-11-146,1 0 0,-1 0 0,1 0 0,0 0 1,0 0-1,-1-1 0,1 1 0,0 0 0,1-1 1,-1 0-1,4 3 0,-3-3-223,-1-1 0,1 1 1,-1 0-1,1-1 0,-1 0 0,1 0 0,0 1 1,-1-2-1,1 1 0,0 0 0,-1 0 0,1-1 1,3 0-1,26-14-7725</inkml:trace>
</inkml:ink>
</file>

<file path=ppt/ink/ink4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1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39 16271,'0'0'3540,"-8"-4"-198,5 3-3138,0-1-38,1 0 1,-1 1 0,0-1-1,1 1 1,-1 0 0,0 0-1,0 0 1,0 0 0,0 1 0,0-1-1,0 1 1,0-1 0,-1 1-1,1 0 1,0 0 0,0 1-1,0-1 1,0 1 0,0-1 0,0 1-1,0 0 1,0 0 0,0 0-1,1 1 1,-1-1 0,0 1-1,1-1 1,-1 1 0,-2 2-1,-5 6 38,0 1-1,1 0 0,0 0 0,1 1 0,0 0 0,-11 22 0,16-26-133,0-1-1,0 1 1,0 0 0,1-1-1,0 1 1,0 0 0,1 0-1,0 0 1,1 1 0,0-1-1,0 0 1,1 0 0,1 10-1,0-15-43,-1 0 0,0 0 0,1 0 0,0-1 0,0 1 0,0-1 0,0 1 0,0-1-1,0 0 1,0 0 0,1 0 0,-1 0 0,1 0 0,0 0 0,-1-1 0,1 0 0,0 1-1,0-1 1,0 0 0,0 0 0,0 0 0,0-1 0,0 1 0,1-1 0,-1 0 0,0 0 0,0 0-1,6 0 1,1-1 7,-1 1 0,1-1 0,-1-1 0,1 1-1,-1-2 1,0 1 0,0-1 0,13-6 0,-13 4-13,-1-1 0,0 1 1,0-1-1,-1-1 0,1 1 1,-1-1-1,-1 0 0,0-1 1,0 0-1,0 0 0,-1 0 1,0-1-1,0 1 0,-1-1 1,0 0-1,-1-1 0,0 1 1,-1 0-1,1-1 0,-2 0 1,1 1-1,-2-1 0,1 0 1,-1 0-1,-2-13 0,2 20-21,-1 0 0,0 1 0,1-1 0,-1 0 0,0 1 0,0-1 0,-1 1-1,1-1 1,0 1 0,-1-1 0,0 1 0,1 0 0,-1 0 0,0 0 0,0 0 0,0 0-1,0 0 1,-1 0 0,1 1 0,-1-1 0,1 1 0,-1 0 0,1-1 0,-1 1 0,1 0-1,-1 1 1,0-1 0,0 0 0,1 1 0,-1 0 0,-5-1 0,3 1-99,0 0 0,-1 1 1,1-1-1,0 1 1,0 0-1,0 0 0,0 1 1,0-1-1,0 1 0,0 0 1,1 1-1,-1-1 0,1 1 1,-1 0-1,1 0 0,-6 6 1,5-4-384,1 0 1,-1 1-1,1-1 0,1 1 1,-1 0-1,1 0 1,0 1-1,0-1 1,1 1-1,-3 8 1,-1 42-9585,6-31-1763</inkml:trace>
  <inkml:trace contextRef="#ctx0" brushRef="#br0" timeOffset="1">376 182 20243,'0'0'3556,"-28"55"-514,17-22-799,4 5-930,5-2-641,2 0-543,1-5-642,13-11-2658,2-8-6022</inkml:trace>
</inkml:ink>
</file>

<file path=ppt/ink/ink4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2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1 314 16944,'0'0'7976,"8"5"-5991,-5-3-1873,-1-1 0,1 1 0,0-1-1,0 1 1,-1-1 0,1 0 0,0 0-1,0-1 1,0 1 0,0 0-1,1-1 1,-1 0 0,0 0 0,0 0-1,0 0 1,0 0 0,0-1 0,0 1-1,0-1 1,0 0 0,0 0-1,0 0 1,0 0 0,0-1 0,-1 1-1,1-1 1,4-3 0,51-32 242,-1-2 1,-3-3-1,-1-3 1,62-67-1,-111 108-350,-2 1-3,1 1 1,-1-1-1,0 1 1,0-1 0,0 0-1,0 1 1,-1-1 0,1 0-1,-1 0 1,2-6-1,-23 21-203,8 1 147,0 0 0,2 0 0,-1 1 0,2 0 1,-13 25-1,4-2-280,-17 48 0,31-73-13,1 0 0,-1 0-1,2 0 1,0 0-1,-1 12 1,3-22 115,0 0 1,0 1-1,0-1 1,0 0-1,1 0 1,-1 0-1,1 0 1,-1 0-1,1-1 1,-1 1-1,1 0 1,0 0-1,0 0 1,0 0-1,0-1 1,2 3-1,-2-3-118,1 0 0,-1-1 0,1 1 0,-1 0 0,1 0 0,0-1 0,-1 1 1,1-1-1,0 1 0,-1-1 0,1 0 0,0 1 0,0-1 0,-1 0 0,1 0 0,0 0 0,0-1 0,-1 1 0,1 0 0,0-1 0,0 1 1,1-1-1,33-14-10235</inkml:trace>
</inkml:ink>
</file>

<file path=ppt/ink/ink4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2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17392,'0'0'5067,"10"4"-2532,-2 0-2162,1 1 0,-1 0 0,0 0 0,0 0 0,0 1 0,-1 1-1,0-1 1,0 1 0,0 0 0,-1 1 0,0-1 0,9 17 0,-6-7-179,-1 0 0,-1 0 0,-1 1 1,0 0-1,-2 0 0,0 1 0,0-1 0,0 37 1,-4-28-53,-1-1 1,-1 1-1,-2-1 0,-1 0 1,-14 44-1,2-23-423,-2-2 0,-2 0 0,-2-1 0,-2-2 0,-2 0 0,-43 51 0,0-17-3665,21-32-3794,-2-7-11051</inkml:trace>
</inkml:ink>
</file>

<file path=ppt/ink/ink4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17328,'0'0'4805,"64"0"-4293,-11-2 193,10 1 192,6-2-513,1 1-352,-9 2-320,-10 0-1666,-16 0-832,-17 2-514,-17 2-1664,-3 4-5638</inkml:trace>
</inkml:ink>
</file>

<file path=ppt/ink/ink4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10186,'0'0'9256,"70"23"-8455,-11-23-256,9 0-353,-2-1-160,-3-3-609,-6 0-2754,-13-3-3555</inkml:trace>
</inkml:ink>
</file>

<file path=ppt/ink/ink4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5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15983,'0'0'2733,"13"3"-1345,25 4-538,40 14-1,-69-19-801,1 1-1,-1 1 1,1 0-1,-1 0 1,0 1-1,0 0 1,-1 0-1,0 1 1,0 0-1,0 0 1,9 11-1,-16-15-44,1 1 0,-1-1 0,0 1-1,1 0 1,-1-1 0,0 1 0,-1 0-1,1 0 1,-1 0 0,1-1 0,-1 1 0,0 0-1,0 0 1,0 0 0,0 0 0,0 0-1,-1 0 1,1-1 0,-1 1 0,0 0 0,0 0-1,0 0 1,0-1 0,-1 1 0,1-1 0,-1 1-1,1-1 1,-1 0 0,0 1 0,0-1-1,0 0 1,-4 3 0,-8 8 261,0-2 1,0 1-1,-33 17 0,34-21 45,-43 23 431,36-21-862,0 1 1,1 1 0,0 1-1,-24 21 1,57-39-18238</inkml:trace>
</inkml:ink>
</file>

<file path=ppt/ink/ink4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174 412 5285,'12'-10'2221,"17"-16"-833,17-15 3193,59-66-1,-94 95-3862,-1 0 1,-1 0-1,0-1 1,0 0-1,-2-1 0,1 0 1,-2 0-1,0-1 1,-1 0-1,0 0 0,4-24 1,-9 38-637,0-1 0,1 1 0,-1-1 0,0 0 0,0 1 0,0-1 0,0 1 0,0-1 0,-1 0 0,1 1 1,0-1-1,-1 1 0,0-1 0,1 0 0,-1 1 0,0 0 0,1-1 0,-1 1 0,0-1 0,-2-1 0,2 2-42,-1 0-1,1 1 1,0-1 0,0 1-1,-1-1 1,1 1 0,-1 0-1,1-1 1,0 1 0,-1 0-1,1 0 1,-1 0 0,1 0-1,0 0 1,-1 0-1,1 1 1,0-1 0,-1 0-1,-1 1 1,-3 1-9,-1 1-1,1 0 1,0 0 0,0 0-1,0 1 1,0 0 0,1 0-1,-9 8 1,-4 10 105,0 1-1,2 0 1,0 1 0,2 1-1,0 0 1,2 1 0,1 1 0,1 0-1,1 0 1,1 1 0,2 0-1,1 0 1,1 0 0,1 1-1,2-1 1,1 1 0,1 0 0,6 36-1,-2-48-121,0 0-1,1-1 0,1 1 1,1-2-1,0 1 1,1-1-1,0 0 0,22 25 1,21 35 9,-51-74-22,0 0 0,0 0 0,-1 0 0,1 0 0,0 0 0,-1 0 0,1 0 0,-1 0 0,1 1 0,-1-1-1,0 0 1,0 0 0,1 0 0,-1 1 0,0-1 0,0 0 0,0 0 0,0 1 0,0-1 0,-1 2 0,0-3-16,1 1 1,-1-1-1,1 1 1,-1-1-1,0 1 1,1-1-1,-1 0 1,0 1-1,1-1 1,-1 0-1,0 1 1,1-1-1,-1 0 1,0 0 0,0 0-1,1 0 1,-1 0-1,0 0 1,0 0-1,1 0 1,-1 0-1,0 0 1,-1-1-1,-3 0-133,-1 0 1,1-1-1,-1 0 0,1 0 0,0 0 0,0-1 1,-8-4-1,-32-32-965,1-2 1,2-2-1,3-1 1,-44-63-1,78 102 1105,-16-28 204,21 32-165,-1 1 0,1-1 0,0 1-1,-1-1 1,1 1 0,0-1 0,0 0 0,0 1-1,0-1 1,-1 0 0,1 1 0,0-1 0,0 0-1,0 1 1,0-1 0,0 0 0,0 1 0,1-1-1,-1 1 1,0-1 0,0 0 0,0 1 0,1-1 0,-1 0-1,0 1 1,1-1 0,-1 1 0,0-1 0,1 1-1,-1-1 1,1 1 0,-1-1 0,1 1 0,-1-1-1,1 1 1,-1 0 0,1-1 0,-1 1 0,1 0-1,-1-1 1,1 1 0,0 0 0,-1 0 0,1 0 0,0-1-1,-1 1 1,1 0 0,0 0 0,37-4 537,0 2 0,66 4-1,-22 0-776,-51-2-314,58 0-5434,-42-2-3797</inkml:trace>
</inkml:ink>
</file>

<file path=ppt/ink/ink4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11659,'0'0'14483,"5"13"-13271,-2-7-1060,0 0-62,0-1 0,-1 1 0,0 0 1,0-1-1,-1 1 0,1 0 1,-1 0-1,-1 0 0,1 0 0,-1 0 1,0 0-1,0 0 0,-1 0 1,1 0-1,-3 8 0,-29 78 688,20-63-690,2 0 0,1 1-1,1 0 1,-6 51 0,14-81-98,1-1 1,-1 1-1,0 0 0,1-1 0,-1 1 0,0 0 0,1-1 0,-1 1 1,1 0-1,-1-1 0,1 1 0,-1 0 0,0 0 0,1 0 0,-1-1 1,1 1-1,-1 0 0,1 0 0,-1 0 0,1 0 0,-1 0 0,1 0 1,-1 0-1,1 0 0,-1 0 0,1 0 0,-1 0 0,1 0 0,-1 0 1,1 1-1,-1-1 0,1 0 0,-1 0 0,1 0 0,-1 1 0,0-1 1,1 0-1,-1 1 0,1-1 0,-1 0 0,0 1 0,1-1 0,-1 0 1,0 1-1,1-1 0,-1 1 0,0-1 0,0 1 0,0-1 0,1 0 1,-1 1-1,0-1 0,0 1 0,0-1 0,0 1 0,0-1 0,0 1 1,0-1-1,0 1 0,0-1 0,0 1 0,0-1 0,0 1 0,0-1 1,0 1-1,0-1 0,-1 1 0,1 0 0,27-31-1936,-23 20 857,0-1 0,0 1 0,-1-1 0,0 1 0,-1-1 0,-1 0 0,1 0-1,-2 0 1,0-12 0,0-26-5856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5445,'0'0'313,"-1"0"0,1-1 1,0 1-1,-1 0 0,1 0 0,0-1 0,-1 1 0,1 0 0,0 0 0,0-1 1,-1 1-1,1 0 0,0-1 0,0 1 0,-1 0 0,1-1 0,0 1 1,0-1-1,0 1 0,0 0 0,0-1 0,0 1 0,0-1 0,0 1 0,0 0 1,0-1-1,0 1 0,0-1 0,0 1 0,0-1 0,0 1 0,10-13 2866,18-4-1869,-27 17-1154,5-3 216,83-37 4456,-83 38-4613,0 0-1,0 0 1,0 1 0,1-1-1,-1 1 1,0 1 0,1-1 0,-1 1-1,0 0 1,1 1 0,-1 0 0,12 2-1,-16-1-205,0-1-1,-1 0 1,1 1-1,-1-1 1,1 1-1,-1 0 1,0-1-1,0 1 1,0 0-1,0 0 0,0 0 1,0 0-1,0 0 1,-1 0-1,1 0 1,-1 0-1,1 0 1,-1 0-1,0 0 1,0 1-1,0-1 1,0 0-1,0 0 1,-1 3-1,1 2 39,-1 1 0,0-1-1,0 0 1,0 0 0,-1 0 0,-4 9-1,-1-4 2,-1 0-1,0-1 0,-1 0 0,0 0 1,-1-1-1,0 0 0,-1-1 0,0 0 0,-17 11 1,-11 9 8,38-29-57,1 0 0,-1 1 0,0-1 0,1 1 0,-1-1 0,0 1 0,1-1 0,-1 1 0,0-1-1,1 1 1,-1-1 0,1 1 0,-1 0 0,1-1 0,-1 1 0,1 0 0,0-1 0,-1 1 0,1 0 0,0 0 0,0-1 0,-1 1 0,1 0 0,0 0 0,0 0 0,0-1 0,0 1 0,0 0 0,0 0 0,0 0-1,0 0 1,0-1 0,1 1 0,-1 0 0,0 0 0,0-1 0,1 1 0,-1 0 0,0 0 0,1-1 0,-1 1 0,1 0 0,-1-1 0,1 1 0,-1-1 0,1 1 0,0-1 0,-1 1 0,1-1 0,0 1 0,-1-1-1,1 1 1,0-1 0,-1 0 0,1 1 0,0-1 0,0 0 0,0 0 0,-1 1 0,2-1 0,65 17-98,-43-12 80,-21-4 20,0 0 1,0 0-1,0 0 0,0 0 0,0 1 0,0-1 0,0 1 0,-1 0 0,1-1 0,-1 1 0,1 0 0,-1 1 0,0-1 0,0 0 0,0 1 0,0-1 0,0 1 1,0 0-1,-1 0 0,1-1 0,0 5 0,-1-5 30,-1 1 1,0-1-1,0 1 0,0-1 1,0 1-1,-1-1 0,1 1 1,-1-1-1,1 1 1,-1-1-1,0 1 0,0-1 1,0 0-1,0 1 1,0-1-1,-1 0 0,1 0 1,0 0-1,-1 0 1,0 0-1,0 0 0,1-1 1,-1 1-1,0-1 0,0 1 1,0-1-1,-3 2 1,-16 11 220,-1-1 0,-1-1 1,0-1-1,0-1 0,-1-1 1,0-1-1,0-1 0,-1-1 1,0-1-1,-38 2 1,62-7-282,1 0 0,-1 0 0,0 0 0,1 0 0,-1 0 1,0 0-1,1 0 0,-1 0 0,0 0 0,1 0 0,-1 0 0,0-1 1,1 1-1,-1 0 0,1 0 0,-1-1 0,0 1 0,1 0 1,-1-1-1,1 1 0,-1-1 0,1 1 0,-1 0 0,1-1 1,-1 1-1,1-1 0,0 0 0,-1 1 0,1-1 0,0 1 1,-1-1-1,1-1 0,7-22-2122,30-27-5648,-34 48 6444,27-34-10342</inkml:trace>
</inkml:ink>
</file>

<file path=ppt/ink/ink4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6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9897,'0'0'12199,"7"10"-10662,2 5-1012,-1 1 1,0-1-1,-2 1 1,1 0-1,-2 1 1,5 22-1,-8-28-312,1 6-79,0 0 1,1 1 0,0-1-1,2-1 1,0 1-1,1-1 1,0 0 0,1-1-1,12 17 1,-19-31-125,0 1-1,0-1 1,0 1 0,0-1-1,1 0 1,-1 1 0,0-1-1,1 0 1,-1 0-1,1 0 1,-1 0 0,1 0-1,0 0 1,-1-1 0,1 1-1,0-1 1,0 1 0,-1-1-1,1 1 1,0-1 0,0 0-1,0 0 1,0 0 0,2 0-1,-2-1 40,1 0-1,-1 0 1,0 0-1,0-1 1,0 1 0,0-1-1,0 1 1,0-1-1,0 0 1,0 0-1,-1 0 1,1 0 0,-1 0-1,1 0 1,1-3-1,4-11 200,0 1 0,-1-1 0,8-32 0,-13 47-256,8-46 181,-2 1 0,-1-2 0,-3 1 0,-3-50 0,-5 59-103,5 37-90,0 1 0,0-1 0,0 0 0,0 1-1,-1-1 1,1 1 0,0-1 0,0 0-1,0 1 1,0-1 0,-1 1 0,1-1-1,0 1 1,-1-1 0,1 0 0,0 1 0,-1-1-1,1 1 1,-1 0 0,1-1 0,0 1-1,-1-1 1,1 1 0,-1 0 0,1-1-1,-1 1 1,0 0 0,1-1 0,-1 1-1,1 0 1,-1 0 0,0 0 0,1 0 0,-1 0-1,1-1 1,-1 1 0,0 0 0,1 0-1,-1 0 1,1 1 0,-1-1 0,0 0-1,1 0 1,-1 0 0,0 0 0,1 1 0,-1-1-1,1 0 1,-1 0 0,1 1 0,-1-1-1,1 0 1,-1 1 0,1-1 0,-1 1-1,-1 1-449,1 1-1,0-1 0,0 0 0,0 1 0,0-1 0,0 1 0,1-1 1,-1 1-1,1 0 0,-1-1 0,1 1 0,0-1 0,0 1 1,1 5-1,-1-2-1627,0 10-5355</inkml:trace>
</inkml:ink>
</file>

<file path=ppt/ink/ink4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112 127 9865,'6'-9'1292,"4"-5"-654,-1 4 467,-1-1 1,0-1-1,-1 0 1,0 0 0,9-22-1,-16 34-1043,0-1-1,0 1 0,0-1 1,0 1-1,0-1 1,0 1-1,0 0 1,0-1-1,0 1 1,0-1-1,0 1 0,0 0 1,0-1-1,-1 1 1,1-1-1,0 1 1,0 0-1,0-1 1,-1 1-1,1 0 0,0-1 1,0 1-1,-1 0 1,1-1-1,0 1 1,-1 0-1,1 0 1,0-1-1,-1 1 0,1 0 1,0 0-1,-1-1 1,1 1-1,0 0 1,-1 0-1,1 0 1,-1 0-1,1 0 0,-1 0 1,1 0-1,0 0 1,-1 0-1,1 0 1,-1 0-1,1 0 1,0 0-1,-1 0 0,1 0 1,-1 0-1,1 0 1,0 0-1,-1 1 1,1-1-1,-1 0 1,1 0-1,-1 1 1,-25 10 503,16-3-379,0 1-1,0 0 1,1 1-1,1 0 1,0 1 0,0-1-1,1 2 1,0-1-1,1 1 1,0 0 0,1 0-1,-7 24 1,3-4 528,2 1 0,0-1 0,-2 66 0,8-91-695,0 7 77,1 0 0,0 0 1,0 0-1,2 0 0,5 26 0,-6-37-246,0 0 1,0 1-1,1-1 0,-1 0 1,1 0-1,0-1 1,0 1-1,0 0 1,0 0-1,1-1 0,-1 0 1,1 1-1,-1-1 1,1 0-1,0 0 0,0 0 1,0-1-1,0 1 1,0-1-1,0 1 1,0-1-1,0 0 0,1 0 1,-1-1-1,0 1 1,1-1-1,-1 1 0,0-1 1,6-1-1,-3 1-536,1 0-1,-1 0 0,0-1 0,1 0 1,-1 0-1,0-1 0,0 0 1,0 0-1,0 0 0,8-5 0,22-16-7016</inkml:trace>
</inkml:ink>
</file>

<file path=ppt/ink/ink4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77 12075,'0'0'6257,"-2"-8"-3663,-7-28-421,8 35-2072,1 0-1,0 0 1,-1 0-1,1 1 1,-1-1-1,1 0 1,-1 0 0,1 0-1,-1 1 1,1-1-1,-1 0 1,0 1-1,1-1 1,-1 1-1,0-1 1,0 1-1,0-1 1,1 1 0,-1-1-1,0 1 1,0 0-1,0-1 1,0 1-1,0 0 1,1 0-1,-1 0 1,0 0-1,0-1 1,0 1 0,0 1-1,0-1 1,0 0-1,0 0 1,0 0-1,0 0 1,0 1-1,1-1 1,-3 1-1,-24 17 784,17-7-683,1 0 0,0 1 0,-11 22 0,16-28-158,2 0 0,-1-1 1,1 1-1,-1 1 0,2-1 1,-1 0-1,1 0 0,0 1 1,0-1-1,1 0 0,-1 8 1,2-14-35,-1 1 0,1 0 0,-1-1 1,1 1-1,-1 0 0,1-1 1,-1 1-1,1 0 0,-1-1 0,1 1 1,0-1-1,-1 1 0,1-1 0,0 1 1,0-1-1,-1 0 0,1 1 0,0-1 1,0 0-1,-1 0 0,1 0 0,0 1 1,0-1-1,0 0 0,0 0 1,-1 0-1,1 0 0,0 0 0,0 0 1,0-1-1,-1 1 0,2 0 0,29-7 187,-21 3-149,0 0 0,-1-2 0,0 1 0,0-1 0,0 0 0,-1-1 0,0 0 0,9-10 0,-13 13-17,0 0 1,0-1-1,0 1 0,0-1 1,-1 0-1,0-1 0,0 1 1,-1 0-1,1-1 0,-1 1 0,0-1 1,0 0-1,-1 0 0,0 0 1,1-11-1,-2 15-22,0 1 0,0-1 0,-1 1 0,1-1 0,0 1 0,-1 0 0,1-1 0,-1 1 0,1 0 0,-1-1 0,0 1 0,0 0 0,1 0 0,-1 0 0,0 0 0,0-1 0,0 1-1,0 0 1,0 1 0,-1-1 0,1 0 0,0 0 0,0 0 0,0 1 0,-1-1 0,1 1 0,0-1 0,-1 1 0,1-1 0,-1 1 0,1 0 0,0 0 0,-1-1 0,1 1 0,-1 0 0,1 0 0,-1 1 0,1-1 0,0 0 0,-1 0 0,-1 1 0,0 0-63,-1-1 1,1 1-1,-1 0 1,1 0-1,0 1 1,0-1-1,-1 1 0,1 0 1,0-1-1,0 1 1,0 1-1,1-1 1,-1 0-1,0 1 1,1-1-1,-3 4 0,3-1-378,0 0 0,0 0 0,0 0 0,0 0 1,1 0-1,0 1 0,0-1 0,0 7 0,0-10-208,1 0 0,0 1 1,1-1-1,-1 0 0,0 0 1,0 0-1,1 0 1,-1 0-1,1 0 0,0 0 1,0 0-1,0 0 1,0 0-1,2 3 0,11 5-10452</inkml:trace>
</inkml:ink>
</file>

<file path=ppt/ink/ink4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7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14221,'0'0'7079,"-56"71"-5221,43-44-449,2-4-896,10-3-385,1-5-160,3-7-1986,12-8-2530,0 0-2531</inkml:trace>
</inkml:ink>
</file>

<file path=ppt/ink/ink4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8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11211,'0'0'14760,"9"-9"-14354,128-149-225,-139 202 2206,-18 17-1520,13-42-744,1 0 1,0 1-1,1 0 0,-3 39 1,10-46-991,-2-12 685,1-1 0,-1 1-1,1-1 1,-1 0 0,1 0 0,-1 1 0,0-1 0,1 0 0,-1 0 0,1 1-1,-1-1 1,1 0 0,0 0 0,-1 0 0,1 0 0,-1 0 0,1 0 0,-1 0-1,1 0 1,-1 0 0,1 0 0,-1 0 0,1 0 0,-1 0 0,1 0 0,-1-1-1,1 1 1,-1 0 0,1 0 0,0-1 0,15-7-6662</inkml:trace>
</inkml:ink>
</file>

<file path=ppt/ink/ink4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8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102 136 5862,'6'-9'1729,"23"-26"906,-11 13 564,0 0-1,14-26 0,-38 53 121,-26 22-2346,8-1-585,1 2-1,1 0 0,-18 34 1,31-48-171,1 1 1,1 0-1,0 1 1,1-1 0,1 1-1,0 0 1,2 0-1,-4 30 1,6-43-209,1 0 0,0 0 0,0 0 1,1 0-1,-1 0 0,1 0 0,-1 0 1,1 0-1,0 0 0,0 0 0,1 0 0,-1 0 1,0 0-1,1-1 0,0 1 0,-1-1 1,1 1-1,0-1 0,0 1 0,4 2 0,-1-2-83,0 0 0,0 0 0,0 0 0,0-1-1,0 0 1,1 0 0,-1 0 0,1-1-1,-1 1 1,10 0 0,-1-1-662,-1-1 0,0 0 0,1 0 0,13-3 0,-16 1-1363,1 0-1,0-1 1,19-8 0,14-12-9811</inkml:trace>
</inkml:ink>
</file>

<file path=ppt/ink/ink4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14830,'0'0'6726,"-2"11"-5626,-11 31-17,-2-1 0,-32 63 0,1-1 478,42-86-1833,3-14-4066</inkml:trace>
</inkml:ink>
</file>

<file path=ppt/ink/ink4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2659,'0'0'18033,"11"68"-17105,14-44-255,1 0-513,6-5-128,1-5-1185,0-5-1986,0-9-1890,-4 0-4836</inkml:trace>
  <inkml:trace contextRef="#ctx0" brushRef="#br0" timeOffset="1">438 1 14414,'0'0'3032,"1"9"-1479,32 230 3908,-33-233-5270,0-1 0,-1 1 0,1 0 0,-1-1-1,-1 1 1,1-1 0,-1 1 0,0-1-1,0 0 1,0 0 0,-1 1 0,0-2 0,0 1-1,0 0 1,0-1 0,-9 9 0,2-3-243,-1-1 0,0 0-1,0 0 1,-1-1 0,-20 11 0,28-18-564,1 1 0,-1 0 0,0-1 0,0 0 0,0 0 0,0 0 0,0-1 0,1 1 0,-8-1 0,-5 0-5785</inkml:trace>
</inkml:ink>
</file>

<file path=ppt/ink/ink4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49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6 21364,'0'0'10730,"68"0"-10666,-40-1-32,2-2-512,2 2-993,-8 1-1186,-5 0-800,-11 0-2082</inkml:trace>
  <inkml:trace contextRef="#ctx0" brushRef="#br0" timeOffset="1">1 122 15631,'0'0'10794,"83"6"-8904,-24-14-801,9-2-801,1-1-192,0 6-64,-10 3-801,-10 2-2562,-14 0-4228</inkml:trace>
</inkml:ink>
</file>

<file path=ppt/ink/ink4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0 544 13677,'0'0'8669,"8"-10"-7046,139-148 1727,-5 7-2367,-120 125-868,-1-2 0,-2 0 1,32-60-1,-48 81-43,0 1 0,0-1 0,-1 0 0,0 0 1,2-13-1,-19 35-46,4 3-30,2 1 0,0-1 0,1 2 0,1-1 0,1 1 0,1 1 0,-5 36 0,5-21 8,3 0 0,0 0 0,7 63 0,-2-81 54,0 0 0,10 28-1,4-6-1662,6-10-4420,-18-26-253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5157,'-12'14'1377,"1"3"-1313,1-3-96,6 4 32,0 0-32,-1 3 0,0 2 32,-2 1-256,-3 5-897,-6-1-1314</inkml:trace>
</inkml:ink>
</file>

<file path=ppt/ink/ink4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1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1 144 17521,'0'0'3817,"15"-2"-2579,320-56 4266,193-16-3956,-375 65-2285,-52 14-7564,-77-4 1708</inkml:trace>
</inkml:ink>
</file>

<file path=ppt/ink/ink4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0 278 14318,'0'9'1980,"11"226"5474,-5-186-6502,16 62 0,-17-93-855,3 17 248,1 0-1,2-1 1,2 0 0,27 54 0,-39-87-326,-1-1 1,0 0 0,0 1 0,0-1 0,0 0 0,0 1-1,1-1 1,-1 0 0,0 0 0,0 1 0,0-1 0,1 0-1,-1 0 1,0 1 0,1-1 0,-1 0 0,0 0-1,0 0 1,1 1 0,-1-1 0,0 0 0,1 0 0,-1 0-1,0 0 1,1 0 0,-1 0 0,0 0 0,1 0-1,-1 1 1,0-1 0,1-1 0,-1 1 0,1 0 0,-1 0-1,0 0 1,1 0 0,-1 0 0,1 0 0,7-14 416,0-22 10,-2-63-317,-4 1 1,-14-119 0,1-37-439,11 252 305,0 0 1,0 0 0,0 1 0,0-1-1,1 0 1,-1 0 0,0 0 0,1 0 0,0 0-1,-1 0 1,1 1 0,0-1 0,0 0-1,0 1 1,0-1 0,1 1 0,-1-1-1,0 1 1,0-1 0,1 1 0,-1 0-1,1-1 1,0 1 0,-1 0 0,1 0 0,0 0-1,-1 1 1,1-1 0,0 0 0,0 1-1,0-1 1,0 1 0,0-1 0,-1 1-1,1 0 1,0 0 0,0 0 0,3 0-1,10 1-26,0 0 0,0 1 0,0 1 0,16 5 0,-11-3 18,34 6-14,1-3-1,-1-2 0,1-3 1,0-2-1,-1-2 0,1-2 1,0-4-1,-1-1 0,0-3 0,-1-2 1,0-2-1,91-41 0,-36-1-477,-30 15 501,-78 41 12,0 1 0,1 0 0,-1 0 1,0 0-1,1-1 0,-1 1 0,0 0 0,1 0 0,-1 0 0,0 0 0,1 0 0,-1 0 0,0 0 0,1 0 0,-1 0 0,1 0 0,-1 0 1,0 0-1,1 0 0,-1 0 0,0 0 0,1 0 0,-1 0 0,0 1 0,1-1 0,-1 0 0,0 0 0,1 0 0,-1 0 0,0 1 1,0-1-1,1 0 0,-1 0 0,0 1 0,1-1 0,2 17 246,-7 25 156,-27 62 185,23-82-614,0 1 0,2-1-1,0 1 1,2 0-1,-3 36 1,7-57-178,2 10-1461,3-8-2490,2-4-3162</inkml:trace>
</inkml:ink>
</file>

<file path=ppt/ink/ink4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2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59 109 14350,'8'-8'2589,"7"-5"-1451,1 0 0,1 1 0,-1 1 0,23-11 0,-31 17-803,1 1 0,0 0-1,0 1 1,0 0 0,1 0-1,-1 1 1,0 0 0,1 0-1,0 1 1,-1 1 0,1 0 0,13 1-1,-21-1-305,-1 1 0,1-1 0,-1 0 0,0 1 0,1-1 0,-1 1 0,0 0 0,1 0 0,-1-1 0,0 1 0,0 0 0,0 0 0,1 0 0,-1 0 0,0 0 0,0 0 0,-1 0 0,1 1 0,0-1 0,0 0 0,-1 0 0,1 1 0,0-1 0,-1 1 0,1-1 0,-1 0 0,0 1 0,0-1 0,1 1 0,-1-1 0,0 1 0,0-1 0,0 1 0,0-1 0,-1 0 0,1 1 0,0-1 0,-1 1 0,0 1 0,0 4 131,-1 0 1,-1-1 0,1 1 0,-1 0-1,0-1 1,-7 11 0,-14 13 246,-1 0 0,-1-2 0,-57 48 0,48-46-236,1 2 0,-31 37 0,64-68-166,0 1 0,-1-1 0,1 1 0,0 0 0,0-1 0,0 1 0,0 0 0,0 0 0,0 0 0,1 0 0,-1 0 0,1 0 0,-1 0 0,1 2 0,0-3-4,0-1 1,0 1-1,0 0 0,1 0 0,-1-1 0,0 1 0,0-1 1,1 1-1,-1 0 0,1-1 0,-1 1 0,0-1 0,1 1 1,-1 0-1,1-1 0,0 1 0,-1-1 0,1 0 0,-1 1 1,1-1-1,0 1 0,-1-1 0,1 0 0,0 0 0,1 1 1,5 0-6,1 1 0,0-2 1,0 1-1,-1-1 1,14-1-1,-10 0-6,20-1-799,1-2 0,-1-1-1,45-14 1,32-19-9230,-65 18 803</inkml:trace>
</inkml:ink>
</file>

<file path=ppt/ink/ink4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3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17264,'0'0'10410,"-21"60"-9385,9-20-384,-6 9-385,2 1-192,6-1-32,5-8 0,5-5 0,0-14-448,15-11-994,5-11-736,2-2-1665,-1-22-3492</inkml:trace>
</inkml:ink>
</file>

<file path=ppt/ink/ink4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338 142 18289,'0'0'5734,"-48"49"-3780,31-18-833,0 6-225,5-1-287,4 2-513,7-5-160,1-4-1826,6-10-1537,8-8-1794,-4-6-3619</inkml:trace>
  <inkml:trace contextRef="#ctx0" brushRef="#br0" timeOffset="1">28 79 11018,'0'0'3107,"-28"-52"385,28 35-321,6 8-641,19 8-448,8 1-545,13 0-704,8 10-416,5 3-289,1 0-96,3-4-577,-7-7-3619,-4-2-4260</inkml:trace>
</inkml:ink>
</file>

<file path=ppt/ink/ink4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22870,'0'0'6838,"11"-4"-6822,-6 3-27,39-18-151,-41 18 116,0-1 1,0 0-1,-1 0 1,1 0-1,-1 0 0,1 0 1,-1 0-1,0-1 1,0 1-1,0-1 1,0 0-1,0 0 1,0 1-1,-1-1 0,2-5 1,-3 8 40,0 0-1,0-1 1,0 1-1,0 0 1,-1 0 0,1 0-1,0-1 1,0 1 0,0 0-1,-1 0 1,1 0-1,0-1 1,0 1 0,-1 0-1,1 0 1,0 0 0,0 0-1,-1 0 1,1 0-1,0 0 1,-1 0 0,1 0-1,0 0 1,0 0 0,-1 0-1,1 0 1,0 0-1,-1 0 1,1 0 0,0 0-1,0 0 1,-1 0 0,1 0-1,0 0 1,0 0-1,-1 0 1,1 1 0,0-1-1,0 0 1,-1 0 0,1 0-1,0 0 1,-1 1-1,-14 6-125,8-2 107,1 0 0,-1 1 0,1 0 0,1 0 1,-1 1-1,1-1 0,0 1 0,0 1 0,-3 7 1,6-11-291,1-1 1,-1 1 0,1 0 0,0-1-1,0 1 1,1 0 0,-1 7 0,2-3-3931,7-7-3481</inkml:trace>
</inkml:ink>
</file>

<file path=ppt/ink/ink4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7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26 196 10442,'0'0'15679,"12"7"-14313,-4-3-1195,-5-1-128,0-1 1,0 0-1,0 0 0,1 0 1,-1-1-1,1 1 0,-1-1 1,1 1-1,0-1 0,-1-1 1,1 1-1,0 0 1,0-1-1,0 0 0,0 0 1,-1 0-1,1 0 0,0-1 1,0 1-1,0-1 0,-1 0 1,1 0-1,0 0 0,5-4 1,10-6 99,-1-1 1,0-1-1,31-29 1,-44 38-129,-1 0 1,1-1-1,-1 0 1,0 0 0,0 0-1,0 0 1,-1-1-1,0 1 1,0-1-1,0 0 1,-1 0 0,0 0-1,0 0 1,-1 0-1,1-1 1,-1 1-1,0-12 1,-2 16-12,1 1 0,-1-1 0,0 0 1,1 1-1,-1-1 0,0 1 0,0 0 0,0-1 0,-1 1 1,1 0-1,0 0 0,0-1 0,-1 1 0,1 0 0,-1 0 1,1 0-1,-1 1 0,1-1 0,-1 0 0,1 1 0,-1-1 0,0 0 1,1 1-1,-1 0 0,0-1 0,1 1 0,-1 0 0,0 0 1,0 0-1,-2 1 0,-5-2 6,0 2 1,1-1-1,-1 1 1,-17 4 0,16-1-8,0 0 0,0 1 1,0 0-1,0 0 1,1 1-1,0 1 1,0 0-1,1 0 0,0 0 1,0 1-1,1 0 1,0 1-1,0-1 1,1 1-1,-7 12 1,5-7 78,1 0 1,0 1-1,1-1 1,0 2-1,2-1 1,-1 0 0,2 1-1,0 0 1,-1 29-1,4-42-71,0-1-1,0 1 1,1 0 0,-1 0-1,0-1 1,1 1-1,0-1 1,0 1 0,0-1-1,0 1 1,0-1-1,0 1 1,1-1-1,-1 0 1,1 1 0,-1-1-1,1 0 1,0 0-1,0 0 1,0-1-1,0 1 1,0 0 0,0-1-1,1 1 1,-1-1-1,0 0 1,1 0 0,-1 0-1,1 0 1,0 0-1,3 0 1,8 2-24,1-1 0,0-1 1,0 0-1,24-3 0,-9 2-144,-8 0-270,49-2-2330,-25-5-2013,-11-3-1845</inkml:trace>
</inkml:ink>
</file>

<file path=ppt/ink/ink4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8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16784,'0'0'8136,"56"-22"-6151,-17 14-735,8-2-578,4-1-512,-1 4-160,-1 0-608,-6 1-2371,-9-2-2915,-9 4-6309</inkml:trace>
</inkml:ink>
</file>

<file path=ppt/ink/ink4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8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12684,'0'0'14980,"-7"12"-14511,-15 19-415,0-2-1,-2-1 1,-36 33-1,-102 76-213,156-132-28,-15 6-1754,23-16-1974,4-13 673,9-12-2651</inkml:trace>
</inkml:ink>
</file>

<file path=ppt/ink/ink4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12300,'0'0'13805,"21"52"-13165,-3-30-351,5-1-225,8-5-32,4-3-96,3-8-1538,-3-3-1761,-4-2-2082,-5 0-4100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 77 10634,'0'0'1762,"0"-9"-369,1-26-26,-1 34-1256,0-1 0,0 1 0,-1-1 0,1 1 1,-1 0-1,1-1 0,-1 1 0,1-1 0,-1 1 0,0 0 1,1 0-1,-1-1 0,0 1 0,0 0 0,0 0 0,0 0 1,0 0-1,0 0 0,0 0 0,-1 0 0,1 0 0,0 1 1,-1-1-1,1 0 0,0 1 0,-1-1 0,1 1 0,0-1 1,-1 1-1,1 0 0,-3-1 0,-50 0 869,42 2-739,-4 0-124,0 2 0,1-1 1,-1 2-1,1 0 1,0 1-1,0 0 1,0 2-1,-23 12 0,8-1-113,1 1 0,-52 44-1,63-46 48,1 0 0,0 2 0,2 0 0,0 0-1,2 2 1,0-1 0,1 2 0,1 0 0,1 0 0,1 1-1,1 0 1,1 1 0,1 0 0,1 0 0,1 0 0,1 0 0,1 1-1,1-1 1,2 1 0,6 44 0,-5-49-51,2-2 1,0 1-1,2 0 1,0-1-1,1 0 1,0 0-1,2-1 1,0 0-1,1 0 1,19 24-1,-21-31 2,0-1 0,1 0 0,0 0 1,0-1-1,1 0 0,0-1 0,1 0 0,0-1 0,0 0 0,0 0 0,0-1 0,1-1 0,0 0 0,0 0 0,0-2 0,0 1 1,17 0-1,-9-3 119,-1-1 1,1-1 0,-1-1 0,1 0-1,-1-2 1,0 0 0,-1-1-1,1-1 1,-1-1 0,0 0 0,-1-1-1,0-1 1,-1-1 0,0-1-1,0 0 1,16-17 0,-5 3 246,-1-1 0,-1-2 0,-1 0 0,-2-2 0,-1 0-1,-2-2 1,25-54 0,-36 67-261,0 0-1,-1-1 0,-1 0 1,-2-1-1,0 1 1,-1-1-1,-1 0 0,-1 0 1,-2-30-1,0 43-98,0 0 1,0 0-1,-1 1 1,0-1-1,0 1 0,-1-1 1,-1 1-1,1 0 0,-1 0 1,-1 0-1,1 1 0,-1 0 1,0 0-1,-1 0 1,0 0-1,0 1 0,-1 0 1,1 0-1,-1 0 0,0 1 1,-1 0-1,1 1 0,-1 0 1,0 0-1,-15-5 1,9 5-131,0 1 0,0 1 1,0 0-1,0 0 1,-1 2-1,1 0 0,0 0 1,-1 1-1,-14 4 1,-35 10-9079</inkml:trace>
</inkml:ink>
</file>

<file path=ppt/ink/ink4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13581,'0'-11'2952,"0"7"-2874,0-4 504,0 0 0,1-1 0,0 1 0,0 0-1,3-11 1,-3 16-344,0 0 0,1 0-1,-1 0 1,1 0 0,-1 0-1,1 0 1,0 0 0,0 0-1,0 1 1,1-1 0,-1 1-1,1 0 1,-1 0 0,1 0-1,0 0 1,0 0 0,0 0-1,0 1 1,5-3 0,4 0 68,0 1 0,1 0 0,-1 1 0,0 0 0,1 1 0,0 0 0,-1 1 0,1 0 0,-1 1 0,1 1 0,17 4 0,-28-6-297,-1 1 0,1-1-1,-1 1 1,0-1 0,1 1 0,-1 0-1,0 0 1,0-1 0,1 1 0,-1 0-1,0 0 1,0 0 0,0 0-1,0 0 1,0 1 0,0-1 0,0 0-1,-1 0 1,1 1 0,0-1-1,-1 0 1,1 1 0,-1-1 0,1 1-1,-1-1 1,1 3 0,-2-1 18,1 0 0,0 0 1,-1 0-1,0 0 0,0 0 0,0 0 1,0 0-1,0 0 0,0 0 0,-1 0 1,0-1-1,-1 4 0,-9 8 157,0 0 0,0 0 0,-19 15 0,26-24-122,-34 27 353,27-24-271,1 1 0,0 0-1,0 1 1,1 0 0,0 1 0,1 0-1,0 0 1,1 1 0,-8 13 0,16-24-144,0-1 0,0 1 1,0 0-1,-1-1 0,1 1 1,0 0-1,0-1 1,0 1-1,0 0 0,0-1 1,0 1-1,0 0 0,0-1 1,0 1-1,0 0 0,1-1 1,-1 1-1,0 0 0,0-1 1,1 1-1,-1-1 0,0 1 1,1 0-1,-1-1 1,0 1-1,1-1 0,-1 1 1,1-1-1,-1 1 0,1-1 1,-1 0-1,1 1 0,0-1 1,-1 1-1,1-1 0,-1 0 1,1 0-1,0 1 0,-1-1 1,1 0-1,0 0 1,-1 0-1,1 0 0,0 0 1,0 0-1,38 1 3,-29-1-17,94-2-1479,-53 1-1364,0 0-4564,-40 1 839</inkml:trace>
</inkml:ink>
</file>

<file path=ppt/ink/ink4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0:59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15567,'0'0'3235,"52"-5"-961,-1-10-352,14-2-545,9-5-288,6 0-224,-4 2-481,-8 3-224,-15 4-128,-12 7-768,-13 2-2051,-10 1-2370,-6 1-7847</inkml:trace>
</inkml:ink>
</file>

<file path=ppt/ink/ink4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17360,'0'-1'223,"0"0"-1,0 0 1,-1 1-1,1-1 1,0 0-1,0 0 1,0 1-1,0-1 1,1 0-1,-1 0 1,0 0-1,0 1 1,0-1-1,1 0 0,-1 1 1,0-1-1,1 0 1,-1 1-1,0-1 1,1 0-1,-1 1 1,1-1-1,-1 0 1,1 1-1,1-1 1,22-11 2069,36 4-1349,-52 8-412,15-2-161,-7 0-108,0 0 1,1 2-1,-1 0 0,25 3 0,-41-3-249,1 0 1,-1 0-1,1 0 0,-1 0 0,1 0 0,0 1 0,-1-1 0,1 0 0,-1 0 0,1 1 1,-1-1-1,1 0 0,-1 1 0,1-1 0,-1 0 0,1 1 0,-1-1 0,0 1 0,1-1 0,-1 0 1,0 1-1,1-1 0,-1 1 0,0 0 0,1-1 0,-1 1 0,0-1 0,0 1 0,0-1 1,0 1-1,1 0 0,-10 19 403,-22 12 190,-39 15-173,39-27 28,-34 28 1,64-47-439,0-1 0,1 0 1,-1 1-1,0-1 0,1 1 0,-1-1 1,1 1-1,-1-1 0,0 1 0,1-1 1,0 1-1,-1-1 0,1 1 1,-1 0-1,1-1 0,0 1 0,-1 0 1,1-1-1,0 1 0,0 0 1,-1-1-1,1 1 0,0 0 0,0 0 1,0-1-1,0 2 0,17 3 338,34-12-33,-51 6-321,116-29 78,-80 19-574,0 1-1,1 2 0,60-5 0,-56 12-3738,-4 0-2878</inkml:trace>
</inkml:ink>
</file>

<file path=ppt/ink/ink4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15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1430 177 64,'0'0'731,"-1"-9"-31,1 4-457,0 0 0,-1 0 0,0 0 1,0 0-1,-1 0 0,1 0 0,-1 0 1,0 1-1,0-1 0,-1 1 0,1-1 1,-1 1-1,0 0 0,0 0 0,0 0 1,-1 0-1,1 1 0,-1-1 0,0 1 1,0 0-1,0 0 0,-9-4 0,-8-4-71,-1 1 0,0 1 0,0 1 0,-1 1 0,0 1 0,-1 1 0,1 1 0,-1 1-1,-27 0 1,23 4-96,0 2 1,0 1-1,0 1 0,0 1 0,1 2 0,-44 18 0,-152 83 478,213-103-552,-61 32 267,2 3 0,-75 59-1,117-78-163,0 2 0,2 0 0,1 2 0,1 0-1,2 2 1,0 0 0,-26 50 0,22-29 152,3 2 0,2 0 0,2 2 0,-15 71-1,25-86-175,3 0-1,1 0 0,1 0 1,2 0-1,2 0 0,2 1 0,8 42 1,-7-60-49,1 0 1,1 0 0,1-1 0,0 0-1,2 0 1,0-1 0,1 0-1,1 0 1,1-2 0,1 1-1,0-1 1,1-1 0,1-1 0,1 0-1,0 0 1,0-2 0,2 0-1,-1-1 1,2-1 0,-1 0-1,2-2 1,-1 0 0,36 10-1,-10-8-14,0-3 0,1-1 0,0-2-1,0-3 1,0-1 0,0-3-1,56-8 1,-19-4 146,0-3-1,-1-4 0,83-33 1,-144 46 40,0-1 0,-1-1-1,1-1 1,-2-1 0,0 0 0,-1-2 0,0 0 0,-1-1 0,0-1-1,-1 0 1,-1-2 0,-1 1 0,0-2 0,-2 0 0,18-34 0,2-9 193,-4-1 1,-1-2 0,-4-1-1,24-114 1,-30 90-443,-3-1 1,-5 0-1,-3-100 0,-7 168-11,0 1-1,-1 0 1,-2-1-1,0 1 1,-1 1-1,-1-1 1,-1 1-1,-1 0 1,-12-23-1,13 32 44,0 1 0,-1 0 0,0 0 1,0 1-1,-1 0 0,-1 0 0,1 1 0,-2 0 0,1 1 0,-1 0 0,-1 0 0,1 1 0,-1 1 0,0 0 0,-1 1 1,-17-6-1,8 6-271,0 0 0,-1 2 1,1 0-1,-1 1 0,0 2 1,-40 3-1,31 1-1880,0 1 0,-33 11 0,10 0-4466</inkml:trace>
</inkml:ink>
</file>

<file path=ppt/ink/ink4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3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19 195 18578,'-12'5'1249,"5"-3"929,20-2-2146,19-16 224,8-8 353,10-6-385,6-2-224,4 3-384,0 0-1314,-4 6-1857,-13 5-2691</inkml:trace>
</inkml:ink>
</file>

<file path=ppt/ink/ink4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96 17969,'0'0'779,"-10"13"161,-28 41-107,36-51-768,-1 1-1,1-1 1,0 1 0,1-1 0,-1 1 0,1 0-1,0 0 1,0 0 0,0 0 0,0-1 0,0 1-1,1 0 1,0 0 0,0 0 0,0 0-1,0 0 1,2 5 0,-1-6-35,0 0 0,0-1 1,0 1-1,1-1 0,-1 0 0,1 1 0,-1-1 0,1 0 1,0 0-1,0 0 0,0 0 0,0 0 0,0 0 0,1-1 0,-1 1 1,0-1-1,1 1 0,4 1 0,-3-1 3,1-1 1,-1 0-1,1 0 0,-1 0 1,1 0-1,0 0 0,-1-1 0,1 0 1,0 0-1,-1-1 0,1 1 1,0-1-1,-1 0 0,1 0 1,-1 0-1,1-1 0,-1 1 0,0-1 1,0 0-1,1-1 0,-1 1 1,-1-1-1,1 0 0,0 1 1,5-7-1,-7 6 78,1 0 1,-1 0 0,0-1-1,0 1 1,0-1-1,0 1 1,-1-1 0,0 0-1,1 0 1,-1 1-1,-1-1 1,1 0-1,0 0 1,-1 0 0,0 0-1,0 0 1,0 0-1,-1-4 1,0 5-36,1 1-1,-1 0 1,0 0 0,0-1 0,0 1 0,0 0-1,0 0 1,0 0 0,-1 0 0,1 0 0,-1 0-1,0 0 1,1 1 0,-1-1 0,0 0-1,0 1 1,0 0 0,0-1 0,0 1 0,0 0-1,-1 0 1,1 0 0,0 0 0,0 1-1,-1-1 1,1 0 0,-1 1 0,1 0 0,-4-1-1,2 1-70,-1 0 0,1 0 0,0 0 0,-1 0 0,1 1 0,0-1 0,0 1 0,-1 0 0,1 1-1,0-1 1,0 1 0,-7 3 0,10-4-9,-1 1-1,0-1 1,0 1-1,1 0 1,-1-1-1,1 1 1,-1 0-1,1 0 1,0 0-1,0 0 1,0 0-1,0 0 1,0 0-1,0 0 1,1 0-1,-1 1 1,1-1-1,-1 0 1,1 0-1,0 1 1,0-1-1,0 0 0,0 0 1,0 1-1,1 3 1,0-3-9,0-1 1,0 1-1,1-1 0,-1 0 0,0 0 1,1 0-1,0 0 0,-1 0 0,1 0 1,0 0-1,0 0 0,0 0 0,0-1 1,0 1-1,0-1 0,1 0 0,-1 0 1,0 0-1,1 0 0,-1 0 1,1 0-1,-1 0 0,1-1 0,0 1 1,-1-1-1,1 0 0,-1 0 0,1 0 1,3 0-1,3 0 3,1 0-1,0 0 1,-1-1 0,1-1 0,-1 1-1,18-6 1,-16 2-306,-1 0-1,0-1 1,0 0 0,0 0-1,-1-1 1,14-12-1,-20 17 132,0-1 0,0 0 1,-1 0-1,1 0 0,0 0 0,-1-1 0,0 1 0,0 0 0,0-1 0,0 0 0,-1 1 0,1-1 0,-1 0 0,0 0 0,0 0 0,0 0 1,-1 0-1,1 0 0,-1 0 0,0 0 0,-1-8 0,0 10 211,0 0 0,0 0 0,-1 0-1,1 0 1,0 0 0,-1 1 0,0-1 0,1 0 0,-1 1 0,0-1-1,0 1 1,0 0 0,1 0 0,-1-1 0,-1 1 0,1 1 0,0-1-1,0 0 1,0 0 0,0 1 0,-1-1 0,1 1 0,0 0 0,-1 0-1,1 0 1,0 0 0,0 0 0,-1 0 0,1 0 0,-4 2 0,5-2 44,-1 0 0,1 0 1,0 0-1,-1 1 1,1-1-1,0 0 1,-1 1-1,1-1 1,0 1-1,-1 0 1,1-1-1,0 1 1,0 0-1,0 0 1,0-1-1,0 1 1,0 0-1,0 0 1,0 0-1,0 1 1,0-1-1,0 0 1,1 0-1,-1 0 1,0 1-1,1-1 1,-1 0-1,1 0 1,0 1-1,-1-1 1,1 1-1,0-1 1,0 0-1,0 1 1,0-1-1,0 1 1,0-1-1,0 0 1,0 1-1,0-1 1,1 0-1,-1 1 1,1-1-1,-1 0 1,1 1-1,-1-1 1,1 0-1,0 0 1,0 0-1,-1 1 1,1-1-1,2 1 1,9 17 120,26 36 336,-36-53-517,-1 0 1,1 0-1,0 0 1,0-1-1,-1 1 1,1 0-1,1-1 1,-1 1 0,0-1-1,0 0 1,0 0-1,1 0 1,-1 0-1,1 0 1,-1 0-1,0-1 1,1 1-1,0-1 1,-1 0 0,4 0-1,-4 0 42,0-1 0,0 0 1,0-1-1,0 1 0,-1 0 0,1 0 0,0-1 0,-1 1 1,1-1-1,-1 1 0,0-1 0,0 0 0,1 0 1,-1 0-1,0 1 0,0-1 0,-1 0 0,1 0 0,0 0 1,-1 0-1,1 0 0,-1-1 0,1 1 0,-1 0 0,0-2 1,4-58 406,-4 60-438,0-4 77,-1 0 1,1 1 0,-1-1 0,0 0-1,-1 1 1,0-1 0,1 1 0,-2 0 0,1 0-1,-1-1 1,-5-7 0,6 10-88,0 1-1,1-1 1,-1 1 0,0 0-1,-1 0 1,1 0 0,0 0-1,-1 0 1,1 1 0,-1-1-1,1 1 1,-1-1 0,0 1-1,0 0 1,0 0 0,0 0-1,1 1 1,-1-1 0,0 1-1,0-1 1,0 1 0,0 0-1,0 0 1,-4 1 0,5 0-22,-1-1 0,1 1 0,0 0 0,0 1 0,0-1 0,0 0 0,0 1 1,0-1-1,0 1 0,1-1 0,-1 1 0,0 0 0,1 0 0,0 0 0,-1 0 1,1 0-1,0 0 0,0 0 0,0 0 0,0 0 0,0 0 0,0 1 1,1-1-1,-1 0 0,1 1 0,0 2 0,-2 6-590,1-1 0,0 1 0,1 0 0,1 15-1,-1-26 452,-1 0-1,1 1 1,0-1 0,0 0-1,0 1 1,0-1-1,0 1 1,0-1-1,0 0 1,0 1-1,1-1 1,-1 0-1,0 1 1,0-1-1,0 0 1,0 1-1,0-1 1,0 0-1,1 1 1,-1-1-1,0 0 1,0 1-1,1-1 1,-1 0-1,0 0 1,0 1-1,1-1 1,-1 0-1,0 0 1,1 1 0,-1-1-1,0 0 1,1 0-1,-1 0 1,0 0-1,1 0 1,-1 0-1,0 1 1,1-1-1,-1 0 1,0 0-1,1 0 1,-1 0-1,1 0 1,-1 0-1,0 0 1,1-1-1,-1 1 1,0 0-1,1 0 1,-1 0-1,1 0 1,10-7-7916</inkml:trace>
</inkml:ink>
</file>

<file path=ppt/ink/ink4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76 13677,'0'-8'2039,"1"4"-1728,-1 0-1,0 0 0,0 1 1,0-1-1,0 0 0,-1 0 1,0 0-1,0 0 1,-2-5-1,2 7-212,0 0 1,0 1-1,-1-1 1,1 1-1,-1-1 1,1 1-1,-1-1 1,1 1-1,-1 0 0,0 0 1,0-1-1,0 1 1,0 1-1,0-1 1,0 0-1,0 0 1,0 1-1,0-1 0,0 1 1,0 0-1,0 0 1,0-1-1,-4 2 1,-2-2-64,-1 1 0,1 1 0,0 0 0,0 0 0,0 0 0,0 1 0,0 0 1,1 1-1,-1-1 0,1 2 0,-1-1 0,1 1 0,0 0 0,-9 7 0,6-3 65,1 1 0,0 0-1,1 0 1,0 1 0,0-1-1,1 2 1,0-1 0,-9 21-1,6-8 24,1 1 0,1 0 0,2 1 0,0 0 0,1 0 0,2 0 0,0 0 0,2 45 0,2-57-122,1 0 0,0-1 0,0 0 0,1 1 0,1-1-1,0 0 1,1-1 0,0 1 0,1-1 0,0 0 0,1 0 0,9 11 0,8 6-12,1-1 1,51 42 0,-47-44 64,0 2 1,35 41 0,-56-58-6,0 1 0,-1 0 0,0 1 0,-1-1 0,0 1-1,-1 0 1,0 1 0,-1-1 0,-1 1 0,0 0 0,2 15-1,-3-4 324,-1 0 0,-1 0 0,-1-1 0,-2 1 0,0 0 0,-1-1-1,-1 1 1,-1-1 0,-2 0 0,-10 22 0,10-27-77,-1 0 1,-1 0 0,-1-1-1,-1 0 1,0-1-1,-1-1 1,-1 0-1,0 0 1,-1-1 0,-1-1-1,0-1 1,-20 12-1,33-21-317,-1-1 0,1 0 0,-1 0 0,0 0 0,0 0 0,1-1-1,-1 1 1,0-1 0,0 0 0,-1 0 0,1-1 0,0 1 0,-7-1 0,10-1-258,1-1 1,-1 1 0,1 0-1,0-1 1,0 1-1,0 0 1,-1-1 0,1 1-1,1 0 1,-1-1 0,0 1-1,0 0 1,0-1-1,1 1 1,-1 0 0,0 0-1,2-2 1,13-28-6864,5-5-5482</inkml:trace>
</inkml:ink>
</file>

<file path=ppt/ink/ink4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46 315 8872,'0'0'10917,"12"3"-9304,-6-2-1338,-2 0-98,0 0 0,-1 0 0,1 0-1,0-1 1,0 1 0,0-1 0,0 0 0,0 0-1,0 0 1,0-1 0,0 0 0,-1 1-1,1-1 1,0 0 0,0-1 0,-1 1-1,1-1 1,-1 0 0,1 0 0,3-2-1,11-11 509,-1 0 0,-1-2 0,0 1 0,21-31 0,-30 37-606,0-1 1,-1 0-1,0 0 0,0-1 0,-1 0 1,-1 0-1,0 0 0,0 0 0,2-24 1,-5 34-64,-1 0 0,0 0 0,0-1 0,0 1-1,-1 0 1,1 0 0,0 0 0,-1 0 0,1 0 0,-1-1 0,0 1 0,0 0 0,0 0 0,0 1 0,0-1 0,0 0 0,0 0 0,-1 0 0,1 1 0,-1-1 0,1 1 0,-1-1 0,0 1 0,1 0 0,-1-1 0,0 1 0,0 0 0,0 0-1,0 0 1,0 1 0,0-1 0,0 0 0,0 1 0,0-1 0,-1 1 0,1 0 0,-2 0 0,-3-1-13,0 1 0,0 0 0,0 0 1,0 1-1,0 0 0,0 0 0,1 0 0,-1 1 0,0 0 0,-12 6 0,8-2-1,1 1 1,0 1-1,0 0 0,1 0 0,0 1 0,0 0 0,1 0 1,0 1-1,0 0 0,1 1 0,1 0 0,0 0 0,0 0 1,-5 17-1,2-3-17,1 1 1,2 0 0,0 0 0,2 0-1,-2 48 1,5-71 6,1 1 1,-1 0-1,1 0 1,0 0 0,1 0-1,-1 0 1,1 0-1,0 0 1,-1 0-1,2-1 1,-1 1-1,0 0 1,1-1-1,0 1 1,0-1-1,0 1 1,0-1-1,0 0 1,1 0-1,-1 0 1,1 0-1,0 0 1,0-1 0,0 1-1,0-1 1,0 0-1,1 0 1,-1 0-1,1 0 1,0 0-1,-1-1 1,1 0-1,0 0 1,0 0-1,-1 0 1,1 0-1,0-1 1,0 0-1,8 0 1,12 0-196,-1-1 0,1 0 0,-1-2 1,1-1-1,-1-1 0,32-10 0,130-59-3203,-134 49-2002,-9-1-3651</inkml:trace>
</inkml:ink>
</file>

<file path=ppt/ink/ink4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6822,'0'0'19731,"51"-45"-19314,-11 28-321,4 1-96,3-1-1218,-4-4-2209,-5 2-1730,-9-2-7302</inkml:trace>
</inkml:ink>
</file>

<file path=ppt/ink/ink4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 13741,'0'0'9065,"-21"65"-8072,6-20-65,-5 7-351,-1 6-129,-3 0-191,5-6-33,0-6-32,4-8-64,6-11-160,3-13-480,5-7-1058,1-19-4580,0-12-896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21140,'0'0'3459,"56"-41"-1505,-13 26-577,8-1-416,4 2-448,4 0-321,3 3-192,-9-1-96,-5 0-256,-8 2-193,-10 0-160,-9 3-544,-10 2-769,-28 6-14669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7079,'3'-11'1615,"19"-48"4250,-9 36 1314,-12 28-6765,0 0 0,0 0 1,-1 0-1,0 1 0,0-1 1,0 0-1,-1 0 0,-1 5 1,1-1-12,-16 111 1136,9-71-795,-4 90 0,12-148-561,2-1 0,-1 1 1,1 0-1,4-13 0,5-22-117,-6-2 179,-1-52 1,-19 222-123,20-66 816,-5-58-1061,0 0 0,0 0 0,0 0 0,0 0 0,0 1 0,0-1 0,0 0 0,0 0 0,-1 0 0,1 0 0,0 0 0,0 1 0,0-1 0,0 0 0,0 0 0,0 0 0,-1 0 0,1 0 0,0 0 0,0 0 0,0 0 0,0 1 0,0-1 0,-1 0 0,1 0 0,0 0 0,0 0 0,0 0 0,0 0 0,-1 0 0,1 0 0,0 0 0,0 0 0,0 0 0,0 0 0,-1 0 0,1 0 0,0 0 0,0 0 0,0-1 0,0 1 0,-1 0 0,1 0 0,0 0 0,0 0 0,0 0 0,0 0 0,0 0 0,0 0 0,-1-1 0,1 1 0,0 0 0,0 0 0,0 0 0,0 0 0,0 0 0,0-1 0,-8-8-6521,3-9-1973</inkml:trace>
</inkml:ink>
</file>

<file path=ppt/ink/ink4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29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12556,'0'0'7591,"58"45"-6662,-18-30-128,5-3-577,11-5-128,-2-4-1794,-1-3-3651</inkml:trace>
</inkml:ink>
</file>

<file path=ppt/ink/ink4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2 166 15375,'0'0'2194,"-1"-12"-96,1 8-1939,0-1 0,0 1 0,0-1 0,0 1 0,1 0 1,-1-1-1,1 1 0,0 0 0,1 0 0,-1 0 0,1-1 1,-1 1-1,1 1 0,1-1 0,-1 0 0,0 0 0,1 1 1,0-1-1,0 1 0,0 0 0,0 0 0,0 0 0,1 1 1,-1-1-1,1 1 0,7-4 0,8-3 20,1 0 0,0 2 0,0 1-1,1 0 1,0 2 0,0 0 0,0 1 0,0 1 0,27 2-1,-47-1-182,1 1-1,0 0 0,-1 1 0,1-1 0,0 0 1,-1 0-1,1 1 0,0-1 0,-1 1 1,1-1-1,0 1 0,-1 0 0,1-1 0,-1 1 1,1 0-1,-1 0 0,0 0 0,1 0 1,-1 1-1,0-1 0,0 0 0,0 0 0,0 1 1,1 1-1,-1-1-1,0 1 1,0 0-1,-1-1 0,0 1 1,1-1-1,-1 1 0,0 0 1,0-1-1,0 1 0,-1 0 1,1-1-1,-1 1 1,-1 4-1,-2 6 42,-1-1-1,0 0 1,-1-1 0,-1 1 0,-9 12-1,-64 71 1120,22-29 354,57-65-1473,0 0-1,-1 0 0,1 1 0,0-1 1,0 0-1,0 1 0,1-1 1,-1 0-1,0 1 0,1 0 1,-1-1-1,0 1 0,1-1 1,0 1-1,-1-1 0,1 1 0,0 3 1,0-4-31,1-1-1,-1 1 1,1 0 0,-1-1 0,1 1-1,-1-1 1,1 1 0,-1-1 0,1 1-1,-1-1 1,1 1 0,0-1 0,-1 0 0,1 1-1,0-1 1,0 0 0,-1 0 0,1 1-1,0-1 1,-1 0 0,1 0 0,0 0 0,0 0-1,0 0 1,-1 0 0,2 0 0,8-1 2,1 0 0,-1 0 0,1-1 1,11-5-1,18-5-867,-1-3 0,44-23-1,18-17-7582,-39 18-4673</inkml:trace>
</inkml:ink>
</file>

<file path=ppt/ink/ink4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156 370 19186,'0'0'1885,"-12"-5"250,5 3-1684,5 0-348,-1 1-1,0-1 1,0 1 0,1 0 0,-1 0-1,0 0 1,0 0 0,0 0 0,0 1 0,0 0-1,0-1 1,-1 1 0,1 0 0,0 0-1,0 1 1,0-1 0,0 1 0,0-1-1,0 1 1,0 0 0,0 0 0,0 1 0,1-1-1,-1 0 1,-3 3 0,-1 4 7,1 0-1,0 0 1,1 1 0,0-1 0,0 1-1,1 0 1,0 1 0,1-1 0,0 1-1,0-1 1,1 1 0,0 0-1,1 0 1,0 0 0,1 0 0,0 0-1,2 19 1,-2-28-105,1 1 0,0-1 0,-1 1-1,1 0 1,0-1 0,0 0 0,0 1 0,0-1-1,0 0 1,0 1 0,0-1 0,0 0 0,1 0-1,-1 0 1,0 0 0,1 0 0,-1 0 0,1 0-1,-1-1 1,1 1 0,-1 0 0,1-1 0,-1 1-1,1-1 1,0 0 0,-1 1 0,1-1 0,0 0 0,-1 0-1,1 0 1,0 0 0,-1 0 0,1-1 0,0 1-1,-1 0 1,1-1 0,-1 1 0,1-1 0,2-1-1,4-1 98,0 0-1,0-1 1,-1 0-1,1 0 0,-1-1 1,12-9-1,1-5 79,-1-2 0,-1-1 0,-1 0 0,-1-1-1,-1 0 1,-1-2 0,-1 1 0,-1-2 0,-1 0-1,-1 0 1,-2-1 0,0 0 0,-2 0 0,-1-1 0,-1 0-1,-2 0 1,0 0 0,-5-46 0,-1 63-241,-3 19-52,-2 20-71,3 16 181,2 0 0,2 0 0,1 0-1,11 84 1,-9-123-17,0 1-1,0-1 1,1 1-1,0-1 1,0 0 0,0 1-1,1-1 1,0 0-1,0 0 1,0-1-1,0 1 1,1-1 0,0 0-1,0 0 1,0 0-1,0 0 1,1 0-1,-1-1 1,1 0-1,0 0 1,0 0 0,0-1-1,0 0 1,1 0-1,-1 0 1,11 2-1,-9-3-485,0 0 0,1-1-1,-1 0 1,0 0 0,0 0-1,1-1 1,-1 0 0,8-3-1,12-11-5215,-10-7-3236</inkml:trace>
</inkml:ink>
</file>

<file path=ppt/ink/ink4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18802,'0'0'7943,"-31"85"-6918,10-24-192,-2 8-288,-3 3-97,5-5-160,7-12-256,9-12 32,5-15-512,0-15-673,12-13-929,4-8-897,-4-19-1953,-1-12-5606</inkml:trace>
</inkml:ink>
</file>

<file path=ppt/ink/ink4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12107,'0'0'11595,"33"60"-10602,2-42 225,9-2-514,3-3-576,-2-6-672,0-5-4421,-5-2-10409</inkml:trace>
</inkml:ink>
</file>

<file path=ppt/ink/ink4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0 269 16464,'0'0'8039,"93"-75"-6726,-27 43-127,8-4-514,4 0-384,-1 3-223,-10 6-226,-15 6-2017,-16 12-640,-18 9-610,-24 17-15726</inkml:trace>
</inkml:ink>
</file>

<file path=ppt/ink/ink4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2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3587,'0'0'17745,"80"-5"-15823,-27-17-577,9-5-31,4 0-610,-2 0-672,-5 1-1697,-13 2-3781,-12 1-7173</inkml:trace>
</inkml:ink>
</file>

<file path=ppt/ink/ink4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5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119 221 14253,'-2'-6'666,"-1"1"-1,1 0 0,-1 0 0,0 0 0,0 0 0,-1 1 0,0-1 0,-4-3 0,7 7-566,0 0 0,0 0-1,0 0 1,0 0 0,-1 0 0,1 1 0,0-1-1,0 0 1,-1 1 0,1-1 0,0 1 0,-1 0-1,1-1 1,0 1 0,-1 0 0,1 0 0,-1 0-1,1 0 1,0 0 0,-1 0 0,1 0 0,-1 0-1,1 1 1,0-1 0,-1 0 0,1 1 0,0-1-1,-1 1 1,1 0 0,0-1 0,0 1-1,0 0 1,0 0 0,-1-1 0,1 1 0,0 0-1,0 0 1,1 1 0,-1-1 0,-1 2 0,-3 4 8,1 1 0,0 0 0,0 0 0,0 0 1,2 1-1,-1-1 0,1 1 0,0 0 0,0 0 0,0 16 1,2-19-76,-1 1 1,1 0 0,0 0 0,0 0 0,1 0-1,0-1 1,0 1 0,1 0 0,0-1 0,0 1-1,0-1 1,1 1 0,0-1 0,6 9 0,-7-13-16,0 1 1,1 0 0,-1-1-1,1 0 1,0 1 0,0-1-1,0 0 1,0 0 0,0-1-1,0 1 1,0-1 0,1 1-1,-1-1 1,1 0 0,-1 0-1,1-1 1,-1 1 0,1-1 0,-1 0-1,7 0 1,-4-1-2,-1 0 1,0-1-1,1 1 1,-1-1-1,0 0 1,0-1-1,0 0 1,0 1-1,-1-1 1,1-1-1,-1 1 1,5-5-1,1-2 17,0 0-1,-1-1 1,0 0 0,-1 0 0,-1-1-1,1 0 1,-2 0 0,0 0 0,8-25-1,-11 28 108,-1-1 0,-1-1 0,0 1 0,0-14-1,-1 22-126,1 1 0,-1 0 0,0 0 0,0-1 0,0 1 0,0 0 0,0 0 0,0 0 0,-1-1 0,1 1 0,0 0 0,0 0 0,-1 0 0,1-1 0,-1 1 0,1 0 0,-1 0 0,0 0-1,1 0 1,-1 0 0,0 0 0,0 0 0,0 0 0,0 1 0,1-1 0,-1 0 0,0 0 0,-1 1 0,1-1 0,0 1 0,0-1 0,0 1 0,0-1 0,0 1 0,0-1 0,-1 1 0,1 0 0,0 0 0,0 0 0,-1 0 0,1 0 0,0 0 0,0 0-1,0 0 1,-1 0 0,-1 1 0,0 0-16,0 1-1,1 0 0,-1-1 1,0 1-1,1 0 0,-1 0 1,1 1-1,0-1 0,0 0 1,0 1-1,0 0 0,0-1 1,0 1-1,0 0 0,1 0 0,0 0 1,0 0-1,-1 0 0,2 0 1,-1 0-1,-1 7 0,-1 6 1,1 0 0,-1 31 0,3-43-3,0 0 0,0-1 1,0 1-1,0-1 0,1 1 1,0 0-1,0-1 0,0 1 1,0-1-1,0 0 1,1 1-1,-1-1 0,1 0 1,2 3-1,-3-5 5,1 0 0,-1 0 1,0 0-1,1 0 0,-1 0 0,1-1 0,-1 1 1,1 0-1,-1-1 0,1 0 0,0 1 1,-1-1-1,1 0 0,-1 0 0,1 0 0,0 0 1,-1 0-1,1 0 0,0 0 0,-1 0 0,1-1 1,-1 1-1,1-1 0,0 1 0,-1-1 1,1 0-1,-1 1 0,0-1 0,1 0 0,-1 0 1,0 0-1,1 0 0,-1 0 0,2-2 0,9-8 44,-1-1 0,0 0 0,-1 0-1,0-1 1,-1 0 0,-1-1-1,0 0 1,0 0 0,-2 0 0,0-1-1,0 0 1,-1-1 0,-1 1-1,-1-1 1,3-28 0,-8 42-195,-3 7 5,-4 11-77,5 1 200,0 1 1,1 0 0,1 0 0,1-1 0,1 34 0,0-50 23,0 0 0,0 0-1,-1 1 1,1-1 0,0 0 0,0 1 0,1-1 0,-1 0 0,0 0-1,0 1 1,1-1 0,-1 0 0,0 0 0,1 0 0,-1 1-1,1-1 1,0 0 0,-1 0 0,1 0 0,0 0 0,0 0 0,0 0-1,0 0 1,0 0 0,0 0 0,0-1 0,0 1 0,0 0 0,0-1-1,0 1 1,0-1 0,0 1 0,1-1 0,-1 1 0,0-1 0,0 0-1,1 1 1,-1-1 0,0 0 0,0 0 0,1 0 0,-1 0 0,0 0-1,0-1 1,1 1 0,-1 0 0,0 0 0,0-1 0,1 1 0,-1-1-1,0 1 1,2-2 0,4-1 64,0-1 1,0 0-1,0 0 1,-1-1-1,0 0 0,0 0 1,7-8-1,2-4 50,0-2-1,-1 1 1,12-25 0,-22 37 20,-1 0 1,1 0-1,-2-1 0,1 1 1,-1-1-1,0 1 1,0-1-1,-1 0 0,0 0 1,0 0-1,-1 0 1,0 0-1,0 0 0,0 0 1,-2-7-1,1 12-119,0 0 0,0 0-1,0 1 1,0-1 0,0 0 0,0 1-1,0-1 1,-1 0 0,1 1 0,0 0 0,-1-1-1,0 1 1,1 0 0,-1 0 0,0 0-1,1 0 1,-1 0 0,0 0 0,0 0-1,0 1 1,0-1 0,0 1 0,0-1-1,0 1 1,0 0 0,0 0 0,0-1 0,0 2-1,0-1 1,0 0 0,0 0 0,-3 2-1,-2-1-26,0 0-1,1 0 0,-1 1 1,0 0-1,1 1 1,0 0-1,0 0 0,-9 5 1,5-1-174,1 0 0,1 0 0,-1 1 0,1 0 0,0 1 0,1 0 0,-12 18 1,2 19-8199</inkml:trace>
</inkml:ink>
</file>

<file path=ppt/ink/ink4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1 562 15983,'0'0'2888,"5"8"-2103,33 43 22,3-3-1,52 51 1,-1-2 40,38 64 656,-75-90 64,-54-70-1476,0 1 0,0-1 0,0 1 1,0-1-1,0 0 0,0 0 0,1 1 1,-1-1-1,0 0 0,1 0 0,-1 0 1,0 0-1,1-1 0,-1 1 0,1 0 1,0-1-1,2 2 0,-4-3-40,1 1 1,-1 0-1,1-1 0,-1 1 0,1-1 1,-1 1-1,1-1 0,-1 1 0,1-1 1,-1 1-1,1-1 0,-1 1 0,0-1 1,1 0-1,-1 1 0,0-1 0,0 0 1,1 1-1,-1-1 0,0 0 0,0 1 1,0-1-1,0 0 0,0 1 0,0-1 1,0 0-1,0 0 0,0-11 184,-1 1-1,0 0 0,-1 0 1,-3-11-1,-3-4-114,-1 1 0,-1 0 0,-2 0 0,-28-45 0,-74-85-389,53 87-89,-132-115 1,190 181 343,-22-23 120,25 14-9,17 5-52,62-4-7,-1-3 0,119-36 0,-162 37-109,0-1 0,-1-1 0,0-3 0,-1 0 0,-1-2 1,-1-2-1,49-41 0,-73 56 15,0-1 1,0 0-1,0 0 1,-1-1-1,0 0 1,-1 0-1,0 0 1,0-1 0,-1 1-1,0-1 1,0 0-1,-1-1 1,0 1-1,-1 0 1,0-1-1,0 0 1,0-12-1,-13 148 377,12-106-240,1 0 0,0 0 0,2 0 0,0-1 0,1 1 0,1-1 0,1 0 0,12 24-1,42 65-657,-15-38-4271,-12-19-2461,-25-37-3464</inkml:trace>
</inkml:ink>
</file>

<file path=ppt/ink/ink4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15150,'0'0'7143,"66"70"-4356,-39-38-1794,2 3-737,1 2-64,-3-5-96,0-1-160,2-7-1537,-3-6-2179,-6-12-1953,-7-6-3140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1592 125 9993,'0'0'14638,"3"-6"-13949,0 2-416,-2 3-140,0-1-1,1 0 1,-1 1-1,0-1 1,0 0 0,0 0-1,0 0 1,-1 0-1,1 0 1,-1 0-1,1 0 1,0-3 0,-40 4 1121,-148-6-8471,178 8 6422,-1 0 1,1 1-1,0 0 1,0 0 0,0 1-1,0 0 1,-10 6 0,10-5 290,0-1 1,0 1-1,0-1 0,0-1 1,-1 0-1,1 0 1,-13 0-1,-70-2 3670,-121-5-6686,181 5 4937,19-2-1624,-1 0 0,1-1 1,0 0-1,-24-9 0,-33-8-799,-12 12 2654,0 3 0,-92 6 0,-28 0 786,189-2-1995,1-1 0,0-1 0,0 0 0,-19-7 0,17 5 108,1 1 0,0 1 0,-22-4 0,13 2-715,38-5-4143,-8 7 2411,11-7-6332</inkml:trace>
</inkml:ink>
</file>

<file path=ppt/ink/ink4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3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406 223 16111,'0'0'2787,"15"72"-833,2-39-1154,4 3-479,6-2 512,0-6-353,2-2-384,-2-3-32,-3-6-416,-6-6-769,-6-3-449,-3-8-255,-9-4-5222,-14-11-833</inkml:trace>
  <inkml:trace contextRef="#ctx0" brushRef="#br0" timeOffset="1">47 242 13389,'0'0'5509,"-47"7"-2787,47-3-1088,24-4-353,15 0 257,14-13-417,14-12-449,4-7-351,3-4-193,-4-1-96,-9-1-1954,-18 3-3811,-17-2-5286</inkml:trace>
</inkml:ink>
</file>

<file path=ppt/ink/ink4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5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28 12011,'0'0'1484,"-11"-1"-314,11 1-1147,-4-1 43,0 0 1,1 0-1,-1 1 0,0 0 1,0 0-1,1 0 0,-1 0 1,0 0-1,0 1 1,1-1-1,-1 1 0,1 0 1,-1 0-1,0 1 1,1-1-1,0 1 0,-1 0 1,1 0-1,0 0 1,0 0-1,0 0 0,0 1 1,1-1-1,-1 1 0,0 0 1,1-1-1,0 1 1,-3 6-1,-3 5 62,2 0-1,0 1 1,0 0 0,1 1-1,1-1 1,1 1 0,-2 19-1,-2 117 651,7-144-746,1 39 61,2 0 1,2 0-1,2 0 0,2 0 0,1-1 1,3 0-1,2-1 0,2-1 0,2-1 1,2 0-1,1-1 0,3-1 0,1-2 1,33 39-1,-46-63-87,1-1 0,0 0 0,1-2 1,0 1-1,1-2 0,1 0 0,-1-1 0,2-1 0,-1 0 1,1-2-1,1 0 0,-1 0 0,23 3 0,-29-8 73,0 0-1,1-1 1,0 0 0,-1-1-1,1-1 1,0 0-1,-1 0 1,1-2-1,-1 1 1,0-1 0,0-1-1,0 0 1,0-1-1,-1 0 1,1-1-1,-1 0 1,-1-1 0,1 0-1,-1-1 1,0 0-1,9-11 1,-8 7 138,-1-2 1,0 1-1,-1-1 1,0-1-1,-2 0 1,1 0-1,-2 0 1,0-1-1,-1 0 1,0 0 0,-2-1-1,0 1 1,0-1-1,-1-29 1,-1 12 51,-3-1 0,0 0 0,-2 0 0,-2 1 0,-1 0 0,-13-38 0,4 28-177,-2 0 1,-1 2-1,-3 0 0,-1 1 0,-2 1 1,-2 1-1,-1 2 0,-53-54 1,60 71-112,-1 1 1,0 0-1,-2 2 1,0 1 0,-1 0-1,-39-16 1,45 24-52,-1 1-1,0 1 1,0 1 0,0 0 0,0 2 0,-1 0 0,0 1-1,1 1 1,-39 4 0,56-3-113,0 0 0,0 0 0,0 0 0,0 0 0,0 1 0,0 0 0,0-1 0,0 1 0,0 0 0,0 1 0,0-1 0,0 0 0,1 1 0,-1-1 0,0 1 0,1 0 0,-1 0-1,1 0 1,0 0 0,0 1 0,0-1 0,0 1 0,0-1 0,0 1 0,1-1 0,-1 1 0,0 3 0,3 6-3794,10-3-2450</inkml:trace>
</inkml:ink>
</file>

<file path=ppt/ink/ink4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 10250,'0'0'2354,"-11"-3"-37,-37-7-577,45 10-1662,-1 0-1,1 0 1,0 0 0,0 0-1,0 1 1,0-1 0,0 1-1,0 0 1,1 0 0,-1 0-1,0 0 1,0 0-1,1 1 1,-1-1 0,0 1-1,1 0 1,0 0 0,-1 0-1,1 0 1,0 0 0,0 0-1,-2 4 1,-4 4 147,2 0 1,-1 1 0,-8 20-1,14-27-169,-7 13 47,2 1-1,1 0 1,0 0 0,1 0-1,1 0 1,0 1 0,2 0 0,0-1-1,1 1 1,1-1 0,0 1-1,2 0 1,0-1 0,1 0-1,1 0 1,1 0 0,0 0-1,1-1 1,1 0 0,16 24 0,-14-25-67,1 0 0,0-1 0,1-1 0,1 0 0,0 0 0,1-1 0,0-1 0,1 0 1,0-1-1,1-1 0,0 0 0,1-2 0,0 1 0,0-2 0,1 0 0,0-2 0,0 0 0,1 0 1,-1-2-1,22 2 0,-22-4 174,-1-2 0,0 1 0,0-2 0,0 0 0,0-1 1,0-1-1,-1-1 0,1 0 0,-1-1 0,-1 0 0,23-13 0,-29 13-89,0 0 0,0-1-1,0 0 1,0 0 0,-1-1 0,-1 0-1,1-1 1,-1 0 0,-1 0-1,0 0 1,0 0 0,0-1 0,-2 0-1,1-1 1,-1 1 0,0-1 0,-1 1-1,2-18 1,-3 18-28,-1 0 0,0-1 1,-1 1-1,0-1 0,0 1 0,-1 0 0,-1-1 0,0 1 1,0 0-1,-1 0 0,0 0 0,-1 0 0,0 0 1,-7-10-1,3 8-35,0 0 0,-1 1 1,-1 0-1,0 1 0,0 0 0,-1 0 1,-1 1-1,1 1 0,-23-13 1,10 7-252,-1 2 0,0 1 1,0 0-1,-1 2 0,-1 1 1,1 2-1,-1 0 1,-1 2-1,1 0 0,0 2 1,-33 2-1,60 0 94,1 0 1,-1 0-1,0 0 1,0 1-1,0-1 0,0 0 1,1 0-1,-1 0 0,0 0 1,0 0-1,0 0 1,0 0-1,0 1 0,0-1 1,0 0-1,1 0 1,-1 0-1,0 0 0,0 0 1,0 1-1,0-1 0,0 0 1,0 0-1,0 0 1,0 0-1,0 1 0,0-1 1,0 0-1,0 0 1,0 0-1,0 0 0,0 1 1,0-1-1,0 0 0,0 0 1,0 0-1,0 0 1,0 1-1,0-1 0,0 0 1,0 0-1,-1 0 1,1 0-1,0 0 0,0 1 1,0-1-1,0 0 0,0 0 1,0 0-1,0 0 1,-1 0-1,1 0 0,0 0 1,0 1-1,0-1 1,0 0-1,-1 0 0,17 7-4148,14-2-4775</inkml:trace>
</inkml:ink>
</file>

<file path=ppt/ink/ink4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7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15727,'0'0'9193,"57"-14"-7976,-30 33-384,2 6-577,-2 3-224,4-1 0,-3 1-256,-4-6-1698,-3-9-2018,-6-10-3139</inkml:trace>
</inkml:ink>
</file>

<file path=ppt/ink/ink4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24 13293,'0'0'12305,"-10"-6"-11489,4 3-715,-24-11 166,28 14-261,1 0-1,0 0 1,0 0 0,0 0 0,-1 0 0,1 0 0,0 0 0,0 0 0,0 1 0,-1-1 0,1 0 0,0 1-1,0-1 1,0 1 0,0-1 0,0 1 0,0 0 0,0-1 0,0 1 0,0 0 0,0 0 0,0 0-1,0-1 1,1 1 0,-1 0 0,0 0 0,1 0 0,-1 0 0,0 3 0,-6 10 3,2 0 1,-1 1-1,2 0 0,0 0 1,1 0-1,1 1 0,-2 27 1,4-35 8,0 0 1,0 0-1,0 0 1,1 0-1,0 1 1,1-1-1,-1-1 1,2 1-1,-1 0 1,1 0-1,0-1 1,1 1-1,-1-1 1,2 0-1,-1 0 1,7 8 0,-7-12-12,0-1 0,0 1 0,1 0 0,-1-1 0,1 0 0,-1 0 0,1 0 1,-1-1-1,1 1 0,0-1 0,0 0 0,0 0 0,0-1 0,0 0 0,0 0 1,-1 0-1,1 0 0,0-1 0,0 0 0,0 0 0,0 0 0,0 0 0,-1-1 0,7-2 1,7-4-580,0 0 0,-1-2 1,0 0-1,27-20 1,-7-3-3134,-5 0-2269</inkml:trace>
</inkml:ink>
</file>

<file path=ppt/ink/ink4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14382,'0'0'9390,"8"10"-8424,35 51-221,-26-35-358,1-1 0,33 37 0,-51-61-344,1 0 0,-1-1 0,1 1 0,-1 0 0,1-1 0,0 1 0,-1-1 0,1 1 0,0-1 0,-1 1 0,1-1 0,0 1 0,-1-1 0,1 1 1,0-1-1,0 0 0,0 0 0,0 1 0,-1-1 0,1 0 0,0 0 0,0 0 0,0 0 0,0 0 0,1 0 0,0-18 850,-16-30-439,-27-14-366,38 57-87,0 1 0,-1 0-1,0 0 1,0 0 0,0 0-1,0 0 1,0 1 0,-1 0-1,0 0 1,0 0 0,-5-2-1,8 6-27,9 4-22,13 4-19,-15-8 78,0 0-1,0-1 0,0 0 1,0 0-1,0 0 1,0-1-1,0 1 0,0-1 1,0 0-1,0-1 0,-1 1 1,1-1-1,0 0 1,-1 0-1,1-1 0,-1 1 1,0-1-1,0 0 1,0 0-1,0-1 0,0 1 1,-1-1-1,1 1 1,-1-1-1,0 0 0,4-9 1,-2 5 8,-1 1 0,0-1 0,-1-1 0,0 1 0,0 0 0,-1-1 0,0 0 0,-1 1 0,0-1-1,0 0 1,-1 0 0,0 0 0,0 1 0,-3-16 0,-3 10 1,1 21-47,-1 23 43,6-23-1,0 1 1,1 0-1,0 0 1,0-1 0,0 1-1,1 0 1,6 14-1,-7-19-4,1 0 0,0 0 0,0 0-1,0 0 1,0-1 0,0 1-1,1 0 1,-1-1 0,1 1-1,0-1 1,-1 0 0,1 0-1,0 0 1,0 0 0,0-1 0,1 1-1,-1-1 1,0 0 0,1 0-1,3 1 1,8 1-213,0 1 0,0 0 0,18 8 0,13 18-9101,-39-24 2930</inkml:trace>
</inkml:ink>
</file>

<file path=ppt/ink/ink4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16848,'0'0'4869,"48"49"-4741,-24-30-96,-3-3-865,-2-2-1858,-4-6-1344,-3-6-3941</inkml:trace>
</inkml:ink>
</file>

<file path=ppt/ink/ink4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49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17809,'0'0'6662,"-9"2"-5594,4 0-929,-1 1 0,0-1 0,1 1 0,-1 0 0,1 1 0,0-1 0,0 1 0,0 0 0,1 0 0,-1 0 1,1 1-1,0 0 0,0 0 0,1 0 0,-1 0 0,1 0 0,0 1 0,0-1 0,-3 13 0,1-7 58,1 0-1,0 1 0,1 0 1,0-1-1,1 1 1,-1 13-1,3-23-177,0 1 0,0-1 0,0 0-1,0 0 1,0 1 0,0-1 0,1 0 0,-1 0-1,1 1 1,-1-1 0,1 0 0,0 0 0,0 0 0,0 0-1,0 0 1,0 0 0,1 0 0,-1 0 0,0-1-1,1 1 1,-1 0 0,1-1 0,0 1 0,0-1-1,-1 0 1,1 0 0,0 1 0,0-1 0,0 0 0,0-1-1,1 1 1,-1 0 0,0 0 0,0-1 0,0 0-1,0 1 1,1-1 0,2 0 0,4 0-99,0-1 0,-1 0 0,1 0 0,0-1 0,-1 0-1,0 0 1,1-1 0,-1 0 0,0-1 0,0 0 0,-1 0 0,11-7 0,33-32-3245,-13-4-3365,-29 31 2900,-5 0-1703</inkml:trace>
</inkml:ink>
</file>

<file path=ppt/ink/ink4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0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3075,'0'0'19912,"4"8"-18455,32 58 870,57 80 0,-62-104-3602,47 49 0,-67-82-1105</inkml:trace>
  <inkml:trace contextRef="#ctx0" brushRef="#br0" timeOffset="1">198 183 16367,'0'0'4074,"9"-1"-2638,2 0-1209,0-1 1,0 0-1,-1 0 1,1-2-1,-1 1 0,0-1 1,15-8-1,-22 10-160,0 0 0,0 1 0,0-1 0,0 0 0,0-1 0,0 1 0,-1 0 0,1-1 0,-1 0 0,0 0 0,1 1 1,-1-1-1,-1 0 0,1-1 0,0 1 0,-1 0 0,1 0 0,-1-1 0,0 1 0,0-1 0,-1 1 0,1-1 0,-1 1 0,1-1 0,-1 1 0,0-1 0,-1 0 0,1 1 0,-1-1 0,-1-5 0,1 7-37,1 0 1,-1 1-1,0-1 1,0 1-1,0-1 1,-1 1 0,1-1-1,0 1 1,-1 0-1,1-1 1,0 1-1,-1 0 1,0 0-1,1 0 1,-1 0 0,1 0-1,-1 1 1,0-1-1,0 0 1,0 1-1,1-1 1,-1 1-1,0 0 1,0-1-1,0 1 1,0 0 0,0 0-1,1 1 1,-1-1-1,0 0 1,0 0-1,0 1 1,-2 0-1,0 0-16,0 0-1,-1 0 0,1 0 0,0 0 0,0 1 0,0 0 0,0 0 0,0 0 1,0 0-1,1 1 0,-1-1 0,1 1 0,-4 4 0,3-1 49,0 0-1,0 0 1,1 1 0,0-1-1,0 1 1,1 0-1,0 0 1,0 0-1,1 0 1,0 0 0,0 0-1,0 0 1,1 0-1,0 1 1,1-1-1,1 8 1,-2-12-8,1 1 0,0 0 0,0 0 0,1 0 0,-1-1 0,1 1 0,0-1 1,0 1-1,0-1 0,0 0 0,0 0 0,1 0 0,0 0 0,-1 0 0,1 0 0,0-1 0,1 1 0,-1-1 0,0 0 0,1 0 0,-1 0 0,1 0 0,-1-1 0,1 0 0,0 1 1,0-1-1,-1-1 0,1 1 0,0 0 0,5-1 0,5 1-171,0-1 0,0-1 0,0-1 1,0 1-1,0-2 0,23-7 0,-22 5-1864,0-1-1,0-1 0,15-9 1,2-4-7591</inkml:trace>
</inkml:ink>
</file>

<file path=ppt/ink/ink4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0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12492,'0'0'8477,"9"2"-7067,-4-1-1246,-1 0 0,1 0 0,-1 0 0,0 1 1,0-1-1,0 1 0,0 0 0,0 1 0,0-1 1,0 1-1,0-1 0,-1 1 0,0 0 1,1 0-1,-1 1 0,0-1 0,-1 1 0,1-1 1,-1 1-1,4 7 0,7 17 591,16 30 495,-28-55-1164,1-1 0,-1 0 0,1 1-1,-1-1 1,1 0 0,0 0 0,0 0 0,0 0 0,0 0-1,0-1 1,1 1 0,-1-1 0,0 1 0,1-1 0,-1 0-1,1 0 1,4 1 0,-5-2-38,0 0 0,0 0 0,0-1 0,0 1 0,0-1 0,0 1 0,0-1 0,-1 0 0,1 0 0,0 0 0,0 0 0,0 0 0,-1 0 0,1 0 0,-1-1 0,1 1 0,-1-1 0,1 1-1,-1-1 1,0 1 0,0-1 0,0 0 0,0 0 0,2-2 0,20-49 240,-22 50-285,6-18-1,-1 0 0,0-1 0,-2 1 1,-1-1-1,0 0 0,-1-38 1,-1 68-17,0 0 0,1 0 0,0 0 0,0 0 1,1 0-1,0 0 0,0-1 0,1 1 0,0-1 1,1 0-1,7 10 0,-11-17 29,1 1 1,-1 0-1,1-1 0,-1 1 1,0-1-1,1 0 0,-1 1 0,1-1 1,-1 0-1,1 0 0,-1 0 1,1 0-1,-1 0 0,1 0 1,-1 0-1,1-1 0,-1 1 0,1 0 1,-1-1-1,0 1 0,1-1 1,-1 0-1,0 1 0,1-1 1,-1 0-1,0 0 0,0 0 0,0 0 1,1 0-1,-1 0 0,0 0 1,-1 0-1,1 0 0,0-1 1,0 1-1,1-2 0,16-26-1555,-7 4-5600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84 105 6374,'0'0'5824,"0"-9"-4649,0-42 645,0 29 1929,0 0 3953,-1 36-7480,-1 0-1,0 1 1,-6 18 0,-4 31-25,9 120 705,-3-262-673,6-21 2,0 58-74,0 32-107,0 11-34,-2 30-9,-1-1 1,-2 0-1,-11 40 1,8-36 6,-8 65 1,19-118 83,0 0 0,10-27 0,2-12 206,0-16 136,5-81 1,-22 183-454,-1 0 0,-11 46 0,8-44 14,-6 59-1,38-147 742,-14 12-226,6-12-143,-18 57-377,0 0-1,0 0 1,0 0 0,0 0 0,0 0 0,0 0 0,0 0-1,1 0 1,-1 0 0,0 0 0,0 0 0,0 0-1,0 0 1,0 0 0,0 0 0,0 0 0,0 0 0,0 0-1,0 0 1,1 0 0,-1 0 0,0 0 0,-6 37-367,-6 36-1624,10-48-1275,1-2-3695,1-15-2436</inkml:trace>
</inkml:ink>
</file>

<file path=ppt/ink/ink4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0 221 8616,'0'0'13458,"0"10"-12214,1-2-974,0 0 1,0 0-1,1 0 0,0 0 1,0 0-1,1-1 0,5 11 1,-8-16-242,1 0 1,0 0-1,0 0 1,0 0-1,0-1 1,0 1-1,1 0 1,-1-1-1,0 1 1,1-1-1,-1 1 1,1-1 0,0 0-1,-1 0 1,1 0-1,0 1 1,0-2-1,0 1 1,0 0-1,0 0 1,0-1-1,0 1 1,0-1-1,0 1 1,0-1 0,0 0-1,0 0 1,0 0-1,0 0 1,0 0-1,0-1 1,0 1-1,0 0 1,0-1-1,0 0 1,0 1-1,0-1 1,0 0 0,0 0-1,0 0 1,-1 0-1,3-2 1,1-1-11,-1 0-1,0 0 1,0-1 0,0 1 0,0-1 0,0 0 0,-1 0 0,0-1 0,0 1 0,-1 0 0,4-11 0,-3 9-24,-1 1 1,1 0-1,0 0 0,0 0 1,1 1-1,-1-1 1,2 1-1,-1-1 1,6-4-1,-10 9 0,1 1 0,0-1 0,-1 1 0,1-1 0,0 1 0,-1 0 0,1-1 0,0 1 0,0 0 0,-1 0 0,1-1 0,0 1 0,0 0 0,-1 0 0,1 0 0,0 0 0,0 0 0,-1 0 0,1 0 0,0 0 0,0 0 0,-1 1 0,1-1 0,0 0 0,0 0 0,-1 1 0,1-1 0,0 0 0,-1 1 0,2 0 0,18 21 176,-18-20-137,0 1 1,0-1 0,0 1 0,0-1-1,0 0 1,0 0 0,1 0 0,-1 0-1,4 2 1,-3-3 42,1 0-1,-1 0 0,1-1 1,-1 1-1,1-1 1,-1 0-1,1 0 0,-1 0 1,1 0-1,-1-1 0,1 1 1,-1-1-1,0 0 1,1 0-1,-1 0 0,0-1 1,1 1-1,-1-1 1,0 1-1,0-1 0,0 0 1,-1 0-1,1-1 1,0 1-1,4-6 0,5-6-355,1-1 0,-2-1 1,16-29-1,0 2-2183,-27 42 2449,0 1 0,1 0 0,-1-1 0,0 1 0,0 0 0,0 0 0,0-1 0,0 1 0,0 0 0,0 0 0,1-1 0,-1 1 0,0 0 0,0 0 0,0-1 0,1 1 0,-1 0 0,0 0 0,0 0 0,1-1 0,-1 1 0,0 0 0,0 0 0,1 0-1,-1 0 1,0 0 0,0 0 0,1-1 0,-1 1 0,0 0 0,1 0 0,-1 0 0,0 0 0,1 0 0,-1 0 0,0 0 0,0 0 0,1 0 0,-1 1 0,0-1 0,1 0 0,-1 0 0,0 0 0,0 0 0,1 0 0,-1 0 0,0 1 0,0-1 0,1 0 0,-1 0 0,0 0 0,0 1 0,0-1 0,1 0 0,-1 0-1,0 0 1,0 1 0,0-1 0,1 1 0,6 26 100,-7-25-67,0 1 0,1 0 0,-1-1 0,1 1 0,-1 0 0,1-1 0,0 1 0,0-1 0,0 1 0,0-1 0,1 0 0,-1 1 0,1-1 0,2 3 0,-1-4-71,0 0-1,-1-1 1,1 1-1,0-1 1,0 0-1,0 0 1,-1 0-1,1 0 1,0-1-1,0 1 1,-1-1-1,1 1 1,0-1-1,-1 0 1,1 0-1,-1 0 1,1 0-1,-1-1 1,1 1-1,-1-1 1,0 0-1,0 1 1,0-1-1,0 0 1,0 0-1,0 0 1,0-1-1,2-3 1,1-1-1423,0-1 0,0 0 1,0 0-1,-1-1 1,0 1-1,-1-1 1,3-13-1,1-14-8119</inkml:trace>
</inkml:ink>
</file>

<file path=ppt/ink/ink4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5 275 17649,'0'0'1297,"0"12"641,-2 3-1474,1-2 195,0 0 0,0-1 1,2 1-1,2 22 0,-3-32-681,1-1 0,-1 1 1,1 0-1,0-1 0,-1 1 0,1-1 1,0 0-1,1 1 0,-1-1 0,0 0 1,1 1-1,-1-1 0,1 0 0,0 0 1,0 0-1,0 0 0,0-1 0,0 1 1,0 0-1,0-1 0,0 0 0,1 1 1,-1-1-1,1 0 0,-1 0 0,1 0 1,-1-1-1,1 1 0,-1-1 0,1 1 1,3-1-1,2 0-523,0-1-1,0 0 1,0 0 0,0-1 0,0 0-1,0 0 1,-1-1 0,10-4 0,-9 4 446,1-1 1,-1 1 0,1 1 0,0-1 0,0 1 0,18-1-1,-24 3 347,-1 0 0,1 0 0,0 0 0,0 0-1,-1 1 1,1-1 0,0 1 0,0-1 0,-1 1-1,1 0 1,-1 0 0,1 0 0,-1 0 0,1 1-1,-1-1 1,0 1 0,1 0 0,-1-1 0,0 1-1,0 0 1,0 0 0,-1 0 0,4 4 0,-3 0 265,0-1 0,0 0 1,-1 1-1,1-1 1,-1 1-1,-1-1 1,1 1-1,-1 0 0,0-1 1,-1 12-1,1-14-472,-1 0 0,1-1 0,-1 1 0,0-1-1,0 1 1,0-1 0,0 1 0,0-1-1,0 1 1,-1-1 0,1 0 0,-1 0 0,0 0-1,1 0 1,-1 0 0,0 0 0,0 0 0,0-1-1,-1 1 1,1-1 0,0 1 0,-1-1 0,1 0-1,-1 0 1,1 0 0,-1 0 0,1 0 0,-1-1-1,1 1 1,-1-1 0,0 0 0,1 0-1,-1 0 1,0 0 0,-4-1 0,4 1-286,0 0 0,-1 0 0,1 0 0,0-1 0,-1 0 0,1 0 0,0 0-1,0 0 1,0 0 0,0 0 0,0-1 0,0 1 0,0-1 0,1 0 0,-1 0 0,0 0 0,1-1 0,0 1 0,-1 0 0,1-1 0,0 1 0,0-1 0,1 0 0,-1 0 0,0 0 0,1 0 0,0 0 0,0 0-1,-1-4 1,1 5-223,1-1 0,0 0-1,1 0 1,-1 0 0,0 1 0,1-1-1,-1 0 1,1 1 0,0-1-1,0 0 1,0 1 0,0-1-1,1 1 1,-1 0 0,1-1-1,-1 1 1,1 0 0,0 0-1,0 0 1,0 0 0,0 0-1,0 0 1,0 1 0,4-3-1,8-5-865,0 2-1,1-1 0,19-6 1,4-2 545,13-16 2828,-43 26-1063,0 0 1,-1 0-1,0-1 1,0 0-1,-1 0 1,0-1-1,0 0 1,-1 0 0,0 0-1,0 0 1,-1-1-1,6-15 1,-13 22 2607,-6 8-2377,-10 9-361,18-14-753,-54 64 2106,52-61-2130,1-1-1,0 1 0,-1-1 0,1 1 0,1 0 0,-1 0 0,0 0 0,1 0 0,0 0 0,0 1 0,0-1 1,1 0-1,-1 1 0,1-1 0,0 0 0,0 0 0,1 7 0,0-11-64,0 1 0,-1 0 0,1 0 0,0 0 0,0 0 0,0 0 0,0-1 0,0 1 0,0 0 0,0-1 0,0 1 0,0-1-1,0 1 1,0-1 0,0 0 0,0 1 0,0-1 0,0 0 0,0 0 0,1 0 0,-1 0 0,0 0 0,0 0 0,0 0 0,2 0 0,31-4 85,-21 1-86,-1-1 0,0-1-1,0 0 1,0-1 0,-1 0-1,0-1 1,0 0 0,17-15-1,-6 3-10,-1-1 0,34-40 0,-51 55 35,0 0-1,0-1 0,-1 1 0,0-1 0,0 1 0,0-1 1,3-11-1,-6 16-18,0-1 0,1 1 1,-1-1-1,0 1 0,0-1 0,0 1 1,0-1-1,0 0 0,0 1 1,0-1-1,-1 1 0,1-1 0,-1 1 1,1-1-1,-1 1 0,1-1 0,-1 1 1,0 0-1,0-1 0,0 1 0,0 0 1,0 0-1,0 0 0,0-1 1,0 1-1,0 0 0,0 0 0,-1 0 1,1 1-1,0-1 0,-1 0 0,1 0 1,0 1-1,-1-1 0,-2 0 0,-14-4 72,0 0 0,-1 2 0,1 0 0,-22 0 0,-21-4 140,61 7-221,-1 0 0,1 0 0,0 0 0,0 0 0,0 0 0,0 0 0,0 1 1,0-1-1,-1 0 0,1 0 0,0 0 0,0 0 0,0 0 0,0 0 0,0 0 0,0 0 1,-1 0-1,1-1 0,0 1 0,0 0 0,0 0 0,0 0 0,0 0 0,0 0 0,-1 0 0,1 0 1,0 0-1,0 0 0,0 0 0,0 0 0,0 0 0,0 0 0,0-1 0,0 1 0,0 0 1,0 0-1,-1 0 0,1 0 0,0 0 0,0 0 0,0 0 0,0-1 0,0 1 0,0 0 0,0 0 1,0 0-1,0 0 0,0 0 0,0-1 0,0 1 0,0 0 0,0 0 0,0 0 0,0 0 1,0 0-1,0 0 0,0-1 0,0 1 0,0 0 0,0 0 0,1 0 0,-1 0 0,11-7-23,17-4-76,-28 11 99,84-34-2355,-31 4-2527,-6-6-3343</inkml:trace>
</inkml:ink>
</file>

<file path=ppt/ink/ink4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2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10570,'0'0'4959,"-1"10"-3816,1 36-186,2 1 1,2-1-1,2 0 0,15 58 1,1-20-271,50 120-1,-59-177-669,-4-8-3146,-25-34-12683</inkml:trace>
</inkml:ink>
</file>

<file path=ppt/ink/ink4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3.0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1 565 14734,'0'0'4500,"8"-5"-3288,1-1-975,0-1 0,-1 0 0,0-1 0,-1 0 0,1 0 0,-1-1 0,-1 0 0,0 0-1,0 0 1,-1-1 0,0 1 0,4-13 0,9-23 59,-2 0-1,-3 0 1,-1-2 0,-2 1-1,-2-1 1,-3-1 0,0-68-1,-2 125-609,-1-1 1,1 0-1,1 0 0,-1 0 0,8 10 0,1 4 243,5 13-536,39 58-1,-9-36-1873,-37-49 967,-1 1 0,1-1-1,18 11 1,11 1-7033</inkml:trace>
</inkml:ink>
</file>

<file path=ppt/ink/ink4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35 204 13549,'0'0'11750,"9"-6"-10848,-3 2-822,-1 0 0,1 0 1,-1 0-1,-1 0 1,1-1-1,0 0 0,-1 0 1,0 0-1,0 0 0,-1-1 1,0 0-1,1 1 0,-2-1 1,1 0-1,-1-1 0,0 1 1,0 0-1,-1-1 0,1-7 1,-1 8-2,-1 1 1,-1 0 0,1-1 0,-1 1-1,0 0 1,0 0 0,0-1 0,-1 1 0,0 0-1,-2-5 1,3 8-72,0 1 0,0 0 0,0-1 0,1 1 0,-1 0 0,0 0 0,0 0 0,-1 0 0,1 0 0,0 0 0,0 0 0,0 0 0,-1 0 0,1 0-1,0 1 1,-1-1 0,1 1 0,-1-1 0,1 1 0,-1-1 0,1 1 0,-1 0 0,1 0 0,-1-1 0,1 1 0,-1 0 0,1 1 0,-1-1 0,1 0 0,-1 0 0,1 1 0,-1-1 0,1 1 0,-1-1 0,1 1 0,0-1 0,-1 1 0,1 0 0,0 0 0,-1 0-1,0 1 1,-2 1-27,1 0 0,0 0 0,0 0-1,0 1 1,0 0 0,0-1-1,1 1 1,0 0 0,0 0-1,0 0 1,0 1 0,0-1 0,1 0-1,0 1 1,-2 8 0,-4 72-73,6-58 37,1-1 0,7 46 0,-6-65 45,0 0-1,1 0 1,0 0 0,0 0-1,1 0 1,-1 0 0,2-1-1,-1 0 1,1 1-1,0-1 1,0 0 0,0-1-1,1 1 1,0-1-1,7 6 1,-9-8 12,0-1-1,0 0 0,1 0 1,-1-1-1,1 1 1,-1-1-1,1 1 1,-1-1-1,1 0 1,-1-1-1,1 1 1,0-1-1,0 1 0,-1-1 1,1 0-1,0 0 1,0-1-1,4 0 1,-1-1-73,-1 0 1,1 0-1,-1-1 1,0 0-1,0 0 1,0-1-1,0 0 1,-1 0-1,8-6 1,0-3-965,0 0 0,-2 0 0,1-2 0,-2 1 0,0-1 0,15-29 0,-8-3-4047,-10 0-2515</inkml:trace>
</inkml:ink>
</file>

<file path=ppt/ink/ink4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9705,'0'0'12375,"2"10"-11265,-1-8-1027,2 14 300,1 0-1,1 0 0,1-1 1,0 0-1,1 0 0,16 26 1,-22-40-329,-1 0 0,1 0 1,0 0-1,0 0 0,0 0 0,1 0 0,-1-1 1,0 1-1,0 0 0,0-1 0,0 1 1,1-1-1,-1 1 0,0-1 0,1 0 1,-1 1-1,0-1 0,1 0 0,-1 0 0,0 0 1,1 0-1,-1 0 0,0 0 0,1 0 1,-1-1-1,0 1 0,1 0 0,-1-1 0,0 1 1,1-1-1,-1 1 0,0-1 0,0 0 1,0 0-1,0 1 0,0-1 0,0 0 0,0 0 1,0 0-1,0 0 0,0 0 0,0 0 1,0 0-1,-1 0 0,2-3 0,4-4 141,-1-1 0,0 0 1,0 0-1,5-16 0,-6 15-158,-1-1 0,0 1 0,0-1 0,-1 0-1,0 0 1,-1 0 0,0-1 0,-1 1 0,-1 0 0,1 0 0,-4-13 0,4 25-41,0-1 0,0 1 1,0-1-1,0 1 0,-1-1 0,1 1 0,0-1 1,0 0-1,-1 1 0,1-1 0,0 1 0,-1-1 1,1 0-1,0 1 0,-1-1 0,1 0 0,0 1 1,-1-1-1,1 0 0,-1 1 0,1-1 0,-1 0 1,1 0-1,-1 0 0,1 0 0,-1 1 0,1-1 1,0 0-1,-1 0 0,1 0 0,-1 0 0,0 0 0,1 0 1,-1 0-1,1 0 0,-1 0 0,1 0 0,0-1 1,-1 1-1,1 0 0,-1 0 0,1 0 0,-1-1 1,1 1-1,-1 0 0,1 0 0,0-1 0,-1 1 1,1 0-1,-1-1 0,1 1 0,0-1 0,-1 1 1,1 0-1,0-1 0,0 1 0,-1-1 0,1 0 1,0 8-4,0 0 1,0 0-1,0 0 0,1 1 1,1-2-1,-1 1 1,1 0-1,0 0 0,0 0 1,1-1-1,0 1 1,0-1-1,1 0 0,0 0 1,5 7-1,-6-9 15,0-1 1,1 0-1,-1 0 1,1-1-1,-1 1 0,1-1 1,0 0-1,0 0 0,0 0 1,0 0-1,0 0 1,0-1-1,1 0 0,-1 0 1,0 0-1,1-1 0,-1 1 1,1-1-1,-1 0 1,1 0-1,-1-1 0,0 1 1,1-1-1,-1 0 0,9-3 1,-10 2-1,0 1-1,0-1 1,1 1 0,-1-1 0,0 0-1,-1 0 1,1 0 0,0-1 0,-1 1 0,1-1-1,-1 0 1,0 1 0,0-1 0,2-3-1,2-17-2862,-12 18-5179,-4 1 203</inkml:trace>
</inkml:ink>
</file>

<file path=ppt/ink/ink4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16015,'0'0'7239,"31"76"-5734,-15-38-31,2 1-577,0-4-641,4-3-160,-2-5-64,2-6-32,1-7 0,-3-4-929,-2-1-929,-5-5-1249,-5-3-1441</inkml:trace>
</inkml:ink>
</file>

<file path=ppt/ink/ink4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4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6694,'0'0'15620,"11"-1"-14354,-5 1-1043,7 0 30,-1-1-1,1-1 1,-1 0-1,0 0 0,12-5 1,-21 6-154,-1 0 1,1 0-1,0 0 1,-1 0-1,1 0 1,-1-1-1,0 1 1,1-1-1,-1 0 1,0 0-1,0 0 1,0 0-1,0 0 1,0 0-1,-1 0 1,1 0-1,-1-1 1,1 1-1,-1-1 1,0 1-1,0-1 1,0 0-1,0 1 1,-1-1-1,1 0 1,-1 1-1,1-1 1,-1 0-1,0 0 1,0 0-1,-1-4 1,1 6-89,0 0 0,0 1 1,0-1-1,-1 0 1,1 1-1,0-1 0,-1 0 1,1 0-1,0 1 1,-1-1-1,1 0 1,-1 1-1,1-1 0,-1 1 1,1-1-1,-1 1 1,1-1-1,-1 1 0,0-1 1,1 1-1,-1-1 1,0 1-1,1 0 0,-1-1 1,0 1-1,0 0 1,1 0-1,-1 0 0,0 0 1,0-1-1,1 1 1,-1 0-1,0 0 0,0 0 1,0 1-1,1-1 1,-1 0-1,0 0 0,0 0 1,-1 1-1,1-1-20,-1 1 0,0-1-1,0 1 1,1 0-1,-1-1 1,1 1 0,-1 0-1,0 0 1,1 0 0,0 0-1,-1 0 1,1 0-1,0 1 1,-1-1 0,1 0-1,0 1 1,-1 1 0,0 1-8,0 1 1,0 0 0,1 0 0,0 0 0,0 0 0,0 0 0,1 0 0,-1 0 0,1 0 0,0 0 0,1 0 0,-1 0-1,1 0 1,0 0 0,0 0 0,3 6 0,-3-8 19,1-1 0,-1 1-1,1-1 1,0 0 0,-1 0 0,1 0 0,0 0-1,0 0 1,0 0 0,1 0 0,-1 0 0,0-1-1,1 0 1,-1 1 0,1-1 0,-1 0 0,1 0-1,-1 0 1,1 0 0,0-1 0,0 1 0,-1-1-1,1 0 1,0 1 0,0-1 0,0-1 0,-1 1-1,1 0 1,0-1 0,3 0 0,-1-1 18,-1 1 0,0-1-1,1 0 1,-1 0 0,0-1 0,0 1 0,-1-1 0,1 0 0,-1 0 0,1 0 0,-1-1 0,0 1-1,0-1 1,0 1 0,-1-1 0,1 0 0,-1 0 0,3-8 0,-2 6 1,0 1 0,-1-1 0,0 0 0,0 1-1,-1-1 1,0 0 0,0 0 0,0 0 0,-1 0 0,0 0 0,0 0 0,0 0 0,-1 0 0,-1-8 0,0 11 8,1 1 0,-1-1 1,0 1-1,0 0 0,0 0 0,0 0 1,-1 0-1,1 0 0,0 0 0,-1 1 1,1-1-1,-1 1 0,0-1 0,1 1 1,-1 0-1,0 0 0,0 0 0,0 1 1,0-1-1,0 1 0,1-1 0,-1 1 1,-5 0-1,44-17 162,-12 9-293,16-8-1914,-4-6-4757,-14 0-2330</inkml:trace>
</inkml:ink>
</file>

<file path=ppt/ink/ink4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17136,'0'0'5670,"77"-36"-5222,-40 7-320,1-6-256,-1-1-2178,-7-1-3171,-8 5-9257</inkml:trace>
</inkml:ink>
</file>

<file path=ppt/ink/ink4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5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18385,'0'0'5734,"-54"27"-5798,42 3 128,3 0-64,2 3 32,5-4-32,2-6 64,3-5-32,15-9-160,7-9-192,6 0-834,2-15-799,2-10-2404,-1-3-6245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10858,'-1'5'9593,"-1"5"-5310,-7 38-3179,4 19-113,2-46-936,1 1-1,1 0 1,1-1 0,3 28 0,-3-49-53,0 1-1,0-1 1,0 0-1,0 0 1,0 1 0,0-1-1,0 0 1,0 0-1,0 0 1,0 1 0,0-1-1,0 0 1,0 0 0,0 1-1,0-1 1,0 0-1,1 0 1,-1 0 0,0 1-1,0-1 1,0 0-1,0 0 1,0 0 0,1 0-1,-1 1 1,0-1-1,0 0 1,0 0 0,0 0-1,1 0 1,-1 0 0,0 0-1,0 0 1,0 1-1,1-1 1,-1 0 0,0 0-1,0 0 1,1 0-1,-1 0 1,0 0 0,0 0-1,0 0 1,1 0-1,-1 0 1,0 0 0,0 0-1,1 0 1,-1 0 0,0-1-1,0 1 1,0 0-1,1 0 1,-1 0 0,0 0-1,0 0 1,0 0-1,1 0 1,-1-1 0,0 1-1,0 0 1,0 0-1,1-1 1,7-12 183,-3-22 30,-2 0-1,-1 0 1,-2 0-1,-6-60 1,5 83-236,1 12 21,0-1 0,0 0 0,0 1 0,0-1 0,0 1 0,0-1 0,0 1 0,0-1 0,0 0 0,0 1 0,0-1 0,0 1 0,0-1-1,0 1 1,0-1 0,0 1 0,-1-1 0,1 0 0,0 1 0,0-1 0,-1 1 0,1 0 0,0-1 0,-1 1 0,1-1 0,-1 1 0,1-1 0,-1 1 0,1 0 0,-1-1 0,-9 16-68,-4 33 35,8-21 74,0 1 0,2 0 0,1 0 0,2 1 0,2 41 0,-1-70-32,0 1-1,0-1 1,0 0 0,0 0-1,0 0 1,0 1 0,0-1-1,0 0 1,0 0 0,0 0-1,0 0 1,1 1-1,-1-1 1,0 0 0,0 0-1,0 0 1,0 0 0,0 1-1,1-1 1,-1 0 0,0 0-1,0 0 1,0 0 0,1 0-1,-1 0 1,0 0 0,0 0-1,0 0 1,1 1-1,-1-1 1,0 0 0,0 0-1,0 0 1,1 0 0,-1 0-1,0 0 1,0 0 0,0 0-1,1-1 1,-1 1 0,0 0-1,0 0 1,0 0 0,1 0-1,-1 0 1,0 0 0,0 0-1,0 0 1,1 0-1,-1-1 1,0 1 0,0 0-1,0 0 1,0 0 0,0 0-1,1-1 1,-1 1 0,0 0-1,0 0 1,0 0 0,0 0-1,0-1 1,0 1 0,0 0-1,0 0 1,0-1-1,10-12 555,-3-10-278,0 0 0,-2 0-1,0-1 1,-2 1 0,-1-1-1,0 0 1,-4-42-1,1 26-297,-4 68-117,2-26 260,1-17-61,2 7-135,1 13 24,0 31 14,0 54 63,-1-89-106,0 42 50,5-16-7548,-3-20 53</inkml:trace>
</inkml:ink>
</file>

<file path=ppt/ink/ink4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76 15375,'0'0'5696,"-9"2"-3695,6-1-1943,0 0 0,0-1 0,-1 1 0,1 0-1,0 1 1,0-1 0,0 0 0,1 1-1,-1 0 1,0 0 0,0-1 0,1 2-1,-1-1 1,1 0 0,0 0 0,0 1-1,0-1 1,0 1 0,0 0 0,0 0-1,1-1 1,-1 1 0,1 0 0,0 0-1,0 1 1,0-1 0,0 0 0,0 0-1,1 0 1,0 1 0,-1-1 0,1 4-1,0-1-63,0 0 1,-1-1-1,2 1 0,-1 0 0,1 0 0,-1-1 0,4 11 0,-3-14 5,0-1-1,0 0 0,-1 0 1,1 0-1,0 1 0,0-1 1,0 0-1,0 0 0,0-1 1,0 1-1,0 0 0,1 0 1,-1 0-1,0-1 0,0 1 1,1-1-1,-1 1 0,0-1 1,1 1-1,-1-1 0,1 0 1,-1 0-1,0 1 0,1-1 1,-1 0-1,1 0 0,-1 0 1,0-1-1,1 1 0,-1 0 1,1-1-1,-1 1 0,0 0 1,1-1-1,-1 0 0,0 1 1,0-1-1,2-1 0,2 0 28,0-1 0,1 0-1,-2 0 1,1-1 0,0 1 0,-1-1 0,1 0-1,-1 0 1,0-1 0,0 1 0,-1-1-1,0 0 1,1 0 0,-2 0 0,1-1-1,3-7 1,-2 1 197,0 0-1,0 0 1,-1 0 0,-1-1-1,0 1 1,0-23 0,-2 34-211,0-1-1,-1 0 1,1 0 0,-1 0 0,1 1 0,-1-1 0,0 0 0,1 1-1,-1-1 1,0 0 0,0 1 0,0-1 0,0 1 0,-1-1 0,1 1-1,0 0 1,-1 0 0,1-1 0,0 1 0,-1 0 0,1 0 0,-1 0-1,0 0 1,1 1 0,-1-1 0,0 0 0,0 1 0,1-1 0,-1 1-1,0 0 1,0-1 0,0 1 0,0 0 0,1 0 0,-1 0 0,0 1-1,0-1 1,0 0 0,1 1 0,-1-1 0,0 1 0,0-1 0,1 1-1,-1 0 1,0 0 0,1 0 0,-1 0 0,1 0 0,-1 0-1,1 0 1,-1 0 0,1 1 0,0-1 0,0 0 0,0 1 0,0-1-1,0 1 1,0-1 0,0 1 0,0 0 0,0-1 0,1 1 0,-1 0-1,1 0 1,-1 0 0,1-1 0,0 3 0,-1-2-343,1 1 0,0-1 0,0 0-1,0 0 1,0 0 0,0 0 0,0 0 0,1 1 0,-1-1 0,1 0 0,0 0 0,-1 0 0,1 0 0,0 0-1,0 0 1,0-1 0,0 1 0,1 0 0,1 2 0,-1-3-335,0 1 0,0-1 1,1 0-1,-1 1 0,0-1 0,1 0 0,-1-1 0,1 1 1,-1 0-1,1-1 0,0 1 0,-1-1 0,1 0 0,0 0 1,3 0-1,10-1-5116</inkml:trace>
</inkml:ink>
</file>

<file path=ppt/ink/ink4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11499,'0'0'16047,"8"1"-15759,11 0-232,-13 1-32,1-1 0,-1-1 0,0 1-1,0-1 1,0 0 0,0-1-1,0 1 1,1-1 0,-1 0-1,0-1 1,0 0 0,-1 0 0,1 0-1,0 0 1,-1-1 0,8-5-1,-4 2 123,33-32-3376,-39 36 2349,-1-1 1,0 0 0,0 0 0,-1 0 0,1 0 0,-1-1-1,0 1 1,1 0 0,-1-1 0,-1 1 0,1-1 0,0 1-1,-1-1 1,0-4 0,0-9-4784</inkml:trace>
</inkml:ink>
</file>

<file path=ppt/ink/ink4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11787,'0'0'11654,"-8"9"-10165,2-4-1259,1-1-85,1 0 1,0 0 0,0 0-1,0 1 1,0-1 0,1 1-1,0 0 1,0 0 0,0 0-1,0 0 1,1 1 0,0-1-1,-2 9 1,4-13-141,0-1 0,1 1 0,-1-1 0,0 0 0,0 1 0,0-1 0,1 1 0,-1-1 0,0 0 0,1 1 0,-1-1 0,0 0 0,1 1 0,-1-1 0,1 0 0,-1 1 0,0-1 0,1 0 0,-1 0 0,1 0 0,-1 1 0,1-1 0,-1 0 0,1 0 0,-1 0 0,1 0 0,-1 0 0,1 0 0,-1 0-1,1 0 1,-1 0 0,1 0 0,0 0 0,17-1 79,-17 1-70,16-3-752,-1 0 0,29-9 0,-31 7 262,-1 1 1,0 1 0,1 0-1,25-1 1,-38 4 504,0 0-1,-1 1 1,1-1 0,0 1 0,0-1-1,-1 1 1,1-1 0,0 1-1,-1-1 1,1 1 0,-1 0 0,1-1-1,-1 1 1,1 0 0,-1 0 0,1-1-1,-1 1 1,0 0 0,1 0-1,-1-1 1,0 1 0,0 0 0,0 0-1,1 0 1,-1 0 0,0 0-1,0-1 1,0 1 0,0 0 0,-1 0-1,1 0 1,0 1 0,-5 32 555,2-23-535,-1-1 0,-1 1 0,0-1 0,0 0 0,-1-1 0,0 0 0,-1 1 0,0-2 0,-1 1 0,-13 12 0,20-21-74,1 0-1,-1 0 0,1 1 0,-1-1 1,0 0-1,1 0 0,-1 0 0,1 0 1,-1 1-1,0-1 0,1 0 1,-1 0-1,1 0 0,-1-1 0,0 1 1,1 0-1,-1 0 0,0 0 0,1 0 1,-1-1-1,1 1 0,-1 0 0,1 0 1,-1-1-1,1 1 0,-1 0 1,1-1-1,-1 1 0,1-1 0,-1 1 1,1-1-1,-1 1 0,1-1 0,0 1 1,-1-1-1,1 1 0,0-1 1,0 1-1,-1-1 0,1 0 0,0 1 1,0-1-1,0 1 0,0-1 0,0 0 1,-1 1-1,1-1 0,0 1 1,1-1-1,-1 0 0,0 0 0,-1-45-2798,2 34 1573,-1-71-8459,3 36 1937</inkml:trace>
</inkml:ink>
</file>

<file path=ppt/ink/ink4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1:57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2 382 7239,'0'0'16170,"-1"10"-15594,1 3-447,1 1 0,0-1-1,1 1 1,0-1-1,1 0 1,1 0 0,0 0-1,1-1 1,0 1-1,11 18 1,-11-22-114,36 55 42,-40-61-50,1-1 1,-1 0-1,1 1 1,0-1-1,0 0 1,0 0 0,0 0-1,0-1 1,0 1-1,0 0 1,1-1-1,-1 1 1,1-1-1,-1 0 1,1 0 0,-1 0-1,1 0 1,0-1-1,-1 1 1,1-1-1,0 1 1,3-1 0,-5-1-13,0 1 1,-1-1 0,1 0 0,0 0 0,-1 1-1,1-1 1,-1 0 0,0 0 0,1 0 0,-1 0-1,1 0 1,-1 0 0,0 0 0,0 1-1,0-1 1,1 0 0,-1 0 0,0 0 0,0 0-1,0 0 1,-1 0 0,1 0 0,0 0 0,0 0-1,-1-1 1,-5-28-121,1 21 237,-1 0 0,1 1 0,-2 0-1,1 0 1,-1 0 0,-1 1 0,1-1 0,-1 2 0,-13-9 0,6 2 71,62 9 164,-37 5-522,1-1 0,-1-1 0,1 0 0,-1 0-1,0-1 1,1-1 0,-1 0 0,10-4 0,-17 6 153,0-1 0,0 0 1,1 0-1,-1 0 0,-1-1 1,1 1-1,0-1 0,-1 0 0,1 0 1,-1 1-1,0-1 0,0-1 1,0 1-1,0 0 0,0 0 1,-1-1-1,0 1 0,0-1 0,0 0 1,0 1-1,0-1 0,-1 0 1,1 1-1,-1-1 0,0-6 1,0 10 53,0 0 1,-1 0 0,1 0 0,0 0 0,0 0 0,0 0 0,0 0 0,0 0 0,0 0-1,0 0 1,0 0 0,0 0 0,0 0 0,-1 0 0,1 0 0,0 0 0,0 0-1,0 0 1,0 0 0,0 0 0,0 0 0,0 0 0,0 0 0,0 0 0,-1 0 0,1 0-1,0 0 1,0 0 0,0 0 0,0 0 0,0 0 0,0 0 0,0 0 0,0 0-1,0 0 1,0 0 0,0 0 0,-1 0 0,1-1 0,0 1 0,0 0 0,0 0 0,0 0-1,0 0 1,0 0 0,0 0 0,0 0 0,0 0 0,0 0 0,0-1 0,0 1-1,0 0 1,0 0 0,0 0 0,0 0 0,0 0 0,0 0 0,0 0 0,0 0 0,-8 12 602,-6 20-275,11-20-69,1 1 1,0 0-1,0 0 1,1 14-1,1-27-287,0 0 0,0 1 0,0-1-1,0 0 1,0 1 0,0-1 0,0 0 0,0 1-1,0-1 1,0 0 0,0 1 0,0-1 0,0 0-1,0 1 1,0-1 0,1 0 0,-1 0 0,0 1 0,0-1-1,0 0 1,1 1 0,-1-1 0,0 0 0,0 0-1,0 0 1,1 1 0,-1-1 0,0 0 0,1 0 0,-1 0-1,0 0 1,0 1 0,1-1 0,-1 0 0,0 0-1,1 0 1,-1 0 0,1 0 0,14-5 116,13-17-10,-13 2-873,-2-1 0,23-45 0,-33 60 677,-3 5 89,0 1 0,0-1 0,0 1 1,0 0-1,0-1 0,1 1 1,-1 0-1,0-1 0,0 1 0,0-1 1,0 1-1,1 0 0,-1-1 1,0 1-1,0 0 0,1 0 1,-1-1-1,0 1 0,1 0 0,-1-1 1,0 1-1,1 0 0,-1 0 1,0 0-1,1-1 0,-1 1 1,0 0-1,1 0 0,-1 0 0,1 0 1,-1 0-1,0 0 0,1 0 1,-1 0-1,1 0 0,-1 0 0,0 0 1,1 0-1,-1 0 0,0 0 1,1 0-1,-1 0 0,1 0 1,-1 1-1,0-1 0,1 0 0,-1 0 1,1 1-1,14 20 490,-14-18-449,-1-1 1,2 0-1,-1 0 1,0 0-1,0 0 0,1 0 1,-1 0-1,1-1 0,-1 1 1,1 0-1,0-1 1,0 1-1,2 0 0,-2-2-27,0 0-1,1 0 0,-1-1 0,1 1 0,-1-1 0,0 1 0,1-1 1,-1 0-1,0 0 0,0 0 0,0-1 0,0 1 0,0 0 0,0-1 0,0 1 1,0-1-1,0 0 0,-1 0 0,1 1 0,-1-1 0,1 0 0,-1 0 1,0-1-1,1 1 0,-1 0 0,1-5 0,5-7-451,-1 0 0,8-28-1,-5 16-1145,-6 36 1234,-3-8 372,0 1 0,0 0 0,0-1 0,1 1 0,-1-1 0,1 1-1,0-1 1,-1 1 0,1-1 0,1 0 0,-1 1 0,0-1 0,0 0 0,1 0 0,-1 0 0,1 0 0,0 0 0,-1 0 0,1 0 0,0 0 0,0-1 0,0 1 0,4 1 0,-4-3-17,-1 1-1,1-1 1,-1 0 0,1-1 0,-1 1-1,1 0 1,-1 0 0,1-1-1,-1 1 1,1 0 0,-1-1 0,1 0-1,-1 1 1,0-1 0,1 0 0,-1 0-1,0 0 1,1 1 0,-1-1-1,0-1 1,0 1 0,0 0 0,0 0-1,0 0 1,0-1 0,0 1-1,-1 0 1,1-1 0,0 1 0,-1 0-1,1-1 1,-1 1 0,1-4-1,12-55-70,-13 57 51,3-17-110,-1 1 1,-2 0 0,1-1-1,-2 1 1,-1-1-1,0 1 1,-2 0-1,0 0 1,-1 0-1,-1 1 1,-11-25-1,17 42 127,0 1-1,0-1 0,0 1 1,0-1-1,0 1 0,0-1 1,0 1-1,-1-1 0,1 1 1,0-1-1,0 1 0,-1-1 1,1 1-1,0-1 1,-1 1-1,1 0 0,0-1 1,-1 1-1,1-1 0,-1 1 1,1 0-1,0-1 0,-1 1 1,1 0-1,-1 0 0,1 0 1,-1-1-1,1 1 0,-1 0 1,1 0-1,-1 0 0,1 0 1,-1 0-1,0 0 0,-4 19 363,6 36 476,-1-55-827,2 18 201,1-1-1,0 0 1,1 0 0,1 0 0,1-1-1,14 30 1,-15-36-297,1 1-1,0-1 0,0 0 1,1-1-1,1 0 0,-1 0 1,2 0-1,-1-1 1,1 0-1,0-1 0,12 8 1,-9-12-10,-11-10 99,-14-14-8,-10 3-21,-1 1 1,-34-18 0,-24-18 1160,81 53-1131,1 0 0,-1-1 0,1 1 0,-1 0-1,1 0 1,-1-1 0,1 1 0,0 0 0,-1-1 0,1 1 0,-1 0-1,1-1 1,0 1 0,-1-1 0,1 1 0,0 0 0,-1-1-1,1 1 1,0-1 0,0 1 0,0-1 0,-1 1 0,1-1-1,0 1 1,0-1 0,0 0 0,0 1 0,0-1 0,0 1 0,0-1-1,0 1 1,0-1 0,0 1 0,0-1 0,0 1 0,1-1-1,-1 1 1,0-1 0,0 1 0,0-1 0,1 1 0,-1-1-1,0 1 1,1-1 0,-1 1 0,0-1 0,1 1 0,-1 0 0,1-1-1,-1 1 1,0 0 0,2-1 0,31-12 478,-23 10-435,14-6-234,65-25-3436,-3-9-4330,-43 15-8047</inkml:trace>
</inkml:ink>
</file>

<file path=ppt/ink/ink4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12492,'0'0'13287,"11"-10"-12684,5-4-334,1 1 0,33-22-1,-44 31-233,0 1-1,0 0 0,0 0 1,1 0-1,-1 1 1,1 0-1,-1 0 0,1 1 1,0-1-1,0 1 0,-1 1 1,1 0-1,0-1 1,0 2-1,13 1 0,-18-1-31,0 1 0,0-1-1,0 0 1,0 1 0,0-1 0,0 1-1,-1-1 1,1 1 0,-1 0-1,1 0 1,-1 0 0,0 0 0,1 0-1,-1 0 1,0 0 0,0 0-1,0 1 1,-1-1 0,1 0 0,-1 0-1,1 1 1,-1-1 0,0 0-1,0 4 1,2 68 113,-3-52-86,0-4-55,1-10 62,-1 0 1,1-1-1,1 1 0,-1 0 1,1-1-1,2 9 1,-2-15-28,-1 1-1,1-1 1,0 0-1,-1 1 1,1-1 0,0 0-1,0 0 1,0 1 0,0-1-1,0 0 1,0 0 0,0 0-1,0 0 1,0-1-1,1 1 1,-1 0 0,0 0-1,0-1 1,1 1 0,-1 0-1,1-1 1,-1 0-1,0 1 1,1-1 0,-1 0-1,1 0 1,-1 1 0,1-1-1,-1 0 1,1-1 0,-1 1-1,1 0 1,-1 0-1,0-1 1,1 1 0,-1-1-1,3 0 1,1-1-135,0 0-1,0 0 1,-1 0-1,1-1 1,0 1 0,-1-1-1,0 0 1,0 0-1,7-7 1,29-38-5006,-10 5-1889</inkml:trace>
</inkml:ink>
</file>

<file path=ppt/ink/ink4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17809,'0'0'1954,"-7"94"-193,7-45 546,0-4-674,12-6-448,6-10-704,6-10-674,3-16-2978,0-3-2722,-4-22-4837</inkml:trace>
</inkml:ink>
</file>

<file path=ppt/ink/ink4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1 208 12075,'0'0'14665,"7"-12"-13378,105-170 912,-111 181-2202,-1 0 0,0 0 0,1 1 0,-1-1 0,1 0 0,-1 0 0,1 1 0,-1-1 0,1 0 0,-1 1 0,1-1 0,0 0 0,0 1 0,-1-1 0,1 1 0,0-1 0,0 1 0,-1 0 0,1-1 0,0 1 0,0 0 0,0 0 0,1-1 0,-1 1-1,-1 1 1,1-1-1,0 1 0,0-1 1,-1 0-1,1 1 0,0-1 0,-1 1 1,1 0-1,-1-1 0,1 1 1,0 0-1,-1-1 0,1 1 1,-1 0-1,0-1 0,1 1 0,-1 0 1,1 1-1,12 51-20,-11-42 76,74 267 219,-33-162-3227,-42-112 687</inkml:trace>
</inkml:ink>
</file>

<file path=ppt/ink/ink4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9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17040,'0'0'8328,"72"-70"-7559,-39 47-257,5-4-416,1-1-1121,-5 0-2786,-2-2-4037</inkml:trace>
</inkml:ink>
</file>

<file path=ppt/ink/ink4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09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1 474 21620,'0'0'1965,"5"-15"-620,37-83 311,25-69-777,-57 140-734,-2-1 1,-2 0-1,0-1 1,2-35-1,-3 47 597,4 29-427,12 47-155,-14-40 54,-7-17-241,13 33 65,1-1-1,25 44 1,2-24-3317,-18-34-3036</inkml:trace>
</inkml:ink>
</file>

<file path=ppt/ink/ink4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20403,'0'0'1570,"63"32"416,-12-32-961,12 0-96,11-14 320,6-5-801,2-2-352,-7 4-384,-8 6-1378,-16 6-832,-18 4-1506,-16 1-1793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12684,'0'0'9492,"-3"-8"-7453,-9-26-518,11 33-1437,1 0 0,0 1-1,0-1 1,-1 0 0,1 1 0,0-1-1,0 1 1,0-1 0,0 0-1,0 1 1,0-1 0,0 0 0,0 1-1,0-1 1,1 0 0,-1 1-1,0-1 1,0 1 0,0-1-1,1 0 1,-1 1 0,0-1 0,1 1-1,-1-1 1,0 1 0,1-1-1,-1 1 1,1-1 0,-1 1 0,2-1-1,21-4 1373,-20 5-1392,0 0 0,0 0 0,0 1 1,0-1-1,0 1 0,0 0 0,0 0 0,0 0 0,0 0 0,0 0 1,0 1-1,-1-1 0,3 3 0,-3-1-51,0 0 0,0 1 0,-1-1 0,1 1 0,-1-1-1,0 1 1,0-1 0,0 1 0,-1 0 0,1-1 0,-1 1 0,0 0 0,0 0 0,0-1 0,-1 1-1,1 0 1,-1 0 0,0-1 0,0 1 0,0-1 0,0 1 0,-1-1 0,-2 6 0,-7 10 30,0-1 0,-1 0 0,-17 19 1,-7 11-41,33-44-12,-19 38 168,21-40-150,0 0 1,0 1-1,0-1 0,1 0 1,-1 1-1,1-1 0,-1 1 0,1-1 1,0 1-1,0-1 0,0 1 1,0-1-1,0 1 0,0-1 0,2 4 1,0-5-8,0 0 1,0 0-1,0-1 1,1 1-1,-1 0 1,0-1-1,1 0 0,-1 1 1,1-1-1,-1 0 1,0 0-1,1-1 1,-1 1-1,3-1 1,1 1 8,8-2-160,-1 0 0,1-1 0,0-1 0,-1 0-1,23-10 1,31-17-6659,-55 26 4106,12-8-4158</inkml:trace>
</inkml:ink>
</file>

<file path=ppt/ink/ink4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1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491 424 8776,'0'0'6641,"-10"2"-3838,3 0-2267,0 0 1,-1 0-1,1-1 0,-1 0 1,1-1-1,-1 0 0,1 0 1,-1 0-1,1-1 1,-1 0-1,1-1 0,0 0 1,-1 0-1,1 0 0,0-1 1,0 0-1,1 0 1,-13-8-1,-34-32 497,-16-14-602,-125-79 0,179 127-419,15 4-59,26 5-57,-13 1 115,16 0-202,-1-2 1,1-1-1,-1-1 1,1-2-1,-1 0 0,0-2 1,-1-1-1,0-2 1,49-23-1,37-14-5562,-35 22-4109,-37 15-1546</inkml:trace>
</inkml:ink>
</file>

<file path=ppt/ink/ink4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16944,'0'0'5157,"13"-5"-4271,9-2-590,1 1 1,0 1-1,0 1 0,0 0 0,1 2 1,-1 1-1,45 4 0,-66-3-277,0 1 0,0-1 0,0 1 0,0-1 0,0 1-1,0 0 1,0 0 0,0 0 0,0 0 0,-1 0 0,1 0 0,0 1 0,-1-1-1,1 1 1,-1-1 0,1 1 0,-1-1 0,0 1 0,0 0 0,1 0-1,-1-1 1,0 1 0,-1 0 0,1 0 0,0 0 0,-1 0 0,1 0-1,-1 0 1,1 0 0,-1 1 0,0-1 0,0 0 0,0 0 0,0 0-1,0 0 1,-1 0 0,1 0 0,-1 0 0,1 0 0,-1 0 0,-1 3-1,-2 5 200,1-1 0,-1 1 0,-1-1 0,0 0 0,0-1 0,-1 1 0,-7 8 0,-27 23 802,37-38-974,0 0 1,0 0-1,0 1 0,-1-2 1,1 1-1,0 0 1,-1-1-1,1 1 0,-1-1 1,1 0-1,-1 0 1,-5 0-1,26-15-745,2 6 242,1 1 0,0 2 0,0 0 1,1 0-1,-1 2 0,1 1 1,0 1-1,26 1 0,-46 0 469,1-1 1,0 1-1,0 0 0,-1 0 1,1 0-1,0 0 0,-1 1 1,1-1-1,0 0 0,-1 1 1,1-1-1,0 1 1,-1 0-1,1-1 0,-1 1 1,1 0-1,-1 0 0,0 0 1,1 0-1,-1 0 0,0 1 1,1-1-1,-1 0 0,0 0 1,0 1-1,0-1 0,0 1 1,-1-1-1,1 1 0,0-1 1,0 1-1,-1-1 0,1 1 1,-1 0-1,0-1 0,1 1 1,-1 0-1,0-1 1,0 1-1,0 0 0,0 0 1,0-1-1,-1 1 0,1 2 1,-2 2 254,1 0 1,-1 0 0,0 0 0,-1 0-1,1-1 1,-1 1 0,0-1 0,0 0 0,-1 1-1,0-2 1,-4 6 0,-2 0 150,0-2-1,-1 0 1,0 0 0,0-1-1,-1 0 1,1-1 0,-18 7-1,20-10-517,-1 0 1,1 0-1,-1-1 0,1 0 0,-1-1 0,-12 1 0,22-2-71,-1 0 0,1 0 0,-1 0 0,1 0 0,-1 0 0,1 0 0,0 0 0,-1 0 0,1-1-1,-1 1 1,1 0 0,-1 0 0,1 0 0,0-1 0,-1 1 0,1 0 0,0 0 0,-1-1 0,1 1 0,0 0-1,-1 0 1,1-1 0,0 1 0,0 0 0,-1-1 0,1 1 0,0-1 0,0 1 0,0 0 0,-1-1 0,1 1-1,0-1 1,0 1 0,0 0 0,0-1 0,0 1 0,0-1 0,0 1 0,0-1 0,0 1 0,0 0-1,0-1 1,0 1 0,0-1 0,0 1 0,0-1 0,1 1 0,-1 0 0,0-1 0,0 1 0,0-1 0,1 1-1,-1 0 1,0-1 0,1 1 0,-1 0 0,0-1 0,0 1 0,1 0 0,17-17-7741</inkml:trace>
</inkml:ink>
</file>

<file path=ppt/ink/ink4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19378,'0'0'5734,"2"51"-4069,1-21-223,3 6-385,3 0-673,2-1-320,2-5-32,2-5-256,3-7-1025,-2-10-2659,-3-8-1857,-4-10-8105</inkml:trace>
</inkml:ink>
</file>

<file path=ppt/ink/ink4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5894,'0'0'15374,"19"58"-11915,-9-30-896,1 4-994,1 3-287,0-2-546,1-3-576,7-3-96,-2-8-288,0-5-1409,-1-5-2211,-1-9-1985,-8 0-3781</inkml:trace>
</inkml:ink>
</file>

<file path=ppt/ink/ink4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21492,'0'0'5937,"0"11"-5035,1 9-358,1 0 1,1 0-1,0 0 1,12 37-1,-14-53-557,1 0-1,-1-1 0,0 1 1,1 0-1,0-1 0,0 1 1,0-1-1,0 0 0,0 1 1,1-1-1,0 0 1,-1 0-1,1-1 0,0 1 1,0-1-1,1 1 0,-1-1 1,0 0-1,1 0 0,-1-1 1,1 1-1,0-1 1,0 1-1,-1-1 0,1 0 1,0-1-1,0 1 0,0-1 1,0 1-1,0-1 0,0 0 1,0-1-1,0 1 1,0-1-1,5-1 0,-5 1-223,0-1-1,0 0 0,0 1 1,0-2-1,-1 1 0,1 0 0,-1-1 1,1 1-1,-1-1 0,0 0 1,0 0-1,0 0 0,0-1 1,-1 1-1,1-1 0,-1 1 1,0-1-1,0 0 0,2-4 1,-2 1-455,1 1 1,-1-1 0,-1 0 0,1 0 0,-1 0 0,0 1 0,-1-1 0,1 0 0,-1 0-1,-1 0 1,-1-9 0,2 15 620,0 0-1,0-1 0,-1 1 1,1 0-1,-1 0 0,1-1 1,-1 1-1,1 0 0,-1 0 1,0 0-1,0 0 1,1 0-1,-1 0 0,0 0 1,0 0-1,0 0 0,0 0 1,0 0-1,0 1 0,0-1 1,-2 0-1,2 0 166,0 1 0,0 0 0,0 0 0,0 0 0,0 0 0,0 0-1,0 0 1,0 0 0,0 0 0,0 0 0,0 0 0,0 0 0,0 1 0,0-1 0,1 0 0,-1 1 0,0-1-1,0 1 1,0-1 0,0 1 0,0-1 0,1 1 0,-1 0 0,0-1 0,0 1 0,1 0 0,-1-1 0,0 1-1,1 0 1,-1 0 0,1 0 0,-1 0 0,1 0 0,0 0 0,-1 0 0,1-1 0,0 1 0,0 0 0,-1 0 0,1 2-1,-2 6 417,0 0 0,1 0 0,0 1 0,1-1 0,-1 0 0,2 1 0,-1-1 0,2 1 0,-1-1 0,1 0 0,0 0 0,1 0 0,0 0 0,1 0 0,0-1 0,0 1 1,8 11-1,-7-13-789,0-1 0,1 0 0,-1-1 0,1 1 0,10 6 0,-9-7-903,1 0-1,0-1 0,1 0 1,-1 0-1,10 2 0,2 0-7774</inkml:trace>
</inkml:ink>
</file>

<file path=ppt/ink/ink4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1 626 18738,'10'-1'1436,"31"-11"-267,0-1 0,-1-2 0,-1-2 0,61-34 1,-46 23-856,213-104 1080,229-122-1918,-394 185-350,-58 36-3051</inkml:trace>
</inkml:ink>
</file>

<file path=ppt/ink/ink4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1225 11307,'-10'9'2551,"-4"4"-1728,6-6-152,0 0-1,0 1 1,1 0 0,0 0 0,-9 15 0,16-22-641,0-1 1,0 0 0,0 0 0,0 0-1,0 1 1,0-1 0,0 0 0,0 0 0,0 0-1,0 1 1,0-1 0,0 0 0,1 0-1,-1 0 1,0 0 0,0 0 0,0 1-1,0-1 1,0 0 0,1 0 0,-1 0-1,0 0 1,0 0 0,0 0 0,0 0-1,1 0 1,-1 0 0,0 1 0,0-1-1,0 0 1,1 0 0,-1 0 0,0 0-1,0 0 1,0 0 0,1 0 0,-1 0 0,0 0-1,0 0 1,0-1 0,1 1 0,-1 0-1,0 0 1,0 0 0,0 0 0,0 0-1,1 0 1,-1 0 0,0 0 0,0-1-1,0 1 1,0 0 0,1 0 0,-1 0-1,0 0 1,0 0 0,0-1 0,0 1-1,0 0 1,0 0 0,0 0 0,1-1 0,23-12 681,1-2 0,-2 0 0,0-2 0,0 0 0,26-28 0,0 1-180,899-770 808,-778 660-3778,-67 44-6078,-53 46-4724</inkml:trace>
</inkml:ink>
</file>

<file path=ppt/ink/ink4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1 689 9897,'0'0'7373,"11"-10"-7053,30-23 68,2 1-1,65-37 1,114-51 414,-151 83-568,184-94 506,189-102-198,-417 212-490,-27 21-49,-1 0 1,1-1 0,-1 1 0,1 0 0,-1 0 0,1-1 0,-1 1-1,1 0 1,-1 0 0,0 0 0,1-1 0,-1 1 0,1 0 0,-1 0-1,0 0 1,1 0 0,-1 0 0,1 0 0,-1 0 0,1 1 0,-1-1-1,0 0 1,1 0 0,-1 0 0,1 1 0,-1-1 0,0 0 0,-67 21 70,-752 406 140,702-357-102,372-193-405,145-52-4785,-168 75 3317,-187 80 1772,-42 19-381,-5 2 68,-13 4-186,-31 15-605,-40 20-1587</inkml:trace>
</inkml:ink>
</file>

<file path=ppt/ink/ink4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2:1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1335 12780,'0'0'5493,"1"-13"-3918,0 5-1476,0 0 0,1 0 0,0 0 0,0 0 0,1 0 0,0 0 0,0 0 0,1 1 0,0 0-1,0 0 1,1 0 0,-1 0 0,1 1 0,8-8 0,72-69 266,134-102-1,114-55-347,-66 50 86,-253 180-105,233-183-159,-199 151-87,-2-1 0,75-93-1,-120 134 245,25-36-111,-25 37 119,0-1 0,0 1 0,0-1-1,0 1 1,0-1 0,-1 0 0,1 1 0,0-1 0,-1 0-1,0 0 1,1 0 0,-1 1 0,0-1 0,0 0 0,0 0-1,0 0 1,0 1 0,0-1 0,-1-3 0,-1 4 32,0 0 0,0 1-1,0-1 1,1 1 0,-1 0 0,0 0 0,0 0 0,0 0 0,0 0 0,0 0-1,1 0 1,-1 0 0,0 1 0,0-1 0,0 1 0,0-1 0,-3 3 0,-6 2 20,0 0 0,0 1 0,1 1 0,-1-1 0,1 2-1,-9 8 1,-58 60 139,44-42-146,-227 241 656,69-70-5136,136-151-2312</inkml:trace>
</inkml:ink>
</file>

<file path=ppt/ink/ink4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05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8552,'0'0'208,"-9"6"139,-44 33 216,11-1 3641,28-27-3562,-3 5 3199,20-11-2318,13-4-1331,82-1 362,107 0-422,-70 0-2889,-133 0 2896,-24-2 1366,-56-2 257,-120 10 0,15 1-27,191-6-1821,1 0 0,-1 1 0,1 0 0,-1 1 0,15 6 0,13 4-7,-12-7-186,1 0 0,1-2 0,-1 0 0,29-1 0,-42-2 178,0-2 0,0 0 0,0 0 0,-1-1 1,1 0-1,0-1 0,-1 0 0,0-1 0,0 0 1,0-1-1,11-7 0,-21 12 45,0 0 1,0-1 0,0 1-1,0 0 1,0-1-1,0 1 1,0-1-1,-1 1 1,1-1 0,0 0-1,0 1 1,-1-1-1,1 1 1,0-1 0,-1 0-1,1 0 1,-1 0-1,1 1 1,-1-1-1,1 0 1,-1 0 0,1 0-1,-1 0 1,0 0-1,0 0 1,1 1-1,-1-1 1,0 0 0,0 0-1,0-1 1,-1 0 37,-1 2 0,1-1-1,0 0 1,-1 0 0,1 0 0,-1 1 0,1-1 0,-1 1 0,0-1 0,1 1-1,-1 0 1,1-1 0,-1 1 0,0 0 0,-1 0 0,-70 3-505,48 2-2135,-43 14-1,55-14 1042,-42 12-8238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16303,'0'0'12524,"-25"58"-12267,20-29-161,2 3-32,-2 1-64,0-2-449,4-3-960,-1-6-1346,2-12-1761</inkml:trace>
</inkml:ink>
</file>

<file path=ppt/ink/ink4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11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4486 307 7431,'-111'-47'1461,"-1"5"0,-2 4 1,-140-25-1,-361-35 451,520 86-1618,-2 5 1,-143 7 0,167 7-299,0 2 1,0 3-1,-133 42 1,55 0 125,2 6 0,3 7 0,2 6-1,4 6 1,4 6 0,3 6 0,5 6 0,4 5 0,5 6 0,4 4 0,-195 250 0,202-215 64,7 4 0,-148 297 0,214-367 125,4 1 0,-41 168-1,60-188-186,3 0 0,2 0-1,3 0 1,9 122-1,-1-145-119,2 0-1,2-1 0,1 1 1,2-2-1,2 0 0,2 0 1,1-1-1,35 58 0,-25-55-5,2 0 0,2-3 0,1 0 0,2-2 0,1-1 0,63 46 0,-35-38-67,1-2-1,2-3 1,2-3 0,1-3-1,1-2 1,1-4-1,1-3 1,1-3 0,96 11-1,-55-17-13,0-5-1,1-5 0,159-17 1,-126-4 65,0-7 0,159-50 0,-55-7 119,-4-11 0,386-208 0,-121-2-77,-388 217-243,218-198-1,-271 215 110,-3-4 0,-4-2 0,102-158 0,-126 165 114,-3 0 0,-3-3-1,-4 0 1,-2-3-1,27-120 1,-42 139 32,-4 1 0,-2-2 0,-2 1 0,-3-1 1,-2 1-1,-12-96 0,5 117 40,0 0 0,-2 0-1,-2 0 1,-1 1 0,-2 1 0,-1 0 0,-2 1 0,-1 1 0,-1 1 0,-2 0 0,-38-42 0,22 35-5,-1 3 0,-2 0-1,-1 3 1,-1 2 0,-2 1 0,-1 3 0,-1 1 0,-1 2 0,-1 3-1,-93-25 1,30 18-43,-2 5 0,0 5 0,-214-2 0,179 21-281,1 6 0,-260 52 0,-277 110-6253,479-117-936</inkml:trace>
</inkml:ink>
</file>

<file path=ppt/ink/ink4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5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3318 372 8168,'-9'-13'2482,"-10"-15"-2009,-1 0 0,-2 2 0,-1 1-1,0 0 1,-2 2 0,-41-31 0,39 39-553,-2 2 0,1 0-1,-2 2 1,1 1 0,-33-6 0,-157-23-35,209 38 134,-139-16 118,-1 6-1,0 7 1,-1 7-1,1 6 0,1 6 1,0 7-1,2 7 1,-214 70-1,282-72 130,0 4 1,2 3-1,2 3 0,1 4 1,-94 68-1,122-73-146,1 1 0,2 3 1,2 1-1,2 2 0,1 1 0,3 3 1,1 0-1,-43 85 0,47-69-125,2 2-1,4 1 1,3 0 0,2 2-1,3 0 1,4 1 0,2 1-1,4-1 1,2 1 0,4 1-1,2-1 1,4-1 0,3 1-1,3-1 1,2 0 0,4-2-1,3 0 1,2-1 0,35 66-1,-14-47-17,4-2 0,3-2 0,4-2 0,3-3 0,4-3 1,2-2-1,4-3 0,2-3 0,85 58 0,-105-88 28,1-2 0,2-3 0,2-2 0,0-2 0,2-3-1,0-2 1,98 22 0,-76-29 71,0-3 0,1-3 0,-1-4 0,1-3 0,100-13-1,-58-4 124,0-6-1,213-66 0,-166 28 32,200-100-1,-170 58-165,233-157 0,-322 181-41,-3-4-1,-3-5 1,126-137 0,-191 180-15,-2-1 1,-2-3-1,-1 0 1,-4-3-1,-1 0 1,-2-2-1,-3 0 1,28-93-1,-42 110 58,-2 0-1,-1 0 0,-2-1 1,-2 0-1,-1 0 0,-2 0 1,-1 0-1,-2 0 1,-2 1-1,-1-1 0,-2 1 1,-1 0-1,-2 1 0,-28-63 1,16 55 86,-3 0 0,0 2 0,-3 1 0,-2 1 0,-1 1 0,-1 2 0,-3 1 0,0 2 0,-2 2 1,-2 1-1,-62-35 0,14 15-123,-119-48 1,-106-24-2125,-32-14-4287,182 59-4370</inkml:trace>
</inkml:ink>
</file>

<file path=ppt/ink/ink4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6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80 187 15887,'-15'-42'755,"5"13"724,-1 1 1,-1 1-1,-20-34 1,69 146 100,54 108-1208,109 335-1,-129-278-3331,-14 3-4549,-55-244 6734,0-1-1,-1 1 1,0-1 0,-1 18 0,0-25 776,-1-1 0,1 1 0,-1 0 0,1-1 0,-1 1 1,0-1-1,1 1 0,-1-1 0,1 1 0,-1-1 0,0 0 0,0 1 0,1-1 0,-1 0 0,0 0 0,0 1 1,1-1-1,-1 0 0,0 0 0,0 0 0,0 0 0,1 0 0,-1 0 0,0 0 0,0 0 0,1 0 1,-1 0-1,0 0 0,0-1 0,0 1 0,1 0 0,-1-1 0,0 1 0,1 0 0,-1-1 0,0 1 0,1-1 1,-2 0-1,-15-10 301,1-1 1,0-1 0,0 0-1,2-1 1,-15-17 0,5 6 582,3 3 589,15 15 3533,16 15-4683,0 1-1,0-1 1,1-1 0,0 0 0,1-1 0,-1 0-1,1 0 1,0-1 0,1-1 0,22 5 0,-27-7-240,0-1 1,0 0 0,0 0 0,1-1 0,-1 0-1,0 0 1,0-1 0,1 0 0,-1-1-1,0 1 1,0-2 0,0 1 0,-1-1 0,1 0-1,-1-1 1,1 0 0,-1 0 0,10-8 0,0-4 12,-1 0 1,0-2-1,-2 0 1,0 0 0,-1-1-1,0-1 1,-2 0 0,0-1-1,-2 0 1,0-1-1,10-41 1,-5 7-296,-4 0 0,-1 0 0,1-95 0,-10 116-1513,-5-51 1,-11 9-3534,-13 1-6249</inkml:trace>
</inkml:ink>
</file>

<file path=ppt/ink/ink4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45 398 15022,'-6'-13'828,"2"5"-644,-1-1 428,0 0 0,0-1 0,1 1 0,1-1-1,0 0 1,0 0 0,1 0 0,0 0 0,1 0 0,0 0 0,1-16 0,0 25-564,0 0 0,0 0-1,1 1 1,-1-1 0,1 0 0,-1 0 0,0 1 0,1-1 0,-1 0 0,1 1-1,0-1 1,-1 1 0,1-1 0,-1 0 0,1 1 0,0-1 0,0 1-1,-1 0 1,1-1 0,0 1 0,0 0 0,-1-1 0,1 1 0,0 0 0,0 0-1,0-1 1,0 1 0,-1 0 0,1 0 0,0 0 0,0 0 0,0 0 0,0 1-1,-1-1 1,1 0 0,1 1 0,2-1-11,-1 1 0,0 0 0,0 0 0,0 0 0,0 0 0,-1 0 0,1 1 0,0-1 0,3 4-1,5 6 9,-1 1-1,0 0 0,-1 0 1,-1 1-1,0 0 0,0 1 1,8 23-1,27 43 413,-43-78-405,1-1-1,-1 0 1,1 0-1,-1 0 1,1 0 0,0 0-1,0 0 1,-1 0-1,1-1 1,0 1 0,0 0-1,0 0 1,0 0-1,0-1 1,0 1 0,0-1-1,0 1 1,1-1 0,-1 1-1,0-1 1,0 1-1,0-1 1,1 0 0,-1 0-1,0 0 1,0 0-1,0 0 1,1 0 0,-1 0-1,0 0 1,0 0-1,0 0 1,1-1 0,-1 1-1,0-1 1,0 1 0,0-1-1,0 1 1,0-1-1,0 1 1,0-1 0,0 0-1,0 0 1,0 1-1,0-1 1,0 0 0,0 0-1,-1 0 1,1 0 0,1-2-1,5-6 237,-1-1-1,0 1 0,0-2 1,5-12-1,-9 18-246,21-52 581,25-96-1,-48 151-598,0 2-15,0 0 0,0 0 0,0 0 0,0 0 0,1 0 0,-1 0 0,0 1 0,0-1 0,0 0 1,0 0-1,0 0 0,0 0 0,0 0 0,0 0 0,0 0 0,0 0 0,0 0 0,0 0 0,0 0 1,0 0-1,0 0 0,1 0 0,-1 0 0,0 0 0,0 0 0,0 0 0,0 0 0,0 0 0,0 0 0,0 1 1,0-1-1,0 0 0,0 0 0,1-1 0,-1 1 0,0 0 0,0 0 0,0 0 0,0 0 0,0 0 0,0 0 1,0 0-1,0 0 0,0 0 0,0 0 0,0 0 0,1 0 0,-1 0 0,0 0 0,0 0 0,0 0 1,4 17 66,4 34-221,-7-39 212,0-4-81,1 8 26,1 0 0,0 0-1,9 24 1,-11-38-19,0 1 0,0 0 0,1-1 0,-1 1 1,1 0-1,-1-1 0,1 0 0,0 1 0,0-1 0,0 0 0,4 3 0,-4-4-5,-1-1-1,0 1 1,1 0-1,-1-1 1,1 0-1,-1 1 0,1-1 1,-1 0-1,0 0 1,1 1-1,-1-1 1,1 0-1,-1-1 1,1 1-1,-1 0 0,1 0 1,-1-1-1,1 1 1,-1-1-1,0 1 1,1-1-1,-1 1 0,0-1 1,3-1-1,0-2-93,1 0 0,-1 0-1,0 0 1,0 0 0,0-1-1,0 0 1,-1 0 0,0 0 0,0 0-1,0 0 1,2-8 0,23-65-3768,-18 31 1912,5-75-11373,-13 99 14494,-2 14 5808,0 35-5137,-1-16-1313,0 1 0,1-1 0,1 0 0,0 0 0,2 13 0,-2-21-481,0 0 0,-1 0-1,1 0 1,0 1 0,0-1 0,0 0 0,1 0 0,-1 0 0,0-1 0,1 1 0,-1 0-1,1 0 1,0-1 0,-1 1 0,1-1 0,0 1 0,0-1 0,0 0 0,0 0 0,0 0 0,0 0-1,0 0 1,1 0 0,-1-1 0,0 1 0,0-1 0,1 1 0,2-1 0,1 0 51,0 0 0,0 0 0,0-1 1,0 0-1,0 0 0,0 0 1,0-1-1,-1 0 0,1 0 0,-1 0 1,1-1-1,-1 0 0,0 0 1,1 0-1,-2-1 0,1 1 0,0-1 1,-1 0-1,0-1 0,0 1 1,0-1-1,3-5 0,-3 5 168,-1 0-1,-1 0 1,1 0 0,-1 0-1,0 0 1,0 0 0,0-1-1,-1 1 1,0-1 0,0 1-1,0-1 1,-1 0 0,1 1-1,-2-1 1,0-6 0,1 10-220,-1 0 0,0 1 1,0-1-1,-1 1 0,1-1 1,0 1-1,0 0 0,-1 0 1,1-1-1,0 1 0,-1 0 0,1 0 1,-1 0-1,0 1 0,1-1 1,-1 0-1,0 1 0,1-1 1,-1 1-1,0-1 0,0 1 1,0 0-1,1-1 0,-1 1 1,0 0-1,0 0 0,-2 1 1,-53 3 413,52-3-812,0 0 0,0 0 0,0 1 0,0 0 0,1 0 1,-1 0-1,1 1 0,-7 4 0,9-6-15,0 1 0,0-1-1,0 1 1,1 0 0,-1 0 0,0 0 0,1 0 0,-1 0-1,1 0 1,0 0 0,0 0 0,0 0 0,0 1 0,0-1 0,0 0-1,1 1 1,-1-1 0,1 0 0,-1 4 0</inkml:trace>
</inkml:ink>
</file>

<file path=ppt/ink/ink4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84 11819,'0'0'15204,"-8"14"-15012,7-12-189,-9 16 42,1 1 1,-9 23-1,16-35-33,-1 0 0,1 1 0,1-1 0,-1 0 0,1 1-1,0-1 1,1 1 0,0 0 0,0-1 0,1 1 0,0-1 0,2 10 0,-3-15-10,1 0-1,0 0 1,0 0 0,0 0 0,0-1 0,0 1 0,0 0-1,1 0 1,-1-1 0,1 1 0,-1-1 0,1 1 0,-1-1-1,1 1 1,0-1 0,0 0 0,0 0 0,0 0 0,-1 0-1,1 0 1,1-1 0,-1 1 0,0 0 0,0-1-1,0 0 1,0 1 0,0-1 0,0 0 0,1 0 0,-1 0-1,0 0 1,0-1 0,0 1 0,0-1 0,0 1 0,0-1-1,0 1 1,0-1 0,3-2 0,6-1-4,0-1 1,-1 0-1,0-1 1,0 0-1,18-14 1,-9 3-713,0-1 0,-1 0 0,-1-2 1,15-22-1,-19 24-1926,-2-1 0,16-36 1,-5-4-5951</inkml:trace>
</inkml:ink>
</file>

<file path=ppt/ink/ink4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17585,'0'0'1975,"-2"9"-395,-2 16-997,1-1 0,1 0 0,1 1 0,1-1 0,1 1 0,1-1 0,1 1 0,13 44 0,-12-53-520,1-1 1,1-1 0,0 1 0,1-1 0,0 0-1,1 0 1,1-1 0,0 0 0,1-1 0,0 0-1,1 0 1,0-1 0,1-1 0,0 0-1,21 14 1,-30-23-92,-1 1 0,0-1 0,1 1 0,-1-1 0,1 0 0,-1 0-1,1 0 1,0-1 0,-1 1 0,1 0 0,0-1 0,-1 0 0,1 0 0,0 1 0,0-2-1,-1 1 1,1 0 0,0-1 0,4 0 0,-6 0-273,1-1-1,0 1 1,0-1 0,-1 1-1,1-1 1,-1 0 0,1 1-1,-1-1 1,0 0 0,0 0-1,0 0 1,0 0 0,0 0-1,0 0 1,0 0 0,-1 0-1,1-1 1,-1 1 0,1 0 0,-1 0-1,0-1 1,0 1 0,0-3-1,0-23-5442</inkml:trace>
</inkml:ink>
</file>

<file path=ppt/ink/ink4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8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62 111 13325,'0'0'6566,"0"-8"-4564,2-24-908,-2 31-1052,0 0 1,0 1-1,0-1 0,0 1 1,0-1-1,0 0 0,0 1 1,0-1-1,0 1 0,0-1 1,0 0-1,0 1 0,0-1 1,-1 1-1,1-1 1,0 0-1,0 1 0,-1-1 1,1 1-1,0-1 0,-1 1 1,1-1-1,0 1 0,-1-1 1,1 1-1,-1 0 0,1-1 1,-1 1-1,1 0 0,-1-1 1,1 1-1,-1 0 0,1-1 1,-1 1-1,0 0 0,1 0 1,-1 0-1,1 0 0,-1 0 1,0 0-1,1-1 0,-1 1 1,1 1-1,-1-1 0,0 0 1,1 0-1,-1 0 0,1 0 1,-1 0-1,0 0 0,1 1 1,-1-1-1,1 0 0,-2 1 1,0 0-21,0 0 0,0 1 0,-1-1 1,1 0-1,0 1 0,0 0 0,1-1 1,-1 1-1,0 0 0,-2 3 0,1 3 71,0-1-1,0 1 1,1 0-1,0 0 1,0 1-1,1-1 1,0 0-1,0 0 1,1 1 0,0-1-1,1 0 1,0 1-1,0-1 1,3 10-1,-3-16-58,0-1-1,0 1 1,0-1-1,0 0 1,1 1 0,-1-1-1,0 0 1,1 0-1,-1 0 1,1 0-1,-1 0 1,1 0-1,-1 0 1,1-1 0,0 1-1,-1-1 1,1 1-1,0-1 1,-1 1-1,1-1 1,0 0-1,0 0 1,0 0 0,-1 0-1,1 0 1,0 0-1,0-1 1,-1 1-1,1 0 1,0-1 0,-1 1-1,1-1 1,0 0-1,1-1 1,3 0 116,-1-1 1,1 0 0,-1 0-1,0 0 1,0-1 0,0 1-1,0-1 1,7-8 0,-6 5-75,-1-1 1,1 0 0,-1 1 0,-1-2-1,0 1 1,0 0 0,0-1-1,-1 0 1,0 0 0,-1 0 0,0 0-1,-1 0 1,0-1 0,0 1 0,-1-12-1,0 19-82,-1 0-1,1 0 1,-1 1 0,1-1-1,-1 0 1,0 1-1,0-1 1,0 0-1,0 1 1,0-1-1,0 1 1,0 0 0,0-1-1,-1 1 1,1 0-1,-1 0 1,1 0-1,-1 0 1,1 0-1,-1 0 1,1 0 0,-1 0-1,0 1 1,1-1-1,-1 0 1,0 1-1,0 0 1,0-1-1,1 1 1,-1 0 0,0 0-1,0 0 1,0 0-1,0 0 1,1 1-1,-1-1 1,0 0-1,-2 2 1,0-1-230,1-1 0,0 1-1,0 1 1,-1-1 0,1 0 0,0 1 0,0 0-1,0-1 1,-4 5 0,5-5-98,1 0 1,0 1-1,-1-1 0,1 0 0,0 1 0,0 0 1,0-1-1,0 1 0,0 0 0,0-1 0,0 1 1,0 0-1,1 0 0,-1 0 0,1 0 0,-1 0 1,1 2-1,1 3-4070,5-5-1426</inkml:trace>
</inkml:ink>
</file>

<file path=ppt/ink/ink4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9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15535,'0'0'2802,"-8"6"70,0 0-2505,1 0-1,0 0 0,1 0 0,0 1 1,0 0-1,0 0 0,1 0 1,0 1-1,0 0 0,1 0 0,0 0 1,1 1-1,0-1 0,0 1 0,0 0 1,1 0-1,-1 9 0,4-17-375,0 0 0,-1 0 0,1 0 0,0-1-1,-1 1 1,1 0 0,0-1 0,0 1 0,0 0 0,0-1 0,0 1-1,0-1 1,-1 0 0,1 1 0,0-1 0,0 0 0,0 1-1,0-1 1,0 0 0,1 0 0,-1 0 0,0 0 0,0 0-1,0 0 1,0 0 0,0 0 0,0-1 0,0 1 0,0 0-1,0 0 1,1-1 0,38-8-141,-26 3 58,1 1 0,0 1-1,-1 1 1,1 0 0,0 1 0,17 0-1,-31 1 88,0 1 0,1 0 0,-1 0 0,0 1 0,0-1 0,0 0-1,0 0 1,0 0 0,0 1 0,0-1 0,1 1 0,-1-1 0,0 1 0,0-1-1,0 1 1,0 0 0,-1-1 0,1 1 0,0 0 0,0 0 0,0-1 0,0 1-1,-1 0 1,1 0 0,1 2 0,-2-1 52,1 1 0,0-1 0,-1 1 0,1-1 0,-1 0 0,0 1 0,0-1 0,0 1 0,0-1 0,0 1 0,-2 3 0,1 1 81,-1 0 0,0-1 1,0 1-1,-1-1 0,0 0 1,0 0-1,0 0 0,-6 8 1,7-12-144,1 0 0,-1-1 1,0 1-1,0 0 0,0 0 1,0-1-1,0 1 0,0-1 1,0 0-1,0 0 0,-1 1 1,1-2-1,0 1 0,-1 0 1,1 0-1,-1-1 0,1 1 1,-1-1-1,-2 1 0,3-2-258,1 1 0,-1-1-1,1 0 1,0 1-1,-1-1 1,1 0-1,0 0 1,-1 0 0,1 0-1,0 0 1,0 0-1,0 0 1,0 0-1,0 0 1,0-1-1,0 1 1,1 0 0,-1 0-1,0-1 1,1 1-1,-1-1 1,1 1-1,-1-1 1,1 1 0,0-1-1,-1 1 1,1-1-1,0 1 1,0-1-1,0 1 1,1-3 0,-2-30-7292</inkml:trace>
</inkml:ink>
</file>

<file path=ppt/ink/ink4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3:59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83 595 13261,'0'0'11520,"6"-9"-8616,-1-1-2371,0-1 0,0 0 0,0 0 0,-2 0 0,4-14 0,-6 22-471,-1 0 0,1 0 0,-1 0 0,0 0 0,0 0 0,0-1 0,0 1 1,-1 0-1,1 0 0,-1 0 0,0 0 0,-1-5 0,1 7-64,0-1 0,0 1 0,0-1-1,-1 1 1,1 0 0,0 0 0,0-1 0,-1 1-1,1 0 1,-1 0 0,1 0 0,-1 0 0,0 1-1,1-1 1,-1 0 0,0 1 0,1-1 0,-1 1-1,0-1 1,0 1 0,1 0 0,-1 0 0,0 0-1,-3 0 1,3 0-11,0 0-1,0 1 0,0-1 0,0 0 1,0 1-1,0 0 0,0-1 0,0 1 1,0 0-1,1 0 0,-1 0 1,0 0-1,0 0 0,1 0 0,-1 1 1,1-1-1,-1 0 0,1 1 1,-2 2-1,-1 1-3,1-1 0,0 2 0,1-1 0,-1 0 0,1 0 0,-3 11 1,0 4-10,2 0 0,-3 40 0,5-53 20,1 0 0,0 0 0,0 0-1,1 0 1,-1 0 0,2 0-1,-1-1 1,1 1 0,0 0-1,0-1 1,1 1 0,0-1 0,6 11-1,-6-14-8,-1-1-1,1 1 1,0-1-1,0 0 1,0 0-1,0 0 0,0 0 1,1 0-1,-1 0 1,0-1-1,1 0 1,-1 0-1,1 0 1,0 0-1,-1 0 0,1-1 1,0 1-1,-1-1 1,1 0-1,0 0 1,0-1-1,-1 1 1,1-1-1,0 0 1,-1 0-1,1 0 0,-1 0 1,4-2-1,8-3-487,-1-1 1,-1 0-1,1 0 0,-1-2 0,-1 1 0,0-2 1,0 0-1,0 0 0,15-19 0,-13 12-786,1-1-1,-2 0 1,-1-1 0,0-1 0,18-40-1,-25 45 852,0-1-1,-1 0 1,0 0 0,-1 0-1,-1-1 1,-1 1-1,0-23 1,-1 39 509,0-1 0,0 1 0,0-1 1,0 1-1,0-1 0,0 1 0,0-1 0,0 1 0,0-1 0,0 0 1,0 1-1,0-1 0,0 1 0,-1-1 0,1 1 0,0-1 0,0 1 1,-1-1-1,1 1 0,0 0 0,-1-1 0,1 1 0,0-1 1,-1 1-1,1 0 0,0-1 0,-1 1 0,1 0 0,-1-1 0,1 1 1,-1 0-1,1 0 0,-1-1 0,1 1 0,-1 0 0,1 0 0,-1 0 1,1 0-1,-1 0 0,1 0 0,-1 0 0,1 0 0,-1 0 1,1 0-1,-1 0 0,1 0 0,-1 0 0,1 0 0,-1 0 0,1 0 1,-1 0-1,1 1 0,-1-1 0,1 0 0,-1 1 0,1-1 0,-1 0 1,0 1-1,-23 23 2324,17-14-2039,2 1 1,-1 0 0,1 0-1,1 0 1,0 1-1,1 0 1,0 0 0,1-1-1,0 2 1,1-1-1,0 0 1,1 0 0,0 0-1,3 16 1,-2-25-354,0-1-1,-1 1 1,1-1 0,1 0 0,-1 1 0,0-1-1,0 0 1,1 0 0,-1 0 0,1 0 0,0 0-1,-1 0 1,1 0 0,0-1 0,0 1-1,0-1 1,1 1 0,-1-1 0,0 0 0,0 0-1,1 0 1,-1 0 0,0 0 0,1 0 0,-1-1-1,1 1 1,0-1 0,-1 0 0,1 1-1,-1-1 1,1 0 0,-1-1 0,1 1 0,-1 0-1,5-2 1,-1 1-1,0-1 1,1 0-1,-1 0 1,0 0-1,0-1 0,-1 0 1,1 0-1,0 0 0,-1-1 1,0 0-1,0 0 1,0 0-1,4-5 0,-1-2 45,-1 0-1,0 0 0,-1-1 0,0 0 1,-1 0-1,0-1 0,-1 1 0,0-1 1,-1 0-1,2-19 0,-1-15 784,-2-75-1,-3 76-290,1 38-466,1-6 120,-1 0 0,0 0 0,-1-1 0,-1 1 0,-1 0 0,0 0 0,-6-19 0,8 32-182,1-1 0,-1 1 0,1 0-1,-1 0 1,0 0 0,1-1 0,-1 1-1,0 0 1,0 0 0,0 0 0,0 0-1,0 0 1,0 0 0,0 0 0,-1 0-1,1 1-5,0 0-1,1-1 1,-1 1-1,1 0 1,-1 0-1,1 0 1,-1 0-1,1 0 1,-1 0 0,1 0-1,-1 0 1,1 1-1,-1-1 1,0 0-1,1 0 1,-1 0-1,1 0 1,-1 1-1,1-1 1,0 0-1,-1 1 1,1-1-1,-1 0 1,1 1-1,-1-1 1,-1 3 2,0-1 0,1 0 0,-1 1 0,1-1-1,-1 1 1,1 0 0,0-1 0,0 1 0,0 0 0,0 0 0,0 0 0,1 3-1,-3 14-106,2 0 0,1 1-1,1-1 1,0 0-1,2 1 1,0-1-1,1 0 1,1-1 0,1 1-1,0-1 1,14 27-1,-15-36-85,1 0-1,0-1 1,0 1 0,1-1-1,0-1 1,1 1-1,-1-1 1,2 0-1,-1-1 1,1 0 0,0 0-1,1-1 1,-1 0-1,1-1 1,1 0-1,-1-1 1,0 0-1,1 0 1,0-1 0,0-1-1,0 1 1,15 0-1,7-3-7676</inkml:trace>
</inkml:ink>
</file>

<file path=ppt/ink/ink4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65 6887,'-1'-10'4083,"1"1"-2790,1 6-854,-1-1-1,0 1 0,0 0 0,0-1 0,-1 1 0,1 0 0,-1 0 0,0-1 0,0 1 0,0 0 0,0 0 0,-2-4 0,3 22 4043,1 7-4403,15 29 1132,2-1 1,3-1-1,36 64 0,-35-72-670,-2-1-138,63 110 570,-75-137-865,2 0 0,-1 0-1,1-1 1,1 0-1,0-1 1,1-1-1,0 0 1,20 13-1,-31-23-97,-1 1 0,1 0 0,0-1-1,0 1 1,0-1 0,0 1 0,0-1-1,0 1 1,1-1 0,-1 0 0,0 1 0,0-1-1,0 0 1,0 0 0,0 0 0,0 0-1,1 0 1,0 0 0,-2-1 4,1 1 0,-1 0 0,0-1 0,0 1 0,1-1 0,-1 1 0,0-1 1,0 1-1,0-1 0,0 1 0,1-1 0,-1 1 0,0-1 0,0 1 0,0-1 0,0 1 0,0-1 0,-1 1 0,1-1 0,0 1 0,0-1 0,0 1 0,0-1 0,0 1 1,-1 0-1,1-2 0,-23-36 385,-51-38-279,-111-85 0,146 128-154,40 28-738,11 0-80,27-2-1176,-19 4 410,5-4-3223,45-19 0,-17 2-3192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73 13837,'0'0'15204,"-8"-6"-14606,4 3-551,3 2-41,-1 0 1,1 0-1,0-1 1,0 1-1,-1 0 1,1 0 0,-1 0-1,1 0 1,-1 0-1,1 1 1,-1-1-1,1 0 1,-1 1-1,0-1 1,1 1-1,-1 0 1,0-1 0,0 1-1,1 0 1,-1 0-1,0 0 1,1 0-1,-1 1 1,0-1-1,0 0 1,1 1 0,-1-1-1,0 1 1,1-1-1,-1 1 1,1 0-1,-1 0 1,1 0-1,-1 0 1,1 0-1,-1 0 1,1 0 0,0 0-1,0 0 1,0 1-1,0-1 1,0 0-1,0 1 1,-2 2-1,0 1-17,0-1 0,0 1 0,0-1 0,1 1 0,-1 0 0,1 0 0,0 0 0,1 0 0,-1 0 0,1 0 0,0 1 0,0-1 0,1 0 0,0 10 0,0-14 5,0-1 0,1 0 1,-1 1-1,0-1 0,0 0 1,1 0-1,-1 1 0,0-1 0,1 0 1,-1 0-1,1 1 0,-1-1 1,0 0-1,1 0 0,-1 0 0,1 0 1,-1 0-1,0 0 0,1 0 1,-1 0-1,1 1 0,-1-1 0,1-1 1,-1 1-1,0 0 0,1 0 1,-1 0-1,1 0 0,-1 0 0,0 0 1,1 0-1,-1-1 0,1 1 1,-1 0-1,0 0 0,1-1 0,16-7 10,-6-3 20,0-1 0,-1 0 0,0 0 0,-1-1 0,-1-1 0,0 0 0,0 0 0,-2 0 0,7-20 0,-22 73-65,2 0-1,1 0 1,-1 50-1,7-87 60,0 0-1,1 0 1,-1 0-1,1-1 0,-1 1 1,1 0-1,0 0 1,-1-1-1,1 1 0,0 0 1,0-1-1,0 1 1,1-1-1,-1 1 0,0-1 1,0 0-1,1 0 1,-1 1-1,1-1 0,-1 0 1,1 0-1,0 0 1,-1-1-1,1 1 0,2 1 1,-3-2 7,1 1 0,0 0 0,-1-1 0,1 1 0,0 0 0,-1 0 0,1 0 0,-1 0-1,1 1 1,-1-1 0,0 0 0,1 1 0,-1-1 0,0 1 0,0-1 0,0 1 0,0-1 0,0 1 0,0 0 0,-1 0 0,1-1 0,-1 1 0,1 0 0,-1 0 0,1 0 0,-1-1 0,0 1 0,0 0 0,0 3 0,-1-4 10,0 0 0,1 0 0,-1 0 1,0 1-1,0-1 0,0 0 1,0 0-1,0 0 0,0 0 0,0 0 1,0-1-1,0 1 0,0 0 1,0 0-1,-1-1 0,1 1 0,0-1 1,0 1-1,-1-1 0,1 1 1,-1-1-1,1 0 0,0 0 0,-1 0 1,-1 0-1,-44 3 886,41-3-875,-12 0-46,10 1 0,0 0 0,0-1 0,-1 0 0,1-1 0,0 0 0,0 0 0,0-1 0,0 0 0,-11-4 0,20 6-6,-1 0 0,0 0 0,1 0 0,-1 0 0,0 0 0,0 0 0,1 0 0,-1 0 0,0 0 0,0 0 0,1 0 0,-1-1 0,0 1 0,0 0 0,1 0 0,-1 0 0,0 0 0,0 0 0,1-1 0,-1 1 0,0 0 0,0 0 0,0 0 1,1-1-1,-1 1 0,0 0 0,0 0 0,0 0 0,0-1 0,0 1 0,1 0 0,-1 0 0,0-1 0,0 1 0,0 0 0,0-1 0,0 1 0,0 0 0,0 0 0,0-1 0,0 1 0,0 0 0,0 0 0,0-1 0,0 1 0,0 0 0,0-1 0,-1 1 0,1 0 0,0 0 0,0-1 0,0 1 0,0 0 0,0 0 0,-1 0 0,1-1 0,0 1 0,0 0 0,0 0 0,-1 0 0,1-1 0,0 1 0,0 0 0,0 0 0,-1 0 0,1 0 0,26-7-1531,-24 7 1041,43-13-9845,-20 3-747</inkml:trace>
</inkml:ink>
</file>

<file path=ppt/ink/ink4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0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120 258 15855,'0'0'7650,"-10"-3"-4826,8 2-2747,0 0 0,-1 0 0,1 0 0,0 0 0,-1 0-1,1 0 1,0 1 0,-1-1 0,1 1 0,-1 0 0,1 0 0,-1 0 0,1 0 0,-1 0 0,1 0 0,-1 1 0,1-1 0,0 1 0,-1 0-1,1 0 1,0 0 0,-1 0 0,1 0 0,0 0 0,0 0 0,0 1 0,0-1 0,0 1 0,0 0 0,0-1 0,1 1 0,-1 0 0,1 0-1,-1 0 1,1 0 0,0 0 0,0 1 0,-2 2 0,-1 5-12,-1 0-1,2 0 0,-1 0 1,1 1-1,1 0 1,0-1-1,0 1 1,1 0-1,1 0 1,0 0-1,0 0 1,4 18-1,-4-29-64,0 1 0,0 0 1,0-1-1,1 1 0,-1 0 0,0-1 0,1 1 0,-1-1 0,0 1 0,1-1 1,-1 1-1,1-1 0,-1 1 0,1-1 0,-1 1 0,1-1 0,-1 1 0,1-1 1,-1 0-1,1 1 0,0-1 0,-1 0 0,1 0 0,0 1 0,-1-1 0,1 0 1,0 0-1,-1 0 0,1 0 0,0 0 0,1 0 0,22-12 117,14-28 136,-19 14-194,23-41 0,6-10-316,-48 77 251,0-1-1,0 0 1,1 1-1,-1-1 1,0 0-1,0 1 1,1-1 0,-1 1-1,1-1 1,-1 1-1,1-1 1,-1 1-1,1-1 1,-1 1 0,1-1-1,-1 1 1,1-1-1,-1 1 1,1 0-1,0-1 1,-1 1 0,1 0-1,-1 0 1,1 0-1,0-1 1,0 1-1,-1 0 1,1 0-1,0 0 1,-1 0 0,1 0-1,0 0 1,-1 0-1,1 0 1,0 0-1,-1 1 1,1-1 0,0 0-1,-1 0 1,1 0-1,0 1 1,-1-1-1,1 1 1,-1-1 0,1 0-1,-1 1 1,1-1-1,-1 1 1,1-1-1,-1 1 1,1-1-1,-1 1 1,1-1 0,-1 1-1,0 0 1,1-1-1,-1 1 1,0 0-1,0-1 1,1 2 0,15 54 92,-11-36 44,11 8-83,-16-27-8,1-1 0,-1 1 0,1-1 1,0 1-1,-1-1 0,1 1 0,0-1 0,-1 1 0,1-1 0,0 0 0,0 1 0,0-1 0,-1 0 0,1 1 0,0-1 0,0 0 0,0 0 0,0 0 1,-1 0-1,3 0 0,-1-1 43,1 0 1,-1-1-1,0 1 0,0 0 1,0-1-1,0 0 1,0 1-1,0-1 1,0 0-1,-1 0 1,1 0-1,-1 0 1,1 0-1,-1 0 0,0-1 1,0 1-1,0 0 1,1-4-1,28-76 49,-21 55-139,1 0 0,18-34 0,-28 60 7,0 1 1,0 0-1,0-1 1,1 1-1,-1-1 1,0 1-1,0 0 0,0-1 1,1 1-1,-1 0 1,0 0-1,1-1 1,-1 1-1,0 0 0,1 0 1,-1-1-1,0 1 1,1 0-1,-1 0 1,0 0-1,1-1 1,-1 1-1,0 0 0,1 0 1,-1 0-1,1 0 1,-1 0-1,0 0 1,1 0-1,-1 0 0,1 0 1,-1 0-1,1 0 1,10 12-47,8 32-62,-13-31 81,-6-10 30,1-1 0,0 0 0,0 0 0,0 0 0,0 0-1,1 0 1,-1 0 0,1 0 0,-1 0 0,1-1 0,-1 1 0,1 0 0,0-1 0,0 1-1,0-1 1,0 0 0,0 0 0,0 0 0,0 0 0,0 0 0,0 0 0,1 0 0,-1-1-1,0 1 1,1-1 0,-1 0 0,0 1 0,1-1 0,-1 0 0,0 0 0,1-1 0,-1 1-1,0 0 1,1-1 0,-1 0 0,0 1 0,0-1 0,0 0 0,1 0 0,-1 0 0,0 0-1,0-1 1,2-1 0,9-6 22,0-2-1,-1 0 0,0 0 1,19-25-1,-23 27-20,7-10-3,31-33 0,-44 50 0,0 0 0,0 0 0,0 1 0,1-1 0,-1 1 0,0-1 0,1 1 0,-1 0 0,0 0 0,1 0 0,0 0 0,-1 0 0,1 0 0,-1 1 0,1 0 0,0-1 0,-1 1 0,1 0 0,0 0 0,4 1 0,-3 0 8,-1 1 0,0 0 0,0-1-1,0 1 1,0 0 0,0 1 0,-1-1 0,1 0 0,3 5-1,-4-4-9,1 0 0,0-1-1,0 1 1,-1-1-1,1 0 1,1 1 0,-1-1-1,5 2 1,-7-4-18,1 0 1,0 1 0,0-1 0,-1 0-1,1 0 1,0 0 0,0 0 0,-1-1-1,1 1 1,0 0 0,0-1-1,-1 1 1,1-1 0,-1 1 0,1-1-1,0 0 1,-1 0 0,1 0 0,-1 0-1,1 0 1,-1 0 0,0 0 0,2-2-1,16-19-2809,1-8-3609</inkml:trace>
</inkml:ink>
</file>

<file path=ppt/ink/ink4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1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70 12620,'0'0'4431,"0"-10"-2323,0 3-1612,0-31 1045,-3 23 4865,3 15-6280,-8 29-70,2-1 0,1 1 0,-2 49 0,7-77-76,1-1 1,-1 1-1,1 0 1,-1-1-1,1 1 0,-1-1 1,1 1-1,-1-1 1,1 1-1,0-1 1,-1 0-1,1 1 0,-1-1 1,1 0-1,0 1 1,0-1-1,-1 0 1,1 0-1,0 0 1,-1 1-1,1-1 0,0 0 1,0 0-1,-1 0 1,1 0-1,0 0 1,0 0-1,-1-1 1,1 1-1,0 0 0,-1 0 1,1 0-1,0-1 1,-1 1-1,1 0 1,1-1-1,39-12-541,-30 9 105,-9 3 419,0 0-1,0 1 0,0-1 0,0 1 0,0-1 1,0 1-1,0 0 0,0 0 0,0 0 0,0 0 1,0 0-1,0 1 0,0-1 0,0 0 0,0 1 0,0 0 1,0-1-1,0 1 0,0 0 0,0 0 0,0 0 1,-1 0-1,1 0 0,0 0 0,-1 1 0,1-1 1,-1 1-1,1-1 0,-1 1 0,0-1 0,0 1 0,2 3 1,-1-1 41,-1 1 0,0-1 0,0 1 0,0-1 1,0 1-1,-1 0 0,0-1 0,0 1 0,0-1 0,0 1 1,-1 0-1,0-1 0,0 1 0,-2 7 0,-1-5 169,1-1-1,-1 0 1,1 0-1,-2-1 1,1 1-1,-1-1 0,1 0 1,-2 0-1,1 0 1,0-1-1,-1 0 1,0 0-1,-8 5 1,6-4-26,-1-1 1,1 0 0,-1 0 0,0 0-1,0-1 1,-1-1 0,1 1 0,0-2-1,-11 2 1,19-3-219,1-1 0,0 1 0,-1 0-1,1 0 1,0-1 0,-1 1 0,1-1 0,0 1 0,0 0 0,-1-1 0,1 1-1,0 0 1,0-1 0,0 1 0,0-1 0,0 1 0,-1-1 0,1 1-1,0 0 1,0-1 0,0 1 0,0-1 0,0 1 0,0-1 0,0 1 0,0-1-1,1 1 1,-1 0 0,0-1 0,0 1 0,0-1 0,0 1 0,1 0-1,-1-1 1,0 1 0,0-1 0,1 1 0,-1 0 0,1-1 0,5-10-1392,1 1 1,0-1 0,1 1-1,0 1 1,16-14 0,-2 0-2806,19-19-6137</inkml:trace>
</inkml:ink>
</file>

<file path=ppt/ink/ink4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2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90 395 18642,'0'0'6149,"-9"6"-4616,3-3-1456,1 0 1,-1 1 0,1 0-1,0 0 1,1 0 0,-1 0-1,1 1 1,0 0 0,0 0 0,0 0-1,1 0 1,-1 1 0,1 0-1,1-1 1,-1 1 0,1 0 0,-3 11-1,3-11-12,1 1 0,0 0 1,0-1-1,0 1 0,1 0 0,0 0 0,0-1 0,1 1 0,-1 0 1,3 7-1,-2-12-59,0 0 0,0 0 0,0 0 0,1 0 0,-1-1 0,1 1 0,-1 0 1,1 0-1,-1-1 0,1 1 0,0-1 0,0 0 0,0 0 0,0 1 0,0-1 1,0 0-1,0-1 0,0 1 0,0 0 0,0 0 0,0-1 0,1 0 0,-1 1 0,0-1 1,0 0-1,1 0 0,-1 0 0,0 0 0,1 0 0,-1-1 0,0 1 0,4-2 0,-1 1 68,1-1-1,-1 0 0,0 0 0,0 0 0,0 0 1,0-1-1,-1 0 0,1 0 0,-1 0 0,1 0 0,-1-1 1,0 0-1,0 0 0,-1 0 0,1 0 0,-1 0 1,0-1-1,0 0 0,0 1 0,-1-1 0,4-9 0,-3 6-6,0 0 0,-1-1 0,1 1 0,-1-1 0,-1 1 0,0-1 0,0 0 0,-1 0-1,0 1 1,0-1 0,-1 0 0,0 1 0,-3-11 0,4 18-79,0 0 0,-1-1 0,1 1 0,0 0 0,-1 0 0,1 0 0,-1 0 0,1 0 1,-1-1-1,1 1 0,-1 0 0,0 0 0,0 0 0,1 1 0,-1-1 0,0 0 0,0 0 0,0 0 0,0 0 0,0 1 0,0-1 0,0 1 1,0-1-1,0 1 0,-1-1 0,1 1 0,0-1 0,0 1 0,0 0 0,0 0 0,-1 0 0,1-1 0,0 1 0,0 0 0,-1 1 1,1-1-1,0 0 0,0 0 0,0 0 0,-1 1 0,1-1 0,0 1 0,-1 0 0,0 0-12,1 0 0,0 0 0,-1 0 1,1 0-1,0 0 0,0 0 0,0 0 0,0 1 0,0-1 0,0 0 0,0 1 0,0-1 1,1 1-1,-1-1 0,0 1 0,1-1 0,-1 1 0,1-1 0,0 1 0,-1 0 0,1-1 0,0 1 1,0 0-1,0-1 0,0 1 0,1-1 0,-1 1 0,0 0 0,1-1 0,-1 1 0,1-1 0,1 4 1,-2-4 7,1 0 1,0 0 0,0 0-1,1 0 1,-1 0-1,0-1 1,0 1 0,0 0-1,1 0 1,-1-1 0,0 1-1,1-1 1,-1 1 0,0-1-1,1 1 1,-1-1-1,1 0 1,-1 0 0,1 0-1,-1 0 1,1 0 0,-1 0-1,0 0 1,1 0-1,-1-1 1,1 1 0,-1-1-1,0 1 1,3-2 0,41-18 0,-30 7 14,-1 0 0,0-1 0,-1 0-1,-1-1 1,0-1 0,-1 0 0,-1 0-1,0-1 1,-1-1 0,-1 1-1,-1-1 1,0-1 0,-2 1 0,0-1-1,-1 0 1,0 0 0,-2-1 0,0 1-1,-2 0 1,-1-26 0,1 44-1,0 0-1,0-1 1,0 1 0,0 0 0,0 0 0,-1 0 0,1 0-1,0 0 1,-1 0 0,1 0 0,0-1 0,-1 1 0,1 0-1,-1 0 1,0 1 0,1-1 0,-1 0 0,0 0 0,1 0-1,-1 0 1,0 0 0,0 1 0,0-1 0,-1 0 0,1 1-8,1 0 0,-1 0 0,0 0 0,0 1 1,0-1-1,0 0 0,1 0 0,-1 1 0,0-1 0,0 1 1,1-1-1,-1 1 0,0-1 0,0 1 0,1-1 1,-1 1-1,1 0 0,-1-1 0,1 1 0,-1 0 0,1-1 1,-1 1-1,1 0 0,-1 0 0,1-1 0,0 1 1,0 0-1,-1 0 0,1 0 0,0 0 0,0 1 0,-13 46 167,2 0 0,2 1-1,2 0 1,3 0-1,1 54 1,3-101-156,0 0 0,0 0-1,0 0 1,0 1 0,1-1 0,-1 0 0,0 0 0,1 0-1,0 0 1,-1 0 0,1 0 0,0 0 0,0 0-1,0-1 1,0 1 0,1 0 0,-1 0 0,0-1 0,1 1-1,-1-1 1,4 3 0,-3-3-1,0 0 1,0 0-1,1 0 1,-1-1-1,0 1 1,1-1-1,-1 0 0,0 1 1,1-1-1,-1 0 1,1 0-1,-1-1 1,1 1-1,-1 0 1,0-1-1,1 1 0,-1-1 1,0 0-1,4-2 1,4-2 8,-2 0 0,1-1 0,0 0 0,-1-1 0,0 0 0,-1 0 0,1 0 0,-2-1 0,1 0 0,-1-1 0,0 1 1,5-11-1,2-5-52,-1 0 0,-1-1 0,12-39 0,-17 31 39,-1 4-11,-3 29-75,-2 14-94,-3 61 149,1-39 370,2 46 0,0-80-323,0-1 0,0 0 0,0 0 0,0 0 0,0 1 0,0-1 0,0 0 0,0 0 0,0 0 0,1 1 0,-1-1 0,1 0 0,-1 0 0,0 0 0,1 0 0,0 0 0,-1 0 0,1 0 0,0 0 0,-1 0 0,1 0 0,0 0 0,0 0 0,0-1 0,0 1 0,0 0 0,0 0 0,0-1 1,0 1-1,0-1 0,0 1 0,0-1 0,0 1 0,1-1 0,-1 0 0,0 0 0,0 0 0,0 1 0,1-1 0,-1 0 0,0 0 0,0 0 0,0-1 0,1 1 0,-1 0 0,0 0 0,0-1 0,0 1 0,0-1 0,0 1 0,1-1 0,-1 1 0,0-1 0,0 0 0,1-1 0,6-2 49,-1-1 0,0 0 0,0-1 0,0 1 0,-1-1 0,7-9 0,-1 0-21,-1-1 0,-1-1 0,0 0 1,14-34-1,-21 41-46,1 0 1,-1 0-1,0-1 0,-1 1 1,-1-1-1,1 1 0,-2-1 0,1 0 1,-1 1-1,-3-18 0,-7 77-389,8-35 274,1 2 156,0 0 0,0 1-1,2-1 1,2 19 0,-3-33-81,0 1 1,1-1-1,-1 0 0,0 1 1,1-1-1,0 0 0,0 0 1,-1 0-1,1 0 0,0 1 1,1-1-1,-1-1 1,0 1-1,1 0 0,-1 0 1,1 0-1,-1-1 0,1 1 1,0-1-1,-1 1 1,1-1-1,0 1 0,0-1 1,0 0-1,0 0 0,1 0 1,-1-1-1,0 1 0,0 0 1,0-1-1,1 1 1,-1-1-1,0 0 0,1 0 1,-1 0-1,0 0 0,4 0 1,-2-2-447,1 1 0,-1-1 0,0 0 0,0-1 0,0 1 0,0-1 0,0 1 0,0-1 0,-1 0 1,1 0-1,-1-1 0,0 1 0,0-1 0,0 0 0,0 0 0,-1 0 0,1 0 0,-1 0 0,2-7 0,16-29-5925</inkml:trace>
</inkml:ink>
</file>

<file path=ppt/ink/ink4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15246,'0'0'5953,"-2"15"-4394,-5 35-343,3-1 1,2 60-1,2-93-1141,1 0 0,1-1 0,0 0 0,1 1 0,0-1-1,1 0 1,1 0 0,1-1 0,0 1 0,1-1 0,0-1 0,13 19 0,-20-32-80,0 0 1,0 0 0,0 1 0,0-1 0,0 0 0,1 0-1,-1 1 1,0-1 0,0 0 0,0 0 0,0 1-1,1-1 1,-1 0 0,0 0 0,0 0 0,0 0 0,1 1-1,-1-1 1,0 0 0,0 0 0,1 0 0,-1 0 0,0 0-1,0 0 1,1 0 0,-1 1 0,0-1 0,0 0-1,1 0 1,-1 0 0,0 0 0,0 0 0,1 0 0,-1 0-1,0 0 1,1-1 0,-1 1 0,0 0 0,0 0 0,1 0-1,-1 0 1,0 0 0,0 0 0,1 0 0,-1-1-1,0 1 1,0 0 0,0 0 0,1 0 0,-1-1 0,0 1-1,4-21-432,-5-26-328,-2 20 656,-2 1 1,-1-1 0,-13-34 0,8 43 273,3 27 394,2 31 223,6-37-777,0 0 0,0 0 1,1 0-1,-1 0 0,1 0 1,-1-1-1,1 1 0,0 0 1,0 0-1,0-1 0,1 1 1,-1-1-1,0 1 0,1-1 1,0 1-1,0-1 0,-1 0 1,1 0-1,1 0 0,-1 0 1,0 0-1,0 0 0,1-1 1,-1 1-1,1-1 0,-1 1 1,1-1-1,0 0 0,-1 0 1,1 0-1,0-1 0,0 1 1,0-1-1,0 1 0,-1-1 1,1 0-1,0 0 0,0 0 1,0-1-1,0 1 0,0-1 1,0 1-1,-1-1 0,1 0 1,0 0-1,-1 0 0,1-1 1,0 1-1,-1 0 0,4-3 1,0-1-4,0 0 0,-1 0 1,1-1-1,-1 1 0,0-1 1,0-1-1,-1 1 0,0 0 1,0-1-1,0 0 0,-1 0 1,4-11-1,-2 1 155,1 0 0,3-28 1,-16 87 556,4-28-409,0 1 0,1 0 0,0 0 0,1 0 0,1 0 0,0 0 0,1 0 0,3 19 0,-3-33-285,-1 1 1,1-1-1,-1 1 0,1-1 1,-1 0-1,1 1 1,0-1-1,0 0 0,0 1 1,0-1-1,0 0 1,0 0-1,0 0 0,0 1 1,0-1-1,1-1 1,-1 1-1,0 0 0,1 0 1,-1 0-1,0-1 1,1 1-1,-1-1 0,1 1 1,-1-1-1,1 1 0,-1-1 1,1 0-1,-1 0 1,1 0-1,0 0 0,-1 0 1,1 0-1,-1 0 1,1 0-1,-1-1 0,1 1 1,-1-1-1,1 1 1,-1-1-1,1 0 0,-1 1 1,3-3-1,2 0-29,0 0 0,-1-1 0,1 0 0,-1 0 0,1 0 1,-1-1-1,-1 1 0,9-11 0,-9 8-521,1 0 0,-1-1 1,0 0-1,-1 1 0,0-1 1,3-12-1,-4 8-1726,0 1-1,0-1 1,-1 0-1,-1-12 1,-2-19-10482</inkml:trace>
</inkml:ink>
</file>

<file path=ppt/ink/ink4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5958,'0'0'17296</inkml:trace>
</inkml:ink>
</file>

<file path=ppt/ink/ink4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12332,'0'0'9502,"-3"9"-9272,-36 69 1353,16-36 1110,21-39-2628,1 0 1,0 0-1,-1 0 1,1 0-1,0 0 1,1 0-1,-1 0 1,0 0-1,1 0 1,0 1 0,0-1-1,0 0 1,0 0-1,0 0 1,0 0-1,1 1 1,0-1-1,0 0 1,-1 0-1,2 0 1,-1 0-1,0 0 1,1-1 0,-1 1-1,1 0 1,0-1-1,0 1 1,0-1-1,3 4 1,-1-3-38,1 1 1,-1-1-1,1 0 1,-1 0-1,1-1 1,0 1-1,0-1 1,0 0-1,0 0 1,1-1-1,-1 0 1,0 0-1,1 0 0,-1 0 1,1-1-1,7 0 1,-11-1 14,-1 1 0,1-1-1,-1 1 1,1-1 0,-1 0 0,1 0 0,-1 0 0,0 0-1,1 0 1,-1 0 0,0 0 0,0 0 0,0 0 0,0-1-1,0 1 1,0 0 0,0-1 0,0 1 0,-1-1 0,1 1-1,0-1 1,-1 1 0,0-1 0,1 1 0,-1-3 0,10-50 589,-8 37-499,2-5-79,-1 5 1142,-9 41-391,4-18-797,0 1 0,1-1-1,0 1 1,1 0-1,-1-1 1,1 9 0,0-14-9,1 1 1,-1-1 0,0 0 0,0 0-1,1 0 1,-1 0 0,1 0 0,-1 0-1,1 0 1,-1 0 0,1 0 0,-1 0 0,1 0-1,0 0 1,0-1 0,-1 1 0,1 0-1,0 0 1,0-1 0,0 1 0,0 0-1,0-1 1,0 1 0,0-1 0,0 1-1,0-1 1,0 0 0,0 1 0,0-1-1,0 0 1,1 0 0,-1 0 0,0 0-1,0 0 1,0 0 0,0 0 0,0 0-1,0 0 1,1-1 0,-1 1 0,0 0-1,0-1 1,2 0 0,9-4 0,-1-1 0,1 0 0,-1 0 0,0-1 0,0-1 0,-1 0 0,0-1 0,16-17 0,17-14 0,-38 36 0,34-23 0,-37 26 0,-1 0 0,1 0 0,-1 0 0,1 0 0,0 0 0,-1 1 0,1-1 0,0 1 0,-1-1 0,1 1 0,0 0 0,0-1 0,0 1 0,0 0 0,-1 0 0,1 0 0,0 1 0,0-1 0,0 0 0,2 2 0,-2 1 0,0 1 0,0 0 0,-1 0 0,0 1 0,0-1 0,0 0 0,0 0 0,-1 1 0,1-1 0,-1 0 0,0 0 0,-1 7 0,1 1 0,0-10-42,0 0-1,0 0 1,0 1-1,1-1 1,-1 0-1,1 0 1,-1 0-1,1 0 1,0-1-1,0 1 1,-1 0-1,1 0 1,1 0-1,-1-1 1,0 1-1,0 0 1,1-1-1,-1 1 1,1-1-1,-1 1 1,1-1-1,0 0 1,-1 0-1,4 2 1,-3-3-141,-1 0 0,1 0 0,0 1-1,-1-1 1,1 0 0,0-1 0,-1 1 0,1 0 0,0 0 0,-1-1 0,1 1 0,0-1 0,-1 1 0,1-1 0,-1 0 0,1 0 0,-1 0 0,1 0 0,-1 0 0,0 0 0,1 0-1,-1 0 1,0 0 0,0 0 0,0-1 0,0 1 0,0-1 0,0 1 0,0-1 0,1-2 0,9-18-11626</inkml:trace>
</inkml:ink>
</file>

<file path=ppt/ink/ink4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3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1 242 17713,'0'0'2664,"0"11"-321,-1-6-1970,1 28 764,1-32-1094,-1 0 0,0 1 1,1-1-1,-1 0 0,1 1 0,-1-1 0,1 0 0,0 0 0,-1 0 1,1 1-1,0-1 0,0 0 0,0 0 0,0 0 0,0 0 0,0-1 1,0 1-1,0 0 0,0 0 0,0-1 0,0 1 0,1 0 1,-1-1-1,0 1 0,3 0 0,3 0 46,0 0 1,1 0-1,-1-1 0,0 0 0,0 0 1,1-1-1,-1 1 0,0-2 1,0 1-1,0-1 0,0 0 1,10-5-1,-6 2 17,1-1 0,-1-1 0,0 0 0,-1 0 0,0-1 0,18-17 0,-18 15-10,-1 0-1,0-1 1,0-1-1,-1 1 1,0-1-1,-1-1 1,-1 1-1,0-1 1,0 0-1,-1-1 1,-1 1-1,0-1 1,2-23-1,-5 35-79,-1 0-1,0 0 0,0 0 1,0 1-1,0-1 0,0 0 1,0 0-1,-1 0 0,1 0 0,-1 0 1,1 1-1,-1-1 0,0 0 1,1 1-1,-1-1 0,0 0 1,0 1-1,0-1 0,0 1 0,-3-3 1,2 3-9,1 0 0,-1 0 0,1 1 0,-1-1 0,0 1 0,1-1 1,-1 1-1,0 0 0,1-1 0,-1 1 0,0 0 0,1 0 0,-1 0 0,0 1 1,1-1-1,-1 0 0,0 0 0,-2 2 0,-2 0-7,1 0 0,-1 0-1,1 1 1,-1 0 0,1 0 0,0 1-1,0-1 1,0 1 0,1 0 0,-1 0-1,-6 9 1,3 0 19,1 0 0,0 0 0,1 0-1,0 1 1,1 0 0,1 0 0,-5 26 0,4-4-14,2-1 0,1 39 0,1-71-10,1 0 0,0-1 0,0 1 0,0 0 1,0 0-1,1-1 0,-1 1 0,1 0 0,0-1 1,0 1-1,-1 0 0,2-1 0,-1 1 0,0-1 1,0 0-1,1 1 0,0-1 0,-1 0 0,1 0 1,0 0-1,0 0 0,0 0 0,0 0 0,0-1 1,0 1-1,5 2 0,-3-3-123,0 0-1,0-1 1,0 1 0,0-1-1,0 0 1,0 0 0,1 0-1,-1-1 1,0 1 0,0-1-1,0 0 1,0 0 0,0 0-1,-1-1 1,1 0 0,0 1-1,0-1 1,3-3 0,11-7-1669,0-1 0,-1-1 0,0-1 0,18-21 0,21-24-7598</inkml:trace>
</inkml:ink>
</file>

<file path=ppt/ink/ink4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0 18706,'0'0'5605,"-39"88"-3491,12-25-1025,-5 13-448,1 2 223,2-4-479,5-10-321,6-11-96,8-17-801,7-17-833,3-17-736,0-25-6726,-3-8 1248</inkml:trace>
  <inkml:trace contextRef="#ctx0" brushRef="#br0" timeOffset="1">0 248 13293,'0'0'11018,"76"-43"-9865,-42 57-352,9 2-641,2-2-96,5-1-32,-4-5-64,4-3-1569,-5-5-1602,-9 0-1634,-6-5-4676</inkml:trace>
</inkml:ink>
</file>

<file path=ppt/ink/ink4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4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107 172 16400,'0'0'8359,"-14"54"-7814,14-17-353,0-1-160,13-1-32,5-8-1025,4-8-1729,-1-12-1987,-2-7-4195</inkml:trace>
  <inkml:trace contextRef="#ctx0" brushRef="#br0" timeOffset="1">1 1 13325,'0'0'5156,"72"53"-8583,-31-49-1986</inkml:trace>
</inkml:ink>
</file>

<file path=ppt/ink/ink4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4100,'-9'5'11397,"-8"7"-9091,-1 1-1,-25 24 0,38-33-2098,1 0 0,0 0 1,0 0-1,1 1 0,-1 0 0,1-1 0,0 1 0,0 0 1,0 1-1,1-1 0,0 0 0,0 1 0,0-1 0,1 1 1,0 0-1,0 0 0,0 7 0,1-13-208,0 1 0,0-1 0,0 1 0,0-1 0,0 0 0,0 1 0,0-1 0,1 1 0,-1-1 0,0 0 0,0 1 0,1-1 0,-1 0 0,0 1 0,0-1 0,1 0 0,-1 1 0,0-1 0,1 0 0,-1 0 0,0 1 0,1-1 0,-1 0 0,1 0 0,-1 0 0,0 1 0,1-1 0,-1 0 0,1 0 0,-1 0 0,1 0 0,-1 0 0,1 0 0,21-3-74,17-13-462,-13 0-402,65-33-1129,-83 45 2057,0 1 0,-1 1 0,1-1 0,1 1 0,-1 1 0,0-1 0,0 2 0,0-1 0,17 1-1,-24 0 83,0 1-1,0-1 0,0 0 0,0 0 0,0 1 1,0-1-1,0 0 0,0 1 0,0-1 0,0 1 0,-1 0 1,1-1-1,0 1 0,0-1 0,0 1 0,-1 0 0,1 0 1,0-1-1,-1 1 0,1 0 0,-1 0 0,1 0 0,-1 0 1,1 0-1,0 1 0,0 32 1699,-3-25-1411,-1 0-1,1 0 1,-1 0-1,-1-1 1,-4 10-1,0-5-89,0 0 1,-1-1-1,-11 14 0,17-23-230,0 0-1,0 0 1,-1 0 0,1 0 0,-1 0-1,1-1 1,-1 1 0,0-1-1,0 0 1,0 0 0,0-1 0,0 1-1,0-1 1,0 0 0,-7 1 0,10-2-108,0-1 0,0 1 0,0 0 1,0-1-1,0 1 0,0 0 0,0-1 1,0 1-1,0-1 0,0 0 1,0 1-1,0-1 0,1 0 0,-1 1 1,0-1-1,0 0 0,1 0 1,-1 0-1,0 0 0,1 0 0,-1 0 1,1 0-1,-1 0 0,1 0 0,-1 0 1,1 0-1,0 0 0,0 0 1,-1 0-1,1 0 0,0 0 0,0 0 1,0-1-1,0 0 0,1-51-4629,-1 40 3137,4-38-4369,7-8-2760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4548,'-3'-24'11346,"2"1"3042,10 15-11151,11 2-4897,-19 5 1683,0 1 0,1-1 1,-1 1-1,1-1 0,-1 1 0,0 0 0,1 0 0,-1 0 0,1 0 0,-1 0 0,1 0 0,-1 0 0,1 0 0,-1 1 0,0-1 0,1 0 0,-1 1 0,3 0 0,-3 1-25,-1 0 1,1 0 0,-1 0 0,1 0 0,-1 0 0,1 0 0,-1 0 0,0 0 0,0 1 0,0-1-1,0 0 1,-1 0 0,0 2 0,-9 101-709,11-104 697,0-1-1,-1 1 1,1 0-1,-1-1 1,1 1-1,0 0 1,0-1-1,-1 1 1,1-1-1,0 1 1,0-1-1,0 1 1,-1-1-1,1 0 1,0 1-1,0-1 1,0 0 0,0 0-1,0 0 1,0 0-1,0 0 1,0 0-1,0 0 1,0 0-1,1 0 1,35-1 103,-28 1-113,-8 0 23,0 0 0,0 0-1,1 0 1,-1 0 0,0 0-1,0 0 1,0 1 0,0-1-1,1 0 1,-1 1 0,0-1 0,0 1-1,0-1 1,0 1 0,0-1-1,0 1 1,0 0 0,0-1-1,0 1 1,0 0 0,-1 0-1,1 0 1,0 0 0,0 0 0,-1 0-1,1 0 1,-1 0 0,1 0-1,-1 0 1,1 0 0,-1 0-1,1 0 1,-1 0 0,0 1-1,0-1 1,0 0 0,0 0 0,0 0-1,0 0 1,0 1 0,0-1-1,0 0 1,0 0 0,-1 0-1,1 0 1,0 1 0,-1-1-1,1 0 1,-1 0 0,1 0 0,-2 1-1,0 0 33,0 0 1,0 0-1,0 0 0,0 0 0,0 0 0,-1 0 1,1-1-1,-1 0 0,1 1 0,-1-1 0,0 0 0,1 0 1,-1 0-1,0-1 0,0 1 0,1-1 0,-1 1 1,-3-1-1,-60 2 776,51-3-733,29 1-1820,14 0-5342,7 0-2819,-12 0-2457</inkml:trace>
</inkml:ink>
</file>

<file path=ppt/ink/ink4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18738,'0'0'2770,"0"13"-175,0 21-1467,2 1-1,1-1 1,2-1 0,17 60 0,-15-69-1079,1-2 0,2 1 0,0-1 0,1-1 0,2 0 0,0 0 0,1-2 0,18 21 0,-22-31-410,-8-7 173,0 0 1,0-1 0,0 1-1,-1 0 1,1 0 0,0 0-1,-1 0 1,1 0-1,-1 0 1,0 0 0,0 1-1,2 2 1,-15-6-3112,-35-29 54,-22-31 2626,14 12 869,41 39 188,-18-14 1318,22 8 2285,11 14-3976,1 1 0,-1-1 0,1 1 0,-1 0 0,1-1 0,-1 1 0,1 0 0,0 0 0,-1 0 1,1 0-1,0 1 0,0-1 0,0 0 0,0 1 0,0 0 0,0-1 0,-1 1 0,4 0 0,1-2 18,126-42-3731,-50 2-4935,-42 16 1243</inkml:trace>
</inkml:ink>
</file>

<file path=ppt/ink/ink4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5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 2114,'0'0'18204,"-9"-2"-15391,6 2-2671,1-1 0,-1 0 0,0 1 0,0 0 0,0 0 0,1 0 0,-1 0 0,0 0 0,0 0-1,0 1 1,1-1 0,-1 1 0,0 0 0,0 0 0,-4 2 0,4 0 32,-1 0 0,0 0 1,1 0-1,-1 1 0,1 0 0,0-1 1,0 1-1,0 0 0,1 0 0,0 1 0,-3 4 1,0 1 149,1 1-1,0-1 1,0 1 0,1 0 0,-3 20 0,5-29-288,1 0 0,0 0-1,-1 0 1,1 0 0,0 0 0,0 0 0,0 0 0,0 0 0,0 0-1,1 0 1,-1 0 0,0 0 0,1 0 0,0 0 0,-1 0 0,1 0 0,0 0-1,0 0 1,0 0 0,0-1 0,1 1 0,-1-1 0,0 1 0,1 0-1,-1-1 1,1 0 0,-1 1 0,1-1 0,0 0 0,-1 0 0,1 0-1,0 0 1,0 0 0,0-1 0,0 1 0,0 0 0,0-1 0,2 1 0,11-1-261,0 0 1,-1-1 0,1-1-1,-1-1 1,1 0 0,-1 0 0,0-1-1,0-1 1,17-9 0,-14 7-87,1 0 1,0 1-1,0 1 0,36-5 1,-54 10 359,1 0 0,0 0 0,0-1-1,0 1 1,-1 0 0,1 0 0,0 0 0,0 0 0,0 0 0,0 1 0,-1-1 0,1 0-1,0 0 1,0 0 0,0 1 0,-1-1 0,1 0 0,0 1 0,-1-1 0,1 1 0,0-1-1,-1 1 1,1-1 0,0 1 0,-1-1 0,1 1 0,-1 0 0,1-1 0,-1 1 0,1 0-1,-1 0 1,0-1 0,1 1 0,-1 0 0,0 0 0,1-1 0,-1 1 0,0 0 0,0 0-1,0 0 1,0-1 0,0 1 0,0 0 0,0 0 0,0 0 0,0 0 0,0-1 0,0 1-1,-1 0 1,1 1 0,-2 3 159,1-1 1,-1 1-1,0 0 0,0-1 0,0 0 0,-1 1 0,-4 5 1,-14 14 94,0 0 1,-2-2 0,-1 0 0,-32 22 0,0-7-2734,-2-4-3968,19-12-2597</inkml:trace>
</inkml:ink>
</file>

<file path=ppt/ink/ink4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06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1325 15182,'0'0'1479,"-9"11"352,-27 33-251,37-45-1544,-1 1-1,1 0 1,-1 0 0,1 0-1,-1 0 1,0 0-1,1 0 1,-1 0-1,1 0 1,-1 0 0,1 0-1,-1 0 1,1 0-1,-1 0 1,0 0-1,1 1 1,-1-1 0,1 0-1,-1 0 1,0 0-1,1 1 1,-1-1-1,1 0 1,-1 0 0,0 1-1,1-1 1,-1 0-1,0 1 1,0-1-1,1 0 1,-1 1 0,0-1-1,0 1 1,0-1-1,1 0 1,-1 1-1,0-1 1,0 1 0,0-1-1,0 1 1,0-1-1,0 0 1,0 1-1,0-1 1,0 1 0,0-1-1,0 1 1,0-1-1,0 1 1,0-1-1,0 0 1,0 1 0,-1-1-1,1 1 1,0-1-1,0 0 1,0 1-1,-1-1 1,1 1 0,0-1-1,-1 0 1,1 0-1,0 1 1,-1-1-1,1 0 1,0 1 0,-1-1-1,0 0 1,32-6 1284,-1-6-629,-1-2 1,-1 0 0,-1-2-1,36-27 1,-6 5-125,154-98 595,981-656-402,-1121 743-1237,112-85-1926,-152 109-1295,44-49-1,-39 29-6497</inkml:trace>
</inkml:ink>
</file>

<file path=ppt/ink/ink4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22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2527 8 15054,'-141'-7'-395,"0"6"0,0 7 0,-214 34 0,290-25 380,0 3 0,2 2 1,0 4-1,2 2 0,0 3 0,-89 57 0,-314 255 60,372-266 819,4 4-1,-106 120 0,152-148-521,2 1 1,3 2-1,2 1 1,2 2-1,-45 111 1,51-92-345,4 2 1,3 0-1,4 2 1,3 0-1,-2 88 1,11-51-448,6 0 0,31 221 0,-18-248 71,4-1 0,3 0 0,60 146 0,-64-193 341,2-1 0,2-1-1,1-2 1,2 0 0,2-1-1,1-2 1,2 0 0,1-2 0,54 43-1,-34-39 204,2-3 0,1-3 0,1-1 0,2-3 0,0-3 0,2-2-1,1-3 1,86 17 0,-22-15 30,1-5-1,1-5 0,152-7 1,-146-12-160,1-6 1,-2-5 0,0-6 0,-2-5-1,-1-6 1,-2-6 0,-1-5 0,128-69-1,-71 18-61,-5-8-1,-4-7 1,-6-8-1,229-213 0,-157 91 257,-188 184-154,-4-3 0,60-99 0,-85 122 11,-1-1-1,-3-2 0,-1 1 0,-2-2 0,14-67 1,-23 77 35,-2 0 0,-1 0 0,-1 0 0,-2 0 0,-2 0 0,-1-1 0,-1 2 0,-12-46 0,4 40 14,-1 1 0,-3 0-1,0 1 1,-2 1 0,-2 1 0,-1 1 0,-50-60-1,17 33 5,-2 2 0,-122-96-1,95 93-95,-2 4 0,-3 3 0,-2 4 0,-2 5 0,-158-56 0,130 64-508,-2 5 0,0 5 0,-2 6 0,-158-8 1,-214 25-4493,249 21-1296</inkml:trace>
</inkml:ink>
</file>

<file path=ppt/ink/ink4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14 12107,'0'0'1751,"-8"-2"-533,-13-2 241,0 1-1,-1 0 1,1 2 0,-1 1 0,-32 2 0,45 0-1340,0-1 0,0 1 0,0 0-1,0 1 1,1 0 0,-1 0 0,1 1-1,-1 0 1,1 0 0,1 1 0,-1 0 0,1 1-1,0 0 1,0 0 0,0 0 0,-8 11-1,13-15-125,1-1-1,0 1 1,0-1 0,0 1-1,0 0 1,0 0-1,0-1 1,0 1-1,0 0 1,1 0-1,-1 0 1,1 0-1,-1 0 1,1 0-1,0 0 1,0 0-1,0 0 1,0 0-1,0 3 1,1-3-20,0-1 0,-1 1 0,1-1 0,0 1 0,0-1 1,0 0-1,0 1 0,1-1 0,-1 0 0,0 0 0,1 0 0,-1 0 0,0 0 0,1 0 1,-1 0-1,1 0 0,3 1 0,7 1-237,0 0 1,0 0-1,0-1 0,24 1 1,-34-3 223,93 2-1817,-63-2 1506,-1 0 0,1 2 0,40 8-1,-70-10 351,0 1-1,0-1 0,0 1 0,1 0 1,-1-1-1,-1 1 0,1 0 0,0 0 1,0 0-1,0 1 0,0-1 0,-1 0 0,1 1 1,0-1-1,1 3 0,-2-3 61,-1 0 0,1 0-1,-1 1 1,0-1 0,1 0-1,-1 0 1,0 0 0,1 1-1,-1-1 1,0 0 0,0 0 0,0 1-1,0-1 1,0 0 0,-1 0-1,1 0 1,0 1 0,0-1 0,-2 2-1,0 2 217,-1 0 0,0 0 1,0 0-1,-1 0 0,0 0 0,1-1 0,-2 0 0,1 0 0,-7 5 1,-15 10 356,0-1 0,-1-1 0,-1-2 0,0 0 0,-1-2 0,0-2 0,-1 0 0,-1-2 0,-55 9 0,86-18-695,0 0 1,-1 0-1,1 1 0,-1-1 0,1 0 1,-1 0-1,1 0 0,-1 0 1,1 0-1,0 0 0,-1 0 0,1 0 1,-1 0-1,1 0 0,-1 0 0,1 0 1,-1 0-1,1 0 0,-1-1 0,1 1 1,0 0-1,-1 0 0,1 0 0,-1-1 1,1 1-1,0 0 0,-1-1 0,1 1 1,0 0-1,-1-1 0,1 1 1,9-13-2354,37-18-3077,-34 24 3590,36-24-5176</inkml:trace>
</inkml:ink>
</file>

<file path=ppt/ink/ink4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18449,'0'0'3369,"-6"9"-1527,0 0-1448,-34 60 2934,37-64-3148,0 1 0,1-1 0,0 1 0,0-1 0,0 1 0,1 0 0,0 0 0,0 0 0,0 0 1,1 0-1,0 11 0,1-16-184,0 0 0,-1 0 0,1 0 1,0 0-1,0 0 0,-1 0 1,1 0-1,0 0 0,0 0 0,0 0 1,0 0-1,0-1 0,0 1 0,0 0 1,1-1-1,-1 1 0,0-1 1,0 1-1,0-1 0,1 0 0,-1 1 1,0-1-1,1 0 0,-1 0 0,0 0 1,0 0-1,1 0 0,0 0 1,40-4-98,-29 1 30,1-2 0,-1 1-1,0-2 1,0 0 0,0 0-1,-1-1 1,16-13 0,-15 11-4,-1 1 0,1 0 0,1 1 0,0 1 1,27-10-1,-41 16 88,1 0 1,-1 0 0,1 0 0,-1 0-1,1 0 1,-1 0 0,1 0 0,-1 0-1,0 0 1,1 0 0,-1 0-1,1 0 1,-1 0 0,1 0 0,-1 0-1,1 0 1,-1 1 0,0-1-1,1 0 1,-1 0 0,0 1 0,1-1-1,-1 0 1,0 1 0,1-1-1,-1 0 1,0 1 0,1-1 0,-1 0-1,0 1 1,0-1 0,1 0-1,-1 1 1,0-1 0,0 1 0,3 23 550,-11 26 519,7-47-1003,-1 6 132,-3 31 423,5-39-630,0 0-1,0 0 1,1 0-1,-1 0 1,0 0 0,1-1-1,-1 1 1,1 0-1,-1 0 1,1 0-1,-1-1 1,1 1-1,-1 0 1,1-1-1,0 1 1,-1 0 0,1-1-1,0 1 1,0-1-1,-1 1 1,1-1-1,0 1 1,0-1-1,0 0 1,0 1-1,-1-1 1,1 0 0,0 0-1,0 0 1,0 0-1,0 1 1,0-1-1,0 0 1,0-1-1,0 1 1,0 0-1,0 0 1,1-1 0,8-1 47,1-1 1,-1 0 0,0 0-1,1-1 1,-2-1 0,1 0-1,0 0 1,-1-1 0,14-12 0,-12 11-482,-1-1 1,1 1-1,1 1 1,-1 0 0,1 0-1,19-5 1,-31 11 255,1-1 0,0 1 0,-1 0 0,1 0 0,-1 0 0,1 0 0,-1-1 0,1 1 0,0 0 0,-1 0 0,1 0 0,-1 1 0,1-1 0,0 0 0,-1 0 0,1 0 0,-1 0 0,1 0 0,-1 1 0,1-1 0,-1 0 0,1 0 0,-1 1 0,1-1 0,-1 0 0,1 1 0,-1-1 0,1 1 0,-1-1-1,1 1 1,-1-1 0,0 1 0,1-1 0,-1 1 0,0 0 0,0 21-7862,-5-12-1089</inkml:trace>
</inkml:ink>
</file>

<file path=ppt/ink/ink4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21941,'0'0'4324,"51"23"-8488,-20-6-1890</inkml:trace>
</inkml:ink>
</file>

<file path=ppt/ink/ink4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19795,'0'0'4644,"-51"79"-1825,16-34-1058,-4 5-607,0-1-674,4-5-416,11-5-128,8-11-769,7-11-384,3-10-1698,0-7-1729,0-3-2275</inkml:trace>
  <inkml:trace contextRef="#ctx0" brushRef="#br0" timeOffset="1">0 122 18866,'0'0'5061,"69"33"-3300,-27-13-544,4 1-736,4 5-385,3-3-801,-5-1-3459,-2-6-2498</inkml:trace>
</inkml:ink>
</file>

<file path=ppt/ink/ink4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39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1 0 14510</inkml:trace>
</inkml:ink>
</file>

<file path=ppt/ink/ink4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15791,'0'13'91,"-14"234"4782,-1 17-458,17-114-2395,34 240 0,37-37-2173,-49-279-2326,-6-28-5778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11211,'0'0'4345,"-4"9"-1329,2-4-2444,-15 33 2301,12-5 3740,22-65-3260,-8 18-2964,59-141 6,-68 155-395,0 0 0,0 0 0,0 0 0,0 0 0,0 0 0,0 0 0,0 0 0,0 1 0,0-1 0,1 0 0,-1 0 0,0 0 0,0 0 0,0 0 0,0 0 0,0 0 0,0 0 0,0 0 0,0 0 0,0 0 0,1 0 0,-1 0 0,0 0 0,0 0 0,0 0 0,0 0 0,0 0 0,0 0 0,0 0 0,1 0 0,-1 0 0,0 0 0,0 0 0,0 0 0,0 0 0,0 0 0,0 0 0,0 0 0,0 0 0,1 0 0,-1 0 0,0 0 0,0 0 0,0-1 0,0 1 0,0 0 0,0 0 0,0 0 0,0 0 0,0 0 0,0 0 0,0 0 0,0 0 0,0 0 0,0-1 0,0 1 0,0 0 0,1 0 0,-1 0 0,1 17 0,-5 23 0,-10 7 29,9-33-68,1 1 0,0-1 0,1 1 0,-2 29 1,31-45-10794,-19-8 4244</inkml:trace>
</inkml:ink>
</file>

<file path=ppt/ink/ink4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1 482 14157,'0'0'4570,"11"-1"-4271,823-94 5180,10 41-4780,382-36-1501,-803 43 935,426-43 1646,2 50-259,-660 46-832,51-1-276,-241-5-495,0 0-1,-1 0 1,1 0-1,0 0 1,-1 0-1,1 0 1,0-1-1,-1 1 1,1 0-1,-1 0 1,1 0-1,0-1 1,-1 1-1,1 0 1,-1-1-1,1 1 1,-1-1-1,1 1 1,-1 0-1,1-1 1,-1 1 0,1-1-1,-1 1 1,0-1-1,1 0 1,-1 1-1,0-1 1,1 1-1,-1-1 1,0 0-1,0 1 1,0-1-1,0 1 1,1-1-1,-1 0 1,0 1-1,0-1 1,0 0-1,0 1 1,0-1-1,-1 0 1,1 1-1,0-1 1,-1-1 0,-13-28-7046,-10 5-1471</inkml:trace>
</inkml:ink>
</file>

<file path=ppt/ink/ink4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17777,'0'0'6166,"10"-1"-5141,33-1-507,1 2 0,-1 2 0,0 2 0,74 16 0,-18-3-487,210 15-1131,-282-28 1269,-18 5 809,-10-7-877,0 0-1,0 0 1,0 0-1,0 0 1,-1 0-1,1-1 1,0 1-1,-1 0 1,0-1-1,1 1 1,-1-1-1,0 1 1,0-1 0,0 0-1,0 0 1,-2 2-1,-70 45 1858,-47 29-1252,-172 145-1,252-186-2168,11-14-4836</inkml:trace>
</inkml:ink>
</file>

<file path=ppt/ink/ink4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1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0 740 14958,'0'0'3870,"3"-13"-3304,5-11-143,1 0 0,0 1 0,2 0 0,24-37-1,71-96 1155,-92 136-1456,18-24-5,1 2 1,2 1-1,77-69 1,-91 92-100,2 2 0,0 0 0,1 1 0,0 1-1,1 1 1,1 2 0,0 0 0,0 2 0,38-8 0,-33 10-17,0 2 0,0 1-1,0 2 1,0 1 0,0 1-1,0 2 1,0 1 0,34 7 0,-53-7 2,1 1-1,-1 0 1,0 1 0,0 0 0,-1 0 0,1 1 0,-1 1 0,-1 0 0,1 0 0,-1 1 0,0 1 0,-1 0 0,0 0 0,0 0 0,-1 1 0,-1 1 0,1-1 0,-2 1 0,1 0 0,-2 1 0,1 0 0,4 14 0,0 15 269,-2 0 0,-1 1-1,-3 0 1,0 59 0,-3-54 33,2-1 0,2 0 0,13 58 0,-14-90-287,0 1 1,2-1-1,-1 0 0,2 0 0,0-1 1,0 0-1,2 0 0,-1-1 1,1 0-1,1-1 0,0 1 0,1-2 1,0 0-1,15 11 0,-2-5 47,0-2-1,1 0 1,0-2-1,28 10 0,112 30 697,19 8-289,-159-49-426,0-2-1,1-1 1,0 0 0,26 3-1,-41-10 1,-1 0-1,0-1 1,1 0 0,-1 0 0,0-1-1,1-1 1,-1 1 0,0-2 0,0 1-1,0-2 1,-1 1 0,1-1-1,12-7 1,6-7 158,-2-1-1,1-1 1,-2-1-1,-1-1 1,-1-1 0,39-50-1,-36 38 55,-2-1 0,-2-1-1,-1-1 1,27-71-1,-38 79-136,-1 0-1,-2 0 1,-1-1-1,-1 0 1,-2 0-1,-1-1 1,-2-33-1,0 61-119,-1-1 0,0 0 0,0 0 0,0 0 0,-1 1 0,0-1 0,0 1 0,0-1 0,0 1 0,0 0 0,-1 0 0,0 0 0,0 0 0,0 0 0,-7-5 0,5 3 0,4 5-58,1 1 0,-1-1 0,1 1 0,0-1 0,-1 0 0,1 1 0,0-1 0,-1 1 0,1-1-1,0 0 1,0 1 0,-1-1 0,1 0 0,0 0 0,0 1 0,0-1 0,0 0 0,0 1 0,0-1 0,0 0 0,0 1 0,0-1 0,0 0 0,1 1 0,-1-1 0,0 0 0,1 0-1,12-14-5426,1 4-4028</inkml:trace>
</inkml:ink>
</file>

<file path=ppt/ink/ink4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2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15407,'0'0'5092,"52"-39"-3971,9 18 97,22-4-1,19 0-705,21-2-320,13 6-160,10 1 0,-1 6 33,-5 5-97,-14 4-993,-20 4-705,-22 1-608,-28-2-1538,-18-3-3427</inkml:trace>
</inkml:ink>
</file>

<file path=ppt/ink/ink4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3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14958,'0'0'5888,"11"-2"-5156,299-49 1808,181-25-1219,3 38-2251,-433 37-1829,-22-3-2031,-8 0-3778</inkml:trace>
</inkml:ink>
</file>

<file path=ppt/ink/ink4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13773,'0'0'11408,"-2"11"-10655,-11 70 394,5 0 0,2 118-1,4-72-812,-2-41-298,-1-6 80,10 114-1,-5-193-105,0 0 0,0 0 0,0 0 0,0 1 0,0-1 0,0 0 0,1 0 1,-1 0-1,0 0 0,1 0 0,-1 0 0,1 0 0,-1 0 0,1 0 0,0 0 0,-1 0 0,1-1 0,0 1 0,-1 0 0,2 1 0,-1-2-1,0 0-1,0 0 0,-1 0 0,1 0 0,0 1 0,0-1 1,-1 0-1,1 0 0,0-1 0,0 1 0,-1 0 0,1 0 1,0 0-1,-1 0 0,1-1 0,0 1 0,0 0 1,-1-1-1,1 1 0,-1 0 0,2-2 0,2-1-125,-1 0-1,1 0 0,-1 0 1,0-1-1,0 1 0,0-1 1,3-6-1,-1 1-929,-2 0 1,1-1-1,-1 1 0,3-14 0,-1-20-6179,-3-1-4966</inkml:trace>
</inkml:ink>
</file>

<file path=ppt/ink/ink4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5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14542,'0'0'8232,"-1"61"-6919,-2-17-384,-4 4-545,4 1-256,-3-6-64,4-4 0,2-11-128,0-11-769,4-12-1024,13-5-1122,3-9 256,1-22-1729,-1-9-3620</inkml:trace>
</inkml:ink>
</file>

<file path=ppt/ink/ink4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5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370 126 15118,'0'0'4260,"-13"54"-3299,0-7 192,-1 5-512,-1 4-193,6-3-223,8-10-129,1-10-128,4-13-353,14-12-736,0-8-640,-7-8-1475,-4-17-3778</inkml:trace>
  <inkml:trace contextRef="#ctx0" brushRef="#br0" timeOffset="1">62 61 14061,'0'0'1986,"-49"-10"352,38 9 193,10-2-802,1 1-447,22-1-1090,14-2-64,17-3 64,10 1-32,8 0-32,7 2-64,4 2-896,-6 1-3140,-8-2-3843</inkml:trace>
</inkml:ink>
</file>

<file path=ppt/ink/ink4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0 491 14894,'0'0'5536,"6"-12"-4276,32-55 98,3 2 0,96-113-1,-69 91-738,-56 71-557,-8 10-60,-1 0 0,1 1-1,0-1 1,1 1 0,-1 1 0,1-1 0,0 0 0,0 1-1,0 0 1,1 0 0,-1 1 0,10-5 0,-14 8-14,0 0 0,0-1 0,0 1 1,0 0-1,1 1 0,-1-1 1,0 0-1,0 0 0,0 0 0,0 1 1,0-1-1,0 0 0,0 1 0,0-1 1,0 1-1,-1-1 0,1 1 0,0-1 1,0 1-1,0 0 0,0-1 0,-1 1 1,1 0-1,0 0 0,-1 0 0,1 0 1,0 1-1,15 32-115,-11-23 118,4 9-145,9 21 36,43 73 1,-52-101-585,0-1 1,1 1-1,17 14 1,-20-20-334,1 0-1,0-1 1,1-1 0,-1 1 0,1-1 0,12 5-1,33 6-9656</inkml:trace>
</inkml:ink>
</file>

<file path=ppt/ink/ink4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1 21364,'0'0'7111,"-65"67"-6470,28-22-161,-2 8-416,-5-1-64,3 4 64,-3-3-96,3-3-32,5-7-480,5-11-738,11-11-1088,9-16-1410,8-36-16303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47 705,'0'0'10810,"9"-8"-7783,1-1-2034,22-20 7922,-30 40-5000,-3 18-2842,0-18-573,-9 171 1464,9-178-690,-1 0-4403,3-19-17053</inkml:trace>
</inkml:ink>
</file>

<file path=ppt/ink/ink4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21524,'0'0'4453,"8"81"-2692,18-38-1152,10 4 31,6 0-159,15-2-417,10-4-512,-1-5-3877,-1-10-6148</inkml:trace>
</inkml:ink>
</file>

<file path=ppt/ink/ink4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4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75 473 8456,'0'0'438,"-10"1"-331,-28 3 186,37-4-186,0 0 1,0 0-1,0 0 0,0-1 0,-1 1 0,1 0 1,0 0-1,0-1 0,0 1 0,0-1 0,0 1 1,0-1-1,0 1 0,0-1 0,1 1 0,-1-1 1,0 0-1,0 0 0,0 1 0,1-1 0,-1 0 1,0 0-1,1 0 0,-1 0 0,1 0 0,-1 0 1,1 0-1,-1 0 0,1 0 0,0 0 1,-1 0-1,1 0 0,0 0 0,0 0 0,0 0 1,0-1-1,0 1 0,0 0 0,0 0 0,1-2 1,-1-2 207,0-1 0,1 1 1,0 0-1,0-1 1,0 1-1,3-8 1,6-3-204,0-1 0,0 2 1,2-1-1,0 1 0,1 1 0,25-23 1,-6 10 11,2 1 0,36-21 0,-32 26-38,1 1 0,1 2 0,1 1 1,71-18-1,-31 16-56,127-13 0,-198 31-64,15-2 234,0 0-1,0 2 1,0 1 0,1 1-1,32 5 1,-53-4-167,-1-1-1,1 1 1,-1 1 0,0-1-1,0 0 1,0 1 0,0 0-1,0 0 1,-1 0-1,1 1 1,-1-1 0,0 1-1,0 0 1,0 0 0,-1 0-1,1 0 1,-1 0 0,0 0-1,0 1 1,0-1-1,-1 1 1,0-1 0,0 1-1,1 7 1,2 15 129,-1-1-1,-1 1 1,-3 33 0,1-26 206,8 90 508,5 0-1,5-1 1,45 159-1,-61-272-842,0 0-1,0-1 1,1 1-1,0-1 1,1 0-1,0 0 1,1 0-1,0-1 1,0 1-1,0-1 1,1 0 0,1-1-1,-1 1 1,1-1-1,0-1 1,1 1-1,0-1 1,0-1-1,0 1 1,14 5-1,11 7 58,43 30 0,-56-34-77,1 0 0,0-1-1,1-1 1,1-2 0,32 12 0,-40-18-20,0-2 1,1 1-1,-1-2 1,0 0-1,1-1 1,-1-1 0,19-2-1,105-28-9,-22 4-637,-100 24 222,22-3-15,0-1 1,64-22 0,-93 25 471,0 0 0,0 0 0,0-1 0,-1-1 0,0 1 0,0-1 0,0-1 0,-1 0 0,0 0 0,0 0 0,-1-1 0,0-1 0,0 1 0,10-18 0,-5-2 37,0 0 0,-2 0 0,-1-1 1,8-43-1,10-121 213,-26 180-289,0 0 0,0 0 1,-1 1-1,0-1 0,-2 0 0,1 0 0,-1 0 0,-1 1 0,-1-1 0,1 1 0,-11-21 0,6 14-8,0 0 0,2-1 0,0-1 1,-6-35-1,7-5-3820,5 54-1700</inkml:trace>
</inkml:ink>
</file>

<file path=ppt/ink/ink4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2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1 411 14382,'19'-4'1585,"991"-142"786,-398 72-3277,-13-42 840,-553 105 80,7-2 11,62-23 0,-105 28 481,-23 5 14,-37 5 252,42-2-702,-429 51 408,240-24-406,67-11-211,-1088 153 3551,1192-164-3389,-59 12 34,140-12-549,738-41 529,-498 16-912,-197 15 538,304-23-1509,-8-28 378,-382 53 1440,-2 2 20,-1-1-1,1 0 1,-1 0-1,0-1 1,0 0-1,0-1 1,0 1 0,-1-2-1,15-9 1,-23 14 14,1 0-1,-1-1 1,0 1 0,1 0 0,-1 0-1,0 0 1,0-1 0,0 1 0,1 0-1,-1-1 1,0 1 0,0 0 0,0-1-1,0 1 1,0 0 0,1 0 0,-1-1 0,0 1-1,0-1 1,0 1 0,0 0 0,0-1-1,0 1 1,0 0 0,0-1 0,0 1-1,0 0 1,-1-1 0,1 1 0,0 0-1,0-1 1,0 1 0,0 0 0,0 0-1,0-1 1,-1 1 0,1 0 0,0-1-1,0 1 1,-1 0 0,1 0 0,0-1 0,0 1-1,-1 0 1,1 0 0,0 0 0,0 0-1,-1-1 1,1 1 0,0 0 0,-1 0-1,1 0 1,0 0 0,-1 0 0,1 0-1,0 0 1,-1 0 0,1 0 0,0 0-1,-1 0 1,1 0 0,-1 0 0,-19-4 201,-1 1 1,1 1-1,-1 1 1,-32 2-1,9-1-144,-461 37 162,0 42-449,170-23-2073,124-26-3095</inkml:trace>
</inkml:ink>
</file>

<file path=ppt/ink/ink4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4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204 288 7687,'-8'-1'1458,"-26"-5"168,18 2 1188,25 2 3583,35-1-5094,0-1 1,69-17 0,-47 7-934,77-12-88,619-142-340,-738 158-53,-55 10-23,-74 17 342,-130 39 0,117-26 235,-642 163 3620,739-188-3900,-59 10 464,127-37-590,328-96-651,14 28-876,-58 14 1144,-316 73 348,2-1 7,-1-1 0,1 0-1,23-11 1,-39 13 33,-9 2-21,-16 0 12,-49 10 43,1 2-1,-139 44 1,163-42-52,-175 58-184,141-43-1988,3-3-3290,31-12-3018</inkml:trace>
</inkml:ink>
</file>

<file path=ppt/ink/ink4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5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2388 17072,'0'0'3486,"-5"-11"-2541,4 7-890,-2 0 11,2 0 0,-1 0-1,0-1 1,1 1 0,0-1 0,0 1 0,0-1 0,1 1 0,-1-1-1,1 1 1,0-1 0,0 0 0,1 1 0,0-1 0,-1 1 0,1-1-1,1 1 1,-1-1 0,3-4 0,213-425 2562,-71 154-1973,-30 42-446,312-584-2382,-261 567 2394,-131 206-142,3 2 0,86-81 1,-123 127-81,0-1-55,0-1 1,1 1-1,-1 0 1,1 0-1,0 0 0,-1 0 1,1 1-1,0-1 0,0 1 1,0 0-1,0-1 1,1 2-1,4-2 0,-8 2-23,1 0-1,-1 0 0,1 1 1,-1-1-1,0 0 0,1 1 0,-1-1 1,0 1-1,0-1 0,1 0 1,-1 1-1,0-1 0,0 1 1,1-1-1,-1 1 0,0-1 1,0 1-1,0-1 0,0 1 1,0-1-1,0 0 0,0 1 1,0-1-1,0 1 0,0-1 0,0 1 1,0-1-1,0 1 0,0-1 1,0 1-1,-1-1 0,1 1 1,0-1-1,-1 1 0,-6 19-2458,-8-4-2139</inkml:trace>
</inkml:ink>
</file>

<file path=ppt/ink/ink4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6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465 207 6246,'-8'-1'235,"-44"-3"1818,-1 2 1,1 3-1,-1 2 1,0 2-1,-73 17 1,120-20-1614,-1 0 0,1 1 0,0-1 1,-1 2-1,2-1 0,-8 6 0,12-9-336,-1 1-1,1 0 0,0 0 0,0 0 1,0 0-1,0 0 0,0 0 0,0 0 1,0 0-1,0 0 0,0 0 1,1 1-1,-1-1 0,0 0 0,1 0 1,-1 1-1,1-1 0,-1 1 0,1-1 1,0 0-1,-1 1 0,1-1 1,0 1-1,0-1 0,0 1 0,0-1 1,0 1-1,1-1 0,-1 1 0,0-1 1,1 0-1,-1 1 0,1-1 1,-1 0-1,1 1 0,1 1 0,-1-2-43,1 1 0,-1-1 0,1 0 0,-1 1 0,1-1 0,0 0 0,0 0 0,-1 0 0,1 0 0,0 0 0,0-1 0,0 1 0,0-1 0,0 1 0,0-1 0,4 1 0,39 0 352,-29-2-237,3 0-79,0-1-1,0-1 0,0-1 1,0 0-1,-1-1 0,1-1 1,-1-1-1,-1-1 1,24-13-1,-27 12-46,1 1 0,-1-2 0,-1 0 0,1-1 0,-2 0 0,0-1 1,0 0-1,-1-1 0,0 0 0,-1-1 0,8-15 0,-15 24 12,-1-1 0,0 1 0,0-1 1,0 0-1,-1 0 0,0 0 0,0 0 0,0-9 0,-1 13-49,1 0 0,-2 1-1,1-1 1,0 0 0,0 0-1,0 0 1,-1 1 0,1-1-1,-1 0 1,0 1 0,1-1-1,-1 0 1,0 1 0,0-1-1,0 1 1,0-1 0,0 1-1,0 0 1,-1-1 0,1 1-1,0 0 1,-1 0 0,1 0-1,-1 0 1,1 0 0,-1 0-1,1 0 1,-1 1 0,0-1-1,1 0 1,-3 0 0,-5 0-2,0 1 1,-1-1-1,1 1 1,0 1-1,0 0 1,0 0-1,0 1 1,0 0-1,0 0 1,0 1 0,1 0-1,-1 1 1,1 0-1,0 0 1,0 1-1,0 0 1,1 0-1,-11 10 1,-6 5 97,1 2 1,2 0-1,0 1 0,-21 31 1,34-43 17,1 1 0,0 0 1,0 0-1,1 0 1,-7 21-1,12-31-118,0 0 0,0 1-1,1-1 1,-1 0 0,1 1-1,-1-1 1,1 0 0,0 1-1,0-1 1,0 0 0,0 1-1,0-1 1,1 0 0,-1 1-1,1-1 1,-1 0 0,1 1-1,0-1 1,0 0 0,0 0-1,0 0 1,0 0 0,0 0-1,1 0 1,-1 0 0,1 0-1,0 0 1,-1-1 0,1 1-1,0-1 1,0 1 0,0-1-1,0 0 1,0 1 0,0-1-1,0 0 1,0-1 0,1 1-1,-1 0 1,3 0 0,14 3-261,1-1 0,0 0 0,-1-2 0,1 0 0,0-2 0,0 0 0,20-4 0,4-3-2158,0-1 0,42-17 0,-8-2-4785,-6-2-5221</inkml:trace>
</inkml:ink>
</file>

<file path=ppt/ink/ink4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9769,'0'0'13917,"10"11"-12198,-4-5-1410,-2-2-172,0-1 0,-1 1-1,1 1 1,-1-1 0,0 0-1,0 1 1,0-1-1,0 1 1,-1 0 0,0 0-1,0 0 1,-1 0 0,1 0-1,-1 0 1,0 1 0,0 4-1,-2 26 117,-1 0 0,-2 0 0,-12 48 0,-1 12 774,18-80 50,7-33-724,11-36-218,-8 4 26,-2-1 0,-2 1 0,-3-1 0,-1-70 1,18 147-200,-17-22 54,1 0-1,0 0 1,0 0-1,0-1 1,1 1-1,-1-1 1,1-1-1,0 1 1,0-1-1,1 0 1,-1 0-1,13 3 1,-4-3-583,-1 0 1,1-1-1,0-1 1,0 0-1,15-2 1,-28 1 202,0 0 0,0 0 1,0-1-1,-1 1 0,1 0 0,0-1 1,0 1-1,0-1 0,-1 0 1,1 1-1,0-1 0,-1 0 1,1 0-1,-1 0 0,1 0 1,-1 0-1,2-2 0,-2 1-411,1 0-1,-1 0 1,0 0-1,0 0 1,0 0-1,0 0 1,-1 0-1,1 0 1,-1 0-1,1 0 1,-1-1-1,1 1 1,-1-3-1,0-15-7092</inkml:trace>
</inkml:ink>
</file>

<file path=ppt/ink/ink4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7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6438,'0'0'16656,"-1"9"-14564,-6 132 3425,6 51-4159,1-184-1175,2-129-246,-1-70-88,-1 184 75,0 9-108,15 14-244,32 3-1412,-29-17-1970,-3-5-4500,-9-2 665</inkml:trace>
</inkml:ink>
</file>

<file path=ppt/ink/ink4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157 176 3171,'0'0'13613,"1"-9"-10570,0 2-3172,0 1 1055,1 0 0,-2 1 0,1-1 0,-1 0 0,0-11-1,0 16-821,0 0-1,-1 0 0,1 0 0,0 0 0,0 0 1,-1 0-1,1 0 0,-1 0 0,1 0 0,-1 0 0,1 0 1,-1 1-1,0-1 0,1 0 0,-1 0 0,0 1 1,1-1-1,-1 0 0,0 1 0,0-1 0,0 1 1,0-1-1,0 1 0,0-1 0,0 1 0,1 0 0,-1-1 1,0 1-1,0 0 0,0 0 0,0 0 0,0 0 1,-1 0-1,1 0 0,0 0 0,0 0 0,0 0 1,0 0-1,0 0 0,1 1 0,-1-1 0,0 0 0,0 1 1,0-1-1,0 1 0,-1 0 0,-5 2-53,1 1 0,0 0 0,0 0-1,0 0 1,1 1 0,-1-1 0,1 1 0,0 1-1,1-1 1,-1 1 0,1-1 0,-4 8 0,-2 4 159,1 0 0,0 0 0,-8 24 0,15-37-155,1 0 0,0 0 0,0 0 0,0 0-1,0 0 1,1 0 0,0 0 0,0 0 0,0 0-1,1 7 1,-1-10-47,0 0 0,1 0 0,0 0-1,-1 0 1,1 0 0,0 0 0,-1 0 0,1 0-1,0 0 1,0 0 0,0 0 0,0 0 0,0-1-1,0 1 1,0 0 0,0-1 0,0 1 0,0 0-1,0-1 1,0 0 0,0 1 0,1-1 0,-1 0-1,0 1 1,0-1 0,1 0 0,-1 0 0,0 0-1,0 0 1,1 0 0,-1 0 0,0-1 0,0 1-1,0 0 1,1 0 0,0-2 0,17-3-2,-1-1-1,0-1 1,0-1 0,-1-1 0,0 0 0,18-14 0,41-21-445,-71 42 410,1-2 10,1 1 1,0 0-1,0 0 1,0 0-1,0 1 0,0 0 1,1 0-1,-1 1 1,1 0-1,8 0 0,-15 2 20,0 0-1,0 0 1,0-1-1,0 1 1,0 0-1,0 0 0,0 0 1,0 0-1,-1 0 1,1 0-1,0 0 0,-1 1 1,1-1-1,0 0 1,-1 0-1,0 0 1,1 1-1,-1-1 0,0 0 1,0 1-1,1-1 1,-1 0-1,0 0 0,0 1 1,0-1-1,-1 0 1,1 1-1,-1 1 1,-4 43 379,5-46-373,-8 34 313,-3 18-19,11-52-300,0 0 0,0 0 0,0 0 0,0 0 0,0 0 0,0 1 0,0-1 0,0 0 0,0 0 0,0 0 0,0 0 0,0 0 0,0 1 0,0-1 0,0 0 0,0 0 0,0 0 0,0 0 0,0 0 0,1 0 0,-1 1 0,0-1 0,0 0 0,0 0 0,0 0 0,0 0 0,0 0 0,0 0 0,0 0 0,0 1 0,1-1 0,-1 0 0,0 0 0,0 0 0,0 0 0,0 0 0,0 0 0,1 0 0,-1 0 0,0 0 0,0 0 0,0 0 0,0 0 0,0 0 0,1 0 0,-1 0 0,0 0 0,0 0 0,0 0 0,0 0 0,0 0 0,1 0 0,-1 0 0,0 0 0,0 0 0,11-8 0,6-13 0,-9 6 0,-1 0 0,-1-1 0,-1 0 0,0 0 0,-1 0 0,0 0 0,1-19 0,0-118 0,-5 131 0,0 22-3,0-1 0,0 1-1,0 0 1,0 0 0,0-1 0,0 1 0,0 0-1,0 0 1,0-1 0,0 1 0,0 0-1,0 0 1,0-1 0,0 1 0,1 0 0,-1 0-1,0-1 1,0 1 0,0 0 0,0 0 0,0-1-1,0 1 1,1 0 0,-1 0 0,0 0 0,0 0-1,0-1 1,1 1 0,-1 0 0,0 0-1,0 0 1,0 0 0,1 0 0,-1-1 0,0 1-1,0 0 1,1 0 0,-1 0 0,1 0 0,11 6-435,15 18-1682,-23-21 1181,19 14-5237,5-3-3882</inkml:trace>
</inkml:ink>
</file>

<file path=ppt/ink/ink4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8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54 13293,'1'-9'3240,"0"5"-3648,1-31 5131,-3 29-1579,-5 28-1976,-10 84 6,5 1 1,4 0-1,9 144 1,-2-246-1125,7 65 330,-7-67-370,1-1 0,-1 0 1,0 0-1,1 1 0,0-1 1,-1 0-1,1 0 1,0 0-1,0 0 0,0 0 1,1 0-1,-1 0 0,0 0 1,1 0-1,-1-1 0,1 1 1,-1-1-1,1 1 0,0-1 1,0 1-1,0-1 0,0 0 1,0 0-1,0 0 1,3 1-1,-3-2 3,1 0 1,-1-1-1,0 1 1,0-1-1,0 0 1,0 0-1,0 1 0,0-1 1,0-1-1,0 1 1,0 0-1,-1 0 1,1-1-1,0 1 0,-1-1 1,1 1-1,-1-1 1,1 0-1,-1 0 1,0 0-1,0 1 0,0-1 1,0 0-1,0 0 1,0 0-1,-1-1 1,2-1-1,18-67 177,-19 68-185,6-34 29,-2 1 0,-1-1 1,-2 0-1,-5-69 0,-1 90-33,-1 19-97,-2 25-1,7-25 96,-1 7 3,1-1-1,0 1 1,1-1-1,0 0 1,4 17-1,-4-24 5,-1 1-1,1-1 1,1 1 0,-1-1-1,0 0 1,1 0-1,-1 0 1,1 0 0,-1 0-1,1 0 1,0 0 0,0 0-1,0-1 1,0 1-1,0-1 1,0 1 0,1-1-1,-1 0 1,0 0 0,1 0-1,-1 0 1,1 0-1,-1-1 1,1 1 0,-1-1-1,4 1 1,4-1 26,1 1 0,0-1 1,0-1-1,-1 0 0,1 0 0,-1-1 1,1-1-1,-1 0 0,0 0 1,0-1-1,0 0 0,14-8 0,8-8-3,-1-1-1,34-30 0,-37 29 2,-28 21-32,0 1 0,0 0-1,0 0 1,0 0 0,1-1 0,-1 1 0,0 0 0,0 0 0,0 0 0,0 0 0,1 0 0,-1-1-1,0 1 1,0 0 0,0 0 0,1 0 0,-1 0 0,0 0 0,0 0 0,0 0 0,1 0 0,-1 0-1,0 0 1,0 0 0,1 0 0,-1 0 0,0 0 0,0 0 0,0 0 0,1 0 0,-1 0 0,0 0-1,0 0 1,0 0 0,1 0 0,-1 0 0,0 0 0,0 0 0,0 1 0,1-1 0,-1 0 0,0 0-1,0 0 1,0 14 47,-11 31 302,4-19-16,7-25-327,0 0 0,-1 0 0,1 0 0,0 0 0,0 0 0,0 0 0,0 1 0,0-1 0,0 0 0,0 0 0,0 0 0,0 0 0,1 0 0,-1 0 0,0 0 0,1 1 0,-1-1 0,1 0 0,-1 0 0,1 0 0,-1 0 0,1-1 0,0 1-1,0 1 1,1-2 2,-1 1-1,0-1 0,0 0 1,0 1-1,1-1 0,-1 0 0,0 0 1,0 0-1,0 0 0,1 0 0,-1 0 1,0 0-1,0-1 0,1 1 0,-1 0 1,0-1-1,0 1 0,2-1 1,8-5 26,1-1 1,-1 0 0,14-10-1,-16 10-26,2-1-882,1 0 0,0 1 0,1 0-1,0 1 1,15-5 0,-23 9 411,0 1 0,0 0 0,0 0 0,0 0-1,0 1 1,0-1 0,0 1 0,1 0 0,-1 1 0,0-1 0,0 1 0,0 0 0,0 0 0,0 1-1,0-1 1,-1 1 0,8 4 0,-5-3-6437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19186,'0'0'6598,"83"-5"-4484,-35-4-416,5-1-705,-2 8-705,0 2-256,-5 0-961,-4 8-1377,-6 0-3139,-11-4-5093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12075,'0'0'15919,"9"-9"-14749,6-7-694,0-1 0,-1 0 0,-1-1 0,14-26 0,46-94 597,-51 93-1099,-28 85-172,-7 4 24,-15 67 555,26-97-1063,1-1 1,0 1-1,2 21 1,-1-35 467,0 0 1,0 1 0,0-1 0,0 1 0,0-1 0,0 0 0,0 1-1,0-1 1,0 1 0,0-1 0,0 0 0,1 1 0,-1-1 0,0 1-1,0-1 1,1 0 0,-1 1 0,0-1 0,0 0 0,1 1 0,-1-1-1,0 0 1,1 0 0,-1 1 0,0-1 0,1 0 0,-1 0 0,0 0-1,1 1 1,-1-1 0,1 0 0,-1 0 0,1 0 0,-1 0 0,0 0-1,1 0 1,-1 0 0,1 0 0,-1 0 0,1 0 0,10 0-8943</inkml:trace>
</inkml:ink>
</file>

<file path=ppt/ink/ink4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16528,'0'0'12390,"-8"5"-11306,2-2-980,-1 1 0,1 0 0,0 0 0,1 0 0,-1 1 0,1 0 0,0 0 1,0 0-1,0 1 0,1-1 0,0 1 0,0 0 0,0 1 0,1-1 0,0 0 0,0 1 0,1 0 0,-1 0 1,2 0-1,-1 0 0,0 9 0,2-14-112,1-1 0,-1 0-1,1 1 1,-1-1 0,1 0 0,0 1 0,0-1-1,-1 0 1,1 0 0,0 0 0,0 0 0,0 0-1,1 0 1,-1 0 0,0 0 0,0 0 0,0 0 0,1 0-1,-1-1 1,0 1 0,1-1 0,-1 1 0,1-1-1,-1 1 1,1-1 0,-1 0 0,0 0 0,1 0-1,-1 0 1,1 0 0,-1 0 0,3 0 0,54-3-1959,-48 1 704,-1-1 0,1 1 0,-1-2 0,0 1 1,0-1-1,12-7 0,19-15-7012</inkml:trace>
</inkml:ink>
</file>

<file path=ppt/ink/ink4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18033,'0'0'3721,"-8"5"-267,-2 2-3045,1 1-1,0 0 1,0 1 0,1 0 0,0 0 0,1 1 0,0 0-1,0 0 1,1 1 0,1 0 0,0 0 0,0 0 0,1 0-1,-4 15 1,3-3-271,0 0 1,1 0-1,1 0 0,1 1 1,1-1-1,1 0 0,3 24 1,12-1-65,-15-45-75,1-1 0,-1 1 0,0 0 0,0-1 0,0 1 1,0-1-1,1 1 0,-1 0 0,0-1 0,1 1 0,-1-1 0,0 1 0,1-1 1,-1 1-1,1-1 0,-1 1 0,1-1 0,-1 1 0,1-1 0,-1 0 1,1 1-1,-1-1 0,1 0 0,-1 1 0,1-1 0,0 0 0,-1 0 0,1 1 1,0-1-1,-1 0 0,1 0 0,0 0 0,-1 0 0,1 0 0,0 0 1,-1 0-1,1 0 0,0 0 0,-1-1 0,1 1 0,-1 0 0,1 0 0,0 0 1,-1-1-1,1 1 0,-1 0 0,1-1 0,-1 1 0,1 0 0,-1-1 1,1 1-1,-1-1 0,1 1 0,-1-1 0,1 1 0,-1-1 0,0 1 0,1-1 1,-1 0-1,0 1 0,1-1 0,-1 1 0,0-1 0,0 0 0,0 1 1,1-2-1,10-27-241,0-1 1,-2 0 0,-2 0 0,6-43-1,-14 84 256,-2 2 3,1 1 0,1-1 1,0 1-1,1-1 0,2 23 0,-1-33-11,-1 0-1,1 0 1,0-1-1,0 1 1,0 0-1,0 0 1,0-1-1,1 1 1,-1-1-1,1 1 1,0-1-1,0 1 1,0-1-1,0 0 1,0 0 0,0 0-1,0 0 1,1-1-1,-1 1 1,1 0-1,-1-1 1,1 0-1,0 0 1,-1 0-1,1 0 1,0 0-1,0 0 1,0-1-1,0 1 1,0-1-1,0 0 1,4 0-1,-1 0 8,0-1-1,0 0 1,0 0 0,0-1-1,0 1 1,0-1 0,-1-1-1,1 1 1,-1-1 0,1 0-1,-1 0 1,0 0 0,0-1-1,-1 0 1,1 0-1,3-5 1,-2 4-2,0-2-1,-1 1 1,0 0-1,0-1 1,0 0-1,-1 0 1,0-1 0,-1 1-1,1-1 1,-1 0-1,2-11 1,-33 49 192,22-19-148,0 0 1,1 1 0,0 0-1,0 0 1,2 0-1,-1 1 1,1-1 0,1 1-1,1 0 1,0-1-1,0 22 1,1-33-67,0-1 1,0 1-1,1-1 1,-1 1-1,0-1 1,0 1-1,0-1 0,0 1 1,1-1-1,-1 0 1,0 1-1,0-1 1,1 1-1,-1-1 0,0 1 1,1-1-1,-1 0 1,0 1-1,1-1 1,-1 0-1,0 1 0,1-1 1,-1 0-1,1 0 1,-1 1-1,1-1 1,-1 0-1,1 0 0,-1 0 1,1 0-1,-1 0 1,1 0-1,-1 1 0,1-1 1,-1 0-1,1 0 1,-1-1-1,1 1 1,-1 0-1,1 0 0,-1 0 1,1 0-1,-1 0 1,1 0-1,-1-1 1,1 1-1,-1 0 0,0 0 1,1-1-1,-1 1 1,1-1-1,22-18-1756,6-43-7121,-14 20 1644</inkml:trace>
</inkml:ink>
</file>

<file path=ppt/ink/ink4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4:5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5701,'0'0'16331,"-8"6"-13534,3-2-2508,0 0 0,1 0 0,-1 0 0,1 1 0,0-1 0,0 1 1,1 0-1,-6 10 0,8-13-301,0 1 0,0-1 0,0 1 0,1-1 0,-1 1 0,0-1 1,1 1-1,0 0 0,0-1 0,0 1 0,0-1 0,0 4 0,1-4-235,-1 1 0,1-1 0,0 0 0,0 1 0,0-1 0,0 0 0,1 0 0,-1 0 0,0 0 0,1 0 0,0 0 0,-1 0 0,1-1-1,0 1 1,3 2 0,3 1-1554,0-1 0,0 0 0,1 0 0,-1-1 0,1 0 0,-1-1 0,1 0 0,14 2 0,19 4-434,-3 8 7093,-38-14-4247,1-1 1,-1 0-1,0 0 0,1 0 0,-1 1 0,0-1 0,0 0 0,0 1 1,0-1-1,0 1 0,0-1 0,-1 1 0,1 0 0,0-1 1,-1 1-1,1 0 0,-1 0 0,0-1 0,0 1 0,1 0 0,-1 0 1,-1 2-1,-7 47 5752,2-8-4105,7-43-2251,-1 1 0,1-1 1,-1 0-1,1 1 1,-1-1-1,1 0 0,0 1 1,-1-1-1,1 0 0,0 0 1,-1 0-1,1 1 1,0-1-1,-1 0 0,1 0 1,0 0-1,-1 0 0,1 0 1,0 0-1,-1 0 0,1-1 1,0 1-1,-1 0 1,1 0-1,-1 0 0,2-1 1,19-5 113,50-35-210,-61 33-4,1 1-1,0 0 1,1 1 0,-1 0-1,1 1 1,0 0 0,1 1-1,19-5 1,-31 10 95,-1-1 0,1 0 0,0 0 0,-1 1 0,1-1 0,0 0 0,-1 1 0,1-1 0,-1 1 0,1-1 0,0 1-1,-1-1 1,1 1 0,-1-1 0,1 1 0,-1-1 0,0 1 0,1 0 0,-1-1 0,0 1 0,1 0 0,-1-1 0,0 1 0,0 0 0,1-1 0,-1 1 0,0 0 0,0 0 0,0-1 0,0 1-1,0 0 1,0 0 0,0 1 0,-1 34 451,1-26-342,-1-7-92,1-1 0,0 1 1,0-1-1,0 1 0,0-1 0,0 1 0,1-1 0,-1 0 1,1 1-1,0-1 0,-1 1 0,1-1 0,0 0 0,0 1 1,1-1-1,-1 0 0,0 0 0,4 4 0,-2-5-66,1 1 0,-1-1-1,0 0 1,1 0 0,-1 0-1,1 0 1,0-1 0,-1 0-1,1 1 1,-1-1 0,1 0-1,7-2 1,11-2-3302,-9-3-2350,3-3-6676</inkml:trace>
</inkml:ink>
</file>

<file path=ppt/ink/ink4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1 302 15983,'0'0'5803,"10"-3"-3433,172-43 2441,113-27-2356,514-63-924,-574 111-2078,352 7 0,-571 18 310,1 0-1,-1 1 0,1 0 0,-1 2 0,0 0 1,0 0-1,0 2 0,0 0 0,0 1 0,17 9 1,-24-6-1300,-16-22-20052</inkml:trace>
</inkml:ink>
</file>

<file path=ppt/ink/ink4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5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85 300 9801,'-9'4'1623,"-1"0"-791,-31 12 1595,17 0 2498,38-18-1548,3-1-3076,235-97 2707,-130 47-2429,16-5-378,169-66 15,-558 222-254,-177 64-4,462-180 62,132-66-14,-136 71-36,15-7-224,1 2 0,1 2 0,74-16 0,-193 80-248,19-14-328,18-12-494,-37 19 0,61-36-228,0 0 0,-1-1 1,0 0-1,-16 2 0,3-4-7518</inkml:trace>
</inkml:ink>
</file>

<file path=ppt/ink/ink4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5:06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106 350 4068,'-8'3'7602,"0"0"-6421,-4 2 239,0-1-1,0-1 1,0 0 0,-1-1 0,-13 2 0,26-5-1351,-1 1 0,1 0 0,0-1 1,0 1-1,-1 0 0,1-1 0,0 1 1,0 0-1,0-1 0,0 1 0,-1-1 1,1 1-1,0 0 0,0-1 1,0 1-1,0-1 0,0 1 0,0 0 1,0-1-1,0 1 0,0-1 0,0 1 1,0 0-1,0-1 0,1 1 0,-1-1 1,0 1-1,0 0 0,0-1 1,0 1-1,1 0 0,-1-1 0,0 1 1,0 0-1,1-1 0,-1 1 0,0 0 1,0 0-1,1-1 0,6-7 3,1-1 0,0 2 0,1-1 0,-1 1 0,1 0 0,16-8 0,69-34 215,-75 40-149,269-110 511,9-4-460,-373 150 62,-246 102 1662,103-44-1194,246-95-3818,27-14-2418,6-14-2934</inkml:trace>
</inkml:ink>
</file>

<file path=ppt/ink/ink4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17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6342,'0'0'256</inkml:trace>
</inkml:ink>
</file>

<file path=ppt/ink/ink4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20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2465 169 7751,'-1'0'198,"0"0"-1,0-1 0,1 1 1,-1-1-1,0 1 0,1-1 1,-1 1-1,0-1 0,1 0 0,-1 1 1,1-1-1,-1 0 0,1 1 1,-1-1-1,1 0 0,-1 0 1,1 0-1,0 1 0,-1-1 1,1 0-1,0 0 0,0 0 1,0 0-1,0 0 0,-1 1 1,1-1-1,1 0 0,-1 0 0,0 0 1,0 0-1,0 0 0,0 0 1,0 1-1,1-1 0,-1 0 1,1-1-1,-1 1-97,1 1 1,-1-1-1,0 0 0,1 0 1,-1 0-1,0 0 0,0 0 1,0 0-1,0 0 0,0 0 1,0 0-1,0 0 0,0 0 1,0 0-1,0 0 0,0 0 1,-1 0-1,1 0 0,0 0 1,-1 0-1,1 0 0,-1 1 1,1-1-1,-1 0 0,1 0 1,-1 0-1,1 1 0,-1-1 1,0 0-1,0 1 0,1-1 1,-1 0-1,0 1 0,0-1 1,0 1-1,0-1 1,1 1-1,-1 0 0,0-1 1,0 1-1,-1 0 0,-120-15 1502,82 12-1185,1-2 1,0-1-1,0-2 1,-43-15-1,47 11-388,0 2-1,0 2 1,-1 1-1,-65-4 1,-149 10 153,116 4-144,-416 22 613,469-15-514,1 4 0,1 3-1,0 3 1,-132 54 0,186-61-121,1 0 1,0 1-1,1 2 1,1 0-1,0 1 1,1 2-1,1 0 0,1 1 1,0 0-1,2 2 1,1 0-1,-23 41 1,26-40-18,2 0 1,0 1 0,2 0-1,0 0 1,2 1-1,1 0 1,1 1-1,1-1 1,1 1 0,1 0-1,1 0 1,2 0-1,6 44 1,-5-60 0,1 0 0,0-1 0,0 1-1,1-1 1,1 0 0,0 0 0,0 0 0,0 0 0,1-1 0,0 0 0,1 0 0,0-1-1,0 0 1,1 0 0,-1-1 0,1 1 0,1-2 0,-1 1 0,1-1 0,17 6 0,13 5 1,2-2 1,-1-3 0,72 13 0,-50-12-2,300 84 144,-320-83-130,1-1 0,0-3 0,72 7 1,-91-14 36,0-2 1,0 0 0,-1-2 0,1-1 0,0-1 0,-1 0 0,0-2 0,30-11-1,21-14 167,-30 11-181,1 2 0,1 2-1,0 2 1,1 2 0,50-7-1,128 8 389,2-1-372,-181 7 73,0-2-1,86-26 0,-88 19-31,0-2-1,-1-1 1,41-24-1,-71 33-15,0 0-1,-1-1 1,0 0-1,-1-1 0,0 0 1,-1-1-1,1 0 0,-2-1 1,0 0-1,0-1 1,-1 1-1,-1-1 0,8-19 1,-9 16-28,0 0 0,-1 0 1,-1 0-1,0-1 0,-1 0 0,-1 0 1,0 0-1,-2-28 0,-1 34 26,-1 0-1,0 0 0,0 0 0,-1 1 0,0-1 0,-1 1 1,-1 0-1,1 0 0,-2 0 0,1 0 0,-1 1 0,-1 0 1,1 0-1,-11-10 0,-13-9 68,-1 1 0,-1 2 0,-2 1 0,-50-27 1,-152-63 394,198 98-500,-2 2 1,1 2-1,-2 1 0,-53-6 0,-18 10-2764,110 7 1637,-1-1-564,10-17-15058</inkml:trace>
</inkml:ink>
</file>

<file path=ppt/ink/ink4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6:5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1278 5285,'-11'3'635,"6"-2"-551,-11 4 685,-1-1 0,0-1 0,0-1 0,-1 0 0,-27-1 0,44-1-725,1 0-1,-1-1 1,1 1-1,-1 0 1,1 0-1,0 0 1,-1 0-1,1 0 1,0-1-1,-1 1 1,1 0-1,-1 0 1,1-1-1,0 1 1,0 0-1,-1-1 1,1 1-1,0 0 1,-1-1-1,1 1 1,0 0-1,0-1 1,0 1-1,-1-1 1,1 1-1,0 0 1,0-1-1,0 1 1,0-1-1,0 1 1,0 0-1,0-1 1,0 1-1,0-1 1,0 1-1,0-1 1,0 1-1,0 0 1,0-1-1,0 1 1,0-1-1,1 1 1,-1 0-1,0-1 1,0 1-1,0-1 1,1 1-1,-1 0 1,0-1-1,16-21 243,24-11-68,1 2 1,2 2-1,70-36 0,-59 34-125,550-302 238,-19 12 488,-20-32 375,-553 345-1064,-5 4 11,-1 0 1,0-1 0,0 1 0,0-1 0,0-1 0,-1 1 0,6-8 0,-11 13-118,0 0 1,0 0-1,0 0 0,0-1 0,0 1 1,0 0-1,1 0 0,-1 0 0,0-1 1,0 1-1,0 0 0,0 0 0,0 0 0,0-1 1,0 1-1,0 0 0,0 0 0,0 0 1,0-1-1,0 1 0,0 0 0,0 0 1,0 0-1,0-1 0,0 1 0,-1 0 1,1 0-1,0 0 0,0-1 0,0 1 1,0 0-1,0 0 0,0 0 0,0 0 1,-1 0-1,1-1 0,0 1 0,0 0 1,0 0-1,0 0 0,-1 0 0,1 0 1,0 0-1,0 0 0,0-1 0,-1 1 1,1 0-1,0 0 0,0 0 0,-18-1 433,-19 6-290,-9 8-127,1 1 0,1 3 0,1 2-1,0 2 1,-58 38 0,-22 28-2926,87-60-1956,6-8-4853</inkml:trace>
</inkml:ink>
</file>

<file path=ppt/ink/ink4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01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1343 9385,'-11'6'801,"-1"0"-423,-6 2 448,2 1 1,-1 0-1,-19 16 0,34-20 1506,12-4-1732,16-6-286,27-15 553,88-49 0,-80 37-706,1169-670 167,-604 330-362,-578 345-17,22-16-530,2 4 0,149-58 0,-203 94 594,-5 0-4174,-26 9 664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15022,'0'0'11985,"-9"7"-11788,-17 15 277,0 1 0,2 0 0,0 2 0,2 1-1,1 1 1,1 0 0,-23 42 0,42-66-493,0-1 0,0 1 0,0-1 1,0 1-1,0 0 0,1 0 1,-1-1-1,1 1 0,0 0 0,0 0 1,0 0-1,1 3 0,-1-5-128,0 0-1,0 0 0,1 0 1,-1 1-1,1-1 1,-1 0-1,1 0 0,-1 0 1,1 0-1,0 0 1,0 0-1,-1 0 0,1 0 1,0-1-1,0 1 1,0 0-1,0 0 0,0-1 1,0 1-1,1 0 1,1 0-355,-1-1-1,0 1 1,1-1 0,-1 1 0,1-1 0,-1 0-1,1 0 1,-1-1 0,1 1 0,-1 0 0,1-1 0,-1 1-1,0-1 1,1 0 0,-1 0 0,0 0 0,0 0 0,1 0-1,-1 0 1,0-1 0,0 1 0,0-1 0,-1 1-1,1-1 1,2-3 0,17-18-9320</inkml:trace>
</inkml:ink>
</file>

<file path=ppt/ink/ink4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1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27 8712,'-588'-21'4618,"560"22"-4326,1 0-1,-1 2 1,1 1 0,-45 12 0,59-12-203,-1 1-1,1 0 1,1 1 0,-1 0 0,1 1 0,0 0 0,0 1 0,1 0-1,0 1 1,1 0 0,-11 11 0,20-18-91,0-1 0,0 0 1,0 0-1,0 1 0,0-1 0,0 1 0,0-1 0,0 1 1,0-1-1,1 1 0,-1 0 0,1-1 0,-1 1 0,1 0 1,-1-1-1,1 4 0,0-4-1,1 0 1,-1-1-1,0 1 1,1 0-1,-1 0 1,1-1-1,-1 1 1,1 0-1,-1-1 1,1 1-1,-1-1 1,1 1-1,-1-1 0,1 1 1,0-1-1,0 1 1,-1-1-1,1 1 1,0-1-1,0 0 1,-1 0-1,1 1 1,0-1-1,1 0 1,9 2-8,1-1 1,-1-1-1,0 0 1,15-2-1,-1 1 83,357-24 1087,-145 6-879,956-7 1193,-644 23-962,-466 2-487,304-19 105,-424 23-8,-63-2 1,9-2 21,-803 10 19,-266 12-96,1102-18-71,-15 0-6,1 3 1,-129 29 0,240-32-375,489-36 239,-273 12 183,770-26 43,-73 6-23,-873 34 2,-65 3-12,-51 2-12,-1562 72 327,1561-67-399,-316 35 135,277-26-300,0 4 0,-106 35 1,101-16-1844,39-4-2249,27-10-2215</inkml:trace>
</inkml:ink>
</file>

<file path=ppt/ink/ink4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37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269 106 9961,'-11'-5'1890,"-246"-96"7362,307 121-8707,1-3 0,0-2 0,2-3 0,-1-1 0,91 5 0,295-7-783,-360-10 425,567-23-117,-218 3 4,-245 15-109,1183-34 842,0 33 802,-582 31-990,109 3-448,-776-26-167,235-6 13,-350 5-51,42-6-1508,-17-6-5845,-10 0-3781</inkml:trace>
</inkml:ink>
</file>

<file path=ppt/ink/ink4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7:38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0 484 9449,'61'-5'4619,"64"-18"-3349,0 1-385,2047-243 4640,14 158-2498,-1178 106-2658,-1033 0-1180,-1 0 0,-25-6 1,26 2-1734,0-2 0,-24-8 1,-7-10-6196</inkml:trace>
</inkml:ink>
</file>

<file path=ppt/ink/ink4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8:0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0 271 11531,'12'-10'288,"0"1"0,1 1 1,0 0-1,1 0 0,-1 2 0,1 0 0,0 0 0,1 1 1,0 1-1,-1 0 0,25-2 0,17 0-24,102 4 1,-96 3-72,609 24-27,-119 0-151,794-18 2522,-4-62-819,-1187 44-1528,168-36-1,-316 45-176,38-9 11,-44 10-19,1 1-1,-1-1 1,1 1 0,-1-1-1,1 1 1,-1-1 0,0 0 0,1 1-1,-1-1 1,0 0 0,0 0-1,1 0 1,-1 0 0,0 0-1,0 0 1,0-1 0,0 1-1,-1 0 1,1 0 0,0-1-1,0 1 1,-1-1 0,1 0 0,-1 0-9,-1 1 0,0 0 1,1-1-1,-1 1 1,0 0-1,0 0 0,0 0 1,0-1-1,0 1 1,0 0-1,0 1 0,-1-1 1,1 0-1,0 0 1,0 0-1,-1 1 0,1-1 1,-1 1-1,1-1 1,0 1-1,-1-1 0,1 1 1,-1 0-1,1 0 1,-1 0-1,1 0 0,-4 0 1,-2-1-14,-107-15 49,-1 5 1,-159 5-1,161 5 10,-2160-6 130,1562 7-163,620-1-32,40-1 41,0 1-1,0 4 1,0 1-1,-52 12 0,100-16-20,0 1 0,0 0 0,0 0 0,0 0 0,1 0 0,-1 1 0,0-1 0,1 1 0,-1 0 0,1-1 0,-4 4 0,6-4-1,0-1 1,-1 0-1,1 1 1,0-1 0,0 0-1,0 1 1,-1-1-1,1 1 1,0-1-1,0 0 1,0 1 0,0-1-1,0 1 1,0-1-1,0 1 1,0-1 0,0 0-1,0 1 1,0-1-1,0 1 1,0-1 0,0 1-1,0-1 1,0 0-1,1 1 1,-1-1 0,0 1-1,0-1 1,0 0-1,1 1 1,22 12-239,18-2 48,0-3-1,0-1 1,1-2 0,62-1-1,-55-2 105,652-8-245,0-48 250,358-11 1348,-1009 64-1366,-11-1-401,-1 2 0,1 2 0,65 11 0,-82-5-3815</inkml:trace>
</inkml:ink>
</file>

<file path=ppt/ink/ink4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8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1 333 10762,'0'0'2039,"0"-9"-10,0 6-1969,0 1 0,1-1 0,-1 1-1,0-1 1,1 1 0,-1-1 0,1 1 0,0 0-1,0-1 1,0 1 0,0 0 0,0-1 0,1 1 0,-1 0-1,1 0 1,-1 0 0,1 0 0,0 0 0,2-1 0,1-1-40,1 1 0,0 0 0,0 1 0,0-1 0,1 1 0,-1 0 0,0 1 0,12-2 0,46-5 2,0 2 0,92 3-1,134 23 35,-161-10-49,915 4 617,0-76 381,-472 23-760,1814-71 820,-2130 100-971,-147 7-86,324-27 64,-419 29-64,-11 1-6,-1 0 0,0 0 0,0 0 0,0 0 0,0-1 0,1 1-1,-1-1 1,0 1 0,0-1 0,0 0 0,0 0 0,0 0 0,0 0 0,2-1 0,-7 0-1,1 1 0,-1 0 0,1 0 0,-1 0 0,1 0 0,-1 0 0,0 1 0,1-1 0,-1 1 0,-3-1 0,-121-6 38,-130 9 0,161 1-21,-808 29-4,320-8-71,-2013 119 1456,1557-10-897,1020-129-585,12-3 13,0 0 0,1 1 0,0-1 1,-1 2-1,1-1 0,-7 4 0,14-5 49,0-1 0,1 0 0,-1 1 0,0-1 0,0 0-1,0 1 1,1-1 0,-1 0 0,0 1 0,1-1 0,-1 0-1,0 1 1,1-1 0,-1 0 0,0 0 0,1 1-1,-1-1 1,0 0 0,1 0 0,-1 0 0,1 0 0,-1 0-1,0 1 1,1-1 0,-1 0 0,1 0 0,-1 0 0,1 0-1,-1 0 1,0 0 0,1 0 0,-1 0 0,1-1 0,0 1-1,27 4-283,675-17-426,6-43-261,-369 27 622,2809-171-3313,-2615 175 1622,10-2-1318</inkml:trace>
</inkml:ink>
</file>

<file path=ppt/ink/ink4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29:59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25028 731 15535,'-57'-24'-52,"-2"3"1,-1 2 0,0 3 0,-73-9-1,-938-32-7773,765 50 6794,-539-17-1249,-1125-27 8896,1127 38-6195,-3277-72 4335,-344-69-2658,83 78-2039,1853 193 816,1633-27-245,7 81-53,667-111-541,-406 172 1,471-159-257,4 7 0,4 7 1,-170 130-1,231-150 36,3 5 0,4 3 0,-95 112 0,138-140 167,1 0-1,3 2 1,2 2-1,2 1 1,2 1-1,3 1 1,-32 104-1,49-130 10,0 1 0,2 0-1,1 0 1,2 0 0,1 1 0,1-1-1,1 0 1,1 0 0,2 1-1,1-2 1,2 1 0,0-1 0,2 0-1,1 0 1,1-1 0,2 0-1,0-1 1,2-1 0,23 32 0,4-7 44,2-1 1,1-3 0,3-1 0,2-3-1,1-2 1,94 56 0,-8-20 40,238 96 0,-35-45-23,605 142 1,381-24-20,621-11-52,11-86 375,-1472-114-80,1293 53 397,0-103-127,2438-284 615,-1794-38-1377,-1764 201 110,1039-358 1,-414-43 160,-1002 394-48,-7-12 1,354-265-1,-482 307 5,161-161 1,-255 220 78,-1-2 0,-3-2 0,-3-2 0,-3-3 0,62-118 0,-91 150 83,-1 0 1,-2 0-1,-1-1 0,-1-1 0,-2 1 0,5-61 1,-11 74-132,0 1 1,-2-1 0,0 1 0,-2-1-1,0 1 1,-1 0 0,0 0 0,-2 0-1,0 1 1,-1 0 0,-1 0 0,-1 1-1,-14-22 1,2 12-55,-2 1 0,-1 1 0,-1 1 1,-1 2-1,-1 0 0,0 2 0,-2 0 0,0 2 0,-2 2 0,-49-20 0,-15-1-252,-3 4 0,-126-24 0,-36 6-1059,-296-18-1,-273 23-3853,407 29 556</inkml:trace>
</inkml:ink>
</file>

<file path=ppt/ink/ink4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0:2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22485 831 6854,'-913'-55'458,"435"35"-355,-383-6 921,-429 42-4327,-769-7 4986,2058-9-1680,-2382-48 4753,1080 16-2892,-723-63-1512,-94 10 871,1387 77-934,-1940 18-114,2133 5-498,-571 25 126,10 71 493,830-64-281,-480 151-1,549-127-20,2 10 0,-354 199 0,453-219-42,3 5 0,3 4 0,-120 115 0,170-141 23,2 1 0,3 3 0,1 1 0,3 2 0,1 1 0,3 2 0,3 1 0,-26 67 0,44-91 13,1 1 0,1 0-1,2 1 1,1 0 0,2 0-1,1 0 1,1 1-1,2-1 1,2 0 0,0 1-1,3-1 1,1 0 0,1-1-1,1 1 1,2-2 0,2 1-1,1-1 1,33 57-1,-1-18-15,3-3 0,3-1 0,3-3 0,2-2 0,93 77 0,-43-53 17,4-5-1,187 104 1,-142-103-2,3-7 0,249 79 0,-176-86-24,295 47 0,252-19-25,7-43 58,-78-5 92,223 32-18,1280 85-17,1541-63 470,-1912-207-229,-14-129 298,735-256-320,-1305 150 124,-38-107-899,-183-40 2390,-718 335-1611,117-68-455,-310 150 81,158-120 1,-244 162 17,-1-1 1,-2-2-1,-1-1 1,30-39-1,-50 55 46,-1 0-1,-1-1 1,-1-1-1,0 0 1,-2 0-1,0 0 1,-1-1-1,0 0 1,-2-1-1,-1 0 1,3-27-1,-6 20 67,-1 0 0,-1-1 0,-1 1 0,-2 0 0,0 1-1,-2-1 1,-14-37 0,6 27 174,-2 1 1,-2 1-1,-1 0 0,-39-53 0,12 31 143,-2 1 0,-3 3 0,-2 2 0,-3 3 0,-77-55 0,39 40-194,-3 5 1,-2 3 0,-111-43 0,60 40-1,-245-63-1,-173 9-1684,-1 37-3366,248 37-1211</inkml:trace>
</inkml:ink>
</file>

<file path=ppt/ink/ink4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0:53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20084 426 6182,'-180'-56'955,"-199"-34"1,-193-5 217,278 49-1268,-144-18 784,-698-10 0,-431 87-1107,295 0 323,866-13 106,-5286-11 576,4538 12-911,2 38-169,-899 169-580,1523-118 1306,-946 292-1,912-174 44,425-148 125,-254 154 0,323-169-282,2 4 0,2 2 0,3 2 0,1 4 0,-73 90 0,103-109-107,2 1 1,2 0-1,2 3 0,1 0 0,3 1 1,1 1-1,2 0 0,2 2 0,2-1 1,-11 81-1,20-82-17,1-1 1,3 1 0,1 0-1,2-1 1,3 1-1,1-1 1,2 0 0,1-1-1,3 0 1,1-1 0,3-1-1,1 0 1,1-1-1,3-1 1,1-1 0,35 44-1,-1-14-8,3-2-1,3-3 0,3-3 1,2-3-1,97 62 1,-11-23-3,260 118 1,-138-95 5,394 113 0,318-8 11,-369-137 17,779 6-1,185-86 5,1-42 127,-876 17 43,-558 15-138,1838-60 364,-6-89-196,1545-425 56,-2603 357-216,-17-66-17,-40-93 196,-646 260 84,362-263 0,-473 299 57,-3-6-1,127-136 1,-192 180-187,-3-2-1,-1-1 1,-3-2-1,-1-2 1,-4-1-1,-1-1 1,33-94-1,-52 120-66,-2 1-1,-2-1 1,0-1 0,-2 1-1,-1-1 1,-1 0 0,-2 0-1,-1 1 1,-6-40 0,4 53-77,-1 0-1,0 1 1,-1 0 0,-1 0 0,0 0 0,-1 1-1,0 0 1,-1 0 0,-1 1 0,0 0 0,-1 0 0,-1 1-1,0 0 1,0 1 0,-1 0 0,0 1 0,-1 1-1,-26-16 1,10 11-44,0 1-1,0 2 1,-1 0-1,-1 2 1,0 1-1,-34-4 1,-196-9-2009,132 15-788,-31-9-1672</inkml:trace>
</inkml:ink>
</file>

<file path=ppt/ink/ink4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2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23 9801,'0'0'2525,"-8"-6"-1996,5 4-529,1 0 67,0 1 1,0-1 0,0 1 0,0 0-1,0 0 1,-1-1 0,1 1 0,0 1 0,-1-1-1,1 0 1,0 0 0,-5 0 0,6 2-6,-1 0 0,0 0 1,1-1-1,-1 1 0,1 0 0,0 0 1,-1 1-1,1-1 0,0 0 1,-1 0-1,1 1 0,0-1 0,0 0 1,0 1-1,0-1 0,1 1 0,-1 0 1,0-1-1,1 1 0,-1 0 1,1-1-1,-1 1 0,1 0 0,0-1 1,-1 1-1,1 3 0,-14 84 640,4 1 0,3 181 0,7-180-507,3 446 389,39-4-821,-37-512-16,2-17-1592,-6-6 1529,0 1-1,0-1 0,0 1 0,0-1 1,0 0-1,0 1 0,-1-1 0,1 0 1,-1 1-1,1-1 0,-1 0 0,0 0 0,1 1 1,-1-5-1,1-18-4973</inkml:trace>
</inkml:ink>
</file>

<file path=ppt/ink/ink4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3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9385,'9'-52'-62,"3"-12"891,-12 64-795,0 0 0,0 0-1,0 0 1,0 0 0,0 0-1,0 0 1,0 0 0,0 0-1,1 1 1,-1-1 0,0 0-1,0 0 1,0 0 0,0 0-1,0 0 1,0 0 0,0 0-1,0 0 1,1 0 0,-1 0-1,0 0 1,0 0-1,-2 42 972,-6 569 3452,46 1-4098,1 856-509,-14-1073-380,15-133-6483,-29-203 4333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18449,'0'0'5990,"-66"65"-4837,43-34-704,0 3-321,2 2-64,3 0-96,1-1 64,7-8-32,7-6-32,3-10-224,5-10-1154,14-1-576,5-10-672,7-13-1026,1-5-1761,-2-3-4420</inkml:trace>
</inkml:ink>
</file>

<file path=ppt/ink/ink4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5349,'0'0'5830,"6"16"-4891,-6-16-936,7 17 175,0 1 0,-2-1 0,0 1 0,-1 0 0,-1 0 0,1 21 0,1 679 1962,-8-391-1797,65 1631 105,-57-1861-432,35 572-1168,38-6 67,-64-577 935,57 272-3095,-61-325 629,-3-21-1382</inkml:trace>
</inkml:ink>
</file>

<file path=ppt/ink/ink4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4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3171,'74'-99'-769</inkml:trace>
</inkml:ink>
</file>

<file path=ppt/ink/ink4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4004,'0'0'646,"-3"11"-16,-26 59 1449,-3-1 0,-80 127 0,77-137-1035,-72 115 2554,211-314-1745,-33 39-1725,115-155-251,-174 241 39,-10 11 49,1-1-1,1 1 0,-1 0 0,0 0 1,1 0-1,0 0 0,0 1 0,0-1 1,0 1-1,1 0 0,7-4 1,-12 7 27,1 0 1,-1 1 0,0-1 0,0 0-1,1 0 1,-1 0 0,0 0 0,1 0 0,-1 0-1,0 0 1,0 1 0,1-1 0,-1 0-1,0 0 1,0 0 0,1 1 0,-1-1-1,0 0 1,0 0 0,0 1 0,1-1 0,-1 0-1,0 0 1,0 1 0,0-1 0,0 0-1,0 1 1,0-1 0,0 0 0,0 0-1,0 1 1,0-1 0,1 0 0,-1 1 0,-1-1-1,1 0 1,0 1 0,0-1 0,0 0-1,0 0 1,0 1 0,0-1 0,0 0 0,0 1-1,0-1 1,-1 0 0,1 1 0,-2 19-8,-1 0-1,0 0 1,-2 0 0,0-1 0,-1 1 0,-16 32 0,6-11 24,-30 73 10,-41 122 123,84-211-167,3-24 21,0-1 1,0 0-1,0 0 1,0 0 0,0 0-1,0 1 1,0-1-1,0 0 1,0 0 0,1 0-1,-1 0 1,0 0 0,0 0-1,0 1 1,0-1-1,0 0 1,1 0 0,-1 0-1,0 0 1,0 0-1,0 0 1,0 0 0,1 0-1,-1 0 1,0 0-1,0 0 1,0 0 0,0 0-1,1 0 1,-1 0-1,0 0 1,0 0 0,0 0-1,1 0 1,-1 0-1,0 0 1,0 0 0,0 0-1,0 0 1,1 0-1,-1 0 1,0 0 0,0-1-1,0 1 1,0 0-1,0 0 1,1 0 0,-1 0-1,0 0 1,0 0 0,0-1-1,0 1 1,0 0-1,31-36-337,-26 30 341,285-424-7335,-214 305 1681</inkml:trace>
</inkml:ink>
</file>

<file path=ppt/ink/ink4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108 313 2434,'16'-35'1305,"-3"9"-93,-1-1-1,-1-1 0,-2 1 1,7-35-1,-33 86 2830,-28 64-1980,-63 173-1,105-250-1953,1-6-38,0 0 1,0 1-1,1-1 1,-1 1-1,1 0 0,1-1 1,-1 1-1,1 8 1,0-14-70,0 0 1,0 0 0,0 0-1,0 0 1,0 1 0,0-1 0,0 0-1,0 0 1,0 0 0,0 0-1,0 0 1,0 1 0,1-1-1,-1 0 1,0 0 0,0 0 0,0 0-1,0 0 1,0 0 0,0 0-1,0 1 1,1-1 0,-1 0-1,0 0 1,0 0 0,0 0 0,0 0-1,0 0 1,1 0 0,-1 0-1,0 0 1,0 0 0,0 0-1,0 0 1,0 0 0,1 0 0,-1 0-1,0 0 1,0 0 0,0 0-1,0 0 1,0 0 0,1 0-1,-1 0 1,0 0 0,0 0 0,0 0-1,0 0 1,0 0 0,0-1-1,1 1 1,-1 0 0,0 0-1,0 0 1,0 0 0,0 0 0,0 0-1,0 0 1,0-1 0,1 1-1,9-6 39,0-1-1,-1-1 0,0 1 1,0-1-1,0-1 0,-1 0 1,-1 0-1,1 0 0,9-19 1,4 0-6,170-249-17,-168 252-163,-23 25 143,0 0 1,0 0-1,0 0 1,0 0-1,0 0 1,0 0-1,1 0 1,-1 0-1,0 0 1,0 0-1,0 0 1,0 0-1,0 0 1,1 0-1,-1 0 1,0 0-1,0 0 1,0 0-1,0 0 1,0 0 0,1 0-1,-1 0 1,0 0-1,0 0 1,0 0-1,0 0 1,0 1-1,0-1 1,0 0-1,1 0 1,-1 0-1,0 0 1,0 0-1,0 0 1,0 0-1,0 1 1,0-1-1,0 0 1,0 0-1,0 0 1,0 0-1,0 0 1,0 0-1,0 1 1,0-1-1,0 0 1,0 0-1,0 0 1,0 0-1,0 0 1,0 1-1,0-1 1,-4 22-140,-11 20 142,-38 78 0,35-85 19,2 1 0,1 0-1,-17 64 1,32-99-19,-1-1-1,1 1 1,0 0-1,0-1 1,0 1-1,-1 0 0,1 0 1,0-1-1,0 1 1,0 0-1,0 0 1,0-1-1,0 1 1,0 0-1,1 0 1,-1-1-1,0 1 1,0 0-1,1 0 1,-1-1-1,0 1 1,1 0-1,-1-1 1,0 1-1,2 1 1,14-6-91,21-26-87,3-15-568,-1-2 0,60-99 0,-5-29-5590,-53 87-1548</inkml:trace>
</inkml:ink>
</file>

<file path=ppt/ink/ink4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15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68 3972,'0'0'7788,"-12"17"-6261,-24 33-2,-34 64 0,54-83-961,1 0-1,1 1 0,1 0 1,-11 45-1,20-38-248,4-38-312,0-1-1,0 1 0,-1-1 1,1 1-1,0 0 1,0-1-1,0 1 1,0-1-1,0 1 1,1-1-1,-1 1 0,0-1 1,0 1-1,0-1 1,0 1-1,1-1 1,-1 1-1,0-1 1,0 1-1,1-1 0,-1 1 1,0-1-1,1 0 1,-1 1-1,0-1 1,1 1-1,-1-1 1,1 0-1,-1 0 0,1 1 1,-1-1-1,1 0 1,-1 0-1,1 1 1,-1-1-1,1 0 1,-1 0-1,1 0 0,-1 0 1,1 0-1,0 0 1,22-9 17,-2-7 17,-2 0 1,0-1-1,-1-1 1,-1-1-1,-1-1 1,20-31-1,-21 31-32,47-68-398,76-145 1,-205 385 259,48-114 207,-2 3 159,1 1-1,2 1 0,-22 84 0,39-125-230,1 0 0,-1-1 0,1 1 0,0 0 0,-1 0 0,1 0 0,0 0 0,0 0 0,0-1 0,1 1 0,-1 0 0,0 0 0,1 0 0,-1-1 0,1 1 0,-1 0 0,1 0 0,0-1 0,1 3 0,-1-3-4,0-1-1,0 1 1,0-1 0,0 1-1,0-1 1,0 0 0,0 1 0,0-1-1,0 0 1,0 0 0,0 0-1,0 0 1,0 0 0,0 0-1,0 0 1,0 0 0,1 0 0,-1 0-1,0-1 1,0 1 0,0 0-1,0-1 1,1 0 0,7-3-47,0-1 0,-1 0 0,1 0 0,-1-1 0,13-12 0,79-86-1119,11-10-4476,-74 86-453</inkml:trace>
</inkml:ink>
</file>

<file path=ppt/ink/ink4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8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116 139 7527,'0'0'5072,"-10"-7"-3359,-2-3-1141,2 1 557,-1 0-1,1 2 0,-1-1 1,-22-10-1,33 17-1029,-1 1-1,1 0 1,-1 0-1,1 0 1,-1-1 0,1 1-1,-1 0 1,1 0-1,-1 0 1,1 0-1,-1 0 1,1 0 0,-1 0-1,1 0 1,-1 0-1,1 0 1,-1 0-1,1 0 1,-1 0 0,1 0-1,-1 1 1,1-1-1,-1 0 1,1 0-1,-1 1 1,1-1 0,0 0-1,-1 0 1,1 1-1,-1-1 1,1 1-1,0-1 1,-1 0 0,1 2-1,-2 20 809,2-19-842,1 1 1,0 0-1,0 0 1,0-1-1,1 1 1,-1 0-1,1-1 1,0 1-1,0-1 0,3 5 1,-3-6-47,0-1 0,0 1 0,-1-1 0,1 1-1,0-1 1,0 0 0,0 1 0,1-1 0,-1 0 0,0 0 0,0-1 0,1 1 0,-1 0 0,0-1 0,1 1 0,-1-1-1,0 0 1,1 0 0,-1 0 0,0 0 0,1 0 0,-1-1 0,1 1 0,-1-1 0,0 1 0,1-1 0,-1 0 0,0 0-1,0 0 1,0 0 0,0 0 0,0-1 0,0 1 0,0-1 0,0 1 0,0-1 0,-1 1 0,1-1 0,-1 0 0,1 0 0,-1 0-1,2-4 1,1 0 53,-1 0 0,0 0 0,0 0 0,0-1 0,-1 1 0,0-1 0,-1 0 0,1 0 0,-1 1 0,-1-1-1,1 0 1,-1 0 0,-1-13 0,1 19-68,0 0 0,0 0 1,-1 0-1,1 0 0,0 0 0,0 0 0,-1 0 0,1 0 0,0 1 0,-1-1 0,1 0 0,-1 0 1,1 0-1,-1 0 0,1 1 0,-1-1 0,0 0 0,1 0 0,-1 1 0,0-1 0,1 0 0,-1 1 1,0-1-1,0 1 0,0-1 0,0 1 0,0 0 0,0-1 0,1 1 0,-1 0 0,0 0 0,0-1 1,0 1-1,0 0 0,0 0 0,0 0 0,0 0 0,0 0 0,0 0 0,0 0 0,0 1 0,0-1 1,-1 1-1,-1 0-8,1 0 0,0 0-1,0 0 1,0 0 0,0 0 0,0 1 0,0-1 0,1 1 0,-1-1 0,0 1 0,1 0 0,-1 0 0,1 0-1,0 0 1,-1 0 0,1 0 0,-1 2 0,-1 7 50,0-1 0,0 1 0,1-1-1,0 1 1,1 0 0,0 0 0,1 0 0,0 0-1,1 0 1,0-1 0,5 21 0,-6-30-47,0-1 0,0 1 0,1 0-1,-1 0 1,1 0 0,-1 0 0,1 0 0,-1 0 0,1 0 0,0-1 0,-1 1-1,1 0 1,0 0 0,0-1 0,-1 1 0,1 0 0,0-1 0,0 1 0,0-1 0,0 1-1,0-1 1,0 0 0,0 1 0,0-1 0,0 0 0,0 0 0,1 1 0,0-2 51,-1 1 0,1-1 0,0 0 0,-1 1 1,1-1-1,-1 0 0,1 0 0,-1 0 0,1 0 0,-1 0 1,0 0-1,1 0 0,-1 0 0,2-3 0,4-6-758,0 0-1,0 0 0,7-16 0,-12 24-161,3-12-4864,-2-2-4820</inkml:trace>
</inkml:ink>
</file>

<file path=ppt/ink/ink4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9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54 135 16816,'0'0'2418,"-7"8"-854,-18 25-464,16-16-236,13-11-411,16-15-152,-13 2-143,0 0 0,-1-1 0,0 1 0,0-1 0,-1 0 0,0 0 0,0-1 0,-1 0 0,0 0 0,-1 0 0,0 0 0,0 0 0,-1-1 0,1-10 0,-3 20-119,1-1 0,-1 1 0,0-1 0,0 1 0,0 0 0,0-1 0,0 1 0,0-1 0,0 1 0,0 0 0,0-1 0,0 1 0,-1 0 0,1-1 0,0 1 0,0-1 0,0 1 0,0 0 0,0-1 0,-1 1 0,1 0 0,0-1 0,0 1 0,-1 0 0,1-1 0,0 1 0,-1 0 0,1 0 0,0-1 0,0 1 0,-1 0 0,1 0 0,-1 0 0,1 0 0,0-1 0,-1 1 0,1 0 0,0 0 0,-1 0 0,1 0 0,-1 0 0,-18 10 592,-13 22-236,-1 24-150,31-51-234,0-1 0,0 1 0,0 0 1,1 0-1,0 0 0,0 0 0,0 0 0,0 0 1,1 0-1,0 8 0,1-13-10,-1 1 0,1-1-1,-1 0 1,1 0 0,-1 0 0,1 0-1,-1 1 1,1-1 0,0 0 0,-1 0-1,1 0 1,-1 0 0,1 0 0,0-1-1,-1 1 1,1 0 0,-1 0 0,1 0 0,-1 0-1,1-1 1,-1 1 0,1 0 0,-1 0-1,1-1 1,-1 1 0,1 0 0,0-2-1,9-8 28,0-1 0,0-1 0,-1 1 0,-1-2 0,0 1 0,-1-1 0,0 0 0,-1-1 0,0 1 0,-1-1 0,-1 0-1,4-21 1,-10 22 62,-8 22-85,-7 20-52,10-13-394,1 1 0,1-1 0,1 1-1,1 0 1,0 1 0,1-1-1,1 0 1,1 24 0,4-10-3910,8-14-3641</inkml:trace>
</inkml:ink>
</file>

<file path=ppt/ink/ink4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05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1 732 9577,'0'0'2370,"9"-4"-1035,43-21-647,-2-2 0,-1-2 0,85-67 0,-4 4-621,-24 22 70,117-55 0,-177 103 148,2 2 0,0 2 1,1 2-1,1 2 0,72-10 0,99 0 651,172-29-436,-364 47-411,307-54 2294,-296 56-2062,1 2 0,-1 2 0,1 1 0,-1 2 0,0 2 0,55 14 1,-70-12-23,0 1 0,-1 1 0,0 1 0,38 21 0,-47-21 96,-1 1 0,0 0 0,0 0 0,-1 2 0,-1-1 0,0 2 0,17 24 0,-17-21-269,0 2 0,-1-1 0,-1 2 0,0-1 0,7 24 1,-15-33-1028,1-1 0,-1 1 0,-1 0 0,1 15 0</inkml:trace>
</inkml:ink>
</file>

<file path=ppt/ink/ink4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0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1 859 15182,'8'-10'5953,"35"-36"-4032,307-276 1921,193-145-4235,-527 454-419,-21 18-2177,-28 19-6268,15-17-474</inkml:trace>
</inkml:ink>
</file>

<file path=ppt/ink/ink4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18193,'0'0'5755,"5"14"-4682,12 47 191,16 115-1,-24-114-1000,3 1-1,36 111 1,-47-171-225,0 0 0,1 0 0,-1 0 0,1 0-1,0 0 1,0-1 0,0 1 0,0 0 0,4 3 0,-6-6-42,0 0 0,1 1 0,-1-1 0,0 0 0,0 0 0,1 0 0,-1 0 0,0 0 0,0 0 1,1 1-1,-1-1 0,0 0 0,0 0 0,1 0 0,-1 0 0,0 0 0,0 0 0,1 0 0,-1 0 0,0 0 0,1 0 0,-1 0 1,0 0-1,0 0 0,1-1 0,-1 1 0,0 0 0,0 0 0,1 0 0,-1 0 0,0 0 0,0 0 0,0-1 0,1 1 0,-1 0 0,0 0 1,0-1-1,4-19-1112,-5 11 461,0-1 0,-1 1 0,0 0 0,-1 0 0,0 0 0,0 1 0,-1-1 0,0 1 0,0 0 0,-1 0-1,-11-14 1,-10-11-864,-39-37-1,53 57 1519,0 3 89,8 6 281,1 0 1,-1 1-1,0-1 1,1-1-1,0 1 1,-4-7 0,11 10 136,1 0 1,-1 0-1,1 0 1,0 0-1,-1 1 1,1 0-1,6 1 1,-11-1-492,71 6 1093,-46-3-1452,0-1 1,28-1-1,-5-9-4337,-43 6 3355,1 0-1,-1 0 0,0-1 1,0 0-1,0 0 1,7-5-1,7-11-7177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7783,'0'0'14702,"-54"40"-13933,31-10-289,0-3-191,3-2 31,6-3-160,7-6-128,7-9-64,2-5-160,16-2-513,3 0-1152,-1-12-1314,2-5-2275,-1-1-4739</inkml:trace>
  <inkml:trace contextRef="#ctx0" brushRef="#br0" timeOffset="1">175 31 11819,'0'0'10058,"-39"55"-9738,30-39-256,0-1 32,5-3 192,2-3 193,2-6-321,2-3-352,11 0-257,7-3-1568,0-8-1379,2-2-2433,-3 2-4069</inkml:trace>
</inkml:ink>
</file>

<file path=ppt/ink/ink4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22 164 8936,'0'0'11510,"-4"12"-9914,0 3-1065,0 0 1,1 1-1,0-1 0,1 1 0,1 0 0,0 0 0,3 24 1,-2-38-500,0-1 0,1 0-1,-1 1 1,0-1 0,1 1 0,-1-1 0,1 0 0,0 0 0,-1 1 0,1-1 0,0 0 0,0 0 0,-1 0 0,1 0 0,0 0 0,0 0 0,1 0 0,-1 0 0,0 0 0,0-1 0,0 1 0,0 0 0,1-1 0,-1 1 0,0-1 0,1 1 0,-1-1 0,0 1 0,1-1 0,-1 0 0,1 0 0,-1 0 0,0 0 0,1 0 0,-1 0 0,3 0 0,-1-1-19,0 0 0,0 0 0,1 0 0,-1 0 0,0 0 0,0-1-1,0 1 1,-1-1 0,1 0 0,0 0 0,0 0 0,-1 0 0,1 0 0,2-4 0,3-6 6,0 0 0,0-1 1,-1 1-1,-1-2 0,0 1 1,-1-1-1,0 0 0,-1 0 1,-1 0-1,0-1 0,-1 1 0,1-28 1,-14 112-24,2-22 211,7-37-142,0-1 70,1-1-1,0 1 1,0-1 0,1 1-1,0-1 1,1 1-1,4 18 1,-5-27-121,1 0 0,-1-1 0,1 1 1,0 0-1,-1 0 0,1-1 0,0 1 0,0 0 0,-1-1 0,1 1 0,0 0 1,0-1-1,0 1 0,0-1 0,0 0 0,0 1 0,0-1 0,0 0 0,0 0 1,0 1-1,0-1 0,0 0 0,0 0 0,0 0 0,0 0 0,0 0 0,0 0 1,0-1-1,0 1 0,0 0 0,0 0 0,0-1 0,0 1 0,0-1 0,0 1 1,0-1-1,0 1 0,-1-1 0,1 1 0,1-2 0,32-28 90,-26 18-88,0-1-1,-1 0 1,-1 0-1,0 0 0,-1-1 1,-1 0-1,0 0 1,4-22-1,-8 35 8,1 0 0,0 0 0,1 0 0,-1 0 0,0 0 0,0 0 0,0 0 0,0 0 0,1 1 0,-1-1 0,0 0 0,1 1 0,-1-1 0,1 1 0,-1 0-1,1-1 1,-1 1 0,1 0 0,-1 0 0,1 0 0,-1 0 0,0 0 0,1 0 0,-1 0 0,1 1 0,1 0 0,0-1-30,0 0 0,-1 0 0,1 0 0,-1 1 0,1-1 0,-1 1 0,1 0 0,-1 0 0,1 0 0,-1 0 0,0 0-1,1 0 1,-1 1 0,0-1 0,3 4 0,-3 1 17,0 1 0,0 0 0,-1 0 0,1 0 0,-2 0 0,1 1 0,-1-1 0,0 0 0,-2 13 0,1-14 66,0 0-1,1 0 1,-1 0-1,1-1 1,0 1 0,1 0-1,0 0 1,0 0 0,0 0-1,1 0 1,-1-1-1,1 1 1,4 7 0,-5-12-66,-1-1-1,0 0 1,1 1 0,-1-1 0,0 1 0,1-1 0,-1 0 0,1 1-1,-1-1 1,1 0 0,-1 1 0,1-1 0,-1 0 0,1 0-1,-1 0 1,1 1 0,-1-1 0,1 0 0,-1 0 0,1 0 0,0 0-1,-1 0 1,1 0 0,-1 0 0,1 0 0,-1 0 0,1 0-1,-1 0 1,1 0 0,-1-1 0,1 1 0,-1 0 0,1 0 0,-1-1-1,1 1 1,-1 0 0,1 0 0,-1-1 0,1 1 0,-1-1 0,0 1-1,1 0 1,-1-1 0,1 1 0,-1-1 0,0 1 0,0-1-1,1 1 1,-1-1 0,0 1 0,0-1 0,0 1 0,1-1 0,-1 1-1,0-1 1,0 1 0,0-2 0,11-31 433,-8 14-443,0 1 0,-1-36 0,-2 49 0,0 0 0,0 1 0,0-1 0,-1 0 0,0 1 0,0-1 0,0 1 0,0-1 0,-1 1 0,0 0 0,0-1 0,0 1 0,0 0 0,-1 0 0,1 0 0,-1 1 0,-4-5 0,24-1 0,1 0 0,0 1 0,0 1 0,31-8 0,-46 15 0,0-1 0,0 1 0,0 0 0,0 0 0,0 0 0,0 1 0,0-1 0,-1 1 0,1 0 0,0 0 0,0 0 0,0 0 0,-1 0 0,1 0 0,0 1 0,-1 0 0,1-1 0,3 4 0,-4-1 0,1-1 0,-1 1 0,0 0 0,1 0 0,-2 0 0,1 0 0,0 1 0,-1-1 0,0 0 0,0 1 0,1 8 0,-1 2 0,0-6 0,0 1 0,0-1 0,1 0 0,0 0 0,4 11 0,-6-18 0,1-1 0,0 0 0,-1 0 0,1 0 0,-1 0 0,1 0 0,0 0 0,0 0 0,0 0 0,0 0 0,0 0 0,0 0 0,0-1 0,0 1 0,0 0 0,0-1 0,0 1 0,0-1 0,2 1 0,-2-1 0,1 0 0,0 0 0,0 0 0,-1 0 0,1 0 0,0 0 0,0-1 0,-1 1 0,1-1 0,0 0 0,-1 1 0,1-1 0,0 0 0,-1 0 0,1 0 0,-1 0 0,3-2 0,0-1 0,0 0 0,-1-1 0,1 0 0,-1 1 0,0-1 0,0 0 0,0 0 0,-1-1 0,0 1 0,0-1 0,0 1 0,-1-1 0,2-10 0,-2 7 0,1 0 0,-1 0 0,-1 0 0,0 0 0,0 0 0,-1 0 0,0 0 0,-3-12 0,3 19 0,0 0 0,0 0 0,0 0 0,0 1 0,0-1 0,0 0 0,-1 0 0,1 1 0,-1-1 0,1 1 0,-1-1 0,1 1 0,-1-1 0,0 1 0,0 0 0,0 0 0,0 0 0,0 0 0,0 0 0,0 1 0,0-1 0,0 0 0,0 1 0,0 0 0,0-1 0,0 1 0,0 0 0,-1 0 0,1 0 0,0 0 0,-2 1 0,3-1 0,0 1 0,1-1 0,-1 0 0,0 1 0,1-1 0,-1 1 0,1-1 0,-1 1 0,0-1 0,1 1 0,-1-1 0,1 1 0,0-1 0,-1 1 0,1 0 0,-1-1 0,1 1 0,0 0 0,-1-1 0,1 1 0,0 0 0,0 0 0,0-1 0,0 1 0,-1 0 0,1 0 0,0-1 0,0 1 0,0 0 0,1 0 0,-1 0 0,0-1 0,0 1 0,0 0 0,0-1 0,1 1 0,0 1 0,-1-1 0,0 1 0,1 0 0,-1-1 0,1 1 0,0-1 0,-1 1 0,1-1 0,0 1 0,0-1 0,0 0 0,0 1 0,0-1 0,0 0 0,0 0 0,1 0 0,-1 0 0,3 2 0,-1-2 0,-1 0 0,1-1 0,0 1 0,-1-1 0,1 1 0,0-1 0,0 0 0,-1 0 0,1 0 0,0-1 0,0 1 0,-1-1 0,1 1 0,-1-1 0,1 0 0,0 0 0,-1 0 0,1 0 0,-1 0 0,0-1 0,1 1 0,-1-1 0,0 0 0,0 1 0,0-1 0,0 0 0,3-4 0,-3 3 0,0-1 0,0 1 0,0 0 0,-1-1 0,1 0 0,-1 1 0,0-1 0,0 0 0,0 0 0,0 1 0,-1-1 0,0 0 0,1 0 0,-1 0 0,-1 0 0,1 0 0,0 0 0,-1 0 0,0 1 0,-1-5 0,-4 27-5033,0 6-3002,6-20 1970,0-1-1707</inkml:trace>
</inkml:ink>
</file>

<file path=ppt/ink/ink4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4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22 125 10474,'-2'-1'606,"0"-1"0,0 0 1,0 0-1,1 0 0,-1 0 0,1-1 0,0 1 1,-1 0-1,1-1 0,0 1 0,0-1 0,0 1 1,1-1-1,-1 1 0,1-1 0,-1 1 0,1-5 1,1 18 3610,5 8-1994,2 10-1083,-4 19-260,-4-35-615,0 0 1,1 1-1,1-1 1,0 0 0,0 0-1,2 0 1,0-1-1,0 1 1,1-1-1,6 12 1,-10-22-266,0-1 0,0 0 0,0 1 0,0-1 0,1 0 0,-1 1 0,0-1 0,1 0 0,-1 0 0,0 0 0,1 0 0,-1 0 0,1 0 0,-1-1 0,1 1 0,0 0 0,-1-1 0,1 1 0,0-1 0,-1 0 0,1 1 0,0-1 0,0 0 0,-1 0 0,4-1 0,-2 0 0,0 0 0,1 0 0,-1 0 0,0-1 0,0 0 0,0 0 0,0 0 0,-1 0 0,1 0 0,-1 0 0,1 0 0,2-4 0,5-6 0,-1-1 0,-1 1 0,0-2 0,11-23 0,-9 13 0,-1-1 0,8-41 0,-17 68 0,-1 0 0,1 1 0,0-1 0,0 0 0,0 1 0,1-1 0,-1 1 0,0-1 0,1 0 0,-1 1 0,1-1 0,0 0 0,0 0 0,0 1 0,0-1 0,0 0 0,1 0 0,-1 0 0,0 0 0,1-1 0,0 1 0,-1 0 0,1 0 0,0-1 0,0 1 0,0-1 0,0 0 0,0 0 0,0 0 0,0 0 0,1 0 0,-1 0 0,0 0 0,0-1 0,1 1 0,3 0 0,0-1 0,0-1 0,-1 1 0,1-1 0,0-1 0,-1 1 0,1-1 0,-1 0 0,0 0 0,1 0 0,-1-1 0,0 1 0,-1-1 0,1-1 0,8-7 0,68-79 0,-80 89 0,-1 1 0,0-1 0,1 1 0,-1-1 0,0 1 0,1-1 0,-1 1 0,1 0 0,-1-1 0,1 1 0,-1-1 0,1 1 0,-1 0 0,1 0 0,-1-1 0,1 1 0,-1 0 0,1 0 0,-1 0 0,1 0 0,0 0 0,-1 0 0,1 0 0,-1 0 0,1 0 0,0 0 0,-1 0 0,1 0 0,-1 0 0,1 0 0,-1 0 0,1 0 0,-1 1 0,1-1 0,0 0 0,-1 1 0,1-1 0,-1 0 0,0 1 0,1-1 0,-1 0 0,1 1 0,14 27 0,-3-6 0,-9-19-13,-1-1 1,1 0-1,-1 0 0,1-1 1,0 1-1,0 0 0,0-1 1,0 0-1,0 1 0,0-1 1,0-1-1,1 1 0,-1 0 1,0-1-1,0 1 1,1-1-1,-1 0 0,0 0 1,1-1-1,-1 1 0,0 0 1,0-1-1,1 0 0,-1 0 1,0 0-1,0 0 0,0-1 1,5-2-1,3-2-132,-1-1 0,1 0 0,-1 0 0,-1-1 0,0 0-1,11-13 1,-1-3-1324,17-15-2138,-34 72 3612,-6-3 350,0-11-91,2-1-1,0 1 1,1 0 0,0 0-1,2-1 1,0 1 0,2 0-1,5 23 1,-2-23-223,0 1 0,-1-1 0,-1 1 1,-1 0-1,-1 1 0,0 33 0,-2-53-2,0 0 0,0 0 0,0 0 0,0 0 0,0 0 0,0 0 0,0 0 0,-1 0 0,1 0 0,0 0 0,0 0 0,-1 0 0,1 0 0,-1 0-1,1 0 1,-1 0 0,1 0 0,-1 0 0,0 0 0,1-1 0,-1 1 0,0 0 0,0 0 0,1-1 0,-1 1 0,0-1 0,0 1 0,0-1 0,0 1 0,0-1 0,0 1 0,0-1 0,0 0 0,0 1 0,0-1 0,0 0 0,0 0 0,0 0 0,0 0-1,0 0 1,0 0 0,0 0 0,0 0 0,0 0 0,0-1 0,-2 1 0,0-1 95,-1-1 0,1 1 0,-1-1 0,1 0 0,0 0 0,0 0-1,-1 0 1,2-1 0,-1 1 0,0-1 0,-4-4 0,-3-7-134,1-1 0,0 0 0,1 0 0,0-1 0,-6-21 0,11 29 0,1 0 0,-1 0 0,2 0 0,-1 0 0,1-1 0,1 1 0,-1 0 0,1-1 0,1 1 0,0-1 0,0 1 0,0 0 0,4-9 0,-3 12-24,0 0 0,1 1 1,0 0-1,0 0 0,0-1 0,0 2 1,0-1-1,1 0 0,0 1 0,0 0 1,0 0-1,0 0 0,1 0 0,4-2 0,76-31-1243,-40 20-13,-4-5-3583,-2-5-3513</inkml:trace>
</inkml:ink>
</file>

<file path=ppt/ink/ink4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4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17649,'4'23'2322,"29"179"3225,49 95-2072,-66-238-2402,-15-57-966,-1-6 10,-2-30 40,-12-62 0,-1-13-209,13 71-46,-1 11-59,1-1 0,1 1 0,2 0-1,1-1 1,10-52 0,-11 76 134,1 0 0,-1 0 0,1 0 0,0 0 0,0 0 0,0 0 0,0 1 0,1-1 0,-1 1 0,1 0 0,0 0 0,0 0 0,0 0 0,1 0 0,-1 0 0,1 1 0,-1 0 0,1 0 0,0 0 0,0 0 0,0 0 0,0 1 0,0 0 0,0 0 0,1 0 0,-1 0 0,0 1 0,0-1 0,1 1 0,-1 0 0,0 0 0,1 1 0,-1-1 0,0 1 0,7 2 0,-9-2 22,-1 0-1,1 0 1,-1 0-1,0 0 1,1 0-1,-1 0 1,0 0-1,0 1 1,0-1-1,0 0 1,0 1 0,0-1-1,0 0 1,-1 1-1,1-1 1,0 1-1,-1 0 1,1-1-1,-1 1 1,0-1-1,1 1 1,-1 0-1,0-1 1,0 1 0,0 0-1,0-1 1,0 1-1,0 0 1,-1-1-1,1 1 1,-1-1-1,1 1 1,-1 0-1,1-1 1,-1 1-1,-2 2 1,0 3 112,-1 1-1,0-1 1,0 0 0,-1-1-1,0 1 1,-6 6 0,3-4-48,-1-1 0,1 1 0,-1-2 0,-1 1 0,0-1 0,0 0 0,0-1 1,0 0-1,-1-1 0,-19 7 0,29-13-282,1 0 1,0 0-1,0 0 0,0 0 1,0 1-1,0-1 1,0 0-1,0 0 0,0 0 1,0 0-1,0 1 1,0-1-1,1 0 1,-1 0-1,0 0 0,0 1 1,1-1-1,0-1 1,5-6-1315,1 0 0,0 0 0,0 1 0,0 0 1,1 1-1,0-1 0,17-8 0,11-8-3757</inkml:trace>
</inkml:ink>
</file>

<file path=ppt/ink/ink4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5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162 365 11211,'0'0'9742,"-8"-3"-6955,7 3-2771,-2-1 130,0-1 0,0 1 0,0-1-1,-1 1 1,1 0 0,0 1-1,-1-1 1,1 0 0,0 1-1,-1 0 1,1 0 0,-1 0-1,1 0 1,-1 1 0,1-1 0,-1 1-1,1 0 1,0 0 0,0 0-1,-1 0 1,1 0 0,0 1-1,0 0 1,0-1 0,0 1-1,-3 3 1,0 1-30,0 0-1,1 0 1,0 0-1,0 0 1,1 1 0,-1 0-1,1 0 1,1 0-1,-1 0 1,1 0-1,1 1 1,-1 0-1,1-1 1,1 1 0,-1 0-1,1 12 1,1-19-112,0 0 1,0 1-1,0-1 1,0 0 0,0 0-1,0 0 1,0 0-1,1 0 1,-1 1-1,0-1 1,1 0-1,-1 0 1,1 0 0,-1 0-1,1 0 1,0 0-1,-1 0 1,1-1-1,0 1 1,0 0-1,-1 0 1,1 0 0,0-1-1,0 1 1,0 0-1,0-1 1,2 1-1,0 0 5,0 0 0,0 0 0,-1-1 0,1 0 0,0 0 0,0 0 0,0 0 0,0 0 0,0 0 0,5-2 0,1 0 13,0 0 0,-1-1 0,1-1-1,-1 1 1,0-1 0,13-8 0,-16 8-9,1 0 0,-1 0 0,1-1 1,-1 0-1,-1 0 0,1 0 0,-1 0 1,0-1-1,0 1 0,0-1 0,-1 0 1,0 0-1,0-1 0,0 1 0,-1-1 1,0 1-1,0-1 0,-1 0 0,0 0 1,0 0-1,-1 1 0,0-1 0,0 0 0,-1-7 1,1 12-4,0 1 1,0-1-1,-1 1 1,1 0-1,-1-1 0,1 1 1,-1-1-1,1 1 1,-1 0-1,0 0 1,1-1-1,-1 1 1,0 0-1,0 0 1,0 0-1,0 0 1,0 0-1,0 0 0,0 0 1,0 0-1,-1 1 1,1-1-1,0 0 1,-1 1-1,1-1 1,0 0-1,-1 1 1,1 0-1,0-1 1,-1 1-1,1 0 0,-1 0 1,1 0-1,-1 0 1,1 0-1,0 0 1,-1 0-1,1 0 1,-1 1-1,1-1 1,0 0-1,-3 2 1,1-1-6,-1 1 1,1-1-1,0 1 1,0 0-1,0 0 1,0 0 0,0 1-1,0-1 1,0 1-1,1-1 1,-1 1 0,1 0-1,0 0 1,0 0-1,-3 5 1,4-6-4,1-1 0,-1 1 1,0 0-1,1-1 0,-1 1 0,1-1 1,-1 1-1,1 0 0,0 0 0,0-1 1,-1 1-1,1 0 0,1-1 0,-1 1 1,0 0-1,0-1 0,1 1 0,-1 0 1,1-1-1,0 3 0,0-3-15,0 0 0,-1-1 1,1 1-1,0 0 0,0-1 0,0 1 0,0-1 0,0 1 1,0-1-1,0 0 0,0 1 0,0-1 0,0 0 0,0 1 1,1-1-1,-1 0 0,0 0 0,0 0 0,0 0 0,0 0 1,0-1-1,2 1 0,2-1-176,0 0 0,0-1 0,-1 1-1,1-1 1,-1 0 0,1 0 0,-1-1 0,0 1 0,1-1 0,-1 0 0,-1 0-1,7-6 1,28-69-2864,-36 80 3212,0 0 1,0 0 0,0 0-1,0 1 1,-1-1 0,1 0-1,-1 1 1,0-1 0,1 1-1,0 2 1,1 2 342,-1-4-449,0 0 0,1-1 0,-1 0 0,1 1-1,-1-1 1,1 0 0,0 0 0,-1-1 0,1 1 0,0 0 0,0-1 0,1 0 0,-1 0 0,0 0 0,0 0 0,0 0-1,1-1 1,-1 1 0,0-1 0,1 0 0,-1 0 0,0 0 0,1 0 0,-1-1 0,0 0 0,1 1 0,4-3 0,2 0-58,1-1 1,-1 1-1,-1-2 1,1 0 0,0 0-1,-1 0 1,10-9 0,-4 1-54,-13 10 53,0 0 1,1 1-1,0-1 0,0 1 1,0 0-1,0 0 1,0 0-1,0 0 1,0 1-1,0-1 0,1 1 1,3-2-1,-5 5 56,0 0 0,-1-1 0,1 1 0,-1 0 0,0 0 0,1 0 1,-1 0-1,0 0 0,0 0 0,-1 0 0,1 0 0,0 1 0,-1-1 0,1 0 0,0 5 0,5 13 477,-5-19-514,-1 0 0,1 1 0,0-1 0,0 0 0,0 0 0,0 1-1,0-1 1,0 0 0,0 0 0,0 0 0,1 0 0,-1 0 0,0-1-1,0 1 1,1 0 0,-1-1 0,1 1 0,-1 0 0,1-1 0,-1 0-1,1 1 1,-1-1 0,1 0 0,1 0 0,0 0-23,-1-1 0,1 1 0,-1-1 0,0 0 0,1 0 0,-1 0 0,0 0 0,1-1 0,-1 1 0,0-1 0,0 1 0,0-1 0,2-2 0,3-3-284,0-1 0,0 0 0,-1-1 0,0 1-1,-1-1 1,5-10 0,-3 1-1124,0-1-1,-2 1 1,0-1-1,4-34 1,-2-34-7078,-5 42 1694</inkml:trace>
</inkml:ink>
</file>

<file path=ppt/ink/ink4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6566,'0'0'8435,"-2"10"-5334,-3 12-1921,1 0 0,1 0 0,1 1-1,1 23 1,1-35-1073,1 0 0,0 0-1,1 0 1,1 0 0,-1-1 0,2 1 0,-1-1-1,2 0 1,-1 0 0,1 0 0,9 12 0,-4-9-164,-6-8 23,-1-1-1,1 0 1,-1 1 0,0 0-1,0 0 1,0 0-1,-1 0 1,0 0-1,0 1 1,0-1-1,1 7 1,-26-18-473,0-12 1275,1-1 1,1-1 0,-33-39 0,53 58-675,0 0 0,0 0 0,0 0 0,1 0 0,-1 0 0,0 0 0,0 0 0,1-1 0,-1 1 0,1 0 0,-1 0 0,1-1 0,-1 1 0,1 0 0,0 0 0,0-1 0,-1 1 0,1-3 0,1 3-69,-1 1 1,0-1-1,1 0 1,-1 0-1,1 1 0,-1-1 1,1 0-1,0 1 1,-1-1-1,1 1 0,0-1 1,-1 1-1,1-1 1,0 1-1,-1 0 0,1-1 1,0 1-1,0 0 1,-1-1-1,1 1 0,0 0 1,1 0-1,9-2-347,0 1-1,1 1 0,20 1 1,-5 0-1063,1-4-1915,0-1 0,0-2 0,0 0 0,42-17-1,-27 6-3975</inkml:trace>
</inkml:ink>
</file>

<file path=ppt/ink/ink4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6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24 5381,'12'-18'7818,"-12"18"-7633,0 0 0,0 0 0,0-1 0,0 1 0,0 0 0,0 0 0,0 0 0,0-1 1,0 1-1,0 0 0,0 0 0,0 0 0,0-1 0,0 1 0,0 0 0,-1 0 0,1 0 0,0-1 0,0 1 0,0 0 0,0 0 1,0 0-1,0 0 0,-1-1 0,1 1 0,0 0 0,0 0 0,0 0 0,0 0 0,-1 0 0,1 0 0,0 0 0,0 0 0,0-1 1,-1 1-1,1 0 0,0 0 0,0 0 0,0 0 0,-1 0 0,1 0 0,0 0 0,-1 0 0,-14 4 5489,-4 7-5309,10-4 273,-51 46 2291,57-49-2809,0-1 0,0 1 0,0-1 0,0 1-1,1 0 1,-1 0 0,1 0 0,0 0 0,0 0 0,1 1-1,-1-1 1,1 0 0,0 1 0,-1 7 0,3-11-147,-1 0 0,0 0 0,1 0 0,-1 0 0,1 1 1,-1-1-1,1 0 0,0 0 0,0 0 0,-1 0 0,1 0 0,0 0 1,0-1-1,0 1 0,0 0 0,0 0 0,0-1 0,0 1 1,0 0-1,0-1 0,1 1 0,-1-1 0,0 1 0,0-1 0,0 0 1,1 0-1,-1 1 0,0-1 0,2 0 0,48 4-1078,-38-3 715,-2 0-104,-1 0 0,0 0-1,0 1 1,17 6 0,-26-8 482,1 1 0,-1-1 0,0 0 0,0 1 0,0-1 0,1 1 0,-1 0 0,0-1 0,0 1 0,0 0 0,0 0 0,0-1 0,0 1 0,0 0 0,-1 0 0,1 0 0,0 0 0,0 0 0,-1 0 0,1 0-1,0 1 1,-1-1 0,1 0 0,-1 0 0,0 0 0,1 1 0,-1-1 0,0 0 0,0 0 0,0 1 0,0-1 0,0 0 0,0 1 0,0-1 0,0 0 0,0 0 0,-1 1 0,1-1 0,0 0 0,-1 0 0,1 0 0,-1 0 0,0 1 0,1-1 0,-1 0 0,0 0 0,0 0 0,1 0 0,-1 0 0,0 0 0,-2 1 0,-4 5 82,0 0 1,0-1 0,-1 0 0,0 0 0,0-1 0,0 0 0,-1 0 0,0-1 0,0 0-1,0-1 1,0 0 0,-12 3 0,8-4-811,1 1 0,-1-2 0,1 0 0,-1 0 0,-17-2 1,-16-6-5603</inkml:trace>
</inkml:ink>
</file>

<file path=ppt/ink/ink4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1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20275,'0'0'7399,"61"0"-7079,-36 4-384,1-3-2754,-3-1-6823</inkml:trace>
</inkml:ink>
</file>

<file path=ppt/ink/ink4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6086,'0'0'10308,"7"-4"-9966,16-5 257,0 1 1,1 1 0,0 1-1,48-6 1,113-1 179,-96 9-825,394-11 321,-160 8 134,330-1 316,60-2 12,-182-7-1,207-10 482,-617 22-1186,-50 4 61,135-20 1,-258 24-339,-71-5 0,18 0 164,-765-11-821,-756 66-81,836-19 1001,474-26-4,244-4-9,58-2-7,51-2 5,516 0 344,1976 7 240,-1684 41-1019,-1068-63 336,-417-20-686,212 38-4052,251 5 72</inkml:trace>
</inkml:ink>
</file>

<file path=ppt/ink/ink4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10730,'0'0'6588,"8"-4"-5558,10-4-739,1 2 0,0 0 1,0 0-1,1 2 0,37-3 0,114-1 138,-115 7-390,80-1 75,-65 4 225,-1-3 0,1-4 1,-1-3-1,71-16 0,-122 15 712,-30 4-196,-35 3-481,-81 5-221,0 5 1,0 5-1,-137 34 1,249-42-182,18-3-215,27 0-405,52-3-2862,83-10 0,-48-5-2992</inkml:trace>
</inkml:ink>
</file>

<file path=ppt/ink/ink4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45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78 6438,'-140'6'5926,"107"-5"1350,612-45-4089,-562 42-3084,17-2 370,1-2 0,64-18-1,-172 20 345,-423 27-678,468-17-167,16-2-124,12-4 146,1 0 1,-1 0-1,0 0 1,0 0 0,0 0-1,0 0 1,0 0-1,0 0 1,0 0-1,0 0 1,0 0-1,0 0 1,1 0 0,-1 0-1,0 0 1,0 0-1,0 0 1,0 0-1,0 0 1,0 0-1,0 0 1,0 0 0,0 1-1,0-1 1,0 0-1,0 0 1,0 0-1,0 0 1,1 0-1,-1 0 1,0 0 0,0 0-1,0 0 1,0 0-1,0 0 1,0 0-1,0 0 1,0 1-1,0-1 1,0 0 0,0 0-1,0 0 1,0 0-1,0 0 1,0 0-1,0 0 1,0 0-1,0 0 1,0 0 0,0 1-1,0-1 1,0 0-1,0 0 1,0 0-1,-1 0 1,1 0 0,0 0-1,0 0 1,0 0-1,0 0 1,0 0-1,0 0 1,0 0-1,15 2-1111,0-1-1,0 0 0,0-2 0,16-1 0,39-9-5288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 9897,'0'0'12818,"-4"3"-12503,-5 6 11,0 0 1,0 1 0,1 0 0,0 0-1,1 1 1,0 0 0,1 0-1,0 0 1,-8 22 0,15-32-329,-1-1 0,0 0 1,0 1-1,0-1 0,0 0 1,1 0-1,-1 1 0,0-1 1,0 0-1,1 0 0,-1 0 1,0 1-1,0-1 0,1 0 0,-1 0 1,0 0-1,0 0 0,1 1 1,-1-1-1,0 0 0,1 0 1,-1 0-1,0 0 0,1 0 0,-1 0 1,0 0-1,1 0 0,-1 0 1,0 0-1,1 0 0,-1 0 1,0 0-1,1 0 0,-1-1 1,0 1-1,0 0 0,1 0 0,-1 0 1,0 0-1,1 0 0,-1-1 1,0 1-1,0 0 0,0 0 1,1-1-1,-1 1 0,0 0 1,19-9-148,10-10-733,-1-2 1,-1 0-1,-2-1 0,42-46 0,-66 66 1985,-6 7-277,-17 18 181,-28 37-238,37-43-1233,-31 50 1480,42-63-1776,0 1 0,0-1 0,0 1 0,1 0 0,0-1-1,0 1 1,0 0 0,0 6 0</inkml:trace>
</inkml:ink>
</file>

<file path=ppt/ink/ink4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1:5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5285,'0'0'5360,"10"-8"-4522,-9 6-804,6-3 168,-1-1-1,1 2 1,0-1 0,0 1-1,1 0 1,-1 0 0,1 1 0,0 0-1,0 0 1,16-3 0,62 0 1196,145 8 0,-115 2-869,1183-39-76,-756 10-414,203-11 241,523-12 2643,-1206 48-2878,1 1 31,0-2-1,113-19 1,-164 21-839,-14-1 561,1 0 1,-1-1-1,0 1 1,0 0-1,0 0 1,1 0-1,-1-1 1,0 1-1,0 0 1,1-1-1,-1 1 0,0-1 1,1 1-1,-1-1 1,1 1-1,-1-1 1,1 1-1,-1-1 1,1 0-1,-1 1 1,1-1-1,-1 0 0,0-1 1,-11-22-6867</inkml:trace>
</inkml:ink>
</file>

<file path=ppt/ink/ink4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4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0 241 6342,'31'-4'6638,"40"-14"-5168,3 0-908,245-42 166,483-31 1,-643 87-702,-281 17 153,23-1-136,-96 4-72,-433 44 739,847-87-433,438-23-218,-15 44-239,-525 6 36,-125 0 144,-1517 33 1963,1469-30-1808,92-7 73,39-6-150,355-39-1251,764 12 1,-1187 37 1112,10 0-122,0 1-1,0 1 0,17 3 1,-34-5 179,-1 0 0,1 1-1,0-1 1,0 0 0,0 0 0,0 0 0,0 0 0,0 0 0,0 0-1,0 0 1,0 1 0,0-1 0,0 0 0,0 0 0,0 0 0,0 0 0,0 0-1,0 1 1,0-1 0,0 0 0,0 0 0,0 0 0,0 0 0,0 0-1,0 0 1,0 1 0,0-1 0,0 0 0,0 0 0,0 0 0,0 0 0,0 0-1,0 0 1,0 1 0,0-1 0,0 0 0,1 0 0,-1 0 0,0 0-1,0 0 1,0 0 0,0 0 0,0 0 0,0 0 0,0 0 0,1 1-1,-1-1 1,0 0 0,0 0 0,0 0 0,0 0 0,0 0 0,1 0 0,-1 0-1,0 0 1,0 0 0,0 0 0,0 0 0,0 0 0,0 0 0,1 0-1,-1 0 1,0 0 0,0-1 0,0 1 0,0 0 0,0 0 0,0 0 0,1 0-1,-16 4-48,-26 1 44,-678 6 1626,-6 0 162,706-9-1791,32-1-214,33 0-503,150-8-4990,-58-10-2809</inkml:trace>
</inkml:ink>
</file>

<file path=ppt/ink/ink4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7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1041 17617,'0'0'1281,"-1"8"-192,0 25 64,0-33-1141,1 1-1,0-1 1,0 0 0,0 0-1,1 1 1,-1-1 0,0 0-1,0 0 1,0 1 0,0-1-1,0 0 1,0 0 0,0 1-1,0-1 1,0 0 0,1 0 0,-1 1-1,0-1 1,0 0 0,0 0-1,0 0 1,1 1 0,-1-1-1,0 0 1,0 0 0,1 0-1,-1 0 1,0 0 0,0 1-1,1-1 1,-1 0 0,0 0-1,0 0 1,1 0 0,-1 0-1,0 0 1,0 0 0,1 0-1,-1 0 1,0 0 0,1 0-1,-1 0 1,0 0 0,0 0-1,1 0 1,-1 0 0,0 0 0,0-1-1,1 1 1,-1 0 0,0 0-1,0 0 1,1 0 0,-1 0-1,0-1 1,0 1 0,0 0-1,0 0 1,1 0 0,-1-1-1,0 1 1,0 0 0,0-1-1,13-11 459,-1 0 0,0-1 0,-1 0 0,-1-1 0,0 0 0,14-27 0,-3 6-92,196-356 1757,-174 297-1982,-4-1 0,35-133 0,-68 205-108,-1 0-1,3-47 1,-8 70-42,1 0 0,-1 0 0,0 0 0,0 0 0,0-1 0,0 1 0,0 0 0,0 0 1,0 0-1,0 0 0,1 0 0,-1-1 0,0 1 0,0 0 0,0 0 0,0 0 0,0 0 0,0 0 0,0-1 1,0 1-1,0 0 0,0 0 0,0 0 0,0 0 0,0-1 0,0 1 0,0 0 0,0 0 0,0 0 0,0 0 0,-1-1 1,1 1-1,0 0 0,0 0 0,0 0 0,0 0 0,0 0 0,0 0 0,0-1 0,0 1 0,-1 0 0,1 0 1,0 0-1,0 0 0,0 0 0,0 0 0,0 0 0,-1 0 0,1 0 0,0 0 0,0 0 0,0 0 0,0-1 1,0 1-1,-1 0 0,1 0 0,0 0 0,0 0 0,0 0 0,0 0 0,-1 1 0,1-1 0,-9 12 101,-7 25 19,-29 105 531,-45 256 0,86-377-711,-18 123 200,21-127-386,0 0 1,1 1-1,0-1 1,2 0-1,0 0 1,5 20-1,-6-33-221,1 0 1,0 1-1,0-1 0,0 0 0,0 0 0,1 0 1,-1 0-1,1 0 0,0-1 0,1 1 0,-1-1 0,0 0 1,1 0-1,0 0 0,0 0 0,7 3 0,23 6-7687</inkml:trace>
</inkml:ink>
</file>

<file path=ppt/ink/ink4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2:28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103 743 10314,'-7'9'3294,"-8"12"-1901,-3 3 1728,0 2 0,-25 50 0,42-74-1919,16-24 954,260-388 483,16-25-2961,-268 406 301,-23 29 20,0 0 1,0-1-1,0 1 1,0 0-1,0 0 0,0 0 1,0-1-1,0 1 1,0 0-1,0 0 1,0 0-1,0 0 1,0-1-1,1 1 0,-1 0 1,0 0-1,0 0 1,0 0-1,0 0 1,0-1-1,0 1 1,1 0-1,-1 0 0,0 0 1,0 0-1,0 0 1,0 0-1,1 0 1,-1 0-1,0 0 1,0 0-1,0-1 0,0 1 1,1 0-1,-1 0 1,0 0-1,0 0 1,0 0-1,0 0 1,1 0-1,-1 0 0,0 0 1,0 1-1,0-1 1,1 0-1,-1 0 1,0 0-1,0 0 1,0 0-1,0 0 0,1 0 1,-1 0-1,0 0 1,0 0-1,0 1 1,0-1-1,0 0 1,0 0-1,1 0 0,-1 0 1,0 0-1,0 1 1,0-1-1,-2 13-49,-12 32 87,-32 72-1,9-28-23,-2 13-105,-6 8-337,5 3 1,-26 128-1,58-183-2222,9-24-2727,8-17-4855</inkml:trace>
</inkml:ink>
</file>

<file path=ppt/ink/ink4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2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1 308 8104,'0'0'4719,"8"-9"-3705,-2 3-908,1-1 0,-1 1 0,1 1 0,0-1 0,1 1 0,-1 1 0,1-1 0,0 1 0,0 0 0,0 1 0,1 0-1,8-2 1,58-5 185,147-1-1,-61 5-262,365-30-317,554-31 1475,4014-39 2118,-2874 178-432,-1859-48-2802,314 24 26,-579-36-648,38 2-2542,-93-14-1908</inkml:trace>
</inkml:ink>
</file>

<file path=ppt/ink/ink4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2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507 0 7079,'-157'2'2607,"-22"0"-1264,157 0-1142,0 0-1,1 2 0,-1 1 0,1 0 0,-36 15 0,57-20-180,-1 0-1,1 0 1,0 0 0,0 0-1,0 0 1,-1 0-1,1 0 1,0 0-1,0 0 1,0 0-1,0 0 1,-1 0 0,1 0-1,0 0 1,0 1-1,0-1 1,0 0-1,-1 0 1,1 0 0,0 0-1,0 0 1,0 0-1,0 0 1,0 1-1,0-1 1,-1 0 0,1 0-1,0 0 1,0 0-1,0 0 1,0 1-1,0-1 1,0 0 0,0 0-1,0 0 1,0 0-1,0 1 1,0-1-1,0 0 1,0 0-1,0 0 1,0 1 0,0-1-1,0 0 1,0 0-1,0 0 1,0 0-1,0 1 1,0-1 0,0 0-1,0 0 1,0 1-1,13 3 394,22 0-126,-34-4-235,680 30 1614,-443-23-1363,1134-35 1662,-305-1-523,-1 77-1048,-699-13-369,849 56 57,-1176-91-72,-31 0 26,-23 0 100,-423-20-85,181 4-60,-1455-6-988,828 21 633,678-1 365,-1610-46 41,1574 28-33,-265-4 8,501 27-283,12 2-151,21 2 329,0 0 0,0-2 0,0-1 0,45 0 1,-8 1 62,1276 69 70,6-61-53,859 8 35,-1981-15-25,994 15 252,-1202-21-248,6 0 0,-1 0 0,1-1 1,-1-2-1,27-6 0,-25-3 21,-24 11-26,0 1 0,1-1 0,-1 1 0,0-1 0,0 1 0,1-1 0,-1 1 1,0-1-1,0 1 0,0-1 0,0 1 0,0-1 0,0 0 0,0 1 0,0-1 0,0 1 0,0-1 0,0 1 0,0-1 0,0 1 0,0-1 1,-1 1-1,1-1 0,0 1 0,0-1 0,-1 1 0,1-1 0,0 1 0,-1-1 0,1 1 0,0-1 0,-1 1 0,1 0 0,-1-1 0,1 1 1,-1 0-1,1-1 0,-1 1 0,1 0 0,-1 0 0,1-1 0,-1 1 0,1 0 0,-1 0 0,-16-8-22,-1 1 1,0 0-1,0 2 0,0 0 0,-24-3 0,18 3-14,-174-30-361,-287-15 0,-210 34-440,-549 88-918,5 109-4217,755-93 574</inkml:trace>
</inkml:ink>
</file>

<file path=ppt/ink/ink4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1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66 170 7655,'0'0'1031,"-9"-7"960,-3 0-1406,8 4-370,0 1-1,0-1 1,0 1 0,1-1 0,-1 0 0,1-1 0,-1 1-1,1-1 1,-5-6 0,8 9-140,0 1-1,-1 0 1,1-1-1,0 1 1,0 0-1,-1-1 1,1 1-1,0-1 1,0 1-1,-1 0 1,1-1-1,0 1 1,0-1-1,0 1 1,0-1-1,0 1 1,0-1-1,0 1 1,0 0-1,0-1 1,0 1-1,0-1 1,0 1-1,0-1 1,0 1-1,0-1 1,1 1-1,-1 0 1,0-1-1,0 1 1,0-1-1,1 1 1,-1 0-1,0-1 1,0 1-1,1 0 1,-1-1-1,0 1 1,1 0-1,-1-1 1,1 1-1,-1 0 1,0 0-1,1-1 1,-1 1-1,1 0 1,0 0-1,24-5 370,-22 5-391,568-23 499,-322 19-340,1584-30 732,-885 17-1,251-1-519,241 39 1050,-628-13 640,-680-13-1319,-131 5-879,0 0 0,0 0 0,0 1 0,0-1 0,0 0 0,0 1-1,0-1 1,0 1 0,0-1 0,-1 1 0,1-1 0,0 1 0,0 0 0,0-1 0,-1 1 0,1 0 0,-1 0 0,1 0 0,0-1 0,-1 1 0,1 0-1,-1 0 1,0 0 0,1 2 0,3 13-8977</inkml:trace>
</inkml:ink>
</file>

<file path=ppt/ink/ink4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20 6822,'0'0'65,"-56"-15"-226,30 13-1664,-4 0-482</inkml:trace>
</inkml:ink>
</file>

<file path=ppt/ink/ink4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2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2 32,'-41'-2'2338,"-5"2"-608,0 0-1186,1 0-415,0 4-354,-1 3-1729</inkml:trace>
</inkml:ink>
</file>

<file path=ppt/ink/ink4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3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1 244 2114,'0'0'10554,"0"4"-9096,14-1-1133,60-18 797,-24 4-653,1445-201 2734,-1331 199-3112,-1343 194 645,743-121-682,837-122 102,133-18-104,-343 57-40,211-30 45,-370 46 66,-45 4 168,-57 4 331,-557 71-204,461-48-179,-463 82 246,600-99-1163,1 0 0,-42 18 0,61-19-3283,21-5-2664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</inkml:trace>
</inkml:ink>
</file>

<file path=ppt/ink/ink4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3:4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7559,'0'0'11568,"13"-2"-10735,760-57 2951,-535 47-3601,-78 4-130,77-4 113,284-50-1,-518 60-464,-12 0-541,-28-2-2137,-25-3-3835,23-5-4041</inkml:trace>
</inkml:ink>
</file>

<file path=ppt/ink/ink4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1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803 180 1666,'-1'-6'687,"-1"0"1,0 0 0,-1 1 0,1-1-1,-1 0 1,-1 1 0,1 0 0,-1 0-1,1 0 1,-1 0 0,-1 1 0,1-1 0,-1 1-1,-9-7 1,7 7-306,-1 0-1,0 0 1,-1 0-1,1 1 1,0 0-1,-1 1 1,0 0-1,0 0 1,-13-1-1,5 3-209,1 0 0,0 0 0,0 2 1,0 0-1,0 1 0,0 0 0,1 1 0,-1 1 0,1 1 0,0 0 0,-17 10 0,0 5-54,1 2 0,1 0-1,1 2 1,1 2 0,1 0 0,2 2-1,0 1 1,2 0 0,-31 58 0,32-49-84,2 1 0,2 1 1,2 1-1,2 0 0,1 1 1,2 1-1,-9 88 0,19-118-32,0-1 0,1 0 0,0 0-1,2 0 1,-1 0 0,1 0 0,1 0-1,1 0 1,-1 0 0,2-1 0,6 13-1,-7-18 32,0-1 0,0 0-1,1 0 1,0 0-1,0 0 1,1-1-1,-1 0 1,1 0-1,0 0 1,1-1-1,-1 0 1,1 0 0,0-1-1,0 1 1,0-2-1,0 1 1,0-1-1,1 0 1,-1 0-1,11 0 1,10 0 131,0-1 0,0-1 1,0-1-1,-1-2 0,1-1 1,-1-1-1,0-1 0,0-1 0,0-2 1,-1-1-1,0-1 0,26-15 1,0-4 190,-2-1 1,-2-3-1,0-2 0,70-70 1,-86 74-62,-1-1 1,-3-2-1,0 0 0,41-73 1,-60 93-207,-1-2 0,0 1 0,-1-1 0,-1 0 0,-1 0 0,-1 0 0,0-1 0,-1 0 0,-1 0 0,0 0 0,-2 0 0,0 0 0,-1 0 0,-6-33 0,4 38-49,-1 1 0,0 0 0,-1 0 0,-1 0 0,0 1 0,0 0 0,-1 0 0,0 0 0,-1 1 0,-1 0 0,-13-13 0,8 12-38,0 0 0,-1 0 0,1 1-1,-2 1 1,0 1 0,0 0 0,-29-9 0,20 9-23,0 2-1,0 1 1,-1 1 0,1 1 0,-1 1-1,0 1 1,1 1 0,-1 2 0,0 0 0,1 2-1,-40 11 1,41-8-79,0 2 0,-25 12 0,42-17-405,-1 1 1,1-1-1,-1 1 1,1 1-1,-8 8 1,7 0-3376,9-10-1677</inkml:trace>
</inkml:ink>
</file>

<file path=ppt/ink/ink4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676 86 6662,'0'0'1137,"-9"-10"43,7 8-1163,-4-5 172,1 1 0,-1 0 0,0 0 0,0 1 0,-1 0 0,0 0 0,0 0 0,0 1 0,0 0-1,-1 0 1,0 1 0,1 0 0,-1 0 0,-16-3 0,11 5-125,1 1-1,-1 0 1,1 1 0,-1 0 0,1 1-1,-1 0 1,1 1 0,0 0 0,0 1-1,0 0 1,-19 11 0,12-3 256,0 0 0,1 1 0,1 1 0,0 1 0,-27 30 0,14-10-79,2 1-1,1 1 1,2 1-1,1 1 1,-23 53 0,35-64-373,1 1 0,2 0 0,0 0 0,2 1 0,1 0 0,2 0 0,0 1 0,3 54 0,1-75 109,1-1-1,1 1 0,-1-1 1,2 0-1,-1 1 1,1-1-1,1 0 0,-1 0 1,2-1-1,-1 1 1,1-1-1,0 0 0,1 0 1,0-1-1,0 0 1,8 7-1,-4-5 87,0-2 0,1 1 1,-1-1-1,2-1 0,-1 0 0,1-1 1,0 0-1,0-1 0,0 0 0,0-1 1,21 3-1,-7-3 232,0-1 0,1-2 0,-1-1 0,0 0 1,1-2-1,-1-1 0,-1-2 0,1 0 0,-1-2 0,0 0 0,0-2 1,-1-1-1,0 0 0,-1-2 0,30-22 0,-26 16-26,-1-2 1,-1-1-1,0-2 0,-2 0 1,-1-1-1,-1-1 0,-1-1 1,-1-1-1,-1-1 0,-2 0 1,22-55-1,-32 69-226,-1 0 0,-1-1 0,0 1 0,-1-1 0,-1 0 0,0 0 0,-1 0-1,-1 0 1,0 0 0,-1-1 0,-4-18 0,2 26-31,1-1-1,-2 1 1,1 0 0,-1 0-1,-1 1 1,0-1-1,0 1 1,0 0 0,-1 0-1,0 1 1,-1-1 0,0 2-1,0-1 1,0 1-1,-1 0 1,0 0 0,0 1-1,0 0 1,-15-6 0,4 2 13,-1 2 1,0 1 0,-1 0 0,1 1 0,-1 1 0,-41-1 0,52 4-270,-1 0 0,0 2 0,0-1 0,0 1 0,1 1 0,-1 0 1,1 1-1,-1 0 0,1 0 0,0 1 0,0 0 0,0 1 0,1 0 0,-1 1 1,-8 7-1,-5 16-3455,17-6-1806,5 0-5369</inkml:trace>
</inkml:ink>
</file>

<file path=ppt/ink/ink4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0 7431,'-48'11'720,"1"2"0,0 2 0,1 2-1,1 2 1,1 2 0,-63 40 0,91-50-529,0 1-1,0 0 1,1 1-1,1 1 1,0 0-1,1 1 1,0 1-1,1 0 1,1 0-1,0 1 1,2 1-1,0-1 1,1 2-1,0-1 1,2 1-1,0 0 1,1 0-1,-3 34 1,7-43-169,0 0 0,1 0-1,0 0 1,1 1 0,0-1 0,1 0 0,0 0 0,0-1 0,1 1 0,1 0-1,-1-1 1,2 1 0,-1-1 0,1-1 0,1 1 0,6 9 0,-2-7 34,1 0 1,0-1-1,0-1 1,0 0-1,1 0 0,1-1 1,0 0-1,0-1 1,0-1-1,24 8 1,-2-3 149,1-2 0,1-1 0,-1-2 0,1-1 0,0-2 0,1-2 0,55-5 0,-36-2 195,-1-2-1,-1-3 1,0-2 0,67-26-1,-92 28-218,-1-1 0,0-2 0,-1-1 0,-1-1 0,0-1 0,-1-1 0,43-41 0,-59 50-135,0-2 0,-1 1 0,-1-1 0,0-1 0,0 0-1,-1 0 1,0 0 0,-1-1 0,-1 0 0,0 0 0,-1 0-1,0-1 1,-1 1 0,0-1 0,-1 0 0,-1 0 0,0 0-1,-1 0 1,-1 0 0,-2-15 0,2 21-49,-1-1 1,0 1-1,-1-1 1,0 1-1,0 0 0,-1 0 1,0 0-1,0 1 1,-1-1-1,1 1 0,-2 0 1,1 0-1,-8-6 1,3 4-3,-1 0 0,0 0 0,-1 1-1,0 1 1,0 0 0,-1 0 0,-19-6 0,1 3-121,0 1-1,-1 2 0,1 1 1,-1 2-1,0 1 0,-44 1 1,66 2-134,0 1 0,1 0 0,-1 0 1,0 0-1,1 1 0,-14 5 0,19-5-181,0 0-1,0 0 0,-1 1 0,2-1 0,-1 1 1,0 0-1,1 0 0,-1 0 0,-4 6 1,-7 14-4274</inkml:trace>
</inkml:ink>
</file>

<file path=ppt/ink/ink4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1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26 165 8360,'0'0'5418,"12"-3"-4798,77-13 504,145-6 0,-116 13-676,1217-52 4329,-191 113-4613,-380-7-98,751-20 806,-206-8-148,-1182-13-710,328 5 53,-4-35 44,-414 21-103,-12 3 22,-1-1 1,1-1-1,-1-1 1,31-11-1,-54 16-20,0-1-1,0 1 0,0 0 1,-1 0-1,1 0 0,0-1 1,0 1-1,-1 0 0,1-1 0,0 1 1,-1-1-1,1 1 0,0-1 1,-1 1-1,1-1 0,-1 1 1,1-1-1,-1 1 0,1-1 0,-1 0 1,1 0-1,-1 1 0,1-1 1,-1 0-1,0 1 0,0-1 1,1 0-1,-1 0 0,0-1 0,0 1-21,-1 0-1,0 0 0,0 0 1,1 0-1,-1 0 0,0 0 1,0 0-1,0 0 0,0 1 1,0-1-1,0 0 1,-1 0-1,1 1 0,0-1 1,0 1-1,-2-1 0,-53-15-761,-27 1 316,-128-5-1,-91 15 651,209 4-251,-1325 23-988,1172-13 760,-2752 94 425,2324-92-95,-908 44 15,1556-54-60,19-1-3,-1 0 0,1 0 0,-1 1 0,1 0 0,-1 0-1,1 1 1,0 0 0,-10 4 0,17-6 2,0 0-1,-1 0 0,1 0 0,0 0 1,0 0-1,0 0 0,0 0 0,0 0 1,0 0-1,0 0 0,-1 0 0,1 0 1,0 0-1,0 1 0,0-1 1,0 0-1,0 0 0,0 0 0,0 0 1,0 0-1,0 0 0,0 0 0,-1 0 1,1 0-1,0 1 0,0-1 1,0 0-1,0 0 0,0 0 0,0 0 1,0 0-1,0 0 0,0 0 0,0 1 1,0-1-1,0 0 0,0 0 1,0 0-1,0 0 0,0 0 0,0 0 1,0 1-1,0-1 0,0 0 0,0 0 1,1 0-1,-1 0 0,0 0 0,0 0 1,0 0-1,0 0 0,0 1 1,0-1-1,0 0 0,0 0 0,0 0 1,0 0-1,1 0 0,-1 0 0,0 0 1,0 0-1,0 0 0,0 0 1,12 3-303,558-12 254,-296-2 98,1733-29 532,-992 22-328,995 7 121,-572 7-235,-1410 4-132,-1 1-36,-1-2 0,1-1 1,0-1-1,34-8 0,-60 11 29,1 0-1,0-1 1,-1 1 0,1-1-1,-1 0 1,1 1-1,-1-1 1,1 0 0,-1 0-1,0 0 1,1 0-1,-1 0 1,0 0 0,0 0-1,2-3 1,-3 3-4,0 0 0,0 0 0,0 1 0,0-1 1,0 0-1,0 0 0,0 0 0,-1 0 0,1 0 0,0 1 1,-1-1-1,1 0 0,-1 0 0,1 0 0,0 1 0,-1-1 1,0 0-1,1 1 0,-1-1 0,1 0 0,-1 1 0,0-1 1,0 1-1,1-1 0,-1 1 0,0 0 0,0-1 0,1 1 1,-1 0-1,0-1 0,0 1 0,0 0 0,0 0 0,-1-1 1,-24-9-94,-1 1 1,0 2 0,-43-8-1,-96-5 45,108 14 48,-921-57 372,-7 61 82,142 39-1161,-4 34-4671,617-51 2590,-194 17-4134</inkml:trace>
</inkml:ink>
</file>

<file path=ppt/ink/ink4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4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27 9545,'-10'-3'11,"-8"-3"409,0 1 1,0 1 0,0 1-1,0 0 1,-1 2 0,1 0-1,-1 1 1,1 1 0,-20 3-1,25-2-170,0 1 0,0 1 0,0 0-1,0 1 1,1 0 0,0 1 0,0 0-1,0 1 1,1 0 0,0 1 0,1 1-1,-1-1 1,-17 21 0,5 1-79,0 1-1,2 1 0,2 0 1,1 2-1,1 0 1,2 1-1,-13 46 1,10-22-40,4 2 1,2-1-1,-7 107 1,16-119 75,3 0 1,10 80 0,-8-108-86,2 0-1,1 0 1,0-1 0,2 1 0,0-1 0,1-1 0,0 0 0,2 0 0,11 17 0,-16-29-68,0 0 1,0 0 0,0 0 0,0-1 0,1 0 0,0 0-1,0-1 1,0 1 0,1-1 0,-1 0 0,1-1 0,0 0 0,0 0-1,0 0 1,1-1 0,-1 0 0,1 0 0,-1-1 0,1 0 0,-1-1-1,1 1 1,0-1 0,-1-1 0,1 0 0,-1 0 0,1 0-1,-1-1 1,9-2 0,6-4 178,-1-1 0,1-1 1,-2 0-1,0-1 0,0-2 0,-1 0 0,0-1 0,17-17 0,-3 0 79,-2-1 1,-2-1-1,0-2 0,-3-1 0,0-1 0,-3-1 0,22-47 1,-31 54-201,-2 0 0,0-1 0,-3 0 0,0 0 1,-2-1-1,-2 0 0,-1 0 0,-1 0 0,-2-1 1,-4-39-1,2 59-89,-1 0-1,-1 1 1,0-1 0,-1 1 0,0 0 0,-1 0-1,0 0 1,-1 1 0,-1 0 0,0 0 0,0 0 0,-1 1-1,-16-17 1,17 22-136,0-1 0,-1 1 0,0 1 0,0-1 0,0 1 0,0 1 0,-1 0 0,0 0-1,0 0 1,0 1 0,0 0 0,0 1 0,-1 0 0,1 1 0,-1 0 0,0 0 0,1 1 0,-1 0 0,1 1 0,-12 2 0,10-1-547,1 0 1,0 1 0,-1 1 0,1 0 0,1 0-1,-17 10 1,-25 21-7448,21-12-5527</inkml:trace>
</inkml:ink>
</file>

<file path=ppt/ink/ink4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4:3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1368 35 7303,'-63'-13'3534,"-89"-6"1,-174 17-936,286 6-2418,0 1 1,1 2 0,0 2 0,0 2-1,1 1 1,1 2 0,0 2-1,0 1 1,2 2 0,1 1-1,0 2 1,1 1 0,2 2 0,0 1-1,-41 46 1,48-45-77,1 1 0,2 1 0,1 0 1,1 2-1,1 0 0,2 2 0,-21 58 0,29-64-93,1 0 0,1 1 0,1 0 0,1 0 0,2 0 0,1 1 1,1-1-1,2 0 0,0 0 0,10 40 0,-7-48-10,1 0 0,0-1 0,2 1 0,0-2 1,1 1-1,1-1 0,1 0 0,1-1 0,0 0 0,26 26 1,-19-24-32,2-1 1,0-2 0,1 0 0,0-1 0,1-1 0,1-1 0,41 17 0,-26-17 9,-1-1 0,2-2 1,0-1-1,0-2 0,1-2 0,-1-2 0,1-2 0,0-1 0,-1-2 0,1-2 1,40-9-1,-44 4 45,0-2 0,-2-1 1,1-2-1,-2-1 1,0-2-1,0-1 0,-2-2 1,-1-1-1,0-1 1,45-44-1,-51 41 137,-2 0 0,-1-1 0,0-1 0,-3-2 1,0 0-1,-2-1 0,-1 0 0,-1-1 0,-1-1 0,-3 0 0,16-65 0,-21 62-35,-1-2-1,-2 1 1,-2 0-1,-1-1 1,-2 1-1,-1 0 1,-2 0-1,-2 0 1,-1 0-1,-19-51 1,20 68-57,-1 1 0,-2 0 0,0 0 0,0 1 0,-2 0 0,0 1 0,-1 0 0,-27-26 0,28 32-54,-1 1-1,0 0 0,0 0 0,-1 2 0,0-1 1,0 2-1,0 0 0,-1 0 0,0 2 0,-1 0 1,1 0-1,-24-1 0,24 4-104,0 0-1,0 1 1,0 1 0,0 0-1,1 2 1,-1-1 0,0 2-1,1-1 1,0 2 0,0 0-1,0 1 1,-15 9 0,17-8-723,0 1 0,0 1 1,0 0-1,1 1 0,0 0 0,1 1 1,-14 18-1,6-1-5782</inkml:trace>
</inkml:ink>
</file>

<file path=ppt/ink/ink4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0 812 14574,'0'0'3144,"9"-3"-3053,190-59 1014,390-106-294,-334 115-821,2 11-1,2 11 0,291 4 1,957 42 2545,-826-15-851,-2-44 2003,471-104-1808,-834 86-2045,-161 12-1880,-112 32-1007,58-31 1,-49 15-3659,-13-1-4302</inkml:trace>
</inkml:ink>
</file>

<file path=ppt/ink/ink4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29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10794,'0'0'8574,"-8"4"-6556,-24 18-2056,32-22 30,-1 1 0,1-1-1,-1 0 1,1 1 0,0-1-1,0 0 1,-1 1 0,1-1-1,0 1 1,-1-1 0,1 0-1,0 1 1,0-1 0,0 1-1,0-1 1,0 1 0,-1-1-1,1 1 1,0-1 0,0 1-1,0-1 1,0 1 0,0-1-1,0 1 1,0-1 0,1 1-1,-1-1 1,0 1 0,0-1-1,0 1 1,0-1 0,1 0-1,-1 1 1,0-1 0,0 1-1,1-1 1,-1 0 0,0 1-1,1-1 1,-1 1 0,0-1-1,1 0 1,-1 0 0,1 1-1,-1-1 1,1 0 0,0 1-1,23 10-321,-21-10 254,66 21 117,0-4 1,2-3-1,74 7 0,-118-18-8,285 23 210,-26-3-107,-280-23-151,0 0 1,0 0 0,0 0 0,-1 1 0,1 0 0,0 0-1,10 6 1,-15-7 13,0 0 0,1 0 0,-1 0-1,0 0 1,0 0 0,0 0 0,0 0-1,0 1 1,0-1 0,0 0 0,0 1 0,-1-1-1,1 1 1,0-1 0,-1 1 0,1-1 0,-1 1-1,0-1 1,1 1 0,-1-1 0,0 1-1,0 0 1,0-1 0,0 1 0,0-1 0,0 1-1,-1 0 1,1-1 0,0 1 0,-1-1-1,1 1 1,-1-1 0,-1 3 0,-2 4 68,-1 1 0,0-1 0,0-1-1,-1 1 1,1-1 0,-2 0 0,1 0 0,-8 6 0,-67 49 324,44-36-354,-163 113-1357,135-95-1604,3-1-5249</inkml:trace>
</inkml:ink>
</file>

<file path=ppt/ink/ink4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2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19827,'12'28'736,"4"7"1410,2 10 1,7 5-482,1 2-448,0-5-288,7-7-609,0-11-159,5-8-33,-1-11 0,-4-10-32,1 0-128,-6-16-769,-3-9-1441,-4-10-1185,-3-7-1282,-6-7-1953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10826,'0'0'14067,"0"10"-13843,-3 36 11,-3 0 0,-1-1 0,-19 60 0,-54 142 452,41-133-696,23-67-74,-33 113 273,44-141-360,2 1 1,0 0 0,0-1-1,2 1 1,1 0 0,2 22-1,-2-42 91,0 1 0,0 0-1,-1-1 1,1 1-1,0 0 1,0-1 0,1 1-1,-1-1 1,0 1 0,0 0-1,0-1 1,0 1 0,0-1-1,1 1 1,-1 0-1,0-1 1,1 1 0,-1-1-1,0 1 1,1-1 0,-1 1-1,1-1 1,-1 0 0,0 1-1,1-1 1,-1 1 0,1-1-1,-1 0 1,1 1-1,0-1 1,-1 0 0,1 0-1,-1 1 1,1-1 0,0 0-1,-1 0 1,1 0 0,-1 0-1,1 0 1,0 0-1,-1 0 1,1 0 0,-1 0-1,1 0 1,0 0 0,-1 0-1,1 0 1,-1 0 0,1-1-1,0 1 1,-1 0-1,1-1 1,0 1 0,1-1-188,0-1 0,-1 1 1,1 0-1,-1 0 1,1-1-1,-1 1 0,1-1 1,-1 1-1,0-1 0,1 0 1,-1 0-1,0 1 0,0-1 1,1-3-1,1-17-2973,-1-2-1570</inkml:trace>
</inkml:ink>
</file>

<file path=ppt/ink/ink4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16207,'0'0'4549,"-15"74"-2628,-3-13 161,-8 15-128,-5 13 288,-7 12-640,3 2-545,-2-2-449,7-3-447,4-9-129,13-15-385,10-15-864,3-19-1153,10-17-2274,9-22-2019</inkml:trace>
</inkml:ink>
</file>

<file path=ppt/ink/ink4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17809,'0'0'4484,"67"2"-3075,-8-2-31,18 0 191,18 0-448,9 0-576,1-2-321,-2-2-224,-13 2 0,-18-1-801,-18 3-416,-15 0 96,-19 0-961,-12 0-1377,-35 5-9257</inkml:trace>
</inkml:ink>
</file>

<file path=ppt/ink/ink4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3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18033,'0'0'929,"59"7"1441,1-7 129,15 0-738,12 0-255,7-6-738,-4-7-640,-6 4-896,-12 0-2820,-13-4-4131</inkml:trace>
</inkml:ink>
</file>

<file path=ppt/ink/ink4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4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85 4068,'0'0'12908,"4"-8"-10655,-3 6-2192,0 0 90,0 0 0,1 0 0,-2 0 0,1 0 0,0 0-1,0 0 1,-1 0 0,1 0 0,-1 0 0,1 0 0,-1 0 0,0-1 0,0-1 0,-11-5 951,-18 9-374,16 2-564,0 1 0,1 1 1,-1 0-1,1 1 0,0 0 0,1 0 1,-1 2-1,1-1 0,0 1 1,1 1-1,-1 0 0,2 1 1,-1 0-1,1 0 0,0 1 1,1 0-1,-11 18 0,17-25-109,0 1 0,0-1 0,1 0 0,0 1 0,0-1 0,0 1 0,0-1 0,0 1 0,1-1 0,-1 1 0,1 0 0,1 5 0,-1-8-44,0 1 0,1-1 0,-1 1 1,1-1-1,-1 0 0,1 1 0,-1-1 1,1 0-1,0 1 0,0-1 0,0 0 0,0 0 1,0 0-1,0 0 0,0 0 0,0 0 0,0 0 1,1 0-1,-1 0 0,0-1 0,1 1 1,-1 0-1,0-1 0,1 1 0,-1-1 0,1 0 1,-1 1-1,0-1 0,1 0 0,2 0 0,14 1 83,-1-1 0,1-1 0,-1 0 0,1-2 0,-1 0 0,0-1 0,0 0 0,0-1 0,0-1-1,-1-1 1,23-13 0,-19 8-71,1 0-1,-2-2 1,0 0-1,0-1 1,-1-1-1,-1-1 1,-1 0-1,15-21 1,-6-7 164,-45 64-182,11-5 0,2 1 1,-1-1-1,2 1 0,0 1 1,1-1-1,-4 24 0,8-34-36,0 0 0,1 0-1,0 0 1,0 0 0,0 0-1,0 0 1,1 0 0,0 0-1,0 0 1,3 9 0,-2-11-72,-1-1-1,1 1 1,0 0 0,0-1 0,0 1-1,0-1 1,0 0 0,0 1 0,1-1-1,-1 0 1,1 0 0,-1-1 0,1 1-1,0-1 1,0 1 0,0-1 0,-1 0-1,8 2 1,1-1-964,1 0 0,-1 0 0,1-1 0,0-1 1,0 0-1,13-2 0,26-7-6535</inkml:trace>
</inkml:ink>
</file>

<file path=ppt/ink/ink4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6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353 131 10442,'31'-32'2106,"-10"11"797,0 0 0,45-33 0,-66 54-2863,0 0 0,0 0 0,1-1 0,-1 1 0,0 0-1,0 0 1,0 0 0,0 0 0,0 0 0,0 0 0,0-1-1,0 1 1,0 0 0,1 0 0,-1 0 0,0 0 0,0 0-1,0 0 1,0 0 0,0 0 0,1 0 0,-1 0 0,0 0-1,0 0 1,0 0 0,0 0 0,0-1 0,1 1 0,-1 0-1,0 1 1,0-1 0,0 0 0,0 0 0,1 0 0,-1 0-1,0 0 1,0 0 0,0 0 0,0 0 0,0 0 0,1 0-1,-1 0 1,0 0 0,0 0 0,0 0 0,0 1 0,0-1-1,0 0 1,0 0 0,1 0 0,-1 0 0,0 0 0,0 0-1,0 1 1,0-1 0,0 0 0,0 0 0,0 0 0,0 0-1,0 0 1,0 1 0,0-1 0,0 0 0,0 0 0,0 0-1,0 0 1,0 0 0,0 1 0,-6 17 648,-16 21-430,-68 81 211,-6-4 1,-179 168 0,276-284-575,-1-1-1,0 1 1,0 0 0,0 0 0,0-1-1,0 1 1,0 0 0,0 0-1,0-1 1,0 1 0,0 0 0,0 0-1,0-1 1,0 1 0,0 0-1,0 0 1,-1 0 0,1-1 0,0 1-1,0 0 1,0 0 0,0-1-1,0 1 1,0 0 0,-1 0 0,1 0-1,0 0 1,0-1 0,0 1-1,0 0 1,-1 0 0,1 0 0,0 0-1,0 0 1,-1-1 0,1 1 0,0 0-1,0 0 1,-1 0 0,1 0-1,0 0 1,0 0 0,0 0 0,-1 0-1,1 0 1,0 0 0,0 0-1,-1 0 1,1 0 0,0 0 0,0 0-1,-1 0 1,1 0 0,0 1-1,0-1 1,-1 0 0,1 0 0,0 0-1,0 0 1,0 0 0,-1 0-1,1 1 1,0-1 0,0 0 0,0 0-1,0 0 1,-1 1 0,1-1 0,2-25-4777,-1 21 3533,6-35-8730</inkml:trace>
</inkml:ink>
</file>

<file path=ppt/ink/ink4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6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12043,'0'0'10538,"51"53"-9545,-30-12-96,6 5-480,5 3-257,6 0-96,2-5 0,2-6-288,6-4-1218,-3-10-832,2-5-1057,-5-8-4004</inkml:trace>
</inkml:ink>
</file>

<file path=ppt/ink/ink4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0 21749,'0'0'704,"-25"72"609,25-36-448,0 5-352,0-1-353,11 0-64,3-1-576,3-5-1474,-5-7-897,-4-6 385,-8-9-1890</inkml:trace>
  <inkml:trace contextRef="#ctx0" brushRef="#br0" timeOffset="1">1 157 18481,'0'0'6342,"95"5"-5060,-31 2-129,11-5-673,3 1-384,5-1-288,-6-2-2274,-11 0-3268,-10-2-5668</inkml:trace>
</inkml:ink>
</file>

<file path=ppt/ink/ink4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37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15951,'0'0'5504,"3"9"-4346,0 4-578,-1 0-1,0 1 0,-1-1 1,0 1-1,-1-1 0,-3 23 1,-20 84 1821,14-83-1813,2 0 0,-3 44 1,10-79-580,-1-1 0,1 1 0,0 0 0,0-1 1,0 1-1,0 0 0,1-1 0,-1 1 1,0 0-1,1-1 0,-1 1 0,1-1 1,-1 1-1,1-1 0,0 1 0,0-1 1,-1 1-1,1-1 0,0 0 0,0 1 1,1-1-1,-1 0 0,0 0 0,0 0 0,0 0 1,1 0-1,-1 0 0,1 0 0,-1 0 1,1-1-1,-1 1 0,1 0 0,-1-1 1,1 1-1,-1-1 0,1 0 0,0 0 1,-1 1-1,1-1 0,0 0 0,-1 0 1,1-1-1,0 1 0,-1 0 0,1 0 0,-1-1 1,3 0-1,12-3-9,-1 0 0,1-1 1,-1-1-1,14-8 0,-14 7-183,2 0-50,-2-1 122,1 1 0,-1 1 0,1 0-1,0 1 1,1 1 0,-1 0 0,1 2-1,0-1 1,21 1 0,-37 3 109,1-1 1,-1 0-1,0 1 1,0-1-1,0 1 1,0 0 0,1-1-1,-1 1 1,0 0-1,0-1 1,0 1-1,0 0 1,-1 0-1,1 0 1,0 0-1,0 0 1,0 0-1,-1 0 1,1 0-1,-1 0 1,1 0-1,-1 1 1,1-1-1,-1 0 1,1 0 0,-1 0-1,0 1 1,0-1-1,0 0 1,0 1-1,0-1 1,0 0-1,0 0 1,0 1-1,0-1 1,-1 0-1,1 0 1,-1 2-1,0 3 78,0 0 0,-1 0 0,0 0 0,0-1 0,0 1 0,-1-1 0,-3 7 0,-1-4 18,0 0 0,0-1 1,-1 0-1,0-1 1,0 1-1,-1-1 0,0-1 1,0 0-1,0 0 0,-1-1 1,1 0-1,-1 0 1,-16 3-1,10-3 49,0-1 0,0-1 0,-1 0 0,1-1 1,-1-1-1,1 0 0,-31-5 0,44 5-167,1-1 0,0 1 1,-1-1-1,1 1 0,-1-1 0,1 0 1,0 0-1,0 0 0,-1 0 0,1 0 1,0 0-1,0-1 0,0 1 0,0-1 0,1 0 1,-1 1-1,0-1 0,1 0 0,-1 0 1,1 0-1,-1 0 0,1 0 0,0 0 0,0-1 1,0 1-1,0 0 0,0-1 0,1 1 1,-1 0-1,1-1 0,-1-4 0,2 4-77,-1 0-1,1-1 0,-1 1 0,1 0 0,0 0 1,1 0-1,-1 0 0,0 0 0,1 0 1,-1 0-1,1 1 0,0-1 0,0 0 1,0 1-1,1 0 0,-1-1 0,0 1 1,1 0-1,-1 0 0,1 0 0,0 1 1,0-1-1,5-2 0,71-20-11450,-33 12-2616</inkml:trace>
</inkml:ink>
</file>

<file path=ppt/ink/ink4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3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12684,'0'0'10938,"9"0"-9085,54-1-331,-1-4-1,98-18 1,-88 10-1424,130-5 1,-186 17-73,25 3-38,-40-1 12,0-1 1,0 1-1,0-1 1,0 1-1,0-1 1,0 1-1,-1-1 1,1 1-1,0 0 1,-1-1-1,1 1 1,0 0-1,-1 0 0,1-1 1,-1 1-1,1 0 1,-1 0-1,1 0 1,-1 0-1,1 0 1,-1 0-1,0 0 1,0 0-1,0 0 1,1 0-1,-1 0 1,0 0-1,0 0 1,0 0-1,0 0 1,-1 0-1,1 0 1,0 0-1,0 0 1,-1-1-1,0 3 1,-1 3 57,0 1 1,-1-1 0,0 0-1,0 0 1,-1 0 0,0 0-1,0-1 1,-9 10 0,-47 44 292,42-44-259,-228 197 809,30-29-275,187-152-626,20-13 0,9-18 0,-1 0 0,1 1 0,0-1 0,0 0 0,0 1 0,0-1 0,1 0 0,-1 1 0,0-1 0,0 0 0,0 1 0,0-1 0,0 0 0,0 0 0,0 1 0,1-1 0,-1 0 0,0 1 0,0-1 0,0 0 0,1 0 0,-1 0 0,0 1 0,0-1 0,1 0 0,-1 0 0,0 0 0,0 1 0,1-1 0,-1 0 0,0 0 0,1 0 0,-1 0 0,0 0 0,0 0 0,1 0 0,-1 0 0,0 0 0,1 0 0,-1 0 0,0 0 0,1 0 0,-1 0 0,46 0 5,-1-3-1,0-2 1,-1-1-1,1-3 1,43-14-1,57-10-239,-41 18-2418,-52 9-1797,0-2-5365,-38 4 2726</inkml:trace>
</inkml:ink>
</file>

<file path=ppt/ink/ink4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3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17424,'0'0'8553,"89"25"-6568,-20-16-703,11-1-642,2-5-416,-3-2-159,-2-1-1,-9 0-769,-7-3-2146,-11-11-2242,-6-1-3106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14157,'0'0'7335,"10"80"-4900,1-32-353,1 14-513,2 11-608,-2 8-801,1 1-64,-1 1-64,-1-6-32,-2-8-768,-3-12-866,0-11-640,-4-10-289,-2-14-479,0-12-1347</inkml:trace>
</inkml:ink>
</file>

<file path=ppt/ink/ink4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4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19090,'0'0'5605,"74"35"-4067,-7-30-33,16-1-896,12-4-545,3 0 0,-7 0-320,-12 0-577,-22 0-865,-17-3-1088,-19 1-193,-21-2-1089,-8 0-3203</inkml:trace>
</inkml:ink>
</file>

<file path=ppt/ink/ink4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15022,'0'0'11019,"79"28"-8969,-4-28-641,11-7-801,8-5-415,-5 0-193,-7 1 32,-13 2-673,-15-1-2338,-18-1-3651,-13-3-8488</inkml:trace>
</inkml:ink>
</file>

<file path=ppt/ink/ink4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15951,'0'0'11889,"11"-7"-10581,42-34-705,-2-2 0,-2-2 0,-2-2 1,-2-3-1,65-92 0,-100 128-603,-9 14 0,-1 0 0,0 0 0,0 0 0,1 0 0,-1 0 0,0 0 0,0 0 0,1 0 0,-1 0 0,0 0 0,0 0 0,1 0 0,-1 0 0,0 0 0,0 0 0,0 1 0,1-1 0,-1 0 0,0 0 0,0 0 0,0 0 0,1 1 0,-1-1 0,0 0 0,0 0 0,0 0 0,0 1 0,0-1 0,0 0 0,1 0 0,-1 0 0,0 1 0,0-1 0,0 0 0,0 0 0,0 1 0,0-1 0,0 0 0,0 0 0,0 1 0,0-1 0,0 0 0,0 0 0,0 1 0,0-1 0,0 0 0,0 0 0,-1 1 0,1-1 0,0 0 0,0 0 0,0 1 0,1 16 0,-3 12-1100,-2 0 1,-1 0-1,0 0 1,-16 43-1,11-44-524,3 1 0,0 0 0,1 0 0,-2 47 0</inkml:trace>
</inkml:ink>
</file>

<file path=ppt/ink/ink4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6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16464,'0'0'9304,"14"-4"-7611,207-40 2059,-148 35-3784,95-1 0,-139 15-1188,2 1-3307,-14-9-6654</inkml:trace>
</inkml:ink>
</file>

<file path=ppt/ink/ink4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7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64 9929,'0'0'8990,"8"-7"-7297,4 0-1306,-1 0 0,1 1 1,0 0-1,1 0 1,-1 2-1,1-1 1,0 2-1,0 0 1,0 0-1,1 1 1,14 0-1,-21 2-228,6-2-27,0 2 0,-1 0 1,1 1-1,0 0 1,15 3-1,-26-3-127,-1-1-1,1 1 0,0-1 1,-1 1-1,1 0 0,-1 0 1,1-1-1,-1 1 0,1 0 1,-1 1-1,1-1 0,-1 0 0,0 0 1,0 0-1,0 1 0,1-1 1,-1 1-1,1 2 0,-1-2 0,-1 1 0,0-1-1,1 0 1,-1 1 0,0-1-1,0 1 1,-1-1 0,1 0 0,0 1-1,-1-1 1,1 0 0,-1 0-1,0 1 1,0-1 0,0 0-1,0 0 1,0 0 0,-2 3-1,-9 10 163,-1 0-1,0-1 0,-1 0 1,0-1-1,-1-1 1,-1 0-1,-30 17 1,3-1 485,37-23-552,-13 8 279,1 1-1,-28 27 1,42-38-349,1 1 0,-1 1 1,1-1-1,-1 0 0,1 1 1,1 0-1,-1-1 0,1 1 1,0 0-1,0 1 0,0-1 1,0 0-1,1 0 0,0 1 1,0-1-1,0 10 0,2-13-28,0 0 0,-1 0-1,1 0 1,0 0 0,0 0 0,0 0 0,0 0-1,0 0 1,0 0 0,0 0 0,1-1-1,-1 1 1,1 0 0,-1-1 0,1 1-1,0-1 1,0 0 0,-1 0 0,1 0-1,0 0 1,0 0 0,0 0 0,0 0 0,0 0-1,1-1 1,-1 1 0,0-1 0,3 1-1,9 1 56,0 0-1,29 0 1,-42-2-53,11 0 113,1-1 0,0 0-1,-1-1 1,0 0-1,1-1 1,-1-1 0,0 0-1,0 0 1,-1-1 0,17-10-1,-21 11-56,-1 0-1,-1 0 1,1 0 0,0-1-1,-1 0 1,0 0 0,0 0-1,-1-1 1,1 0 0,-1 1-1,-1-1 1,1-1 0,-1 1-1,0-1 1,0 1 0,-1-1-1,0 0 1,0 0 0,0 0-1,0-8 1,-2 13-59,0 1 0,0 0 0,0-1 0,0 1 0,0 0 0,0-1 0,-1 1 0,1 0 0,0 0 0,-1-1 0,1 1 0,-1 0 0,1 0 0,-1-1 0,0 1 0,0 0 0,1 0 0,-1 0 0,0 0 0,0 0 0,0 0 0,0 0 0,0 1 0,0-1 0,0 0 0,-3-1 0,0 0 0,0 1 0,-1 0 0,1-1 0,0 1 0,-1 1 0,1-1 0,-1 1 0,-6 0 0,-3 0 0,0 2 0,0-1 0,1 2 0,-25 7 0,25-6 0,6-2 0,0 0 0,0 1 0,1-1 0,-1 1 0,1 0 0,-1 1 0,1 0 0,0 0 0,1 0 0,-1 0 0,-5 7 0,11-11-12,0 0 0,-1 1-1,1-1 1,0 0 0,0 1 0,0-1-1,0 0 1,-1 1 0,1-1 0,0 0 0,0 1-1,0-1 1,0 0 0,0 1 0,0-1 0,0 1-1,0-1 1,0 0 0,0 1 0,0-1-1,0 0 1,0 1 0,0-1 0,1 1 0,-1-1-1,0 0 1,0 1 0,0-1 0,0 0-1,1 0 1,-1 1 0,0-1 0,0 0 0,1 1-1,-1-1 1,0 0 0,0 0 0,1 1-1,-1-1 1,0 0 0,1 0 0,-1 0 0,0 0-1,1 1 1,-1-1 0,0 0 0,1 0 0,-1 0-1,1 0 1,-1 0 0,1 0 0,24 2-1990,-21-2 1238,41-1-3709,8-4-1682</inkml:trace>
</inkml:ink>
</file>

<file path=ppt/ink/ink4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0 16560,'0'0'6230,"-9"11"-4987,-104 136 1395,-212 213-1,254-289-3577,76-77-6358,7-13 2734,7-18-6048</inkml:trace>
</inkml:ink>
</file>

<file path=ppt/ink/ink4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4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17969,'0'0'9513,"57"63"-8200,-24-34-224,6 1-256,4 4-64,2 1-385,0 2-288,-1-1-64,-3 2-32,-4-2-736,-7-5-1378,-12-3-3203,-1-6-7239</inkml:trace>
</inkml:ink>
</file>

<file path=ppt/ink/ink4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15054,'0'0'14024,"15"0"-13255,392 12 1297,-381-9-2496,-1-2-3523</inkml:trace>
</inkml:ink>
</file>

<file path=ppt/ink/ink4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1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31 571 5285,'0'0'17131,"-7"0"-15722,-12-3-574,14-6 312,29-29 630,-23 38-1772,11-17 76,145-198 2047,-129 170-1741,-1 0 0,-2-2 1,19-51-1,-55 131-504,-8 48-1,14-59 107,5-21 11,-5 42 80,5-42-71,0 0-1,0 0 1,1 0-1,-1 0 0,0-1 1,0 1-1,1 0 1,-1 0-1,0 0 1,1 0-1,-1-1 0,1 1 1,-1 0-1,1 0 1,-1-1-1,1 1 0,0 0 1,-1-1-1,1 1 1,0-1-1,-1 1 0,1-1 1,0 1-1,0-1 1,0 1-1,-1-1 0,1 0 1,0 1-1,0-1 1,0 0-1,0 0 1,0 0-1,0 0 0,0 0 1,0 0-1,-1 0 1,1 0-1,0 0 0,1 0 1,6-2 44,-1 0 0,1 0 0,-1-1 0,0 1 0,0-2 0,0 1 0,0-1 0,0 0 0,-1 0 0,0-1 0,0 0 0,10-11-1,2-2 135,0-2 0,21-32 0,18-56-187,-68 157 0,3-14 0,1-1 0,1 1 0,0 42 0,6-75-102,0 0-1,0 0 1,0 0 0,0 0-1,0 0 1,1 1 0,-1-1-1,1 0 1,-1 0 0,1 0-1,0-1 1,0 1 0,0 0-1,0 0 1,0 0 0,0-1-1,0 1 1,1 0 0,-1-1-1,0 1 1,1-1 0,-1 0-1,1 1 1,3 1 0,0-1-513,0 0 1,1-1 0,-1 1-1,0-1 1,0 0-1,1-1 1,-1 0 0,9 0-1,19 0-6255</inkml:trace>
</inkml:ink>
</file>

<file path=ppt/ink/ink4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13325,'0'0'12385,"12"4"-10437,31 5-1190,0-2 0,0-2-1,59-1 1,144-12 1320,-233 7-2078,56-3 0,1-3 0,-1-2 0,89-25 0,-109 15-621,-47 18 565,1 0 0,-1-1 0,0 1-1,1-1 1,-1 1 0,0-1-1,0 0 1,0 1 0,0-1-1,0 0 1,0-1 0,0 1-1,-1 0 1,1 0 0,1-4 0,-3 5-43,0 1 0,0 0 0,0-1 0,0 1 0,0 0 0,0-1 0,-1 1 0,1 0 0,0-1-1,0 1 1,0 0 0,0-1 0,-1 1 0,1 0 0,0-1 0,0 1 0,-1 0 0,1 0 0,0-1 0,0 1 0,-1 0 0,1 0 0,0-1 0,-1 1 0,1 0 0,0 0 0,-1 0 0,1 0 0,0 0 0,-1-1 0,1 1 0,0 0 0,-1 0 0,1 0 0,-1 0 0,1 0 0,0 0 0,-1 0 0,1 0 0,-1 1 0,-21-1-3792,16 0 2152,-15 0-4539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18 732 7719,'0'0'16101,"-4"-10"-15247,1 2-706,2 6-99,-1-1-1,1 1 1,0-1 0,0 0 0,0 0 0,0 1-1,0-1 1,0 0 0,1 0 0,0 0 0,-1 0 0,1 0-1,0 1 1,1-1 0,-1 0 0,0 0 0,1 0-1,-1 0 1,1 0 0,0 1 0,0-1 0,3-5 0,25-40 857,-2-2 0,-2-1 0,26-77-1,34-165-803,-81 279-53,-1 1-47,-2 8 0,1-1 0,-1 1 0,1 0 0,0-1 0,0 1 0,5-8 0,-7 13-4,0 0 0,0 0-1,0-1 1,1 1 0,-1 0 0,0 0 0,0 0 0,0 0 0,0 0 0,1-1 0,-1 1 0,0 0 0,0 0-1,0 0 1,1 0 0,-1 0 0,0 0 0,0 0 0,0 0 0,1 0 0,-1 0 0,0 0 0,0 0-1,0 0 1,1 0 0,-1 0 0,0 0 0,0 0 0,1 0 0,-1 0 0,0 0 0,0 0 0,0 0-1,1 0 1,-1 0 0,0 1 0,0-1 0,0 0 0,0 0 0,1 0 0,-1 0 0,0 0 0,0 1-1,0-1 1,0 0 0,0 0 0,0 0 0,1 1 0,-1-1 0,0 0 0,0 0 0,0 0 0,0 1-1,0-1 1,0 0 0,5 15-62,17 68 89,-13-40-43,2-1-1,1 0 1,3-1 0,1 0-1,28 47 1,-13-48-2031,-29-39 1606,-1 1 0,1-1 0,0 0 0,0 1 1,0-1-1,0 0 0,1 0 0,-1 0 0,0-1 0,0 1 0,1 0 1,-1-1-1,0 1 0,0-1 0,1 0 0,-1 0 0,1 0 1,3 0-1,17-7-9049</inkml:trace>
</inkml:ink>
</file>

<file path=ppt/ink/ink4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15246,'0'0'4976,"0"-8"-2553,1 4-2237,-1 1 0,0 0 0,1 0 0,-1 0-1,1 0 1,0 0 0,0 0 0,0 0 0,1 0 0,-1 1-1,0-1 1,1 0 0,3-3 0,-2 2 42,1 1-1,0-1 1,0 1 0,1 0 0,-1 0 0,1 0-1,0 1 1,-1 0 0,8-3 0,11-2 197,-1 1 1,1 0 0,0 2 0,0 1-1,0 0 1,0 2 0,35 2 0,-54-1-411,0 1 0,0-1 0,1 0 0,-1 1 0,0 0 0,0 0 0,0 0 0,0 1 0,0-1 0,-1 1 1,1 0-1,0 0 0,-1 0 0,1 1 0,-1-1 0,0 1 0,0 0 0,0 0 0,5 6 0,-6-6-5,-1 0-1,1 1 0,-1-1 0,0 0 1,0 1-1,-1-1 0,1 1 1,0-1-1,-1 1 0,0-1 0,0 1 1,0-1-1,-1 1 0,1-1 1,-1 1-1,1-1 0,-1 0 0,0 1 1,-1-1-1,1 0 0,0 0 1,-1 1-1,0-1 0,-2 3 0,-12 15 102,0-1 0,-1-1 0,-1 0-1,0-1 1,-2-2 0,0 0-1,-25 16 1,13-10 28,2 2 0,-30 29 0,59-51-139,-1-1 0,0 1 0,1 0 0,-1-1 0,1 1 0,-1 0 0,1 0 0,0 0 0,0 0 0,0 0 0,0 0 0,0 1 0,1-1 0,-1 0 0,1 0 0,-1 1 0,1-1 0,0 5 0,0-5 0,1 0 0,-1-1 0,1 1 0,0 0 0,0 0 0,-1-1 0,1 1 0,1-1 0,-1 1 0,0-1 0,0 1 0,0-1 0,1 0 0,-1 1 0,1-1 0,-1 0 0,1 0 0,2 1 0,4 2 0,1 0 0,-1-1 0,1 0 0,0 0 0,1-1 0,-1 0 0,16 1 0,-5-2 0,0 0 0,1-2 0,-1 0 0,0-1 0,29-7 0,-42 7 0,-1 1 0,0-1 0,0 0 0,1-1 0,-1 0 0,-1 0 0,1 0 0,0 0 0,-1-1 0,0 0 0,0 0 0,0-1 0,0 1 0,0-1 0,-1 0 0,0 0 0,0-1 0,-1 1 0,1-1 0,3-10 0,-6 14 0,0 0 0,0 0 0,0-1 0,-1 1 0,1 0 0,-1-1 0,0 1 0,1 0 0,-1-1 0,0 1 0,0-1 0,-1 1 0,1 0 0,0-1 0,-1 1 0,0-1 0,1 1 0,-1 0 0,0 0 0,0 0 0,0-1 0,-2-1 0,0 1 0,1 1 0,-1-1 0,0 1 0,0 0 0,0 0 0,0 0 0,0 0 0,-1 0 0,1 1 0,0-1 0,-1 1 0,0 0 0,-3-1 0,-8 0 0,0 0 0,0 0 0,-1 2 0,1 0 0,-28 3 0,39-3 0,1 1 0,-1-1 0,1 1 0,0 0 0,-1 0 0,1 0 0,0 0 0,-1 1 0,1-1 0,0 1 0,0 0 0,0 0 0,1 0 0,-1 0 0,0 1 0,1-1 0,-1 1 0,1-1 0,0 1 0,0 0 0,0 0 0,0 0 0,0 0 0,-1 5 0,3-7-47,0 0 0,1 0 1,-1-1-1,0 1 0,1 0 0,-1 0 0,1-1 0,-1 1 1,1-1-1,-1 1 0,1 0 0,0-1 0,-1 1 0,1-1 1,0 1-1,-1-1 0,1 1 0,0-1 0,-1 0 1,1 1-1,0-1 0,0 0 0,0 0 0,-1 1 0,1-1 1,0 0-1,0 0 0,0 0 0,0 0 0,0 0 0,-1 0 1,1 0-1,0 0 0,1-1 0,35-1-4891,9-9-3219</inkml:trace>
</inkml:ink>
</file>

<file path=ppt/ink/ink4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4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516 5894,'8'-35'1602,"-2"0"1,-1 0 0,-2-1 0,-2 0 0,-1 1 0,-1-1 0,-7-36-1,6 62-1440,-1 0 1,0 0-1,-1 0 0,0 1 0,-1-1 0,0 1 0,0 0 0,-1 1 0,0-1 0,-1 1 0,0 0 0,0 0 0,0 1 1,-1 0-1,0 1 0,-1-1 0,1 2 0,-1-1 0,0 1 0,-1 0 0,1 1 0,-1 0 0,0 1 0,-12-3 0,4 2-14,0 1 0,-1 0 0,1 2 0,-1 0-1,1 1 1,-1 1 0,1 0 0,0 2 0,-1 0 0,1 1-1,0 1 1,-33 13 0,4 5 11,1 1 0,2 2 0,1 2 0,1 3 0,1 0 0,2 3 0,1 1 1,2 2-1,1 2 0,2 1 0,2 1 0,2 2 0,-24 46 0,26-37-157,2 2-1,3 0 1,2 1 0,3 2-1,1-1 1,4 2 0,2 0 0,2 0-1,3 1 1,3 0 0,6 68-1,-2-106-8,0 0 0,2 0 0,1 0 0,0 0 0,2-1 0,0 0 0,1 0-1,1-1 1,1 0 0,19 28 0,-19-35-29,0 1 0,0-2 1,1 1-1,0-2 0,1 1 0,1-1 0,-1-1 1,2-1-1,-1 1 0,1-2 0,0 0 0,0-1 1,1 0-1,0-1 0,15 3 0,-8-4 13,1-1 0,-1-1-1,0 0 1,1-2 0,-1 0 0,0-2-1,0-1 1,1 0 0,-2-2 0,25-7-1,-17 1 143,0-1-1,-1-1 0,0-1 0,0-2 1,-2-1-1,39-31 0,-21 8 126,-1-2 0,-2-2 0,-2-1 1,-3-2-1,-1-2 0,-2-1 0,29-63 0,-36 62-214,-3-1 0,-2-1 0,-3-1-1,-2 0 1,-2-1 0,-3-1 0,-2 0 0,-2-1 0,-3 0-1,-3 0 1,-7-70 0,4 110-41,-1 0 1,0-1-1,-2 1 0,0 0 1,0 1-1,-2-1 0,0 1 1,-1 1-1,-1-1 0,0 1 0,-15-17 1,18 24-6,-1 1 0,0 1 0,0-1 0,-1 1 0,0 1 0,0-1 0,0 1 0,-1 1 0,1-1 0,-1 1 0,0 1 0,0 0 0,-1 0 0,1 1 0,-1 0 0,1 1 0,-1 0 0,1 0 0,-1 1 0,0 0-1,-18 3 1,16-1-270,1 1 0,-1 0 0,1 1-1,0 0 1,0 1 0,1 0 0,-1 1-1,-17 13 1,15-10-1425,2 1-1,-1 0 1,-15 19-1,6 1-5895</inkml:trace>
</inkml:ink>
</file>

<file path=ppt/ink/ink4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6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72 7143,'-1'-14'441,"-3"-37"8559,3 45-4507,0 33-3095,3 31-896,2 1 1,3-1 0,3 0 0,17 59 0,-24-106-632,10 26-622,-13-35 519,1-1 0,0 0 0,-1 0 0,1 0 0,0 0 0,0 0 0,-1 0 0,1 0 1,0 0-1,0 0 0,0-1 0,0 1 0,1 0 0,-1-1 0,1 2 0,5-4-3772,-3-12-1628</inkml:trace>
</inkml:ink>
</file>

<file path=ppt/ink/ink4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7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1 321 5637,'0'0'19608,"14"5"-18263,-11-8-1201,-1 1 0,0-1 0,0 0-1,0 0 1,0 0 0,-1 0-1,1 0 1,-1 0 0,0 0-1,0-1 1,0 1 0,1-5-1,1-3 162,20-50 570,-11 34-780,-1-1 0,-2 0 1,-1-1-1,-1 0 1,3-33-1,-10 55-79,0 14-13,-3 27 41,-5-28-80,-8-16-98,15 9-66,0 0-1,0 0 0,0 0 1,-1 0-1,1 0 1,0 0-1,0 0 0,-1 1 1,1-1-1,-1 0 0,1 1 1,-1-1-1,1 1 1,-1 0-1,-1-1 0,1 1-328,0 1-1,0-1 0,0 0 0,1 1 0,-1-1 0,0 1 1,0 0-1,1-1 0,-1 1 0,0 0 0,1 0 0,-1 0 1,1 0-1,-1 0 0,1 1 0,0-1 0,-1 0 0,-1 3 1,-13 16-8002</inkml:trace>
</inkml:ink>
</file>

<file path=ppt/ink/ink4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0 176 9097,'0'0'13164,"2"9"-12363,4 9-352,1 0 0,0 0 0,1 0 0,1-1 0,0-1 0,1 0 0,1 0 1,1-1-1,0 0 0,1-1 0,0 0 0,2-1 0,-1-1 0,1 0 0,22 12 0,-34-22-413,0-1 0,0 1-1,0-1 1,0 0 0,0 0-1,0 0 1,0 0 0,1 0-1,-1-1 1,0 0 0,0 1-1,1-1 1,-1 0 0,0-1 0,1 1-1,-1-1 1,0 1 0,0-1-1,1 0 1,-1 0 0,0 0-1,0-1 1,0 1 0,0-1-1,0 1 1,-1-1 0,1 0-1,-1 0 1,1-1 0,-1 1-1,1 0 1,-1-1 0,0 1-1,0-1 1,0 0 0,-1 0 0,3-4-1,4-9 159,0-1 0,-1-1 0,-1 1 0,-1-1 0,5-24 0,-4 14-194,-1 0 0,-1-1 0,-1 0 0,-1 0 0,-2 1 0,-4-35 0,-9 19-8248</inkml:trace>
</inkml:ink>
</file>

<file path=ppt/ink/ink4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21 473 12620,'0'0'3844,"-3"8"-1773,-1 0-1517,2-6-371,0 1 1,1-1-1,0 1 0,-1 0 1,1 0-1,0-1 0,0 1 1,1 0-1,-1 0 1,0 0-1,1 0 0,0 0 1,0 0-1,0 4 0,0-7-125,0 1-1,0-1 0,1 1 0,-1-1 1,0 1-1,0-1 0,0 0 1,1 1-1,-1-1 0,0 1 1,1-1-1,-1 0 0,0 1 0,1-1 1,-1 0-1,0 1 0,1-1 1,-1 0-1,1 0 0,-1 1 0,0-1 1,1 0-1,-1 0 0,1 0 1,-1 1-1,1-1 0,-1 0 0,1 0 1,-1 0-1,1 0 0,-1 0 1,1 0-1,-1 0 0,1 0 0,-1 0 1,1 0-1,-1 0 0,1-1 1,-1 1-1,1 0 0,0-1 0,21-10 1333,-12 1-795,-1 0 0,0 0-1,0-1 1,-1-1 0,13-23 0,28-68 1429,-48 99-1980,26-61 194,-4 0-1,-2-2 1,12-72-1,-22 157-1577,0 14 844,-1 5-642,-1-4-696,17 41 1,-21-64 208,0 0 0,0 0 0,1-1 0,11 15 1,5-2-9235</inkml:trace>
</inkml:ink>
</file>

<file path=ppt/ink/ink4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9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694 46 17008,'-9'-7'534,"3"3"-430,-1-1 0,0 1 0,-1 0 0,1 0 0,-1 1 0,1 0 0,-1 0 0,0 1 0,0 0 0,0 1 0,0-1 0,-1 1 0,1 1 0,0 0 0,0 0-1,-1 1 1,1 0 0,0 0 0,0 1 0,-12 3 0,2 3-76,0 1 0,0 1 0,2 0 0,-1 1 0,1 1 0,1 0 0,0 1 0,1 1 0,-16 18 0,-6 11 37,3 2 0,-29 49 0,31-40 160,3 1 0,2 0-1,3 2 1,3 1 0,1 1-1,4 0 1,2 1 0,2 1-1,4 0 1,2 0 0,3 69-1,3-106-229,1 0 0,1 0 0,1 0-1,1-1 1,1 1 0,1-1 0,1-1-1,1 1 1,17 31 0,-19-43 3,0-1 0,0 1 0,1-1 0,0-1 0,1 1 0,0-1 0,1-1 0,0 0 1,0 0-1,0-1 0,1 0 0,0-1 0,1 0 0,-1-1 0,1 0 0,0-1 0,0 0 0,1-1 0,18 3 1,-17-5 20,0 0 1,0 0 0,0-2 0,-1 1 0,1-2 0,0 0 0,-1-1-1,1 0 1,-1-1 0,0 0 0,0-1 0,0 0 0,21-14-1,-12 4 232,-1 0-1,-1-2 0,0-1 0,-2 0 0,0-1 0,22-30 0,-2-3 273,-2-2 0,-3-1 0,-2-2 0,-3-1 0,27-77-1,-38 85-433,-2-2 0,-2 0 0,-3 0-1,-2-1 1,-2 0 0,-3-92-1,-4 124-69,-1 1 0,-1 0-1,-1 0 1,-1 0 0,-1 0-1,0 1 1,-2 0 0,-13-26-1,14 33-18,0 0-1,-1 1 1,0 0-1,-1 0 1,0 1-1,0 0 1,-1 1-1,-1 0 0,1 0 1,-1 1-1,-1 1 1,0 0-1,-18-8 1,25 13-111,0 0 0,0 0 0,0 1 0,0 0 0,-1 0 0,-8 0 0,-6 1-4099,17 0 3287</inkml:trace>
</inkml:ink>
</file>

<file path=ppt/ink/ink4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59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3 328 9737,'0'0'13143,"-2"2"-10715,5-6-1695,101-114 4054,-79 86-4632,-1-1 0,-2 0 0,-2-2 0,18-40 0,-48 123-6764,1-22 1148,-2-10-908</inkml:trace>
</inkml:ink>
</file>

<file path=ppt/ink/ink4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0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17553,'0'0'2829,"8"2"-1719,-2-2-872,-1 1-1,1-1 1,0 0-1,-1-1 1,1 1-1,0-1 0,-1 0 1,1 0-1,-1-1 1,1 0-1,6-3 1,1-2 209,0 0 1,0 0-1,23-19 1,0-5 579,56-65 1,-79 79-848,-11 13-133,0 0 1,0 1-1,1-1 1,-1 1 0,1 0-1,0 0 1,0 0 0,6-4-1,-9 44 124,-35 116 217,8-43-1630,15-35-3178,2-23-5755,0-29-2125</inkml:trace>
</inkml:ink>
</file>

<file path=ppt/ink/ink4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0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12748,'0'0'6198,"1"10"-4463,2 6-1305,-2 1 0,0 0 0,-2 0 0,1 0 0,-2 0 0,0-1 0,-1 1 0,-10 29 0,-1-11-17,-1-1-1,-2 0 1,-2-2 0,0 0-1,-2-1 1,-29 32-1,45-60-178,10-13-94,17-18-55,-4 11-279,1 0 0,1 2 0,1 0 0,0 2 0,1 0 0,28-12 0,147-49-3162,-122 49 1776,5-3-4553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20243,'0'0'8552,"-16"63"-8199,-1-15-289,-6 7 0,-5 9-64,0-1 32,-1-2-192,2-7-449,-2-8-224,6-14-800,8-17-1731,5-15-2049,7-10-9769</inkml:trace>
</inkml:ink>
</file>

<file path=ppt/ink/ink4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0 974 6598,'0'0'1959,"2"-8"-1217,1-3-520,4-29 870,-5 39-856,1 0 1,0 0 0,-1 1-1,1-1 1,0 1 0,0 0-1,-1 0 1,1 0 0,5 1-1,-4-1 67,159-5 699,196-31-1,158-54-1188,-250 41 341,2004-332 572,-839 173 3041,-1370 200-3408,576-80 1494,-632 87-1930,21-5-919,-26 6 889,-1-1 0,1 1 0,-1 0 0,1 0 0,-1-1 0,1 1 0,-1-1 0,0 1 0,1 0 0,-1-1 0,0 1 0,1-1 0,-1 1 0,0-1 0,0 1 0,1 0 0,-1-1 0,0 0 0,0 1 0,0-1 0,0 1 0,0-1 0,0 1 0,0-1 0,1 1 0,-2-1 0,1 1 0,0-1 0,0 1 0,0-1 0,0 1 0,0-1 0,0 1 0,0-1 0,-1 1 0,1-1 0,0 1 0,0-1 0,-1 1 0,1-1 0,0 1 0,-1 0 0,1-1 0,-1 1 0,1-1 0,-1 1 0,-18-18-5338</inkml:trace>
</inkml:ink>
</file>

<file path=ppt/ink/ink4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8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8072,'-13'0'1489,"-9"0"-363,-40 1 1652,36-1 4507,373 64-2739,-47-8-4490,186 13-1507,-372-54-1379,-118-15-1966,-10-2 1029,-21-9-4353</inkml:trace>
</inkml:ink>
</file>

<file path=ppt/ink/ink4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8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654 49 11627,'0'0'1575,"-1"-9"411,-3-30-406,5 39-1540,-1 1 0,0-1 0,0 1 0,0-1 0,1 1 0,-1-1 0,0 1 1,1-1-1,-1 1 0,0-1 0,1 1 0,-1-1 0,0 1 0,1-1 0,-1 1 0,1-1 0,-1 0 0,1 1 0,-1-1 1,1 0-1,-1 0 0,1 1 0,-1-1 0,1 0 0,0 0 0,-1 0 0,1 0 0,-1 0 0,1 0 0,-1 1 0,1-1 1,0-1-1,-1 1 0,1 0 0,-1 0 0,1 0 0,0 0 0,-1 0 0,1 0 0,-1-1 0,1 1 0,-1 0 0,1 0 1,-1-1-1,1 1 0,-1 0 0,1-1 0,-1 1 0,1-1 0,-1 1 0,0-1 0,1 1 0,-1-1 0,0 1 0,1-1 1,-1 1-1,0-1 0,1 0 0,-2 3-34,0 0 1,0 0-1,0 0 1,0 0-1,-1 0 1,1 0-1,0 0 1,-1-1 0,1 1-1,-1 0 1,0-1-1,0 0 1,1 1-1,-1-1 1,0 0-1,-4 2 1,-40 16 319,32-15-176,-68 21 1185,-89 16 1,88-24-387,-93 34 1,168-49-898,1 1 0,0 0 1,0 0-1,1 1 0,-1 0 1,1 0-1,-10 9 0,15-12-48,0 0 0,0 0 1,0 0-1,0 0 0,0 1 0,1-1 0,-1 0 0,0 0 0,1 1 0,-1-1 0,1 0 1,-1 1-1,1-1 0,0 0 0,0 1 0,-1-1 0,1 1 0,0 2 0,1-2-3,0 0-1,-1 0 0,1 0 1,0 0-1,0 0 0,0-1 0,0 1 1,1 0-1,-1 0 0,0-1 1,1 1-1,-1-1 0,1 1 1,0-1-1,-1 1 0,4 0 0,16 12 36,2 0 0,-1-2-1,2-1 1,38 13-1,109 24 191,-84-25-202,106 34-794,42 12-5480,-125-41-1956</inkml:trace>
</inkml:ink>
</file>

<file path=ppt/ink/ink4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09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78 17168,'0'0'1554,"-7"-10"677,4 6-2008,1-1-6,-1 1-1,0-1 1,0 1-1,-1 0 0,1 0 1,-1 0-1,0 1 1,0-1-1,0 1 0,0 0 1,-1 0-1,1 0 1,-1 1-1,0-1 0,0 1 1,0 0-1,0 1 1,-10-3-1,3 4-61,0 0 0,0 1 1,1 0-1,-1 0 0,0 2 0,1-1 1,-1 1-1,-19 9 0,26-10-152,1-1 0,-1 1 0,1 0 1,0 1-1,0-1 0,0 1 0,0 0 0,1 0 0,-1 0 0,1 0 1,-1 1-1,1-1 0,0 1 0,1 0 0,-1 0 0,1 0 0,-1 0 1,1 0-1,0 1 0,1-1 0,-1 0 0,1 1 0,0 0 0,0-1 1,0 6-1,1-8-8,1 0 0,-1 0 1,1 0-1,-1 0 0,1 0 0,0 0 1,0 0-1,0 0 0,0 0 1,0-1-1,1 1 0,-1 0 1,0-1-1,1 1 0,-1-1 1,1 1-1,0-1 0,-1 0 0,1 1 1,0-1-1,0 0 0,0 0 1,3 1-1,54 17-104,-53-17 69,54 12-340,-25-6 156,1 1 0,48 20 0,-83-28 219,1 0 0,0-1-1,0 1 1,0 0-1,0 0 1,-1 0 0,1 0-1,-1 1 1,1-1-1,-1 0 1,1 1-1,-1-1 1,1 1 0,-1-1-1,0 1 1,0 0-1,1 2 1,-1-3 20,-1 0-1,0 0 1,0 0 0,0 0 0,0 1-1,-1-1 1,1 0 0,0 0 0,0 0-1,-1 0 1,1 0 0,0 0-1,-1 0 1,1-1 0,-1 1 0,0 0-1,1 0 1,-1 0 0,0 0 0,1 0-1,-1-1 1,0 1 0,-1 0-1,-4 4 119,-1 0-1,1-1 0,-1-1 0,0 1 0,-1-1 0,1 0 1,-9 2-1,-10 3 363,-1-2 1,0-1 0,0-1-1,0-1 1,0-1 0,-47-3 0,73 1-513,1 0 1,-1 0 0,0 0-1,1 0 1,-1 0 0,0 0-1,1-1 1,-1 1 0,0 0-1,1 0 1,-1-1 0,0 1-1,1 0 1,-1-1 0,1 1 0,-1 0-1,1-1 1,-1 1 0,1-1-1,-1 1 1,1-1 0,-1 1-1,1-1 1,0 1 0,-1-1-1,1 1 1,0-1 0,-1 0-1,1 1 1,0-1 0,0 0-1,-1 1 1,1-1 0,0 1-1,0-1 1,0 0 0,0 1 0,0-1-1,0 0 1,0 0 0,0 1-1,0-1 1,1 1 0,-1-1-1,0 0 1,0 1 0,1-1-1,-1 0 1,0 1 0,0-1-1,1 1 1,-1-1 0,1 1-1,-1-1 1,1 0 0,28-31-2813,112-87-10303,-83 64 6016</inkml:trace>
</inkml:ink>
</file>

<file path=ppt/ink/ink4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14958,'0'0'9209,"-2"16"-8147,-6 90-138,5-1-1,17 180 1,-13-278-1127,2 19-940,-5-21-696,-5-12-1521,-44-89-960,3-3 5163,34 68-19,14 31-729,-1-1 0,1 0 1,-1 1-1,1-1 0,0 1 0,-1-1 0,1 0 1,0 1-1,0-1 0,0 0 0,-1 0 1,1 1-1,0-1 0,0 0 0,0 1 1,0-1-1,0 0 0,0 0 0,0 1 1,1-1-1,-1 0 0,0 1 0,0-1 0,0 0 1,1 1-1,-1-1 0,0 0 0,1 0 1,1 0-37,-1 1 0,0-1 0,0 1 1,0-1-1,0 1 0,1 0 1,-1 0-1,0 0 0,0 0 0,1 0 1,-1 0-1,0 0 0,0 0 0,0 0 1,3 1-1,63 22-532,-43-14 604,0-3-1477,45 7 0,-6-9-3713,-14-4-2473</inkml:trace>
</inkml:ink>
</file>

<file path=ppt/ink/ink4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 4773,'0'0'9256,"-9"-2"-5145,4 2-3876,1-1 1,-1 1 0,1 0-1,0 0 1,-1 0-1,1 0 1,-1 1 0,1 0-1,0-1 1,0 2-1,-1-1 1,1 0-1,0 1 1,0 0 0,0 0-1,0 0 1,1 1-1,-1-1 1,1 1 0,-1 0-1,1 0 1,-6 6-1,4-2 134,0 0 0,0 0 0,0 1 0,1-1 0,0 1 0,1 0 0,-5 12 0,8-18-329,-1-1 0,1 1 0,-1 0 0,1 0 0,-1-1 0,1 1 0,0 0 0,0 0 0,0 0 0,0-1 0,0 1 0,0 0 0,1 0 0,-1-1 0,1 1 0,-1 0 0,1-1 0,-1 1 0,1 0 0,0-1 0,0 1 0,0-1 0,0 1 0,0-1 0,0 1 0,0-1 0,1 0 0,-1 0 0,0 1 0,1-1 0,-1 0-1,1 0 1,-1 0 0,1-1 0,-1 1 0,1 0 0,0-1 0,-1 1 0,1-1 0,0 1 0,0-1 0,2 1 0,7 0-20,1 1 0,0-2-1,-1 1 1,1-2-1,0 1 1,-1-2-1,1 1 1,0-2 0,21-7-1,-13 3-280,-1-2 0,0-1-1,-1 0 1,29-22 0,-47 32 274,0 0 0,0 0 0,0-1 0,1 1 0,-1 0 0,0 0 0,0 0 0,0 0 0,0 0 0,0 0 0,1 0 0,-1 0 0,0 0 0,0 0 0,0 0 0,0 0 0,1 0 0,-1 0 0,0 0 0,0 0 0,0 0 0,0 0 0,1 0 0,-1 0 0,0 0 0,0 0 0,0 0 0,0 1 0,0-1 0,1 0-1,-1 0 1,0 0 0,0 0 0,0 0 0,0 0 0,0 0 0,0 1 0,0-1 0,1 0 0,-1 0 0,0 0 0,0 0 0,0 0 0,0 1 0,0-1 0,0 0 0,0 0 0,0 0 0,0 0 0,0 1 0,0-1 0,0 0 0,0 0 0,0 0 0,0 0 0,0 1 0,0-1 0,0 0 0,0 0 0,0 0 0,0 0 0,0 1 0,-1 21 576,0-20-532,1 0-1,-1 0 1,1 1-1,0-1 1,-1 0-1,1 1 1,0-1-1,1 1 0,-1-1 1,0 0-1,1 1 1,-1-1-1,1 0 1,0 0-1,0 0 1,0 1-1,1 2 1,7-3 11,-1 0 1,1-1-1,0 0 1,-1 0 0,1-1-1,0 0 1,-1 0-1,18-4 1,74-19-4522,-79 17 1680,12-4-2881,-1 1-1857</inkml:trace>
</inkml:ink>
</file>

<file path=ppt/ink/ink4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112 179 9929,'0'0'9396,"-9"-3"-8510,7 2-836,0 0 0,0 0-1,0 0 1,0 1 0,-1-1 0,1 1-1,0-1 1,0 1 0,-1 0-1,1 0 1,0 0 0,-1 0 0,1 0-1,0 0 1,0 1 0,-1-1 0,1 1-1,0 0 1,0-1 0,-4 3 0,2 0 102,0 1 0,0-1 0,0 1 0,1 0 0,-1 0 0,1 0 0,0 1 0,0-1 0,1 1 0,-4 7 0,4-9-46,0 0-1,1 0 0,-1 0 0,1 0 1,0 1-1,0-1 0,0 0 0,1 0 0,-1 1 1,1-1-1,0 0 0,0 1 0,0-1 1,0 0-1,1 6 0,0-7-79,0-1 0,0 1 0,0 0-1,1-1 1,-1 1 0,0-1 0,1 0 0,-1 1-1,1-1 1,-1 0 0,1 0 0,0 0 0,-1 0 0,1 0-1,0 0 1,0 0 0,0-1 0,0 1 0,0-1 0,0 1-1,0-1 1,0 0 0,0 0 0,0 0 0,0 0-1,2 0 1,7 0 47,1-1-1,-1 0 1,0-1-1,1 0 0,-1-1 1,0-1-1,0 1 1,-1-1-1,1-1 0,-1 0 1,0-1-1,0 0 1,-1 0-1,1-1 1,-1 0-1,-1-1 0,16-17 1,-13 13-39,-1-1 1,0 0-1,-1 0 0,-1-1 1,0 0-1,0-1 1,-2 0-1,0 0 1,0 0-1,-2-1 0,0 0 1,3-19-1,-7 35-27,0-1 0,0 1 0,0 0-1,0 0 1,0 0 0,0-1 0,0 1 0,0 0-1,0 0 1,0 0 0,0-1 0,0 1 0,0 0-1,0 0 1,0 0 0,0-1 0,0 1 0,0 0-1,0 0 1,0 0 0,0-1 0,0 1 0,0 0-1,0 0 1,0 0 0,-1 0 0,1-1 0,0 1-1,0 0 1,0 0 0,0 0 0,0 0 0,-1 0-1,1 0 1,0-1 0,0 1 0,0 0-1,0 0 1,-1 0 0,1 0 0,0 0 0,0 0-1,0 0 1,-1 0 0,1 0 0,0 0 0,0 0-1,0 0 1,-1 0 0,1 0 0,0 0 0,0 0-1,-1 0 1,-13 9 232,-10 14-28,14-11-68,2 1 1,0 0-1,0 0 1,-9 24-1,14-30-72,1 0 0,0 0 0,0 0 0,0 0 0,1 1 0,0-1 0,1 1 0,-1-1 0,1 0 0,1 1 0,1 12 1,0-18-115,-1 1 0,1-1 0,-1 1 0,1-1 0,0 1 0,0-1 0,0 0 0,0 0 0,1 0 0,-1 0 0,0 0 0,1 0 0,-1-1 0,1 1 1,0-1-1,-1 0 0,1 0 0,0 0 0,0 0 0,0 0 0,0 0 0,0-1 0,0 0 0,0 1 0,3-1 0,10 1-1810,-1 0-1,0-1 0,25-4 1,-9-3-2551,-2-6-1634</inkml:trace>
</inkml:ink>
</file>

<file path=ppt/ink/ink4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24 10154,'0'0'11797,"-8"6"-9928,-3 0-1310,7-4-347,1 0 0,-1 1 0,0-1 0,1 1 0,-1 0 0,1 0 0,0 0 1,0 0-1,-4 7 0,6-10-171,0 1 0,0 0 1,1-1-1,-1 1 1,1 0-1,-1 0 0,1 0 1,-1 0-1,1 0 0,-1 0 1,1 0-1,0-1 1,0 1-1,-1 0 0,1 0 1,0 0-1,0 0 0,0 0 1,0 0-1,0 0 1,0 0-1,0 0 0,0 0 1,1 0-1,-1 0 0,0 0 1,1 0-1,-1 0 1,0 0-1,1 0 0,-1 0 1,1 0-1,0-1 0,-1 1 1,1 0-1,0 0 1,-1-1-1,1 1 0,0 0 1,0-1-1,-1 1 0,1-1 1,0 1-1,0-1 0,0 1 1,0-1-1,0 0 1,0 1-1,0-1 0,0 0 1,0 0-1,0 0 0,0 1 1,0-1-1,1-1 1,10 3-51,0 0 0,0-1 1,19-1-1,-24 0 134,2-1-150,0 0 0,0-1-1,0 1 1,13-6 0,-21 7 35,1-1 0,-1 1 1,1-1-1,-1 0 0,0 0 0,1 1 1,-1-1-1,0 0 0,1 0 1,-1 0-1,0 0 0,0 0 1,0-1-1,1-1 0,-1 2 17,-1 1-1,0-1 0,0 0 0,0 0 1,0 0-1,0 0 0,0 1 1,-1-1-1,1 0 0,0 0 1,0 1-1,0-1 0,-1 0 1,1 0-1,0 1 0,-1-1 0,1 0 1,-1 0-1,1 1 0,-1-1 1,1 1-1,-1-1 0,1 0 1,-1 1-1,0-1 0,1 1 1,-1 0-1,0-1 0,1 1 0,-3-1 1,-16-10 717,15 9-669,1 1 1,-1-1-1,0 0 0,1 0 0,0 0 1,-1 0-1,1-1 0,0 1 0,0-1 1,0 0-1,1 0 0,-1 0 1,1 0-1,-1 0 0,-1-5 0,4 8-72,0-1-1,0 0 0,0 1 1,1-1-1,-1 1 1,0-1-1,0 1 0,1-1 1,-1 1-1,0-1 0,1 1 1,-1 0-1,1-1 0,-1 1 1,1-1-1,-1 1 0,0 0 1,1-1-1,-1 1 1,1 0-1,-1 0 0,1-1 1,0 1-1,-1 0 0,1 0 1,-1 0-1,1 0 0,-1 0 1,1 0-1,-1 0 1,1 0-1,0 0 0,0 0 1,28-1-94,-23 1 64,27 2-1313,1 1-1,38 9 1,41 4-9667,-70-14 3502</inkml:trace>
</inkml:ink>
</file>

<file path=ppt/ink/ink4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1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99 142 8104,'0'0'14040,"-9"-2"-13298,6 1-616,1 0 1,-1 0 0,0 0-1,0 1 1,1-1 0,-1 1-1,0 0 1,0 0 0,0 0 0,0 0-1,1 0 1,-1 1 0,0-1-1,0 1 1,1 0 0,-1 0-1,0 0 1,1 0 0,-1 0-1,1 0 1,-1 1 0,1-1 0,0 1-1,-1 0 1,1 0 0,0 0-1,0 0 1,0 0 0,1 0-1,-1 0 1,0 1 0,1-1-1,0 0 1,-1 1 0,1 0-1,0-1 1,0 1 0,0 0 0,1-1-1,-2 7 1,2-8-92,0 1 1,0-1-1,0 1 0,0 0 1,0-1-1,1 1 0,-1-1 1,0 1-1,1-1 1,-1 1-1,1-1 0,-1 1 1,1-1-1,0 1 0,0-1 1,0 0-1,0 1 1,0-1-1,0 0 0,0 0 1,0 0-1,0 0 0,0 0 1,1 0-1,-1 0 0,0 0 1,1 0-1,-1 0 1,1-1-1,-1 1 0,1-1 1,-1 1-1,1-1 0,-1 1 1,1-1-1,-1 0 1,4 0-1,8 2 67,-1-1 0,1-1 1,20-1-1,-26 1-61,2-2-35,0 1 0,0-1 1,0-1-1,0 0 1,0 0-1,0-1 0,-1 0 1,0 0-1,0-1 1,0 0-1,0 0 1,-1-1-1,1 0 0,-2 0 1,12-13-1,-11 11-46,-1 0 0,0 0 0,0-1 0,0 0 0,-1 0-1,0 0 1,-1 0 0,0-1 0,-1 0 0,0 0 0,0 0 0,-1 0 0,2-21-1,-4 31 39,0 0-1,0-1 0,0 1 0,0 0 0,0 0 0,0-1 1,0 1-1,0 0 0,0-1 0,0 1 0,0 0 0,0 0 0,0-1 1,0 1-1,0 0 0,0-1 0,-1 1 0,1 0 0,0 0 1,0-1-1,0 1 0,0 0 0,-1 0 0,1-1 0,0 1 0,0 0 1,0 0-1,-1 0 0,1 0 0,0-1 0,0 1 0,-1 0 1,1 0-1,0 0 0,0 0 0,-1 0 0,1 0 0,-1 0 0,-11 5 33,-10 18 73,18-16-59,0 0 0,1 0 1,0 0-1,1 0 0,-1 1 1,1-1-1,1 1 0,-1 0 0,1-1 1,1 1-1,-1 0 0,1 0 0,1-1 1,-1 1-1,2 0 0,-1-1 1,5 16-1,-4-18-114,0 0 0,1 1-1,0-1 1,0 0 0,0-1 0,1 1 0,0 0 0,0-1-1,0 0 1,6 5 0,-4-4-335,0-2-1,0 1 0,0 0 1,0-1-1,1 0 1,0-1-1,-1 0 1,1 0-1,12 2 0,35 1-5621</inkml:trace>
</inkml:ink>
</file>

<file path=ppt/ink/ink4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4837,'0'0'18919,"2"12"-17211,-1 24-563,5 65 1671,-5-99-2781,-1 0 0,1 0 0,0-1-1,0 1 1,0 0 0,0-1 0,0 1 0,1-1 0,-1 0-1,0 1 1,1-1 0,-1 0 0,1 0 0,-1 0-1,1 0 1,0 0 0,-1 0 0,1 0 0,0 0 0,0-1-1,-1 1 1,1-1 0,0 1 0,0-1 0,0 0 0,0 1-1,0-1 1,0 0 0,-1-1 0,1 1 0,0 0-1,0 0 1,2-1 0,7 0 118,0-1 0,0 0 0,0-1 0,14-5 0,-1-3-60,0-1 0,42-28 0,25-14-9,-90 54-89,-1 0 0,0 0-1,1-1 1,-1 1 0,0 0 0,1 0 0,-1 0 0,0 0 0,1 0 0,-1 0 0,1-1 0,-1 1 0,0 0-1,1 0 1,-1 0 0,0 0 0,1 0 0,-1 0 0,1 1 0,-1-1 0,0 0 0,1 0 0,-1 0 0,0 0-1,1 0 1,-1 0 0,0 1 0,1-1 0,-1 0 0,0 0 0,1 1 0,-1-1 0,0 0 0,1 0 0,-1 1 0,3 16-72,-11 21 182,3-19-25,1-5-35,1 0 1,-1 0-1,2 0 0,0 1 1,1 16-1,1-29-69,1-1 0,-1 0 0,1 0 0,0 0 0,-1 0 1,1 1-1,0-1 0,0 0 0,0 0 0,0 0 0,0 0 0,0-1 0,0 1 0,0 0 0,0 0 0,0-1 0,0 1 0,1 0 0,-1-1 0,0 0 0,1 1 0,-1-1 0,0 0 0,0 1 0,1-1 0,-1 0 1,1 0-1,-1 0 0,0 0 0,1 0 0,-1 0 0,2-1 0,51-7-4631,-47 5 3341,1-1 0,-1 0 0,0 0 0,0 0 0,0-1 0,7-6 0,12-13-5791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17232,'0'0'6769,"12"-1"-4756,43-9-221,1-2 0,59-22 0,7-2-1226,414-63-1789,-556 103 1185,1-2 0,-1 0 0,0-2 0,0 0-1,1-1 1,-1-1 0,0-1 0,1 0 0,0-2 0,0 0 0,0-1-1,0-1 1,-20-11 0,11 2 33,0-2 0,1 0-1,1-2 1,1-1 0,-29-31-1,46 42-8,0 0-1,0 0 0,1 0 0,0-1 0,1 0 0,1 0 0,-7-18 0,10 22 5,0-1 1,0 0 0,1 1-1,0-1 1,1 0 0,-1 0-1,1 0 1,1 0-1,0 1 1,0-1 0,0 0-1,1 0 1,3-7-1,-1 6-2,0 1 1,0 0-1,1 0 0,1 0 0,-1 1 0,1 0 0,0 0 0,1 0 0,0 1 1,0 0-1,11-8 0,6-2-12,0 1 0,38-17 1,-24 17 7,0 1 1,0 1 0,1 3-1,80-12 1,-62 16 56,0 3 1,109 7 0,-151-2-178,0 0 1,-1 0 0,1 2-1,-1-1 1,0 2-1,0 0 1,-1 1 0,1 0-1,-1 1 1,18 13-1,-26-17 60,0 1 0,-1 0 0,0 0 0,0 0 0,0 1 0,0-1 0,0 1 0,-1 0 0,0 0 0,0 0 0,-1 1 0,1-1 0,-1 1 0,0-1 0,-1 1 0,1 0 0,-1 0 0,0 0 0,0-1 0,-1 1 0,0 0 0,0 0 0,0 0 0,-1 0 0,0 0 0,0 0 0,-1 0 0,-3 9 0,0-3 136,0 0 1,-1-1-1,-1 1 1,0-1-1,0 0 0,-1-1 1,-17 18-1,-77 64 1207,58-56-781,7-4-114,20-20-185,1 2-1,0 0 0,1 0 1,1 2-1,0-1 1,1 2-1,-15 24 1,27-40-181,0 0 0,0 1 1,0-1-1,1 0 1,-1 1-1,0-1 1,1 1-1,-1-1 1,1 1-1,-1-1 1,1 1-1,0 0 1,0-1-1,0 1 1,0-1-1,0 1 1,0-1-1,0 1 1,0 0-1,1-1 0,-1 1 1,0-1-1,1 1 1,-1-1-1,1 1 1,0-1-1,0 0 1,-1 1-1,1-1 1,0 0-1,0 0 1,0 1-1,0-1 1,1 0-1,-1 0 1,0 0-1,0 0 0,1 0 1,-1-1-1,0 1 1,4 1-1,4 1-7,0-1 0,0 0-1,1-1 1,-1 0-1,18-1 1,-19 1 20,368-25 242,-79 1-666,-283 23 47,46-4-2626,-22-5-3662,-17-1-2963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18097,'0'0'9513,"33"50"-8872,-9-25-225,5-1-288,5 2-96,-1-2-544,-1 3-1987,-7-5-1825,-7-3-2658</inkml:trace>
</inkml:ink>
</file>

<file path=ppt/ink/ink4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2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24 11050,'0'0'5723,"-9"-2"-2023,3 0-3333,-1 0 0,1 1 0,-1-1 1,1 2-1,-1-1 0,1 1 0,-1 0 1,1 0-1,-1 0 0,1 1 0,-1 0 1,1 1-1,-1 0 0,1-1 0,0 2 0,0-1 1,0 1-1,0 0 0,0 0 0,1 1 1,-1 0-1,1 0 0,-5 5 0,7-6-298,0 0-1,0 0 0,1 1 0,-1 0 1,1-1-1,0 1 0,0 0 0,0 0 0,1 0 1,0 0-1,-1 0 0,1 1 0,1-1 1,-1 0-1,1 1 0,-1 5 0,2-8-60,-1 1 0,0 0 0,1-1 0,0 1 0,0 0 0,0-1 0,0 1 0,0-1 0,0 0 0,0 1 0,1-1 0,-1 0 0,1 0 0,0 0 0,0 0 0,0 0-1,0 0 1,0 0 0,0 0 0,0-1 0,0 1 0,1-1 0,-1 0 0,0 0 0,1 0 0,0 0 0,2 1 0,4 0 9,0 1 0,0-1 0,0-1 0,1 0 0,-1 0 0,0-1 0,1 0 0,-1-1 0,0 0 0,0 0 1,1-1-1,-1 0 0,0 0 0,0-1 0,16-8 0,-20 8-9,0 0 1,0 0 0,-1 0 0,1-1-1,-1 0 1,0 0 0,0 0-1,0 0 1,0-1 0,-1 0-1,0 1 1,0-1 0,0-1-1,0 1 1,-1 0 0,0 0-1,0-1 1,0 1 0,-1-1-1,0 0 1,0 0 0,0 1-1,-1-1 1,0 0 0,0 0-1,-2-10 1,2 15 2,0-1 0,0 1 1,-1-1-1,1 1 0,-1-1 0,1 1 0,-1 0 0,0-1 1,0 1-1,1 0 0,-1-1 0,0 1 0,0 0 0,0 0 1,0 0-1,-1 0 0,1 0 0,0 0 0,0 0 0,-1 0 1,1 1-1,0-1 0,-1 0 0,1 1 0,0-1 0,-1 1 1,1-1-1,-1 1 0,1 0 0,-1 0 0,1-1 0,-4 1 1,4 0-39,17 5 21,9-3-12,0 0 0,26-3 0,-34 0-117,-1 0 0,1 2-1,0 0 1,-1 0-1,1 2 1,-1 0 0,21 7-1,-35-10 132,0 1-1,0 0 0,0 0 0,0 0 0,0 0 0,0 0 0,-1 1 1,1-1-1,0 0 0,0 1 0,-1 0 0,1-1 0,-1 1 1,0 0-1,1-1 0,-1 1 0,0 0 0,0 0 0,0 0 1,1 4-1,-1-1 107,-1 0 1,1 1-1,-1-1 1,0 0-1,-1 0 1,0 9-1,-2 16 953,27-36-537,18-17-379,-34 17-182,0 0-1,1 1 0,0 0 1,0 1-1,0 0 0,0 0 0,1 1 1,0 0-1,-1 1 0,12-2 0,-21 4 37,1 1 0,0-1-1,-1 0 1,1 0 0,-1 0-1,1 0 1,-1 0 0,1 0-1,-1 1 1,1-1 0,-1 0-1,1 1 1,-1-1 0,1 0-1,-1 1 1,1-1-1,-1 0 1,1 1 0,-1-1-1,0 1 1,1-1 0,-1 1-1,0-1 1,1 1 0,-1-1-1,0 1 1,0-1 0,0 1-1,1-1 1,-1 1-1,0-1 1,0 1 0,0 0-1,1 28-15,-2-27 38,0 0 0,1 0 0,0 0 0,-1 0 0,1 1 0,0-1 0,0 0-1,0 0 1,1 0 0,-1 0 0,0 0 0,1 0 0,-1 0 0,1 0 0,0 0 0,-1 0 0,1-1 0,0 1 0,0 0 0,0 0 0,1-1 0,-1 1 0,2 2 0,6-2 13,0 1 1,0-2 0,0 1-1,0-1 1,0 0-1,0-1 1,0 0-1,1-1 1,13-2 0,8-3 57,42-14 1,-38 7-182,-25 9 24,0 0 1,0 1-1,0 0 1,1 1 0,19-3-1,-30 7 58,0-1-1,0 1 1,0-1-1,0 1 1,0-1-1,0 1 1,0-1-1,0 1 1,-1-1-1,1 1 1,-1-1-1,1 1 1,-1-1-1,0 0 1,0 1-1,-1 1 1,2-2 2,-12 34 211,15-20-3123,-2-15 2472,-1 1 0,1-1 0,-1 1 0,1-1 0,0 1 0,-1-1 0,1 0 0,0 1-1,-1-1 1,1 0 0,0 1 0,-1-1 0,1 0 0,0 0 0,0 0 0,-1 0 0,1 0 0,0 0 0,0 0 0,-1 0-1,2 0 1,16-2-12569</inkml:trace>
</inkml:ink>
</file>

<file path=ppt/ink/ink4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188 374 14670,'1'-1'321,"0"-1"1,0 1-1,0 0 0,0-1 1,0 1-1,-1-1 1,1 1-1,0-1 0,-1 1 1,1-1-1,-1 1 1,0-1-1,1 0 0,-1 1 1,0-1-1,0 0 1,0 1-1,0-1 0,0 1 1,-1-4-1,0 4-159,0 0 0,0 0 0,0 0 0,1 0 0,-1 0 0,0 0 0,0 0-1,0 0 1,0 1 0,-1-1 0,1 0 0,0 1 0,0-1 0,0 1 0,-1-1 0,1 1 0,0-1 0,0 1-1,-1 0 1,0 0 0,-5-1 4,1 1 0,0-1 0,-1 2 0,1-1 0,-1 1 0,1 0 0,0 0 0,0 1-1,-11 4 1,10-3-80,0 1 0,0 1 0,1-1 0,-1 1 0,1 0 0,0 1 0,0-1 0,1 1 0,0 1 0,0-1 0,0 0 0,1 1 0,0 0 0,0 0 0,1 1 0,0-1 0,0 1 0,-3 14 0,6-21-74,0 0-1,0 0 1,1 0 0,-1 0 0,0 0-1,0 0 1,1 0 0,-1 0 0,1 0-1,-1 0 1,1 0 0,-1 0 0,1 0-1,0 0 1,-1 0 0,1 0 0,0 0-1,0 0 1,-1-1 0,1 1 0,0 0-1,0-1 1,0 1 0,0 0 0,0-1-1,0 1 1,0-1 0,0 0 0,0 1-1,0-1 1,0 0 0,1 0 0,-1 0-1,0 1 1,0-1 0,0 0 0,0 0-1,0-1 1,0 1 0,1 0 0,-1 0-1,1-1 1,53-10 406,-39 5-345,0-1-1,-1-1 1,0 0-1,0-1 1,0 0-1,-1-1 1,-1-1-1,0 0 1,0-1-1,-1 0 0,-1-1 1,0 0-1,13-22 1,-23 35-53,-1-1-13,1 1 0,0-1 0,-1 0-1,1 0 1,0 1 0,-1-1 0,1 0 0,-1 0 0,0 0 0,1 0 0,-1 0-1,1 0 1,-1 0 0,0 0 0,0 0 0,0 0 0,0 0 0,0 0 0,0 0 0,0 0-1,0 0 1,0 0 0,0 0 0,-1-1 0,1 2-12,-1 0-1,0 0 1,1 0-1,-1 0 1,1 0-1,-1 1 1,0-1-1,1 0 1,-1 0 0,1 1-1,-1-1 1,1 0-1,-1 1 1,1-1-1,-1 1 1,1-1-1,-1 1 1,1-1 0,-1 1-1,1-1 1,0 1-1,-1-1 1,1 1-1,0-1 1,0 1-1,-1 0 1,1-1 0,0 2-1,-12 18 4,11-17 6,0 1 0,-1-1 0,1 1 0,1-1 0,-1 0 0,0 1 0,1-1 0,0 1 0,0 0 0,0-1 0,0 1 0,0-1 0,1 5 0,0-7 1,0 1-1,0 0 1,-1-1-1,1 1 1,0-1-1,0 0 1,0 1-1,0-1 1,1 0-1,-1 1 1,0-1-1,1 0 1,-1 0-1,0 0 1,1 0-1,-1 0 1,1-1-1,0 1 1,-1 0-1,1-1 1,0 1-1,-1-1 1,1 0-1,0 1 1,-1-1-1,1 0 1,0 0-1,2 0 1,8-1 65,0 0 0,1-1 0,-1 0 0,0-1 0,0 0 0,0-1 1,0 0-1,-1-1 0,1-1 0,-1 1 0,-1-2 0,1 1 0,-1-2 0,0 1 1,-1-1-1,11-12 0,-5 5 4,-1 0 1,0-1 0,-1-1-1,-1 0 1,-1-1-1,-1 0 1,0 0-1,-1-1 1,6-20-1,-13 33-68,2-4-16,-1 0 0,0 0 0,-1 0 0,0-1 0,-1 1 0,0-1 0,0-14 0,-1 24 2,0 1 0,0-1 0,0 1 1,0-1-1,0 1 0,0-1 1,-1 1-1,1 0 0,0-1 0,0 1 1,0-1-1,0 1 0,-1-1 0,1 1 1,0 0-1,0-1 0,-1 1 0,1 0 1,0-1-1,-1 1 0,1 0 0,0-1 1,-1 1-1,1 0 0,-1-1 0,1 1 1,0 0-1,-1 0 0,1 0 0,-1 0 1,1-1-1,-1 1 0,1 0 0,-1 0 1,1 0-1,-1 0 0,1 0 0,0 0 1,-1 0-1,1 0 0,-1 0 0,1 0 1,-1 0-1,1 1 0,-1-1 0,1 0 1,-1 0-1,1 0 0,0 1 0,-1-1 1,1 0-1,-1 0 0,1 1 0,0-1 1,-1 0-1,1 1 0,-1 0 0,-21 20-167,-1 8 159,1 2-1,-23 43 0,37-58 136,0 1-1,0 0 1,2 0-1,0 1 1,1-1-1,-5 34 1,10-47-102,-1-1 1,1 0 0,0 1-1,1-1 1,-1 0 0,0 1 0,1-1-1,0 0 1,-1 0 0,2 0 0,-1 1-1,0-1 1,0 0 0,1 0-1,0-1 1,-1 1 0,1 0 0,0 0-1,1-1 1,-1 1 0,0-1-1,1 0 1,-1 0 0,1 0 0,0 0-1,-1 0 1,1 0 0,0-1 0,0 1-1,0-1 1,1 0 0,5 1-1,8 2-460,0-1 0,1 0 0,-1-2 0,34-1 0,-47 0 184,38-3-4775,-2-12-3257</inkml:trace>
</inkml:ink>
</file>

<file path=ppt/ink/ink4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4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135 292 11050,'0'0'4602,"-4"-8"-2653,3 5-1721,0 0 0,0 1 1,-1-1-1,0 0 1,1 0-1,-1 1 0,0-1 1,-1 1-1,1 0 1,0 0-1,0 0 1,-1 0-1,0 0 0,1 0 1,-4-1-1,4 2-107,0 0 0,0 1 0,0-1 0,0 1 1,0 0-1,-1 0 0,1 0 0,0 0 0,0 0 0,0 0 0,0 0 0,0 1 0,-1-1 0,1 1 0,0-1 0,0 1 1,0 0-1,0 0 0,1 0 0,-1 0 0,0 0 0,0 0 0,0 1 0,1-1 0,-1 1 0,1-1 0,-1 1 0,1-1 0,-2 3 1,-1 0-59,1 1 1,-1-1 0,1 1-1,0 0 1,0-1 0,0 2 0,1-1-1,0 0 1,0 0 0,0 1 0,0-1-1,1 1 1,0-1 0,0 1-1,0 11 1,1-16-61,0 0 0,1-1-1,-1 1 1,0 0 0,0 0-1,0 0 1,1-1 0,-1 1 0,0 0-1,1 0 1,-1-1 0,1 1-1,-1 0 1,1-1 0,-1 1-1,1-1 1,-1 1 0,1-1 0,-1 1-1,1-1 1,0 1 0,-1-1-1,1 1 1,0-1 0,0 0-1,-1 1 1,3-1 0,27 0 242,-21-2-56,0 0 0,0-1 0,0 0 0,13-7-1,2-4 34,-1-2 0,0 0 0,0-1 0,-2-2 0,34-36 0,-42 40-206,-1 0 0,-1 0 1,0-1-1,-1 0 0,-1-1 1,0 0-1,-1-1 0,-1 0 1,6-25-1,-12 41-20,0 1 0,-1 0 0,0-1-1,1 1 1,-1-1 0,0 1 0,0 0 0,1-1 0,-1 1-1,0-1 1,-1 1 0,1-1 0,0 1 0,0 0 0,0-1-1,-1 1 1,0-2 0,-13 13-287,-17 36 75,15-15 590,-22 54 1,34-75-203,1 0 1,0-1 0,0 2-1,1-1 1,1 0 0,0 0-1,0 1 1,1-1 0,0 0-1,2 13 1,-1-21-153,0 0 0,0-1 0,-1 1 0,1 0 1,0-1-1,0 1 0,0-1 0,1 0 0,-1 1 0,0-1 0,0 0 0,1 0 0,-1 0 1,1 0-1,-1 0 0,1 0 0,-1 0 0,1 0 0,0 0 0,-1-1 0,1 1 0,0-1 1,-1 1-1,1-1 0,0 0 0,0 0 0,0 0 0,-1 0 0,1 0 0,0 0 0,0 0 0,2-1 1,2 1 9,-1-1 0,1 0 0,0 0 1,-1-1-1,1 0 0,-1 1 1,0-2-1,0 1 0,6-4 0,34-35 81,-42 38-123,0 0 0,-1 0 0,0 0-1,0 0 1,0-1 0,0 1 0,0-1 0,0 1 0,-1-1 0,0 1 0,0-1 0,0 0 0,1-5 0,-24 27-362,15-10 371,1 1 0,0 0-1,1 0 1,0 1 0,0 0 0,1 0-1,1 0 1,-1 0 0,-1 13 0,5-22 6,-1-1-1,1 1 1,0-1 0,0 0 0,0 1 0,0-1-1,0 1 1,0-1 0,0 1 0,0-1 0,0 0-1,1 1 1,-1-1 0,0 1 0,0-1 0,0 1-1,0-1 1,1 0 0,-1 1 0,0-1-1,0 0 1,1 1 0,-1-1 0,0 0 0,1 1-1,-1-1 1,0 0 0,1 1 0,-1-1 0,0 0-1,1 0 1,-1 0 0,0 1 0,1-1 0,-1 0-1,1 0 1,20-3 146,17-16 69,-31 15-191,35-29 69,-40 31-95,0 1 0,0-1 0,0 0 0,0 0 0,0 0 0,-1-1 0,1 1 0,-1 0 0,1-1 0,-1 1 0,0-1 0,0 1 0,0-1 0,0 1 0,1-4-1,-4 6-304,0 0-1,0 0 1,1 0-1,-1 0 0,0 0 1,0 0-1,1 1 0,-1-1 1,0 0-1,1 1 1,-1 0-1,1-1 0,-1 1 1,0 0-1,-1 2 1,1-2-439,-4 4-2007,1-2-3105</inkml:trace>
</inkml:ink>
</file>

<file path=ppt/ink/ink4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17969,'0'0'8178,"6"10"-8786,2 1-11,-1-1 1,1-1 0,15 15-1,-14-16-767,1 0-1,0 0 1,0-1-1,22 11 1,18 4-2998,-14-7 4502,-36-15 86,1 0-1,-1 0 1,0 0 0,1 0-1,-1 0 1,0 0 0,0 0-1,1 1 1,-1-1 0,0 0-1,0 0 1,1 0-1,-1 1 1,0-1 0,0 0-1,0 0 1,1 0 0,-1 1-1,0-1 1,0 0-1,0 1 1,0-1 0,0 0-1,0 0 1,1 1 0,-1-1-1,0 0 1,0 1 0,0-1-1,0 0 1,0 0-1,0 1 1,0-1 0,0 0-1,0 1 1,-1-1 0,-8 11 2995,-22 7-1811,26-16-553,-6 5-209,-47 27 1463,54-31-1952,0 0 0,0 0 1,0 1-1,0-1 1,0 1-1,1 0 0,-1 0 1,1 0-1,-5 9 1,10-12-215,0 0-1,-1 0 1,1 0 0,0-1 0,-1 1 0,1-1-1,0 1 1,0-1 0,0 1 0,0-1 0,-1 0 0,1 0-1,0 0 1,0 0 0,0 0 0,3-1 0,-1 1-256,24-2-1805,34 1-1655,-59 1 3607,0 0 0,1 0 0,-1 1 1,0-1-1,0 1 0,0 0 1,0 0-1,0 0 0,0 0 0,0 0 1,0 1-1,0-1 0,-1 1 1,4 2-1,-5-3 259,0 0 0,0 0 0,0 0 1,-1 0-1,1 0 0,0 0 0,-1 0 0,1 0 1,-1 1-1,1-1 0,-1 0 0,1 0 0,-1 1 1,0-1-1,0 0 0,1 0 0,-1 1 0,0-1 1,0 0-1,0 1 0,-1-1 0,1 0 0,0 0 1,0 1-1,-1 0 0,-1 1 169,1 0-1,-1 0 1,0 0 0,0-1-1,0 1 1,0 0-1,0-1 1,-1 0 0,-4 4-1,-5 3 360,-1-1-1,-1 0 1,-16 7-1,28-14-664,-3 2 75,0-1 0,-1 0 1,1 1-1,-1-2 0,0 1 0,1-1 1,-1 0-1,-7 1 0,12-2-80,1-1 1,-1 1-1,1 0 0,-1 0 0,1-1 1,-1 1-1,1 0 0,0 0 0,-1-1 0,1 1 1,-1 0-1,1-1 0,0 1 0,-1-1 0,1 1 1,0 0-1,-1-1 0,1 1 0,0-1 0,0 1 1,0-1-1,-1 1 0,1-1 0,0 1 1,0-1-1,0 1 0,0-1 0,0 1 0,0-1 1,0 1-1,0-1 0,0 1 0,0-1 0,0 1 1,0-1-1,0 1 0,1-1 0,3-22-2714,13-7-2176,7-7-3236</inkml:trace>
</inkml:ink>
</file>

<file path=ppt/ink/ink4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5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13229,'0'0'3405,"-5"9"-1376,-10 18-697,-33 62 2693,44-80-3830,1 0 1,0 0-1,0 0 1,0 0-1,2 1 1,-1-1-1,1 0 1,0 17-1,1-24-189,1 0-1,-1 0 1,1 0 0,0 1-1,0-1 1,0 0 0,0 0-1,0 0 1,0 0 0,1-1-1,-1 1 1,1 0 0,-1 0-1,1-1 1,0 1 0,-1-1-1,1 1 1,0-1 0,0 0-1,3 2 1,53 20-475,-22-9-676,-33-13 1103,-1 1-1,1-1 1,-1 0-1,0 1 1,0-1-1,0 1 1,0 0-1,0 0 1,0 0-1,0 0 1,0 0-1,-1 0 1,3 4-1,-1 12 2838,3-32-1301,40-118-330,-46 131-1172,1 0 0,-1 1 1,0-1-1,0 1 0,1 0 0,-1-1 0,1 1 0,-1-1 0,0 1 1,1-1-1,-1 1 0,1 0 0,-1-1 0,1 1 0,-1 0 0,1-1 0,-1 1 1,1 0-1,-1 0 0,1 0 0,-1 0 0,1-1 0,0 1 0,-1 0 0,1 0 1,-1 0-1,1 0 0,-1 0 0,1 0 0,0 0 0,-1 0 0,1 1 0,-1-1 1,1 0-1,-1 0 0,1 0 0,-1 1 0,1-1 0,0 1 0,26 15-67,-18-10 92,-2-4-39,0 0-1,0 0 1,0 0 0,0-1 0,0 0 0,1 0 0,8 0 0,17-8-327,-32 6 295,0 1-1,0-1 0,0 1 0,0-1 0,0 0 1,0 1-1,-1-1 0,1 0 0,0 0 0,0 1 1,-1-1-1,1 0 0,-1 0 0,1 0 0,-1 0 1,1 0-1,-1 0 0,1 0 0,-1 0 0,0 0 1,0 0-1,1 0 0,-1 0 0,0-2 0,-27 28-1434,-5 35 285,21-17-5509,10-36 393</inkml:trace>
</inkml:ink>
</file>

<file path=ppt/ink/ink4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17969,'0'0'6214,"48"45"-26233</inkml:trace>
</inkml:ink>
</file>

<file path=ppt/ink/ink4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10730,'0'0'9369,"-3"12"-7719,-2 9-1274,-5 18 1317,3 0 0,-6 65 0,13-102-1678,0-1 0,0 1-1,0-1 1,0 1-1,0-1 1,1 0 0,-1 1-1,0-1 1,1 1 0,-1-1-1,1 0 1,-1 1-1,1-1 1,0 0 0,-1 0-1,1 0 1,0 1-1,0-1 1,0 0 0,0 0-1,0 0 1,0 0-1,2 1 1,30 6-1197,-4 0-224,-28-8 1377,0 1 0,0-1 0,0 1 0,0 0 1,0 0-1,0-1 0,-1 1 0,1 0 0,0 0 1,-1 0-1,1 0 0,0 0 0,-1 0 1,0 0-1,1 0 0,-1 0 0,1 0 0,-1 0 1,0 0-1,0 0 0,1 0 0,-1 0 1,0 1-1,0 1 0,-1 2 302,0 0 0,0 1 0,0-1 0,-1 0 0,0 1-1,0-1 1,0 0 0,0 0 0,-1-1 0,0 1 0,0 0 0,0-1 0,-1 0 0,1 0 0,-1 0 0,-5 4 0,4-3-99,0-1 1,0 0 0,0-1-1,0 1 1,0-1 0,-1 0-1,1 0 1,-1-1 0,0 1 0,0-1-1,0-1 1,0 1 0,0-1-1,-7 1 1,12-3-310,0 1 0,1 0 0,-1 0 1,0 0-1,1 0 0,-1-1 0,0 1 0,0 0 0,1-1 0,-1 1 0,0-1 0,1 1 0,-1 0 0,1-1 1,-1 0-1,1 1 0,-1-1 0,1 1 0,-1-1 0,1 1 0,-1-1 0,1 0 0,0 0 0,-1 1 0,1-1 1,0 0-1,-1 1 0,1-1 0,0 0 0,0 0 0,0 1 0,0-1 0,0 0 0,0 0 0,0 1 0,0-1 1,0 0-1,0 0 0,0 0 0,1 1 0,-1-1 0,0 0 0,1 1 0,-1-1 0,0 0 0,1-1 1,18-34-9343,2 14 257</inkml:trace>
</inkml:ink>
</file>

<file path=ppt/ink/ink4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6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65 207 8168,'0'0'13484,"-8"10"-10494,3-3-2582,-1-2 45,1 1 1,0 0-1,0 0 0,1 1 0,0-1 0,0 1 0,0 0 0,1 0 1,0 0-1,1 0 0,-1 1 0,0 9 0,3-16-440,0 0 0,1 0 1,-1 0-1,1 0 0,-1 0 0,1 0 0,-1 0 0,1 0 0,0 0 0,0 0 0,-1-1 0,1 1 0,0 0 0,0 0 1,0-1-1,0 1 0,0 0 0,0-1 0,0 1 0,0-1 0,0 0 0,0 1 0,0-1 0,0 0 0,0 1 0,0-1 1,1 0-1,-1 0 0,0 0 0,0 0 0,0 0 0,0 0 0,0 0 0,0-1 0,1 1 0,-1 0 0,2-1 1,44-13 140,-36 7-294,-1 0 0,0-1 1,-1 0-1,1-1 0,-2 0 0,1-1 1,-1 1-1,-1-2 0,0 1 1,0-1-1,10-23 0,-21 43-173,-1 2 244,0 1-1,0 0 0,1 0 1,1 0-1,0 1 0,1-1 1,-2 24-1,4-35 71,0 0-1,0-1 1,0 1 0,0 0-1,0 0 1,0 0 0,1 0-1,-1-1 1,0 1-1,1 0 1,-1 0 0,0-1-1,1 1 1,-1 0 0,1-1-1,-1 1 1,1 0-1,-1-1 1,1 1 0,-1-1-1,1 1 1,0-1 0,-1 1-1,1-1 1,0 1-1,0-1 1,-1 0 0,1 1-1,1-1 1,28 0 85,-20-2-77,-1-1 0,0 0 0,-1-1 0,15-7 0,1-4-121,-1-1 1,-1-2 0,-1 0-1,-1-1 1,0-1 0,-1-1 0,-1 0-1,-2-2 1,0 0 0,-1-1-1,-1 0 1,11-28 0,-20 31 770,-18 31-308,-20 32-122,31-40-214,-10 13 142,0 1 0,2 0 0,0 1-1,0 0 1,2 0 0,0 1-1,1 0 1,1 1 0,0-1 0,2 1-1,0 0 1,1 0 0,-1 33 0,4-51-152,0 1 0,0-1 0,0 1 1,0-1-1,0 0 0,0 1 0,0-1 1,0 0-1,1 1 0,-1-1 1,0 0-1,1 0 0,-1 1 0,1-1 1,-1 0-1,1 0 0,0 0 0,0 1 1,-1-1-1,1 0 0,0 0 0,0 0 1,0 0-1,0-1 0,0 1 1,0 0-1,1 0 0,-1-1 0,0 1 1,0 0-1,0-1 0,1 1 0,-1-1 1,0 0-1,1 1 0,-1-1 1,0 0-1,3 0 0,-1 0-6,-1-1 0,1 1 0,0-1 0,-1 0 0,1 0 0,-1 0 0,0 0 0,1 0 0,-1 0 0,0-1 0,0 1 0,0-1 0,0 0 0,0 0 0,0 0 0,0 0 0,0 0 0,2-3 0,0-3-66,0 0 1,-1 0-1,1-1 0,-1 1 0,-1-1 0,0 1 0,0-1 0,-1 0 0,0 0 0,0 0 0,-1 0 0,0 0 1,-1 0-1,-1-9 0,-4 11 36,0 16-6,5-8 34,1 1 0,-1 0 0,1 0 0,-1 0 0,1 0 0,0 0 0,-1 0 0,1 0 0,0 0 0,0 0 0,1 0 0,-1 0 1,0 0-1,1 2 0,2-1 1,-1 0 0,0-1 0,1 1 1,0-1-1,0 0 0,0 0 0,0 0 0,0 0 1,0 0-1,0-1 0,0 1 0,1-1 1,-1 0-1,1 0 0,-1 0 0,1 0 0,-1-1 1,1 1-1,0-1 0,5 0 0,2 0-20,1 0 0,-1-1 0,1 0-1,0 0 1,13-5 0,-16 4 6,-2-1 1,1 0-1,0 0 0,0-1 1,-1 0-1,0 0 1,0-1-1,0 0 0,-1 0 1,1-1-1,-1 0 1,10-11-1,-17 16 23,1 1 0,-1 0 0,1 0 0,-1-1 0,1 1 0,0 0 0,-1 0 0,1 0 0,-1 0 1,1 0-1,-1 0 0,1 0 0,-1 0 0,1 0 0,-1 0 0,1 0 0,-1 0 0,1 0 0,0 0 0,-1 0 0,1 0 0,-1 1 0,1-1 0,-1 0 0,1 0 1,0 0-1,-1 1 0,1-1 0,-1 0 0,1 1 0,-10 6 68,2 0 1,-1 1 0,1 0-1,0 0 1,0 1 0,1-1-1,1 2 1,-1-1-1,1 1 1,1 0 0,0 0-1,0 1 1,1-1 0,1 1-1,0 0 1,0 0-1,-2 17 1,5-27-106,0-1 0,0 1-1,0 0 1,0 0 0,0-1-1,0 1 1,0 0 0,0 0 0,0 0-1,0-1 1,1 1 0,-1 0 0,0-1-1,0 1 1,1 0 0,-1-1-1,0 1 1,1 0 0,-1-1 0,1 1-1,-1 0 1,1-1 0,-1 1 0,1-1-1,-1 1 1,1-1 0,0 1-1,-1-1 1,1 0 0,0 1 0,-1-1-1,1 0 1,0 1 0,-1-1 0,1 0-1,0 0 1,0 0 0,-1 0-1,1 0 1,0 1 0,0-1 0,-1-1-1,1 1 1,0 0 0,0 0 0,-1 0-1,1 0 1,0 0 0,0-1-1,-1 1 1,1 0 0,0-1 0,-1 1-1,1 0 1,0-1 0,0 0 0,4-1-573,-1-1-1,1 0 1,-1 0 0,1 0 0,-1 0 0,7-8 0,1-7-1575,0 0 0,-1-1 0,0 0 0,-2-1 0,-1 0 0,0-1 0,-1 0 0,5-29 0,-2 3-2050</inkml:trace>
</inkml:ink>
</file>

<file path=ppt/ink/ink4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1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38 6342,'0'-3'660,"-1"-25"9047,-2 21-4903,-2 18-3565,3-6-1123,1 0 0,0 0-1,0 1 1,0-1 0,1 0-1,-1 1 1,1-1 0,2 10-1,-2-11-355,1 0-1,1 0 1,-1 0-1,0 0 1,1 0-1,0 0 1,0-1-1,0 1 1,0-1-1,1 1 1,-1-1-1,1 0 1,0 0-1,0 0 1,5 3-1,0-1-341,-1 0 0,2-1 0,-1 0 0,0 0 1,1-1-1,-1 0 0,1-1 0,0 0 0,0 0 0,0-1 0,0 0 0,13-1 0,-2 1 1718,-10 5 5762,-17 5 268,-5 0-5552,2-2-3193,3-4 1865,1 1-1,-1 1 0,1-1 1,0 1-1,1 0 0,-1 1 0,1-1 1,1 1-1,-1 0 0,1 0 0,1 0 1,0 1-1,0-1 0,0 1 1,-1 11-1,4-19-280,0 0 0,0 0 0,0 0 0,1 0 0,-1 0 0,0 0 0,0-1 0,1 1 0,-1 0 0,1 0 1,-1 0-1,0 0 0,1 0 0,0 0 0,-1-1 0,1 1 0,-1 0 0,1 0 0,0-1 0,0 1 0,-1-1 0,1 1 0,0 0 1,0-1-1,1 1 0,32 6 77,36-13-488,-40-2-263,1-2 1,-2-1-1,0-2 1,38-21 0,-33 16 561,-34 18 120,0 0 0,0-1 1,0 1-1,1 0 0,-1-1 0,0 1 0,1 0 0,-1-1 1,0 1-1,0 0 0,1 0 0,-1 0 0,0-1 0,1 1 1,-1 0-1,1 0 0,-1 0 0,0 0 0,1 0 0,-1-1 1,0 1-1,1 0 0,-1 0 0,1 0 0,-1 0 1,0 0-1,1 0 0,-1 0 0,1 1 0,-1-1 0,0 0 1,1 0-1,-1 0 0,0 0 0,1 0 0,-1 1 0,0-1 1,1 0-1,-1 0 0,0 0 0,1 1 0,-1-1 0,1 1 1,-8 18 1268,-5 14 326,12-33-1587,0 1-1,0 0 1,0 0-1,0-1 0,0 1 1,0 0-1,0 0 1,0-1-1,0 1 1,0 0-1,0 0 1,1-1-1,-1 1 1,0 0-1,0-1 1,1 1-1,-1 0 1,0-1-1,1 1 1,-1 0-1,1-1 1,-1 1-1,1-1 1,-1 1-1,1-1 1,-1 1-1,1-1 1,0 1-1,-1-1 1,1 0-1,0 1 1,-1-1-1,1 0 1,0 1-1,-1-1 1,2 0-1,17 3-293,-1-1 0,1-1 0,-1 0 0,32-5 0,-28 3-183,0 0 0,40 4 0,-61-3 442,0 0-1,0 0 1,0 1 0,0-1 0,0 0 0,-1 1 0,1-1-1,0 0 1,0 1 0,-1 0 0,1-1 0,0 1-1,0-1 1,-1 1 0,1 0 0,-1-1 0,1 1 0,0 0-1,-1 0 1,0 0 0,1-1 0,-1 1 0,1 0 0,-1 0-1,0 0 1,0 0 0,1 0 0,-1 0 0,0-1 0,0 1-1,0 0 1,0 0 0,0 0 0,0 0 0,0 0 0,0 0-1,-1 0 1,1 0 0,0 0 0,-1-1 0,1 1-1,0 0 1,-1 0 0,0 1 0,-21 42 584,19-40-561,-24 53-263,22-31-7921</inkml:trace>
</inkml:ink>
</file>

<file path=ppt/ink/ink4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28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85 6534,'-13'1'1554,"-18"0"-943,-106-2 4725,130-2-2514,23-1-2011,28 0-585,1036-9 426,-845 14-647,169 6-401,537-20-1893,-915 11 2341,634-50 734,-652 51-641,-5 0-87,-1 1 0,1 0 0,0-1 0,0 1 0,0 0 0,0 0 0,0 1 0,0-1 0,0 1 0,0-1 0,0 1 0,-1 0 0,1 0 0,0 0 0,0 0 1,2 3 1493,-17-4-5737,8-2-1319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17969,'0'0'6491,"0"9"-4884,1 2-1490,-1-1-1,-1 1 1,0 0-1,0-1 1,-1 1-1,-1-1 0,1 1 1,-10 19-1,3-10-56,-1 0-1,-2 0 1,-23 31-1,-4-5-49,-1-2-1,-63 54 0,103-98-17,-1 0 1,1 0 0,0 0-1,0 0 1,0 0 0,-1 0-1,1 0 1,0 0 0,0 0-1,0 0 1,0 0 0,-1 0-1,1 1 1,0-1 0,0 0-1,0 0 1,0 0 0,-1 0 0,1 0-1,0 1 1,0-1 0,0 0-1,0 0 1,0 0 0,0 0-1,0 1 1,-1-1 0,1 0-1,0 0 1,0 0 0,0 1-1,0-1 1,0 0 0,0 0-1,0 1 1,0-1 0,0 0-1,0 0 1,0 0 0,0 1 0,0-1-1,0 0 1,0 0 0,1 0-1,-1 1 1,0-1 0,0 0-1,0 0 1,0 0 0,0 0-1,0 1 1,0-1 0,1 0-1,-1 0 1,0 0 0,0 0-1,0 1 1,18-2-79,26-8 171,-44 9-86,45-12 95,248-59 527,-264 67-5180</inkml:trace>
</inkml:ink>
</file>

<file path=ppt/ink/ink4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16592,'0'0'7110,"86"-17"-5924,-29 12-65,11 2-577,6 3-448,2 0-32,-5 4-160,-2 8-1569,-8-3-2051,-7-4-2113,-8-5-5959</inkml:trace>
</inkml:ink>
</file>

<file path=ppt/ink/ink4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4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29 17200,'0'0'1703,"-12"-2"251,7 1-1718,-2-1-85,-1 0 0,1 0-1,0 1 1,0 1 0,-1-1 0,1 1-1,0 0 1,-1 1 0,1-1 0,0 2-1,0-1 1,0 1 0,0 0-1,0 0 1,-7 4 0,4 0 33,1 1-1,0 0 1,0 0 0,1 1 0,0 0-1,1 0 1,-1 1 0,-8 14 0,12-16-96,0-1 1,1 1 0,0 0 0,0 0 0,1 0 0,-1 0 0,2 0 0,-1 0 0,1 1 0,0-1 0,1 0 0,-1 1 0,2 13 0,0-17-56,1-1 1,-1 1-1,0-1 1,1 0-1,-1 1 1,1-1-1,0 0 1,0 0-1,0 0 1,1 0-1,-1-1 1,1 1-1,0-1 1,-1 1-1,1-1 1,0 0 0,0 0-1,0 0 1,1 0-1,-1-1 1,0 1-1,1-1 1,-1 0-1,1 0 1,-1 0-1,1-1 1,0 1-1,-1-1 1,5 0-1,4 2 60,0-2-1,0 0 0,0 0 1,-1-1-1,1 0 0,0-1 0,-1-1 1,13-3-1,-13 1-54,0 0 0,0 0 0,0-1 1,0-1-1,-1 0 0,0 0 0,0-1 0,-1 0 0,15-17 0,-18 18 85,0 0 0,-1-1-1,0 1 1,-1-1-1,0 0 1,0 0 0,-1-1-1,1 1 1,-2-1 0,1 0-1,-2 0 1,1 1 0,-1-1-1,0-10 1,-1 16-103,0 1 1,0-1-1,0 1 1,-1-1 0,1 1-1,-1-1 1,0 1-1,0-1 1,0 1-1,0 0 1,0-1-1,0 1 1,0 0-1,-1 0 1,1 0 0,-1 0-1,0 0 1,0 0-1,1 0 1,-1 1-1,0-1 1,-4-1-1,2 0-5,-1 1 0,1 0 0,-1 1 0,1-1 0,-1 1 0,0 0 0,0 0 0,0 0 0,0 1 0,0-1 0,-7 2 0,6-1-67,0 1 0,0 0 0,0 0 0,0 0 0,0 1 0,0 0 0,1 0 0,-1 0 0,-7 6 0,10-7-34,1 1 1,-1 0-1,1-1 0,0 1 1,-1 0-1,1 0 0,0 1 1,0-1-1,1 0 1,-1 1-1,0-1 0,1 1 1,0 0-1,-1-1 1,1 1-1,0 0 0,0 0 1,0 6-1,1-9-22,-1 1 0,1 0-1,0-1 1,0 1 0,0 0 0,1-1 0,-1 1-1,0 0 1,0-1 0,0 1 0,0 0 0,1-1-1,-1 1 1,0 0 0,0-1 0,1 1 0,-1-1-1,1 1 1,-1-1 0,1 1 0,-1 0 0,1-1-1,-1 0 1,1 1 0,-1-1 0,1 1 0,-1-1-1,1 0 1,0 1 0,-1-1 0,1 0-1,0 1 1,25 2-4703,-24-3 4267,27 0-7613</inkml:trace>
</inkml:ink>
</file>

<file path=ppt/ink/ink4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5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60 17264,'0'0'5275,"-9"-7"-2611,4 3-2482,1 0 0,-1 0 1,0 1-1,0 0 0,-1 0 1,1 0-1,-1 1 1,1-1-1,-1 1 0,0 1 1,0-1-1,1 1 1,-1 0-1,0 0 0,0 1 1,-1 0-1,1 0 1,0 0-1,0 1 0,0 0 1,0 0-1,1 0 1,-8 3-1,4 0-111,1 1 1,-1 0-1,1 0 1,0 1-1,0 0 1,1 1-1,0 0 0,0 0 1,0 0-1,1 1 1,0-1-1,-5 11 1,7-11-22,0-1 1,1 1 0,-1 0 0,2 0 0,-1 0 0,1 0 0,0 1 0,0-1 0,1 1-1,0-1 1,0 1 0,1 0 0,0-1 0,0 1 0,1-1 0,2 11 0,-1-15-35,0 1 1,0-1-1,0 0 0,0 0 1,1 0-1,-1 0 1,1 0-1,0 0 0,0-1 1,0 1-1,0-1 1,0 0-1,0 0 1,1 0-1,-1-1 0,1 1 1,0-1-1,-1 1 1,1-1-1,0 0 1,0-1-1,-1 1 0,1-1 1,6 0-1,7 2 106,0-1 0,1-1 0,-1-1-1,22-3 1,-24 0-98,0 0-1,0-1 1,0 0-1,-1-1 1,0-1-1,0 0 1,0-1-1,-1-1 1,15-12-1,-22 17-16,-1-1-1,1 1 0,0-1 0,-1-1 1,0 1-1,0-1 0,-1 0 1,0 0-1,0-1 0,0 1 1,-1-1-1,0 0 0,0 0 1,0 0-1,-1 0 0,0 0 0,-1 0 1,0-1-1,0 1 0,0-1 1,-1-9-1,0 15-5,-1-1-1,0 0 1,0 0-1,1 0 1,-1 1-1,-1-1 1,1 0-1,0 1 1,-1-1 0,1 1-1,-1 0 1,0-1-1,0 1 1,0 0-1,0 0 1,0 0-1,-4-2 1,1 1 0,0 0 1,-1 0-1,1 0 0,-1 1 0,0 0 1,0 0-1,-11-2 0,-1 2-21,-1 0 0,0 1 0,1 1 0,-29 4 0,41-3-93,-1 0 0,1 0 0,0 1 0,0 0 1,0 0-1,0 1 0,0 0 0,-6 3 0,-12 16-2327,13 6-3937,10-11-1359</inkml:trace>
</inkml:ink>
</file>

<file path=ppt/ink/ink4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3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258 180 9897,'0'0'1506,"7"-12"357,-1 2-1225,27-48 2530,-31 53-2320,0 0 0,-1 0 0,1 0 0,-1 0 0,0 0 0,1-11 0,-3 15-698,1 0-1,-1 0 1,0-1 0,0 1-1,0 0 1,1 0-1,-1 0 1,0 0-1,0 1 1,0-1-1,-1 0 1,1 0-1,0 0 1,0 1-1,0-1 1,-1 1-1,1-1 1,0 1-1,0-1 1,-1 1-1,1 0 1,0 0-1,-1 0 1,1-1 0,-1 1-1,1 1 1,0-1-1,-1 0 1,1 0-1,-2 1 1,-47 3 633,38 0-742,0-1 1,1 2-1,0 0 0,0 0 1,0 1-1,1 0 0,0 1 1,0 0-1,0 1 0,-8 8 1,6-4 44,1 0 1,0 0 0,1 1 0,0 0 0,1 1-1,-14 29 1,20-37 23,0 1 0,1 0 0,0 1 0,0-1 0,1 0 0,0 0 0,-1 14 0,2-19-89,0 0 1,0 0 0,0 0 0,1 0-1,-1 1 1,1-1 0,-1 0-1,1 0 1,0 0 0,-1 0 0,1 0-1,0 0 1,0-1 0,1 1 0,-1 0-1,0 0 1,1-1 0,-1 1 0,1-1-1,-1 1 1,1-1 0,-1 0 0,1 1-1,0-1 1,0 0 0,0 0 0,0 0-1,0-1 1,0 1 0,2 0 0,10 2 32,0-2 1,-1 0-1,1 0 1,0-2-1,0 1 1,-1-2-1,1 0 1,0-1-1,-1 0 1,0 0-1,0-2 1,0 0-1,18-9 1,-4 0-9,-1-1 0,-1-1 1,0-1-1,-1-1 0,25-24 1,-37 30-17,-1 0 1,-1 0-1,0-1 1,11-19-1,-18 28-9,-1 0 0,1 0 0,-1 0 0,0 0 0,-1-1 0,1 1 0,-1-1 0,0 0 0,0 1 0,0-1 0,0 0-1,-1 0 1,0 1 0,0-1 0,0 0 0,-1 0 0,1 1 0,-1-1 0,-2-5 0,2 8-17,-1 1 0,1-1 0,-1 0 0,0 1 0,1-1 1,-1 1-1,0 0 0,0-1 0,0 1 0,0 0 0,0 0 0,0 0 0,-1 1 0,1-1 0,0 0 1,0 1-1,-1-1 0,1 1 0,0 0 0,-1 0 0,1 0 0,0 0 0,-5 1 0,1-1-22,-1 1 0,0-1-1,1 2 1,-1-1 0,1 1-1,0 0 1,-9 4 0,4 0-5,1 0 0,-1 1 0,2 1 1,-1 0-1,1 0 0,0 1 0,1 0 0,0 1 1,0-1-1,-8 16 0,15-20-1143,12-13-13843,-7-6 3088</inkml:trace>
</inkml:ink>
</file>

<file path=ppt/ink/ink4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3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18001,'0'0'6000,"-2"16"-5338,-40 272 4140,-13 100-1731,29 3-3011,25-352-645,1 29-1801,8-25-3067,0-26-1487</inkml:trace>
</inkml:ink>
</file>

<file path=ppt/ink/ink4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4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17745,'0'0'4548,"61"3"-2146,-18-3-576,13 0-32,9 0-865,5 0-513,5 0-352,-6-4 0,-4 1-544,-12 3-1250,-14 0-1153,-21 0-1217,-18 7-1985</inkml:trace>
</inkml:ink>
</file>

<file path=ppt/ink/ink4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17328,'0'0'4933,"55"8"-3139,-11-7-65,14-1-992,8 0-417,6 0-256,-3 0-544,-8 0-3940,-6 0-6214</inkml:trace>
</inkml:ink>
</file>

<file path=ppt/ink/ink4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51 194 3587,'0'0'14772,"-8"4"-12471,-25 16-353,32-20-1831,1 0-1,-1 1 1,1-1-1,-1 0 1,1 1 0,-1-1-1,1 0 1,-1 1-1,1-1 1,-1 1 0,1-1-1,0 1 1,-1-1-1,1 0 1,0 1 0,-1 0-1,1-1 1,0 1-1,0-1 1,-1 1 0,1-1-1,0 1 1,0-1-1,0 1 1,0 0 0,0 0-1,12 4 1286,21-6-363,-15-4-835,0-1 0,0 0 0,0-1-1,-1-1 1,22-14 0,78-57-396,-116 78 181,10-6-107,-1-1-1,0 0 0,0-1 1,0 0-1,-1-1 0,-1 0 1,0 0-1,12-20 0,-33 46-1600,-8 19 1655,12-11 62,1 0-1,0 1 0,2 0 1,1 0-1,-3 42 1,8-54-1431,0 1 0,1-2 0,0 1 0,4 17 0,-2-21-4108</inkml:trace>
</inkml:ink>
</file>

<file path=ppt/ink/ink4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5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13901,'0'0'8712,"57"36"-6886,2-36-769,16 0-288,6-1-481,8-7-224,-1 3-96,-3 0-1185,-10 4-1281,-10 1-193,-11 0 865,-15 0-3907</inkml:trace>
</inkml:ink>
</file>

<file path=ppt/ink/ink4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13805,'0'0'6630,"14"-4"-5546,99-23 692,-99 25-1526,0 0 0,0 0 0,1 1-1,-1 1 1,0 0 0,1 2 0,17 2-1,-30-3-237,0-1-1,0 1 0,0 0 1,0 0-1,0 0 1,-1 0-1,1 0 0,0 0 1,0 0-1,-1 1 1,1-1-1,-1 0 0,1 1 1,-1-1-1,0 1 0,0 0 1,0-1-1,1 1 1,-1 0-1,-1 0 0,1 0 1,0 0-1,0 0 1,-1 0-1,1 0 0,-1 0 1,0 0-1,0 0 0,1 0 1,-1 0-1,-1 0 1,1 0-1,0 0 0,0 0 1,-1 0-1,1 0 1,-2 3-1,0 3 108,-1 1 1,0-1-1,-1 0 1,1 0-1,-2-1 0,1 1 1,-8 9-1,-17 16 391,-50 44 0,49-51-79,2 3-1,-30 35 1,58-63-431,-1-1 1,0 1-1,1-1 0,-1 1 1,0-1-1,1 1 1,-1 0-1,1-1 1,-1 1-1,1 0 0,0 0 1,-1 0-1,1-1 1,0 1-1,-1 0 1,1 0-1,0 0 1,0 0-1,0-1 0,0 1 1,-1 0-1,1 0 1,1 0-1,-1 0 1,0 0-1,0-1 0,0 1 1,0 0-1,1 0 1,-1 0-1,0 0 1,0-1-1,1 1 0,0 1 1,1-1-5,0 0 1,0 0-1,0-1 0,0 1 1,0-1-1,0 1 0,0-1 1,0 0-1,0 1 0,0-1 1,0 0-1,0 0 1,4-1-1,9-1-263,0 0-1,0-1 1,15-6 0,61-31-4254,-34 5-2596,-10 3-3239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14125,'0'0'10058,"52"-21"-7656,-12-5-1025,6-3-800,2-1-385,3 5-160,-4 5-929,-6 7-2306,-5 3-3587</inkml:trace>
</inkml:ink>
</file>

<file path=ppt/ink/ink4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6342,'0'0'15535,"-29"57"-14286,9-24 128,2 3 225,0 0-289,3-1-608,4-5-257,7-7-224,4-7-224,4-8-96,16-8 96,4-5-672,2-15-1378,1-5-1634,-2-6-1409,-3-2-3042</inkml:trace>
  <inkml:trace contextRef="#ctx0" brushRef="#br0" timeOffset="1">224 18 15471,'0'0'7271,"-28"68"-6439,11-35 161,2 1 128,-1-2-160,5-1-608,5-8-257,3-5-64,3-4-64,0-7-1025</inkml:trace>
</inkml:ink>
</file>

<file path=ppt/ink/ink4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18097,'0'0'7495,"79"11"-6630,-30-4-641,2 0-128,-2-2-1185,4-5-3299,-1-5-6342</inkml:trace>
</inkml:ink>
</file>

<file path=ppt/ink/ink4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501 107 6662,'4'-11'3769,"1"-2"-2405,11-29 1477,-11 8 2702,-5 33-5370,-1 0 1,0 1-1,1-1 1,-1 1-1,1-1 0,-1 1 1,1 0-1,-1-1 0,0 1 1,1 0-1,-1-1 0,0 1 1,1 0-1,-1 0 0,0 0 1,0-1-1,1 1 1,-1 0-1,0 0 0,0 0 1,1 0-1,-1 0 0,0 0 1,1 1-1,-1-1 0,0 0 1,-1 1-1,-24 3 642,-2 9-664,0 1-1,2 1 0,0 1 0,0 2 1,2 0-1,-26 25 0,19-16 32,1 1-1,2 1 1,0 1 0,-32 49-1,50-65-143,1 0 0,1 1 1,1 0-1,0 1 0,1 0 0,0 0 0,1 0 0,1 0 0,1 1 0,0 0 0,1-1 0,1 1 0,1 26 0,2-32-52,0 1-1,1-1 0,1 0 0,-1 1 1,2-2-1,-1 1 0,2 0 0,-1-1 1,1 0-1,9 11 0,14 15-465,42 42-1,-25-29 30,-30-31 455,-1 0 1,0 1 0,-2 1-1,0 0 1,-2 1 0,0 0 0,-1 1-1,10 33 1,-16-40 159,-1 0-1,-1-1 1,0 1 0,0 0 0,-2 0-1,0 0 1,-1 0 0,0 0 0,-1 0-1,-1 0 1,0 0 0,-1-1 0,-1 0-1,-9 22 1,2-12 69,-2 0 1,0-1-1,-1 0 1,-2-2-1,0 0 1,-1 0-1,-1-2 1,-1 0-1,-1-2 1,0 0-1,-1-1 1,-1-1-1,0-1 1,-27 11-1,48-24-283,-14 4-1805,16-5 1751,-1 0 0,1 0 0,0 0 0,-1 0 0,1 0 0,0 0 0,0 0 0,-1 0 0,1 0 0,0 0 0,-1 0 0,1 0 0,0 0 0,0 0 0,-1 0 0,1 0 0,0 0 0,0 0 0,-1-1 0,1 1 0,0 0 0,0 0 0,-1 0 0,1 0 0,0-1 0,0 1 0,0 0 0,-1 0 0,1 0 0,0-1 0,0 1 0,0 0 0,0 0 0,-1-1 0,1 1 0,0 0 0,0 0 0,0-1 0,0 1 0,0 0 0,0 0 0,0-1 0,0 1 0,0 0 0,0-1 0,0 1 0,0-1 0,2-18-9110</inkml:trace>
</inkml:ink>
</file>

<file path=ppt/ink/ink4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0 143 10250,'0'0'8594,"10"5"-6560,4 2-1319,1 0-1,0-2 0,0 0 0,0 0 0,0-1 0,1-1 1,0-1-1,20 1 0,-22-4-508,0 0-1,0-1 1,0-1 0,0 0-1,0-1 1,-1 0 0,1-1-1,21-12 1,-30 15-189,0-1 0,0 1 0,0-1 1,0 0-1,-1-1 0,1 1 0,-1-1 0,0 0 0,0 0 0,0 0 1,-1-1-1,1 1 0,-1-1 0,0 0 0,-1 0 0,1 0 0,-1 0 0,0 0 1,0-1-1,0 1 0,-1-1 0,0 1 0,0-1 0,0-8 0,-1 12-17,-1 0 0,0 0 0,1 1 0,-1-1 0,0 1-1,0-1 1,0 1 0,0-1 0,0 1 0,0 0 0,0-1 0,0 1-1,-1 0 1,1 0 0,0 0 0,-1 0 0,1 0 0,-1 0 0,1 0-1,-1 0 1,1 0 0,-1 1 0,0-1 0,1 1 0,-1-1 0,0 1-1,0 0 1,1 0 0,-1 0 0,0 0 0,-2 0 0,-7-1-35,-1 1 0,1 1 0,-20 2 0,16 1 29,0 0 0,0 1 0,1 1 0,0 0 0,0 1 0,1 0 0,-1 1 0,2 1 1,-1 0-1,-20 20 0,23-20 26,0 1 1,0 1 0,1-1-1,0 2 1,1-1 0,1 1-1,-1 0 1,2 1-1,0 0 1,0 0 0,2 0-1,-4 15 1,7-25-17,0 0 0,0 0-1,0 0 1,1-1 0,-1 1 0,1 0 0,0 0 0,0 0-1,0 0 1,1 0 0,-1 0 0,1 0 0,-1 0-1,1 0 1,0 0 0,0 0 0,0 0 0,1-1-1,-1 1 1,1 0 0,-1-1 0,1 0 0,0 1 0,0-1-1,0 0 1,0 0 0,0 0 0,0 0 0,1 0-1,4 2 1,2 0 9,1-1 0,-1-1 0,1 0 0,0 0 0,0-1 0,0 0 0,0 0 0,11-2 0,16 0-650,0-1 1,64-13-1,13-17-6950,-44 5-3538</inkml:trace>
</inkml:ink>
</file>

<file path=ppt/ink/ink4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8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0 14958,'0'0'11595,"-53"64"-10890,17-25-449,-5-1-128,2 0-32,1-5-64,7-7-32,8-6 32,6-6-192,5-6-1185,10-8-1762,2-14-9961</inkml:trace>
</inkml:ink>
</file>

<file path=ppt/ink/ink4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13261,'0'0'8520,"43"56"-7431,-19-35 192,8 0-673,5 0-447,5-2-97,2-6-1410,-1-3-3330,-1-6-5350</inkml:trace>
</inkml:ink>
</file>

<file path=ppt/ink/ink4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9289,'0'0'13420,"51"2"-12875,-15-4-321,4-5-192,1 2-384,0-1-2275,-5-2-2497,-1-2-7080</inkml:trace>
</inkml:ink>
</file>

<file path=ppt/ink/ink4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9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11339,'0'0'6619,"4"-9"-4852,-2 4-1578,-1 1 0,2 0 0,-1 0 0,0 0 0,1 0 0,0 0 0,-1 0 0,1 1 0,1-1 0,-1 1 0,1 0 0,-1 0 0,1 0 0,0 0 0,0 1 0,0-1 0,0 1 0,1 0 0,6-2 0,8-1 347,-1 1 1,1 0-1,0 2 1,0 0-1,37 1 1,-54 1-516,-1 0 1,0 0 0,0 0-1,1 0 1,-1 0-1,0 0 1,1 1-1,-1-1 1,0 0-1,0 1 1,1-1-1,-1 1 1,0-1-1,0 1 1,0-1-1,0 1 1,0 0-1,0 0 1,0-1-1,2 3 1,-3-2-1,1 0 0,-1 0 0,0 0 0,0 0 0,1 0 0,-1 0 0,0 0 0,0 0 0,0 0 0,0 0 0,0 0 0,-1 0 0,1 0 0,0 0 0,0 0 0,-1 0 0,1 0 0,0 0 0,-1 0 0,0 1 0,-2 3 94,-1 1 0,0-1 0,0 1 0,0-1 0,-1 0 0,-7 6 0,-15 9 140,20-16-210,-1 1 1,1 0-1,1 1 1,-1-1-1,1 1 1,0 0-1,0 1 1,1-1-1,-9 15 1,14-20-47,0-1 0,0 1 0,0 0 0,0-1 0,0 1 0,1-1 0,-1 1 0,0 0 0,0-1 0,1 1 0,-1-1 0,0 1 0,1 0 0,-1-1 0,1 1 0,-1-1 0,0 1 0,1-1 0,-1 0 0,1 1 0,-1-1 0,1 1 0,0-1 0,-1 0 0,1 0 0,-1 1 0,1-1 0,0 0 0,-1 0 0,1 0 0,0 1 0,-1-1 0,1 0 0,0 0 0,-1 0 0,1 0 0,-1 0 0,1 0 0,0-1 0,1 1 0,38 0-37,-32 0-54,81-7-2568,-31-3-2556,-25 4 55,10-1-6855</inkml:trace>
</inkml:ink>
</file>

<file path=ppt/ink/ink4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1 336 12492,'0'0'11461,"10"-3"-10067,299-131 1515,-1-29-3094,-294 156 189,21-13 317,-25 11-2322,-22 11-7151,-4 4-51</inkml:trace>
</inkml:ink>
</file>

<file path=ppt/ink/ink4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16400,'0'0'4244,"14"-10"-2728,6-4-998,1 0 0,0 1 1,1 1-1,0 2 1,1 0-1,1 1 1,-1 1-1,39-7 0,-55 14-425,-1 0 0,0 1-1,0 0 1,0 0 0,0 1 0,10 1-1,-15-1-79,0-1-1,0 0 1,0 1-1,0-1 0,0 1 1,0 0-1,0-1 1,0 1-1,0 0 1,0 0-1,0-1 0,-1 1 1,1 0-1,0 0 1,-1 0-1,1 0 1,-1 0-1,1 0 0,-1 0 1,1 0-1,-1 0 1,0 0-1,1 0 1,-1 0-1,0 1 0,0-1 1,0 0-1,0 0 1,0 0-1,0 0 1,0 0-1,0 0 0,0 0 1,-1 1-1,1-1 1,0 0-1,-1 0 1,1 0-1,-1 0 0,1 0 1,-1 0-1,0 0 1,-1 1-1,-2 7 139,-1-1 1,-1 0-1,0-1 0,0 1 1,0-1-1,-1-1 0,-10 9 1,-59 43 624,63-48-547,8-7-118,-13 10 210,15-8-209,12-5-69,88-26-1025,45-9-2173,-141 35 3052,49-9-4594,-19 2-2184,5-4-8125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13549,'0'0'5434,"0"-11"-4366,0 3-882,1 1-1,-1 0 1,2-1-1,-1 1 1,1 0-1,0-1 1,1 1 0,-1 0-1,1 1 1,1-1-1,-1 0 1,1 1 0,0 0-1,1 0 1,0 0-1,8-8 1,-8 8-36,0 0 0,0 1-1,1 0 1,0 0 0,0 0 0,0 0-1,1 1 1,-1 0 0,1 0 0,0 1 0,0 0-1,0 0 1,1 1 0,-1 0 0,1 0 0,10-1-1,-17 3-148,0 0 0,1 0 0,-1 1 0,0-1 0,1 0 0,-1 0-1,0 1 1,1-1 0,-1 1 0,0-1 0,0 1 0,0 0 0,1 0-1,-1-1 1,0 1 0,0 0 0,0 0 0,0 0 0,0 0 0,-1 0-1,1 0 1,1 2 0,0 1 1,-1-1-1,1 0 0,-1 1 1,0-1-1,0 1 1,-1 0-1,1-1 1,-1 7-1,0 1 30,0 1 0,-1-1 0,-1 1-1,-4 20 1,-4-5 20,-1 1-1,-17 29 0,18-41 54,2 0-1,0 1 1,1-1 0,1 2-1,0-1 1,1 1 0,1-1-1,-3 33 1,7-49-99,0 0 0,0 1 1,0-1-1,0 0 0,1 0 1,-1 1-1,0-1 0,0 0 1,1 0-1,-1 1 0,1-1 0,-1 0 1,1 0-1,0 0 0,0 0 1,-1 0-1,1 0 0,0 0 1,0 0-1,0 0 0,0 0 0,0 0 1,0-1-1,0 1 0,0 0 1,0-1-1,0 1 0,2 0 0,1 0-24,0 0 0,0 0-1,0-1 1,0 1 0,0-1-1,0 0 1,0 0 0,0-1-1,5 0 1,3-1-438,0-1 0,0 0 0,0-1 0,0 0 0,15-9 1,-11 3-1989,0-1 0,0-1 0,17-17 0,2-8-6123</inkml:trace>
</inkml:ink>
</file>

<file path=ppt/ink/ink4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1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231 320 20595,'0'0'5632,"-9"-7"-3384,4 2-1994,3 3-221,-1-1 1,1 1-1,0 0 1,-1 0-1,0 0 1,1 0-1,-1 0 1,0 1-1,0-1 1,0 1-1,0 0 0,0 0 1,0 0-1,0 0 1,0 0-1,-1 1 1,1-1-1,0 1 1,0 0-1,-1 0 1,1 0-1,0 1 1,-4 0-1,-3 3-21,1 0 0,-1 1 0,1 1 1,0-1-1,1 2 0,-1-1 0,1 1 0,0 0 0,1 1 1,0 0-1,0 0 0,1 0 0,0 1 0,0 0 0,1 0 1,0 0-1,-7 19 0,12-27-14,0 0 1,-1 1-1,1-1 0,0 0 1,0 0-1,0 1 0,0-1 1,0 0-1,0 1 0,0-1 1,0 0-1,0 0 1,1 1-1,-1-1 0,0 0 1,1 0-1,-1 1 0,1-1 1,-1 0-1,1 0 0,0 0 1,0 0-1,-1 0 1,1 0-1,0 0 0,0 0 1,1 1-1,0-1 6,0 0 0,1-1 0,-1 1-1,0 0 1,1-1 0,-1 1 0,1-1 0,-1 0-1,0 0 1,1 0 0,-1 0 0,1 0 0,3-1 0,5-1 20,1-1 1,-1 0-1,0-1 1,1 0-1,10-6 1,4-5 61,-1 0 0,-1-2 0,-1 0 0,0-2 0,-1 0 0,-1-1 0,-1-2 0,-1 0 0,0-1 0,-2-1 0,-1 0 0,-1-1 0,-1-1 0,-1-1 0,-2 1 0,15-51 0,-23 53 367,-12 40 2,-14 38 36,9-13-491,-15 75 0,26-98 0,0 0 0,2 0 0,0 0 0,1 0 0,0 0 0,2 0 0,4 19 0,-5-32-145,1 0 0,-1-1 0,1 1 0,0 0 0,1-1 0,-1 0 0,1 1 0,0-1-1,0 0 1,0-1 0,1 1 0,6 5 0,-7-7-252,0 1 1,0-1-1,1 0 0,-1 0 0,1 0 0,-1 0 0,1-1 0,-1 0 1,1 0-1,0 0 0,0 0 0,0 0 0,0-1 0,-1 1 1,1-1-1,7-1 0,10-3-12303</inkml:trace>
</inkml:ink>
</file>

<file path=ppt/ink/ink4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17136,'0'0'12300,"-9"8"-11019,-207 245 798,105-116-2407,111-143-6987,1-14 2950,8-12-5405</inkml:trace>
</inkml:ink>
</file>

<file path=ppt/ink/ink4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20371,'0'0'8264,"24"70"-6726,6-46-129,5-2-480,6 0-673,5-1-256,-1 4-545,-5-4-2433,-4-2-4838</inkml:trace>
</inkml:ink>
</file>

<file path=ppt/ink/ink4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7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14478,'0'0'9321,"59"63"-8649,-43-36-512,-1 0-96,-3 2-32,-2-3-352,1-4-1121,-4-4-1090,-1-10-3042</inkml:trace>
</inkml:ink>
</file>

<file path=ppt/ink/ink4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19250,'0'0'8232,"37"84"-7848,-37-42-223,0 4-97,0 1 0,0-4-225,3-7-1792,1-5-2083,0-13-4228</inkml:trace>
</inkml:ink>
</file>

<file path=ppt/ink/ink4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64 9065,'0'0'2103,"1"-9"224,6-13-1955,2-10 7079,-9 32-7395,0 0 0,0 0 0,0 0 0,0 0 0,0 1 0,0-1 0,0 0 0,0 0 0,0 0 0,0 0 0,0 0 0,-1 0 0,1 0 0,0 0 0,0 0 1,0 0-1,0 0 0,0 0 0,0 0 0,0 0 0,0 0 0,0 0 0,0 0 0,0 0 0,-1 0 0,1 0 0,0 0 0,0 0 0,0 0 0,0 0 0,0 0 1,0 0-1,0 0 0,0 0 0,0 0 0,0 0 0,0 0 0,-1 0 0,1 0 0,0 0 0,0 0 0,0 0 0,0 0 0,0 0 0,0 0 0,0 0 0,0-1 1,0 1-1,0 0 0,0 0 0,0 0 0,0 0 0,0 0 0,0 0 0,0 0 0,0 0 0,0 0 0,0 0 0,-14 19 911,-10 21-89,1 0 0,3 2 0,-17 46-1,29-65-764,0 2 0,2-1 0,1 1 0,1-1 0,1 2 0,1-1 0,2 33 0,0-55-160,0-1 1,1 1-1,-1 0 0,1 0 1,0-1-1,0 1 1,0 0-1,0-1 0,0 1 1,1-1-1,-1 0 0,1 1 1,-1-1-1,1 0 0,0 0 1,0 0-1,0 0 0,0 0 1,0 0-1,0-1 1,1 1-1,-1-1 0,1 1 1,-1-1-1,1 0 0,-1 0 1,1 0-1,0 0 0,-1-1 1,1 1-1,0-1 0,0 1 1,-1-1-1,1 0 1,5-1-1,-1 1-673,0 0 0,0-1 1,0 0-1,0-1 0,0 1 1,0-1-1,0 0 0,-1-1 1,1 0-1,-1 0 0,0 0 0,0-1 1,9-7-1,12-18-6001</inkml:trace>
</inkml:ink>
</file>

<file path=ppt/ink/ink4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15278,'0'0'9380,"-7"10"-8430,-253 339 2814,254-344-5038,4-7-1881,4-13-3242,0 9 5820,3-19-6117</inkml:trace>
</inkml:ink>
</file>

<file path=ppt/ink/ink4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09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0 311 14029,'0'0'10346,"13"55"-9065,-1-34-448,4-2-352,3-1-257,3-2-160,4-5-385,-1-6-1760,6-5-1411,-5 0-319,-1-18-3268</inkml:trace>
  <inkml:trace contextRef="#ctx0" brushRef="#br0" timeOffset="1">300 1 17809,'0'0'4388,"-22"84"-3395,20-40 705,1 4-417,0 5-352,0 2-161,-3 6-95,-7 4-128,-5 6-193,-5 2-192,-6 6-128,-6-1-480,-4-6-2307,0-10-1793,-2-15-9930</inkml:trace>
</inkml:ink>
</file>

<file path=ppt/ink/ink4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12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0 12492,'0'0'11307,"-9"9"-9914,-47 45-10,-4 7-105,-129 99 1,188-160-1410,1 1 0,0-1 0,-1 0 0,1 1 0,-1-1 0,1 0 0,0 1 0,-1-1 0,1 0 0,-1 0 0,1 1 0,-1-1 0,1 0 0,-1 0 0,1 0 0,-1 0 0,1 1 1,-1-1-1,1 0 0,-1 0 0,1 0 0,-1 0 0,1 0 0,-1 0 0,1-1 0,-1 1 0,1 0 0,-1 0 0,1 0 0,-1 0 0,1-1 0,-1 1 0,1 0 0,-1 0 0,1-1 0,-1 1 1,1 0-1,0-1 0,-1 1 0,1 0 0,0-1 0,-1 1 0,1-1 0,0 1 0,-1-1 0,1 1 0,0 0 0,0-2 0,-3-36-6117,17-48-4952,-14 84 10876,8-38-1935,0-1 4756,2 0 6559,-2 34-3106,4 12-3783,12 16-1325,-21-18-53,39 39 1030,2-2-1,56 39 1,-75-62-3107,1-1 0,1-1 0,37 15 1,-27-17-5386</inkml:trace>
</inkml:ink>
</file>

<file path=ppt/ink/ink4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3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3107,'0'0'64,"-76"0"-865,50 0-576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7495,'0'0'8040,"-13"53"-6375,2-6-223,1 11-1,2 4-512,5 2-385,3-3-319,0-11-97,6-12-128,9-12-769,0-16-1281,0-10-512,-1-14-2467</inkml:trace>
</inkml:ink>
</file>

<file path=ppt/ink/ink4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5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82 207 865,'0'0'4772,"-9"-4"-2882,-26-9-681,9 8-374,26 5-803,-1 0 0,1 0 0,0 0-1,-1 0 1,1 0 0,-1 0 0,1 0 0,-1 0 0,1 1 0,0-1 0,-1 0 0,1 0 0,-1 0 0,1 0-1,0 1 1,-1-1 0,1 0 0,0 0 0,-1 0 0,1 1 0,0-1 0,-1 0 0,1 1 0,0-1 0,-1 0 0,1 1-1,0-1 1,0 0 0,0 1 0,-1-1 0,1 1 0,0-1 0,0 0 0,0 1 0,0-1 0,0 1 0,0 0 0,0 0 5,0 0 0,0 1 0,1-1 0,-1 0 0,1 0 0,-1 0 0,1 1 0,0-1 0,-1 0 0,1 0 0,0 0 0,0 0 0,0 0 1,0 0-1,0 0 0,0 0 0,0 0 0,0-1 0,0 1 0,0 0 0,0-1 0,0 1 0,3 0 0,34 12 398,-35-13-387,52 12 480,0-3 0,92 4 1,120-12 76,-130-3-505,727-47 654,-517 21-483,2397-46 754,-2660 75-1022,195 8-38,-278-9 20,0 0 0,-1 0 0,1 0 0,0 0 0,-1 0 0,1 0 0,-1 0 1,1 0-1,0 0 0,-1 0 0,1 0 0,0 0 0,-1 0 0,1 0 0,-1 1 1,1-1-1,0 0 0,-1 0 0,1 1 0,-1-1 0,1 0 0,-1 1 1,1-1-1,-1 1 0,1-1 0,-1 1 0,0-1 0,1 1 0,-16 9-625,-40 6-448,52-15 1032,-115 26-539,0-5 1,-1-5-1,0-5 0,-124-5 1,-723-57 2032,164 2-1077,-1393 40 920,2131 15-1297,82-4-15,1-1 1,-1-1-1,0 0 0,27-4 1,14 1 28,634-31 122,-298 8-171,1409 2-856,-1025 51 614,152 2-2030,-793-31 1864,-108-8 447,-27 1 82,-21-1 91,-38-2 92,0 2-1,-1 3 1,-81 2-1,80 2-162,-1218-1 402,100 2 1776,-739-26-736,1845 29-1522,65 2-51,18 0-147,66 6 58,2-3 0,93-4 0,-72-2-30,1960 5-5095,-215-3 4841,-1725 1 327,-38-1 77,1-3-1,88-12 1,-135 0 335,-29 2 215,-10 9-499,1 0 0,-1 1-1,1-1 1,0 0 0,-1 0 0,1 1-1,-1-1 1,1 0 0,-1 1 0,0-1-1,1 1 1,-1-1 0,0 1 0,1-1-1,-1 1 1,0 0 0,0-1 0,1 1 0,-1 0-1,0-1 1,-1 1 0,-23-7 79,0 1 1,0 1-1,-1 2 1,1 0-1,-33 2 1,13-1-54,-1070-3-206,-242 70 166,968-41 37,-905 108-48,809-46-4335,269-52-710</inkml:trace>
</inkml:ink>
</file>

<file path=ppt/ink/ink4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7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554 540 7399,'0'0'208,"1"-10"-80,3-11 96,1 1-1,1-1 0,1 1 1,1 1-1,15-30 0,-12 27 473,50-106 2186,-55 113-2728,0-1 0,-1 1 0,-1-1 0,-1 0 0,0 0-1,1-24 1,-4 39-156,-1 0 0,1 0 0,0 0 0,0-1 0,0 1 0,-1 0 0,1 0 0,0 0 0,-1 0 0,1 0-1,-1 0 1,0 0 0,1 0 0,-1 0 0,0 1 0,1-1 0,-1 0 0,0 0 0,0 0 0,0 1 0,0-1 0,0 1-1,0-1 1,0 0 0,0 1 0,0 0 0,0-1 0,0 1 0,0 0 0,0-1 0,0 1 0,0 0 0,0 0 0,0 0-1,0 0 1,0 0 0,-1 0 0,1 0 0,0 0 0,0 0 0,0 1 0,0-1 0,-2 1 0,-4 1-41,0 0 1,0 0-1,0 0 0,0 1 1,-13 7-1,-12 12 263,1 1-1,0 1 0,2 2 1,-33 37-1,-92 129 1749,113-132-1505,2 1 0,3 3 0,3 0 0,-36 98 1,55-121-412,1 0 1,3 1 0,1 1 0,2 0 0,2 0 0,2 0 0,2 0 0,8 79 0,-4-101-51,1 1 0,2 0 0,0-1 0,1 0 0,1 0 0,1-1 0,0 0 0,2-1 0,0 0 0,2 0 0,0-2 0,1 1 0,0-2 0,1 1 0,1-2 0,1 0 0,0-2 0,1 1 0,0-2 0,1-1 0,1 0 0,0-1 0,0-1 0,0-1 0,1-1 0,1-1 0,-1 0 0,27 2 0,-27-6-24,1-1 0,-1-2-1,1 0 1,-1-1 0,1-1 0,-1-1-1,0-1 1,0 0 0,-1-2 0,21-9-1,-14 2-9,0-1 0,-1-1 0,-1-1 0,-1-1 0,0-1 0,33-35-1,-8 0 87,-3-2-1,-2-2 0,-2-2 0,-4-2 0,-2-1 0,-3-2 0,-2-1 0,-4-1 0,-3-2 0,-2 0 0,-4-2 0,-3 0 0,-3 0 0,-3-1 0,0-108 0,-9 150-5,-2 0-1,-1 1 0,-1-1 0,-2 1 0,-1 0 1,-1 0-1,-14-32 0,18 51-34,-1 0-1,-1 0 1,0 0-1,-1 1 1,1 0 0,-2 0-1,1 1 1,-1 0-1,-13-10 1,14 13-28,0 0 1,-1 1-1,1 0 0,-1 1 1,0-1-1,0 2 1,0-1-1,0 1 0,0 0 1,-1 1-1,1-1 0,-1 2 1,-16 0-1,13 1-429,0 2 0,0-1-1,0 1 1,0 1 0,0 0-1,1 1 1,0 0 0,0 1-1,0 0 1,1 1 0,-1 0-1,-14 14 1,-22 16-5620</inkml:trace>
</inkml:ink>
</file>

<file path=ppt/ink/ink4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28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37 3331,'-16'9'-11,"-24"16"798,2 1-1,1 2 0,-42 40 0,38-25 806,2 2 0,3 1 0,-49 79 0,51-65-653,3 1 0,-41 116-1,47-98-642,4 0 0,3 2 0,4 0 0,4 1 0,-1 163-1,11-224-194,2 0-1,0 0 0,1 0 0,1 0 0,1 0 0,9 22 0,-12-36-71,1-1 0,0 1 0,0-1 0,1 1 0,0-1 0,0 0 0,0 0 0,1-1 0,0 1 0,0-1 1,0 0-1,1 0 0,-1-1 0,1 0 0,0 0 0,1 0 0,-1-1 0,1 0 0,-1 0 0,1 0 0,10 2 0,-4-4 67,1 0 0,-1 0 0,0-1 0,1-1 0,-1 0 0,1-1-1,-1 0 1,0-1 0,0-1 0,0 0 0,-1-1 0,1 0 0,-1-1 0,0 0-1,-1-1 1,13-9 0,20-16 423,-1-3 0,59-60 0,-100 93-503,66-67 510,-4-3-1,-2-3 1,-4-2-1,47-85 1,-75 110-429,-2-1 0,-3-1 1,-2-1-1,-2-1 0,-3-1 1,-3-1-1,15-99 0,-27 124-92,-1 1-1,-1-1 0,-2 0 1,-1 0-1,-7-32 0,7 53-46,0 1-1,-2 0 0,1 0 1,-1 0-1,-1 0 0,0 1 1,0 0-1,-1 0 0,-1 0 1,1 1-1,-2 0 0,1 0 1,-1 0-1,0 1 0,-1 1 1,0-1-1,-14-8 0,9 9-91,-1 0 0,0 1 0,0 0 0,0 2-1,0 0 1,-1 0 0,0 1 0,1 1 0,-1 1 0,0 0-1,0 1 1,0 1 0,0 0 0,0 1 0,0 1 0,-25 8-1,-2 3-612,1 1 0,0 3 0,2 1 0,-62 39 0,42-19-2157,14-10-1564</inkml:trace>
</inkml:ink>
</file>

<file path=ppt/ink/ink4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3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8136,'0'0'4415,"9"-2"-4068,34-5 285,0 3 0,65 1 1,10-1-69,-22-3-335,1072-51 1415,-261 94-1387,-461-16-73,656-53 0,834-34 729,-1473 76-673,709 105 0,-812-63 75,-353-50-469,7 0 207,-10 1-4457,-8-10-2424</inkml:trace>
</inkml:ink>
</file>

<file path=ppt/ink/ink4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2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66 16752,'0'0'1190,"-3"-10"567,-2-1-1088,4 7-349,-1 1 0,0-1 0,1 0 0,0 0 0,0-1 0,0 1 1,1 0-1,-1-8 0,15 13 2093,-2 8-2122,-1 1 0,0 0 0,0 1 0,-1 0 0,16 22 0,0 0-121,3 1-249,127 136 1047,-136-151-1467,0-2-1,1 0 1,0-2 0,1 0 0,1-1 0,37 16 0,-34-23-3404,-10-6-1734,-3-1-3902</inkml:trace>
</inkml:ink>
</file>

<file path=ppt/ink/ink4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2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10634,'0'0'10207,"13"3"-9598,6 4-438,-1 0-1,0 1 1,0 1 0,-1 1 0,0 0 0,-1 1 0,0 1 0,0 0-1,16 18 1,-27-24-151,0-1 0,0 1-1,-1 0 1,0 0 0,0 1-1,0-1 1,-1 1 0,0 0-1,0 0 1,-1 0 0,0 0-1,3 13 1,-5-14 44,0 0 0,-1 0 0,1 0 0,-1-1 0,0 1 0,0 0 0,-1 0 1,0-1-1,0 1 0,0-1 0,-1 1 0,0-1 0,0 0 0,0 0 0,0 0 0,-1 0 0,0-1 0,-6 6 0,-12 11 732,-1-1-1,-1-1 1,-1-2 0,0 0-1,-48 22 1,-143 52 1103,211-89-2057,-16 5 336,17-9-1530,10-7-2291,22-19-5133</inkml:trace>
</inkml:ink>
</file>

<file path=ppt/ink/ink4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4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1 9033,'0'0'14798,"-9"-1"-13912,3 1-754,-1 0 1,1 1-1,0 0 1,-1 0 0,1 0-1,0 1 1,0-1-1,0 1 1,0 1-1,1-1 1,-1 1 0,0 0-1,1 1 1,0-1-1,0 1 1,0 0-1,-6 7 1,-11 8 377,2 1 0,-22 26 0,36-39-428,1 1 1,-1 0-1,1 0 0,0 0 0,1 1 0,0 0 1,0 0-1,1 0 0,0 0 0,-1 12 0,3-20-69,1 0-1,0 1 0,0-1 1,0 0-1,0 0 0,0 1 1,0-1-1,1 0 0,-1 0 1,0 0-1,1 1 1,-1-1-1,0 0 0,1 0 1,-1 0-1,1 0 0,0 0 1,-1 0-1,1 0 0,0 0 1,0 0-1,0 0 0,0 0 1,0 0-1,0 0 1,1 0-1,1 1 15,0-1-1,0 0 1,0 0 0,1 0 0,-1 0-1,0 0 1,0-1 0,1 1 0,5-1-1,7-1 67,-1 0 0,1-1-1,21-5 1,-7-2-405,0-1 0,0-1 1,-1-1-1,-1-2 0,0-1 0,-1-1 1,0-2-1,-2 0 0,45-42 0,-134 142 1583,55-70-955,0 2 0,1-1-1,1 1 1,0 0 0,1 1-1,-8 27 1,13-41-283,1 0 0,0 0 0,0 0 1,0 1-1,0-1 0,0 0 0,0 0 0,0 0 0,0 0 1,0 0-1,0 0 0,1 0 0,-1 0 0,0 0 0,1 0 1,-1 0-1,1 0 0,-1 0 0,1 0 0,-1 0 0,1 0 1,0 0-1,-1 0 0,1-1 0,0 1 0,0 0 0,1 0 1,0 0-2,1 1 1,-1-2-1,1 1 1,0 0-1,-1 0 1,1-1-1,0 0 1,-1 1-1,1-1 1,0 0-1,2 0 1,7-2 20,0 1 0,0-2 1,0 1-1,14-6 0,-2-2-543,-1 0-1,0-1 0,-1-2 1,26-17-1,-35 20-479,0-1 0,0 1 1,-1-2-1,0 0 0,-1 0 0,-1-1 0,14-22 0,-21 28-134,-5 7 503,-12 14 467,-18 23 1087,26-29-771,-24 38 2120,28-43-1995,1 0 1,-1 0 0,1 0-1,0 0 1,0 1-1,0-1 1,0 0 0,1 1-1,-1-1 1,1 0-1,0 1 1,0-1 0,1 5-1,-1-7-276,1 0-1,0 0 1,-1 0-1,1-1 0,0 1 1,-1 0-1,1-1 1,0 1-1,0-1 0,-1 1 1,1-1-1,0 1 1,0-1-1,0 1 0,0-1 1,0 0-1,0 0 1,0 1-1,0-1 0,0 0 1,0 0-1,0 0 1,0 0-1,1 0 1,31 0 127,-25-1-228,-28 4-5290,12-2-1350,1-1-4036</inkml:trace>
</inkml:ink>
</file>

<file path=ppt/ink/ink4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4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15310,'-5'34'11266,"-14"26"-7935,-2 3-2420,19-53-815,-1 0-1,2 1 0,-1-1 1,1 0-1,1 1 0,1 18 1,0-28-91,0 0 0,0 0 0,-1 0 0,1 0 1,0-1-1,0 1 0,0 0 0,0 0 0,0-1 0,0 1 0,0-1 1,0 1-1,0-1 0,0 1 0,0-1 0,1 0 0,-1 1 1,0-1-1,0 0 0,0 0 0,1 0 0,-1 0 0,0 0 0,0 0 1,0 0-1,0 0 0,1-1 0,-1 1 0,2-1 0,37-10 166,-19 0-202,0-1 0,22-18 0,8-4-228,-50 33 253,-1 1 0,0 0-1,1-1 1,-1 1 0,1-1-1,-1 1 1,1 0 0,-1 0 0,1-1-1,-1 1 1,1 0 0,-1 0 0,1-1-1,-1 1 1,1 0 0,0 0 0,-1 0-1,1 0 1,-1 0 0,1 0 0,-1 0-1,1 0 1,-1 0 0,1 0-1,0 0 1,-1 1 0,1-1 0,-1 0-1,1 0 1,0 1 0,-1 17-44,-18 28 212,16-43-117,-4 11 43,3-9-42,1 0 0,0 0 0,-1 1 0,2-1 0,-1 1 0,-1 7 0,3-13-39,0 1-1,0 0 1,0 0-1,0-1 1,0 1-1,0 0 1,0-1-1,1 1 1,-1 0-1,0-1 1,0 1-1,1 0 1,-1-1-1,0 1 1,1 0-1,-1-1 1,0 1-1,1-1 1,-1 1 0,1-1-1,-1 1 1,2 0-1,-1 0 2,0-1 1,1 1-1,0-1 1,-1 1-1,1-1 0,-1 1 1,1-1-1,-1 0 1,1 0-1,0 0 0,-1 0 1,1 0-1,3-1 1,6-1-61,0-1 0,1-1-1,-1 0 1,-1-1 0,1 0 0,-1 0 0,0-1 0,0-1 0,0 1 0,-1-2 0,11-10 0,-8 8-29,1-1 0,1 2 0,-1 0-1,25-12 1,-38 21 84,0 0 0,1-1 0,-1 1 0,0 0 0,0 0 0,0 0 0,1 0 0,-1 0 0,0 0 0,1-1 0,-1 1 0,0 0 0,0 0-1,1 0 1,-1 0 0,0 0 0,0 0 0,1 0 0,-1 0 0,0 0 0,0 0 0,1 0 0,-1 1 0,0-1 0,0 0 0,1 0 0,-1 0-1,0 0 1,0 0 0,1 0 0,-1 1 0,0-1 0,0 0 0,0 0 0,1 0 0,-1 0 0,0 1 0,0-1 0,0 0 0,1 1 0,-3 13 280,-10 19 313,10-30-544,-5 25 30,7-28-62,0 1 1,0-1-1,0 1 1,0-1 0,0 1-1,1-1 1,-1 1-1,0-1 1,0 0-1,0 1 1,1-1 0,-1 1-1,0-1 1,0 0-1,1 1 1,-1-1-1,0 0 1,1 1 0,-1-1-1,0 0 1,1 0-1,-1 1 1,0-1-1,1 0 1,-1 0 0,1 1-1,-1-1 1,1 0-1,-1 0 1,1 0 0,4 0-106,0 0 1,-1-1 0,1 1-1,0-1 1,-1 0 0,1-1-1,7-2 1,24-5-6575</inkml:trace>
</inkml:ink>
</file>

<file path=ppt/ink/ink4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5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55 253 19122,'0'0'8840,"-8"10"-7398,-25 33-460,32-42-946,-1 1 1,1 0-1,0 0 0,0 0 0,-1 0 0,1 0 1,1 0-1,-1 0 0,0 1 0,0-1 1,1 0-1,-1 0 0,1 1 0,0-1 0,0 0 1,0 1-1,0 2 0,1-3-28,-1-1 0,1 0-1,-1 0 1,1 0 0,0 0 0,-1 0-1,1 0 1,0 0 0,0 0-1,0 0 1,0 0 0,0-1 0,0 1-1,0 0 1,0-1 0,0 1 0,0 0-1,1-1 1,-1 1 0,0-1 0,0 0-1,2 1 1,3 0-20,1 0-1,0-1 0,-1 0 1,1 0-1,-1 0 1,1-1-1,-1 1 1,1-2-1,8-2 1,-2-1-202,-1-2 1,0 1-1,0-2 1,-1 0-1,0 0 1,0-1-1,-1 0 0,0-1 1,0 0-1,-1 0 1,14-22-1,-30 42 425,0 0 0,1 1 1,1-1-1,0 1 0,0 1 0,1-1 0,1 0 0,0 1 0,0 0 0,1 0 0,1 0 0,0 14 0,1-25-205,0 0-1,0 1 0,0-1 0,0 0 1,1 0-1,-1 1 0,0-1 0,1 0 1,-1 0-1,1 0 0,0 1 0,-1-1 1,1 0-1,0 0 0,0 0 0,0 0 1,-1 0-1,1 0 0,0-1 0,0 1 1,0 0-1,1 0 0,-1-1 0,0 1 1,2 0-1,0 0 13,1 0 0,-1 0-1,1 0 1,-1-1 0,1 0 0,0 0 0,-1 0 0,1 0 0,5-1-1,0-1-23,1 0-1,0-1 0,-1 0 0,1 0 0,-1-1 0,11-6 0,8-10-306,-1 0 0,-1-2 0,-1-1-1,-1-1 1,32-42 0,-16 12-546,59-106-1,-94 148 963,-8 11 172,-20 25 590,-33 46 705,34-40-1179,2 1-1,-17 35 0,32-57-330,1-1 0,0 1 0,1 1 0,0-1 1,0 0-1,1 1 0,1-1 0,-1 1 0,1 0 0,1 0 1,0-1-1,0 1 0,3 12 0,-3-20-85,2 0 0,-1 0 0,0 0 0,0 0-1,1 0 1,-1 0 0,1 0 0,-1-1 0,1 1 0,0 0 0,0-1 0,0 1 0,0-1-1,0 0 1,0 0 0,0 0 0,0 0 0,0 0 0,1 0 0,-1 0 0,0-1 0,0 1-1,1-1 1,-1 0 0,1 0 0,2 0 0,9 1-353,0-1 1,0 0-1,15-3 0,-14 1-1032,1-2-1,-1 0 0,0 0 0,22-11 1,54-34-11107,-59 29 4808</inkml:trace>
</inkml:ink>
</file>

<file path=ppt/ink/ink4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6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214 206 10954,'0'0'9818,"-11"1"-6487,-4 2-2608,-1 1 1,2 1-1,-1 0 1,0 1 0,1 1-1,-14 8 1,22-12-535,0 0 0,1 0 1,-1 1-1,1 0 1,-1 0-1,1 1 1,0-1-1,1 1 1,-1 0-1,1 1 0,0-1 1,0 1-1,1-1 1,0 1-1,0 0 1,0 1-1,0-1 1,-2 12-1,5-17-189,0 1 1,0-1-1,1 0 1,-1 0-1,0 0 1,0 0-1,1 1 0,-1-1 1,1 0-1,-1 0 1,1 0-1,0 0 1,-1 0-1,1 0 1,0 0-1,0 0 0,0-1 1,0 1-1,-1 0 1,1 0-1,0-1 1,0 1-1,1 0 0,-1-1 1,0 1-1,0-1 1,0 1-1,0-1 1,0 0-1,0 1 0,1-1 1,-1 0-1,0 0 1,0 0-1,0 0 1,2 0-1,49-1-80,-40-1-281,1 0 1,-1-2-1,0 1 1,0-1-1,-1-1 1,1 0-1,-1-1 0,0 0 1,0-1-1,13-10 1,12-13-1593,46-48 0,-58 54 1935,-30 32 536,1 0-1,0 0 1,1 1 0,-1 0 0,-3 13 0,6-18-414,1 0 1,0 0-1,0 0 1,0 0-1,0 0 1,1 0 0,-1 0-1,1 0 1,0 0-1,0 0 1,1 0-1,-1 0 1,2 4-1,-1-6-85,-1 0-1,1 0 0,0 0 1,0 0-1,0-1 0,1 1 1,-1 0-1,0-1 1,1 0-1,-1 1 0,1-1 1,-1 1-1,1-1 0,0 0 1,-1 0-1,1 0 0,0 0 1,0 0-1,0-1 0,0 1 1,0 0-1,0-1 1,0 0-1,0 1 0,0-1 1,3 0-1,8 0-146,-1-1 1,1 0-1,0 0 1,0-2 0,-1 0-1,1 0 1,-1-1-1,0 0 1,0-1-1,0-1 1,-1 0-1,0 0 1,0-1-1,0-1 1,-1 0-1,14-13 1,5-7-842,-1-1 0,-2-2 0,45-65 0,-33 31 476,-37 57 2495,-24 38 12,11-12-1848,-24 33 1359,-32 63-1,59-99-1280,2 2-1,0-1 1,1 1 0,0 0-1,1 0 1,1 0 0,1 1-1,-2 31 1,5-48-244,0 0 0,0-1 1,0 1-1,0 0 0,0-1 0,0 1 0,0 0 1,0-1-1,0 1 0,0-1 0,0 1 0,0 0 1,1-1-1,-1 1 0,0 0 0,0-1 0,1 1 1,-1-1-1,0 1 0,1-1 0,-1 1 0,1-1 0,-1 1 1,1-1-1,-1 1 0,1-1 0,-1 0 0,1 1 1,-1-1-1,2 1 0,18-7 6,-15 2-15,0 1 1,-1-1-1,1 0 1,-1 0-1,0 0 1,5-7-1,-2-3-66,0-1 0,-1 0 1,-1 0-1,0-1 0,-1 1 1,-1-1-1,0 0 0,-2 0 0,1 0 1,-2-25-1,0 39 208,0 20 166,0-14-293,0-1 0,0 1 0,0-1 0,1 1 0,0-1 0,-1 0 0,1 1 0,1-1 0,-1 0 0,0 0 0,1 0 0,0 0 0,-1 0 0,1 0 0,0 0 0,1-1 0,-1 1 0,4 3 0,-1-2 8,0-1 1,1 1-1,-1-1 1,1 0-1,0-1 1,-1 1 0,1-1-1,0 0 1,11 1-1,0 0 12,0-2-1,1 0 1,-1 0-1,0-2 1,1 0-1,30-7 1,-34 5-100,0-1 1,-1-1-1,0-1 0,0 0 1,13-7-1,-21 10 44,0 0 0,0 0 0,0-1 0,-1 1 0,1-1 0,-1 0 0,0-1 0,0 1 0,0 0 0,-1-1 0,1 0 0,-1 0 0,0 0 0,3-10 0,-5 14 32,-1 1-1,0-1 0,0 1 0,0-1 0,0 0 1,0 1-1,0-1 0,0 0 0,-1 1 0,1-1 1,0 1-1,0-1 0,0 0 0,-1 1 0,1-1 1,0 1-1,0-1 0,-1 1 0,1-1 0,0 1 1,-1-1-1,1 1 0,-1-1 0,1 1 0,-1 0 1,1-1-1,-1 1 0,1 0 0,-1-1 0,1 1 1,-1 0-1,0 0 0,1-1 0,-1 1 0,1 0 1,-1 0-1,0 0 0,1 0 0,-1 0 0,1 0 1,-1 0-1,0 0 0,1 0 0,-1 0 0,0 0 1,1 0-1,-1 0 0,0 1 0,-34 6 266,22-2-222,-1 2-1,1 0 0,1 0 1,-1 1-1,1 1 0,1 0 1,-16 16-1,20-19-29,1 0 0,0 1 0,1-1 0,0 1 0,0 0 1,0 1-1,1-1 0,0 1 0,0 0 0,1 0 0,0 0 0,0 1 0,-2 16 0,5-23-26,0 0-1,0 0 1,0 0-1,0 0 1,0 0 0,1 0-1,-1 0 1,1 0-1,-1-1 1,1 1 0,0 0-1,0 0 1,0 0 0,0-1-1,0 1 1,0-1-1,0 1 1,0-1 0,1 1-1,-1-1 1,2 2-1,1 0-82,0-1 0,0 0-1,1 0 1,-1 0 0,0 0-1,1-1 1,-1 1 0,9 0-1,6 1-924,0-2-1,0 0 0,27-3 1,1-4-6199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54 156 13325,'0'0'3849,"-1"-9"-2499,0 5-1096,0-33 765,5 6 2705,-20 90-740,8-36-2913,2 0 0,0 1 0,2-1 0,0 1 0,2 0 0,0 39 0,2-63-72,0 1 1,0 0 0,1-1 0,-1 1 0,0 0 0,0-1 0,0 1-1,1-1 1,-1 1 0,0 0 0,1-1 0,-1 1 0,1-1 0,-1 1-1,0-1 1,1 1 0,-1-1 0,1 0 0,-1 1 0,1-1 0,0 1-1,-1-1 1,1 0 0,-1 0 0,1 1 0,0-1 0,-1 0 0,1 0-1,0 0 1,-1 0 0,1 1 0,-1-1 0,1 0 0,0 0 0,-1 0-1,1-1 1,0 1 0,-1 0 0,1 0 0,0 0 0,-1 0-1,1-1 1,0 1 0,-1 0 0,1 0 0,0-1 0,30-17 76,-17 5-50,0-1-1,0 0 1,-2-1 0,1-1-1,-2 0 1,0-1 0,-1 0-1,-1 0 1,-1-1 0,0-1 0,-1 1-1,-1-1 1,-1 0 0,-1 0-1,4-33 1,-8 51-24,0-1 0,0 0-1,0 0 1,0 1 0,0-1 0,0 1 0,-1-1-1,1 0 1,-1 1 0,1-1 0,-1 0 0,1 1 0,-2-4-1,1 5-1,1 0 0,-1 0 0,1 0 0,0 0 0,-1-1 0,1 1 0,0 0 0,-1 0 0,1 0 0,0 0 0,-1 0 0,1 0-1,-1 0 1,1 0 0,0 0 0,-1 0 0,1 0 0,-1 0 0,1 0 0,0 0 0,-1 0 0,1 1 0,0-1 0,-1 0 0,1 0 0,0 0 0,-1 0-1,1 1 1,0-1 0,-1 0 0,1 0 0,0 1 0,-1-1 0,1 1 0,-3 2-8,0 0 0,1 0-1,-1 1 1,1-1 0,0 1 0,0-1 0,0 1 0,0 0-1,-1 6 1,-7 35 24,3 0 0,1 1 0,1 85 0,5-129 0,0 0-1,0 0 0,0 1 1,0-1-1,1 0 1,-1 0-1,1 0 0,-1 1 1,1-1-1,0 0 0,0 0 1,0 0-1,0 0 0,0 0 1,0 0-1,0 0 0,1-1 1,-1 1-1,1 0 1,0-1-1,-1 1 0,1-1 1,0 0-1,0 1 0,0-1 1,2 1-1,4 1 121,1 0 1,0-1-1,0 0 0,0 0 1,13 0-1,-15-2-82,0 1 0,-1-1 0,1 1 0,0 1 0,-1-1-1,1 1 1,-1 1 0,1-1 0,-1 1 0,7 4 0,-12-7-28,0 1 0,0-1 0,0 1 0,0 0 0,0 0 0,-1-1-1,1 1 1,0 0 0,0 0 0,0 0 0,-1 0 0,1 0 0,-1 0 0,1 0 0,-1 0 0,1 1-1,-1-1 1,1 0 0,-1 0 0,0 0 0,0 0 0,1 1 0,-1-1 0,0 0 0,0 0 0,0 1 0,-1 1-1,0-1 57,0 0 0,0 0-1,-1-1 1,1 1-1,0 0 1,-1-1 0,1 1-1,-1-1 1,0 0-1,1 1 1,-1-1 0,0 0-1,0 0 1,-2 1-1,-8 3 201,1 0 0,-1-1 0,0-1-1,-13 3 1,-6-1-263,0-1 0,0-2 1,0-1-1,-56-5 0,85 4-24,0-1-1,0 1 1,0-1 0,0 1-1,0-1 1,1 0 0,-1 0-1,0 0 1,1 0 0,-1 0-1,0 0 1,-2-3 0,4-3-214,15 2-240,81 4-5375,-7 0-3638,-30-4-2918</inkml:trace>
</inkml:ink>
</file>

<file path=ppt/ink/ink4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7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275 274 13036,'0'-1'295,"0"0"-1,0-1 1,1 1-1,-2 0 1,1-1-1,0 1 1,0 0-1,0-1 1,-1 1-1,1 0 1,0-1-1,-1 1 1,1 0-1,-1-1 1,0 1-1,1 0 1,-1 0-1,0 0 1,0 0-1,0 0 0,0 0 1,0 0-1,0 0 1,0 0-1,0 0 1,0 0-1,0 1 1,-3-2-1,-1 1 113,0 0 0,0 0-1,-1 1 1,1 0 0,0 0-1,-10 1 1,4 0-40,-1 2-1,1-1 1,0 1-1,0 1 1,0 0 0,0 1-1,1 0 1,0 0-1,0 1 1,-10 8-1,13-9-147,0-1 0,1 2 0,0-1-1,0 1 1,0 0 0,0 0 0,1 0-1,0 1 1,0 0 0,1 0 0,0 0-1,0 1 1,1-1 0,-5 15 0,8-21-198,0 1-1,0-1 1,0 1 0,0-1 0,0 1 0,1-1 0,-1 0 0,0 1 0,1-1-1,-1 1 1,1-1 0,-1 0 0,1 1 0,0-1 0,0 0 0,-1 0-1,1 1 1,0-1 0,0 0 0,0 0 0,0 0 0,0 0 0,1 0 0,-1 0-1,0-1 1,0 1 0,1 0 0,-1-1 0,0 1 0,1-1 0,-1 1-1,0-1 1,1 1 0,-1-1 0,1 0 0,-1 0 0,1 0 0,-1 0 0,1 0-1,1 0 1,10 1 16,0-1 0,0-1 0,18-2 0,2-3-29,0-2-1,-1-1 1,0-1-1,0-2 1,49-26 0,-40 16-64,0-3 1,-2-1-1,54-46 1,-74 54-10,0 0-1,20-27 1,-32 37 48,-1-1 0,0 0 1,-1 0-1,0 0 0,0-1 0,-1 0 1,0 0-1,3-12 0,-7 21 14,0-1-1,1 1 1,-1 0-1,0 0 0,0-1 1,0 1-1,0 0 1,0-1-1,0 1 1,0 0-1,0 0 1,-1-1-1,1 1 1,0 0-1,-2-3 1,2 4-5,-1-1 0,1 1 0,-1 0 0,1-1 0,0 1 0,-1 0 0,1-1 0,-1 1 0,1 0 1,-1-1-1,1 1 0,-1 0 0,0 0 0,1 0 0,-1 0 0,1 0 0,-1-1 0,1 1 0,-1 0 0,0 0 0,1 0 1,-1 1-1,1-1 0,-2 0 0,-1 1-12,-1 0 1,1 0-1,0 1 0,0-1 1,0 1-1,-1 0 1,2 0-1,-1 0 1,0 0-1,-4 4 0,-5 7 80,0 0 0,1 1 0,1 0 0,0 0 0,0 1 0,2 1 0,0-1 0,1 2 0,0-1 0,1 1 0,1-1 0,1 2 0,0-1 0,2 0 0,0 1 0,0 32 0,2-46-114,1 1-1,0-1 1,0 1-1,0-1 1,1 1-1,0-1 1,-1 1 0,2-1-1,-1 0 1,0 0-1,1 0 1,0 0 0,0-1-1,0 1 1,0-1-1,0 0 1,8 6-1,-4-5-316,0 0-1,0 0 0,0 0 0,1-1 0,-1-1 0,1 1 1,0-1-1,-1 0 0,16 1 0,33-1-6685</inkml:trace>
</inkml:ink>
</file>

<file path=ppt/ink/ink4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177 130 8008,'0'0'5893,"1"-8"-4548,-1 3-1060,1 0-1,0 0 1,0 0-1,0 0 1,0 1-1,1-1 1,0 1-1,0-1 1,0 1-1,1 0 1,-1-1-1,1 1 1,0 0-1,0 1 1,0-1 0,8-6-1,-3 3 574,-5 6-352,-1-1 0,1 0 0,-1 0 0,1 0 0,-1 0 0,0 0 0,0-1 0,0 1 0,0-1 0,-1 1 0,1-1 0,1-4 0,-32 18 1315,-4 11-1803,1 1 0,1 2 0,1 1 0,-49 55 1,78-80-17,0 0 0,0 0 0,0 0 0,0 1 0,0-1 0,0 0 0,0 1 0,1-1 0,-1 1 0,1-1 0,-1 1 1,1-1-1,-1 1 0,1-1 0,0 1 0,-1 2 0,2-3-16,-1 0 1,0-1-1,0 1 0,1 0 1,-1 0-1,1-1 0,-1 1 1,1 0-1,-1-1 0,1 1 1,-1 0-1,1-1 0,-1 1 1,1-1-1,0 1 1,-1-1-1,1 1 0,0-1 1,0 0-1,-1 1 0,1-1 1,1 1-1,7 1-253,0 0-1,-1-1 1,1 0-1,17-1 1,-6 1-413,15 2-489,-19-3 797,1 0 1,-1 2-1,1 0 1,-1 1-1,0 0 1,0 1-1,0 1 0,-1 1 1,23 11-1,-35-16 392,-1 1 0,0-1 0,0 0 0,0 1 0,0 0 0,0-1 1,0 1-1,0 0 0,0 0 0,-1 0 0,1 0 0,-1 0 0,0 0 0,1 1 0,-1-1 0,0 0 0,0 1 0,0-1 0,-1 1 0,1-1 0,-1 1 0,1-1 0,-1 1 0,0 0 0,0-1 0,0 1 0,0-1 0,0 1 0,-1-1 0,1 1 0,-1 0 0,0-1 0,0 0 0,1 1 0,-2-1 0,1 1 0,0-1 0,-3 3 0,-1 2 443,0 0 1,-1 0-1,0-1 0,0 0 1,-1 0-1,0 0 1,0-1-1,0 0 0,-1-1 1,-8 5-1,0-2-76,-1 0-1,0-2 1,0 1-1,0-2 1,0 0-1,-1-2 1,0 0 0,0 0-1,1-2 1,-1 0-1,-25-4 1,42 4-491,-1 0 1,1 0-1,0 0 1,-1-1-1,1 1 0,0-1 1,-1 1-1,1-1 0,0 1 1,-1-1-1,1 0 1,0 1-1,0-1 0,0 0 1,0 0-1,0 0 0,0 0 1,0 0-1,0 0 1,0 0-1,0 0 0,0-1 1,1 1-1,-1 0 1,0 0-1,1-1 0,-1 1 1,1 0-1,0-1 0,-1 1 1,1 0-1,0-1 1,0 1-1,0-1 0,0 1 1,0-1-1,0 1 0,1-2 1,0-1-290,0 1 0,0 0 1,0 0-1,1 0 0,-1 0 1,1 0-1,0 0 0,0 1 1,0-1-1,0 0 0,0 1 0,0 0 1,1-1-1,-1 1 0,5-3 1,23-11-5038,5-2-3031</inkml:trace>
</inkml:ink>
</file>

<file path=ppt/ink/ink4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9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 19474,'0'0'8013,"0"12"-7105,-5 150 569,0-96-761,3 0 0,8 75 0,-48-190-5078,-15-22 1141,-21-30 3543,79 94 1335,13 4-1115,22 2-656,-28 1 288,119 0-1048,-42 0-6554,-50 0-398</inkml:trace>
</inkml:ink>
</file>

<file path=ppt/ink/ink4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3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13837,'0'0'10858,"-11"10"-9080,6-5-1621,-46 48 2095,47-49-2064,1 1 0,0 0 0,0 0 0,0 0 0,0 1 0,1-1 0,0 1 0,0-1 0,0 1 0,1 0 0,0 0 0,-1 9 0,2-14-180,1 0 0,-1 0 0,0 0 1,0 0-1,1 0 0,-1 0 1,1 0-1,-1 0 0,1 0 0,-1 0 1,1 0-1,0-1 0,-1 1 1,1 0-1,0-1 0,0 1 0,-1 0 1,1-1-1,0 1 0,0-1 1,0 1-1,0-1 0,0 1 0,0-1 1,0 0-1,0 0 0,0 1 1,0-1-1,0 0 0,0 0 0,0 0 1,0 0-1,0 0 0,0 0 1,0 0-1,0 0 0,0-1 0,0 1 1,0 0-1,0-1 0,0 1 1,1-1-1,4 0 35,0-1 0,0 0 0,0 0 0,0-1 0,11-5 0,-1-4-328,0-1 0,-1 0 0,-1-1 1,0-1-1,20-27 0,-38 50 367,1 0-1,0 1 1,0 0-1,-3 14 0,5-18-39,0-1 30,0 0 1,0 1 0,0-1-1,1 1 1,-1-1 0,1 0 0,0 1-1,0-1 1,1 1 0,-1-1-1,3 7 1,-2-9-32,0-1 0,0 1 0,0 0 0,1-1 0,-1 1 0,0-1 0,1 0 0,-1 1 0,1-1 0,0 0 1,-1 0-1,1 0 0,0 0 0,0 0 0,0 0 0,-1 0 0,1-1 0,0 1 0,0-1 0,0 1 0,0-1 0,0 0 0,0 0 0,0 0 0,0 0 0,4-1 0,4 0-51,1 0 1,-1-1-1,0 0 0,0 0 0,0-2 1,0 1-1,0-1 0,-1 0 0,1-1 0,16-12 1,39-17-380,-66 68 207,-2-21 254,1 21 363,2-33-426,1 0 0,-1 0 0,1 0 0,-1 0 0,1 0 0,0 0 0,-1 0 0,1 0 0,0-1 0,0 1 0,0 0 0,-1-1 0,1 1 0,0 0-1,0-1 1,0 1 0,0-1 0,0 0 0,0 1 0,0-1 0,0 0 0,1 0 0,-1 1 0,0-1 0,0 0 0,0 0 0,0 0 0,0 0 0,0 0 0,2-1 0,7 0-76,1-1 0,-1 0 1,0 0-1,1-1 0,-1 0 0,0-1 1,-1-1-1,1 1 0,10-8 0,-8 5-32,1 1 0,-1 0 0,1 1-1,24-7 1,-36 12 98,-1 0 0,1 0 1,-1 0-1,1 0 0,-1 0 0,1 1 0,-1-1 0,1 0 0,-1 0 0,1 0 0,-1 1 0,0-1 1,1 0-1,-1 1 0,1-1 0,-1 0 0,0 1 0,1-1 0,-1 0 0,0 1 0,1-1 1,-1 1-1,0-1 0,0 0 0,1 1 0,-1-1 0,0 1 0,0-1 0,0 1 0,0-1 0,0 1 1,0-1-1,0 1 0,1-1 0,-1 1 0,-1-1 0,1 1 0,0-1 0,0 1 0,0-1 0,0 1 1,0-1-1,0 1 0,-1 0 0,-5 35-419,2-18-6049</inkml:trace>
</inkml:ink>
</file>

<file path=ppt/ink/ink4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0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114 146 15599,'8'-10'3432,"0"1"-2623,-2 2-81,0 1 0,0-1 0,0-1 0,-1 1 0,0-1 0,0 0-1,-1 0 1,0 0 0,3-12 0,-6 20-660,-1-1 0,0 0 0,0 1 0,0-1 0,0 1 0,0-1 0,0 1 0,0-1 0,0 0 0,0 1 0,0-1 0,-1 1 0,1-1 0,0 1-1,0-1 1,0 0 0,-1 1 0,1-1 0,0 1 0,-1-1 0,1 1 0,0 0 0,-1-1 0,1 1 0,-1-1 0,1 1 0,-1 0 0,1-1 0,-1 1 0,1 0 0,-1-1 0,1 1 0,-1 0 0,1 0 0,-1 0 0,1-1 0,-1 1 0,1 0 0,-1 0 0,0 0 0,1 0 0,-1 0-1,1 0 1,-1 0 0,0 0 0,1 0 0,-1 0 0,1 1 0,-1-1 0,1 0 0,-2 0 0,-29 12 247,19-4-290,0 1 0,1 0 0,0 1 0,1 0-1,0 1 1,-11 15 0,15-19-22,1 0 1,0 1-1,1-1 0,-1 1 1,1 0-1,1 0 0,0 0 0,0 0 1,0 1-1,1-1 0,-2 15 0,5-23-4,-1 1-1,0 0 1,0-1-1,1 1 0,-1-1 1,0 1-1,0-1 1,1 1-1,-1 0 0,1-1 1,-1 1-1,0-1 1,1 0-1,-1 1 0,1-1 1,-1 1-1,1-1 0,0 0 1,-1 1-1,1-1 1,-1 0-1,1 1 0,-1-1 1,1 0-1,0 0 1,-1 0-1,1 0 0,0 0 1,-1 0-1,1 0 0,0 0 1,-1 0-1,1 0 1,0 0-1,-1 0 0,1 0 1,-1 0-1,2-1 1,27-6 106,-15 0-145,-1 0 0,-1-1-1,1 0 1,-1-1-1,-1 0 1,0-1 0,19-21-1,-15 12-37,0 0-1,-1 0 1,-1-2-1,12-24 1,-17 26 177,-14 26-1,-16 30 47,10-16-85,0 2 0,1 0 0,2 0 0,0 1 0,2 0 0,0 0 0,-4 37 0,11-59-98,0 0 1,-1 0-1,1 1 1,0-1-1,0 0 1,1 1-1,-1-1 1,0 0-1,1 1 1,0-1-1,-1 0 0,1 0 1,0 0-1,0 0 1,0 0-1,0 0 1,1 0-1,-1 0 1,0 0-1,1 0 1,0-1-1,-1 1 1,1 0-1,0-1 0,0 0 1,0 1-1,0-1 1,0 0-1,0 0 1,2 1-1,0-1-457,1 0 1,-1 0-1,1-1 0,-1 1 0,1-1 0,0 0 1,-1 0-1,1-1 0,-1 1 0,1-1 0,-1 0 1,0 0-1,1-1 0,-1 1 0,5-3 0,26-18-8014</inkml:trace>
</inkml:ink>
</file>

<file path=ppt/ink/ink4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1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83 8168,'0'0'7879,"6"-9"-6704,-2 4-649,27-34 225,-20 10 4703,-15 29-5225,-1 0 0,1 0 0,-1 0-1,1 1 1,-1 0 0,-7 2 0,-21 15-147,29-14 285,-1-1 0,0 0 0,0 0 0,0-1 0,0 0 0,0 1 1,0-2-1,-1 1 0,-10 1 0,2 29-399,11-24 83,0 0 0,0 0 1,0 1-1,1-1 1,0 0-1,1 1 0,-1 16 1,2-24-43,1 0 0,-1-1 0,0 1 0,0 0 0,1-1 0,-1 1 0,0 0 0,1-1 0,-1 1 0,1 0 0,-1-1 1,1 1-1,-1-1 0,1 1 0,-1-1 0,1 1 0,0-1 0,-1 0 0,1 1 0,0-1 0,-1 0 0,1 1 0,0-1 0,-1 0 0,1 0 0,0 0 0,0 1 1,-1-1-1,1 0 0,0 0 0,0 0 0,-1 0 0,1 0 0,0-1 0,0 1 0,-1 0 0,1 0 0,0 0 0,0-1 0,0 1 0,34-10 442,-11-4-362,0-1 0,-1-1 1,0-1-1,-2-1 0,0 0 0,22-26 0,-23 23-14,-26 58-240,1-26 191,0 1 1,1 0 0,0 0-1,1 0 1,1 1 0,0-1 0,0 1-1,1 15 1,1-27-54,0 0 0,0-1 0,0 1 0,1 0 0,-1 0-1,0-1 1,0 1 0,1 0 0,-1 0 0,0-1 0,1 1 0,-1 0 0,1-1 0,-1 1 0,1-1 0,-1 1 0,1-1 0,0 1 0,-1-1-1,1 1 1,-1-1 0,1 1 0,0-1 0,0 0 0,-1 1 0,1-1 0,1 0 0,26 0-1948,-21-1 1007,0-1 0,0 0 0,0 0 0,0-1 0,10-5 0,9-11-6271</inkml:trace>
</inkml:ink>
</file>

<file path=ppt/ink/ink4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1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12300,'0'0'6737,"3"-8"-5590,0 0-837,0 1 0,1 0 0,0 1 0,1-1 0,-1 1 0,1 0 0,1 0 0,-1 0-1,1 1 1,0 0 0,0 0 0,0 0 0,1 1 0,0 0 0,0 0 0,0 1 0,0-1 0,0 2-1,9-3 1,-12 3-200,0 1-1,0 0 1,1 0-1,-1 1 1,0-1-1,0 1 1,1 0-1,-1 0 1,0 0-1,1 0 1,-1 1-1,0 0 1,0 0-1,6 2 1,-8-2-76,0 1 1,0-1 0,0 1 0,0 0 0,0 0-1,0 0 1,0 0 0,-1 0 0,1 0-1,-1 0 1,1 1 0,-1-1 0,0 1 0,0-1-1,0 1 1,0-1 0,0 1 0,-1-1-1,1 1 1,-1 0 0,0-1 0,0 1 0,0 4-1,-2 38 848,0-18-188,2-22 77,2-11 459,11-40-1114,-7 29-73,-1-1 0,-1 0 0,-1 0 0,2-33 0,-5 51-69,1 0 1,-1-1-1,0 1 1,0 0-1,1-1 1,-1 1-1,0 0 1,1-1-1,-1 1 1,0 0-1,1 0 0,-1 0 1,0-1-1,1 1 1,-1 0-1,0 0 1,1 0-1,-1 0 1,1 0-1,-1 0 1,0 0-1,1 0 0,-1 0 1,1 0-1,-1 0 1,1 0-1,-1 0 1,0 0-1,1 0 1,-1 0-1,0 0 1,1 0-1,-1 0 0,1 1 1,-1-1-1,0 0 1,1 0-1,-1 0 1,0 1-1,1-1 1,-1 0-1,0 0 1,1 1-1,25 13-2210,-18-10 1267,1 0-637,1 0 1,1-1-1,-1 0 0,0 0 1,1-1-1,-1 0 1,16 0-1,17-2-7837</inkml:trace>
</inkml:ink>
</file>

<file path=ppt/ink/ink4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150 153 7335,'0'0'15049,"-9"-6"-12348,5 2-2291,2 3-322,0-1 0,1 0 0,-1 1 1,0-1-1,0 1 0,0-1 0,0 1 0,0 0 0,0 0 0,0 0 0,0 0 0,-1 0 1,1 1-1,0-1 0,0 1 0,-1-1 0,1 1 0,0 0 0,-1 0 0,1 0 1,0 0-1,-1 0 0,1 1 0,0-1 0,-1 1 0,1-1 0,-3 2 0,-1 2 65,0 0 0,1 0-1,0 1 1,0-1-1,0 1 1,0 0-1,1 1 1,0-1 0,0 1-1,0 0 1,1-1-1,0 2 1,0-1-1,1 0 1,-1 1-1,1-1 1,1 1 0,-2 9-1,3-15-144,1 0-1,-1 0 1,0 0-1,1 0 1,-1 0-1,1 0 1,0 0-1,-1 0 1,1 0-1,0 0 1,0 0-1,-1 0 1,1-1-1,0 1 1,0 0 0,0-1-1,0 1 1,0-1-1,0 1 1,0-1-1,0 1 1,0-1-1,0 1 1,0-1-1,0 0 1,0 0-1,1 0 1,-1 0-1,0 0 1,0 0-1,0 0 1,0 0-1,0 0 1,0 0-1,0 0 1,2-1 0,46-9 178,-37 5-303,1 0 0,-2-1 0,1-1 0,-1 0 0,0 0 0,0-2 0,-1 1 0,0-1 0,9-11 0,10-13-452,33-52 0,-29 38 635,-29 45 206,-5 13-11,-5 12 33,0-10-336,1 0 0,0 0-1,1 1 1,1 0 0,0-1 0,1 1 0,1 0 0,0 0-1,1 22 1,8-15-3897,9-9-4443</inkml:trace>
</inkml:ink>
</file>

<file path=ppt/ink/ink4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2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11755,'0'0'14462,"-1"12"-13229,0 8-881,-1 2 171,1 0 1,1 0-1,4 33 0,-4-54-501,1 0 1,-1 0-1,1 0 0,-1 0 0,1 0 1,0 0-1,-1 0 0,1 0 1,0 0-1,0 0 0,0-1 1,0 1-1,-1 0 0,1 0 1,0-1-1,0 1 0,0-1 1,1 1-1,-1-1 0,0 1 0,0-1 1,0 0-1,0 1 0,0-1 1,0 0-1,1 0 0,-1 0 1,0 0-1,0 0 0,0 0 1,0 0-1,1 0 0,-1-1 0,1 1 1,43-14 771,-9-7-560,66-50 0,-29 19-163,-72 50-61,1 1 1,-1 0-1,1 0 0,-1 0 1,1 0-1,-1 1 1,1-1-1,-1 0 0,1 1 1,0-1-1,0 1 0,-1-1 1,1 1-1,0 0 0,0 0 1,2 0-1,-3 0-3,0 1 0,-1-1 1,1 0-1,0 1 0,-1-1 0,1 1 0,-1-1 0,1 1 0,-1-1 0,1 1 0,-1 0 1,0-1-1,1 1 0,-1 0 0,0-1 0,1 1 0,-1 0 0,0-1 0,0 1 0,0 0 1,1-1-1,-1 1 0,0 0 0,0 0 0,0-1 0,0 2 0,-1 7 54,0 0-1,0-1 1,-1 1-1,0 0 1,-4 7-1,-1 3-33,5-12-27,-1 0 0,1-1 0,0 1 0,1 0 0,-2 14 0,3-20-11,0-1 1,1 1-1,-1-1 1,1 1-1,-1-1 1,1 0-1,0 1 0,-1-1 1,1 1-1,-1-1 1,1 0-1,0 0 1,-1 1-1,1-1 1,-1 0-1,1 0 0,0 0 1,-1 0-1,1 0 1,0 1-1,0-1 1,-1 0-1,1-1 0,0 1 1,-1 0-1,1 0 1,0 0-1,-1 0 1,1 0-1,-1-1 0,1 1 1,0 0-1,-1-1 1,1 1-1,1-1 1,25-10-1452,11-14-4014,-2-3-3712,-11 6-3069</inkml:trace>
</inkml:ink>
</file>

<file path=ppt/ink/ink4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16367,'0'0'3401,"-8"1"363,-2 1-2975,0 1 1,0 0 0,1 0 0,-1 1 0,1 0 0,0 1 0,-11 7-1,17-10-724,0 0 0,0-1 0,0 2 0,1-1 0,-1 0 0,1 0 0,-1 1 0,1-1 0,0 1 0,0 0 0,0 0 0,1 0 0,-1 0 0,1 0 0,-1 0 0,1 0 0,0 0 0,0 1 0,0-1 0,1 0 0,-1 1 0,1-1 0,0 0 0,0 1 0,0-1 0,0 1 0,1-1 0,-1 0 0,1 1 0,1 2 0,-1-3-62,1-1 1,-1 0-1,1 0 1,0 0-1,0 0 1,0 0 0,0 0-1,0-1 1,0 1-1,1-1 1,-1 1-1,0-1 1,1 0-1,-1 0 1,1 0-1,-1 0 1,1-1-1,0 1 1,-1 0-1,1-1 1,0 0-1,-1 0 1,1 0 0,3 0-1,2 0 12,-1 0 0,0 0 0,0-1 0,0 0 1,0-1-1,0 1 0,0-1 0,9-4 0,-8 1-1,0 0 0,0 0 0,-1-1 0,1 0-1,-1 0 1,-1-1 0,1 1 0,-1-2 0,0 1 0,-1-1 0,0 1 0,0-1-1,-1-1 1,6-13 0,-10 21 114,-2 3-118,-1 1 0,1-1-1,-1 1 1,1 0 0,0 0-1,0 0 1,0 1 0,1-1-1,-1 0 1,-1 7 0,1-7 6,-4 24 32,6-26-45,1 0 0,-1-1 0,0 1 1,0 0-1,1 0 0,-1-1 0,0 1 0,1 0 1,-1-1-1,0 1 0,1-1 0,-1 1 1,1 0-1,-1-1 0,1 1 0,-1-1 0,1 1 1,0-1-1,-1 0 0,1 1 0,-1-1 0,2 1 1,2 0 4,0 0 1,0-1 0,0 1 0,0-1 0,1 0 0,-1 0 0,0 0-1,0-1 1,0 1 0,5-2 0,69-21-365,-64 17 249,1 1 0,0 0 0,0 2 0,0 0 0,28-3 0,-42 6 113,-1 0 0,1 0 0,0 0 0,-1 0 0,1 1 0,-1-1 0,1 0 0,0 0 0,-1 0 1,1 1-1,-1-1 0,1 0 0,0 0 0,-1 1 0,1-1 0,-1 1 0,1-1 0,-1 0 0,1 1 0,-1-1 0,1 1 1,-1-1-1,0 1 0,1-1 0,-1 1 0,0 0 0,1-1 0,-1 1 0,0-1 0,0 1 0,0 0 0,1-1 0,-1 1 1,0 0-1,0-1 0,0 1 0,0 0 0,0 0 0,-5 34 459,2-3-169,6-31-296,-1-1 0,1 1 0,0-1 0,0 0 0,0 0 0,0 0 0,0 0 0,0-1 0,0 1 0,0-1 0,4 0 0,7-5 0,1 0 0,-1-1 0,0 0 0,22-16 0,-23 15 0,0-1 0,0 2 0,1 0 0,0 0 0,18-5 0,-32 12 0,1 0 0,-1 0 0,0 0 0,1 0 0,-1 0 1,0 0-1,0 0 0,1 0 0,-1 0 0,0 0 0,1 0 0,-1 0 0,0 0 0,1 0 0,-1 0 1,0 0-1,1 0 0,-1 0 0,0 0 0,0 0 0,1 0 0,-1 0 0,0 1 0,1-1 0,-1 0 1,0 0-1,0 0 0,1 0 0,-1 1 0,0-1 0,0 0 0,0 0 0,1 1 0,-1-1 0,0 0 1,0 0-1,0 1 0,0-1 0,0 0 0,1 1 0,-2 16 4,1-16-5,0-1 0,-1 1 0,1 0 0,0 0 0,0-1 0,-1 1 0,1 0 0,0 0 0,0-1 0,0 1 0,0 0 0,0 0 0,0 0 0,0 0 0,0-1 0,0 1 0,0 0 0,1 0 0,-1-1 0,0 1 0,1 0 0,-1 0 0,0-1 0,1 1 0,-1 0 0,1-1 0,-1 1 0,1 0 0,-1-1 0,1 1 0,-1-1 0,1 1 0,0-1 0,-1 1 0,1-1 0,0 1 0,-1-1 0,1 0 0,1 1 0,24-1-5252,-11 0-3043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19571,'0'0'11520,"-10"7"-11344,-32 28-123,-73 77 0,19-15-4,51-53 95,55-44 74,11-8-201,67-35 47,58-26-8,-126 61-64,1 1 1,-1 1-1,1 1 1,0 0-1,28-1 0,-48 6-68,-1-1 1,1 1-1,-1 0 0,1 0 0,-1 0 0,1-1 0,-1 1 0,1 0 0,-1 0 0,1 0 0,-1 0 0,1 0 0,-1 0 0,1 0 0,0 0 0,-1 0 0,1 0 0,-1 1 0,1-1 0,-1 0 0,1 0 0,-1 0 0,1 1 0,-1-1 0,0 0 0,1 1 0,-1-1 0,1 0 0,-1 1 0,1-1 0,-1 0 0,0 1 0,1-1 0,-1 1 0,0-1 0,0 1 0,1-1 0,-1 1 0,0-1 0,0 1 0,0-1 0,1 1 0,-1-1 0,0 1 0,0-1 0,0 1 0,0-1 0,0 1 0,0-1 0,0 1 0,0-1 0,0 1 0,-1 2-593,0-1 0,-1 0-1,1 0 1,0 0 0,0 0-1,-1-1 1,1 1 0,-1 0-1,0 0 1,1-1-1,-3 2 1,-18 11-7232</inkml:trace>
</inkml:ink>
</file>

<file path=ppt/ink/ink4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4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136 301 10794,'1'-2'595,"0"0"-1,0-1 0,0 1 1,-1 0-1,1 0 0,0 0 1,-1-1-1,0 1 1,1 0-1,-1-1 0,0 1 1,0 0-1,0-1 1,-1 1-1,1 0 0,-1 0 1,1-1-1,-1 1 0,-1-4 1,1 5-373,0 0 1,0 0-1,0 1 1,-1-1-1,1 0 1,0 0-1,0 1 1,-1-1-1,1 0 1,0 1-1,-1-1 0,1 1 1,-1 0-1,1 0 1,0-1-1,-1 1 1,1 0-1,-1 0 1,1 0-1,-1 0 1,1 1-1,-3-1 1,-3 2-61,0 0 0,0 0-1,0 0 1,0 1 0,1 0 0,-1 1 0,1-1 0,-1 1 0,1 0 0,-10 10 0,14-12-141,0 0 0,0 0 0,0 0 0,0 0 0,1 1 0,-1-1 0,1 1 0,-1-1 0,1 1 0,0-1 1,0 1-1,0 0 0,1 0 0,-2 5 0,2-7-15,1 0 1,-1 0-1,0 0 0,1 0 1,-1 0-1,1 0 1,-1 0-1,1 0 0,0 0 1,-1-1-1,1 1 1,0 0-1,0 0 0,0-1 1,-1 1-1,1 0 1,0-1-1,0 1 1,0-1-1,0 1 0,0-1 1,0 1-1,0-1 1,0 0-1,0 1 0,0-1 1,0 0-1,0 0 1,1 0-1,-1 0 1,0 0-1,0 0 0,0 0 1,0 0-1,0 0 1,0-1-1,0 1 0,2-1 1,4 0 19,0 0 1,0-1 0,-1 0-1,1 0 1,0-1 0,-1 1-1,0-1 1,1-1 0,-1 1-1,8-7 1,53-52 35,-22 20 21,-43 53-411,-5 8 303,0-8 94,0-1-1,0 0-1,1 0 0,1 0 0,-1 0 0,1 17 0,1-25-46,0 0 0,1-1 0,-1 1 0,0 0 0,1-1 0,-1 1-1,1 0 1,0-1 0,-1 1 0,1-1 0,0 1 0,0-1 0,0 1 0,0-1 0,0 0 0,0 1 0,0-1 0,1 0 0,-1 0-1,0 0 1,1 0 0,-1 0 0,1 0 0,-1 0 0,1-1 0,-1 1 0,1 0 0,-1-1 0,1 0 0,0 1 0,-1-1 0,1 0 0,0 0-1,0 1 1,-1-1 0,1-1 0,0 1 0,-1 0 0,1 0 0,0-1 0,1 0 0,7-1 63,0 0 0,-1-1 0,1-1 0,-1 0 0,0 0 0,0-1 0,0 0 1,-1 0-1,0-1 0,0 0 0,14-14 0,2-4-68,0-2 0,21-30 0,-34 42-62,0 0 1,-1-1 0,-1 0-1,-1-1 1,0 0 0,-1 0-1,0-1 1,-2 0-1,6-26 1,-11 43 37,0 0-1,1 0 1,-1 0-1,0 0 1,0-1-1,0 1 1,0 0 0,0 0-1,0 0 1,0 0-1,0-1 1,0 1-1,0 0 1,0 0-1,0 0 1,0-1 0,0 1-1,0 0 1,0 0-1,0 0 1,0 0-1,0-1 1,0 1-1,0 0 1,-1 0 0,1 0-1,0 0 1,0-1-1,0 1 1,0 0-1,0 0 1,0 0-1,-1 0 1,1 0 0,0-1-1,0 1 1,0 0-1,0 0 1,0 0-1,-1 0 1,1 0 0,0 0-1,0 0 1,0 0-1,-1 0 1,1 0-1,0 0 1,0 0-1,0 0 1,0 0 0,-1 0-1,1 0 1,0 0-1,-12 8-160,-11 18 105,15-16 74,-14 17 327,-21 37 0,38-56-279,1 1 1,0-1 0,0 1 0,0 0-1,1 0 1,1 0 0,-1 1 0,2-1-1,-2 14 1,3-21-59,0 0 0,1 0 0,-1 0 0,0 0 0,1-1 0,0 1 0,-1 0 0,1-1 0,0 1 0,0 0 0,0-1 0,0 1 0,0-1 0,0 1 0,1-1 0,-1 0 0,0 1 0,1-1 0,-1 0 0,1 0 0,-1 0 0,1 0 0,0 0 0,-1-1 0,1 1 0,0 0 0,0-1 0,-1 1 0,1-1 0,0 0 0,0 1 0,0-1 0,0 0 0,0 0 0,-1 0 0,1 0 0,3-1 0,3 1 0,0-1 0,-1 0 0,1 0 0,0 0 0,0-1 0,-1 0 0,14-6 0,14-13-183,-33 20 165,-1 0-1,1 0 0,0 0 1,-1-1-1,1 1 0,-1-1 1,0 1-1,1-1 1,-1 1-1,0-1 0,0 0 1,0 1-1,0-1 1,0 0-1,-1 0 0,1 0 1,0-2-1,-21 30-1161,7 14 580,11-12-4405,2-20-760</inkml:trace>
</inkml:ink>
</file>

<file path=ppt/ink/ink4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128 225 10602,'0'0'3860,"3"-9"-892,-2 7-2839,13-46 3513,-14 47-3451,0 0 0,1-1 0,-1 1 1,1 0-1,-1-1 0,0 1 0,0 0 0,0 0 1,0-1-1,0 1 0,0 0 0,0-1 1,0 1-1,-1 0 0,1-1 0,0 1 1,-1 0-1,1 0 0,-1-1 0,0 1 1,1 0-1,-1 0 0,0 0 0,0 0 1,1 0-1,-1 0 0,0 0 0,0 0 1,0 0-1,0 0 0,0 1 0,0-1 0,-1 0 1,1 1-1,-2-2 0,-2 2-108,1 0 0,0 0 0,0 0 0,-1 0 0,1 1 0,0 0 0,0 0 0,0 0 0,0 0 0,0 1 0,0 0 1,0 0-1,0 0 0,0 0 0,1 0 0,-1 1 0,1-1 0,0 1 0,0 0 0,0 0 0,0 0 0,-3 5 0,1-2-45,1 0 0,0 0-1,1 0 1,-1 0 0,1 1 0,0-1 0,1 1 0,-1 0 0,2 0 0,-1 0 0,1 0 0,-1 12 0,2-18-37,0-1 1,0 1 0,0-1 0,0 1 0,0 0 0,0-1-1,0 1 1,0 0 0,0-1 0,1 1 0,-1-1 0,0 1-1,1 0 1,-1-1 0,0 1 0,1-1 0,-1 1 0,0-1-1,1 1 1,-1-1 0,1 0 0,-1 1 0,1-1 0,-1 1-1,1-1 1,0 0 0,-1 0 0,1 1 0,-1-1 0,2 0-1,24 0 75,25-19 112,-35 9-233,0-2 0,-1 0 0,0 0 0,-1-2 0,-1 1 0,17-22 0,-22 24 24,0 0 0,-1 0-1,0 0 1,-1-1-1,-1 0 1,1 0 0,-2-1-1,0 0 1,0 1-1,1-17 1,-5 29 21,1 0-1,-1 0 1,0 0-1,0 0 1,0 0-1,0 0 1,0-1-1,0 1 1,0 0 0,0 0-1,0 0 1,0 0-1,0 0 1,0 0-1,0 0 1,0-1-1,0 1 1,0 0 0,0 0-1,0 0 1,0 0-1,0 0 1,0 0-1,0-1 1,0 1-1,0 0 1,0 0 0,0 0-1,0 0 1,0 0-1,0 0 1,0 0-1,0-1 1,0 1-1,0 0 1,0 0 0,0 0-1,-1 0 1,1 0-1,0 0 1,0 0-1,0 0 1,0 0-1,0 0 1,0 0 0,0 0-1,0-1 1,-1 1-1,1 0 1,0 0-1,0 0 1,0 0-1,0 0 1,0 0 0,0 0-1,-1 0 1,1 0-1,0 0 1,0 0-1,0 0 1,0 0-1,0 0 1,0 0 0,0 1-1,-1-1 1,1 0-1,0 0 1,-10 10 1,-7 16 81,9-8-21,1 0-1,1 0 1,1 0-1,0 1 1,1 0-1,1 0 1,1 0-1,0 20 1,2-38-48,0 1 0,0 0 0,0 0 0,0 0 0,1 0 0,-1-1 0,0 1 0,1 0 0,-1 0 0,1-1 0,0 1 1,-1 0-1,1-1 0,0 1 0,0 0 0,0-1 0,0 1 0,0-1 0,1 0 0,-1 1 0,0-1 0,1 0 0,-1 0 0,1 0 0,-1 0 0,1 0 0,-1 0 0,1 0 0,0 0 0,0-1 1,-1 1-1,1-1 0,0 1 0,0-1 0,-1 0 0,1 1 0,0-1 0,0 0 0,0 0 0,0-1 0,0 1 0,2-1 0,2 0 15,1 0 0,0 0 0,-1-1 1,1 0-1,-1-1 0,0 1 0,0-1 0,0 0 0,0-1 0,9-7 0,-5 3-29,-1-1 0,-1 0-1,1-1 1,-2 0 0,1 0 0,-2-1-1,1 0 1,-1 0 0,-1-1 0,0 0-1,-1 0 1,4-13 0,-29 93 330,15-51-208,0 1 0,1 0 1,0 0-1,2 0 1,-2 23-1,5-40-147,0 0 1,0 0-1,0-1 0,0 1 1,0 0-1,0 0 0,0-1 1,1 1-1,-1 0 0,0 0 1,1-1-1,-1 1 1,0 0-1,1-1 0,-1 1 1,1 0-1,-1-1 0,1 1 1,-1-1-1,1 1 0,-1-1 1,1 1-1,0-1 0,-1 1 1,1-1-1,0 0 0,-1 1 1,1-1-1,0 0 0,-1 1 1,1-1-1,0 0 0,0 0 1,0 0-1,-1 0 0,1 0 1,0 0-1,0 0 1,-1 0-1,1 0 0,0 0 1,0 0-1,-1 0 0,3-1 1,-1 0-234,1 1 1,0-1 0,0 0-1,0 0 1,-1-1-1,1 1 1,-1 0 0,1-1-1,-1 1 1,1-1 0,1-2-1,9-16-4956,-1-3-2419</inkml:trace>
</inkml:ink>
</file>

<file path=ppt/ink/ink4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7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17969,'0'0'11040,"1"8"-10800,-1-4-287,0-1 0,1 0 0,-1 0-1,1 0 1,0 0 0,-1 0 0,2 0 0,-1 0 0,0-1-1,0 1 1,1 0 0,0 0 0,3 3 0,-3-3-318,1-1 1,-1 0-1,1-1 1,0 1-1,0-1 1,-1 1-1,1-1 1,0 0-1,0 0 1,0 0-1,7 1 1,16 1-3193,-23-3 3381,-1 0 0,1 1 1,-1-1-1,1 0 0,0 1 1,-1-1-1,1 1 1,-1 0-1,1 0 0,2 2 1,-4-2 418,1 0 0,-1 1 1,0-1-1,0 1 0,0-1 1,-1 1-1,1-1 0,0 1 1,0 0-1,-1-1 0,1 1 1,-1 0-1,0 0 0,1-1 1,-1 1-1,0 0 1,0 0-1,0-1 0,0 1 1,-1 2-1,0 4 416,0 0 0,-1 0 0,1-1 0,-2 1 0,1 0 1,-6 10-1,5-11-436,0 1 0,0-1 1,0 1-1,1 0 0,1-1 1,-1 1-1,0 9 1,2-16-449,-5 4-4726,-15 16 4972,-3 4 1733,1 0-1278,19-21-1903,15-16-1706,8-8-3043,4-3-4827</inkml:trace>
</inkml:ink>
</file>

<file path=ppt/ink/ink4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5765,'0'0'19496,"-9"11"-17505,5-7-1824,-11 13 582,2 1 0,-14 21 0,24-34-660,0 1 1,0-1-1,0 0 0,0 1 1,1 0-1,0 0 0,0 0 0,1 0 1,0 0-1,0 0 0,0 0 0,1 0 1,0 0-1,1 12 0,-1-17-113,1 0-1,0 0 1,-1 0-1,1 0 0,0 0 1,-1 0-1,1 0 1,0 0-1,0-1 0,0 1 1,0 0-1,0-1 1,0 1-1,0 0 0,0-1 1,0 1-1,0-1 1,0 0-1,1 1 0,-1-1 1,0 0-1,0 0 1,3 1-1,35 1-1121,-21-2 587,-13 1 438,0-1-1,1 1 1,-1 0 0,0 0 0,0 1 0,1 0-1,-1 0 1,0 0 0,-1 0 0,1 1-1,0 0 1,4 3 0,-6-3 247,-1 0 0,0 0-1,1 0 1,-1 0 0,0 0 0,-1 1 0,1-1-1,-1 1 1,1-1 0,-1 1 0,0-1 0,0 1-1,-1 0 1,1-1 0,-1 1 0,0 0 0,0 6-1,3 14 1186,5-30-405,8-41-528,-15 45-410,28-103-187,-28 105 229,0 1-1,0 0 1,0 0-1,0-1 1,0 1-1,0 0 1,0 0 0,0 0-1,-1 0 1,1 0-1,0 0 1,-1 0 0,1 0-1,0 1 1,-1-1-1,1 0 1,-1 0-1,1 2 1,18 28 128,-17-29-130,1 0 0,-1 0 0,0 0 0,1 0 0,0 0 0,-1-1 0,1 1 0,0-1 0,0 1 0,0-1 0,0 0 0,0-1 0,0 1 0,0 0-1,0-1 1,0 1 0,0-1 0,0 0 0,0 0 0,0-1 0,1 1 0,-1-1 0,0 1 0,0-1 0,0 0 0,0 0 0,3-2 0,4-2-280,-1-1 0,1 0 0,-1-1 0,-1 0 0,1 0 0,6-9 0,-26 50-470,-5 7-798,14-23-7848</inkml:trace>
</inkml:ink>
</file>

<file path=ppt/ink/ink4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11755,'0'0'11787,"52"54"-19634,-34-43-1826</inkml:trace>
</inkml:ink>
</file>

<file path=ppt/ink/ink4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1 14990,'0'0'8622,"-7"9"-5921,-4 7-1755,0 0 0,1 1 0,-10 22-1,16-30-677,0 0-1,1 0 0,0 1 0,1-1 0,0 1 0,0 0 0,1 0 0,0-1 0,1 19 0,0-26-372,1 0 0,-1 0 0,1 0 0,0-1 0,0 1 1,-1 0-1,1 0 0,0-1 0,0 1 0,1-1 0,-1 1 0,0-1 0,0 1 0,1-1 0,-1 0 0,1 1 0,-1-1 1,1 0-1,0 0 0,-1 0 0,1 0 0,0-1 0,0 1 0,0 0 0,-1-1 0,1 1 0,0-1 0,0 0 1,0 1-1,0-1 0,0 0 0,0 0 0,0 0 0,0-1 0,2 1 0,7-1-743,0-1 0,0 1-1,0-2 1,18-5 0,-29 8 887,1-1 1,-1 1 0,0 0 0,0 0-1,1-1 1,-1 1 0,0 0-1,1 0 1,-1 0 0,0-1-1,1 1 1,-1 0 0,0 0 0,1 0-1,-1 0 1,0 0 0,1 0-1,-1 0 1,0 0 0,1 0-1,-1 0 1,0 0 0,1 0 0,-1 0-1,1 0 1,-1 0 0,0 0-1,1 0 1,-1 0 0,0 0-1,1 1 1,-1-1 0,0 0 0,1 0-1,-1 0 1,0 1 0,0-1-1,1 0 1,-1 0 0,0 1-1,0-1 1,1 0 0,-1 1 0,-10 16 1758,-25 19 273,16-19-1426,11-8-440,-1-1-1,0 0 0,0-1 0,-1 0 1,1 0-1,-2-1 0,-19 9 0,57-50-9295,-3 15 4014,4-1-1708</inkml:trace>
</inkml:ink>
</file>

<file path=ppt/ink/ink4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9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25 245 16464,'0'0'11627,"-3"9"-9855,2-6-1488,-16 46 1431,16-47-1691,1-1 1,-1 0-1,1 0 1,-1 0-1,1 1 1,0-1-1,-1 0 1,1 1-1,0-1 1,0 0-1,0 0 0,0 1 1,0-1-1,1 0 1,-1 1-1,0-1 1,0 0-1,1 0 1,-1 1-1,1-1 1,-1 0-1,1 0 1,0 0-1,-1 0 0,1 1 1,0-1-1,0 0 1,0 0-1,-1-1 1,1 1-1,0 0 1,1 0-1,-1 0 1,0-1-1,0 1 1,1 0-1,4 0-33,0 0 0,0 0 0,0-1 0,0 0 0,0-1 0,0 1 0,-1-1-1,1 0 1,0 0 0,0-1 0,-1 0 0,1 0 0,-1 0 0,1-1 0,-1 1 0,5-5 0,5-4-52,-1 0 0,0-2 0,21-23 0,-4 3 11,-40 69 172,2-20-75,1-1-1,1 1 1,0 0-1,1 1 1,1-1-1,-2 25 1,5-40-47,0 0 0,0 0 0,0 0 0,1 0 0,-1 0 0,0 0 0,0-1 0,1 1 0,-1 0 0,0 0 0,1 0 0,-1 0 0,1-1 0,-1 1 0,1 0 0,-1 0 0,1-1 0,0 1 0,-1 0 0,1-1 0,0 1 0,-1-1 0,1 1 0,0-1 0,0 1 0,0-1 0,0 0 0,-1 1 0,1-1 0,0 0 0,0 0 0,0 1 0,0-1 0,0 0 0,0 0 0,0 0 0,0 0 0,-1 0 0,1 0 0,0-1 0,0 1 0,0 0 0,0 0 0,0-1 0,0 1 0,-1 0 0,1-1 0,0 1 0,1-1 0,5-2 0,-1 1 0,0-1 0,1-1 0,-1 1 0,9-8 0,41-44-1901,-41 36-666,-1 0 0,21-41 0,-14 15-4241,30-92 1,-35 84-2487</inkml:trace>
</inkml:ink>
</file>

<file path=ppt/ink/ink4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49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9449,'-5'12'10890,"-12"16"-8087,0-2-1495,6-2 46,0 0 1,2 0 0,-12 43-1,18-54-1146,1 1 1,0-1-1,0 0 0,2 1 0,-1-1 0,2 0 1,0 1-1,0-1 0,4 15 0,-3-23-197,0 0 1,0 1-1,0-1 0,1 0 0,0-1 1,0 1-1,0 0 0,8 7 0,-10-10-27,1 0 0,0 0 0,0 0 0,0 0 0,1-1 0,-1 1 0,0-1 0,1 1 0,-1-1 0,1 0 0,-1 0 0,1 0 0,0 0 0,-1-1 0,1 1 0,0-1 0,-1 1 0,1-1 0,0 0 0,3 0 0,-5-1-19,1 0 0,-1-1 0,1 1 0,-1 0 1,0 0-1,0-1 0,1 1 0,-1 0 0,0-1 0,0 1 0,0-1 0,0 0 0,-1 1 0,1-1 0,0 0 0,-1 1 0,1-1 0,-1 0 0,1 0 0,-1 0 0,0 1 0,0-1 0,0 0 0,0 0 0,0 0 0,-1-2 0,-5-52-83,4 51 79,0 0 0,0 0 0,0 0 0,-1 0 0,0 1-1,0-1 1,-6-5 0,8 8 41,-1 1-1,1-1 0,0 1 0,-1 0 1,1-1-1,-1 1 0,0 0 0,1 0 0,-1 0 1,0 0-1,0 0 0,1 1 0,-1-1 1,0 0-1,0 1 0,0-1 0,0 1 1,0 0-1,0 0 0,0 0 0,0 0 1,0 0-1,-4 1 0,5-1 26,0 1 0,0-1 1,0 1-1,1-1 0,-1 1 0,0 0 0,0 0 0,0-1 1,0 1-1,1 0 0,-1 0 0,0 0 0,1 0 0,-1 0 1,1 0-1,-1 0 0,1 0 0,-1 0 0,1 0 0,0 0 1,0 0-1,-1 0 0,1 0 0,0 0 0,0 0 1,0 0-1,0 1 0,0-1 0,0 0 0,1 0 0,-1 0 1,1 2-1,-1-1-4,1 0 1,-1 0 0,1 0 0,0 1-1,-1-1 1,1 0 0,0 0-1,1 0 1,-1-1 0,0 1-1,0 0 1,1 0 0,-1-1 0,1 1-1,3 2 1,2-1-15,0 0 1,0 0-1,1-1 0,-1 0 0,1-1 1,-1 1-1,1-2 0,-1 1 1,1-1-1,0 0 0,-1 0 1,1-1-1,0 0 0,-1-1 1,1 1-1,-1-1 0,0-1 0,1 0 1,6-3-1,5-3-45,0-2-1,-1 1 1,0-2 0,-1-1-1,26-23 1,-71 103 1173,0 7-1117,26-68-20,1 0-1,0 1 1,0-1 0,0 0-1,0 1 1,1-1-1,0 1 1,1-1 0,-1 1-1,3 7 1,-3-13-15,1 0 0,-1 0 0,0 0 0,1 0 0,-1 0 0,1 0 0,-1 0 1,1 0-1,0 0 0,-1 0 0,1 0 0,0-1 0,0 1 0,0 0 0,0 0 0,-1-1 0,1 1 0,0-1 0,0 1 0,0-1 0,0 1 0,0-1 0,0 0 1,0 1-1,1-1 0,-1 0 0,0 0 0,0 0 0,0 0 0,0 0 0,0 0 0,0 0 0,0 0 0,0 0 0,0 0 0,1-1 0,-1 1 0,0 0 1,0-1-1,0 1 0,1-2 0,2 1-175,-1-1 1,1 0-1,0 0 1,-1 0-1,0-1 1,1 1-1,-1-1 1,0 1-1,-1-1 1,4-4-1,-1 0-1387,-1-1 1,0 0-1,-1 0 1,0 0-1,4-14 0,3-19-5629</inkml:trace>
</inkml:ink>
</file>

<file path=ppt/ink/ink4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16720,'0'0'2605,"-3"9"75,0-1-2178,1 1 0,0-1 0,0 1 0,1 0 1,0-1-1,0 1 0,2 13 0,-1-19-468,0 0 1,1 0-1,0 0 0,0 0 0,0 0 0,0 0 0,0 0 1,1 0-1,-1-1 0,1 1 0,3 4 0,-3-5-266,1 1-1,-1-1 0,1 0 0,-1 0 1,1 0-1,0-1 0,0 1 0,0-1 1,0 1-1,0-1 0,0 0 0,0 0 1,6 1-1,0-1-1251,0 0 0,0 0 0,0 0 0,0-1 0,15-2 0,-19 1 1562,-1 0 0,1 0 0,0-1 0,0 1 0,-1-1 0,1 0 0,6 0 10477,-16 14-7703,-9 14-1767,10-19-836,-27 50 1767,30-53-1936,-1-1-1,1 0 1,0 1-1,0-1 1,0 1 0,0-1-1,1 1 1,-1 0-1,1-1 1,0 1 0,0 0-1,0-1 1,0 1-1,2 5 1,-1-7-80,1-1 0,-1 1 0,1-1 0,-1 0 0,1 0 0,0 0 0,0 1 0,-1-2 0,1 1 0,0 0 0,0 0 0,0-1 0,0 1 0,0-1 0,0 1 0,0-1 0,0 0 0,0 0 0,0 0 0,0 0 0,0 0 0,2 0 0,49-6 0,-35 2-375,0-2 0,0 0 0,32-16 0,-35 14 132,0 1 0,0 1 0,1 0 0,0 1 0,23-4 1,-38 9 275,0 0 0,-1 1 1,1-1-1,0 0 1,-1 0-1,1 1 1,0-1-1,-1 0 1,1 1-1,-1-1 1,1 0-1,-1 1 0,1-1 1,-1 1-1,1-1 1,-1 1-1,1 0 1,-1-1-1,0 1 1,1-1-1,-1 1 0,0 0 1,1-1-1,-1 1 1,0 0-1,0-1 1,0 1-1,1 0 1,-1-1-1,0 1 1,0 0-1,0-1 0,0 1 1,0 0-1,-1 0 1,1-1-1,0 2 1,-4 37 1446,3-28-1274,0-7-196,1-2-191,0 0 1,-1 1 0,1-1 0,0 0 0,0 0 0,0 0 0,0 0 0,0 0 0,1 0 0,-1 0-1,1 1 1,-1-1 0,1 0 0,0 0 0,1 2 0,8 1-6621</inkml:trace>
</inkml:ink>
</file>

<file path=ppt/ink/ink4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50 11018,'2'-5'869,"1"1"136,-1-1-1,0 1 1,-1-1-1,1 1 0,-1-1 1,0 1-1,1-10 1,-9 18 1872,0 7-2601,1 1-1,0 0 0,1 0 0,0 0 1,1 1-1,0 0 0,-2 16 1,-11 99 1824,15-105-1550,1-14-360,-2 19 247,0-1 0,2 0 0,5 48 0,-4-73-430,0-1 1,0 0 0,1 0 0,-1 0-1,0 0 1,1 1 0,-1-1 0,1 0-1,-1 0 1,1 0 0,0 0-1,-1 0 1,1 0 0,0 0 0,0 0-1,-1 0 1,1-1 0,0 1 0,0 0-1,0 0 1,0-1 0,0 1 0,0-1-1,0 1 1,1-1 0,-1 1-1,0-1 1,0 0 0,0 1 0,0-1-1,1 0 1,-1 0 0,0 0 0,0 0-1,0 0 1,1 0 0,-1 0-1,0-1 1,0 1 0,0 0 0,1 0-1,0-2 1,2 1 12,0 0 0,0-1 0,0 0 0,0 0 0,-1 0 0,1 0-1,-1 0 1,1-1 0,-1 0 0,0 0 0,3-3 0,0-2-16,-1 0 1,1 0-1,-2-1 0,1 1 1,-1-1-1,0 0 1,-1-1-1,0 1 0,-1-1 1,0 1-1,0-1 1,-1 0-1,0 1 0,-1-1 1,0 0-1,-3-18 1,3 27-7,0 1 1,0-1-1,0 1 1,0 0-1,0-1 1,0 1-1,0-1 1,0 1-1,0-1 1,-1 1-1,1 0 1,0-1-1,0 1 1,0-1-1,-1 1 1,1 0-1,0-1 1,-1 1-1,1 0 1,0-1-1,-1 1 1,1 0-1,0 0 1,-1-1-1,1 1 1,0 0-1,-1 0 1,1-1-1,-1 1 1,1 0-1,-1 0 1,1 0-1,0 0 1,-1 0-1,1 0 1,-1 0-1,1 0 1,-1 0-1,1 0 1,-1 0-1,1 0 1,0 0-1,-1 0 1,1 0-1,-1 0 1,1 1-1,-1-1 1,1 0-1,0 0 1,-1 0 0,1 1-1,0-1 1,-1 0-1,1 1 1,0-1-1,-1 0 1,1 1-1,-1-1 1,-13 23-104,13-21 107,0 0-1,0 0 0,1 0 0,-1 0 0,1 0 1,0 0-1,-1 0 0,1 0 0,0 1 0,0-1 0,0 0 1,1 0-1,-1 0 0,0 0 0,1 0 0,0 0 1,-1 0-1,1 0 0,0 0 0,0 0 0,0 0 1,0 0-1,0-1 0,1 1 0,-1 0 0,0-1 0,1 1 1,-1-1-1,1 1 0,2 1 0,1-1 25,1 0 0,0-1 0,-1 1-1,1-1 1,0 0 0,0 0 0,0-1-1,0 0 1,-1 0 0,8-1 0,-2 0 2,0-1 1,0 0-1,0-1 1,0 0-1,-1-1 1,1 0-1,-1 0 1,0-1-1,11-7 0,5-6 33,47-39-1,-72 57-61,-1 0-1,0-1 1,0 1-1,0 0 1,0 0-1,0 0 1,0 0-1,1-1 1,-1 1-1,0 0 1,0 0-1,0 0 1,0 0-1,1 0 1,-1 0-1,0 0 0,0 0 1,0 0-1,0-1 1,1 1-1,-1 0 1,0 0-1,0 0 1,0 0-1,1 0 1,-1 0-1,0 0 1,0 0-1,0 0 1,1 1-1,-1-1 1,0 0-1,0 0 1,0 0-1,1 0 0,-1 0 1,0 0-1,0 0 1,0 0-1,0 0 1,1 1-1,-1-1 1,0 0-1,0 0 1,0 0-1,2 14-1,-6 31 126,2-24-2,2-20-118,0-1-1,0 1 0,0-1 1,0 1-1,0-1 0,0 0 1,0 1-1,0-1 0,0 1 1,1-1-1,-1 0 0,0 1 1,0-1-1,0 0 0,1 1 1,-1-1-1,0 1 0,0-1 1,1 0-1,-1 0 0,0 1 1,1-1-1,-1 0 0,0 0 1,1 1-1,-1-1 1,0 0-1,1 0 0,-1 0 1,1 0-1,-1 1 0,0-1 1,1 0-1,-1 0 0,1 0 1,-1 0-1,1 0 0,24-5 24,19-17-1064,25-27-5831,-25 12-2491,-21 18-105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17200,'0'0'11083,"75"-20"-9033,-22-5-929,5-2-833,-1 0-288,-8 5-1698,-10 4-2722,-16 4-3587</inkml:trace>
</inkml:ink>
</file>

<file path=ppt/ink/ink4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6:52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61 191 5157,'0'0'6956,"-7"11"-2883,-1-1-3204,2-2-256,0-1-1,0 1 1,1 0 0,0 1 0,0-1-1,1 1 1,-5 14 0,9-23-569,1 1-1,-1 0 1,0-1 0,0 1 0,0-1 0,0 1 0,1-1-1,-1 1 1,0-1 0,0 1 0,1-1 0,-1 1 0,0-1-1,1 1 1,-1-1 0,0 1 0,1-1 0,-1 0 0,1 1-1,-1-1 1,1 0 0,-1 1 0,1-1 0,-1 0 0,1 0-1,-1 1 1,1-1 0,0 0 0,-1 0 0,1 0-1,-1 0 1,1 0 0,-1 0 0,1 0 0,0 0 0,-1 0-1,1 0 1,-1 0 0,1 0 0,-1 0 0,1 0 0,0 0-1,-1-1 1,1 1 0,-1 0 0,1-1 0,-1 1 0,1-1-1,30-9-535,23-23-2964,-43 25 2020,-1-1 0,0 0 0,-1-1 0,0 0-1,-1-1 1,0 1 0,0-2 0,-2 1 0,9-17 0,-1-15 1660,-9-2 4946,-5 45-4989,0 0 0,1-1 0,-1 1-1,0-1 1,0 1 0,0 0 0,0-1-1,0 1 1,0 0 0,0-1 0,0 1-1,0 0 1,0-1 0,0 1 0,0 0-1,-1-1 1,1 1 0,0-1 0,0 1-1,0 0 1,0-1 0,-1 1 0,1 0-1,0 0 1,0-1 0,0 1 0,-1 0-1,1 0 1,0-1 0,-1 1 0,1 0-1,0 0 1,0-1 0,-1 1 0,1 0-1,0 0 1,-1 0 0,1 0 0,0 0-1,-1 0 1,-14 9 2598,-10 25-1208,0 28 879,24-58-2261,0 0-1,0 1 1,0-1-1,0 1 1,1-1-1,-1 0 1,1 1-1,0-1 1,1 1-1,-1-1 0,1 1 1,2 7-1,-2-11-177,0 1 0,0-1 0,0 0 0,0 0 0,1 0 0,-1 0 0,0 0 0,1 0 0,-1-1 0,0 1 0,1 0 0,-1-1-1,1 1 1,-1-1 0,1 1 0,0-1 0,-1 0 0,1 0 0,-1 0 0,1 0 0,0 0 0,-1 0 0,1 0 0,2-1 0,1 1-11,0-1 1,1 0 0,-1 0-1,0 0 1,1-1-1,6-3 1,-3-1-173,0 0-1,0-1 1,-1 0 0,0 0-1,0-1 1,-1 0-1,0 0 1,-1-1 0,1 0-1,-2 0 1,1-1 0,-1 1-1,-1-1 1,0 0 0,0-1-1,-1 1 1,0-1 0,-1 1-1,0-1 1,0-18 0,-6 21 791,-6 14-159,-7 14-45,12-10-294,1 0-1,-1 0 1,2 0 0,-1 1-1,2-1 1,-1 1-1,1 0 1,1 0-1,0 0 1,1 0-1,1 18 1,-1-27-132,0 0 0,0 0 0,0-1 1,0 1-1,1 0 0,-1-1 0,1 1 0,-1 0 0,1-1 0,-1 1 1,1-1-1,0 1 0,0-1 0,0 1 0,0-1 0,0 1 1,0-1-1,0 0 0,0 0 0,1 0 0,-1 1 0,0-1 0,1 0 1,-1-1-1,1 1 0,-1 0 0,1 0 0,0-1 0,-1 1 0,1-1 1,-1 1-1,1-1 0,0 1 0,0-1 0,-1 0 0,1 0 1,0 0-1,-1 0 0,1 0 0,0-1 0,0 1 0,-1 0 0,3-1 1,1-1-138,1 0 0,-1 1 1,0-2-1,0 1 0,0-1 1,0 1-1,0-1 0,0 0 1,-1-1-1,0 1 0,0-1 1,5-5-1,-3 0 109,0 0-1,-1 0 1,-1 0-1,1 0 1,-1-1 0,-1 0-1,0 0 1,0 0-1,-1 0 1,-1 0-1,1-1 1,-1-14 0,-1 25 53,0 0 0,0 0 0,0 0 1,0 0-1,0-1 0,0 1 1,0 0-1,0 0 0,0 0 1,0 0-1,0 0 0,0 0 0,0 0 1,0 0-1,0 0 0,0-1 1,0 1-1,0 0 0,0 0 1,-1 0-1,1 0 0,0 0 0,0 0 1,0 0-1,0 0 0,0 0 1,0 0-1,0 0 0,0 0 1,0 0-1,0 0 0,0-1 0,0 1 1,-1 0-1,1 0 0,0 0 1,0 0-1,0 0 0,0 0 0,0 0 1,0 0-1,0 0 0,0 0 1,-1 0-1,1 0 0,0 0 1,0 0-1,0 0 0,0 0 0,0 1 1,0-1-1,0 0 0,0 0 1,0 0-1,0 0 0,-1 0 1,1 0-1,0 0 0,0 0 0,0 0 1,0 0-1,0 0 0,0 0 1,0 0-1,0 0 0,0 1 1,0-1-1,0 0 0,-9 10 316,-7 12-221,8-8 35,1-1 0,1 1 0,0 0 0,1 0 1,0 1-1,2 0 0,-1 0 0,2 0 0,0 0 0,0 18 0,2-32-168,0 0-1,1 0 0,-1 0 0,0 0 1,0 0-1,1-1 0,-1 1 0,0 0 1,1 0-1,-1 0 0,1-1 0,-1 1 0,1 0 1,-1-1-1,1 1 0,0 0 0,-1-1 1,1 1-1,0-1 0,-1 1 0,1-1 1,0 1-1,0-1 0,-1 0 0,1 1 1,0-1-1,0 0 0,0 0 0,0 1 0,-1-1 1,1 0-1,0 0 0,0 0 0,0 0 1,0 0-1,0 0 0,0 0 0,-1 0 1,1-1-1,0 1 0,0 0 0,1-1 1,1 0-168,0 1 0,0-1 1,0 0-1,-1-1 1,1 1-1,0 0 1,-1-1-1,1 0 1,-1 1-1,1-1 1,1-2-1,0 0 91,-1-1-1,-1 1 1,1-1 0,-1 1-1,0-1 1,0 0-1,0 0 1,-1 0-1,1 0 1,-1 0 0,0 0-1,-1 0 1,1 0-1,-1 0 1,-1-9-1,1 14 166,0 1 0,0-1-1,0 0 1,0 1-1,0-1 1,0 1 0,-1-1-1,1 0 1,0 1-1,0-1 1,0 0 0,0 1-1,-1-1 1,1 0-1,0 1 1,0-1 0,-1 0-1,1 0 1,0 1-1,-1-1 1,1 0 0,0 0-1,-1 1 1,1-1-1,0 0 1,-1 0 0,1 0-1,-1 0 1,1 0-1,0 0 1,-1 0 0,1 1-1,0-1 1,-1 0-1,1 0 1,-1 0 0,1-1-1,0 1 1,-1 0-1,1 0 1,-1 0 0,1 0-1,0 0 1,-1 0 0,1 0-1,0-1 1,-1 1-1,1 0 1,0 0 0,-1-1-1,1 1 1,0 0-1,-1 0 1,1-1 0,0 1-1,0 0 1,0-1-1,-1 1 1,1 0 0,0-1-1,0 1 1,0 0-1,0-1 1,-1 1 0,1 0-1,0-1 1,0 1-1,0-1 1,0 0 0,0 3 27,-1 1 1,1-1-1,0 0 1,0 0 0,0 0-1,0 0 1,0 0 0,1 0-1,-1 0 1,0 0 0,1 0-1,0 0 1,-1 0 0,1 0-1,0 0 1,0 0 0,0 0-1,0-1 1,1 1-1,-1 0 1,0-1 0,1 1-1,-1-1 1,2 2 0,1 0 9,1-1 0,-1 1 1,0-1-1,1 0 0,0 0 0,-1-1 1,1 1-1,0-1 0,0 0 0,5 0 1,3 0-19,-1 0 1,1-1-1,-1 0 1,1-1-1,-1-1 1,1 0-1,21-6 1,-26 5-269,0 0 0,-1 0 1,1-1-1,-1 1 0,0-2 1,0 1-1,0-1 0,-1 0 0,12-11 1</inkml:trace>
</inkml:ink>
</file>

<file path=ppt/ink/ink4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0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1237 212 6726,'0'0'1607,"-5"-11"-139,2 3-1167,-6-15 518,-1 1 0,0 0 0,-20-28 0,26 44-728,0 1-1,0-1 0,-1 1 0,0 0 0,0 0 0,0 0 1,0 0-1,-1 1 0,0 0 0,0 1 0,0-1 0,0 1 1,0 0-1,-1 0 0,0 1 0,1 0 0,-1 0 0,-8-1 1,-4 3-56,0 0 0,1 1 0,-1 1 1,1 1-1,-1 1 0,1 0 0,0 1 1,1 1-1,-23 11 0,-23 13 78,-67 45 0,80-44-99,42-27-13,-77 45 246,3 4 0,-130 107 1,188-137-147,0 1 0,2 2 0,0 0 0,-30 50 0,40-56-70,2 0 0,0 1-1,2 0 1,0 1 0,1 0 0,2 0 0,-7 45 0,10-45-31,1 0 1,1 0-1,1 0 1,0 1-1,2-2 1,1 1-1,0 0 1,2-1-1,0 0 1,1 0-1,2 0 0,0-1 1,1 0-1,1-1 1,0 0-1,2-1 1,0 0-1,1-1 1,1-1-1,0 0 1,2-1-1,22 17 1,-12-12 13,1-2 0,0-1 0,1-1 1,1-1-1,0-2 0,1-1 0,1-2 0,46 10 1,-40-12 17,1-3 0,0-1 0,0-2 0,0-1 0,-1-3 0,75-11 0,-87 7 153,1-1-1,-1-1 1,0-1 0,-1-1-1,0-2 1,-1 0 0,0-2 0,-1 0-1,-1-2 1,0-1 0,-1 0-1,-1-1 1,0-2 0,-2 0-1,23-31 1,-20 21-88,-1-2 1,-2 0-1,-1-1 0,-1-1 0,-2 0 1,-2-1-1,-1-1 0,-1 0 1,-2 0-1,5-67 0,-10 68-23,-2 0 0,-2 0 0,0 0 0,-3 0 0,-1 1 0,-15-55 0,13 68-2,-1 0 0,0 1 0,-2 0 0,-1 0 0,0 1 0,-1 0 0,-1 1 0,-1 0 0,-1 2 1,0-1-1,-26-20 0,18 20-40,0 0 1,-1 2-1,-1 1 1,0 1-1,-1 1 1,-1 1-1,0 2 0,0 0 1,0 2-1,-1 1 1,0 1-1,-55-2 1,44 6-516,0 2 0,0 2 1,-57 11-1,57-6-1051,1 2 0,0 2 0,-45 21 0,33-10-5475</inkml:trace>
</inkml:ink>
</file>

<file path=ppt/ink/ink4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66 290 10826,'0'0'673,"-10"-8"939,9 6-1569,-6-3 265,1-1 0,0 1-1,0-2 1,1 1 0,-6-10-1,9 13-150,0 0-1,0 0 0,1-1 1,-1 1-1,1-1 1,0 1-1,0-1 1,1 1-1,-1-1 1,1 1-1,-1-1 1,1 0-1,0 1 0,0-1 1,1 0-1,-1 1 1,1-1-1,0 1 1,2-7-1,1 2 40,0 1-1,0-1 1,1 1 0,0 1-1,1-1 1,-1 1-1,1 0 1,0 0-1,1 0 1,0 1 0,-1 0-1,2 0 1,12-6-1,-1 1 19,1 1 0,1 1-1,-1 1 1,27-6-1,-8 6-224,0 2 0,0 1 0,0 2 0,0 2-1,0 1 1,0 2 0,55 11 0,20 13-1410,126 48 0,10 2 749,-212-68 867,1-2 0,-1-2 0,2-1 0,-1-2-1,50-4 1,192-35 390,-256 33-599,36-6 12,86-4 1,-129 14 42,0 0 1,0 1-1,0 1 0,0 0 1,0 2-1,0 0 1,-1 1-1,0 0 1,24 12-1,-22-7 306,-2 0 280,1-1 0,0-1 0,29 9 0,-39-15-461,0-1-1,0 0 1,0 0 0,0 0-1,1-1 1,-1-1-1,0 1 1,0-1 0,0-1-1,1 1 1,13-6-1,34-16 454,98-54-1,28-13-572,-160 81 4,0 2-1,1 0 0,-1 2 1,1 0-1,0 1 0,40 0 0,-58 4-1,0 1-1,0 0 0,0 0 1,-1 0-1,1 0 0,0 1 0,-1 0 1,1 0-1,-1 0 0,0 0 1,0 1-1,1 0 0,-2 0 0,1 0 1,0 0-1,3 5 0,-3-5-146,-1 1-1,1-1 0,0 1 0,0-1 1,1 0-1,-1-1 0,1 1 0,-1-1 1,1 0-1,0 0 0,0 0 0,0-1 1,9 2-1,3-5-3140,0-12-2649</inkml:trace>
</inkml:ink>
</file>

<file path=ppt/ink/ink4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46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17777,'0'0'961,"6"9"998,28 50 1091,47 117 0,-53-108-2729,68 117 0,-60-137-628,-26-38-231,-2 1-1,0 0 1,13 23-1,-21-33 419,1 0 0,-1 0 0,0-1 0,0 1-1,1 0 1,-1 0 0,0 0 0,0-1 0,0 1-1,0 0 1,0 0 0,0 0 0,0 0 0,0-1-1,0 1 1,-1 0 0,1 0 0,0 0 0,0-1-1,-1 1 1,1 0 0,0-1 0,-1 1 0,1 0-1,-1 0 1,1-1 0,-1 1 0,1-1 0,-1 1-1,0-1 1,1 1 0,-1-1 0,1 1 0,-1-1-1,0 1 1,0-1 0,1 0 0,-1 1 0,0-1-1,0 0 1,1 0 0,-1 1 0,0-1 0,0 0-1,0 0 1,0 0 0,1 0 0,-2 0 0,-52 1-3835,42-2 2551,-3 0 335,1 0-1,0-1 0,0 0 0,-23-8 1,13 2 463,1-2 0,-26-13-1,-41-33 3023,16-4 4935,72 59-7172,1 0-1,0 0 1,-1 0-1,1 0 1,0 0-1,0-1 1,0 1-1,0 0 1,0-1-1,0 1 1,0 0-1,0-1 1,0 1-1,1-1 1,-1 0-1,0 1 1,1-1-1,0 1 1,-1-1-1,1 0 1,0 1-1,0-1 1,0 0-1,0 0 1,0 1-1,0-1 1,0 0-1,1 1 1,-1-1-1,1 0 1,-1 1-1,1-1 1,0 1-1,-1-1 1,1 1-1,0-1 1,0 1-1,0 0 1,0-1-1,0 1 1,0 0-1,1 0 1,-1 0-1,0 0 1,3-2 0,8-5 275,1 0 1,0 2 0,0-1-1,22-7 1,-10 4 169,161-65 640,43-20-2403,-85 18-7089,-67 25-4830</inkml:trace>
</inkml:ink>
</file>

<file path=ppt/ink/ink4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7:5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2592 163 6118,'-24'-17'389,"0"2"1,-1 0 0,-1 2 0,0 1-1,-1 1 1,0 1 0,-1 1-1,0 2 1,0 1 0,-53-5 0,-78-2 1734,-284 12 1,355 9-2043,0 4 0,1 4 1,0 3-1,2 4 0,0 4 0,-94 45 1,71-21 326,3 5 0,2 4 0,3 5 0,-100 85 0,158-116 151,2 1-1,1 3 1,-57 73 0,82-92-462,0 0 1,2 2 0,1-1 0,0 2 0,1-1 0,2 1-1,0 1 1,1-1 0,2 2 0,-6 44 0,9-43-30,1 0 1,2 0-1,1 0 0,0 0 1,2 0-1,1-1 1,1 1-1,1-1 0,19 44 1,223 463 121,-194-430-158,3-4 1,5-2 0,86 100-1,-106-149-6,1-2 0,2-2 0,3-2 0,0-3 0,3-1 0,1-3 0,1-2 0,2-2 0,0-3 0,98 30 0,-96-39-1,0-2 0,2-3 0,-1-2 0,1-4 0,0-1 0,1-4 0,-1-2 0,0-2 0,0-4 0,0-2 0,61-17 0,-11-10-7,-1-4 1,-3-5-1,-2-5 0,-1-5 1,-4-3-1,-2-5 0,98-84 1,-133 96-9,-2-4-1,-3-1 1,-2-4 0,-3-1-1,66-103 1,-91 121 28,-2-1-1,-2-1 0,-2-1 1,-2-1-1,-2-1 1,-2 0-1,-2-1 0,-3-1 1,8-95-1,-15 102 80,-3 1 0,-2-1 0,-1 1 0,-3 0 0,-1 0 0,-2 0 0,-2 1 0,-1 1 0,-28-60 0,8 36-78,-2 2 0,-3 2 0,-3 1 1,-2 2-1,-2 2 0,-3 2 0,-70-61 0,75 78 34,-1 2 0,-2 2 0,-1 2 1,-2 2-1,0 2 0,-2 2 0,-1 2 0,0 3 0,-104-25 0,79 31-117,0 4-1,0 3 0,-139 6 1,80 11-1621,-169 37 0,166-23-1854,25-11-3582</inkml:trace>
</inkml:ink>
</file>

<file path=ppt/ink/ink4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0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544 295 1057,'0'0'2920,"-10"-1"-1393,-50-2 729,5 0 892,41 2-1118,18 1 300,24 2-2292,-1 1 0,49 11 0,16 2 8,16-8-35,0-4 1,165-16-1,217-52 33,-311 38-42,-11 2 41,1394-171 1126,-1511 190-910,-19 1-35,0 2 1,0 0 0,1 2 0,34 5-1,-66-5-222,-1 0 0,1 0-1,-1 0 1,1 0-1,0 0 1,-1 0-1,1 0 1,-1 0-1,1 0 1,-1 0-1,1 0 1,-1 0-1,1 0 1,-1 1-1,1-1 1,-1 0 0,1 0-1,-1 1 1,1-1-1,-1 0 1,0 1-1,1-1 1,-1 0-1,1 1 1,-1-1-1,0 1 1,1-1-1,-1 1 1,0-1 0,0 1-1,1-1 1,-1 1-1,0-1 1,0 1-1,0-1 1,0 1-1,0-1 1,1 1-1,-1-1 1,0 1-1,0-1 1,0 1-1,0-1 1,-1 1 0,1-1-1,0 1 1,0 0-1,0-1 1,0 1-1,0-1 1,-1 1-1,1-1 1,0 0-1,-1 1 1,0 0-1,-23 21 68,-18-3-73,0-1 0,-1-2 0,-1-2 0,0-2-1,-56 9 1,-234 16-104,-660 70 113,-93 56-5,1062-156-21,24-7 20,1 0 0,0 0 0,0 0 1,0 0-1,0 1 0,0-1 0,0 0 0,0 0 0,0 0 1,0 0-1,0 1 0,0-1 0,0 0 0,0 0 1,0 0-1,0 0 0,0 1 0,0-1 0,0 0 1,0 0-1,0 0 0,0 1 0,0-1 0,0 0 1,0 0-1,0 0 0,0 0 0,0 1 0,0-1 0,1 0 1,-1 0-1,0 0 0,0 0 0,0 0 0,0 0 1,0 1-1,1-1 0,-1 0 0,0 0 0,0 0 1,0 0-1,0 0 0,0 0 0,1 0 0,-1 0 1,0 0-1,0 0 0,0 0 0,1 0 0,-1 0 0,0 0 1,0 0-1,0 0 0,0 0 0,1 0 0,49 8-49,107-7 73,234-28 0,156-54 32,-178 23-39,-101 21-5,338-3 0,-625 47-24,-22 1 9,-662-8 115,296-11-35,304 11-75,-233 5-26,255 0 33,0 4 0,-87 20 0,157-26-8,-52 15 1,61-18-1,0 1-1,-1 0 1,1 0 0,0 0-1,0 0 1,-1 0 0,1 1 0,0-1-1,0 0 1,0 1 0,1 0-1,-1-1 1,0 1 0,1 0 0,-1 0-1,1 0 1,-1 0 0,1 0 0,0 0-1,-1 5 1,2-6-2,0 0 1,0 0-1,0 0 0,0 1 1,0-1-1,1 0 1,-1 0-1,1 0 0,-1 1 1,1-1-1,-1 0 0,1 0 1,0 0-1,-1 0 1,1 0-1,0 0 0,0 0 1,0-1-1,0 1 0,0 0 1,0 0-1,0 0 1,0-1-1,0 1 0,0-1 1,0 1-1,0-1 0,0 1 1,1-1-1,-1 0 1,2 1-1,45 8-5,-42-8 7,87 8-5,0-4-1,98-8 1,188-33 16,1178-223 0,-1518 252 2,-14 2-10,1 0 1,-2-1-1,38-16 0,-48 12 14,-21 3-41,-25 1-22,-61 1 13,0 5 0,-108 12 1,-188 41 11,325-43 17,-1839 299 431,1433-231-203,66 1-396,234-40-3296,113-27-1326,19-10-4191</inkml:trace>
</inkml:ink>
</file>

<file path=ppt/ink/ink4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1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882 5285,'-10'-12'230,"8"10"-249,-206-239 3828,187 211-3452,-1 0 1,-1 2 0,-1 0-1,-2 2 1,0 0 0,-2 2 0,-1 1-1,-1 2 1,0 1 0,-52-26-1,-46-4-139,-1 5 0,-140-28 0,168 47-151,-73-15 138,-1 7 1,-2 9 0,-255-6-1,219 32 327,0 9 0,-326 58 0,423-45-474,2 6 1,2 4-1,1 5 0,1 5 1,3 5-1,2 5 0,2 4 0,3 4 1,3 5-1,2 4 0,-102 99 0,155-128-17,1 2 0,2 2 0,3 1 0,1 2-1,-42 79 1,56-86 78,2 1 0,1 1 0,3 0 0,2 2 0,1-1-1,3 2 1,-7 73 0,13-46-80,2 1 0,4-1 0,4 1 0,2-2-1,4 1 1,2-1 0,4-1 0,3-1 0,3-1 0,47 92-1,-34-88-23,3-1-1,4-2 1,2-2 0,4-3-1,2-1 1,3-3-1,2-2 1,4-3-1,1-3 1,134 85 0,-67-61 70,4-6 0,3-5 1,2-7-1,3-6 1,2-6-1,2-6 0,1-7 1,2-7-1,1-5 1,222 2-1,-156-23-82,1-9 0,-1-10 1,215-45-1,-291 32-22,-2-5 0,-1-6 0,-2-6 0,-3-6 0,198-112 0,-221 100 6,-3-4 0,191-167 0,-246 189 67,-2-2-1,-2-2 1,-2-2-1,-3-2 1,-3-2-1,-2-2 1,30-65-1,-53 93 59,-1 0-1,-2-1 0,0 0 0,-3-1 0,-1 0 1,-1-1-1,-2 1 0,-1-1 0,-2 0 1,-2 0-1,-1 0 0,-1 0 0,-2 1 0,-2 0 1,-1 0-1,-1 0 0,-22-50 0,2 27 73,-3 1 0,-2 2-1,-3 1 1,-1 2 0,-60-60 0,18 30 50,-4 5 0,-107-77 0,78 76-180,-4 5 0,-3 5 0,-2 6 1,-191-68-1,-534-124-2409,841 251 2314,-386-117-4006,231 54-63</inkml:trace>
</inkml:ink>
</file>

<file path=ppt/ink/ink4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2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370 1 14542,'0'0'5546,"-4"9"-4206,-71 169 2761,-72 156-3429,135-311-717,5-8-75,-1 1-1,0-1 0,-1-1 1,-1 0-1,-20 23 0,29-37-34,1 1 1,-1-1-1,1 1 0,-1 0 0,0-1 1,1 1-1,-1-1 0,0 0 1,0 1-1,0-1 0,1 0 0,-1 1 1,0-1-1,0 0 0,0 0 1,1 1-1,-1-1 0,0 0 0,0 0 1,0 0-1,0 0 0,0 0 1,1-1-1,-1 1 0,0 0 0,0 0 1,0 0-1,0-1 0,1 1 1,-1 0-1,-1-1 0,-16-22-6355,2-10-703</inkml:trace>
</inkml:ink>
</file>

<file path=ppt/ink/ink4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24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1 379 13773,'0'0'4372,"12"-8"-2770,32-17-111,1 1 0,80-28 0,-60 26-1146,71-39-1,-111 51-315,0-1 1,-1-2-1,-1 0 0,0-2 1,-1 0-1,-1-2 0,23-29 1,-44 49-11,1 1-1,-1 0 1,0-1 0,0 1 0,0 0-1,0-1 1,0 1 0,1 0 0,-1 0-1,0-1 1,0 1 0,0 0 0,1 0-1,-1-1 1,0 1 0,0 0 0,1 0-1,-1 0 1,0-1 0,1 1 0,-1 0-1,0 0 1,0 0 0,1 0 0,-1 0-1,0 0 1,1-1 0,-1 1 0,0 0-1,1 0 1,-1 0 0,0 0 0,1 0-1,-1 0 1,0 1 0,1-1 0,-1 0-1,0 0 1,1 0 0,-1 0 0,1 0-1,4 19 572,-5 42 176,0-43-550,0 22 151,2 0-1,7 45 1,-5-68-737,0 0 1,11 29-1,-10-36-588,-1 0 1,2 0-1,-1 0 1,2-1-1,7 11 1,13 6-8236</inkml:trace>
</inkml:ink>
</file>

<file path=ppt/ink/ink4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4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19538,'0'0'3075,"7"71"-1697,-7-17-930,-2 12-160,-8 6-192,0 3-63,-1-3-33,1-8-33,-1-10 66,-1-13-1,3-18 0,2-12-289,3-11-1632,4-22-1443,0-21-2209,0-16-3940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13 123 17424,'0'0'2483,"3"-11"314,-2 6-2482,1 0 1,0-1-1,0 1 0,0 0 0,0 0 1,1 0-1,0 0 0,0 0 0,0 1 0,0-1 1,1 1-1,0 0 0,0 0 0,0 0 1,0 1-1,1-1 0,0 1 0,-1 0 1,9-4-1,-5 4-81,0-1 1,0 1-1,0 0 1,1 1-1,-1 0 1,1 1-1,11-2 0,-19 3-227,1 0-1,0 0 0,-1 0 0,1 1 1,-1-1-1,1 0 0,-1 0 0,1 1 0,0-1 1,-1 1-1,1 0 0,-1-1 0,0 1 1,1 0-1,-1 0 0,0 0 0,1 0 1,-1 0-1,0 0 0,0 0 0,0 0 0,0 0 1,0 1-1,0-1 0,0 0 0,0 1 1,-1-1-1,1 0 0,0 1 0,-1-1 0,1 1 1,-1 0-1,0-1 0,1 1 0,-1-1 1,0 1-1,0-1 0,0 1 0,0 0 0,0-1 1,-1 1-1,1-1 0,0 1 0,-1-1 1,0 3-1,-2 6-6,0 0 0,0-1 1,-1 1-1,-1-1 0,1 0 0,-2 0 1,1-1-1,-1 1 0,0-1 0,-1-1 1,-10 11-1,-11 9-119,-48 35 0,58-45-7,41-27-23,-4 2 168,79-28-184,-87 33 126,0 0 0,0 1 0,0 0 1,1 1-1,-1 0 0,0 1 0,15 2 1,-25-2 33,1 0 0,-1 1 0,0-1 0,0 0 0,0 1 0,0-1 0,0 1 0,0 0 0,0-1 0,0 1 0,0 0 0,0-1 0,0 1 0,0 0 0,-1 0 1,1 0-1,0 0 0,-1 0 0,1 0 0,0 0 0,-1 0 0,1 0 0,-1 0 0,0 0 0,1 0 0,-1 1 0,0-1 0,0 0 0,1 0 0,-1 0 0,0 0 1,0 1-1,0-1 0,-1 0 0,1 0 0,0 0 0,0 0 0,-1 1 0,1-1 0,0 0 0,-1 0 0,1 0 0,-2 1 0,0 5 14,0-1 0,-1 0 0,0 0 0,0 0 0,-1 0 0,-5 7 0,-9 7 145,-1 0 0,-1-2 1,-1 0-1,0-1 0,-1-1 0,-1-1 1,-1-2-1,0 0 0,-32 12 1,102-35-11120,-13-5 3117</inkml:trace>
</inkml:ink>
</file>

<file path=ppt/ink/ink4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4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17264,'2'13'705,"7"45"632,1 3 903,17 61-1,-22-105-1850,0-1 0,2 1 0,-1-1 0,2 0-1,0-1 1,1 0 0,0 0 0,20 22-1,-26-33-316,-1-1-1,1 0 0,0 0 0,0 0 1,0-1-1,0 1 0,1-1 1,-1 1-1,1-1 0,-1 0 0,1-1 1,0 1-1,0-1 0,-1 1 0,1-1 1,0 0-1,0-1 0,1 1 0,-1-1 1,0 1-1,0-1 0,0 0 0,0-1 1,0 1-1,0-1 0,0 0 0,0 0 1,0 0-1,0 0 0,0-1 0,0 1 1,-1-1-1,1 0 0,-1-1 0,1 1 1,5-5-1,1-3 59,0 0 1,0-1-1,-1 0 0,-1-1 1,0 0-1,0 0 0,-1 0 1,-1-1-1,7-19 0,-3 3-30,-2 0-1,0-1 0,-3 0 1,0 0-1,-2 0 1,-1-1-1,-4-55 1,2 84-102,-1-1 0,1 1 1,0 0-1,-1 0 0,1 0 1,-1-1-1,0 1 0,0 0 1,1 0-1,-2 0 0,1 0 1,0 0-1,0 0 0,-1 0 1,1 1-1,0-1 0,-1 0 1,0 1-1,1-1 0,-1 1 1,-2-2-1,2 3-10,1-1-1,0 1 1,0 0 0,-1 0-1,1 0 1,0 0 0,0 0 0,-1 0-1,1 0 1,0 0 0,0 1 0,-1-1-1,1 0 1,0 1 0,0-1-1,0 1 1,0-1 0,-1 1 0,1 0-1,0-1 1,0 1 0,0 0-1,0 0 1,0 0 0,1 0 0,-1 0-1,0 0 1,0 0 0,1 0-1,-1 0 1,0 0 0,1 0 0,-1 0-1,1 0 1,-1 1 0,1 1 0,-4 6-764,1-1 1,0 1 0,1 1-1,0-1 1,-1 18 0,1 22-7508,2-22-446</inkml:trace>
</inkml:ink>
</file>

<file path=ppt/ink/ink4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5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134 421 14510,'0'0'12492,"-9"-5"-11692,7 3-742,-1 1-1,1-1 0,-1 1 0,0 0 0,1 0 1,-1 0-1,0 0 0,0 1 0,0-1 1,0 1-1,-5-1 0,5 2 12,1 0 0,-1 0 1,1 0-1,-1 0 0,1 0 0,0 0 1,-1 1-1,1-1 0,0 1 0,0 0 0,0 0 1,0-1-1,0 1 0,0 0 0,1 1 1,-1-1-1,1 0 0,-2 4 0,-3 3 113,0 1-1,0-1 1,2 1-1,-1 0 1,1 1-1,1-1 1,0 1-1,0 0 1,1-1-1,-2 22 1,4-31-180,0-1 1,1 1 0,-1 0-1,0-1 1,0 1-1,1 0 1,-1-1-1,0 1 1,0 0 0,1-1-1,-1 1 1,1 0-1,-1-1 1,1 1-1,-1-1 1,1 1 0,-1-1-1,1 1 1,-1-1-1,1 0 1,0 1 0,-1-1-1,1 0 1,0 1-1,-1-1 1,1 0-1,0 0 1,-1 1 0,1-1-1,0 0 1,0 0-1,-1 0 1,1 0 0,0 0-1,0 0 1,-1 0-1,1 0 1,0 0-1,-1-1 1,1 1 0,0 0-1,-1 0 1,1-1-1,0 1 1,36-15 68,-21 3-253,-1 0 0,-1-1 1,0-1-1,-1 0 0,18-26 1,-14 17-22,34-32 1,-50 54 230,1-1 1,-1 1-1,1 0 0,-1-1 1,1 1-1,0 0 0,0 0 1,0 0-1,-1 0 0,1 1 1,0-1-1,3 0 0,-4 1-16,-1 0 1,1 0-1,0 0 0,0 0 0,0 0 0,-1 0 0,1 0 0,0 1 0,0-1 0,-1 0 0,1 0 0,0 1 0,0-1 0,-1 1 0,1-1 0,0 1 0,-1-1 0,1 1 0,0-1 0,-1 1 0,2 0 0,1 5 40,0 0 0,0-1 0,-1 1-1,0 0 1,0 0 0,2 11-1,-3-13-14,0 0 0,-1 0 0,2 0 0,-1 0-1,0 0 1,1 0 0,0 0 0,0 0-1,0-1 1,0 1 0,0-1 0,5 6-1,-3-7-14,0-1-1,1 0 0,-1 1 0,0-1 1,0-1-1,0 1 0,1-1 0,-1 1 1,0-1-1,1-1 0,-1 1 0,0 0 1,1-1-1,-1 0 0,0 0 1,8-3-1,8-4-52,0-1-1,21-12 1,-14 6-141,-21 13 126,0-2 21,0 0 1,1 1 0,-1 0-1,1 0 1,0 1 0,0 0-1,0 0 1,0 0 0,1 1-1,-1 0 1,0 1 0,13 0-1,-19 0 39,0 1-1,0 0 0,0-1 1,0 1-1,0-1 0,0 1 0,0 0 1,0 0-1,0 0 0,0-1 1,-1 1-1,1 0 0,0 0 1,0 0-1,-1 0 0,1 0 1,-1 1-1,1-1 0,-1 0 1,1 0-1,-1 0 0,0 0 0,0 0 1,1 1-1,-1-1 0,0 0 1,0 0-1,0 1 0,0-1 1,0 0-1,-1 0 0,1 0 1,0 1-1,-1 0 0,1-1 0,-1 0 0,1 0 0,0 0-1,-1 0 1,1 0 0,0 0 0,0 0 0,0 0-1,0 0 1,0 1 0,0-1 0,0 0 0,0 0-1,1 0 1,-1 0 0,0 0 0,1 0 0,-1 0-1,0 0 1,1 0 0,-1 0 0,1 0 0,0 0 0,-1 0-1,1 0 1,0-1 0,0 1 0,-1 0 0,1 0-1,0-1 1,0 1 0,0-1 0,0 1 0,0 0-1,0-1 1,0 0 0,0 1 0,0-1 0,0 0-1,0 1 1,0-1 0,0 0 0,0 0 0,0 0-1,0 0 1,3 0 0,4-1-416,-1-1 0,1 0-1,0 0 1,-1-1 0,1 0 0,-1 0 0,0 0 0,0-1-1,0 0 1,8-7 0,-6 4-374,0 1 0,1 1 0,0 0 0,0 0 0,13-3 0,-13 6-320,-1 1-1,1 0 0,0 1 0,-1 0 0,1 0 0,11 3 1,23 0 1334,-38-5-620,-1 0 0,0 0-1,1 0 1,-1 0-1,0-1 1,0 0-1,-1 0 1,1 0 0,-1-1-1,1 1 1,-1-1-1,0 0 1,0 0-1,-1-1 1,1 1 0,3-8-1,3-8 2825,-6 2 4311,-8 20-1269,-13 11-3685,-17 36 1094,33-46-2805,-1-1 1,1 1-1,0-1 1,0 1-1,0 0 1,0-1-1,0 1 1,0 0-1,1 0 1,-1-1-1,1 1 1,0 0-1,0 0 1,0 0-1,0 0 1,1 0-1,-1-1 1,2 6-1,-1-7-86,0 0 1,-1 0-1,1-1 0,0 1 1,0 0-1,0-1 0,0 1 1,0-1-1,0 1 0,0-1 1,0 0-1,0 1 1,0-1-1,0 0 0,0 0 1,0 0-1,0 1 0,0-1 1,1 0-1,-1 0 0,0-1 1,0 1-1,0 0 0,0 0 1,0-1-1,0 1 0,0 0 1,0-1-1,0 1 0,0-1 1,1 0-1,31-18-407,-20 5 24,1 0 0,-2-1 0,0-1 0,-1 0 0,0 0 0,15-35 0,-31 104 1791,3-44-1175,1 0-1,0 1 1,1-1 0,-1 0-1,2 0 1,-1 1 0,2-1-1,1 10 1,-2-15-182,0-1 0,1 0 0,-1 0-1,1 0 1,-1 1 0,1-1 0,0-1 0,0 1 0,0 0 0,1 0 0,-1-1 0,1 0 0,-1 1 0,1-1-1,0 0 1,0 0 0,0 0 0,0-1 0,0 1 0,0-1 0,0 1 0,1-1 0,-1 0 0,7 1-1,0-1-60,1-1 0,-1 0 0,1 0 1,-1-1-1,1 0 0,-1-1 0,0 0 0,0-1 0,0 0 0,0-1 0,0 0 0,-1 0 0,1-1 0,-1 0 0,0 0 0,-1-1 0,1-1 0,-1 1 0,9-11 0,9-8-130,-1-2-1,-1-1 1,-1-1 0,22-38 0,-40 58 131,53-90-1,-52 88-13,-1 0-1,-1 0 1,0 0-1,-1 0 0,0-1 1,0 0-1,1-16 0,-4 28 27,-1 0 0,1-1 0,0 1-1,0-1 1,0 1 0,0 0-1,-1-1 1,1 1 0,0 0 0,0-1-1,-1 1 1,1 0 0,0-1-1,0 1 1,-1 0 0,1 0 0,0-1-1,-1 1 1,1 0 0,0 0-1,-1-1 1,1 1 0,-1 0 0,1 0-1,0 0 1,-1 0 0,1 0-1,-1 0 1,1 0 0,0 0 0,-1 0-1,1 0 1,-1 0 0,1 0-1,-1 0 1,1 0 0,0 0-1,-1 0 1,1 0 0,-1 0 0,1 1-1,0-1 1,-1 0 0,1 0-1,0 0 1,-1 1 0,1-1 0,0 0-1,-1 1 1,1-1 0,0 0-1,0 0 1,-1 1 0,-22 14 212,7-1-130,0 0 0,1 2-1,1 0 1,1 0 0,-16 25 0,23-33-57,1 1 0,1-1-1,-1 1 1,1 0 0,1 1 0,0-1-1,0 0 1,1 1 0,0 0 0,1-1 0,0 1-1,0 0 1,2 19 0,0-25-37,0 0-1,0 0 1,1 0 0,-1 0 0,1 0-1,0 0 1,0-1 0,1 1 0,-1 0-1,1-1 1,-1 0 0,1 1 0,0-1-1,1 0 1,-1-1 0,0 1 0,1-1-1,-1 1 1,1-1 0,5 2-1,1 1-342,1-1-1,-1 0 0,1-1 0,0 0 0,0-1 0,19 2 0,11-3-6172</inkml:trace>
</inkml:ink>
</file>

<file path=ppt/ink/ink4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150 289 16816,'-5'-3'457,"0"1"0,-1-1 1,1 1-1,0 0 0,-1 1 1,1-1-1,-1 1 0,0 0 0,1 1 1,-1-1-1,0 1 0,0 0 1,1 1-1,-10 1 0,12-1-387,0 0-1,0-1 0,0 1 1,0 1-1,0-1 1,0 0-1,1 1 0,-1 0 1,0-1-1,1 1 1,0 0-1,-1 0 1,1 1-1,0-1 0,0 0 1,0 1-1,0-1 1,1 1-1,-1-1 1,1 1-1,0 0 0,-1 0 1,1 0-1,0 0 1,1 0-1,-1 0 0,0 0 1,1 4-1,0-5-45,-1-1-1,1 1 0,1-1 0,-1 1 0,0-1 1,0 1-1,0-1 0,1 1 0,-1-1 0,1 1 1,-1-1-1,1 0 0,0 1 0,0-1 0,-1 0 1,1 1-1,0-1 0,0 0 0,0 0 0,0 0 1,0 0-1,1 0 0,-1 0 0,0 0 0,0 0 1,1 0-1,-1 0 0,1-1 0,-1 1 0,0-1 1,1 1-1,-1-1 0,1 0 0,-1 1 0,1-1 1,-1 0-1,1 0 0,0 0 0,-1 0 0,1 0 1,-1 0-1,1-1 0,1 1 0,6-1 68,0 0-1,1-1 1,-1 0 0,0 0-1,0-1 1,9-4-1,8-5-30,-1-2 0,-1-1-1,0-1 1,-1-1 0,36-34-1,-43 35-57,0 0 0,-1-1 0,0-1 0,-2-1 0,0 0 0,-2 0 0,16-35 0,-26 53 8,9-28 70,-10 27-39,1 1 1,-1 0-1,1 0 1,-1 0-1,0 0 1,0 0 0,1 0-1,-1 0 1,0-1-1,0 1 1,0 0-1,0 0 1,0 0-1,0 0 1,0 0-1,-1-1 1,1 1-1,0 0 1,-1 0-1,1 0 1,-2-2 0,1 4-10,0-1 1,0 0 0,0 0-1,0 1 1,0-1 0,0 1 0,0-1-1,0 1 1,0-1 0,0 1 0,0 0-1,1-1 1,-1 1 0,0 0 0,0-1-1,1 1 1,-1 0 0,0 0 0,1 0-1,-1 0 1,1 0 0,-1 0-1,1 0 1,-1 0 0,1 0 0,0 0-1,-1 2 1,-13 34 533,14-35-527,-10 30 674,-10 57 1,18-76-577,0 0 0,1-1 1,1 1-1,0 0 0,1 0 0,0 0 1,6 22-1,-6-33-137,-1 1 0,1 0 0,0-1 0,1 1 0,-1-1 0,0 1 0,1-1 0,-1 0 0,1 0 0,0 1 0,0-1 0,0 0 0,0 0 0,0-1 0,0 1 0,0 0 0,1-1 0,-1 1 0,0-1 0,4 1 0,-1 0 0,-1-1 0,1 0 0,0-1 0,-1 1 0,1-1 0,0 0 0,0 0 0,-1 0 0,1-1 0,0 1 0,4-3 0,4 0 0,-1-1 0,0-1 0,0 0 0,0 0 0,-1-1 0,0-1 0,20-14 0,-16 4-94,-1 1 0,-1-2 0,0 0 0,19-35 0,-40 72 300,-24 76 78,30-87-292,0-1 1,0 1-1,1 0 0,0 0 1,1-1-1,-1 1 0,2 0 1,-1 0-1,1 0 1,2 8-1,-3-16-70,0 1 0,1 0 0,-1-1 0,0 1 0,1-1 0,-1 1 0,1 0 0,-1-1 0,1 1 0,-1-1 0,1 1 0,-1-1 0,1 1 0,0-1 0,-1 0 1,1 1-1,0-1 0,-1 0 0,1 1 0,0-1 0,-1 0 0,1 0 0,0 0 0,0 0 0,-1 0 0,1 0 0,0 0 0,0 0 0,-1 0 0,1 0 0,0 0 0,-1 0 0,1 0 0,0 0 0,0-1 0,-1 1 0,1 0 0,0-1 0,-1 1 0,1 0 0,-1-1 0,1 1 0,0-1 1,-1 1-1,1-1 0,-1 1 0,1-2 0,27-25-6723,-13-3-689</inkml:trace>
</inkml:ink>
</file>

<file path=ppt/ink/ink4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16015,'0'0'3235,"22"49"-3235,-2-37-576,1-3-1602,3-1-2114,-4-4-513,-1-1-576</inkml:trace>
</inkml:ink>
</file>

<file path=ppt/ink/ink4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4068,'1'0'426,"0"0"1,-1 1-1,1-1 1,0 0-1,-1 1 0,1-1 1,-1 1-1,1-1 1,-1 1-1,1-1 1,-1 1-1,1-1 1,-1 1-1,1 0 0,-1-1 1,0 1-1,1 0 1,-1-1-1,0 1 1,1 0-1,-1 0 0,1 22 5144,-11 27-791,6-36-3417,3-10-1207,0-1 1,0 1-1,1-1 1,-1 1-1,1 0 1,0-1-1,0 1 1,0 0-1,0-1 1,0 1-1,1-1 1,1 6-1,0-7-192,-1-1 1,0 1-1,1-1 0,-1 0 0,1 1 0,-1-1 0,1 0 0,0 0 1,-1 0-1,1 0 0,0 0 0,0-1 0,-1 1 0,1 0 1,0-1-1,0 0 0,0 1 0,0-1 0,0 0 0,0 0 0,0 0 1,0 0-1,3-1 0,-2 1-75,0 0 0,1 0 0,-1 1 0,0-1 0,0 1 0,0-1 0,0 1 0,0 0 0,0 0 0,0 0 0,0 1 0,0-1 0,0 1 0,0-1 0,-1 1 0,1 0 0,-1 0 0,5 5 0,-7-6 143,1 1 1,0 0-1,0-1 1,-1 1-1,1 0 1,-1 0-1,0-1 1,1 1-1,-1 0 1,0 0-1,0-1 1,0 1-1,0 0 1,-1 0-1,1 0 1,0-1-1,-1 1 1,1 0 0,-1 0-1,0-1 1,1 1-1,-1 0 1,0-1-1,0 1 1,0-1-1,0 1 1,0-1-1,-1 0 1,1 1-1,0-1 1,-1 0-1,1 0 1,0 0-1,-4 2 1,-3 3 270,-1 0-1,0-1 1,0 0 0,0 0 0,-1-1 0,1 0-1,-1-1 1,0 0 0,0 0 0,-1-1-1,1 0 1,0-1 0,-1 0 0,1-1 0,-1 0-1,-12-2 1,21 2-391,1 0-1,-1 0 1,1-1 0,-1 1 0,1 0-1,-1-1 1,1 1 0,-1-1-1,1 1 1,-1-1 0,1 0-1,-1 0 1,1 0 0,0 1-1,0-1 1,-1-1 0,1 1-1,0 0 1,0 0 0,0 0 0,0 0-1,0-1 1,0 1 0,1-1-1,-1 1 1,0 0 0,1-1-1,-1 1 1,1-1 0,-1 1-1,1-1 1,0 0 0,-1 1-1,1-1 1,0 1 0,0-1-1,0 0 1,1 1 0,-1-1 0,0 1-1,0-1 1,1 1 0,-1-1-1,1 1 1,0-1 0,-1 1-1,2-2 1,2-6-1737,1 0 1,-1 0-1,2 1 0,-1 0 1,1 0-1,8-8 0,18-17-11509</inkml:trace>
</inkml:ink>
</file>

<file path=ppt/ink/ink4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0 18610,'0'0'5893,"-6"13"-3592,4-9-2209,-44 96 2980,41-86-2813,0 0 0,1 0-1,1 0 1,0 0 0,1 1 0,-1 21-1,3-34-318,1 0 0,-1-1 0,1 1 0,-1-1 0,1 1 0,-1-1 0,1 1 0,0-1 0,0 1 0,0-1-1,0 0 1,0 1 0,0-1 0,0 0 0,0 0 0,1 0 0,-1 0 0,0 0 0,1 0 0,-1 0 0,1 0-1,-1 0 1,1-1 0,-1 1 0,1-1 0,-1 1 0,1-1 0,0 0 0,-1 1 0,1-1 0,3 0 0,64 0-4169,-47-1 5832,-22 2-1516,1-1 0,0 1 0,-1-1-1,1 1 1,-1-1 0,1 1 0,0-1 0,-1 0 0,1 1 0,0-1-1,0 0 1,-1 1 0,1-1 0,0 0 0,0 0 0,-1 0-1,1 0 1,0 0 0,0 0 0,0 0 0,-1 0 0,1 0-1,0 0 1,0 0 0,-1 0 0,1-1 0,0 1 0,0 0 0,1-1-1,24-9-139,-17 4 40,-1 0 0,0-1-1,-1 0 1,1 0 0,-1-1 0,-1 0 0,1-1-1,-2 1 1,1-1 0,-1 0 0,0 0 0,-1-1 0,0 0-1,3-13 1,-28 61 1097,19-35-973,1 1 1,0 0-1,0 0 1,0 1-1,1-1 1,-1 0-1,1 0 1,0 0-1,0 0 0,0 0 1,1 1-1,-1-1 1,1 0-1,0 0 1,1 0-1,1 4 0,-2-6-105,0 0 0,1-1 0,-1 1 0,1 0 0,0-1 0,-1 0-1,1 1 1,0-1 0,0 0 0,0 0 0,0 0 0,0 0 0,0 0 0,0 0-1,0 0 1,0-1 0,1 1 0,-1-1 0,0 0 0,0 0 0,0 1-1,1-1 1,-1-1 0,0 1 0,0 0 0,1 0 0,-1-1 0,0 0-1,0 1 1,0-1 0,3-1 0,3-2-402,-1 0-1,0 0 1,-1-1-1,1 1 1,-1-1 0,1-1-1,-2 1 1,1-1 0,-1 0-1,1-1 1,7-12-1,-13 23-1336,-1 0 1452,0 1 0,0-1 0,0 1 0,-1-1 0,0 0-1,-2 7 1,1-7-476,1 0-1,1 0 0,-1 1 0,1-1 0,-1 1 0,1-1 0,0 8 1,1-2-4406</inkml:trace>
</inkml:ink>
</file>

<file path=ppt/ink/ink4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8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16944,'0'0'1820,"-4"10"177,-3 5-1329,-44 116 5242,45-113-5360,1 0 1,0 1 0,2 0-1,0-1 1,0 35-1,3-51-587,0 0 0,1-1 0,-1 1 0,0 0 0,1-1 0,-1 1 0,1 0 0,-1-1 0,1 1 0,0-1 0,-1 1 0,1-1 0,0 1 0,0-1 0,0 1 0,0-1 0,0 0 0,1 0 0,-1 0 0,0 1 0,1-1 0,-1 0 0,1 0 0,-1-1 0,1 1 0,-1 0 0,1 0 0,-1-1 0,1 1 0,0-1 0,-1 0 0,1 1 0,0-1 0,-1 0 0,1 0 0,0 0 0,0 0 0,-1 0 0,1 0 0,0-1 0,2 0 0,11-1-1609,0-2 0,0 1 0,27-12 0,-15 6-1480,-25 8 3129,0 0-1,0 1 1,0-1-1,0 1 0,0-1 1,0 1-1,0 0 1,0 0-1,0 0 1,0 0-1,0 0 0,0 0 1,0 1-1,0-1 1,0 1-1,3 1 0,-4-2 172,-1 1 0,1 0 0,-1-1 0,1 1 0,-1 0 0,0 0 0,1-1 0,-1 1-1,0 0 1,0 0 0,0-1 0,1 1 0,-1 0 0,0 0 0,0 0 0,0-1-1,0 1 1,0 0 0,-1 0 0,1 0 0,0-1 0,0 1 0,0 0 0,-1 0 0,1-1-1,0 1 1,-1 1 0,-23 35 5427,6-16-5771,-35 28 2607,49-46-2395,0-1 1,-1 1-1,1-1 1,-1 0-1,1 0 1,-1 0-1,0 0 1,1-1-1,-1 0 1,0 0-1,0 0 1,-5 0-1,9-1-157,0 0 0,0-1-1,1 1 1,-1 0-1,0 0 1,1-1 0,-1 1-1,0 0 1,1-1-1,-1 1 1,0-1 0,1 1-1,-1-1 1,1 1-1,-1-1 1,1 1 0,-1-1-1,1 1 1,-1-1-1,1 0 1,0 1 0,-1-1-1,1 0 1,0 1-1,-1-1 1,1 0 0,0 1-1,0-1 1,0 0-1,0 0 1,0 1 0,0-1-1,0-1 1,2-26-9783,9 8-1142</inkml:trace>
</inkml:ink>
</file>

<file path=ppt/ink/ink4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32 333 18097,'0'0'12492,"-6"9"-11750,-16 29-352,22-37-387,-1-1 0,1 1 0,0 0 0,-1-1 1,1 1-1,0-1 0,0 1 0,-1 0 0,1-1 1,0 1-1,0 0 0,0-1 0,0 1 0,0-1 0,0 1 1,0 0-1,0-1 0,0 1 0,0 0 0,0-1 1,0 1-1,1 0 0,-1-1 0,0 1 0,0 0 0,1-1 1,-1 1-1,0-1 0,1 1 0,-1-1 0,1 1 1,-1-1-1,0 1 0,1-1 0,-1 1 0,1-1 1,-1 0-1,1 1 0,0-1 0,-1 0 0,1 1 0,-1-1 1,1 0-1,0 0 0,-1 1 0,1-1 0,0 0 1,-1 0-1,1 0 0,0 0 0,-1 0 0,2 0 1,36-1-134,-35 0 101,5 0-157,1-2 0,0 1 0,-1-1 0,0 0 0,0-1 0,0 0 0,0 0 0,0 0 0,-1-1 0,12-10 0,7-8-1426,31-35 0,-38 37 855,-32 62 3229,10-35-2285,0-1 0,1 0 1,0 1-1,0 0 0,0-1 0,1 1 1,0 0-1,0 0 0,0 0 0,1-1 0,-1 1 1,2 0-1,0 8 0,-1-13-181,1-1 0,0 1-1,0 0 1,-1 0 0,1 0-1,0-1 1,0 1 0,0 0 0,0-1-1,0 1 1,0 0 0,0-1 0,0 1-1,0-1 1,0 0 0,0 1-1,0-1 1,0 0 0,0 0 0,0 0-1,0 1 1,0-1 0,0 0 0,1-1-1,-1 1 1,0 0 0,0 0-1,0 0 1,0-1 0,0 1 0,0 0-1,0-1 1,2 0 0,35-18-99,-21 5-279,-2-1 0,1-1 0,-2-1 0,0 0 0,-1 0 0,-1-2 0,11-20 0,-9 10-246,0-1 0,-2 0 1,-1-1-1,7-34 0,-15 33 672,-36 106 1659,-27 74 1008,53-127-2308,1 0 0,1 0 0,1 0 0,1 1 1,-1 29-1,4-49-407,0-1 0,0 1 0,0 0 0,0 0-1,0-1 1,1 1 0,-1 0 0,0 0 0,1-1 0,-1 1 0,1 0 0,0-1 0,0 1 0,-1 0 0,1-1 0,0 1 0,0-1 0,0 0 0,1 1 0,-1-1 0,0 0 0,0 1-1,1-1 1,-1 0 0,1 0 0,-1 0 0,3 0 0,-3 0-18,1-1 1,0 0-1,0 0 0,0 0 1,0 0-1,0 0 0,0 0 0,0 0 1,0-1-1,0 1 0,-1-1 0,1 0 1,0 1-1,0-1 0,-1 0 0,1 0 1,0 0-1,-1 0 0,1 0 0,-1 0 1,1-1-1,-1 1 0,0 0 0,1-1 1,0-2-1,9-11-390,-1 0 0,0-2 0,-1 1 0,-1-1 0,-1 0 0,-1 0 0,0-1 0,-1 0 0,-1 0 0,0-1 0,-2 1 0,1-29 0,-23 96 2740,19-43-2188,0 0 1,0-1-1,1 1 1,-1 0-1,1-1 1,1 1-1,-1 0 1,1 0-1,0-1 1,0 1-1,0-1 0,4 9 1,-3-12-126,0 1-1,0 0 1,0-1 0,0 1 0,0-1-1,0 0 1,1 0 0,-1 0 0,1 0-1,0 0 1,0 0 0,-1-1 0,1 1-1,0-1 1,0 0 0,1 0 0,-1 0-1,0 0 1,0 0 0,0-1-1,1 0 1,5 1 0,-1-1-56,-1 0 0,1 0 0,-1-1 0,1 0 0,-1 0-1,0-1 1,0 0 0,1 0 0,-1 0 0,-1-1 0,1 0 0,8-6 0,2-2-454,0-1 1,-2-1 0,16-16-1,26-21 136,-63 79 2746,-11 6-1926,11-24-328,0 1 1,0 0-1,1 0 1,1 1-1,0 0 1,0-1-1,2 1 1,-3 22-1,5-34-166,0-1-1,0 1 1,0-1-1,0 0 1,0 1-1,0-1 1,0 1 0,0-1-1,0 0 1,1 1-1,-1-1 1,0 1 0,0-1-1,0 0 1,1 1-1,-1-1 1,0 0-1,0 1 1,1-1 0,-1 0-1,0 0 1,0 1-1,1-1 1,-1 0 0,0 0-1,1 1 1,-1-1-1,0 0 1,1 0-1,-1 0 1,1 0 0,-1 0-1,0 1 1,1-1-1,-1 0 1,1 0 0,-1 0-1,0 0 1,1 0-1,-1 0 1,1 0-1,-1 0 1,0-1 0,1 1-1,-1 0 1,1 0-1,-1 0 1,0 0 0,1 0-1,-1-1 1,0 1-1,1 0 1,-1 0-1,0-1 1,1 1 0,-1 0-1,0 0 1,0-1-1,1 1 1,-1 0 0,0-1-1,0 1 1,1-1-1,20-19-3757,-6-7-2860,0-8-4532</inkml:trace>
</inkml:ink>
</file>

<file path=ppt/ink/ink4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9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18930,'0'0'2755,"-9"63"-1474,12-41-993,14-1-288,5-3-1986,6-4-3043,1-6-5733</inkml:trace>
</inkml:ink>
</file>

<file path=ppt/ink/ink4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3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16464,'0'0'4692,"-5"8"-1537,-16 20-1128,-25 31 1892,43-55-3694,0 0 1,0 1 0,0 0 0,1-1 0,0 1-1,0 0 1,0 0 0,1 0 0,0 0 0,-2 7-1,3-11-223,0 0 0,1-1-1,-1 1 1,0-1 0,0 1-1,0-1 1,0 1 0,0-1-1,1 1 1,-1-1 0,0 1-1,0-1 1,1 1 0,-1-1-1,0 0 1,1 1 0,-1-1-1,1 1 1,-1-1 0,0 0-1,1 1 1,-1-1-1,1 0 1,-1 0 0,1 1-1,-1-1 1,1 0 0,-1 0-1,1 0 1,0 0 0,24 1-369,22-11-1554,-12-2-693,-1 2 1,50-8-1,-54 14 3959,46 0-1,-74 3-1178,0 1 0,0 0-1,0 0 1,0 0 0,0 0 0,0 1 0,0-1 0,0 0-1,0 1 1,0 0 0,0-1 0,0 1 0,0 0 0,0 0-1,-1 0 1,1 0 0,0 0 0,-1 0 0,1 0 0,-1 1-1,1-1 1,-1 1 0,0-1 0,1 1 0,-1-1 0,0 1-1,0 0 1,0 0 0,0-1 0,0 1 0,-1 0 0,1 0-1,-1 0 1,1 0 0,-1 0 0,1 0 0,-1 0 0,0 3-1,8 23 783,-8-27-1041,1-1 1,0 1-1,-1-1 1,1 1-1,0 0 0,0-1 1,0 1-1,0-1 1,0 0-1,-1 1 0,1-1 1,0 0-1,0 1 0,0-1 1,0 0-1,0 0 1,0 0-1,0 0 0,0 0 1,0 0-1,0 0 1,2-1-1,21-6-7418,-16-5-6198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18225,'0'0'3844,"-11"71"-1378,11-39-1056,0 1-706,1-1-544,7-1-160,1-4-1025,-6-6-1857,3-12-1731</inkml:trace>
</inkml:ink>
</file>

<file path=ppt/ink/ink4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0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31 16335,'0'0'225,"-59"-30"-14863</inkml:trace>
</inkml:ink>
</file>

<file path=ppt/ink/ink4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381 0 10570,'0'0'12086,"-10"12"-9913,-137 178 2889,99-120-4746,3 1 0,-54 119 1,98-188-677,-10 21-535,4-14-1912,0-8-4486,2-12 1261</inkml:trace>
</inkml:ink>
</file>

<file path=ppt/ink/ink4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1 421 12620,'0'0'7308,"2"-8"-5429,0 4-1725,-1 1-1,1 0 1,-1-1-1,1 1 1,0 0-1,0 0 1,0 0-1,0 1 0,1-1 1,-1 0-1,1 1 1,0-1-1,4-2 1,56-26 1845,17-4-1623,-1-4 0,-2-2 0,-1-5 0,127-100-1,-198 141-366,-1 1-5,0 1 1,0 0-1,0 0 0,1 0 1,-1 0-1,8-3 0,-12 6-4,1 0-1,-1 0 0,1 0 1,-1 0-1,1-1 0,-1 1 0,1 0 1,-1 0-1,1 0 0,0 1 1,-1-1-1,1 0 0,-1 0 1,1 0-1,-1 0 0,1 0 1,-1 1-1,1-1 0,-1 0 1,1 0-1,-1 1 0,0-1 1,1 0-1,0 1 0,6 22-47,-1 100 1114,7 59-169,-10-163-983,1 1 0,1 0 0,0-1 0,2 0 0,0 0 0,18 33 0,2-16-2984,-4-20-3400,1-9-7105</inkml:trace>
</inkml:ink>
</file>

<file path=ppt/ink/ink4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1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262 207 7687,'2'-8'4607,"2"-7"-3279,-1 1 0,-1-1-1,0 1 1,-1-1 0,-1 0-1,0 1 1,-4-23 0,4 34-1123,-1 0 1,0 0-1,0-1 1,0 1-1,0 0 0,0 0 1,-1 0-1,1 0 1,-1 0-1,0 0 0,0 1 1,0-1-1,0 1 1,0-1-1,-1 1 1,1 0-1,-3-3 0,1 4-159,1 0 1,-1 0-1,1 0 0,-1 0 0,1 0 0,-1 1 0,1-1 0,-1 1 0,0 0 0,1 0 0,-1 1 1,1-1-1,-1 1 0,1-1 0,-1 1 0,1 0 0,-1 1 0,1-1 0,-6 4 0,-3 1-16,0 0 0,1 1 0,-1 1 0,2 0 0,-1 1 0,1 0 0,1 0 0,-15 19 0,18-21-21,0 1 0,0-1 0,1 1 0,1 1 0,-1-1 0,1 1 0,1-1 0,-1 1 0,2 0 0,-1 0 0,1 1 0,0-1-1,0 12 1,2-20-18,1 1-1,-1 0 1,1 0-1,-1 0 1,1 0-1,0-1 0,0 1 1,-1 0-1,1-1 1,0 1-1,0 0 1,1-1-1,-1 1 0,0-1 1,1 0-1,-1 1 1,0-1-1,1 0 1,-1 0-1,1 0 0,0 0 1,-1 0-1,1 0 1,0-1-1,0 1 0,0 0 1,-1-1-1,1 0 1,3 1-1,8 2-136,0-1-1,1-1 1,14 0 0,-14 0-1,2-1-82,0 1 1,1 1 0,-1 1-1,0 0 1,18 7-1,-31-10 263,0 1-1,0 1 0,0-1 1,0 0-1,-1 1 1,1-1-1,0 1 0,-1 0 1,1 0-1,-1 0 0,0 0 1,0 0-1,0 1 0,0-1 1,0 1-1,0-1 0,-1 1 1,1 0-1,-1-1 1,0 1-1,1 0 0,-1 0 1,-1 0-1,1 0 0,0 0 1,-1 0-1,1 0 0,-1 0 1,0 0-1,0 1 1,0-1-1,-1 0 0,1 0 1,-2 6-1,-1-3 149,1 0 0,-1 0-1,0-1 1,-1 1 0,1-1 0,-1 0 0,0 1 0,-1-2-1,1 1 1,-1 0 0,0-1 0,0 0 0,0 0 0,0-1-1,-1 1 1,0-1 0,-7 3 0,0 0 92,-1 0-1,0-1 1,0 0 0,0-1-1,-1-1 1,-22 3 0,34-5-277,-1-1 1,1 0 0,0 0-1,-1 0 1,1 0 0,0 0-1,-1-1 1,1 0 0,0 1-1,0-1 1,-1 0 0,1-1-1,0 1 1,0 0-1,0-1 1,0 0 0,-4-3-1,5 2-170,1 1 0,0 0 0,-1 0 0,1-1-1,0 1 1,1-1 0,-1 1 0,0-1 0,1 1 0,-1-1-1,1 1 1,0-1 0,0 0 0,0 1 0,0-1-1,0 1 1,0-1 0,1 0 0,0 1 0,-1-1-1,1 1 1,0-1 0,0 1 0,2-4 0,2-4-1404,1 0 1,0 0 0,1 1-1,0-1 1,0 1 0,13-11-1,23-22-9532</inkml:trace>
</inkml:ink>
</file>

<file path=ppt/ink/ink4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11787,'0'0'7751,"-22"74"-4932,7-31-192,1 6-674,6 1-607,4-3-674,4-5-447,0-8-193,12-5 0,5-10-32,-1-6-321,-2-5-543,-4-8-866,-3 0-1537,-7-8-1442,0-11-1152,-3-7-1026</inkml:trace>
  <inkml:trace contextRef="#ctx0" brushRef="#br0" timeOffset="1">21 251 4100,'0'0'14702,"79"-8"-14766,-38 16-1378,5-6-2081,0-2-2691</inkml:trace>
</inkml:ink>
</file>

<file path=ppt/ink/ink4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2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89 187 13581,'0'0'5968,"-9"1"-3155,6-1-2594,-1 0-1,1 0 1,-1 1-1,1 0 1,0 0-1,-1 0 0,1 0 1,0 0-1,-1 0 1,1 1-1,0 0 1,0 0-1,0 0 0,1 0 1,-1 0-1,0 0 1,1 1-1,-1-1 1,1 1-1,0 0 0,0 0 1,0 0-1,0 0 1,0 0-1,1 0 1,0 0-1,-1 0 0,1 1 1,0-1-1,1 0 1,-1 1-1,0-1 1,1 1-1,0-1 1,0 5-1,0-7-184,0 0 0,0 0 0,1 0 0,-1 1 0,0-1 0,1 0 0,-1 0 0,0 0 0,1 0 0,0 0 0,-1 0 0,1 0 0,0 0 0,-1 0 0,1 0 0,0 0 0,0 0 0,0-1 0,0 1 0,0 0 0,-1 0 1,2-1-1,-1 1 0,0-1 0,0 1 0,0-1 0,0 1 0,0-1 0,0 0 0,0 0 0,3 1 0,43 1 29,-37-2 7,8-2-124,0-1-1,0 0 0,-1-1 1,1-1-1,-1-1 0,24-10 1,35-12-2267,-66 25 1234,1 1 0,-1 0 0,1 0 0,0 1 1,14 0-1,-23 2 978,1-1 1,-1 1-1,0 0 1,0 0-1,0 0 1,0 0-1,0 0 1,0 0 0,0 1-1,0-1 1,0 1-1,0-1 1,-1 1-1,1-1 1,-1 1-1,3 4 1,-2-4 83,0 1 1,-1-1 0,1 0-1,0 0 1,1 0-1,-1 0 1,0 0 0,1 0-1,-1 0 1,1-1-1,-1 0 1,1 1-1,0-1 1,4 1 0,-1-1-278,0-1 1,0 0-1,0 0 1,1-1-1,-1 0 0,0 0 1,0 0-1,0-1 1,0 0-1,-1 0 1,1 0-1,0-1 1,-1 0-1,0 0 1,1 0-1,-1-1 1,5-4-1,-5 4 160,-1-1 0,0 1 1,0 0-1,0-1 0,-1 0 0,1 0 0,-1 0 0,0 0 0,-1 0 0,3-7 1,-4 8 698,1 0 1,-1-1-1,-1 1 1,1 0-1,-1-1 1,1 1 0,-1-1-1,-1-7 1,1 12-453,0-1-1,-1 1 1,1-1 0,0 0 0,-1 1 0,1-1 0,0 1-1,-1-1 1,1 1 0,0-1 0,-1 1 0,1-1 0,-1 1-1,1 0 1,-1-1 0,1 1 0,-1 0 0,1-1 0,-1 1-1,1 0 1,-1 0 0,0-1 0,1 1 0,-1 0 0,1 0-1,-1 0 1,0 0 0,1 0 0,-1 0 0,1 0 0,-1 0-1,0 0 1,1 0 0,-1 0 0,0 0 0,1 0 0,-1 0-1,1 1 1,-1-1 0,1 0 0,-1 0 0,0 1 0,1-1-1,-1 1 1,1-1 0,-1 1 0,-26 17 2116,3 15-704,23-32-1425,0 1-1,0 0 1,0 0 0,0-1 0,1 1 0,-1 0 0,1 0-1,-1 0 1,1 0 0,-1 0 0,1 0 0,0 0 0,0 0-1,0 0 1,0 0 0,1 0 0,-1 0 0,1 2 0,0-3-70,0 0 1,0 0 0,0 0 0,0-1 0,0 1 0,0 0 0,0-1 0,0 1 0,0-1 0,0 1 0,1-1-1,-1 1 1,0-1 0,0 0 0,1 1 0,-1-1 0,0 0 0,0 0 0,1 0 0,-1 0 0,2-1-1,29-3 40,-20 0-101,0-1 0,-1 0 0,1-1 0,-1 0 0,0-1-1,-1 0 1,0-1 0,0 0 0,-1-1 0,13-13-1,-8 6-55,-2 1 0,1-2-1,-2 1 1,0-2-1,14-32 1,-24 47 129,-5 8 67,-14 24 203,-19 43 52,33-60-254,1 0 0,-1 0 0,-1 17 0,5-27-104,-1-1 1,1 1-1,0 0 0,-1 0 0,1-1 0,0 1 1,0 0-1,0 0 0,0-1 0,1 1 0,-1 0 1,0-1-1,1 1 0,-1 0 0,1 0 1,0-1-1,-1 1 0,1-1 0,0 1 0,0-1 1,0 1-1,0-1 0,0 0 0,1 1 0,-1-1 1,0 0-1,0 0 0,1 0 0,-1 0 0,1 0 1,-1 0-1,1 0 0,1 0 0,4 1-263,-1-1-1,1-1 1,0 1-1,-1-1 1,1-1-1,0 1 1,9-3-1,-6 1-612,0-1 0,0-1-1,0 0 1,0 0 0,-1-1 0,1 0 0,-2-1-1,1 0 1,0 0 0,-1-1 0,14-15 0,-19 16 6335,-16 13-3260,-16 15-728,27-21-1347,1 0 0,-1 1 0,1-1 0,-1 0 0,1 1 0,0 0-1,0-1 1,-1 1 0,1 0 0,0-1 0,0 1 0,1 0 0,-1 0 0,0 0 0,1 0 0,-1 0 0,1 0 0,-1 0 0,1 0 0,0 0 0,0 3 0,1-4-93,0 1 0,1-1 0,-1 0 0,0 0 0,1 0 0,-1 0 0,1 0 0,-1 0 0,1 0 0,0 0 0,-1-1 0,1 1 0,0-1 0,-1 1 0,1-1 0,0 0 0,0 1 0,-1-1 0,1 0 0,0 0 0,0 0 0,0-1 0,1 1 0,33 0 76,61 0-2573,-63-4 3258,-34 4-697,0 0 0,0 0-1,1 1 1,-1-1 0,0 0-1,0 0 1,1 0 0,-1 0-1,0 0 1,1 0 0,-1 0-1,0 0 1,0-1 0,1 1-1,-1 0 1,0 0 0,0 0-1,1 0 1,-1 0 0,0 0-1,0 0 1,1-1 0,-1 1-1,0 0 1,0 0 0,0 0-1,1 0 1,-1-1 0,0 1-1,0 0 1,0 0 0,0-1-1,1 1 1,-1 0 0,0 0-1,0-1 1,0 1 0,0 0-1,0 0 1,0-1 0,0 1 0,0 0-1,0 0 1,0-1 0,0 1-1,0 0 1,0 0 0,0-1-1,-1 0-94,0-1 0,0 1 1,0 0-1,0-1 0,0 1 0,0 0 0,0-1 0,0 1 0,1-1 0,-1 1 0,1-1 0,-1 0 1,1 1-1,0-1 0,-1 0 0,1 1 0,0-1 0,0 0 0,0 1 0,0-1 0,0 0 0,1 1 1,-1-1-1,0 1 0,1-1 0,0 0 0,0-1 0,1 1-360,-1 0 1,0 1-1,1-1 0,-1 1 0,1 0 1,0 0-1,-1-1 0,1 1 0,0 0 1,0 0-1,-1 1 0,1-1 0,0 0 1,0 1-1,0-1 0,0 1 0,0-1 1,0 1-1,0 0 0,4 0 0,48 0-9386,-21 0 2419</inkml:trace>
</inkml:ink>
</file>

<file path=ppt/ink/ink4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221 153 15983,'0'0'5456,"-10"-5"-2872,5 2-2345,-1 0 0,1 1 0,-1-1 0,0 1 0,1 1 0,-1-1 0,0 1 0,0 0 0,0 0 0,-1 0 0,1 1 1,0 0-1,0 0 0,0 1 0,0 0 0,0 0 0,0 0 0,0 1 0,0 0 0,1 0 0,-1 0 0,-6 4 0,4 0 65,0 0 0,0 1 0,1 0 0,0 0-1,-7 9 1,12-14-239,0 1 0,0-1-1,1 0 1,-1 1 0,1 0-1,-1-1 1,1 1 0,0 0-1,0 0 1,0 0 0,1-1-1,-1 1 1,1 0 0,0 0-1,-1 0 1,1 0 0,0 0-1,1 0 1,-1 0 0,0 0-1,3 5 1,-2-6-65,1 1 0,0-1 0,0 0 0,0 0 0,0 0 0,0-1 0,0 1 0,0-1 0,1 1 0,-1-1 0,1 0 0,-1 1 0,1-1 0,-1 0 0,1-1 0,0 1 0,-1 0 0,1-1 0,0 0 0,0 0 0,4 0 0,62-1 0,-56-1-41,-1 0 1,1-1-1,-1-1 0,0 0 1,0-1-1,-1 0 0,1 0 1,-1-1-1,0-1 0,-1 0 1,1-1-1,16-16 1,-10 8-49,0-1 1,-2-1 0,0-1 0,-1 0 0,22-42 0,-34 58 97,0 0 2,-1 0 0,1 1 0,-1-1 1,1 0-1,-1 0 0,0 0 0,0 0 0,0 0 0,0 0 0,-1 0 1,1 0-1,-1-1 0,0 1 0,0-6 0,-1 9 9,0 0-1,0 0 1,0 0 0,1 0-1,-1 0 1,0 0-1,0 0 1,0 0-1,0 0 1,0 1 0,0-1-1,1 0 1,-1 1-1,0-1 1,0 0 0,0 1-1,1-1 1,-1 1-1,0-1 1,1 1 0,-1 0-1,0-1 1,1 1-1,-1 0 1,1-1-1,-1 1 1,1 0 0,-1 1-1,-17 21 177,14-17-173,0 1 0,0 0 0,1 0 0,0 0 0,0 0 0,0 0 0,1 1 0,1-1 0,-1 1 0,1 0 0,0-1 0,1 1 0,0 0 0,0-1 0,1 1 0,1 8 0,-1-11-183,1 1-1,0-1 1,0 0 0,0 0 0,0-1 0,1 1-1,0 0 1,0-1 0,0 0 0,1 1-1,-1-1 1,1 0 0,0-1 0,0 1 0,0-1-1,1 0 1,-1 0 0,1 0 0,0-1 0,-1 1-1,1-1 1,0 0 0,10 2 0,24 3-7186,2-6-7682</inkml:trace>
</inkml:ink>
</file>

<file path=ppt/ink/ink4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3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2 16784,'0'0'6139,"-5"9"-3427,-26 70 589,29-71-3095,0-1 0,0 1 0,1 0 0,0 0 0,0 0 0,1 0 0,0 0 1,0 0-1,1 0 0,2 9 0,-2-15-186,-1 0 1,1 0 0,0-1-1,1 1 1,-1 0 0,0-1-1,0 1 1,1-1-1,-1 1 1,1-1 0,-1 0-1,1 0 1,-1 0-1,1 0 1,0 0 0,0 0-1,0 0 1,-1 0-1,1 0 1,0-1 0,0 1-1,0-1 1,0 0 0,0 0-1,0 1 1,0-1-1,4-1 1,2 1 27,1 0 0,-1-1 0,0 0 0,0-1 0,15-4 0,6-7 31,-1-1 0,-1-1 0,0-2 1,-1-1-1,42-36 0,23-16-85,-91 70 4,0 0 0,1-1 0,-1 1 0,0 0 0,0 0 0,0 0 1,0 0-1,1-1 0,-1 1 0,0 0 0,0 0 0,0 0 0,1 0 0,-1 0 0,0 0 0,0-1 0,1 1 0,-1 0 0,0 0 0,0 0 0,1 0 0,-1 0 0,0 0 0,0 0 0,1 0 0,-1 0 0,0 0 0,0 0 0,0 0 0,1 0 0,-1 1 0,0-1 0,0 0 0,1 0 0,-1 0 0,0 0 0,0 0 0,0 0 0,1 0 0,-1 1 0,0-1 0,0 0 0,0 0 0,0 0 0,1 1 0,-1-1 0,0 0 0,0 0 0,0 0 0,0 1 0,0-1 0,0 0 0,1 1 0,-3 19-20,-10 24 93,5-26-56,3-10-38,0 1 1,1-1 0,0 1 0,0 0-1,1 0 1,0 0 0,1 0 0,0 0 0,1 0-1,0 17 1,1-26-51,-1 1-1,1 0 0,-1-1 1,1 1-1,-1 0 0,1-1 1,0 1-1,-1-1 0,1 1 1,0-1-1,-1 1 0,1-1 1,0 0-1,0 1 0,-1-1 1,1 0-1,0 1 0,0-1 1,0 0-1,-1 0 0,1 0 1,0 0-1,0 0 0,0 0 1,0 0-1,-1 0 0,2 0 1,25-4-2717,-19 0 1249,-1 0 1,0 0 0,0-1 0,0 0 0,8-8-1,-14 12 1328,27-23-6358</inkml:trace>
</inkml:ink>
</file>

<file path=ppt/ink/ink4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15759,'0'0'2429,"-9"7"-118,-53 46 1208,55-47-2920,1 0 0,0 1 0,1-1 0,-1 1 0,1 0 0,1 1 0,0-1 0,-7 17 0,11-24-585,-1 1 0,1 0-1,0 0 1,0-1 0,0 1 0,0 0-1,0 0 1,0 0 0,0-1 0,0 1-1,0 0 1,0 0 0,0 0 0,0-1 0,0 1-1,1 0 1,-1 0 0,0-1 0,1 1-1,-1 0 1,0 0 0,1-1 0,-1 1-1,1 0 1,-1-1 0,1 1 0,0-1-1,-1 1 1,2 0 0,27 7 301,34-13-45,-46 1-420,0-1 0,0-1-1,0 0 1,30-17-1,-28 14 12,0 0 0,31-10 0,-50 20 189,1-1 0,0 1 0,0 0-1,-1-1 1,1 1 0,0 0-1,-1-1 1,1 1 0,0 0 0,-1 0-1,1-1 1,-1 1 0,1 0 0,-1 0-1,0 0 1,1 0 0,-1 0 0,0 0-1,0-1 1,0 1 0,1 0 0,-1 0-1,0 0 1,0 0 0,-1 1-1,9 20 516,-6-20-510,1 1 0,0-1 0,0-1 0,0 1 0,0 0 0,0-1 0,1 0 1,-1 1-1,0-1 0,1-1 0,-1 1 0,1 0 0,-1-1 0,1 0 0,-1 1 0,1-2 0,-1 1 0,1 0 0,-1-1 0,5 0 0,10-3-18,-1 0-1,26-9 0,8-9-286,-38 15 184,0 1 0,1 1 0,-1 0 0,1 1-1,0 0 1,0 1 0,18-1 0,-32 4 63,1 0 1,-1 0-1,1 0 0,-1 0 1,0 0-1,1 1 0,-1-1 1,1 0-1,-1 0 0,0 0 1,1 1-1,-1-1 0,0 0 1,1 0-1,-1 1 0,0-1 1,0 0-1,1 1 0,-1-1 1,0 0-1,0 1 0,1-1 1,-1 0-1,0 1 0,0-1 1,0 0-1,0 1 0,0-1 1,0 1-1,1-1 0,-1 1 1,0-1-1,0 0 0,0 1 1,-1 0-1,1 23 10,-1-23-3,0 1 0,1 0 0,0-1 1,-1 1-1,1 0 0,0-1 1,0 1-1,0 0 0,0-1 1,0 1-1,1 0 0,-1 0 1,0-1-1,1 1 0,-1 0 0,1-1 1,0 1-1,-1-1 0,1 1 1,0-1-1,1 2 0,5-1-93,-1-1-1,1 1 1,0-2-1,0 1 0,0-1 1,-1 0-1,1 0 1,0 0-1,0-1 1,0 0-1,-1-1 0,11-3 1,80-33-7886,-90 35 6784,21-10-3949,-4 3-1432</inkml:trace>
</inkml:ink>
</file>

<file path=ppt/ink/ink4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4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0 334 9097,'0'0'8829,"10"-2"-8621,-8 2-132,43-13-209,-43 12 172,0 0-1,0 0 1,0 0-1,0 0 1,-1 0 0,1 0-1,0 0 1,-1-1-1,1 1 1,-1-1 0,1 1-1,-1-1 1,1 0-1,-1 1 1,0-1 0,0 0-1,0 0 1,0 0-1,0 0 1,-1 0 0,1 0-1,-1 0 1,1 0-1,0-4 1,-19 14 3394,14-3-2940,0-1 0,0 1 0,1 0 0,0 0 0,0 0 0,0 1 0,-4 10 0,6-13-333,-1 0 1,1 0 0,0 0 0,0 1 0,1-1 0,-1 0-1,1 0 1,0 1 0,-1-1 0,1 0 0,1 1 0,-1-1 0,0 0-1,1 0 1,0 1 0,1 3 0,0-5-143,-1-1-1,1 1 1,0-1 0,-1 1 0,1-1-1,0 0 1,0 0 0,0 0 0,0 0-1,0-1 1,0 1 0,0 0 0,1-1-1,-1 1 1,0-1 0,0 0 0,0 0-1,0 0 1,1 0 0,-1 0 0,0 0-1,0-1 1,0 1 0,4-2-1,2 1-82,0-1 0,0-1 0,-1 1 0,1-1 0,11-6 0,2-5-1374,36-29 0,-52 39 1184,0-1 1,0 0-1,0 0 0,-1 0 0,1-1 0,-1 1 0,-1-1 0,1 0 1,-1 0-1,0 0 0,4-12 0,-9 10-125,-7 14 1130,-9 12 1037,15-14-1500,1 0 0,0-1 0,0 1 0,0 0 0,0 0 0,0 1 0,1-1 0,0 0 0,0 0 0,0 1 0,0-1 1,1 0-1,0 1 0,0 6 0,1-9-205,-1 0 0,1 0 0,0 0 0,0-1 0,0 1 0,0 0 0,0 0 0,0 0 0,1-1 0,-1 1-1,1-1 1,-1 1 0,1-1 0,-1 0 0,1 1 0,0-1 0,0 0 0,-1 0 0,1 0 0,0 0 0,0 0 0,0-1 0,0 1 0,0-1 0,0 1 0,0-1 0,1 0 0,-1 0 0,0 0 0,0 0 0,2 0 0,13 0-59,0-1 1,0-1-1,-1 0 1,1-2-1,-1 0 1,1 0-1,-1-2 1,-1 0-1,1 0 1,-1-2-1,15-9 1,-8 4-6,-1-2 1,0 0-1,-1-1 1,-1-1-1,-1-1 0,28-33 1,-38 39-61,0 0 1,-1 0-1,11-24 0,-17 32 22,1 0-1,0 0 0,-1 0 1,0 0-1,0 0 0,0 0 1,0 0-1,-1 0 0,0-1 1,0 1-1,0 0 0,0 0 1,-1-1-1,1 1 0,-1 0 1,-3-8-1,3 11 10,0-1-1,0 1 0,0 0 1,-1-1-1,1 1 1,0 0-1,-1 0 0,1 0 1,-1 0-1,1 0 0,-1 0 1,0 1-1,1-1 1,-1 0-1,0 1 0,1 0 1,-1-1-1,0 1 1,0 0-1,0 0 0,1 0 1,-1 0-1,0 0 0,0 0 1,1 0-1,-1 1 1,0-1-1,0 0 0,1 1 1,-1 0-1,0-1 1,1 1-1,-3 1 0,-2 1 8,0 0-1,0 0 0,0 0 1,0 1-1,1 0 0,-1 0 0,-8 8 1,7-3 105,-1 1 0,1 0 1,1 0-1,0 1 1,0 0-1,1 0 0,0 0 1,1 0-1,1 1 0,0-1 1,0 1-1,1 0 1,0 0-1,1 0 0,1 0 1,1 23-1,0-28-214,0 0 1,1 1-1,0-1 0,0 0 1,1 0-1,0 0 0,0-1 1,0 1-1,1-1 0,0 1 1,0-1-1,6 6 1,-4-6-578,-1-1 0,1-1 0,0 1 0,0-1 0,1 0 0,-1 0 0,1-1 0,0 1 0,0-2 0,0 1 0,0-1 0,0 0 0,14 2 0,19 0-12822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7559,'0'0'10842,"8"-6"-10297,-1 0-362,1 1 0,-1 0 1,1 1-1,0 0 0,0 0 1,0 1-1,1 0 0,-1 0 0,1 1 1,-1 0-1,17-2 0,203-3 568,25-2 212,-137-1-825,445-21 1208,-81 42-1259,-243-3-51,156 24 174,-109-5 135,609-10-407,-719-17-383,1054-6 1416,-683-12-602,24-16 229,-514 32-498,-39 2-272,-1 0-1,1-1 0,-1-1 0,1 0 1,-1-1-1,0 0 0,16-7 0,-29 9 55,-1 0-1,0 1 0,0-1 1,0 0-1,0 0 0,-1 1 1,1-1-1,0 0 0,0 0 1,0 0-1,-1 0 0,1 0 1,-1 0-1,1 0 0,0 0 0,-1-1 1,0 1-1,1 0 0,-1 0 1,0 0-1,0-1 0,1 1 1,-1 0-1,0 0 0,0 0 1,0-1-1,0 1 0,-1 0 0,1-2 1,-1-16-4196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 2723,'-2'0'896,"4"0"-191,10-1-513,5-5 97,3-1-65,2-2-192,5 3 192,-2-2-192,3 0 0,0 2 0,-2 0-64,-2-1-384,-4 1-2883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1 512 9385,'0'0'19357,"12"-13"-18279,10-10-778,-2-2 0,0 0 0,-2-1 0,-1-1-1,15-32 1,-13 16-108,-2 0-1,-2-1 0,-2-1 0,-2 0 1,5-48-1,-27 411-191,12-297-569,1 0 0,1 1 0,9 28 1,23 59-5241,-28-89 4439,3 6-8747</inkml:trace>
</inkml:ink>
</file>

<file path=ppt/ink/ink5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374 154 9769,'0'0'9300,"-10"-4"-6813,-1 0-2295,-1 1-1,1 0 0,0 0 0,-1 1 0,0 1 0,1 0 0,-1 0 0,0 1 0,0 1 1,1 0-1,-1 1 0,0 0 0,1 0 0,-12 5 0,-62 31 583,78-34-680,1 0 1,-1 0-1,1 0 1,-1 1-1,1 0 1,0 0-1,1 0 1,0 1 0,-9 11-1,14-16-94,-1-1-1,1 1 1,0 0-1,-1-1 1,1 1-1,0-1 1,0 1-1,0 0 1,0-1-1,0 1 1,0 0-1,0-1 1,0 1-1,0-1 1,0 1-1,0 0 1,0-1-1,0 1 1,0 0-1,0-1 1,1 1-1,-1-1 1,0 1-1,1-1 1,-1 1-1,0 0 1,1-1-1,-1 1 1,0-1-1,1 0 1,-1 1-1,1-1 1,-1 1-1,1-1 1,-1 0-1,1 1 1,-1-1-1,1 0 1,0 1-1,-1-1 1,1 0-1,-1 0 1,1 0-1,0 1 1,-1-1-1,2 0 1,37 5-456,-29-4 198,35 4-789,-23-4 584,-1 1 0,1 1-1,-1 2 1,0-1-1,29 13 1,-48-17 501,-1 0 0,1 1 0,-1 0 0,1-1 0,0 1 0,-1 0 0,1 0 0,-1 0 0,0 0 0,1 0 0,-1 0 0,0 0 0,0 1 0,0-1 0,1 0 0,-1 1 0,-1-1-1,1 1 1,0-1 0,0 1 0,0-1 0,-1 1 0,1-1 0,-1 1 0,1 0 0,-1-1 0,0 3 0,0-1 211,-1 0 0,0-1-1,0 1 1,0 0-1,-1-1 1,1 1 0,0-1-1,-1 0 1,0 1-1,1-1 1,-1 0 0,0 0-1,0 0 1,-5 3 0,-6 5 822,-1-1 0,0 0 0,-1 0 0,-24 8 0,38-16-1033,-1 0 0,0 0 0,0 0 0,0 0 0,0 0 0,0-1 0,0 1 0,0-1 0,0 0 0,0 1 0,0-1 0,0 0 0,0 0 1,0-1-1,0 1 0,0 0 0,-4-1 0,5-1-20,0 1 1,0-1 0,0 1 0,0-1-1,0 0 1,1 1 0,-1-1 0,0 0-1,1 1 1,-1-1 0,1 0 0,0 0-1,-1 0 1,1 1 0,0-1 0,0 0-1,0 0 1,1-3 0,2-27-2627,-3 29 2126,1 1 0,0 0 1,0-1-1,1 1 0,-1 0 1,0 0-1,1 0 0,-1 0 1,1 0-1,-1 0 0,1 0 1,0 1-1,0-1 1,0 1-1,0-1 0,0 1 1,0 0-1,1 0 0,-1-1 1,0 2-1,1-1 0,-1 0 1,4 0-1,34-21-9809,-3-11 7551,-33 29 3418,-1-1 0,0 1 0,1-1 0,-2 0 0,1 0 0,3-8 0,-5 9 258,0 1 0,0 0 0,-1 0 0,1 0-1,-1-1 1,0 1 0,1 0 0,-2 0 0,1-1 0,0 1-1,-1 0 1,0-4 0,0 6-682,0-1 0,1 1 1,-1 0-1,0 0 0,0-1 0,0 1 1,-1 0-1,1 0 0,0 0 0,0 0 0,-1 0 1,1 0-1,0 1 0,-1-1 0,1 0 1,-1 1-1,1-1 0,-1 1 0,1-1 0,-1 1 1,1 0-1,-1-1 0,1 1 0,-3 0 1,-46-1 543,37 2-366,1 0-301,1 0-1,0 1 1,0 1 0,0 0 0,0 0 0,0 1-1,1 0 1,0 1 0,0 0 0,-12 9-1,17-11-69,-1 0-1,1 0 0,1 1 0,-1 0 0,0 0 0,1 0 0,0 0 0,0 1 1,0-1-1,0 1 0,1 0 0,0 0 0,0 1 0,0-1 0,1 1 0,0-1 0,0 1 1,0 0-1,1 0 0,-2 9 0,4-13-60,-1 0 0,1 0 0,-1 1 0,1-1 0,0 0 0,0 0 0,0 0 0,0 0 0,0 0 0,0 0 0,0-1 0,1 1 0,-1 0 0,1-1 0,-1 1 0,1-1 0,0 1 0,-1-1 0,1 0 0,0 1 0,0-1 0,0 0 0,0 0 0,0-1 0,0 1 0,0 0 0,1-1 0,3 1 0,8 2 0,0 0 0,0-1 0,18-1 0,-31-1 0,18 1-20,1-2 1,-1 0-1,1-1 1,-1-1-1,0-1 1,0-1-1,0-1 1,0 0-1,-1-1 1,21-12-1,-29 14 10,-1-1-1,0 0 1,0 0 0,0-1-1,-1 0 1,0-1 0,0 0-1,-1 0 1,0-1 0,0 1-1,-1-2 1,0 1 0,-1-1-1,0 1 1,-1-2 0,0 1-1,0 0 1,-1-1 0,3-18-1,-4 16 26,-1-1 1,0 1-1,-2-1 0,-2-24 0,2 35-11,1 0 0,-1 0-1,0 0 1,0 0-1,0 0 1,0 1 0,0-1-1,-1 0 1,1 1 0,-1-1-1,0 1 1,-3-4-1,4 5-2,-1 0 0,1 0 0,-1 0 0,1 0 0,-1 1-1,1-1 1,-1 0 0,0 1 0,1 0 0,-1-1 0,0 1-1,1 0 1,-1 0 0,0 0 0,1 0 0,-1 0 0,0 0 0,0 0-1,1 1 1,-1-1 0,1 0 0,-1 1 0,0 0 0,-2 0-1,0 2 4,0 0 0,-1 0 0,1 0 0,0 1 0,0 0 0,1-1 0,-1 1 0,1 0 0,0 1 0,0-1 0,0 1 0,0-1-1,1 1 1,0 0 0,0 0 0,-2 8 0,-2 4 25,2 1 0,0 0-1,-3 27 1,7-38-24,-1 0 1,1 0 0,0-1-1,0 1 1,1 0-1,0 0 1,0 0-1,0 0 1,1-1-1,0 1 1,1-1-1,3 8 1,-4-11-5,1 1 0,0-1 1,0 0-1,0 1 0,0-1 0,0-1 0,1 1 1,-1 0-1,1-1 0,0 0 0,0 0 0,0 0 1,0 0-1,0 0 0,0-1 0,0 0 0,1 0 1,-1 0-1,9 0 0,-2 0-33,0-1 0,0 0 0,0 0 1,0-1-1,1-1 0,-1 0 0,-1 0 0,1-1 0,0-1 1,-1 0-1,1 0 0,-1-1 0,16-10 0,-18 10 9,0-1-1,0 0 1,-1 0 0,0-1-1,0 0 1,0 0 0,-1-1-1,0 1 1,-1-1-1,1-1 1,-2 1 0,1-1-1,-1 0 1,-1 0-1,1 0 1,1-12 0,-26 96 262,16-62-179,1 1 1,-1 0-1,2-1 0,0 1 1,1 1-1,1-1 1,0 0-1,0 0 1,3 19-1,-2-31-168,0-1-1,0 1 1,1 0-1,-1-1 1,0 1 0,1-1-1,0 1 1,-1-1-1,1 1 1,0-1-1,-1 0 1,1 1 0,0-1-1,0 0 1,0 0-1,0 1 1,1-1 0,-1 0-1,0 0 1,0 0-1,1 0 1,-1 0 0,0-1-1,1 1 1,-1 0-1,1-1 1,-1 1-1,1-1 1,-1 1 0,1-1-1,0 0 1,-1 0-1,1 1 1,-1-1 0,1 0-1,0-1 1,-1 1-1,1 0 1,-1 0-1,1-1 1,0 1 0,2-2-1,-1 1-422,1 0 1,-1-1-1,1 1 0,-1-1 0,0 0 0,0 0 1,1 0-1,-1 0 0,-1-1 0,1 1 0,0-1 1,-1 0-1,1 0 0,-1 0 0,0 0 0,0 0 1,3-7-1,4-19-11294</inkml:trace>
</inkml:ink>
</file>

<file path=ppt/ink/ink5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6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15086,'0'0'9049,"-3"8"-7693,3-7-1346,-2 1-3,1-1 0,1 1 0,-1 0 0,0-1 0,0 1 0,1 0 0,-1-1 0,1 1 0,-1 0 0,1 0 0,0 0 0,-1-1-1,1 1 1,0 0 0,1 0 0,-1 0 0,0 0 0,0-1 0,1 1 0,-1 0 0,1 0 0,-1-1 0,1 1 0,0 0 0,0-1 0,0 1-1,0 0 1,0-1 0,0 1 0,0-1 0,0 0 0,0 1 0,1-1 0,-1 0 0,1 0 0,-1 0 0,1 0 0,-1 0 0,1 0 0,0 0-1,-1-1 1,1 1 0,0 0 0,0-1 0,-1 1 0,4-1 0,59 17-4586,-54-16 2921,-1 1 0,1-1 0,0 0 0,-1-1 0,1 0 0,0-1 0,-1 0 0,16-4 0,-14-1 6775,-16 2 2807,-12 4-1243,6 4-7649,4 1 1377,1-1 1,0 1-1,0 0 0,0 1 1,1-1-1,-7 10 1,10-12-345,0-1 1,1 0 0,-1 0 0,1 1 0,-1-1 0,1 1 0,0-1 0,0 1 0,0 0 0,1-1 0,-1 1 0,1 0 0,-1-1 0,1 1 0,0 0 0,0 0 0,0-1 0,0 1 0,0 0 0,1 0 0,-1-1 0,2 4 0,0-4-153,-1 0 1,1 1-1,0-1 1,0 0 0,0-1-1,1 1 1,-1 0 0,0-1-1,0 1 1,1-1 0,-1 1-1,1-1 1,5 1-1,43 14-2750,-32-11 1465,-5-1 592,42 16-705,-54-20 1621,0 1 1,0 0-1,-1 0 1,1 0-1,0 0 0,0 0 1,-1 0-1,1 0 1,-1 0-1,1 1 1,-1-1-1,0 1 0,1-1 1,-1 1-1,0 0 1,0-1-1,0 1 0,0 0 1,0 0-1,0-1 1,-1 1-1,1 0 1,0 2-1,-2-2 49,1 0 0,-1-1 0,1 1 0,-1-1 0,0 1 0,0-1 0,1 1-1,-1-1 1,0 0 0,0 1 0,0-1 0,-1 0 0,1 0 0,0 0 0,0 1 0,-1-2 0,1 1 0,-1 0 0,1 0 0,0 0 0,-3 0-1,-40 17 877,37-16-809,-7 3-150,0-1-1,0-1 0,0 0 1,-1-1-1,1-1 1,-18 0-1,31-1-157,0 0-1,0 0 1,0 0 0,0 0-1,0-1 1,1 1 0,-1 0-1,0-1 1,0 1 0,0-1-1,1 1 1,-1-1 0,0 1-1,1-1 1,-1 1 0,0-1-1,1 1 1,-1-1 0,1 0-1,-1 1 1,1-1 0,-1 0-1,1 0 1,-1 0 0,1 1-1,0-1 1,0 0 0,-1 0-1,1 0 1,0 0 0,0 1-1,0-1 1,0 0 0,0 0-1,0 0 1,0 0 0,0 0-1,0 1 1,0-1 0,0 0-1,1 0 1,-1 0 0,1-1-1,16-38-4366,8 5-318,4-3-1692</inkml:trace>
</inkml:ink>
</file>

<file path=ppt/ink/ink5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7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15983,'0'0'8403,"-2"12"-6674,-12 36-429,8-33-972,1-1 0,1 1 0,0 0-1,1 0 1,0 1 0,2-1-1,0 1 1,1 22 0,1-35-346,0-1 0,0 0 1,0 0-1,1 0 0,-1 1 1,1-1-1,-1 0 0,1-1 0,0 1 1,0 0-1,0 0 0,0-1 1,0 1-1,0-1 0,0 0 1,0 0-1,1 1 0,-1-1 0,0-1 1,1 1-1,2 0 0,62 13-2010,-48-11 885,35 13 2702,-51-33-273,4-12-1251,-2 0-1,-1 0 0,-1-45 0,-2 57-32,-1 18 8,0-1 0,0 0 0,0 0 0,0 0 0,1 1 0,-1-1 0,0 0 0,0 0 0,0 0 0,0 1 0,0-1 0,1 0 0,-1 0 0,0 0 0,0 0 0,0 0 0,1 0 0,-1 1 0,0-1 0,0 0 0,0 0 0,1 0 0,-1 0 0,0 0 0,0 0 0,1 0 0,-1 0 0,0 0 0,0 0 0,0 0 0,1 0 0,-1 0 0,0 0 0,0 0 0,1 0 0,-1 0 0,0 0-1,0-1 1,0 1 0,1 0 0,-1 0 0,0 0 0,0 0 0,0 0 0,1 0 0,-1-1 0,0 1 0,0 0 0,0 0 0,0 0 0,0-1 0,0 1 0,1 0 0,-1 0 0,0 0 0,0-1 0,0 1 0,0 0 0,0 0 0,0-1 0,17 26 1029,-10-15-706,-3-6-333,0 0 0,1 0 1,0 0-1,0 0 0,0-1 1,0 0-1,0 0 0,1-1 1,-1 1-1,1-1 0,0 0 1,0-1-1,-1 0 0,1 0 0,0 0 1,0 0-1,0-1 0,0 0 1,1 0-1,-1-1 0,0 1 1,-1-1-1,1-1 0,0 1 1,0-1-1,0 0 0,-1 0 1,1-1-1,-1 0 0,0 0 0,0 0 1,0 0-1,9-8 0,-14 10-5,0 1-1,0 0 1,0 0-1,0 0 1,0 0 0,0 0-1,0 0 1,0 0-1,0-1 1,0 1-1,0 0 1,0 0-1,0 0 1,0 0-1,0 0 1,0 0-1,1 0 1,-1 0-1,0-1 1,0 1-1,0 0 1,0 0-1,0 0 1,0 0-1,0 0 1,0 0-1,0 0 1,1 0-1,-1 0 1,0 0-1,0 0 1,0 0-1,0 0 1,0 0 0,0 0-1,1 0 1,-1 0-1,0 0 1,0 0-1,0 0 1,0 0-1,0 0 1,0 0-1,0 0 1,1 0-1,-1 0 1,0 0-1,0 0 1,0 0-1,0 0 1,0 0-1,0 0 1,0 0-1,0 1 1,1-1-1,-1 0 1,0 0-1,0 0 1,0 0-1,0 0 1,0 0 0,0 0-1,0 0 1,0 1-1,0-1 1,0 0-1,0 0 1,-2 15-94,-12 37 281,4-20-160,9-10 569,0-3-2658,0-12-7502,7-15 921</inkml:trace>
</inkml:ink>
</file>

<file path=ppt/ink/ink5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7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16335,'0'0'1976,"0"9"-1464,0-2-705,0 1 0,1-1 1,-1 1-1,2-1 0,-1 1 0,1-1 0,3 10 0,-4-15-224,0 1-1,1-1 0,-1 0 1,0 1-1,1-1 1,0 0-1,-1 0 0,1 0 1,0 0-1,0 0 1,0 0-1,3 1 0,-3-2-120,0 0 1,0 0-1,0 0 0,1 0 0,-1-1 0,0 1 0,1-1 0,-1 1 0,0-1 0,1 0 0,-1 0 0,1 0 0,-1 0 0,0-1 0,1 1 0,2-1 1,-3 0 884,0 1 0,-1-1 1,1 0-1,0 0 1,-1 0-1,1 0 0,-1 0 1,1 0-1,-1-1 1,1 1-1,-1 0 0,0-1 1,0 1-1,1-1 1,-1 0-1,0 1 0,1-4 1,-1 3 247,0 0 1,0 0-1,0 1 1,1-1-1,-1 0 1,1 0-1,-1 1 1,1-1-1,-1 1 1,1-1-1,2 0 1,-3 6 4734,0 16-3848,-11 72 2201,7-66-2859,0 0 0,1 47 0,2-72-853,0 1 1,0-1-1,1 0 1,-1 0-1,0 1 1,0-1-1,1 0 0,-1 0 1,1 0-1,-1 0 1,1 0-1,-1 0 1,1 1-1,0-1 1,-1-1-1,1 1 1,0 0-1,0 0 0,0 0 1,0 0-1,0 0 1,0-1-1,0 1 1,0 0-1,0-1 1,0 1-1,0-1 1,0 1-1,0-1 0,1 0 1,-1 1-1,0-1 1,0 0-1,0 0 1,1 0-1,-1 0 1,2 0-1,5-2-1209,-30 8 2664,-8 8 124,27-11-1400,-1-1-1,0 0 1,1 0 0,-1 0 0,0-1 0,0 1-1,0-1 1,0 0 0,0 0 0,-5 0 0,8-1-310,0-1 1,1 1 0,-1-1 0,1 1 0,-1-1-1,0 0 1,1 1 0,-1-1 0,1 0-1,0 1 1,-1-1 0,1 0 0,-1 0 0,1 0-1,0 1 1,0-1 0,0 0 0,-1 0-1,1 0 1,0 1 0,0-1 0,0 0 0,0 0-1,0 0 1,0 0 0,0 0 0,1 1-1,-1-1 1,0 0 0,0 0 0,1 0 0,0 0-1,10-30-10504,3 19 2832</inkml:trace>
</inkml:ink>
</file>

<file path=ppt/ink/ink5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34 247 17681,'0'0'11547,"-5"9"-10410,4-7-1069,-4 7 220,1 1 0,0-1-1,0 1 1,-4 17-1,8-25-266,-1-1 0,1 1 0,-1 0 0,1-1-1,0 1 1,0 0 0,-1-1 0,1 1 0,1 0 0,-1-1-1,0 1 1,0 0 0,0-1 0,1 1 0,-1 0 0,1-1-1,0 1 1,-1-1 0,1 1 0,0-1 0,0 1 0,0-1-1,0 0 1,0 1 0,0-1 0,0 0 0,0 0 0,1 0-1,-1 0 1,0 0 0,1 0 0,-1 0 0,1 0 0,-1 0-1,1-1 1,-1 1 0,1 0 0,0-1 0,-1 0-1,1 1 1,0-1 0,3 0 0,3 0-224,0 0-1,0-1 1,1 0-1,-1 0 1,0-1-1,0 0 1,0-1-1,-1 0 1,1 0-1,-1 0 1,1-1-1,-1 0 1,0-1-1,11-8 1,-10 7-33,-1-1 1,0 1 0,0-1-1,-1-1 1,0 1-1,0-1 1,0 0 0,-1 0-1,0-1 1,-1 1-1,0-1 1,4-14 0,-8 23 240,0 0 0,0 0 0,0 1 0,0-1 0,0 0 0,-1 0 0,1 0 0,0 0 0,0 0 0,0 0 0,0 0 0,-1 0 0,1 1 0,0-1 0,0 0 0,0 0 0,0 0 0,-1 0 0,1 0 0,0 0 0,0 0 0,0 0 0,0 0 0,-1 0 0,1 0 0,0 0 0,0 0 0,0 0 0,0 0 0,-1 0 1,1 0-1,0 0 0,0-1 0,0 1 0,0 0 0,-1 0 0,1 0 0,0 0 0,0 0 0,0 0 0,0 0 0,0-1 0,0 1 0,-1 0 0,1 0 0,0 0 0,0 0 0,0 0 0,0-1 0,0 1 0,0 0 0,-6 9 145,0 1 0,1 0 0,0 0 0,0 0-1,-3 13 1,7-18-47,-1 1 0,0-1 0,1 1 0,0 0 0,1 0 0,-1 0 0,1 0 0,0 0 0,0-1 0,1 1 0,2 10 0,-2-14-98,0-1 0,-1 0 0,1 0 0,0 0 0,0 1 0,0-1 0,1 0 0,-1 0 0,0-1 0,0 1 0,0 0 0,1 0 0,-1-1 0,0 1-1,1 0 1,-1-1 0,1 1 0,-1-1 0,1 0 0,-1 0 0,0 1 0,1-1 0,-1 0 0,1 0 0,-1 0 0,1 0 0,2-1 0,41-10 91,-28 2-256,-2-1 0,0-1 0,0 0 0,0 0 0,-2-2 0,1 1 0,-2-2-1,0 0 1,0 0 0,9-17 0,-10 14 39,0-1 0,-1 0 0,-1-1 0,-1 0 0,-1-1 0,0 0 0,-1 0 0,4-32 0,-9 51 145,-1 1 1,0-1-1,0 1 1,1-1-1,-1 1 1,0-1 0,0 1-1,0-1 1,0 0-1,0 1 1,0-1-1,0 1 1,0-1-1,0 1 1,0-1-1,0 1 1,0-1 0,0 0-1,0 1 1,0-1-1,0 1 1,-1-1-1,1 1 1,0-1-1,0 1 1,-1-1 0,1 1-1,0-1 1,-1 1-1,1-1 1,0 1-1,-1 0 1,1-1-1,-1 1 1,1 0-1,-1-1 1,-16 16 691,-15 37-39,21-31-415,2 1 1,0 0-1,2 0 1,0 0-1,2 1 1,0 0-1,1 0 1,2 1-1,0-1 1,2 25 0,0-46-259,1 0 1,-1 0 0,0 0 0,1 0-1,-1-1 1,1 1 0,-1 0 0,1 0 0,0 0-1,0-1 1,0 1 0,0 0 0,0-1 0,0 1-1,0-1 1,0 1 0,1-1 0,-1 0-1,0 1 1,1-1 0,0 0 0,-1 0 0,1 0-1,0 0 1,-1 0 0,1-1 0,0 1-1,0 0 1,0-1 0,-1 1 0,1-1 0,0 0-1,0 0 1,0 1 0,0-1 0,0 0-1,0-1 1,0 1 0,0 0 0,-1-1 0,4 0-1,2-1-5,0 1 0,0-2 0,-1 1-1,1-1 1,-1 0 0,0 0 0,0-1-1,0 0 1,0 0 0,6-6-1,-4 3-36,-1 0-1,0 0 0,-1-1 1,1 0-1,-1 0 0,-1-1 1,0 0-1,0 0 0,-1 0 0,0 0 1,0-1-1,-1 1 0,0-1 1,-1 0-1,1-10 0,-13 24 18,8 0 50,-1-1-1,0 1 1,1 0 0,0 0-1,0 0 1,0 0 0,1 0 0,-1 1-1,1-1 1,0 0 0,0 1 0,1-1-1,-1 1 1,1 8 0,0-11-19,0 0 0,0 0 0,1 0 0,-1 0-1,0 0 1,1 0 0,0 0 0,-1 0 0,1 0 0,0 0 0,0 0 0,0 0 0,0 0 0,0-1 0,1 1 0,-1 0 0,0-1 0,1 1 0,-1-1-1,1 0 1,0 1 0,-1-1 0,1 0 0,0 0 0,0 0 0,0 0 0,0 0 0,0-1 0,0 1 0,0 0 0,0-1 0,0 0 0,3 1 0,9-1-90,-1-1 1,0-1-1,1 0 1,-1 0 0,0-2-1,-1 1 1,1-2-1,0 0 1,-1 0-1,0-1 1,-1 0 0,1-1-1,-1-1 1,0 0-1,11-11 1,-31 29 516,-1 1 0,1-1-1,-15 25 1,21-31-426,1 0 0,-1 1 0,1-1 0,0 0 0,0 1 0,1 0 0,-1-1-1,1 1 1,0 0 0,0 0 0,1 0 0,0-1 0,-1 1 0,1 0 0,2 8 0,-2-12-134,0-1 0,1 1 0,-1-1 0,1 1-1,-1-1 1,0 1 0,1-1 0,-1 1 0,1-1 0,0 1 0,-1-1 0,1 1 0,-1-1 0,1 0 0,0 1 0,-1-1-1,1 0 1,0 0 0,-1 0 0,1 1 0,0-1 0,-1 0 0,1 0 0,0 0 0,-1 0 0,1 0 0,0 0 0,-1 0 0,1 0-1,0 0 1,-1-1 0,1 1 0,0 0 0,-1 0 0,1-1 0,0 1 0,-1 0 0,1-1 0,-1 1 0,1-1 0,0 1-1,-1 0 1,1-2 0,26-18-6777,-8-5-435</inkml:trace>
</inkml:ink>
</file>

<file path=ppt/ink/ink5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8:48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13325,'0'0'9881,"-6"9"-9064,2-4-765,1 1 1,-1 0-1,1 0 1,0 0-1,0 0 0,1 1 1,0-1-1,-3 13 1,5-15-188,0-1 0,-1 1 0,1-1 0,1 0 0,-1 1 0,0-1 0,1 0-1,0 1 1,0-1 0,0 0 0,0 0 0,0 0 0,0 0 0,1 0 0,0 0 0,0 0 0,-1 0 0,2 0 0,-1-1 0,0 1 0,0-1 0,1 0 0,-1 0 0,5 3 0,0-1-533,0 0 0,1 0 0,0 0 1,0-1-1,0-1 0,0 1 0,0-1 1,1 0-1,15 0 0,29-5 1253,-48 2 272,-1 0 1,0 0-1,1-1 0,-1 1 0,0-1 1,0 0-1,0-1 0,5-2 1,-15 7 5721,-2 1-4347,-17 7-1781,18-5-371,1 1 0,0 0 0,0 0 1,1 1-1,-1-1 0,-4 10 0,9-15-75,0 0-1,0 1 1,0-1-1,0 0 1,0 0-1,1 0 1,-1 1-1,0-1 1,1 0-1,-1 1 1,1-1-1,0 0 1,-1 1-1,1-1 1,0 1-1,0-1 1,0 0-1,0 1 1,0-1-1,0 1 1,0-1-1,1 1 0,-1-1 1,0 0-1,1 1 1,-1-1-1,1 0 1,-1 1-1,1-1 1,0 0-1,0 0 1,-1 1-1,1-1 1,0 0-1,0 0 1,0 0-1,0 0 1,1 0-1,-1 0 1,0-1-1,0 1 1,0 0-1,1-1 1,1 2-1,8 1-154,1 0 1,-1-1-1,0 0 1,1-1-1,0 0 0,-1-1 1,1 0-1,14-2 1,95-21-2276,-110 20 2224,29-7-1484,43-8-567,-26 13 4257,-57 5-1940,1 0 0,0 1 0,-1-1 1,1 0-1,-1 1 0,1-1 0,0 1 1,-1-1-1,1 0 0,-1 1 0,1-1 1,-1 1-1,0 0 0,1-1 0,-1 1 1,1-1-1,-1 1 0,0-1 0,0 1 1,1 0-1,-1-1 0,0 1 0,0 0 1,0-1-1,0 1 0,0 0 0,0-1 1,0 1-1,0 0 0,0 0 0,0-1 1,0 1-1,0 0 0,0-1 0,0 1 0,-1 0 1,1-1-1,0 1 0,-1-1 0,1 1 1,-1 1-1,-14 38 2717,12-31-2400,2-7-383,1-1 0,-1 1 0,1-1 0,0 0 0,0 1 0,-1-1 0,1 1 0,0-1 0,0 1 0,0-1 0,1 1 0,-1-1 0,0 0 0,1 1 0,-1-1 0,0 1 0,1-1 0,0 0 0,-1 1 0,1-1 0,0 0 0,0 0 0,0 1 1,-1-1-1,1 0 0,0 0 0,1 0 0,-1 0 0,0 0 0,0 0 0,0-1 0,1 1 0,-1 0 0,0-1 0,1 1 0,-1-1 0,0 1 0,1-1 0,-1 1 0,1-1 0,-1 0 0,0 0 0,3 0 0,10 2-92,0-1 0,0-1 0,25-1 0,-18-1-165,70-7-4047,-36 2-11,-1 5-4103,-54 2 8318,1 0-1,-1 0 0,0 0 0,1 0 1,-1 0-1,0 0 0,1 0 0,-1 0 1,0 0-1,1 0 0,-1 0 1,0 0-1,1 0 0,-1 1 0,0-1 1,0 0-1,1 0 0,-1 0 1,0 0-1,1 1 0,-1-1 0,0 0 1,0 0-1,0 1 0,1-1 1,-1 0-1,0 0 0,0 1 0,0-1 1,0 0-1,1 0 0,-1 1 0,0-1 1,0 0-1,0 1 0,0-1 1,0 0-1,0 1 0,0-1 0,0 0 1,0 1-1,0-1 0,0 0 1,0 1-1,0-1 0,0 0 0,0 1 1,0 1-766,0 11-6420</inkml:trace>
</inkml:ink>
</file>

<file path=ppt/ink/ink5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9:20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951 186 5958,'0'-10'-844,"0"10"807,-8-81-2488,-5 34 3502,11 43-544,1 1-1,-1-1 0,0 1 1,0 0-1,0-1 0,-1 1 1,1 0-1,-1 1 0,-3-4 1,3 4-305,0 0 0,-1 0 0,1 1 0,-1 0 0,1 0 0,-1 0 0,0 0 0,0 0 0,1 1 0,-1-1 0,0 1 0,0 0 0,1 0 0,-1 1 0,0-1 0,0 1 0,1 0 0,-1 0 0,0 0 0,1 0 0,-1 1 0,1-1 0,-5 4 0,-8 3 152,1 0-1,1 2 1,-24 18-1,1 5-114,2 3 0,1 0-1,2 2 1,1 2 0,-26 44-1,-114 225 1165,116-190-954,5 3-1,5 1 0,5 2 1,-29 166-1,38-101-24,8 1-1,3 251 0,52 224 335,-16-554-618,4-1 1,5 0 0,75 202 0,8-56 153,81 223-211,-169-419-23,14 45 66,5-2 0,55 107 0,-79-183 7,1 0 0,1-1 0,1-1 0,2 0 0,0-2-1,2 0 1,1-1 0,0-2 0,2 0 0,0-2 0,55 32 0,-69-44-40,1-2 0,0 0 0,1 0 0,-1-1 0,1-1 0,-1 0 0,1 0 0,0-2 0,0 1 0,0-2 0,0 0 0,0 0 0,0-1 0,17-4 1,-15 1 2,0-1 1,-1 0 0,1-2 0,-1 1 0,0-2 0,-1 0 0,0 0 0,0-1 0,-1-1 0,0 0 0,16-18-1,18-24 187,-2-2 0,-2-2-1,-3-1 1,36-72 0,-15 11-157,54-157 0,-22 8 10,102-499-1,-173 637-44,-4-1 0,-7-1 1,-5 0-1,-6 0 0,-5 1 0,-6-1 0,-6 2 1,-56-206-1,30 186 302,-7 3 0,-6 2 1,-82-147-1,91 204-93,-4 3-1,-3 2 1,-4 3 0,-3 2 0,-142-133 0,159 171-342,-3 2 0,-1 2 0,-1 2 0,-2 3 1,-92-40-1,101 53-883,-2 2 0,-87-17 1,94 26-958,0 2 0,0 2 0,-76 4 0,38 10-8054</inkml:trace>
</inkml:ink>
</file>

<file path=ppt/ink/ink5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9:22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2220 272 1826,'0'0'2140,"7"-11"-1317,24-39-327,-29 47-367,-1 1 0,1-1-1,-1 1 1,0-1 0,0 0 0,0 1-1,0-1 1,0 0 0,0 0 0,-1 0-1,0 0 1,1 0 0,-1 1 0,0-1 0,0 0-1,-1 0 1,1 0 0,-1 0 0,1 0-1,-1 0 1,0 1 0,0-1 0,0 0 0,0 1-1,-1-1 1,1 0 0,-1 1 0,1 0-1,-1-1 1,0 1 0,0 0 0,0 0-1,0 0 1,0 0 0,-1 0 0,-3-2 0,-5-2 206,-1 0 0,0 0-1,0 1 1,0 1 0,-27-6 0,-53-8 801,-143-9-1,95 14-1019,15 1 478,-248 6 1,299 12-530,0 3 1,0 3-1,1 3 0,-120 42 1,141-37 31,1 3 1,1 1-1,2 3 1,0 2 0,2 2-1,-58 50 1,75-55-15,0 1 0,2 2 1,2 1-1,0 0 0,2 2 1,2 1-1,1 0 0,1 2 1,-25 66-1,38-86-87,2 0 0,0 0 0,0 0 1,1 0-1,1 1 0,1-1 0,0 1 0,1 0 0,1-1 1,4 27-1,-3-34 3,1 1 0,0-1 0,0 0 0,1 1 0,0-2-1,0 1 1,1 0 0,0-1 0,0 0 0,1 0 0,0 0 0,0-1 0,0 0 0,1 0 0,0-1 0,0 0 0,1 0 0,0 0 0,-1-1 0,11 4 0,4 1 18,0-1 0,1-1 0,0-2 0,1 0 0,27 3 0,126-1 163,-159-7-163,156-2 547,267-40 0,166-77 304,-260 30-626,-248 58-205,134-62-1,-206 81-2,-1-2 0,-1 0 0,0-2-1,-1-1 1,-1-1 0,-1-1 0,21-21 0,-37 32 12,0 1 0,0-1 0,-1 0 0,0 0 0,0 0 1,-1-1-1,0 0 0,0 0 0,-1 0 0,3-17 1,-5 19 7,0-1 0,-1 1 1,0-1-1,-1 1 1,0 0-1,0-1 1,0 1-1,-1 0 1,0 0-1,0 0 1,-1 0-1,0 0 0,0 0 1,-1 1-1,-7-11 1,0 3-8,0 1 1,-1 0 0,-1 1-1,0 0 1,0 1 0,-1 0-1,-1 1 1,0 1 0,0 1-1,-1 0 1,0 0 0,0 2-1,-23-7 1,-7 1-80,-1 1 0,-1 3 0,-78-4 0,-122 9-1190,41 1-6049,144-2-2029</inkml:trace>
</inkml:ink>
</file>

<file path=ppt/ink/ink5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0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3 160 7783,'2'-13'2264,"14"-81"638,-10 48-455,-6 40-936,-4 18 208,-3 33-972,2 0 0,1 1 1,3-1-1,4 50 1,-1 25-300,-11 149 1050,8 316-658,23-350-643,-6-82 1,-5-1 0,-12 167-1,-6-236 263,-8 188 842,15 299 331,11-613-3820,-1 15-345,-4-13-2555,-1-5-2782</inkml:trace>
</inkml:ink>
</file>

<file path=ppt/ink/ink5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0:5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10410,'0'0'7500,"-3"13"-6640,-7 40-199,2-1 0,3 2 1,2 97-1,27 181 443,-13-219-1031,27 508 91,-18-249-109,16-76-12,-11-116-150,-22-116-133,-12-73 122,1-7 114,1-2 0,0 1 0,1-1-1,-6-33 1,-7-85 48,14 98-40,-17-180-9,10-1-1,10 0 1,9-1 0,62-383-1,-64 562-19,-6 38 0,-2 9-5,-18 62-50,-3 36 84,-14 133 0,7 112 118,22-227-60,-18 667 162,26-770-214,2-1 0,1 0 0,0 1-1,1-1 1,1 0 0,1-1-1,0 1 1,1-1 0,1 0-1,12 21 1,-18-36-9,1 0 0,-1 0 0,0 0 0,1 0 0,0 0 0,-1 0 0,1-1 0,0 1 0,0-1 0,0 1 0,0-1 0,0 1 0,0-1 0,0 0 0,0 0 0,0 0 0,4 0 0,-5-1-2,1 0 0,-1 0 0,1 0 1,-1 0-1,1-1 0,-1 1 1,1 0-1,-1-1 0,1 1 0,-1-1 1,1 0-1,-1 1 0,0-1 1,1 0-1,-1 0 0,0 0 0,0 0 1,1 0-1,1-3 0,2-3-4,0 0-1,0-1 0,-1 0 1,1 0-1,-2 0 0,1-1 1,-1 1-1,2-10 0,18-84-91,15-142-1,-10-109 72,-20 239 28,-3 42-3,7-161-67,-15 281 61,-10 56-1,1-18 23,-62 1079-1766,75-1082-422,5-42-2418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16528,'4'47'832,"0"9"-31,6 7 641,3 4-450,2-3-415,3-5-385,-2-5-160,2-11-384,-3-10-1666,-3-7-1121,-9-12-1185</inkml:trace>
</inkml:ink>
</file>

<file path=ppt/ink/ink5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0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12812,'0'0'1105,"-4"9"-422,-4 17-70,1 0 0,1 1 0,2-1 0,0 1 0,1 37 0,7 147 679,-4-210-1286,14 148 678,42 185 0,13 118-680,-59-29-2,16 166-106,-19-543 104,-8-47-7,1 1 0,-1 0-1,0 0 1,0 0 0,0-1-1,0 1 1,1 0-1,-1-1 1,0 1 0,0 0-1,1-1 1,-1 1 0,0-1-1,1 0 1,-1 1-1,0-1 1,1 1 0,-1-1-1,1 0 1,-1 0 0,-9-13 7,2-1 0,0 0 0,1 0 0,0 0 0,1-1 0,1 0 0,-6-30 0,-10-121-10,20 159 9,-28-635 10,12 153-2031,11 776 1846,3 44 960,1 311 370,7-563-713,18 100 0,-11-105-2567,4 116 1,-19-158-2855,-7-4-5051</inkml:trace>
</inkml:ink>
</file>

<file path=ppt/ink/ink5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7284 224,'0'0'10068,"-2"-11"-7735,0-14-2321,0 1 1,2-1-1,0 1 0,2 0 0,7-36 0,37-135 154,-41 177-132,396-1230 585,81 17-696,-259 673-177,818-1842 2373,-555 1265-3181,-483 1127 1048,14-35-48,-1-1 0,-2-1-1,-3 0 1,10-67-1,-21 112 41,0 0 0,0-1 0,0 1-1,0 0 1,0 0 0,1 0 0,-1-1 0,0 1-1,0 0 1,0 0 0,0-1 0,0 1 0,0 0 0,0 0-1,0 0 1,0-1 0,0 1 0,0 0 0,0 0-1,0-1 1,0 1 0,0 0 0,0 0 0,0-1-1,0 1 1,-1 0 0,1 0 0,0 0 0,0-1 0,0 1-1,0 0 1,0 0 0,0 0 0,-1 0 0,1-1-1,0 1 1,0 0 0,0 0 0,-1 0 0,1 0-1,0 0 1,0-1 0,0 1 0,-1 0 0,1 0-1,0 0 1,0 0 0,-1 0 0,1 0 0,-11 11-524,-9 25-110,-41 119-3770,23-50-1601</inkml:trace>
</inkml:ink>
</file>

<file path=ppt/ink/ink5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5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6191 13421,'3'-9'325,"331"-870"2590,588-1098 0,-304 823-2858,38 24-61,-371 689 31,31 33-27,-285 372-654,2 1 0,2 2 0,46-34 0,-78 64 207,1 0 1,0 1-1,0-1 1,0 1-1,0 0 0,0 1 1,0-1-1,8-1 0,-10 3 157,-1 0-1,0 0 0,0 0 0,0 0 0,0 0 1,0 0-1,0 1 0,0-1 0,0 0 0,1 1 1,-1-1-1,0 1 0,0-1 0,-1 1 0,1-1 0,0 1 1,0 0-1,1 1 0</inkml:trace>
</inkml:ink>
</file>

<file path=ppt/ink/ink5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5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6392 14894,'5'-12'59,"223"-670"-699,34-97 3009,139-270-989,814-1519 0,-888 1999-1668,44 33-1025,-281 430-1986,-29 48-2349,-16 26-3150</inkml:trace>
</inkml:ink>
</file>

<file path=ppt/ink/ink5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3524 16816,'0'0'80,"12"-10"-1057,12-15 861,-1-1 0,-2-1 0,0-1-1,-2 0 1,16-32 0,81-176 420,-76 148-98,498-1010 3058,61 32-2796,-342 678-1370,-201 313-75,2 3 0,136-127 0,-193 198 952,21-18-880,44-31 0,-60 47 699,0-1-1,0 1 0,0 0 0,0 0 0,1 1 1,-1-1-1,1 1 0,0 1 0,0 0 0,-1 0 0,1 0 1,0 0-1,9 2 0,-14-1 130,-1 0 1,1 0-1,-1 0 1,1 1-1,0-1 0,-1 1 1,1-1-1,-1 1 1,1 0-1,-1 0 0,0-1 1,1 1-1,-1 0 1,0 0-1,1 0 0,-1 0 1,0 1-1,0-1 0,1 2 1,14 41-3015</inkml:trace>
</inkml:ink>
</file>

<file path=ppt/ink/ink5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3211 12780,'-12'58'998,"11"-41"-373,5-12-164,18-24 167,26-46 2,-3-1 0,43-85 0,-46 78-433,290-520 1442,194-329-694,226-248-3561,-717 1119 1799,42-56-1691,-18 46-2655,-37 49-1526</inkml:trace>
</inkml:ink>
</file>

<file path=ppt/ink/ink5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2229 18706,'-14'66'0,"13"-38"32,13-28-32,39-49-192,21-48 512,26-52 288,16-47 1,18-43-161,18-28-95,5-15-289,-1 2-32,-7 27-417,-16 33-1344,-29 49-2563,-34 51-5958</inkml:trace>
</inkml:ink>
</file>

<file path=ppt/ink/ink5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7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1 0 5701</inkml:trace>
</inkml:ink>
</file>

<file path=ppt/ink/ink5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7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6598,'2'-11'2328,"-1"5"-1772,-1 3-361,0 1 1,0-1 0,0 1 0,0-1 0,1 0-1,-1 1 1,1-1 0,0 1 0,0-1-1,0 1 1,0-1 0,0 1 0,0 0 0,1-1-1,-1 1 1,1 0 0,-1 0 0,1 0 0,0 0-1,0 0 1,0 1 0,0-1 0,0 1-1,4-3 1,2 3 36,0 0 0,0 0 0,0 1-1,0 0 1,0 0 0,0 1 0,0 0 0,0 0-1,0 1 1,-1 0 0,1 1 0,-1 0 0,1 0-1,-1 0 1,0 1 0,0 0 0,0 0 0,7 7 0,9 7 64,-1 1 0,-1 0 0,32 39 1,-18-13-155,-2 2 0,-2 1 1,-2 1-1,-3 2 0,35 89 1,-25-35 94,45 215 1,-66-229-125,-3 0 1,-4 1-1,-6 129 1,-6-155-468,-3 0-1,-2-1 1,-4 0 0,-2-1 0,-35 91 0,49-152 257,-21 41-1739,21-43 1555,0 1-1,0-1 1,0 0-1,0 0 1,-1 1-1,1-1 1,0 0-1,-1 0 1,1 0-1,-1-1 1,1 1-1,-1 0 1,1-1-1,-4 2 1,-13-5-7294</inkml:trace>
</inkml:ink>
</file>

<file path=ppt/ink/ink5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97 455 2594,'36'-109'4595,"-19"62"-3146,-2-1-1,-1 0 1,10-80-1,-24 125-1231,1-1-1,-1 1 1,0-1-1,0 0 1,-1 1 0,1-1-1,-1 1 1,1-1 0,-1 1-1,-1-1 1,1 1-1,-3-6 1,4 9-164,0-1 1,-1 1-1,1-1 1,-1 1-1,1-1 1,-1 1-1,1 0 1,-1-1-1,1 1 1,-1 0-1,1-1 0,-1 1 1,1 0-1,-1 0 1,1-1-1,-1 1 1,0 0-1,1 0 1,-1 0-1,1 0 0,-1 0 1,0 0-1,1 0 1,-1 0-1,1 0 1,-1 0-1,0 0 1,0 1-1,-1 0 37,-1 0 1,1 0-1,0 1 0,0-1 1,0 1-1,0 0 0,0 0 1,0-1-1,0 1 0,-3 4 1,-7 12 140,0 1 1,2-1-1,0 2 0,1-1 1,0 1-1,-5 23 1,-29 132 806,31-118-249,3 0 0,2 0 0,2 1 0,6 97 0,0-148-738,-1-1 0,1 0-1,1 0 1,0 0 0,-1 0 0,2 0-1,-1 0 1,1-1 0,0 1-1,0-1 1,0 1 0,1-1 0,5 6-1,-7-9-41,1 0 0,-1 0 0,1 0 0,-1 0-1,1-1 1,0 1 0,-1-1 0,1 0 0,0 1 0,0-1-1,0-1 1,0 1 0,0 0 0,0-1 0,0 1 0,0-1-1,0 0 1,0 0 0,1-1 0,-1 1 0,0 0 0,0-1 0,0 0-1,0 0 1,0 0 0,-1 0 0,1 0 0,5-3 0,2-2 10,0-1 0,0 0 0,0-1 0,-1 1 0,0-2 0,-1 0 1,0 0-1,11-15 0,4-10 63,23-46 0,-24 36-23,-2-1 1,-1-1 0,19-76-1,-31 91-3,-1 0 0,-1-1 0,-2 1 0,-1-1 0,-1 1 0,-6-54 0,4 77-43,-1 0 1,0 1-1,0-1 1,-1 0-1,0 1 1,0 0-1,-1-1 0,0 1 1,0 1-1,-1-1 1,-7-9-1,9 14-11,1-1 0,0 1 0,-1 0-1,1 0 1,-1 0 0,0 0 0,1 1 0,-1-1-1,0 1 1,0-1 0,0 1 0,0 0 0,0 0-1,0 1 1,-1-1 0,1 1 0,0-1 0,0 1-1,-1 0 1,1 0 0,0 0 0,0 1-1,0-1 1,-1 1 0,1 0 0,0 0 0,0 0-1,0 0 1,0 0 0,0 1 0,-2 1 0,-4 3-23,1 1 0,0-1 0,0 1 0,1 1 1,0 0-1,0 0 0,1 0 0,0 0 0,1 1 1,0 0-1,-8 18 0,2 0-139,2 0-1,0 0 1,-5 32-1,9-40-178,2 0 0,0 0 0,2 0 0,0 0 0,1 23 0,1-38 96,-1 0 1,1-1-1,0 1 0,0 0 0,0 0 1,1-1-1,-1 1 0,1-1 0,0 1 1,0-1-1,0 0 0,0 0 0,5 5 1,-4-6-178,-1 0 1,1 0 0,0 0 0,0 0 0,0-1 0,1 0-1,-1 1 1,0-1 0,0 0 0,1 0 0,-1-1 0,1 1-1,-1-1 1,1 0 0,-1 0 0,1 0 0,5-1 0,29-4-6564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64 537 11531,'-10'-18'725,"1"0"-1,1-1 1,0-1-1,2 1 1,0-1 0,1 0-1,1-1 1,1 1-1,-1-31 1,4 39-419,1 1 1,0-1-1,1 1 1,0-1-1,1 1 1,1 0-1,-1 0 1,2 0-1,-1 1 0,1-1 1,1 1-1,0 0 1,1 1-1,-1-1 1,2 1-1,-1 1 0,1-1 1,15-10-1,-9 8-151,2 0 0,-1 1 0,1 0 0,1 2 0,0 0 0,0 1-1,1 0 1,23-4 0,-8 4-393,0 1 1,0 2-1,59 0 0,-86 4 113,1 0-1,-1 1 0,0 0 0,1 0 0,-1 0 1,0 0-1,0 1 0,0 0 0,0 1 1,0-1-1,7 5 0,-10-5 76,0 1-1,0-1 1,0 1 0,0 0 0,-1 0-1,1 0 1,-1 0 0,0 1 0,0-1-1,0 0 1,0 1 0,0 0 0,-1-1-1,1 1 1,-1 0 0,0 0 0,-1 0-1,1 0 1,0 4 0,-1 2 149,0 1 0,-1 0 1,0-1-1,-1 1 0,0-1 0,-1 0 0,0 1 1,0-1-1,-1 0 0,-1-1 0,1 1 0,-1-1 1,-1 0-1,-7 9 0,-13 17 527,-2-2 0,-34 31 0,53-54-570,-5 4 27,-2 4-81,-2-1-1,0-1 1,0 0-1,-26 15 1,47-41-6510,18-14-341</inkml:trace>
</inkml:ink>
</file>

<file path=ppt/ink/ink5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18706,'0'49'1409,"0"-7"673,0-1-801,0-6-640,6-6-545,8-10 0,5-8-160,3-6-417,-1-5-1408,-1-6-930,-3-21-929,-8-13-1472</inkml:trace>
</inkml:ink>
</file>

<file path=ppt/ink/ink5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08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17264,'0'0'166,"-6"12"330,-58 142 1516,54-127-1579,2 0 1,1 0 0,1 1 0,-3 39-1,8-65-401,1 0-1,0 0 1,0 0-1,0-1 1,0 1-1,0 0 1,0 0-1,0 0 1,1 0-1,-1-1 1,1 1-1,-1 0 1,1 0-1,0-1 1,0 1-1,-1 0 1,1-1-1,0 1 1,0-1-1,3 3 1,-3-4-24,0 1 0,0-1 0,1 1-1,-1-1 1,0 0 0,0 0 0,1 1 0,-1-1 0,0 0 0,1 0-1,-1 0 1,0-1 0,1 1 0,-1 0 0,0 0 0,0-1 0,1 1 0,-1-1-1,0 1 1,0-1 0,2 0 0,6-5-4,0 1 0,-1-2 0,1 1 1,-1-1-1,12-14 0,12-17 106,33-55 0,-39 53-212,43-49 0,-53 77-297,-7 18 56,-4 26 230,-5-31 119,3 38 63,12 129 582,-11-148-506,0-1 1,1 0 0,0 0 0,2 0 0,0-1-1,15 26 1,-20-40-121,1 1-1,0-1 0,-1 0 1,2 0-1,-1 0 0,0-1 1,1 1-1,-1-1 0,1 0 1,0 0-1,0 0 0,1 0 1,-1-1-1,0 1 0,1-1 1,0 0-1,-1-1 1,1 1-1,0-1 0,0 0 1,7 1-1,2-2-11,0-1 0,0-1 0,0 0 0,0 0-1,26-10 1,-29 8-11,0 1-1,0 0 1,0 0-1,1 1 1,-1 1 0,0 0-1,1 0 1,-1 1-1,1 1 1,11 1-1,-21-1 1,0 0-1,0 0 1,0 0-1,0 0 1,0 1-1,0-1 1,-1 1-1,1-1 1,0 1-1,-1-1 1,0 1-1,1 0 1,-1-1-1,0 1 1,0 0-1,0 0 1,0 0 0,0 0-1,0 0 1,0 0-1,-1 1 1,1-1-1,-1 0 1,0 0-1,0 0 1,1 0-1,-1 1 1,-1 3-1,1 2 69,-1 1 0,0-1 0,0 1 0,-1-1 0,0 0 0,-4 12 0,-2-3 312,-1 0 0,-1-1 0,0 0 1,-1-1-1,-1 0 0,0 0 0,-1-2 0,-17 15 0,9-9 59,-1-2 0,-1-1-1,0 0 1,-49 22 0,61-33-392,0-1 1,0 0 0,0-1 0,-1 0 0,-14 1-1,24-4-132,-1 1 0,1-1 0,-1 0-1,1 1 1,-1-1 0,1 0-1,-1-1 1,1 1 0,-1 0 0,1-1-1,-1 1 1,1-1 0,0 0 0,-1 0-1,1 0 1,0 0 0,0 0 0,-1-1-1,1 1 1,0-1 0,0 1-1,1-1 1,-1 0 0,0 1 0,0-1-1,1 0 1,-1 0 0,1 0 0,-2-4-1,1-1-933,1 1 0,0-1 0,0 1 0,0-1 0,1 0 1,0 1-1,0-1 0,1 0 0,1-6 0,11-28-7909</inkml:trace>
</inkml:ink>
</file>

<file path=ppt/ink/ink5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15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1414 243 11018,'-9'-9'518,"-26"-25"121,-2 1 0,-55-38 0,74 58-543,-2 1 1,0 1 0,0 1-1,-1 1 1,0 1 0,0 1 0,-1 0-1,-25-3 1,14 6-75,-1 1 0,-1 2 0,1 1 0,0 2 0,0 1 0,1 2 0,-1 1 0,1 2 0,0 1 0,-36 15 0,25-5 55,1 2 0,2 2-1,0 1 1,1 2 0,2 2 0,-63 59-1,70-55 85,0 0-1,2 3 1,1 0-1,2 1 0,2 2 1,-24 49-1,38-67-135,1 0-1,1 1 1,0 1-1,2-1 0,1 1 1,0 0-1,2 0 1,0 1-1,2-1 1,0 0-1,1 1 0,2-1 1,0 1-1,7 28 1,-5-40-34,1 1 1,-1-2 0,2 1 0,-1 0-1,1-1 1,1 0 0,0-1 0,1 1-1,-1-1 1,2-1 0,-1 1 0,1-1-1,0-1 1,1 0 0,0 0 0,0-1-1,1 0 1,-1-1 0,1 0 0,21 6 0,-2-2-1,0-2 1,1 0 0,0-2 0,0-2 0,0-1 0,59-3 0,-36-4 30,0-3-1,-1-2 0,0-3 1,99-37-1,-55 10 38,147-87-1,-176 87-26,118-91 0,-166 115-1,-1-1 0,-1 0 0,-1-1 1,0-1-1,-1-1 0,-2 0 0,0-1 0,-1 0 0,-1-1 0,11-27 0,-20 41 68,-1 1-1,1-1 1,-1 1 0,-1-1 0,0 0-1,0 1 1,0-1 0,-1 0-1,0 0 1,-1 0 0,0 0-1,0 1 1,0-1 0,-5-12-1,3 13-13,-1 1 0,1 0-1,-1 0 1,-1 0 0,1 0 0,-1 1-1,0 0 1,0 0 0,0 0-1,-1 0 1,0 1 0,0 0-1,0 0 1,0 1 0,-1-1-1,-6-1 1,-15-6 38,0 2-1,0 1 1,-1 1-1,0 1 0,-50-3 1,-149 10 124,138 9-624,0 4 0,-146 42 0,200-47-2960,26-8-3192</inkml:trace>
</inkml:ink>
</file>

<file path=ppt/ink/ink5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1:16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1139 189 5541,'-11'-7'1650,"-26"-16"-803,-1 2 0,-1 1-1,-1 3 1,-46-15 0,25 13 500,-2 3 0,-88-12-1,125 25-1108,1 1 0,-1 1 0,0 1-1,0 2 1,1 0 0,-1 2 0,1 1-1,0 1 1,-25 9 0,30-7-219,0 1 1,1 0-1,0 2 1,1 0-1,1 1 0,-1 1 1,2 0-1,0 2 1,1 0-1,0 0 0,-16 23 1,16-17-44,2 1 0,1 0 0,0 1-1,2 0 1,0 1 0,2 0 0,1 0 0,0 1 0,2 0 0,1 0 0,1 0 0,1 0 0,2 1 0,0-1-1,1 0 1,2 1 0,0-1 0,2 0 0,1 0 0,10 26 0,-8-27-123,1-1 1,1 0-1,1 0 1,1-1-1,1-1 1,1 0 0,1-1-1,1 0 1,0-1-1,1-1 1,2 0-1,-1-2 1,2 0-1,0-1 1,1-1-1,1-1 1,0-1-1,0-1 1,1-1-1,33 10 1,-15-10 143,1-3 1,0-1-1,0-2 0,1-2 1,-1-1-1,0-3 0,1-1 1,81-18-1,-37-1 369,-1-3 1,-1-5-1,97-47 0,-134 54-87,0-1 0,-2-2 0,-1-2 0,68-57-1,-97 71-170,-2 0-1,0-2 0,-1 1 0,0-2 0,-1 0 0,13-25 0,-19 29-44,0 0 0,-1 0 0,-1-1-1,0 1 1,-1-1 0,0 0 0,-1 0-1,0 0 1,-1-1 0,-2-17 0,0 23 35,0-1 0,0 0 0,-1 1 1,-1-1-1,1 1 0,-1 0 0,-1 0 1,0 0-1,0 0 0,-1 0 0,0 1 0,-1 0 1,-10-13-1,5 10-2,-1 1 1,1 0 0,-2 0-1,1 1 1,-1 0-1,-1 2 1,-27-13 0,1 5-30,-1 3 0,-1 1 1,1 1-1,-2 3 0,-59-3 1,14 7-485,-1 3 1,0 5-1,1 3 1,-155 36 0,178-31-2761,23-7-1579</inkml:trace>
</inkml:ink>
</file>

<file path=ppt/ink/ink5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3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1060 402 1634,'5'-15'871,"-1"0"0,0 0-1,-1 0 1,0 0 0,-1-1 0,-1 1 0,-1-1 0,0 1 0,-3-22 0,0 26-552,1 0 0,-2 0 0,1 0 0,-2 0 0,1 1 0,-2-1 0,1 1 0,-1 0 0,-1 1 0,0-1 0,0 1 0,-1 1 0,-9-10 0,8 10-138,0 1 0,-1-1 0,1 1 1,-2 1-1,1 0 0,-1 0 0,1 1 0,-2 0 1,1 1-1,0 1 0,-1-1 0,-12 0 1,7 2-99,0 0 1,0 2 0,0 0 0,0 1-1,0 1 1,0 0 0,-28 9 0,7 1-78,1 2 0,1 2 0,0 1 1,1 2-1,1 2 0,-48 37 0,49-33 10,2 0 0,1 2 0,2 2 0,0 0 0,2 2 0,1 1 0,2 1 0,1 1 0,2 1 0,1 0 0,2 2 0,1 0 0,2 1 0,2 0 0,1 1 0,2 1 1,2-1-1,-4 74 0,9-78-10,2-1 1,2 1 0,1 0 0,1-1 0,17 63 0,-17-84-8,0-1 1,1 0 0,1 0 0,-1 0 0,2-1-1,0 0 1,0 0 0,1-1 0,0 0 0,1 0-1,0-1 1,1 0 0,0 0 0,0-1 0,1-1-1,0 0 1,0 0 0,23 9 0,-14-9 16,0-1 1,0-1-1,1-1 0,0-1 1,-1-1-1,1-1 0,0 0 1,0-2-1,0 0 1,0-2-1,0 0 0,0-1 1,30-11-1,8-5 162,-1-3-1,-2-3 1,69-42-1,-49 23 50,-2-3 0,75-66 0,-106 77-78,-2-2 0,-1-1 0,-3-3 0,46-66 0,-70 91-46,-2-1 0,0 0 0,-1-1-1,-1-1 1,-1 1 0,-1-1 0,-1 0 0,5-30 0,-10 44-82,0-1 0,-1 1 0,1-1 0,-2 1-1,1-1 1,-1 1 0,0 0 0,0-1 0,-1 1 0,0 0 0,0 0 0,-1 0-1,0 0 1,0 0 0,-1 0 0,0 1 0,0 0 0,0 0 0,-1 0 0,0 0-1,0 0 1,0 1 0,-1 0 0,0 1 0,0-1 0,0 1 0,-12-6 0,0 1-10,0 2 0,-1 0 1,0 1-1,0 1 1,-1 1-1,0 0 1,-22 0-1,-14 2-6,-73 5 0,75 2-6,0 2 0,1 3-1,1 2 1,-1 2 0,2 2 0,0 3 0,1 2 0,-75 44-1,112-57-100,0 1 0,0 0 0,1 1 0,0 0 0,-12 14 0,18-16-587,-1 0 0,1 1 0,1-1 0,-9 19 0,5-1-3955</inkml:trace>
</inkml:ink>
</file>

<file path=ppt/ink/ink5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3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1232 205 8360,'3'-12'651,"-2"7"-583,1-5-6,0 1 1,0 0-1,-1-1 1,0 0-1,-1-13 1,0 19-46,-1 0 0,0 0 0,0 0 1,0 0-1,0 1 0,-1-1 0,1 0 0,-1 0 0,0 1 1,0-1-1,0 1 0,-1 0 0,1 0 0,-1 0 0,0 0 0,0 0 1,0 0-1,-6-4 0,-3 0 185,0 1 0,0 0 0,-1 1 0,0 0 0,0 1 0,0 0 0,0 1 0,-1 1 0,0 0 0,1 1 0,-1 0 0,0 1 0,1 0 0,-16 3 0,-13 3-18,0 2 1,0 2 0,-51 18 0,-215 91 38,245-89-89,0 2 0,-99 70-1,146-90-103,1 0 0,0 2 0,1 0 0,0 0 0,1 1 0,0 1 0,2 0 0,0 1 0,1 0 0,-10 22 0,16-29-3,0 1 0,0-1 1,1 1-1,1 0 0,0 0 1,0 0-1,1 1 0,0-1 1,1 0-1,0 0 0,1 1 0,1-1 1,-1 0-1,2 0 0,-1 0 1,2-1-1,-1 1 0,2-1 1,6 15-1,5 0 14,1-1 0,1 0 0,1-1 0,1-1 0,1-1 0,1-1-1,1-1 1,1 0 0,0-2 0,38 20 0,-17-13-23,1-3-1,0-1 1,2-3-1,0-1 1,66 12-1,-66-20 73,1-2 0,-1-2 0,1-2 0,0-2-1,-1-2 1,1-2 0,-1-3 0,0-1 0,0-3 0,-1-2 0,67-27-1,-48 11 264,-1-3 1,-2-2-1,97-70 0,-128 80-294,0-2 1,-2-1-1,-2-1 1,0-1 0,-2-2-1,-1-1 1,-1-1-1,18-35 1,-33 51-43,-1-1 0,0 0 1,-2 0-1,0 0 0,-1-1 0,-1 0 1,2-23-1,-5 34-9,0-1 1,-1 1-1,0-1 1,-1 0-1,0 1 1,0-1-1,-1 1 1,0 0-1,0 0 1,-1-1-1,0 2 1,-1-1-1,0 0 1,0 1-1,0-1 0,-1 1 1,0 0-1,-8-7 1,1 3 13,0 2 1,0 0-1,-1 0 0,0 1 0,0 1 1,-1 0-1,0 1 0,-1 0 1,1 1-1,-1 1 0,-25-4 0,-15 0 50,-102 0 0,60 9-11,1 4 1,-138 25-1,-180 72-656,403-99 291,-34 10-1330,17-7-2754,12-5-6166</inkml:trace>
</inkml:ink>
</file>

<file path=ppt/ink/ink5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1504 5157,'93'-292'1336,"81"-226"182,-134 419-940,4 2 1,4 2-1,66-96 0,-114 190-580,27-38 172,39-46 0,-58 77-260,0-1 0,0 1 0,1 0 0,0 0 1,0 1-1,1 1 0,0-1 0,0 2 0,0-1 0,22-7 0,-14 12-1821,-5 1-918</inkml:trace>
</inkml:ink>
</file>

<file path=ppt/ink/ink5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1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3499 6342,'0'0'3171,"3"-16"-2755,8-25-368,1 1 0,2 0 0,36-70 0,80-125 134,-107 195-102,667-1031 574,-685 1064-651,1030-1463 322,-996 1417-520,107-138 458,-112 152-1998,1 1 1,61-51 0,-72 71-2766</inkml:trace>
</inkml:ink>
</file>

<file path=ppt/ink/ink5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2891 9257,'176'-362'1517,"-80"152"-1470,187-355 86,591-876 1,-853 1411-174,84-113 232,-86 120-430,1 1 0,1 0-1,40-31 1,-33 36-1246,-15 15-1265</inkml:trace>
</inkml:ink>
</file>

<file path=ppt/ink/ink5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2287 7815,'38'-67'833,"5"-23"-192,11-18-417,13-18-192,11-14 0,12-13 352,8-9 417,6-9-288,4-4-161,4 3-160,-1 6-32,-6 11-64,-6 13 1,-5 18-33,-7 15 64,-12 16-641,-11 19-1377,-18 14-1889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17296,'0'0'2563,"-20"72"-641,19-24-801,1 12-513,0 10-287,0 8-65,0 7-32,4 5 64,10-3 225,3-2-257,6-10-160,11-10-32,2-15-64,9-14-512,4-22-1955,3-14-3618</inkml:trace>
</inkml:ink>
</file>

<file path=ppt/ink/ink5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7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0 868 7143,'3'-12'731,"9"-28"-335,3 0 0,1 0 0,1 1 0,3 1 0,1 1 0,51-67 0,1 12-308,115-112-1,-155 170-105,1 1 0,2 2-1,1 1 1,72-43 0,-61 55-545,-46 18 425,0-1 1,0 1-1,0-1 1,0 1-1,1 0 1,-1 0 0,0 0-1,0 0 1,0 0-1,0 1 1,0-1-1,0 0 1,1 1-1,-1 0 1,0 0-1,0-1 1,-1 1 0,1 0-1,0 0 1,0 1-1,2 1 1,10 24-2266</inkml:trace>
</inkml:ink>
</file>

<file path=ppt/ink/ink5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1213 11627,'89'-110'737,"-1"-10"-513,14-9-64,3-1 256,0 3-31,-5 9-97,0 11-224,-4 7-32,-2 12-32,-7 15-32,-7 15-64,-11 21-833,-13 21-512,-20 16-1858,-27 10-4517</inkml:trace>
</inkml:ink>
</file>

<file path=ppt/ink/ink5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2:58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1476 12556,'71'-90'224,"10"-15"0,17-16-160,15-12 193,11-8-1,9-3-96,2-1-160,8 6 0,3 13 0,-7 15-641,-11 19-1088,-15 19-1570,-19 17-3300</inkml:trace>
</inkml:ink>
</file>

<file path=ppt/ink/ink5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02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1406 267 4612,'0'0'112,"0"-10"-42,1-21 158,1 12 577,-2-1 0,0 0 0,-5-30 0,4 44-701,0 1 0,-1 0 0,1 0 0,-1 1 0,0-1-1,0 0 1,0 0 0,0 1 0,-1-1 0,0 1 0,0 0-1,0 0 1,-1 0 0,1 0 0,-1 1 0,0-1 0,0 1-1,0 0 1,-8-4 0,-1 1-14,0 2 0,0-1 0,0 2 0,-1 0 0,0 0 0,0 1 0,1 1 0,-1 1 0,0-1 0,0 2 0,-16 2 0,-11 4 308,0 1 0,-57 20 0,19-1-106,2 2 0,2 4 0,1 4 0,1 2 0,-97 71 0,127-77-187,1 1 0,3 2 0,0 2 0,3 1 0,1 2 1,2 2-1,2 0 0,2 2 0,-34 70 0,55-98-69,1 0-1,0 1 1,2 0 0,0 0 0,1 1-1,0-1 1,2 1 0,0 0-1,1-1 1,3 35 0,0-42-27,0 1 0,0-1 0,2 0 0,-1 0 0,1 0 0,1-1 1,0 1-1,0-1 0,1 0 0,0-1 0,1 1 0,0-1 0,1 0 0,-1-1 0,2 0 0,-1 0 1,1-1-1,17 11 0,-9-9 13,0 0 0,1-2 0,0 0 0,0 0 0,1-2 1,0 0-1,0-2 0,0 0 0,1-1 0,-1 0 0,36-3 0,-8-3 37,-1-2 0,0-1 1,82-26-1,15-16-32,-2-6 0,-3-6 1,-3-6-1,-2-6 1,-4-6-1,164-130 1,-250 175-16,-1-1 1,-1-2-1,-2-2 1,-2-2-1,58-82 0,-89 114 43,-1-1 0,0 1 0,-1-1-1,0 0 1,0 0 0,-1-1-1,0 1 1,2-19 0,-5 25-6,0-1 0,0 1 0,0-1 0,0 1 0,-1-1 1,0 1-1,0-1 0,0 1 0,0-1 0,-1 1 0,0 0 1,0 0-1,0 0 0,0 0 0,0 0 0,-1 1 0,0-1 1,0 0-1,0 1 0,0 0 0,0 0 0,-6-4 0,-4-1 25,-1-1 0,-1 2 0,1 0 0,-1 1 0,0 0 0,-1 1 0,1 1 0,-1 1 0,-25-3 0,-18 1 46,-75 4 0,121 1-101,-82 5 48,-1 4 0,1 4 0,-100 28-1,-269 105-24,436-136-91,7-3-109,0 0 0,0 2 0,1 0 0,0 1 0,0 1 0,2 1 0,-20 16 0,33-19-3114,15-11-2707</inkml:trace>
</inkml:ink>
</file>

<file path=ppt/ink/ink5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03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1375 124 4292,'-8'-10'2733,"3"2"-2506,0 1 0,-1 0 0,0 0 0,0 1 0,0 0 0,-1 0-1,0 0 1,0 1 0,-1 0 0,0 0 0,0 1 0,0 0 0,-10-4 0,-38-3 715,-1 2 0,0 3 0,-110 2 1,140 6-856,0 0 1,1 2 0,-1 1 0,1 2 0,0 0 0,0 1 0,1 2 0,0 1 0,-37 21 0,-3 8-82,1 3 0,-64 57-1,88-67 20,2 2-1,1 2 1,2 1-1,-43 60 1,60-70 53,0 0 0,2 1 0,2 1 0,0 1 0,2 0 0,1 0 1,-12 66-1,16-60-43,3 0 0,0 1 0,3 0 0,1-1 0,2 1 0,1 0 0,3-1 0,13 52 1,-13-69-31,0 0 0,2 0-1,0-1 1,2-1 0,0 1 0,1-2 0,0 1 0,2-1 0,0-1 0,1-1 0,0 0 0,1 0 0,1-2 0,1 1 0,-1-2 0,33 18 0,-20-17 10,-1-1 0,1-2 0,1 0 0,0-2 0,0-1 0,1-2-1,0-1 1,0-1 0,0-2 0,0-1 0,58-7 0,-18-5 18,0-2-1,-2-4 1,0-2-1,68-31 1,-28 6-31,-1-6-1,125-78 1,-181 96 8,-3-2 0,-1-3 0,-1-1 0,-3-2 0,-1-2 0,48-63 0,-75 84 96,-2 0 1,0-1 0,-1 0 0,-1-1 0,-2-1 0,0 0 0,-2 0-1,0-1 1,-2 0 0,5-40 0,-10 50-50,0 0 1,-1 1-1,-1-1 0,0 1 1,-1-1-1,-1 1 0,-1 0 1,0 0-1,0 0 0,-2 0 1,0 1-1,0-1 0,-1 2 1,-1-1-1,0 1 0,-1 0 1,-1 1-1,0 0 0,-14-13 1,-1 4-38,-2 0 0,0 2 0,-1 2 1,-1 0-1,0 2 0,-2 1 0,1 1 1,-2 1-1,1 2 0,-61-10 0,17 8-10,0 4 0,0 3 0,-129 8-1,131 4-320,1 4 0,0 2-1,1 4 1,0 3-1,-87 37 1,101-36-2422,27-16-2008</inkml:trace>
</inkml:ink>
</file>

<file path=ppt/ink/ink5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21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4044 622 5862,'-58'-29'393,"-1"3"0,-1 3 0,-1 2 0,-1 3 0,-1 3 0,0 2 0,-71-4 0,-79 2-284,-329 20 1,427 6 224,2 6 0,0 4 0,1 5 0,1 5 0,2 5 0,-177 84 0,149-50 140,4 6 0,3 5 0,4 6 0,-175 157 0,212-160-444,5 4 0,3 3 0,5 3 0,4 4 0,4 3 0,4 3 0,5 2 0,-82 210 0,93-181-29,7 1 1,5 3 0,6 0-1,7 2 1,6 1 0,6 0-1,9 178 1,9-207 40,5-2 0,6 1 0,4-2 1,4-1-1,6-1 0,4-1 0,5-2 0,5-2 0,3-3 0,6-1 0,3-3 0,5-2 1,3-4-1,5-2 0,3-3 0,4-4 0,152 123 0,-132-130 38,2-4-1,4-5 1,2-4-1,161 66 1,-169-88-44,2-6 0,2-3 0,1-5 0,0-4 0,152 10 0,-140-26 97,-1-6 0,0-4 0,0-5 0,0-5 0,-2-6 0,0-4 0,-2-5 0,-1-4 0,-1-6 0,180-93 0,-150 57 41,-5-5-1,-3-6 1,-4-6 0,192-182 0,-226 181-123,-4-4 0,-5-4 0,-3-3-1,-6-4 1,117-228 0,-126 193 139,-6-2-1,-7-2 1,-6-3-1,-7-1 1,-7-3-1,-6 0 1,-7-1-1,-7-1 1,-7-1-1,-6 1 1,-8-1-1,-6 2 1,-56-244-1,29 237 51,-7 2 0,-8 2-1,-128-255 1,135 320-183,-5 2 1,-3 3-1,-4 3 1,-4 2 0,-4 4-1,-157-141 1,177 181-62,-3 2 1,-1 3-1,-2 2 0,-1 3 1,-1 2-1,-1 3 1,-2 2-1,0 3 1,-1 3-1,-1 3 1,-1 2-1,1 3 0,-2 3 1,1 2-1,-1 4 1,1 2-1,-91 15 1,62 0-194,1 5-1,1 3 1,1 5 0,1 3 0,2 5 0,-123 71 0,63-19-970,4 7 1,-220 195-1,-166 251-6285,275-246-502</inkml:trace>
</inkml:ink>
</file>

<file path=ppt/ink/ink5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3-16T14:56:28.3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5582,'0'0,"0"0,7 12,2 4</inkml:trace>
</inkml:ink>
</file>

<file path=ppt/ink/ink5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3:56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1 271 9865,'265'-34'249,"-124"14"-209,674-74 872,3 46-63,176 64-1009,-967-15 208,-466-22 346,153 3-259,-581-7 2898,3 54-1278,788-25-1651,48-4-73,1 1 1,-1 2-1,-33 7 1,51-5-66,17-1-43,20 0-74,620-11 151,-523 0-43,2054-30-3090,-1785 47 239,-757-24 5769,-595-18 433,0 31-2294,53 81-961,862-72-37,29 0-24,33-2-112,46-1-58,98-4 1,-65-2 147,1095-36-1327,8 0 851,-1075 36 450,178 5-977,-284-1 1016,-25-2 82,-35 0 173,31-1-166,-2958 51 3393,2819-50-3386,-148-3-468,278-2-818,37-6-864,47-8-2098,32-8-2104</inkml:trace>
</inkml:ink>
</file>

<file path=ppt/ink/ink5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03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1 181 9897,'0'0'3566,"8"-4"-2615,9-1-394,1 0 0,0 1 1,0 1-1,0 0 1,20 1-1,106 3 482,-46 1-580,586-16 1468,87-10-1052,262-20-603,32-26-117,-1008 65-320,-97 17 330,-8-5-171,-58 6-2168,-2-7-5111,45-6-1315</inkml:trace>
</inkml:ink>
</file>

<file path=ppt/ink/ink5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13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132 176 4324,'-9'-4'726,"-4"0"-210,-54-22 2402,64 25-2705,0 0-1,1-1 1,-1 1-1,1 0 1,-1-1-1,1 0 1,0 1-1,0-1 1,0 0-1,0 0 1,0 0-1,0-1 1,0 1-1,1 0 1,-1-1-1,1 1 1,-1-1-1,1 1 1,0-1-1,0 1 1,-1-7-1,2 9-172,0-1 0,1 0 0,-1 0 0,0 1 0,1-1 0,-1 0 0,1 0-1,-1 1 1,0-1 0,1 0 0,-1 1 0,1-1 0,0 1 0,-1-1 0,1 1 0,-1-1 0,1 1 0,0-1 0,0 1 0,-1-1-1,1 1 1,0 0 0,0 0 0,-1-1 0,1 1 0,0 0 0,0 0 0,1 0 0,29-4 292,-24 4-188,345-8 1472,-171 7-990,1731-36 367,-1070 46-956,-687-7-10,-144-5-17,-18-1 2,-20-3 3,-377 2-16,217 8 7,-452-14 6,-45-1-2,4 43-5,42 66 251,619-91-226,27-4-9,38-1 5,-39-1-23,487-33 116,-276 12-93,809-31-97,3 41-120,-273-4-1763,-838 27 1468,-670-3-649,440-12 845,-786 48 605,768-3-2888,188-25-1708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16944,'0'0'2333,"3"-9"-844,-2 6-1360,0 0 103,0 0 0,0-1 0,0 1 0,1 0 0,0 0 0,-1 0 0,1 0 0,3-3 0,-4 5-180,0 0 1,0 1-1,0-1 1,0 0 0,0 1-1,0-1 1,0 1-1,0-1 1,0 1 0,0-1-1,1 1 1,-1 0-1,0-1 1,0 1 0,1 0-1,-1 0 1,0 0-1,0 0 1,1 0 0,-1 0-1,0 1 1,0-1-1,0 0 1,1 1 0,-1-1-1,0 1 1,0-1-1,0 1 1,0-1 0,0 1-1,0 0 1,0-1-1,0 1 1,2 2-1,4 3 47,1 1-1,-1 1 0,0-1 0,-1 1 0,1 1 0,-2-1 1,1 1-1,6 15 0,30 82 588,-29-62-377,-1 1 0,-3 0 1,-2 1-1,-2 0 0,-2 0 1,-4 73-1,-4-54-390,-2 0 1,-4 0-1,-2-1 0,-24 67 1,25-101-4357,-1-10-4259</inkml:trace>
</inkml:ink>
</file>

<file path=ppt/ink/ink5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21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1862 242 10730,'-5'-13'2,"-1"0"-1,0 0 1,-1 1-1,0 0 1,-1 1-1,-1 0 1,1 0-1,-2 0 1,1 1-1,-16-11 1,10 10 193,0 1 1,-1 0-1,0 1 1,-1 1-1,0 1 0,0 0 1,-25-6-1,7 5 341,0 1 0,0 1 0,-1 2 0,1 2 0,-1 1-1,1 2 1,-61 8 0,48 0-194,1 2 1,1 2-1,0 2 0,1 2 1,-50 26-1,21-1-106,2 2 0,1 4 0,3 3-1,2 2 1,3 4 0,-69 78 0,89-86-92,2 3 0,2 1 0,3 2 0,2 1 1,2 2-1,3 1 0,3 1 0,2 1 0,3 2 0,3 0 0,-14 91 1,25-108-123,2 0 1,3 1 0,1 0 0,2-1 0,3 1 0,1-1 0,2 0 0,3 0 0,1-1 0,3 0 0,1-1 0,2-1 0,2 0-1,2-2 1,2 0 0,51 69 0,-54-86-57,0-1 1,2 0-1,0-2 0,1-1 0,2-1 0,0 0 1,0-2-1,2-1 0,0-2 0,1 0 0,0-2 0,1-1 1,1-1-1,-1-1 0,1-2 0,1-1 0,-1-2 1,1-1-1,0-1 0,0-1 0,0-2 0,0-1 1,-1-2-1,1-1 0,-1-1 0,0-1 0,0-2 1,-1-1-1,31-16 0,-6-2 167,-1-3 0,-1-2 0,-2-2 0,-2-3 0,-1-1 0,-3-3 0,53-62 0,-28 20 179,-4-3 0,-4-3-1,64-123 1,-76 116-182,-4-2 0,37-123 0,-59 146-45,-4-1 1,-3-1-1,10-136 1,-25 184-6,0-1 0,-2 1 1,-1 0-1,-2 0 0,-1 1 1,-1-1-1,-1 1 0,-16-38 1,16 51-57,0 0 0,-2 1 0,0 0 1,0 0-1,-2 1 0,0 0 0,0 1 1,-1 0-1,-1 1 0,0 1 0,-1 0 0,0 0 1,0 1-1,-1 1 0,-27-12 0,8 8-29,0 2-1,-1 1 1,0 1 0,-1 2-1,0 1 1,0 3-1,0 0 1,-1 2 0,-47 6-1,10 3-334,0 4 0,1 2 0,-108 37 0,-50 41-1727,87-18-2315,69-31-1976</inkml:trace>
</inkml:ink>
</file>

<file path=ppt/ink/ink5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0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255 982 9833,'0'0'427,"12"3"-218,42 11 506,1-3 1,0-2 0,82 3 0,183-10 1038,-262-3-1407,442-18 2310,-75 2-2303,2170-9 811,-1 110-1043,-579-22-122,-1997-62 0,59 0 21,0-3 0,118-20 1,-192 23-14,0-1 1,0 0 0,0 0-1,0 0 1,-1 0-1,1 0 1,0 0 0,-1-1-1,1 1 1,-1-1 0,1 0-1,3-3 1,-6 5-7,0-1 1,0 1-1,1-1 1,-1 1 0,0 0-1,0-1 1,0 1-1,1-1 1,-1 1 0,0-1-1,0 1 1,0 0-1,0-1 1,0 1-1,0-1 1,0 1 0,0-1-1,0 1 1,0-1-1,0 1 1,0-1-1,0 1 1,-1 0 0,1-1-1,0 1 1,0-1-1,0 1 1,-1-1 0,-21-12-62,-20 2 10,-1 2 1,1 1-1,-2 3 0,-76 0 1,59 3 56,-1854-41 185,1351 37-146,-1036-4 111,1 49-65,1369-28-119,-2091 139 79,2241-143-39,-444 62 57,516-67-72,2-1-14,0 0 0,0 0 0,0 1-1,0-1 1,1 2 0,-1-1 0,-8 5-1,14-6 9,0-1 0,0 0 0,0 0 0,0 1 0,0-1 0,0 0 0,0 1 0,0-1 0,0 0 0,0 0 1,0 1-1,0-1 0,0 0 0,1 0 0,-1 1 0,0-1 0,0 0 0,0 0 0,1 1 0,-1-1 0,0 0 0,0 0 0,0 0 0,1 0 0,-1 1 0,0-1 0,0 0 0,1 0 0,-1 0 0,0 0 0,0 0 0,1 0 0,-1 0 0,0 0 0,1 0 0,-1 0 0,0 0 0,0 0 0,1 0 0,-1 0 0,0 0 0,1 0 0,-1 0 0,0 0 0,0 0 0,1 0 0,-1 0 0,23 3-149,206-5 167,246-34-1,-319 21-41,2705-148-172,6 120 282,-2765 42-78,676-5 8,2590-45 99,-3362 51-108,534-22 13,-6-34-207,-502 51 167,0 1 13,-1-1-1,0-1 1,0-2-1,0-1 1,-1-1-1,29-15 1,-56 24 10,0-1 0,0 0 0,0 1 1,0-1-1,0 0 0,-1 0 0,1-1 1,-1 1-1,1 0 0,-1-1 0,0 0 1,0 1-1,0-1 0,0 0 0,-1 0 1,1 0-1,-1 0 0,1-1 0,-1 1 1,0 0-1,0-4 0,-1 4-33,0 0 0,-1 0 0,1 0 1,-1 0-1,0 0 0,0 0 0,0 1 0,0-1 0,-1 0 1,1 1-1,-1-1 0,1 1 0,-1-1 0,0 1 0,0 0 1,0 0-1,0 0 0,-1 0 0,1 0 0,0 0 0,-1 0 1,1 1-1,-1 0 0,-4-2 0,-22-12-140,-1 3 1,-1 0-1,0 2 1,-50-10-1,-141-14 275,163 27-199,-707-66 257,-7 32 384,739 39-505,-3276-36 2608,1124 188-2129,4 98-1615,1020-110-688,799-94 243,-602 55-2935,787-93 4513,176-6-24,0 0-1,0 1 1,1-1-1,-1 0 1,0 0 0,0 0-1,0 0 1,0 0-1,0-1 1,0 1-1,1-1 1,-1 1 0,0-1-1,0 1 1,0-1-1,1 0 1,-1 0-1,-1-1 1,4 0-7,1 0 0,-1 0 0,1 0 0,0 1 0,0-1 0,0 1 1,0-1-1,0 1 0,0 0 0,0 0 0,0 0 0,1 0 0,-1 0 0,4-1 0,87-30 189,0 3-1,169-28 1,-180 41-1,1226-200 2529,18 54-2019,736-40-292,7 39-248,-257 48-138,2 66 81,-1646 49-117,416-6-728,-272-4-2567</inkml:trace>
</inkml:ink>
</file>

<file path=ppt/ink/ink5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5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895 260 8840,'2'-10'1928,"0"-5"-1327,0 0 1,-1 0 0,0 0 0,-3-22 0,1 32-378,1-1 1,-2 0 0,1 1-1,0-1 1,-1 1-1,0 0 1,-1 0 0,1-1-1,-1 2 1,0-1-1,0 0 1,0 0 0,-1 1-1,1 0 1,-1 0-1,0 0 1,-8-6 0,4 5-24,0 1 0,-1-1 0,0 1 0,0 1 0,0 0 0,0 0 0,-1 1 0,1 0 0,-1 0 0,0 1 0,1 0 0,-1 1 0,0 0 0,1 1 0,-1 0 0,0 0 0,1 1 0,-14 4 0,-2 2-2,0 1 0,0 1-1,1 2 1,1 0 0,-35 23 0,20-7-61,1 1 0,2 2 0,1 2-1,1 0 1,2 3 0,1 0 0,2 2 0,1 1-1,3 1 1,1 1 0,-17 44 0,20-37 60,3 0 0,2 1 0,2 0 1,2 1-1,2 1 0,3-1 0,2 1 0,2 0 1,9 102-1,-4-133-126,1 0 0,0-1-1,2 1 1,0-1 0,1-1 0,1 1 0,1-1 0,0-1 0,1 1 0,1-2 0,15 18 0,-17-23-5,1 0 1,0-1-1,1 0 1,0-1-1,0 0 1,1-1-1,0 0 1,1-1-1,0 0 1,0-1-1,0 0 1,1-1-1,0-1 1,0 0-1,27 3 1,-20-6 36,0-1-1,-1-1 1,1-1 0,0 0 0,-1-2-1,0 0 1,1-2 0,-2 0 0,1-1-1,-1-1 1,0 0 0,-1-2 0,0 0-1,0-1 1,-1-1 0,-1-1 0,18-16-1,-1-4 112,0-1-1,-2-1 1,-2-2-1,-1-1 1,-2-1-1,33-68 0,-36 58-182,-2-1 0,-2-1-1,-2 0 1,-3-1-1,-2-1 1,-2 0 0,-2-1-1,-3 0 1,-3 0-1,-1 0 1,-8-62-1,3 93-119,0 1 0,-1 0 0,-1 0 0,-1 1-1,-1 0 1,-1 0 0,0 0 0,-2 1 0,0 1-1,-2 0 1,-15-19 0,17 26-17,0 0 0,-1 1 0,0 0 0,0 1-1,-1 0 1,-1 1 0,0 1 0,0 0 0,0 1 0,-1 0 0,0 1 0,0 1 0,-1 0-1,0 1 1,1 1 0,-20-1 0,22 2-249,-1 2 1,0-1-1,0 2 1,0 0-1,1 1 0,-1 0 1,0 1-1,1 1 0,-24 9 1,28-9-290,0 1-1,0 0 1,0 1 0,1 0 0,0 0 0,0 1 0,1 0 0,0 1 0,0-1 0,0 1 0,1 1-1,1-1 1,-10 19 0,-7 24-7194</inkml:trace>
</inkml:ink>
</file>

<file path=ppt/ink/ink5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4:4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6182,'0'0'3347,"9"-4"-2237,4-1-507,1 0-1,-1 1 1,1 1-1,0 0 1,0 1-1,22-1 1,227 7 3402,-1 0-3649,114 10 61,-14-1 218,1227-44-133,-175-21 334,0 33-92,-1306 18-739,369-13 2520,-457 12-1020,-41 0-1159,-41 1-633,-68 1-5964,94 0 1366</inkml:trace>
</inkml:ink>
</file>

<file path=ppt/ink/ink5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00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550 222 1153,'-159'8'685,"64"-2"1994,-134-7 0,225 0-2432,1 1-1,0-1 0,0 0 1,-1 0-1,1 0 1,0-1-1,0 1 1,0-1-1,0 0 0,0 0 1,1 0-1,-1 0 1,1 0-1,-3-3 1,-14-10 1768,65 18-253,84-6-409,198-30 0,-194 17-1128,924-88 107,2 65-104,-1035 38-225,-17 0-6,0 1-1,0 0 1,0 0-1,0 1 1,0 0-1,0 0 1,0 0-1,-1 1 1,14 5-1,-22-5-7,0-1 1,0 0-1,0 0 0,-1-1 1,1 1-1,-1 0 0,1 0 1,0-1-1,-1 1 0,0-1 1,1 1-1,-1-1 0,1 0 1,-1 1-1,1-1 0,-3 0 1,-295 27 138,119-13-1772,126-10-1170,58-14-10548</inkml:trace>
</inkml:ink>
</file>

<file path=ppt/ink/ink5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09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801 134 6983,'-1'-9'1185,"0"4"-928,0 0-1,0 0 1,0 0 0,-1 0 0,1 0 0,-1 0 0,-1 0 0,1 0-1,-1 1 1,1-1 0,-1 1 0,-1 0 0,1 0 0,-1 0 0,1 0-1,-1 1 1,0-1 0,0 1 0,-1 0 0,1 0 0,-1 0 0,1 1-1,-1 0 1,0 0 0,-8-3 0,1 3-15,0-1 1,0 2-1,0-1 0,0 2 1,0 0-1,0 0 0,-1 1 1,1 0-1,-23 7 0,16-3-77,1 2-1,-1 0 1,1 2 0,0 0-1,-25 17 1,10-2-137,2 1-1,1 1 1,1 2-1,1 1 1,-35 47 0,34-34 15,3 0 0,1 2 0,2 0 0,2 2 0,2 0 0,2 1 0,2 1 0,3 1 1,1 0-1,3 0 0,2 1 0,1 0 0,4 67 0,2-107-30,-1 1 1,1-1-1,1 0 0,0 0 0,0 0 1,1 0-1,1 0 0,-1-1 0,1 1 1,1-1-1,0 0 0,0 0 0,1-1 1,0 0-1,14 16 0,-14-19-7,1 0 1,0 0-1,-1 0 0,1-1 0,1 0 0,-1 0 0,1-1 1,-1 0-1,1 0 0,0-1 0,0 0 0,0-1 0,0 1 1,0-1-1,1-1 0,-1 0 0,0 0 0,0 0 0,0-1 1,13-3-1,-5 0 72,0-1 0,-1-1 0,0-1 0,0 0 0,0 0 1,-1-2-1,0 1 0,22-20 0,96-96 775,-128 119-824,63-66 601,105-146 0,-144 176-500,-2-2 0,-1-1 0,-3 0 0,-2-2 0,22-71-1,-35 93-78,-1-1 0,-1 0 0,-2 0 0,0 0 0,-2-1 0,-2-38 0,0 56 5,0 1 0,0-1 0,0 0 0,-1 0 1,0 1-1,-1-1 0,0 1 0,0 0 1,0-1-1,-1 1 0,0 1 0,0-1 0,-1 1 1,0-1-1,0 1 0,-1 1 0,1-1 1,-1 1-1,0 0 0,-1 0 0,1 1 0,-1 0 1,0 0-1,-10-4 0,3 3-3,0 1 0,-1 1 1,1 0-1,-1 1 0,0 1 0,1 0 1,-1 1-1,0 0 0,0 1 0,1 1 0,-1 1 1,-26 7-1,23-4-67,0 0-1,0 2 1,1 0 0,-1 1 0,2 0 0,-1 2-1,2 0 1,-1 1 0,-17 17 0,29-25-184,0 0 1,1 0-1,0 1 1,0-1-1,0 1 1,-4 7-1,7-11 79,-1-1 1,1 1-1,0 0 0,0-1 1,-1 1-1,1 0 0,0 0 0,0-1 1,0 1-1,0 0 0,0-1 1,0 1-1,0 0 0,0-1 1,0 1-1,0 0 0,1-1 0,-1 1 1,0 0-1,0-1 0,1 1 1,-1 0-1,0-1 0,1 1 1,-1 0-1,0-1 0,1 1 0,-1-1 1,1 1-1,-1-1 0,1 1 1,-1-1-1,1 0 0,0 1 0,-1-1 1,1 1-1,-1-1 0,1 0 1,0 0-1,-1 1 0,1-1 1,0 0-1,-1 0 0,1 0 0,0 0 1,0 0-1,-1 0 0,1 0 1,0 0-1,-1 0 0,1 0 1,0 0-1,-1 0 0,2-1 0,28 1-5710</inkml:trace>
</inkml:ink>
</file>

<file path=ppt/ink/ink5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1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537 228 6022,'1'-10'1206,"1"-12"-585,1 0 892,-1-1 1,-1 0 0,-1 1 0,-4-37-1,3 57-1454,1-1-1,-1 1 1,0 1-1,0-1 0,0 0 1,0 0-1,0 0 1,-1 0-1,1 1 1,0-1-1,-1 1 0,1-1 1,-1 1-1,0-1 1,1 1-1,-1 0 1,0 0-1,0 0 0,0 0 1,0 0-1,0 0 1,0 0-1,0 1 1,0-1-1,0 1 0,0 0 1,0-1-1,-1 1 1,1 0-1,0 0 1,0 0-1,0 1 1,0-1-1,0 0 0,0 1 1,-1-1-1,-1 2 1,-5 1 17,-1-1 1,1 2 0,0 0 0,0 0 0,0 0-1,1 1 1,-9 6 0,-16 16 43,1 2 1,1 0-1,2 2 1,1 1-1,2 2 1,1 1-1,1 0 1,-23 50-1,26-43-4,3 0-1,1 2 0,2 0 1,2 0-1,2 2 0,2-1 1,-4 67-1,12-97-116,0 0 0,1-1 0,1 1 0,0 0 0,1 0 0,1-1 0,8 28 0,-9-37 33,1 0 0,-1 0-1,1 0 1,0 0 0,0-1-1,1 0 1,-1 1 0,1-1 0,0 0-1,0-1 1,0 1 0,1-1-1,-1 0 1,1 0 0,0 0 0,0-1-1,0 1 1,0-1 0,0 0-1,1-1 1,-1 1 0,0-1 0,1 0-1,6 0 1,7 0 23,-1-1 1,1-1-1,-1-1 0,0 0 0,1-1 1,-1-1-1,0-1 0,-1-1 1,1 0-1,-1-1 0,0-1 1,-1 0-1,25-18 0,6-7 72,-2-2 0,-1-2-1,43-46 1,-40 33 58,-2-2 1,69-100-1,-92 116-86,-1-1 1,-1 0 0,-3-1-1,-1-1 1,19-70-1,-31 91-63,0 1-1,-1 0 1,-2-1-1,1-21 1,-2 35-6,0-1 0,0 1 0,-1 0 0,0-1 0,1 1 0,-1 0 0,-1 0 1,1 0-1,-1 0 0,1 0 0,-1 0 0,-1 0 0,1 1 0,0-1 0,-1 1 1,0-1-1,1 1 0,-1 0 0,-1 0 0,1 0 0,0 1 0,-5-4 0,0 2 50,-1 1 0,0 0 0,0 1-1,0-1 1,0 2 0,-1-1 0,1 1-1,0 1 1,-1-1 0,1 2 0,0-1-1,-1 1 1,1 1 0,0 0 0,0 0-1,0 1 1,-14 5 0,-13 7 0,1 2 0,-62 38 1,26-7-129,1 4 0,2 2-1,-111 118 1,135-121-774,34-29-635,15-22 216,10-10-534,40-41-3046,21-29-3496</inkml:trace>
</inkml:ink>
</file>

<file path=ppt/ink/ink5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2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61 2242,'0'0'1169,"-9"-3"-534,-1 0-516,-78-24 2189,77 24-1574,0 1 0,-1 0 0,1 1 0,-1 0 0,1 0 0,-19 3 0,29-2-723,1 0 0,0 0 0,-1 0 0,1 0 1,0 0-1,0 0 0,-1 0 0,1 1 0,0-1 0,-1 0 0,1 0 0,0 0 1,0 1-1,-1-1 0,1 0 0,0 0 0,0 1 0,0-1 0,0 0 0,-1 0 1,1 1-1,0-1 0,0 0 0,0 1 0,0-1 0,0 0 0,0 1 0,0-1 1,0 0-1,0 1 0,0-1 0,0 0 0,0 1 0,0-1 0,0 0 0,0 0 1,0 1-1,0-1 0,0 0 0,0 1 0,0-1 0,0 0 0,0 1 0,1-1 1,-1 0-1,0 0 0,0 1 0,0-1 0,1 0 0,-1 0 0,0 1 0,0-1 1,1 0-1,-1 0 0,1 0 0,13 15 514,3-10-384,0-1 0,1 0 1,-1-1-1,1-1 0,-1 0 0,1-2 1,0 0-1,22-3 0,0 2-19,365-31 140,49 1-193,-455 31-69,1 0 0,0 0 1,0 0-1,0 0 0,0 0 0,0 0 0,0 0 0,0 0 0,0 0 1,0 0-1,0 0 0,0 0 0,0 0 0,0 0 0,0 1 1,0-1-1,0 0 0,0 0 0,0 0 0,0 0 0,0 0 1,0 0-1,0 0 0,0 0 0,0 0 0,0 0 0,0 0 1,0 0-1,0 0 0,0 0 0,0 1 0,0-1 0,0 0 1,0 0-1,1 0 0,-1 0 0,0 0 0,0 0 0,0 0 1,0 0-1,0 0 0,0 0 0,0 0 0,0 0 0,0 0 0,0 0 1,0 0-1,0 0 0,0 0 0,-12 6 25,-18 5 27,-91 11 15,-203 11-1,197-25 377,-168 33 1,284-39-428,7-2-13,-1 1 0,1 0 0,-1-1 0,1 2-1,-1-1 1,1 0 0,0 1 0,0 0 0,-1 0 0,1 0-1,0 0 1,1 1 0,-1 0 0,-4 3 0,8-6-7,0 1 1,0-1-1,0 1 1,0-1-1,0 0 0,0 1 1,0-1-1,0 1 1,0-1-1,0 1 1,0-1-1,0 0 1,0 1-1,0-1 1,0 1-1,0-1 0,0 0 1,0 1-1,0-1 1,1 1-1,-1-1 1,0 0-1,0 1 1,1-1-1,-1 0 0,0 1 1,0-1-1,1 0 1,-1 1-1,0-1 1,1 0-1,-1 0 1,1 1-1,-1-1 0,0 0 1,1 0-1,-1 0 1,0 0-1,1 1 1,-1-1-1,1 0 1,21 4-6,-19-4 7,44 4 75,0-2 0,0-2 0,90-11 0,140-42-50,-159 28 19,-53 13-99,84-21-478,-217 28 407,-56 11 86,-142 24 0,-82 6 697,377-39-2657,49-10 0,-16-5-2034</inkml:trace>
</inkml:ink>
</file>

<file path=ppt/ink/ink5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30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883 309 3011,'-8'-3'111,"0"-1"-1,0 0 1,0 0 0,1-1 0,0 0-1,0 0 1,0 0 0,-10-12 0,14 14-25,1 0 0,-1-1 0,1 0 0,0 1 0,0-1 0,0 0 0,1 0 0,-1 0 0,1 0 0,0 0 0,0 0 0,1-1 0,-1 1 0,1 0 0,0 0 0,0-1 0,0 1 0,0 0 0,3-8 0,-3 9-128,1 1-1,0 0 0,0-1 1,0 1-1,1 0 1,-1 0-1,0 0 1,1 0-1,-1 0 1,1 0-1,0 0 1,0 0-1,2-2 1,-2 3-66,0 0 1,-1-1-1,1 1 1,-1-1-1,1 1 1,-1-1 0,0 1-1,0-1 1,1 0-1,-1 0 1,0 0 0,-1 0-1,1 0 1,0 0-1,0 0 1,-1 0-1,1 0 1,-1 0 0,0-3-1,0 2 280,0 1 1,0-1-1,-1 1 0,1-1 0,-1 1 1,1-1-1,-1 1 0,0 0 0,0-1 1,0 1-1,-1 0 0,1 0 0,0 0 1,-1 0-1,1 0 0,-1 0 0,0 0 1,-3-2-1,0 0 102,0 0-1,-1 0 1,0 1 0,0 0-1,0 0 1,0 1 0,-7-3-1,-13-1 260,1 1-1,-47-4 0,65 8-544,-30-2 208,0 1 0,1 2 1,-50 5-1,71-3-60,-1 1 1,0 1-1,1 1 0,-1 0 1,1 0-1,1 2 0,-1 0 1,1 1-1,0 0 0,-14 12 1,11-5-29,0 0 0,2 2 1,0 0-1,0 1 0,2 0 0,0 1 1,1 0-1,1 1 0,1 1 1,1 0-1,-7 24 0,-5 24 125,3 0-1,-10 85 0,20-114-154,3 1-1,1-1 0,2 1 1,2-1-1,6 47 1,-5-80-73,0-1 1,1 1-1,0-1 1,0 0-1,1 0 1,-1 0 0,1 0-1,1 0 1,-1-1-1,1 1 1,0-1-1,0 0 1,0 0-1,1-1 1,0 1 0,7 5-1,-3-4 48,1-1 0,-1 0 0,1-1 0,0 0 0,0 0 0,0-1-1,0 0 1,1-1 0,14 1 0,3-1 94,-1-1 0,1-2 0,0 0 0,-1-2 0,1-2 0,-1 0 0,27-10 0,-14 1 13,-2-1 1,0-2 0,-1-2-1,0-2 1,-2-1 0,-1-1-1,0-2 1,54-54 0,-64 54-78,0-1 1,-1-1-1,-2-1 1,-1-1-1,-1-1 1,-2 0-1,-1-2 1,-1 1 0,-2-2-1,17-61 1,-25 75-37,-2 0 1,0 1 0,-1-1 0,-1 0-1,-1 0 1,-4-30 0,3 42-28,0-1 1,-1 1 0,0 0-1,0 0 1,-1 0 0,0 0-1,0 0 1,-1 0 0,1 1-1,-2 0 1,1 0 0,-1 0-1,1 0 1,-2 1 0,1-1-1,-1 1 1,1 1 0,-1-1-1,-10-5 1,-1 2-7,-1 0-1,1 1 1,-2 1 0,1 0 0,-1 2-1,-21-4 1,-5 3 18,-66 0 0,109 6-33,0-1-1,0 0 1,0 1 0,0 0-1,0-1 1,1 1-1,-1 0 1,0 0 0,0 0-1,1 0 1,-1 0-1,1 0 1,-1 0 0,1 1-1,-1-1 1,1 1 0,0-1-1,0 1 1,-2 2-1,-22 41-43,13-22 33,-122 177-651,108-166 587,-2-2 0,-2-1 0,-55 46 0,49-50 64,2 2-1,1 1 0,-32 38 0,55-56 12,0 1 0,1 0 0,1 1 0,0 0 0,1 1 0,0-1 0,1 1 0,1 1 0,1-1 0,0 1 0,1-1 0,-2 19 0,4-24-2,0 1-1,1-1 0,1 0 1,-1 1-1,2-1 0,-1 1 1,1-1-1,1 0 0,0 0 1,0 0-1,9 16 0,-8-19 2,0-1 0,1 0 0,0 0 0,0 0 0,0 0 0,1-1 0,0 0-1,0 0 1,0 0 0,1-1 0,0 0 0,0 0 0,0-1 0,0 1 0,0-2-1,10 4 1,7-1 7,1-1-1,-1-1 1,0 0-1,1-2 0,-1-1 1,1-1-1,-1-2 1,1 0-1,-1-1 0,0-1 1,-1-2-1,37-14 1,-15 3 6,-2-3 0,0-1-1,-1-2 1,-1-2 0,54-45 0,-71 50-7,0-1 0,-2-1 1,-1 0-1,0-2 0,-2-1 0,-1 0 0,21-42 0,-28 46-1,-1-1-1,-1 0 0,-2 0 1,0-1-1,-1 0 0,-1 0 1,-2 0-1,0-1 0,-2 1 1,-1-32-1,-1 44-3,0 1 1,-1-1 0,-1 1-1,0 0 1,0 0 0,-1 0-1,-1 0 1,1 0-1,-2 1 1,1 0 0,-2 0-1,-13-17 1,8 15-2,0-1 1,-1 2 0,0 0-1,-1 1 1,0 0 0,-1 1-1,-31-15 1,9 10-1,-2 1-1,0 1 1,0 2 0,-1 2-1,0 2 1,-68-2 0,80 7-3,1 1 0,-1 1 0,0 1 0,-31 7-1,50-6 4,-1 0 0,0 0 0,0 1 0,1 0-1,0 0 1,0 1 0,0 1 0,1-1-1,-1 1 1,1 1 0,1 0 0,-1 0 0,1 0-1,-9 13 1,4-2-1,1 1-1,1 0 1,1 0-1,1 1 1,0 0-1,2 1 1,0-1 0,2 1-1,0 1 1,1-1-1,1 0 1,1 1-1,1-1 1,4 34 0,0-22 4,1 0 1,2 0-1,1-1 1,2 0-1,1 0 1,1-1 0,2-1-1,29 49 1,-33-64-47,1 0 1,0-1 0,1 0 0,1-1-1,0-1 1,0 0 0,1 0 0,1-2-1,0 0 1,0 0 0,1-1 0,30 11-1,-22-12-711,0-1 1,1-1-1,0-1 0,0-1 0,1-1 0,-1-2 1,1 0-1,38-5 0,36-12-4102</inkml:trace>
</inkml:ink>
</file>

<file path=ppt/ink/ink5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3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870 118 320,'0'0'6065,"-4"-10"-3743,3 6-2112,0 0 0,-1 0 0,0 0-1,1 0 1,-1 0 0,-1 0 0,1 0 0,-1 1 0,1-1 0,-1 1 0,0 0 0,0 0 0,0 0-1,-1 0 1,1 0 0,-1 1 0,1-1 0,-1 1 0,0 0 0,0 0 0,-8-2 0,-7-1 421,-1 1 0,0 1 0,0 0 0,0 1 0,-36 3 1,38 0-506,0 1 1,0 1-1,1 0 1,-1 2 0,1 0-1,0 1 1,0 0 0,1 2-1,0 0 1,0 0-1,-17 14 1,0 5-65,2 1 0,0 2 0,2 1 0,1 1 0,-34 52 0,24-24-11,2 2-1,-40 96 0,65-132-11,1 0 0,1 1-1,1 0 1,2 1 0,-5 42-1,10-58 47,1-1 0,0 0 0,0 0 0,1 1 0,1-1 0,0 0 0,0 0 0,1 0 0,1-1 0,0 1 0,0-1 0,1 1 0,0-2 0,0 1-1,2 0 1,10 13 0,0-6-53,1-1 0,0-1-1,1 0 1,0-1 0,1-2 0,1 0-1,0-1 1,1-1 0,0-1-1,0 0 1,36 7 0,-10-6-21,-1-2 1,1-1-1,0-3 1,83-4-1,-109-1 1,0-1 0,-1-2 0,1 0 0,-1-1 0,0-1 0,0-1 1,-1-1-1,0 0 0,0-2 0,-1 0 0,-1-1 0,1-1 0,-2-1 0,0-1 0,0 0 0,-1-1 0,-1-1 0,-1 0 0,0-1 0,-1-1 0,-1 0 0,0 0 1,-2-2-1,0 1 0,-1-1 0,10-32 0,-7 11 140,-2 0 0,-1-1 0,-2 0 0,-2-1 0,-2 1 1,-2-1-1,-2 1 0,-1-1 0,-3 1 0,-1 0 0,-17-61 0,17 84-115,-1 0-1,-1 1 0,-1 0 0,-1 0 0,0 0 0,-1 1 0,-1 1 0,-20-23 0,23 30-32,0 1-1,-1 0 1,0 1 0,0 0 0,-1 0-1,1 1 1,-1 0 0,-1 1 0,1 1-1,-1-1 1,1 2 0,-1 0 0,-1 0-1,1 1 1,-13 0 0,8 1-16,1 1 0,0 1 1,-1 0-1,1 1 0,0 1 0,-1 0 1,2 2-1,-1 0 0,-18 8 0,25-9-333,0 1 0,0 0-1,0 0 1,1 1-1,0 0 1,0 0-1,0 1 1,1 0 0,0 1-1,0-1 1,1 1-1,0 1 1,1-1-1,-1 1 1,2 0 0,-5 10-1,-1 17-5745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15150,'-5'0'2883,"5"-2"-353,5-10-384,22-3-352,10-3 128,12-1-449,5-3-832,8-1-577,-1 1-32,-3 2-352,-7 4-929,-11 7-833,-14 5-1121,-17 4-1506</inkml:trace>
</inkml:ink>
</file>

<file path=ppt/ink/ink5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5:43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821 32 8104,'-11'-3'203,"-23"-5"311,1 1 0,-1 2 0,0 1 0,-43 0 0,60 4-288,1 1 0,-1 0 1,1 1-1,0 1 0,0 1 0,0 0 1,0 1-1,1 1 0,-1 0 0,1 1 0,-24 15 1,14-2-27,1 1 0,0 1 0,2 1 0,1 1 0,1 1 0,0 1 1,-30 55-1,23-28 120,1 1 1,3 2-1,-21 78 0,28-75-273,3 0-1,2 1 0,3 0 0,3 0 1,2 1-1,5 63 0,1-91-50,2-2 0,1 1 0,1-1 0,2 0 0,19 47 0,-19-58 16,1-1 0,1 0 0,1 0 0,0-1 1,1-1-1,1 0 0,1-1 0,1-1 1,16 14-1,-20-20-1,0 0 0,0-1 0,1-1 0,0 0 0,1-1 0,-1-1 0,1 0 0,0 0 0,0-2 0,20 4 0,-12-5 55,0-1 1,0 0 0,0-2 0,0 0 0,0-2-1,29-6 1,-10-3 17,-1-1 0,0-1-1,-1-3 1,-1-1 0,0-2 0,57-40-1,-53 28-16,-1-1-1,-2-2 0,-2-2 1,-1-1-1,-2-2 0,-1-1 0,-3-1 1,-1-2-1,30-64 0,-40 70 49,-2-2 0,-2 0 1,-2-1-1,-1 0 0,-2-1 0,-2 0 0,-2-1 0,-2 1 1,-1-1-1,-3 0 0,-8-77 0,6 106-29,-1 0-1,0 1 1,-1-1 0,-1 1-1,0 0 1,-1 0-1,0 0 1,-1 1 0,0 0-1,-1 0 1,-18-20 0,14 19-15,-1 1 0,-1 1 0,0 0 0,-1 1 0,0 0 1,0 2-1,-1-1 0,-24-8 0,-6 3-18,-2 1 0,0 3 0,0 1 0,-1 3 0,-93 0 0,108 6-232,0 0 0,1 3 0,-1 0 1,0 3-1,1 0 0,0 3 0,0 0 0,1 2 0,1 1 1,0 2-1,0 1 0,1 2 0,-38 28 0,-27 29-3526,2 11-2898</inkml:trace>
</inkml:ink>
</file>

<file path=ppt/ink/ink5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01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7239,'0'0'8237,"1"-7"-8130,-2 5-98,1 0 1,0 1 0,0-1-1,0 0 1,0 1 0,1-1-1,-1 0 1,0 1 0,1-1-1,-1 1 1,1-1 0,-1 1-1,1-1 1,0 1 0,-1-1-1,1 1 1,2-3-1,0 3 8,0 0 0,0-1-1,0 1 1,0 0 0,0 1-1,0-1 1,0 0-1,0 1 1,0 0 0,0 0-1,1 0 1,3 0-1,98 0 85,838 23 412,286 32-283,-1181-55-209,548-2 353,-966 34-22,47-2-234,-17-5-151,-1140 49 135,1364-78-75,-198-32 0,398 45-803,155-4 1,-151-6 639,505 0 278,1186 9-28,-1056-6 478,-774 12-592,-330 46-1308,-216 37-2749,175-24-683,203-38 282</inkml:trace>
</inkml:ink>
</file>

<file path=ppt/ink/ink5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05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33 316 8456,'0'0'2813,"5"-10"-2428,-2 4-275,1-1 1,0 1 0,1-1-1,-1 1 1,1 1 0,0-1-1,1 1 1,-1 0 0,1 0 0,0 0-1,0 1 1,1 0 0,-1 0-1,12-4 1,10-4 7,1 1 0,0 2 0,1 1 0,0 1 0,40-4 0,157 1-91,-144 9 9,89-12-1,-118 3-2,-27 5-19,-1 1 0,29-1 0,-103 8 121,1 1-1,-79 20 1,47-8-48,-599 122 2043,769-151-2007,187-63 69,537-135-491,-840 210 463,-28 4-83,-137 37 21,-210 73 0,374-105-92,-276 98-257,176-57-2324,116-45 2229,-52 19-4372</inkml:trace>
</inkml:ink>
</file>

<file path=ppt/ink/ink5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1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3116 492 7847,'0'0'2034,"-7"-12"-784,-6-10-872,-1 2 0,-1-1 1,-1 2-1,-1 0 0,-1 1 1,0 0-1,-36-24 0,16 18-25,-1 2-1,-1 2 0,-81-28 0,-137-26 205,214 63-563,-91-20 10,-1 7 0,-2 5 1,0 6-1,0 7 1,-147 11-1,165 7 35,1 5 0,0 5 0,1 6 0,2 5 0,2 4 0,-214 103 0,291-122 226,2 2 1,0 0 0,2 3 0,-61 52 0,79-60-210,0 0-1,1 1 1,1 1-1,0 0 1,2 1 0,0 1-1,1-1 1,0 2-1,2-1 1,0 1 0,-4 22-1,2 9-34,3 0 1,1 0-1,3 1 1,8 101-1,-3-122-20,2 0 1,1 0-1,2 0 0,1-1 1,1 0-1,2 0 0,1-1 1,1-1-1,1 0 0,31 44 1,-19-36 4,2-2 0,1-2 0,2 0 0,2-2 0,0-1 1,2-2-1,40 24 0,0-7 7,2-4 0,1-3 0,3-4 1,0-3-1,2-3 0,1-4 0,130 17 0,-12-16 6,2-9-1,216-13 0,-258-9 1,-1-7 1,-1-6-1,-1-8 0,220-67 0,-307 72 135,-1-3 0,-2-3 0,-1-4 0,-1-2 0,78-55 0,-116 69-34,-2-2 0,-1 0 0,0-2 0,-2-1 0,35-47 0,-46 53-91,0-1 1,-2 0-1,0-1 0,-1 0 1,-2-1-1,0 0 1,-1 0-1,-1 0 1,3-29-1,-6 21 0,0-1 0,-2 0-1,-1 0 1,-2 0 0,-1 1 0,-2-1 0,-1 1 0,-1 0-1,-2 0 1,0 1 0,-3 0 0,0 0 0,-2 2 0,-1-1-1,-1 2 1,-2 0 0,0 1 0,-2 1 0,-43-43 0,19 29 39,-1 2 0,-2 1 0,-1 3 1,-2 2-1,-84-39 0,23 21-62,-197-56 0,-95 25-1728,228 52-1883,56 3-2081</inkml:trace>
</inkml:ink>
</file>

<file path=ppt/ink/ink5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19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62 281 9673,'0'0'1426,"11"0"-1250,30-8 425,-1-1 1,-1-2 0,72-30 0,7-3 103,-7 14-288,1 5 0,1 4 0,1 6 1,0 4-1,1 6 0,152 12 0,-258-7-408,70 6 83,0-3 1,-1-4-1,141-19 1,-346 15 1183,-21 10-1229,-187 28-1,-142 52-75,-267 29 339,996-164-300,1312-184-10,-1537 230-5,-40 4 13,-51 6 11,-808 160 5,10-2 16,843-161-23,28-4-8,36-5-25,269-46-100,20-3-2019,-6-9-4892,-199 31 2233,-18 1-384</inkml:trace>
</inkml:ink>
</file>

<file path=ppt/ink/ink5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46:2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2034 363 13869,'-11'-16'43,"-2"-3"-2,-1 1 1,-1 0-1,0 1 0,-1 1 1,-1 0-1,-1 1 0,-30-19 1,-16 1 64,-1 4 0,-1 2 0,-1 4 1,-1 2-1,0 4 0,-2 2 0,0 3 0,-136-4 0,148 17 91,0 3 0,0 2-1,0 3 1,1 2 0,1 3 0,0 2-1,0 2 1,2 3 0,1 3-1,0 1 1,2 3 0,-87 63-1,110-68-114,2 1 0,0 1-1,1 1 1,2 1 0,1 1-1,1 1 1,1 2 0,2-1-1,1 2 1,1 0-1,2 1 1,1 1 0,-12 53-1,18-58-56,1 0-1,2 0 0,1 1 0,1-1 0,1 1 0,2 0 0,1-1 1,2 1-1,0-1 0,2 0 0,2 0 0,0 0 0,2-1 1,1-1-1,1 0 0,26 43 0,-12-34 19,2-1 0,1-2 0,1-1 0,2-2 0,0-1 0,3-1 1,0-2-1,2-1 0,0-2 0,53 24 0,-24-18 121,2-2 0,0-3 0,2-3 0,0-4-1,110 14 1,-106-24-75,0-3-1,1-4 1,-1-3-1,0-3 1,0-3-1,-1-4 1,0-2-1,-1-4 1,-1-3-1,-1-3 1,-1-4-1,-1-2 1,-2-3-1,-2-3 1,-1-2-1,-1-4 1,-3-2-1,70-68 1,-95 78-52,-2-2 1,-1-1-1,-2-1 0,-2-1 1,-1-2-1,-2-1 1,18-47-1,-31 63 59,-1 0-1,-1-1 1,-2 0 0,-1 0 0,-1-1-1,-1 1 1,-2-1 0,0 0-1,-3 0 1,0 0 0,-2 0-1,0 1 1,-11-37 0,7 44-31,-2-1-1,0 1 1,-2 1 0,0 0 0,-1 0 0,-1 1 0,-1 1 0,0 0-1,-2 1 1,0 1 0,0 0 0,-2 1 0,0 1 0,0 0-1,-2 2 1,-22-12 0,-5 0-61,0 3-1,-1 2 0,-1 2 1,-1 2-1,0 2 1,-58-7-1,0 8-271,1 4 0,-1 6 0,0 4 0,0 5 0,1 4 0,-192 46 0,93 1-2199,3 8 0,-281 133-1,300-115-3153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17424,'0'0'5446,"70"-35"-3781,-21-3-448,7-6-704,7-1-449,-1 1-1121,-3 6-2274,-8 3-1890,-11 7-5445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15855,'0'0'3716,"4"-8"-2296,36-59 575,42-77-1003,-70 120-954,-1 0-1,-1-1 1,-2 0 0,7-30 0,-14 79 221,1 0 0,2 0 0,0 0 0,1-1-1,11 31 1,-10-42-216,1 0-1,-1-1 0,15 18 1,-19-25-394,1-1 1,0 0-1,1 0 1,-1 1-1,0-2 1,1 1 0,-1 0-1,1-1 1,0 0-1,0 0 1,0 0-1,0 0 1,1-1-1,6 3 1,15-3-5485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17681,'0'0'3267,"0"83"-1666,-2-39-800,-3 8-64,-3 4-289,-1-1-192,0-1-95,-3-7 159,2-7 0,-2-9-32,3-11-223,1-10-65,5-10-1314,1-5-2593,-2-21-3717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18866,'0'0'4884,"5"13"-3693,9 31-757,-2 1-1,-1 0 1,4 51 0,-11-45-395,-4-32-25,1 1 1,2-1 0,0 0 0,0 0 0,11 28 0,-2-33 27,-2-19-127,-8 2-144,0 0 0,-1 0 0,0 0 0,0 0 0,0 0 0,0 0 0,0 0 0,0 0 0,-1-4 0,1 1-698,0 0-1,-1 1 1,0-1 0,0 0-1,0 0 1,-1 0-1,0 0 1,0 1 0,-1-1-1,1 0 1,-1 1-1,0-1 1,-1 1 0,0 0-1,1 0 1,-1 0-1,-5-6 1,-14-10-5794</inkml:trace>
  <inkml:trace contextRef="#ctx0" brushRef="#br0" timeOffset="1">1 257 5061,'0'0'20467,"71"7"-19442,-43-18-608,-2 0-321,0 0-160,-4 1-1378,-4 0-1344,-4 1-1507,-7-1-2465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312 147 6983,'-13'2'864,"-271"67"9509,270-64-6876,32-8-2657,39-7-538,205-62 468,236-59-173,-794 209-192,228-62-400,-263 75 54,312-81-82,28-7-27,36-5 1,42-11 36,89-26 0,-78 16 1,-22 6 14,20-3 16,180-64 0,-269 81 159,-9 0-54,-19 3-3,-37 6-65,-471 130 292,513-132-343,11-3-1,0 0 0,0 1 0,0 0 0,0-1 0,0 2 0,1-1 0,-1 0 1,-6 5-1,10-3-2,9-2-24,45 2-957,78-4 0,150-29-6770,14-21-4327,-176 19 9457,-80 17 3448,-36 9 1563,-12 2-1156,-20 1 712,-41 7 290,0 2 0,0 4 0,-86 24 0,-200 80 116,270-83-3490,26-10-3518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19058,'0'0'5029,"-2"12"-3513,1 3-1207,0 0 0,1 0 0,1 0 0,0 0 0,1-1 0,1 1 0,8 25 0,17 48-171,-28-88-131,0 0-1,0 0 0,0 0 0,0 0 0,0 0 0,0 0 1,0 0-1,1 0 0,-1 0 0,0 0 0,0 0 0,0 0 0,0 0 1,0 0-1,0 0 0,0 0 0,0 0 0,0 0 0,1 0 1,-1 0-1,0 0 0,0 0 0,0 0 0,0 0 0,0 0 1,0 0-1,0 0 0,0 0 0,0 0 0,0 0 0,1 0 1,-1 0-1,0 0 0,0 0 0,0 0 0,0 1 0,0-1 1,0 0-1,0 0 0,0 0 0,0 0 0,0 0 0,0 0 1,0 0-1,0 0 0,0 0 0,0 0 0,0 0 0,0 1 1,0-1-1,0 0 0,0 0 0,0 0 0,0 0 0,3-14 207,-2-23-55,-5 11-127,-1 0 0,-1 0 0,-2 1 0,-17-42 0,25 65-74,17 32-69,-13-26 111,0 0 0,0 0 0,0-1 0,0 0 0,1 0-1,-1 0 1,1-1 0,0 1 0,-1-1 0,1 0 0,0-1-1,0 1 1,1-1 0,-1 0 0,0 0 0,0 0 0,1-1-1,-1 0 1,7 0 0,-8-1 22,0 0 0,1 0 1,-1-1-1,0 1 0,0-1 0,0 0 0,0 0 1,0-1-1,0 1 0,0-1 0,-1 0 1,1 0-1,-1 0 0,0 0 0,0 0 0,0-1 1,0 1-1,-1-1 0,1 0 0,-1 0 0,0 0 1,2-6-1,14-48 299,-17 54-305,0 0 1,0 0-1,0 1 0,-1-1 0,0 0 0,0 0 1,0 0-1,0 0 0,-1 0 0,1 0 0,-1 0 0,-2-7 1,2 11-17,1-1 1,0 1 0,-1-1 0,1 1-1,0-1 1,-1 1 0,1-1 0,-1 1-1,1-1 1,0 1 0,-1 0 0,1-1-1,-1 1 1,1 0 0,-1-1 0,0 1 0,1 0-1,-1 0 1,1-1 0,-1 1 0,1 0-1,-1 0 1,0 0 0,1 0 0,-1 0-1,1 0 1,-1 0 0,0 0 0,1 0-1,-1 0 1,1 0 0,-1 0 0,0 1-1,1-1 1,-1 0 0,1 0 0,-1 0-1,1 1 1,-1-1 0,1 0 0,-1 1-1,1-1 1,-1 1 0,1-1 0,-1 0 0,1 1-1,0-1 1,-1 1 0,1-1 0,0 1-1,-1-1 1,1 1 0,0 0 0,0 0-1,-18 30-28,11-10 62,0-1 0,2 1 1,0 0-1,1 0 0,1 0 0,2 0 0,0 1 1,2 30-1,-1-50-34,0-1 0,0 0 0,1 0 0,-1 0-1,0 0 1,0 0 0,1 0 0,-1 0 0,0 0 0,1 0 0,-1 0 0,1 0 0,0 0 0,-1 0 0,1 0 0,0-1 0,-1 1-1,1 0 1,0 0 0,0-1 0,0 1 0,0 0 0,0-1 0,0 1 0,0-1 0,0 1 0,2 0 0,-1-1-32,1 0 1,-1 0 0,1 0-1,-1 0 1,1 0 0,-1-1-1,1 1 1,-1-1-1,1 0 1,-1 1 0,4-3-1,4-2-414,0-1 0,-1 0 1,1 0-1,12-12 0,-7 3-1533,0 0 1,-2-1 0,0-1 0,-1 0 0,0 0-1,-1-2 1,8-18 0,-2-3-4219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5029,'0'0'18524,"-5"9"-17232,-3 11-963,1 0 0,1 0 0,1 1 0,1 0 0,0 0 0,2 0 0,0 39 0,2-59-320,0 1 1,0 0 0,0 0 0,0 0 0,0-1-1,1 1 1,-1 0 0,0 0 0,1-1 0,0 1-1,-1 0 1,1 0 0,0-1 0,0 1 0,0-1-1,0 1 1,0-1 0,0 1 0,2 1 0,-2-3 8,0 1 1,0-1 0,0 1-1,0-1 1,0 0 0,1 1-1,-1-1 1,0 0 0,0 0 0,0 0-1,1 0 1,-1 0 0,0 0-1,0 0 1,0 0 0,1-1-1,-1 1 1,0 0 0,0-1-1,0 1 1,2-1 0,1-2 91,1 1 1,-1-1-1,1 0 1,-1 0-1,0 0 0,0-1 1,0 0-1,-1 1 1,1-1-1,-1 0 1,5-9-1,1-7-45,-1 0 1,-1-1-1,-1 0 0,0-1 0,-2 1 1,-1-1-1,0 0 0,-1-37 0,-16 196 64,14-126-31,0-1 1,1 0-1,0 0 1,1 0 0,0 0-1,4 13 1,-5-21-182,-1 0-1,1 0 1,0 0 0,0-1-1,0 1 1,0 0 0,0-1-1,1 1 1,-1-1 0,0 0-1,1 1 1,-1-1 0,1 0-1,-1 0 1,1 0 0,-1 0-1,1 0 1,0 0-1,0 0 1,0-1 0,-1 1-1,1 0 1,0-1 0,0 0-1,0 1 1,0-1 0,0 0-1,0 0 1,0 0 0,0 0-1,0-1 1,0 1 0,-1 0-1,1-1 1,0 1 0,0-1-1,0 0 1,0 0 0,-1 1-1,1-1 1,0 0-1,1-2 1,22-18-5480,1-13-4606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20 138 15278,'0'0'6737,"-4"13"-5557,4-12-1168,-4 15 202,0 1 1,1 1 0,-1 28-1,4-41-178,0 1 0,1 0 0,-1 0-1,1 0 1,1 0 0,-1-1 0,5 11-1,-5-13-31,0-1-1,0 0 0,1 1 0,-1-1 0,1 0 1,0 0-1,-1 0 0,1 0 0,0 0 1,0 0-1,1-1 0,-1 1 0,0-1 0,0 1 1,1-1-1,-1 0 0,1 0 0,3 1 0,-4-1 28,0-1 0,0 1 0,1-1-1,-1 0 1,0 0 0,0 0-1,0 0 1,1 0 0,-1 0 0,0-1-1,0 1 1,0-1 0,1 1-1,-1-1 1,0 0 0,0 0 0,0 0-1,3-2 1,-1-1 85,0 1 0,0-1 0,0 1 1,-1-1-1,0 0 0,1 0 0,4-9 0,1-5 175,-1 0-1,-1 0 1,7-23-1,-14 41-290,14-83 527,-11 59-291,-2 21-148,-1 8-32,0 20 74,3 66 102,-3-85-204,1 0-1,0 0 1,1-1-1,-1 1 1,1-1-1,0 1 1,0-1-1,0 0 1,1 0 0,0 0-1,0 0 1,0 0-1,5 4 1,-7-8 3,0 0 1,0 0-1,0 0 1,0 0-1,1 0 0,-1 0 1,0 0-1,1-1 1,-1 1-1,1 0 1,-1-1-1,0 1 1,1-1-1,0 0 0,-1 1 1,1-1-1,-1 0 1,1 0-1,-1 0 1,1 0-1,-1 0 0,1 0 1,0 0-1,-1-1 1,3 0-1,-1 0 59,0-1-1,0 0 0,0 0 1,0 0-1,0 0 0,0 0 1,-1-1-1,1 1 1,-1-1-1,4-5 0,4-7 195,-1 0-1,-1 0 0,9-23 0,-17 37-285,17-46 150,9-20 51,-21 64-284,0 12 26,0 19 23,-4-24 45,2 17 22,-1-10-23,-1 0-1,1 0 1,1 0 0,0-1 0,1 1-1,5 12 1,-9-23-4,1 1 0,-1 0 0,0-1 0,1 1 0,-1 0 0,1-1-1,-1 1 1,0 0 0,1-1 0,-1 1 0,1-1 0,0 1 0,-1-1 0,1 1-1,-1-1 1,1 0 0,0 1 0,-1-1 0,1 0 0,0 1 0,-1-1 0,1 0 0,0 0-1,0 1 1,-1-1 0,1 0 0,0 0 0,0 0 0,-1 0 0,1 0 0,0 0-1,0 0 1,-1-1 0,1 1 0,0 0 0,0 0 0,-1 0 0,1-1 0,0 1 0,-1 0-1,1-1 1,0 1 0,-1-1 0,1 1 0,-1-1 0,1 1 0,-1-1 0,1 1-1,-1-1 1,1 1 0,-1-1 0,1 0 0,-1 1 0,0-1 0,1-1 0,22-43 506,-20 39-464,21-57 25,-17 42-75,1 0 0,17-32 0,-25 53 3,0-1 0,0 1 0,0-1 0,0 1 0,1-1 0,-1 1 0,0-1 1,1 1-1,-1-1 0,0 1 0,1 0 0,-1-1 0,0 1 0,1-1 0,-1 1 0,1 0 0,-1 0 0,1-1 0,-1 1 0,1 0 1,-1 0-1,1-1 0,-1 1 0,1 0 0,-1 0 0,1 0 0,-1 0 0,1 0 0,-1 0 0,2 0 0,8 14-104,3 36-450,-11-38 187,17 29-3180,-3-27-950,-15-14 4074,0 0-1,0 0 1,0 0 0,0 0 0,0 0 0,0 0-1,0 0 1,0 0 0,0 0 0,0 0-1,0 0 1,0-1 0,0 1 0,0 0 0,0-1-1,0 1 1,0-1 0,0 1 0,0-1 0,1 0-1,13-17-7956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82 238 11883,'-5'9'5461,"-44"92"-184,44-87-4856,0-1-1,1 1 1,0 1 0,1-1-1,1 0 1,-2 21 0,4-34-416,0-1 1,0 1 0,0 0-1,0-1 1,0 1 0,-1-1 0,1 1-1,0 0 1,0-1 0,0 1 0,1-1-1,-1 1 1,0-1 0,0 1 0,0 0-1,0-1 1,0 1 0,1-1 0,-1 1-1,0-1 1,0 1 0,1-1 0,-1 1-1,1-1 1,-1 1 0,0-1 0,1 0-1,-1 1 1,1-1 0,-1 1 0,1-1-1,-1 0 1,1 0 0,-1 1 0,1-1-1,-1 0 1,1 0 0,-1 0 0,1 1-1,-1-1 1,1 0 0,0 0 0,-1 0-1,1 0 1,-1 0 0,1 0-1,0 0 1,-1 0 0,1 0 0,-1-1-1,1 1 1,-1 0 0,1 0 0,-1 0-1,1-1 1,0 1 0,-1 0 0,1-1-1,3-1 26,-1 0-1,0 0 1,1-1-1,-1 1 0,0-1 1,0 0-1,3-5 0,8-12 226,-1-2 0,-2 1 0,0-2 0,-1 1 0,-1-1-1,9-39 1,20-147 815,-34 184-1059,-4 29-36,-4 44 223,1-14-49,-5 37 122,2 74 0,6-143-264,0 0-1,0 0 1,0 0 0,0 1 0,0-1 0,0 0 0,1 0 0,-1 0 0,1 0 0,-1 1 0,1-1 0,0 0-1,0 0 1,0 0 0,0 0 0,0-1 0,1 1 0,-1 0 0,0 0 0,1-1 0,-1 1 0,1-1 0,0 1 0,0-1-1,-1 0 1,1 0 0,0 0 0,2 1 0,-1-1 17,-1-1 0,0 0 0,1 0 0,-1-1 0,0 1 0,0-1 0,1 1-1,-1-1 1,0 1 0,0-1 0,0 0 0,0 0 0,0 0 0,0 0 0,0-1 0,0 1 0,0-1 0,0 1-1,-1-1 1,1 1 0,-1-1 0,1 0 0,-1 0 0,0 0 0,1 1 0,0-5 0,9-10-78,-2-1 1,0 0 0,0 0 0,-2-1-1,0 0 1,-2-1 0,0 1-1,0-1 1,1-27 0,-13 51-41,-2 8 63,3 0 115,1 0 1,1 0-1,0 0 1,1 1-1,0-1 0,1 1 1,0 0-1,1 20 1,1-33-81,0 0 0,0 0 0,0 0 1,0 0-1,1-1 0,-1 1 0,0 0 0,0 0 1,1 0-1,-1 0 0,0-1 0,1 1 1,-1 0-1,1 0 0,-1-1 0,1 1 1,-1 0-1,1-1 0,0 1 0,-1 0 0,1-1 1,0 1-1,-1-1 0,1 1 0,0-1 1,0 1-1,1-1 0,28 2 90,-20-4-84,0 0 1,-1-1-1,1 0 1,10-6 0,44-16 28,-45 19 0,-1-1 0,28-16 0,-45 23-24,0-1 0,0 0 0,0 0 0,0 0 0,0 0 1,0 0-1,-1 0 0,1 0 0,0 0 0,-1 0 0,1-1 0,-1 1 1,1 0-1,-1 0 0,0 0 0,1-1 0,-1 1 0,0 0 0,0 0 1,0-1-1,0 1 0,0 0 0,0-1 0,0 1 0,0 0 0,-1 0 1,1-1-1,0 1 0,-1 0 0,1 0 0,-1 0 0,0 0 0,1-1 1,-1 1-1,0 0 0,1 0 0,-1 0 0,0 0 0,-1-1 0,-40-44 700,36 41-684,-9-8-32,11 11 0,0-2 0,0 1 0,0 0 0,0-1 0,0 0 0,1 0 0,0 0 0,0 0 0,0-1 0,0 1 0,-4-9 0,9 12-2,-1-1 0,0 1 0,0 0 0,0 0 0,0 0 0,1 0 0,-1 0 0,1 0 0,-1 0 0,1 1 0,-1-1 0,1 0 0,-1 1 0,1-1 0,-1 1 0,1 0 0,0-1 0,-1 1 0,1 0 0,0 0 0,2 0 0,4-1-274,50-17-4527,-2-8-6164,-13 0-4237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11 314 14286,'-7'-19'9397,"4"20"-4629,6 13-4066,12 40-331,-2 2 0,11 99 0,-8-41 224,-11-101-157,0-27 201,0-29 190,-4 18-829,-2 1 0,-7-46 0,6 61 0,0-1 0,-1 1 0,0-1 0,-1 1 0,0 0 0,0 0 0,-1 0 0,0 1 0,-12-15 0,17 22 0,-1 0 0,1 0 0,-1 0 0,1 1 0,-1-1 0,0 0 0,1 1 0,-1-1 0,0 1 0,1-1 0,-1 0 0,0 1 0,1 0 0,-1-1 0,0 1 0,0-1 0,0 1 0,0 0 0,1 0 0,-1-1 0,0 1 0,0 0 0,-1 0 0,-3 16 0,13 30 0,-6-41-4,0-1 0,1 1 0,-1-1 0,1 1 0,0-1 0,0 0 0,0 0 0,1 0 0,-1 0 0,1-1 0,0 0 0,0 1 0,0-1 0,1-1 0,-1 1 0,1-1 0,0 0 0,-1 0 0,1 0 0,0 0 0,0-1 0,0 0 0,0 0 0,0 0 0,0-1 0,1 1 0,-1-1 0,0-1 0,0 1 0,0-1 0,0 0 0,0 0 0,0 0 0,0-1 0,0 1 0,0-1 0,-1 0 0,1-1 0,0 1 0,-1-1 0,0 0 0,0 0 0,0-1 0,0 1 0,0-1 0,-1 1 0,4-6 0,3-5 15,0-1 1,-1-1 0,0 1-1,-1-1 1,-1-1 0,-1 0-1,0 0 1,-1 0 0,-1 0-1,4-32 1,-6 26-4,0-1 0,-2 0 0,0 0 0,-2 0 0,0 0 0,-2 0 0,-10-35 0,-7 13-8,20 45 0,1-1 0,-1 1 0,0 0 0,0 0 0,0 0 0,0 0 0,0 0 0,0 0 0,0 0 0,0 0 0,-1 0 0,1 0 0,0 0 0,-2 0 0,2 1 0,0 0 0,1 0 0,-1 0 0,0 0 0,1 1 0,-1-1 0,0 0 0,0 0 0,1 0 0,-1 1 0,0-1 0,1 0 0,-1 1 0,0-1 0,1 1 0,-1-1 0,1 1 0,-1-1 0,1 1 0,-1-1 0,1 1 0,-1-1 0,1 1 0,-1 0 0,1-1 0,0 1 0,-1 0 0,1-1 0,0 1 0,-1 1 0,-10 30 0,1 2 0,2-1 0,1 1 0,-5 64 0,11-95 0,-2 24 0,0 0 0,2 1 0,1-1 0,5 47 0,-5-71 0,1-1 0,-1 0 0,1 0 0,-1 1 0,1-1 0,0 0 0,0 0 0,0 0 0,0 0 0,0 0 0,0 0 0,1 0 0,-1 0 0,1 0 0,-1-1 0,1 1 0,0-1 0,-1 1 0,1-1 0,0 1 0,0-1 0,0 0 0,0 0 0,0 0 0,1 0 0,-1 0 0,0-1 0,0 1 0,1-1 0,-1 1 0,0-1 0,0 0 0,1 0 0,-1 0 0,0 0 0,1 0 0,3-1 0,0-1 0,1 0 0,-1 0 0,0 0 0,1-1 0,-1 1 0,0-2 0,0 1 0,-1-1 0,1 1 0,-1-2 0,9-8 0,3-7 0,-2-1 0,0 0 0,-2-2 0,0 1 0,17-44 0,-31 66 0,1 0 0,0-1 0,0 1 0,0 0 0,0 0 0,0 0 0,0-1 0,0 1 0,0 0 0,0 0 0,0 0 0,0-1 0,0 1 0,0 0 0,0 0 0,0 0 0,1-1 0,-1 1 0,0 0 0,0 0 0,0 0 0,0-1 0,0 1 0,0 0 0,0 0 0,1 0 0,-1 0 0,0 0 0,0-1 0,0 1 0,0 0 0,1 0 0,-1 0 0,0 0 0,0 0 0,0 0 0,0 0 0,1 0 0,-1 0 0,0 0 0,0 0 0,0-1 0,1 1 0,-1 0 0,0 0 0,0 0 0,0 1 0,1-1 0,-1 0 0,0 0 0,0 0 0,0 0 0,1 0 0,-1 0 0,0 0 0,0 0 0,1 0 0,2 18 0,-2 34 0,-1-46 0,-6 207 0,24-247-1201,10-57-11442,-22 73 8529,6-24-9638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10282,'0'0'18075,"10"7"-16441,34 21-636,-42-27-954,0 0 0,0 0 0,0 0-1,0-1 1,0 1 0,0-1 0,0 0 0,1 0-1,-1 1 1,0-1 0,0 0 0,0-1-1,0 1 1,0 0 0,1-1 0,-1 1-1,0-1 1,0 0 0,0 1 0,0-1 0,-1 0-1,1 0 1,0 0 0,2-3 0,34-33 313,-33 31-261,0 1-81,-1-1-1,1 1 0,-1-1 1,0 0-1,-1 0 1,1 0-1,-1-1 0,0 1 1,-1-1-1,0 0 0,0 0 1,0 0-1,-1 0 0,0 0 1,0-10-1,-1 16-14,0 1 0,-1-1 0,1 0 0,0 0 0,-1 0 0,1 0 0,-1 1 0,1-1 0,-1 0 0,1 1 0,-1-1 0,1 0 0,-1 1 0,0-1 0,1 1 0,-1-1 0,0 1 0,0-1 0,1 1 0,-1-1 0,0 1 0,0 0 0,0-1 0,0 1 0,1 0 0,-1 0 0,0 0 0,0 0 0,0 0 0,0 0 0,0 0 0,0 0 0,1 0 0,-1 0 0,-1 0 0,-2 1 0,1-1 0,-1 0 0,1 1 0,0 0 0,-1 0 0,1 0 0,0 0 0,-6 3 0,-1 5 0,1-1 0,0 2 0,0-1 0,1 1 0,0 0 0,1 1 0,0 0 0,1 0 0,0 0 0,0 1 0,1 0 0,1 0 0,0 0 0,1 1 0,0-1 0,1 1 0,0 0 0,1-1 0,1 18 0,1-27 0,-1 0 0,1 0 0,0-1 0,0 1 0,0-1 0,0 1 0,1-1 0,-1 1 0,1-1 0,-1 0 0,1 0 0,0 0 0,0 0 0,0 0 0,0 0 0,0 0 0,0-1 0,1 1 0,-1-1 0,0 1 0,1-1 0,-1 0 0,1 0 0,0 0 0,-1 0 0,1-1 0,0 1 0,-1-1 0,1 1 0,5-1 0,7 1 0,0-1 0,0 0 0,-1 0 0,23-5 0,-19 1-248,0 0-1,-1-1 1,0-1 0,19-9-1,29-22-3778,-9-3-5918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76 353 16239,'0'0'3801,"-4"-10"-1820,-15-29-700,19 38-1259,0 0 0,0 1 0,-1-1 0,1 0 0,0 1 0,0-1 0,-1 0 1,1 1-1,0-1 0,-1 0 0,1 1 0,0-1 0,-1 1 0,1-1 0,-1 1 0,1-1 0,-1 1 0,1-1 0,-1 1 0,1 0 0,-1-1 0,0 1 0,1 0 0,-1-1 1,1 1-1,-1 0 0,0 0 0,1 0 0,-1-1 0,0 1 0,1 0 0,-1 0 0,0 0 0,1 0 0,-1 0 0,0 0 0,0 0 0,1 1 0,-1-1 0,0 0 1,1 0-1,-1 0 0,1 1 0,-1-1 0,0 0 0,1 1 0,-1-1 0,1 0 0,-1 1 0,1-1 0,-2 2 0,-11 25-21,9-12 10,1 1 0,1-1 0,0 0 0,1 1 1,1-1-1,1 1 0,0-1 0,0 1 0,2-1 0,4 17 1,-7-31-9,1 1 1,-1-1-1,1 1 1,-1-1 0,1 1-1,0-1 1,-1 0-1,1 1 1,0-1-1,0 0 1,0 0 0,0 1-1,0-1 1,0 0-1,0 0 1,1 0 0,-1 0-1,0-1 1,0 1-1,1 0 1,-1 0-1,1-1 1,-1 1 0,1-1-1,-1 1 1,2-1-1,-1 0 4,0-1-1,0 1 0,0-1 0,0 0 1,0 1-1,0-1 0,0 0 0,0 0 1,0-1-1,-1 1 0,1 0 0,0-1 1,-1 1-1,1-1 0,-1 1 1,2-3-1,6-8 36,-1 0 1,-1 0 0,0-1-1,7-17 1,0-7 305,-2 0 0,-1-1 1,-2 0-1,-2-1 0,-2 1 0,-1-1 0,-1-1 0,-5-44 1,2 80-230,-1-1 1,0 1 0,0-1 0,0 1-1,-1 0 1,1-1 0,-5-5 0,6 10-110,0-1 0,0 1 0,0 0 0,0-1 0,0 1 0,0 0 0,0 0 0,-1-1 0,1 1 0,0 0 0,0 0 0,0-1 0,-1 1 0,1 0 0,0 0 0,0 0 0,-1 0 0,1-1 0,0 1 0,0 0 0,-1 0 0,1 0 0,0 0 0,-1 0 0,1 0 0,0 0 0,0 0 0,-1-1 0,1 1 0,0 0 0,-1 0 0,1 0 0,0 1 0,-1-1 0,1 0 0,-6 21 129,2 14-139,2 0 0,2 1 0,1-1 0,1 0 0,3 0 0,0 0 0,3 0 0,0-1 0,20 48 0,-27-79-166,1 0 1,0 1-1,0-1 1,0 0-1,0 0 1,1 0-1,-1 0 1,1-1-1,0 1 1,-1-1-1,6 4 1,-7-6-9,0 1 0,0-1 1,0 1-1,0-1 0,0 0 0,0 0 1,0 1-1,0-1 0,0 0 0,1 0 1,-1 0-1,0 0 0,0 0 0,0 0 1,0 0-1,0-1 0,1 1 0,-1 0 1,0-1-1,0 1 0,0-1 0,0 1 0,0-1 1,0 1-1,0-1 0,0 0 0,0 1 1,-1-1-1,1 0 0,0 0 0,0 0 1,-1 1-1,1-1 0,0 0 0,-1 0 1,1 0-1,-1 0 0,1 0 0,0-2 1,11-29-6442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17008,'1'11'2210,"-1"-9"-2214,1 7 742,0 0-1,1 0 1,0 0 0,0 0 0,6 14 0,-7-21-600,0 0 1,0 0-1,0 0 1,0 0-1,1 0 0,-1 0 1,1 0-1,-1-1 1,1 1-1,-1 0 0,1-1 1,0 1-1,0-1 1,0 0-1,0 0 0,0 0 1,0 0-1,0 0 1,0 0-1,0 0 1,1-1-1,-1 1 0,0-1 1,0 1-1,1-1 1,-1 0-1,0 0 0,1 0 1,-1 0-1,0 0 1,1-1-1,-1 1 0,3-2 1,-1 1-112,0-1 0,1 0 1,-1-1-1,0 1 0,0-1 0,0 0 1,-1 0-1,1 0 0,-1 0 1,1 0-1,-1-1 0,0 0 0,0 0 1,-1 0-1,1 0 0,-1 0 1,0 0-1,0-1 0,0 1 0,0 0 1,0-6-1,1-1 84,0 0 0,-1-1 0,0 1 1,-1 0-1,0-1 0,-1 1 0,-1-21 0,1 31-97,0 0 0,0 0 0,0 0-1,0-1 1,0 1 0,0 0 0,-1 0-1,1 0 1,0 0 0,-1 0 0,1 0 0,0 0-1,-1 0 1,1 0 0,-1 0 0,1 0 0,-1 1-1,0-1 1,1 0 0,-1 0 0,0 0-1,0 1 1,0-1 0,1 0 0,-1 1 0,0-1-1,0 1 1,0-1 0,0 1 0,0-1 0,0 1-1,0 0 1,0-1 0,0 1 0,0 0-1,0 0 1,0 0 0,-1 0 0,1 0 0,0 0-1,0 0 1,0 0 0,0 0 0,0 0-1,0 1 1,0-1 0,0 0 0,0 1 0,0-1-1,0 1 1,-1 0 0,-2 1 26,0 0 1,1 1-1,-1 0 0,1-1 1,-1 1-1,1 1 0,0-1 1,0 0-1,0 1 1,1-1-1,-4 6 0,-2 11-41,0 1 0,1 0 0,1 0 0,1 0 1,2 1-1,0 0 0,0 0 0,2 0 0,1-1 0,4 30 0,-5-50-11,1 0 1,1 0 0,-1 0 0,0 0-1,0 0 1,0 1 0,0-1 0,1 0-1,-1 0 1,1 0 0,-1 0 0,1 0-1,-1 0 1,1 0 0,-1 0 0,1 0-1,0-1 1,0 1 0,-1 0 0,1 0-1,0 0 1,0-1 0,0 1 0,0-1-1,0 1 1,0 0 0,0-1 0,0 0-1,0 1 1,0-1 0,0 0 0,0 1-1,0-1 1,0 0 0,0 0 0,0 0-1,1 0 1,-1 0 0,0 0 0,0 0-1,0 0 1,0 0 0,2-1 0,1 0-117,0-1 1,-1 0 0,1 1-1,0-1 1,0 0 0,-1-1 0,1 1-1,-1-1 1,0 1 0,5-6 0,5-7-1706,-1-1 1,-1-1-1,11-21 1,5-13-5172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14606,'0'0'5877,"-6"12"-3576,-3 5-1571,0 1 0,1 0 0,1 1 0,0 0 0,2 0 0,0 0 0,-4 33 0,10-51-725,-1-1-1,1 1 0,-1-1 0,1 0 1,-1 1-1,1-1 0,-1 1 0,1-1 0,-1 0 1,1 0-1,-1 1 0,1-1 0,0 0 1,-1 0-1,1 0 0,-1 0 0,1 0 1,0 0-1,-1 1 0,1-1 0,0-1 0,-1 1 1,1 0-1,-1 0 0,1 0 0,0 0 1,-1 0-1,1-1 0,-1 1 0,1 0 0,-1 0 1,1-1-1,0 0 0,29-10 77,-26 10-76,8-3-15,0 1 1,-1 0-1,1 0 1,0 2-1,0-1 0,0 2 1,0-1-1,0 2 0,21 2 1,-31-2 11,0 0 1,-1-1 0,1 1-1,0 0 1,0 0 0,-1 0-1,1 1 1,-1-1-1,1 0 1,-1 1 0,0-1-1,1 1 1,-1-1-1,0 1 1,0-1 0,0 1-1,0 0 1,0 0-1,-1-1 1,1 1 0,0 0-1,-1 0 1,1 0 0,-1 0-1,0 0 1,0 0-1,0 0 1,0 0 0,0 0-1,0 0 1,0 0-1,0 0 1,-2 3 0,1 3 142,-1 0 1,1-1 0,-2 1-1,1 0 1,-1-1 0,-1 1 0,-3 6-1,4-8-63,0 0 0,-1-1 0,1 0-1,-1 1 1,0-1 0,-1-1-1,1 1 1,-1-1 0,0 1 0,0-1-1,0-1 1,-12 7 0,17-10-122,0 0 0,-1 1 0,1-1 0,0 0 0,-1 0 0,1 0 0,0 0 0,-1 0 0,1 0 0,0 0 0,-1 0 0,1 0 1,-1 0-1,1-1 0,0 1 0,-1 0 0,1 0 0,0 0 0,-1 0 0,1 0 0,0-1 0,-1 1 0,1 0 0,0 0 0,0-1 0,-1 1 0,1 0 0,0 0 1,0-1-1,-1 1 0,1 0 0,0-1 0,0 1 0,0 0 0,0-1 0,0 1 0,-1 0 0,1-1 0,0 1 0,0 0 0,0-1 0,0 1 0,0-20-2779,0 14 1879,1-28-4740,5-7-2259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18001,'0'0'2691,"0"62"191,0-23-383,5-3-674,0-5-639,3-7-610,2-7-416,1-8-128,-2-8-448,-3-1-1090,-1-5-1440,-5-8-2980,0-4-4964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12075,'0'0'32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9385,'0'0'18658,"-3"10"-18151,1 0-312,1 1 1,0 0-1,1 0 1,0-1-1,0 1 1,1 0-1,4 21 1,3 8 198,7 33 411,-13-69-740,-1 1 0,1-1-1,-1 1 1,1-1-1,1 0 1,-1 0 0,1 0-1,-1 0 1,1 0-1,0-1 1,0 1-1,4 2 1,-7-6-63,1 1-1,-1-1 0,0 0 1,0 0-1,0 0 1,0 0-1,0 0 1,1 0-1,-1 0 1,0 0-1,0 0 1,0 0-1,0 0 1,1 0-1,-1 0 1,0 0-1,0 0 1,0 0-1,0 0 1,0 0-1,1 0 1,-1 0-1,0 0 0,0 0 1,0 0-1,0 0 1,1 0-1,-1-1 1,0 1-1,0 0 1,0 0-1,0 0 1,0 0-1,0 0 1,0 0-1,1 0 1,-1-1-1,0 1 1,0 0-1,0 0 1,0 0-1,0 0 0,0 0 1,0-1-1,0 1 1,0 0-1,0 0 1,0 0-1,0-1 1,3-15 134,-2-31 168,0 24-204,2 3-100,1 1 0,1-1 0,1 2 0,1-1 0,1 0 0,0 1 0,1 1 0,1 0 0,13-17 0,-23 33 0,1 0 0,-1 0 0,1 0 0,0 0 0,-1 1 0,1-1 0,0 0 0,-1 0 0,1 1 0,0-1 0,0 0 0,0 1 0,0-1 0,0 1 0,0-1 0,0 1 0,0 0 0,0-1 0,0 1 0,0 0 0,0-1 0,0 1 0,0 0 0,0 0 0,0 0 0,0 0 0,0 0 0,0 0 0,0 1 0,0-1 0,2 1 0,-1 0 0,1 1 0,-2 0 0,1-1 0,0 1 0,0 0 0,0 0 0,-1 0 0,1 1 0,-1-1 0,0 0 0,0 1 0,2 3 0,2 6 0,-1 1 0,-1-1 0,1 1 0,0 17 0,-5 33 0,0-50 0,0 0 0,1-1 0,0 1 0,1 0 0,4 22 0,-5-35 0,0-1 0,0 1 0,1 0 0,-1 0 0,0 0 0,0-1 0,0 1 0,0 0 0,1 0 0,-1-1 0,0 1 0,0 0 0,0 0 0,1 0 0,-1 0 0,0 0 0,0-1 0,0 1 0,1 0 0,-1 0 0,0 0 0,0 0 0,1 0 0,-1 0 0,0 0 0,0 0 0,1 0 0,-1 0 0,0 0 0,1 0 0,-1 0 0,0 0 0,0 0 0,1 0 0,-1 0 0,0 0 0,0 0 0,1 0 0,-1 0 0,0 1 0,0-1 0,1 0 0,-1 0 0,0 0 0,0 0 0,0 1 0,0-1 0,1 0 0,-1 0 0,0 0 0,0 1 0,0-1 0,0 0 0,1 0 0,-1 1 0,0-1 0,0 0 0,0 1 0,7-24 0,-1-16-2741,-1-21-5835,-2 36 1187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75 13196,'0'0'2819,"1"-8"69,0-5-1729,2-18 926,-2 8 2748,-17 49-1582,7-14-2861,-2 7 35,0 1 0,1 0 0,1 0 0,-10 37 0,19-57-425,0 1 1,0-1-1,0 0 1,0 1-1,0-1 1,0 1-1,0-1 0,0 0 1,0 0-1,0 1 1,0-1-1,0 0 1,1 1-1,-1-1 1,0 0-1,0 1 1,0-1-1,0 0 1,1 0-1,-1 1 1,0-1-1,0 0 1,1 0-1,-1 1 1,0-1-1,0 0 1,1 0-1,-1 0 0,0 0 1,1 1-1,-1-1 1,0 0-1,1 0 1,-1 0-1,0 0 1,1 0-1,-1 0 1,0 0-1,1 0 1,-1 0-1,0 0 1,1 0-1,-1 0 1,0 0-1,1 0 1,-1 0-1,0 0 1,1 0-1,-1-1 0,0 1 1,0 0-1,1 0 1,-1 0-1,0 0 1,1-1-1,15-5-5,-16 6 5,10-6-54,-1 1 0,1 0 1,0 1-1,0 0 0,1 1 0,19-4 1,-27 7 42,0 0 0,-1 0 1,1 0-1,0 1 1,-1-1-1,1 1 0,0 0 1,-1 0-1,1-1 1,-1 2-1,0-1 0,1 0 1,-1 0-1,0 1 1,0-1-1,1 1 0,-1 0 1,0 0-1,-1 0 1,1 0-1,0 0 0,0 0 1,-1 0-1,0 0 1,1 1-1,-1-1 1,0 1-1,0-1 0,0 1 1,0-1-1,-1 1 1,1-1-1,0 5 0,0 0 49,1 1 0,-1 0-1,0-1 1,-1 1-1,0 0 1,0 0 0,-1 0-1,0-1 1,-3 14 0,3-17-23,0 0 1,0-1 0,0 1-1,0-1 1,-1 0 0,0 1-1,0-1 1,0 0 0,0 0-1,0 0 1,0 0 0,-1 0-1,0-1 1,1 1 0,-1-1-1,0 1 1,0-1 0,0 0-1,0 0 1,-1-1 0,1 1-1,-6 1 1,8-3-55,1 1 0,-1-1 0,1 0 1,-1 0-1,1 0 0,-1 0 0,1 0 0,-1 0 0,1 0 1,-1-1-1,0 1 0,1 0 0,-1 0 0,1 0 0,-1 0 0,1-1 1,-1 1-1,1 0 0,0 0 0,-1-1 0,1 1 0,-1 0 1,1-1-1,-1 1 0,1-1 0,0 1 0,-1-1 0,1 1 0,0 0 1,0-1-1,-1 1 0,1-1 0,0 1 0,-1-2 0,-3-27-3376,9-30-5604,4 23-729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19442,'0'0'11019,"9"70"-9994,-3-38-545,1 2-320,1-2-128,2-4-32,0-6 0,-1-8-672,1-6-641,-2-8-225,-1 0-224,0-9-1184,-3-13-2147,-1-9-2530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13581,'0'0'13223,"5"13"-11947,42 161 1100,9 28-1448,-61-266 60,1 46-982,0 1 0,-2 0 0,0 0 0,0 1 0,-2 0 1,-11-20-1,16 36-135,4 7 70,4 11 28,-1-13-8,0-1 1,1 1 0,-1-1-1,1 1 1,0-1 0,0-1-1,0 1 1,0-1-1,1 0 1,0 0 0,-1 0-1,1-1 1,0 0-1,0 0 1,9 1 0,-12-2 33,1 0-1,-1-1 1,1 0 0,-1 1 0,1-1 0,-1-1 0,1 1-1,-1 0 1,1-1 0,-1 0 0,0 0 0,1 0 0,-1 0 0,0 0-1,0-1 1,0 0 0,0 1 0,0-1 0,0 0 0,0 0-1,0-1 1,-1 1 0,1-1 0,-1 1 0,0-1 0,0 0 0,0 0-1,0 1 1,2-5 0,14-49 195,-10 30-79,-6 21-95,-1 7-45,-2 32 41,3 47 201,-2-80-208,0 0 0,0 0 1,0-1-1,0 1 1,0 0-1,0 0 1,0-1-1,0 1 1,1 0-1,-1-1 0,0 1 1,0 0-1,1 0 1,-1-1-1,0 1 1,1-1-1,-1 1 1,1 0-1,-1-1 0,1 1 1,-1-1-1,1 1 1,-1-1-1,1 1 1,-1-1-1,1 1 1,0-1-1,-1 0 0,1 1 1,0-1-1,0 0 1,-1 0-1,1 1 1,0-1-1,-1 0 1,1 0-1,0 0 0,0 0 1,-1 0-1,1 0 1,0 0-1,0 0 1,-1 0-1,1 0 1,0-1-1,0 1 0,-1 0 1,1 0-1,0-1 1,-1 1-1,1 0 1,0-1-1,-1 1 1,1-1-1,-1 1 0,1-1 1,0 0-1,40-38 50,-29 27-68,-11 11-10,1 0 0,-1 0-1,0 0 1,0 0 0,0 0-1,1 0 1,-1 1-1,0-1 1,1 0 0,-1 1-1,0-1 1,1 1 0,-1 0-1,1-1 1,-1 1 0,1 0-1,-1 0 1,1 0 0,-1 0-1,1 0 1,-1 0 0,0 0-1,1 1 1,1 0 0,0 0-6,-1 0 1,-1 1 0,1-1 0,0 1 0,0-1 0,0 1 0,-1 0-1,1 0 1,-1 0 0,0 0 0,1 0 0,-1 0 0,2 4-1,2 8-21,0 0-1,-1 1 0,4 25 0,-7-34 74,5 44 449,-1 103 1,-5-130 109,0-22-580,1-1 0,-1 0 1,0 0-1,0 1 0,0-1 0,0 0 1,0 0-1,0 1 0,0-1 1,0 0-1,0 1 0,0-1 1,0 0-1,0 1 0,0-1 1,0 0-1,0 0 0,0 1 0,0-1 1,-1 0-1,1 1 0,0-1 1,0 0-1,0 0 0,0 1 1,0-1-1,-1 0 0,1 0 1,0 0-1,0 1 0,-1-1 0,1 0 1,0 0-1,0 0 0,-1 0 1,1 1-1,0-1 0,0 0 1,-1 0-1,1 0 0,-1 0 1,-10-10 26,-11-25-52,20 32 21,-117-167-7645,24 39-2419,80 108-3290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19346,'0'0'5670,"49"-37"-8905,-31 24-6727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12844,'0'0'10778,"4"14"-9224,15 68-224,49 184 2144,-49-222-2736,-4-30-34,-14-14-673,0 0 0,-1 0 0,1 0 0,0 0-1,0 0 1,-1 0 0,1 0 0,-1-1 0,1 1-1,0 0 1,-1-1 0,1 1 0,0 0 0,-1-1-1,1 1 1,-1-1 0,1 1 0,-1-1 0,1 1-1,-1-1 1,0 1 0,1-1 0,-1 1 0,1-1-1,-1 0 1,0 1 0,0-1 0,1 0 0,-1 1 0,0-2-1,5-12-4,-1 0 0,-1 0 0,0-1 0,-1 1 0,-1-1 0,0 0 0,-1 1 0,0-1 0,-2 0 0,1 1 0,-2-1 0,0 1 0,0-1 0,-10-22 0,5 26-26,4 14 0,5 21 0,1-20 0,-1-1 0,1 1 0,0-1 0,0 1 0,0-1 0,0 0 0,0 0 0,1 0 0,0 0 0,0 0 0,-1 0 0,1-1 0,1 0 0,-1 1 0,4 1 0,-5-3 0,1 0 0,-1 0 0,0 0 0,0 0 0,0-1 0,0 1 0,0-1 0,1 0 0,-1 1 0,0-1 0,0 0 0,1 0 0,-1 0 0,0-1 0,0 1 0,1 0 0,-1-1 0,0 0 0,0 1 0,0-1 0,0 0 0,0 0 0,0 0 0,0 0 0,0-1 0,0 1 0,0 0 0,1-3 0,8-7 0,-2-1 0,1 0 0,-2-1 0,9-16 0,27-35 0,-44 63 0,0 0 0,1 1 0,-1-1 0,1 0 0,-1 1 0,1-1 0,0 1 0,-1-1 0,1 1 0,0-1 0,-1 1 0,1-1 0,0 1 0,-1 0 0,1-1 0,0 1 0,0 0 0,0-1 0,-1 1 0,1 0 0,0 0 0,0 0 0,0 0 0,-1 0 0,1 0 0,0 0 0,0 0 0,0 0 0,-1 0 0,1 0 0,0 1 0,0-1 0,0 0 0,-1 1 0,1-1 0,0 0 0,0 1 0,-1-1 0,1 1 0,0-1 0,-1 1 0,1-1 0,-1 1 0,1 0 0,-1-1 0,1 1 0,-1 0 0,1-1 0,-1 1 0,0 0 0,1 1 0,21 53 0,-13-31 0,-9-22 0,1 0 0,0 0 0,-1-1 0,1 1 0,0 0 0,0-1 0,0 1 0,0 0 0,1-1 0,-1 1 0,0-1 0,1 0 0,-1 1 0,1-1 0,-1 0 0,1 0 0,0 0 0,-1 0 0,1 0 0,0-1 0,0 1 0,-1 0 0,1-1 0,3 1 0,-2-1 0,-1-1 0,1 0 0,-1 0 0,0 0 0,1-1 0,-1 1 0,0-1 0,0 1 0,0-1 0,0 1 0,0-1 0,0 0 0,0 0 0,-1 0 0,1 0 0,-1 0 0,2-4 0,31-48-3366,-25 39 1261,-1-1 0,2 2 1,0-1-1,1 1 0,1 1 0,-1 0 0,2 1 1,16-13-1,-15 14-1938,-1-9 12084,-13 20-7670,0-1 1,0 1-1,0-1 1,1 1-1,-1-1 1,0 0 0,0 1-1,0-1 1,0 1-1,0-1 1,-1 1-1,1-1 1,0 0 0,0 1-1,0-1 1,0 1-1,-1-1 1,1 1-1,0-1 1,0 1-1,-1-1 1,1 1 0,0-1-1,-1 0 1,-23-6 1240,23 7-1527,0 0 0,0 0 0,-1 0-1,1 0 1,0 0 0,0 0 0,0 0-1,-1 1 1,1-1 0,0 1 0,0-1-1,0 1 1,0-1 0,0 1 0,0-1-1,0 1 1,0 0 0,0 0 0,0 0-1,0-1 1,0 1 0,1 0 0,-2 2-1,0 1-7,0-1 0,0 0 0,1 1 0,0 0 0,0-1 0,0 1-1,-1 7 1,0 6-29,2-1 0,1 28 0,-1-44-43,0 2-23,0 0 0,0 0 1,1 0-1,-1 0 0,0 0 0,0 0 1,1 0-1,0-1 0,-1 1 1,1 0-1,0 0 0,-1-1 0,1 1 1,0 0-1,0-1 0,1 1 1,-1-1-1,0 0 0,0 1 1,1-1-1,-1 0 0,1 1 0,-1-1 1,1 0-1,-1 0 0,1 0 1,0-1-1,0 1 0,-1 0 0,1-1 1,0 1-1,0-1 0,0 1 1,0-1-1,2 0 0,0 0-348,0 0 0,0-1-1,-1 0 1,1 1 0,0-2-1,0 1 1,0 0 0,-1-1-1,1 1 1,-1-1-1,1 0 1,-1 0 0,0-1-1,0 1 1,0 0 0,5-6-1,18-24-5435,0-7-3984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16656,'0'0'5749,"-6"13"-3213,-1 3-2135,2 1 0,0-1-1,0 1 1,2 0 0,0 0 0,1 1-1,0-1 1,2 1 0,0-1 0,1 0 0,1 1-1,6 28 1,-2-26-347,2 1-1,0-2 0,0 1 1,2-1-1,22 32 0,-32-51-48,0 0-1,0 0 1,0 1-1,1-1 1,-1 0-1,0 0 1,0 0-1,0 0 0,0 0 1,1 0-1,-1 0 1,0 0-1,0 0 1,0 0-1,1 0 1,-1 0-1,0 0 0,0 0 1,0 0-1,1 0 1,-1-1-1,0 1 1,0 0-1,0 0 1,0 0-1,1 0 0,-1 0 1,0 0-1,0 0 1,0-1-1,0 1 1,1 0-1,-1 0 1,0 0-1,0 0 0,0 0 1,0-1-1,0 1 1,0 0-1,0 0 1,0 0-1,0-1 0,0 1 1,0 0-1,0 0 1,1 0-1,-1-1 1,0 1-1,0 0 1,-1 0-1,1 0 0,0 0 1,0-1-1,0 1 1,0 0-1,0 0 1,0 0-1,0-1 1,0 1-1,0 0 0,0 0 1,0 0-1,0 0 1,-1-1-1,2-18 95,-1 18-97,-1-9-46,1 1-1,-1-1 1,-1 1-1,0-1 1,0 1-1,-1 0 0,-5-12 1,7 18 1,0 0 0,0 0 0,-1 0 0,1 0 0,-1 1 0,0-1 0,0 1 0,0-1 0,0 1 0,0-1 0,-1 1 0,1 0 0,-1 0 0,1 0 0,-1 1 0,0-1 1,0 0-1,1 1 0,-1 0 0,0 0 0,-1 0 0,1 0 0,0 0 0,0 1 0,-3-1 0,5 1 47,0 0 1,0 1-1,0-1 0,0 0 1,0 1-1,0-1 0,0 1 1,0-1-1,0 1 1,0 0-1,1-1 0,-1 1 1,0 0-1,1 0 0,-1-1 1,0 1-1,1 0 1,-1 0-1,1 0 0,-1 0 1,1 0-1,-1 0 0,1 0 1,0-1-1,-1 1 0,1 0 1,0 0-1,0 1 1,0-1-1,0 0 0,0 0 1,0 0-1,0 0 0,0 0 1,0 0-1,0 0 1,1 0-1,-1 0 0,0 0 1,2 1-1,-2 2 30,1 0-1,0 0 1,0-1 0,1 1 0,-1-1-1,1 1 1,-1-1 0,1 1-1,0-1 1,5 6 0,-4-6-27,1 0 0,0 0 0,-1-1 0,1 1 0,0-1 0,0 0 0,1 0 0,-1 0 0,0 0 0,1-1 0,-1 0 0,1 0 0,-1 0 0,1 0 0,-1-1 0,1 0 0,-1 0 0,1 0 0,0 0 0,-1-1 0,1 0 0,7-2 0,-6 0 30,0 1 0,-1-1 0,1 0 0,-1-1 0,0 1 0,0-1 0,0 0 0,-1 0 0,1-1 0,-1 0 0,0 1 0,0-1 0,-1 0 0,1-1 0,-1 1 0,3-9 0,6-21 789,11-46 0,-16 57-679,-9 78-118,1-23 41,1 1 1,4 34-1,-3-63-70,0 0 0,0 0 0,0 1 0,0-1 0,0 0 0,1 0 0,0 0 0,-1 0 0,1 0 0,0-1 0,0 1 0,1-1 0,-1 1 0,0-1 0,1 0 0,3 3 0,-5-4 0,0 0 0,1-1 0,-1 1 0,0-1 0,0 1 0,1-1 0,-1 1 0,0-1 0,1 0 0,-1 1 0,1-1 0,-1 0 0,0 0 0,1 0 0,-1 0 0,1 0 0,-1 0 0,0-1 0,1 1 0,-1 0 0,1-1 0,-1 1 0,0-1 0,0 1 0,1-1 0,-1 0 0,0 0 0,0 1 0,0-1 0,0 0 0,0 0 0,0 0 0,0 0 0,0 0 0,0 0 0,0-1 0,0 1 0,-1 0 0,1 0 0,0-2 0,5-9-696,0 1-1,-1-1 1,5-21-1,-5 14-1585,-1 1-1,-2-1 1,2-35 0,-4 5-6078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19827,'0'0'10185,"-13"52"-8935,22-48-866,7-2-288,4-2-64,-1 0-1249,-2 0-1538,1-4-2145,-1-5-2211,-4-1-7815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33 15727,'-1'10'3069,"-8"65"2065,4-46-3168,2 0 1,0 0-1,3 41 0,0-69-1961,0 0 0,0 0 0,0 0 0,0 0 0,0 0 0,0 0-1,1 0 1,-1 0 0,0 0 0,0-1 0,1 1 0,-1 0-1,1 0 1,-1 0 0,1 0 0,-1-1 0,1 1 0,-1 0 0,1 0-1,0-1 1,-1 1 0,1-1 0,0 1 0,0 0 0,0-1 0,-1 0-1,1 1 1,0-1 0,0 1 0,0-1 0,0 0 0,0 1-1,0-1 1,-1 0 0,1 0 0,0 0 0,0 0 0,0 0 0,0 0-1,0 0 1,0 0 0,0 0 0,0-1 0,0 1 0,0 0-1,1-1 1,1 0 2,0-1-1,1 1 0,-1-1 1,0 0-1,0 1 1,0-2-1,0 1 0,0 0 1,-1 0-1,1-1 0,2-3 1,27-49 20,-28 45-25,1 1 1,0 0-1,0 0 0,0 0 0,1 0 0,1 1 0,0 0 0,0 0 1,0 1-1,1 0 0,10-8 0,-17 15 1,-1 0 0,1 0-1,-1-1 1,1 1 0,-1 0 0,1 0 0,-1-1-1,1 1 1,-1 0 0,1 0 0,-1 0 0,1 0-1,-1 0 1,1 0 0,-1 0 0,1 0 0,0 0-1,-1 0 1,1 0 0,-1 0 0,1 0 0,-1 1-1,1-1 1,-1 0 0,1 0 0,-1 1-1,1-1 1,-1 0 0,1 0 0,-1 1 0,0-1-1,1 1 1,-1-1 0,1 0 0,-1 1 0,0-1-1,1 1 1,-1-1 0,0 1 0,0-1 0,1 1-1,-1 0 1,5 31 253,-5-30-242,0 0 0,0 1 0,0-1 0,0 0 0,1 1 0,-1-1 0,1 0 0,-1 0 0,1 0 0,0 1 0,0-1 0,0 0 0,0 0 0,0 0 0,0 0 0,2 2 0,-2-4-14,1 1 0,-1-1 0,0 0 0,0 0 0,0 0 0,1 0 0,-1 0 0,0 0 0,0 0 0,0 0 0,0 0 0,1-1 0,-1 1 0,0 0 0,0-1 0,0 1 0,0-1 0,0 1 0,0-1 0,0 0 0,0 1 0,0-1 0,0 0 0,0 0 0,0 0 0,0 0 0,0-1 0,26-33 0,-20 23 0,9-10 0,-9 10 0,2 0 0,0 0 0,0 0 0,1 1 0,0 1 0,24-19 0,-34 28 0,1 1 0,0-1 0,-1 1 0,1-1 0,0 1 0,0-1 0,0 1 0,-1 0 0,1-1 0,0 1 0,0 0 0,0-1 0,0 1 0,0 0 0,-1 0 0,1 0 0,0 0 0,0 0 0,0 0 0,0 0 0,0 0 0,0 0 0,0 0 0,-1 1 0,1-1 0,0 0 0,0 1 0,0-1 0,0 0 0,-1 1 0,1-1 0,0 1 0,0-1 0,-1 1 0,1 0 0,-1-1 0,1 1 0,0 0 0,-1-1 0,1 1 0,-1 0 0,1 0 0,-1-1 0,0 1 0,1 0 0,-1 0 0,0 0 0,1 1 0,1 7 0,-1 0 0,1 0 0,-2 0 0,1 12 0,0 2 0,0-17-6,-1-3-190,0 0 0,0 0 0,1 0 0,0 0 0,-1 0 0,1 0 1,0 0-1,0 0 0,1 0 0,-1 0 0,1 0 0,-1 0 0,5 4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 13965,'0'0'10560,"-1"9"-10438,-2 13 139,1-1-1,2 31 1,0-45-143,1 0 1,0 0-1,0 0 1,0 0-1,1 0 1,-1-1-1,2 1 0,-1 0 1,1-1-1,0 0 1,0 1-1,1-1 1,4 6-1,-7-11-103,1 0 0,-1 0 0,0 1 0,1-1 0,-1 0 0,0 0 0,1-1 0,-1 1 0,1 0 0,0 0 0,-1-1-1,1 1 1,0-1 0,-1 1 0,1-1 0,0 0 0,-1 0 0,1 0 0,0 0 0,0 0 0,-1 0 0,1 0 0,0 0 0,-1-1 0,1 1 0,0-1 0,-1 1 0,1-1 0,0 0 0,-1 1 0,1-1 0,-1 0 0,1 0 0,-1 0 0,0 0 0,1 0 0,-1-1-1,0 1 1,0 0 0,0-1 0,2-2 0,4-5 102,0 0 0,-1-1-1,0 0 1,9-18 0,-11 17 150,1 0 1,-1 0 0,-1 0-1,0 0 1,-1-1-1,0 1 1,1-23-1,-3 32 70,1 17-284,0-8-52,1-1 0,0 1 1,1-1-1,-1 0 0,1 0 0,0 0 0,1-1 0,-1 1 0,1-1 0,0 1 0,1-1 1,9 8-1,-12-10 3,1-1 0,0 1 1,0-1-1,0 0 1,0 0-1,0 0 0,0-1 1,1 1-1,-1-1 0,1 0 1,-1 1-1,1-2 0,-1 1 1,1 0-1,0-1 1,-1 1-1,1-1 0,0 0 1,-1-1-1,1 1 0,0 0 1,-1-1-1,1 0 1,-1 0-1,5-2 0,-4 1 43,-1-1-1,1 0 0,-1 0 0,1 0 1,-1 0-1,0-1 0,0 1 0,-1-1 0,1 0 1,-1 0-1,0 0 0,0 0 0,0 0 1,0 0-1,-1-1 0,1 1 0,-1-1 1,0 1-1,0-9 0,1-6 175,0 0 1,-1 1-1,-3-28 0,2 45-221,0 0 0,0 0 0,0 0 0,0 0 0,0 0 0,0 0 0,0 0 0,-1 1 0,1-1 0,0 0 0,0 0 0,-1 0 0,1 0 0,-1 1 0,1-1 0,0 0 0,-1 0 0,0 1 0,1-1 0,-1 0 0,1 1 0,-1-1 0,0 1 0,1-1 0,-1 1 0,0-1 0,0 1 0,1-1 0,-1 1 0,0 0 0,0-1 0,0 1 0,1 0 0,-1 0 0,0-1 0,0 1 0,0 0 0,0 0 0,0 0 0,0 0 0,1 0 0,-1 0 0,0 1 0,-1-1 0,0 1 0,0-1 0,0 1 0,1 0 0,-1 0 0,0 0 0,1 0 0,-1 0 0,0 0 0,1 0 0,0 1 0,-1-1 0,1 1 0,0-1 0,-1 1 0,1-1 0,0 1 0,0 0 0,0-1 0,-1 4 0,1-1-4,0 0 0,0 0 0,0 0 0,0 0 0,1 0 1,0 1-1,0-1 0,0 0 0,0 0 0,1 0 0,-1 0 0,1 0 0,0 0 0,2 7 0,-2-10-14,0 1-1,0-1 1,1 1-1,-1-1 1,0 0-1,0 1 1,1-1-1,-1 0 0,1 0 1,-1 0-1,1 0 1,-1 0-1,1 0 1,0 0-1,0-1 1,-1 1-1,1-1 1,0 1-1,0-1 1,0 0-1,-1 1 0,1-1 1,0 0-1,0 0 1,0 0-1,0 0 1,-1-1-1,1 1 1,0-1-1,0 1 1,0-1-1,-1 1 1,1-1-1,0 0 0,1-1 1,28-20-3969,-6-9-3728,-11 6-613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52 235 7111,'0'0'5530,"-8"-6"-4281,-24-19-170,32 24-962,-1 1 0,0-1 1,0 1-1,0-1 0,0 0 1,1 0-1,-1 1 0,0-1 1,1 0-1,-1 0 0,1 0 0,-1 0 1,1 0-1,-1 0 0,1 0 1,0 0-1,-1 0 0,1 0 1,0-2-1,0 3-40,0-1 0,0 1-1,1-1 1,-1 1 0,0-1 0,1 1 0,-1-1 0,0 1 0,1-1-1,-1 1 1,1-1 0,-1 1 0,1 0 0,-1-1 0,1 1 0,-1 0-1,1-1 1,-1 1 0,1 0 0,0 0 0,-1-1 0,1 1 0,0 0 0,36-3 1398,-35 3-1547,84 0 636,223-10 20,14-27-364,327-34 1263,177 20-276,-694 47-1166,1 6 0,0 7 1,151 28-1,-282-37-22,18 5 199,0-2 0,25 0 0,-43-12-5909,-3-1 433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10570,'0'0'11723,"7"27"-12972,-7-16 1153,0 5-32,0 0-705,0 2-897,0-2-2338,2-6-5220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14638,'0'0'13949,"1"9"-13586,3 46-173,-2-24-83,0-1 1,2 0-1,13 50 0,-16-79-172,-1 0 0,0 0 1,1 0-1,-1 0 0,1 0 0,-1 0 0,1 0 0,-1 0 0,1 0 0,0 0 0,0-1 0,-1 1 0,1 0 1,0 0-1,0-1 0,0 1 0,0-1 0,0 1 0,0 0 0,0-1 0,1 1 0,0-1-324,-1 0 1,0 0-1,0 0 0,1 0 0,-1 0 0,0-1 0,0 1 0,0 0 1,1-1-1,-1 1 0,0-1 0,0 1 0,0-1 0,0 1 1,0-1-1,0 0 0,0 1 0,0-1 0,0 0 0,0 0 1,0 0-1,-1 0 0,1 0 0,0 0 0,-1 0 0,1 0 0,0-2 1,8-14-6776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13997,'0'0'12951,"4"13"-12753,16 77 400,10 126-1,-30-215-580,0-1-1,0 1 0,0 0 0,0 0 0,0-1 0,0 1 0,0 0 1,0-1-1,0 1 0,0 0 0,0-1 0,0 1 0,0 0 0,1 0 1,-1-1-1,0 1 0,1-1 0,-1 1 0,0 0 0,1-1 0,-1 1 0,1-1 1,-1 1-1,1-1 0,-1 1 0,1-1 0,-1 1 0,2 0 0,9-16 290,7-30-145,-9 10-230,0-1 648,24-64 0,-23 81-565,-2 0 1,-1-1-1,0 0 1,-2 0 0,0 0-1,-1-1 1,-1 0-1,-1 0 1,-1 0-1,-2-27 1,1 47-18,0 0 0,0 0 0,0-1-1,0 1 1,0 0 0,0 0 0,-1 0 0,1-1 0,0 1 0,-1 0 0,1 0 0,-1 0-1,1 0 1,-1 0 0,0 0 0,1 0 0,-1 0 0,0 0 0,0 0 0,0 0 0,1 0 0,-1 1-1,0-1 1,0 0 0,0 1 0,0-1 0,-1 0 0,1 1 0,0 0 0,0-1 0,0 1-1,0-1 1,0 1 0,-1 0 0,1 0 0,0 0 0,0 0 0,0 0 0,-1 0 0,1 0-1,0 0 1,0 0 0,0 1 0,-1-1 0,1 0 0,0 1 0,0-1 0,0 1 0,0-1 0,0 1-1,0 0 1,0-1 0,0 1 0,0 0 0,0 0 0,0 0 0,0-1 0,1 1 0,-1 0-1,0 0 1,0 0 0,1 0 0,-1 1 0,1-1 0,-1 0 0,0 2 0,-4 13-22,0 1 1,0 0 0,2 0 0,0 0-1,-1 30 1,5 88 65,0-128-38,-1-5 0,0 0-1,0 0 1,0 1 0,0-1-1,1 0 1,-1 1-1,1-1 1,-1 0 0,1 0-1,0 0 1,0 0-1,0 0 1,0 0 0,2 3-1,-2-4 11,0-1 0,0 1 0,-1-1 0,1 1 0,0-1-1,0 1 1,0-1 0,-1 0 0,1 1 0,0-1 0,0 0 0,0 0-1,0 0 1,0 0 0,0 1 0,0-1 0,0 0 0,0-1 0,-1 1 0,1 0-1,0 0 1,0 0 0,2-1 0,2-2 58,0 1 0,1-1 0,-1 0 0,-1-1 0,1 1 1,0-1-1,-1 0 0,8-8 0,-11 11-63,6-7 9,0 0 0,1 0 0,0 1-1,0 0 1,11-6 0,-18 12-18,0 0 0,1 0 0,-1 1-1,0-1 1,1 1 0,-1-1 0,0 1 0,1-1 0,-1 1-1,1 0 1,-1 0 0,1 0 0,-1-1 0,1 1 0,-1 1-1,1-1 1,-1 0 0,1 0 0,-1 1 0,0-1 0,1 0-1,-1 1 1,1 0 0,-1-1 0,0 1 0,1 0 0,-1-1-1,0 1 1,0 0 0,0 0 0,0 0 0,0 0 0,0 0 0,0 0-1,0 1 1,0-1 0,0 0 0,0 0 0,-1 1 0,1-1-1,-1 1 1,1-1 0,-1 0 0,1 1 0,-1-1 0,0 1-1,0 1 1,4 8-60,-2 1 0,1-1 0,-2 1 0,0-1-1,0 1 1,-1 0 0,0 0 0,-1-1 0,-1 1 0,-4 19 0,6-30-137,-1 1 0,0-1 0,1 1 0,-1-1 0,0 0 0,0 0 0,0 0 0,0 1 0,0-1 0,0 0 0,0 0 0,0 0 0,-1 0 0,-1 1 0,-22 2-7034,6-4-2388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19891,'0'0'5349,"49"-20"-5541,-23 20-2755,1 0-3587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96 19955,'0'0'1575,"-1"12"160,0 55-443,3-1-1,2 1 1,4-1 0,15 65 0,-22-125-1099,-1-4-138,0 0 0,0-1 0,0 1 0,1 0 0,-1 0 0,0 0 1,1 0-1,-1-1 0,1 1 0,0 0 0,-1-1 0,1 1 0,0 0 0,0-1 0,0 1 0,0-1 0,1 1 0,-1-1 0,0 0 0,1 0 0,1 2 0,-2-3-28,0-1 1,-1 0-1,1 1 1,0-1-1,0 1 0,-1-1 1,1 0-1,0 0 1,-1 1-1,1-1 0,-1 0 1,1 0-1,-1 0 0,1 1 1,-1-1-1,0 0 1,1 0-1,-1 0 0,0 0 1,0 0-1,1 0 0,-1 0 1,0 0-1,0-2 1,3-30 92,-3 29-92,0 2-24,2-27 2,-1 0 1,-4-33 0,3 56-35,-1-1 1,0 1-1,0-1 1,-1 1-1,1 0 1,-1 0-1,-1-1 1,1 2-1,-1-1 1,0 0-1,0 0 1,-1 1-1,0 0 1,0-1-1,-9-8 1,13 14 23,0 0 0,0 0 0,0 0 1,-1 0-1,1 0 0,0-1 1,0 1-1,0 0 0,0 0 1,0 0-1,0 0 0,-1 0 1,1 0-1,0 0 0,0 0 1,0 0-1,0 0 0,-1-1 1,1 1-1,0 0 0,0 0 1,0 0-1,0 0 0,-1 0 1,1 0-1,0 0 0,0 0 1,0 0-1,0 0 0,-1 1 1,1-1-1,0 0 0,0 0 1,0 0-1,0 0 0,-1 0 1,1 0-1,0 0 0,0 0 1,0 0-1,0 0 0,0 1 1,-1-1-1,1 0 0,0 0 1,0 0-1,0 0 0,0 0 1,0 1-1,0-1 0,0 0 1,0 0-1,0 0 0,0 1 1,0 14-69,8 18 36,-6-30 34,0 0 0,-1 0 1,1 0-1,0-1 0,1 1 1,-1-1-1,0 1 0,1-1 1,-1 0-1,1 0 0,0 0 0,0 0 1,0 0-1,0-1 0,0 1 1,0-1-1,0 0 0,0 0 1,0 0-1,1 0 0,-1-1 0,0 1 1,1-1-1,-1 0 0,7 0 1,-5-1 7,-1 0-1,0-1 1,0 1 0,0-1 0,0 0 0,0 0 0,-1 0 0,1-1 0,0 1 0,-1-1 0,0 0 0,1 0 0,-1 0 0,0 0 0,-1 0 0,1-1 0,-1 1 0,1-1 0,2-7 0,8-16 44,-1-1 0,-2 0 1,-1-1-1,-1-1 1,-1 1-1,-2-1 1,-1 0-1,0-36 0,-29 141-519,14-27 601,1 0 0,3 0 0,-2 84 0,9-128-112,0 0 0,0 0-1,1 0 1,-1-1 0,1 1-1,0 0 1,0 0 0,0-1 0,1 1-1,-1-1 1,1 1 0,0-1-1,0 0 1,0 1 0,5 4 0,-6-7-16,1 1 0,0-1 1,-1 0-1,1 0 0,0 0 1,0 0-1,0-1 0,0 1 1,0 0-1,0-1 1,0 0-1,0 1 0,0-1 1,0 0-1,0 0 0,0 0 1,0 0-1,0 0 0,0 0 1,0-1-1,0 1 0,0-1 1,0 1-1,0-1 0,0 0 1,-1 0-1,1 0 0,0 0 1,0 0-1,-1 0 0,1 0 1,1-2-1,4-3-4,0 0-1,0-1 1,-1 1 0,0-1-1,0 0 1,-1-1-1,0 1 1,0-1-1,-1 0 1,0 0 0,0-1-1,-1 1 1,5-18-1,-3 3-34,-1-1 0,0 0 0,-2 0 0,-1-25 0,-4 31 55,-6 19-45,7 1 29,1 0 0,-1 1 1,0-1-1,1 0 0,0 1 1,-1 0-1,1-1 0,0 1 1,0 0-1,0 2 0,-3 13 64,1 1 1,1-1-1,0 1 0,2 21 0,-1-37-60,1 0 0,0 0 1,1 1-1,-1-1 1,0 0-1,1 0 0,0 0 1,0 0-1,0 0 0,0 0 1,0 0-1,0-1 0,1 1 1,-1 0-1,1 0 1,0-1-1,0 1 0,0-1 1,0 0-1,0 0 0,1 0 1,-1 0-1,1 0 0,-1 0 1,1 0-1,0-1 0,-1 1 1,1-1-1,0 0 1,0 0-1,0 0 0,0 0 1,3 0-1,2-1-224,0 1-1,0-1 1,-1-1 0,1 0-1,0 0 1,0 0 0,-1-1-1,1 0 1,7-3 0,-6 1-980,-1-1 0,1 1 1,-1-1-1,0-1 1,0 1-1,14-14 0,8-15-14472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63 19571,'-4'6'872,"1"0"1,1 1 0,-1-1 0,1 1 0,0 0 0,-2 11 0,2-7-490,1 0 1,1 0-1,-1 0 0,3 17 0,-1-22-390,0 0 0,0 1 0,1-1 0,-1 0 0,2 1 0,-1-1 0,1 0 0,4 7 0,-6-10 17,1-1-1,0 1 1,0-1-1,0 0 1,0 1-1,1-1 1,-1 0 0,0 0-1,1-1 1,0 1-1,-1-1 1,1 1-1,0-1 1,0 0 0,-1 0-1,1 0 1,6 1-1,-6-2 27,-1 0-1,1 0 1,-1 0-1,1-1 1,0 1-1,-1-1 1,1 0 0,-1 0-1,1 0 1,-1 0-1,0 0 1,1 0-1,-1-1 1,0 1-1,0-1 1,0 1-1,0-1 1,0 0 0,0 0-1,0 0 1,-1 0-1,1 0 1,-1 0-1,1-1 1,-1 1-1,1-3 1,6-9 433,-2-1 0,11-30 0,-15 40-434,26-112 1898,-28 128-1839,-1 0 1,1 0-1,1 0 0,4 21 1,-2-6-44,-2-15-42,4 29-8,-5-38 0,0 0 0,1 0 1,-1 0-1,1-1 0,-1 1 1,1 0-1,0 0 0,0-1 1,-1 1-1,1-1 0,0 1 1,0 0-1,1-1 0,-1 0 1,0 1-1,2 0 0,-2-1 1,-1-1 0,1 0 0,-1 0 0,1 0 0,-1 0 0,1 0 0,0 0 0,-1 0 0,1 0 0,-1-1 0,1 1 0,0 0 0,-1 0 0,1 0 0,-1-1 0,1 1 0,-1 0 0,1 0 0,-1-1 0,1 1 0,-1-1 0,0 1 0,1 0 0,-1-1 0,1 1 0,-1-1 0,0 1 0,1-1 0,-1 1 0,0-1 0,0 1 0,1-1 0,-1 0 0,11-24 92,-9 20-85,19-53-9,-10 27 0,26-54 0,-36 84-4,-1 0 0,1 0 0,-1-1 0,1 1 0,0 0 0,-1 0 0,1 0 0,0-1 0,0 1 0,0 0 0,0 0 0,0 0 0,0 0 0,0 1 0,0-1 0,0 0 0,0 0 0,0 1 0,1-1 0,-1 0 0,0 1 0,1-1 0,2 0 0,-3 2-8,0 0-1,0-1 1,0 1-1,0 0 1,0 0-1,0 0 1,0-1-1,0 1 1,-1 0-1,1 0 1,0 0-1,0 1 1,-1-1-1,1 0 1,-1 0-1,1 0 1,-1 0-1,1 1 1,-1-1-1,1 1 1,3 16-279,-1-1 0,3 28-1,-5-37 115,-1 11-705,3 18-1086,5-19-3051,-6-30-2054,-2-12 843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16335,'0'0'15631,"43"-5"-29276,-31-6 2947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12748,'0'0'5322,"0"11"-2866,3 41 355,2-1 0,18 78 0,-15-94-2274,2-1-1,1-1 0,2 0 0,32 60 1,-45-92-539,1 0 1,-1 0 0,0 0 0,0-1-1,1 1 1,-1 0 0,0 0-1,1-1 1,-1 1 0,1 0 0,-1-1-1,1 1 1,-1 0 0,1-1 0,-1 1-1,1-1 1,0 1 0,-1-1 0,1 1-1,0-1 1,0 1 0,-1-1-1,1 0 1,0 1 0,0-1 0,-1 0-1,1 0 1,0 0 0,0 0 0,0 0-1,0 0 1,-1 0 0,3 0 0,-2-1 2,0 0 1,0-1 0,0 1-1,0-1 1,0 0 0,0 1-1,0-1 1,-1 0 0,1 1-1,0-1 1,-1 0 0,1 0 0,-1-3-1,6-64-35,-5 54-22,0-34 105,-1 47-76,0 0 1,0 0-1,0 0 0,0 1 1,0-1-1,-1 0 1,1 0-1,-1 0 1,1 1-1,-1-1 0,0 0 1,1 0-1,-1 1 1,0-1-1,0 1 0,0-1 1,-1 1-1,-1-3 1,3 6 19,-1 1 1,1-1 0,0 1 0,0 0-1,0-1 1,0 1 0,1-1-1,-1 1 1,1-1 0,-1 0 0,1 1-1,0-1 1,0 1 0,0-1 0,0 0-1,2 3 1,-2-4 9,0 0 0,1 1 1,-1-1-1,0 0 0,1 0 0,-1 0 1,0 0-1,1-1 0,-1 1 0,1 0 1,0-1-1,-1 1 0,1-1 0,-1 1 1,1-1-1,0 0 0,-1 0 0,1 1 0,0-1 1,0 0-1,-1-1 0,1 1 0,0 0 1,2-1-1,-1-1 0,-1 1 0,0-1 0,0 1 1,1-1-1,-1 0 0,0 0 0,-1 0 0,1 0 0,0 0 1,-1 0-1,1 0 0,-1-1 0,1 1 0,0-3 0,1-3 75,0 0 0,0 0-1,0 0 1,-1 0 0,-1 0-1,1-1 1,-1 1 0,-1-17-1,0 24-68,0 0 0,0 1 1,0-1-1,0 0 0,0 0 0,0 1 0,0-1 0,-1 0 0,1 0 0,0 1 0,0-1 0,-1 0 0,1 1 0,0-1 0,-1 0 0,1 1 0,-1-1 0,1 0 0,-1 1 0,1-1 0,-1 1 0,0-1 0,1 1 0,-1 0 0,0-1 0,1 1 0,-1-1 0,0 1 1,1 0-1,-1 0 0,0-1 0,1 1 0,-1 0 0,0 0 0,0 0 0,0 0 0,1 0 0,-1 0 0,0 0 0,0 0 0,1 0 0,-1 0 0,-1 1 0,0-1 9,0 1 0,0 0 0,1 0 0,-1 0-1,0 0 1,1 0 0,-1 0 0,0 0 0,1 0 0,-1 1-1,1-1 1,0 1 0,0-1 0,-1 1 0,-1 2 0,0 8-23,-1-1 0,1 1 0,1-1 1,0 1-1,0 0 0,2 0 0,0 21 0,0-28 6,0-5 1,0 1-1,0 0 1,0 0-1,0 0 1,1-1-1,-1 1 0,0 0 1,0 0-1,1 0 1,-1-1-1,1 1 1,-1 0-1,0-1 0,1 1 1,-1 0-1,1-1 1,0 1-1,-1-1 1,1 1-1,-1-1 1,1 1-1,0-1 0,-1 1 1,1-1-1,0 1 1,0-1-1,-1 0 1,1 0-1,0 1 0,0-1 1,0 0-1,-1 0 1,1 0-1,0 0 1,0 0-1,0 0 1,0 0-1,-1 0 0,1 0 1,0 0-1,0 0 1,0-1-1,-1 1 1,1 0-1,0-1 0,0 1 1,-1 0-1,1-1 1,1 0-1,43-21 223,-41 20-210,5-4-13,1 2 1,0-1-1,1 1 1,-1 1-1,1 0 1,-1 0-1,1 1 1,0 0-1,0 1 1,16 0-1,-26-1-1,-1 0 0,0 0 0,1 0 0,-1 0 0,0 0 0,-1 0 0,1 0 0,0 0 0,0 0 0,-1 0 0,1 0 0,-2-3 0,-7-13 0,-1 0 0,-1 1 0,0 0 0,-1 0 0,-28-28 0,22 25 0,18 20-19,0 0 0,0 0 0,0-1 0,0 1 0,0 0 0,1 0 0,-1 0 0,0-1 0,0 1 0,0 0 0,0 0 0,0-1 0,0 1 0,0 0 0,0 0 0,1 0 0,-1 0 0,0-1 0,0 1 0,0 0 0,0 0 0,0 0 0,1 0 0,-1-1 0,0 1 0,0 0 0,0 0 0,1 0 0,-1 0-1,0 0 1,0 0 0,1 0 0,-1 0 0,0 0 0,0 0 0,0 0 0,1 0 0,-1 0 0,0 0 0,0 0 0,1 0 0,-1 0 0,0 0 0,0 0 0,1 0 0,-1 0 0,0 0 0,0 0 0,0 0 0,1 0 0,-1 1 0,14-1-3268,18 7-10465,-17-6 2280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15054,'0'0'13416,"9"-3"-11585,-7 1-1752,0 1 1,0 0 0,0 0-1,0 1 1,0-1-1,1 0 1,-1 1 0,0-1-1,1 1 1,-1 0-1,0-1 1,5 2 0,-6-1-51,1 1 0,-1 0 0,1 0 0,-1 1 0,0-1 0,1 0 0,-1 0 0,0 1 0,0-1 0,0 1 0,0-1 0,0 1 1,0-1-1,-1 1 0,1-1 0,0 1 0,-1 0 0,1-1 0,-1 1 0,0 0 0,0 0 0,1-1 0,-1 1 0,-1 2 0,6 35 86,-3-21-96,0-1 1,1 1-1,9 26 1,-12-43-16,0 0 0,0 0 0,0-1 0,0 1 0,0 0 0,1 0 0,-1 0 1,0 0-1,1 0 0,-1-1 0,1 1 0,-1 0 0,0 0 0,1 0 1,0-1-1,-1 1 0,1 0 0,-1-1 0,1 1 0,0-1 0,0 1 0,-1-1 1,1 1-1,0-1 0,0 1 0,0-1 0,-1 0 0,1 1 0,0-1 0,0 0 1,0 0-1,0 0 0,0 1 0,0-1 0,0 0 0,-1 0 0,1 0 1,0-1-1,0 1 0,0 0 0,0 0 0,0 0 0,0-1 0,0 1 0,-1 0 1,1-1-1,0 1 0,0-1 0,0 1 0,-1-1 0,1 1 0,0-1 1,-1 1-1,1-1 0,0 0 0,-1 0 0,1 1 0,-1-1 0,1 0 0,-1 0 1,1 0-1,4-6 38,0 0 1,-1 0 0,0-1 0,0 1-1,3-9 1,-2 1-43,-1 0 0,-1 0 0,0-1 0,0-20 0,-2 30 0,-1 0 0,0 0 0,0-1 0,0 1 0,-1 0 0,0 0 0,0 0 0,0 0 0,-1 1 0,0-1 0,0 0 0,-1 1 0,-5-10 0,8 14 0,-1 0 0,1 1 0,-1-1 0,1 1 0,-1-1 0,1 0 0,-1 1 0,1-1 0,-1 1 0,0-1 0,1 1 0,-1-1 0,0 1 0,1 0 0,-1-1 0,0 1 0,0 0 0,1 0 0,-1-1 0,0 1 0,0 0 0,0 0 0,1 0 0,-1 0 0,0 0 0,0 0 0,0 0 0,1 0 0,-1 0 0,-1 1 0,0 0 0,1 0 0,0-1 0,0 1 0,0 0 0,0 0 0,1 1 0,-1-1 0,0 0 0,0 0 0,1 0 0,-1 0 0,0 1 0,1-1 0,-1 0 0,1 0 0,-1 3 0,1-3 0,-1 0 0,1 0 0,-1 1 0,1-1 0,0 0 0,-1 1 0,1-1 0,0 0 0,0 1 0,0-1 0,0 0 0,0 1 0,0-1 0,0 0 0,1 1 0,-1-1 0,0 0 0,1 1 0,-1-1 0,1 0 0,-1 0 0,1 1 0,0-1 0,0 0 0,-1 0 0,1 0 0,0 0 0,0 0 0,0 0 0,0 0 0,0 0 0,0 0 0,0-1 0,1 1 0,-1 0 0,2 0 0,0-1-323,0 0-1,0 0 1,-1-1 0,1 1-1,0-1 1,-1 0-1,1 0 1,-1 0 0,1 0-1,-1 0 1,1-1 0,-1 1-1,0-1 1,1 1 0,-1-1-1,0 0 1,0 0-1,0 0 1,-1 0 0,1 0-1,1-3 1,5-6-2663,-1-1 0,-1 0 0,6-14-1,-3 6 329,-1 4-4452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50 337 11563,'0'0'15577,"-2"5"-14979,-5 8-384,0 0-1,1 1 1,0 0-1,1 0 1,1 1-1,0-1 1,1 1 0,0 0-1,1 0 1,1 0-1,1 23 1,0-37-210,0 1 0,0-1-1,0 0 1,1 1 0,-1-1 0,0 0 0,0 0 0,1 1 0,-1-1 0,1 0 0,-1 0 0,1 0 0,-1 0 0,1 0 0,0 1 0,0-1 0,-1 0 0,1-1-1,0 1 1,0 0 0,0 0 0,0 0 0,0 0 0,0-1 0,0 1 0,0 0 0,1-1 0,-1 1 0,0-1 0,0 0 0,0 1 0,1-1 0,-1 0-1,0 0 1,0 1 0,1-1 0,1 0 0,0-1 12,-1 1-1,1-1 0,-1 0 1,1 0-1,-1 0 1,1 0-1,-1 0 0,0 0 1,1 0-1,-1-1 0,0 0 1,0 1-1,0-1 1,0 0-1,0 0 0,3-4 1,4-10 143,0-1-1,-1-1 1,-1 1 0,-1-1 0,0-1 0,5-27-1,4-65 786,-18 178-944,0-48 0,2 0 0,0 0 0,2 1 0,3 25 0,-4-44 2,0 0 0,0 0 0,0 0 0,0 0 1,1-1-1,-1 1 0,0 0 0,0 0 0,1 0 0,-1-1 0,0 1 0,1 0 0,-1 0 0,1-1 1,-1 1-1,1 0 0,-1-1 0,1 1 0,-1-1 0,1 1 0,0 0 0,-1-1 0,1 1 0,0-1 1,0 0-1,-1 1 0,1-1 0,0 0 0,0 1 0,0-1 0,-1 0 0,1 0 0,0 0 0,0 0 1,0 0-1,0 0 0,0 0 0,-1 0 0,1 0 0,0 0 0,0 0 0,0 0 0,-1-1 0,1 1 1,0 0-1,1-1 0,1-1-47,0 1 0,0-1 0,-1 0 0,1 0 0,0 0 0,-1 0 1,1 0-1,-1 0 0,0-1 0,3-3 0,5-12-1667,-2 1-1,0-2 1,0 1 0,-2-1-1,0 0 1,-2 0 0,0-1-1,2-31 1,-1-56-783,-9 5 5827,1 81 1290,-2 26 376,1 14-1661,1 2-3695,1 7 977,-1 75 557,3-96-1140,0 1 0,1-1 0,0 1-1,1-1 1,0 1 0,0-1 0,0 0-1,1 1 1,0-1 0,7 10-1,-10-16-34,1 0 0,-1 1 0,1-1 0,-1 0 0,1 0 0,0 0 0,-1-1 0,1 1 0,0 0 0,0 0 0,0 0 0,0 0 0,0-1 0,0 1 0,0 0 0,0-1 0,0 1 0,0-1 0,0 1 0,0-1 0,0 0 0,0 1 0,0-1-1,1 0 1,-1 0 0,0 0 0,0 0 0,0 0 0,1 0 0,-1 0 0,0 0 0,0 0 0,0-1 0,0 1 0,1 0 0,-1-1 0,0 1 0,0-1 0,0 1 0,0-1 0,0 1 0,0-1 0,0 0 0,0 0 0,0 0 0,-1 1-1,1-1 1,0 0 0,0 0 0,-1 0 0,1 0 0,-1 0 0,1 0 0,-1 0 0,2-2 0,3-7 21,0 0 1,-1 0-1,0 0 1,4-17-1,2-18-18,-2 0 0,-2-1 0,0-48 0,-7 149-221,0-8-1088,7 62 0,-5-95 723,2 0-1,0 0 0,0 0 0,1 0 0,1 0 1,1-1-1,0 0 0,13 22 0,-7-21-8513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75 195 11627,'0'0'4799,"12"-7"-3913,-7 5-818,5-4 18,0 0-1,0 1 1,1 1 0,-1 0-1,1 0 1,0 1-1,19-3 1,42-1 36,5-1-522,149-34 0,-221 41 368,-2 1 31,-1-1 0,1 1 1,-1-1-1,1 0 0,-1 1 0,0-1 0,1 0 0,-1 0 0,0-1 0,0 1 0,0 0 0,0-1 0,0 1 0,0-1 0,0 0 0,2-3 0,-5 5 7,0-1 0,0 0 0,0 1-1,0-1 1,-1 1 0,1-1 0,0 1 0,-1 0 0,1 0-1,0-1 1,0 1 0,-1 0 0,1 0 0,0 0 0,-1 0-1,-2 1 1,1-1 13,-31 2 301,0 1 1,0 1 0,1 2 0,-1 2 0,-38 13-1,-160 72 2009,179-70-1879,49-21-446,-41 19 260,33-13-319,26-8-404,45-13 556,-2-2 0,66-27 0,-32 9-121,86-30-77,79-26-471,-461 165 893,41-14 842,147-56-964,-17 6 259,1-1 0,-2-2 0,0-1-1,-70 6 1,105-15-468,0 0 1,1 0-1,-1-1 0,1 1 0,-1 0 1,1 0-1,-1 0 0,1 0 1,0 0-1,-1 0 0,1 0 0,0 0 1,0 0-1,0 1 0,0-1 0,1-1 1,24-14-57,2 0 1,-1 2-1,2 1 1,57-17-1,-42 15-284,3-3-611,2 3 0,0 1 0,61-8 0,-109 22 868,0 0 1,0-1-1,-1 1 0,1 0 1,0 0-1,0 0 0,-1-1 0,1 1 1,0 0-1,0 0 0,-1 0 1,1 0-1,0 0 0,0 0 1,0 1-1,-1-1 0,1 0 0,0 0 1,0 0-1,-1 1 0,1-1 1,0 0-1,-1 1 0,1-1 1,0 1-1,-1-1 0,1 1 1,-1-1-1,1 1 0,-1-1 0,2 2 1,-3-1 5,0 1 1,1 0 0,-1 0-1,0-1 1,0 1 0,0-1 0,0 1-1,-1-1 1,1 1 0,0-1-1,0 1 1,-1-1 0,-2 2-1,-31 24-46,-2-1-1,-1-1 1,-1-2 0,-1-2-1,-56 21 1,12-12-2489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 7815,'-1'-15'7115,"-2"14"-2976,-5 31-1957,-7 51-2368,1 71 896,8 156-1,6-284-510,1-1-57,1-1 0,6 28 1,-3-27-157,-2 0-1,1 30 1,-4-52-451,0 3-492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7847,'0'0'15903,"-9"12"-15342,4-4-464,0-1-25,0 0 0,1 0 1,0 1-1,0-1 0,0 1 0,1 0 1,0 0-1,1 0 0,0 0 0,-2 15 1,-11 572 423,25-549-565,-10-46-172,0-30-5380,0 13 897,0-1-2921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0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9353,'0'0'10826,"12"1"-10415,113 21 810,30 5-499,-3-23-610,-1-7 0,195-28 0,-48 3-47,-262 25-72,-56 3 82,-60 4 76,-264 20 28,-405 14 1046,1170-52-1087,185 14-298,-1221 24 1180,-5 0 15,636-25-1051,0-1-1,27-6 0,10-1 25,446-31-3616,-166 34-5148,-252 6 3508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13389,'-1'3'7350,"-3"7"-4430,-2 20-2914,4 185 111,2-158-1504,2-220-1424,-1 59 7042,0 121-4007,2-1 1,0 1 0,1-1 0,0 0 0,11 24 0,-12-33-132,0 1 0,0-2 0,1 1 0,0 0 0,0-1 0,0 0 0,1 0 0,0 0 0,0 0 0,1-1 0,-1 0 0,1 0 0,1 0-1,7 4 1,-11-8-40,0 0 0,-1 0 0,1 0 0,0 0 0,-1 0 0,1-1-1,0 1 1,0-1 0,0 0 0,0 0 0,-1 0 0,1 0-1,0-1 1,0 1 0,0-1 0,-1 1 0,1-1 0,0 0-1,-1 0 1,5-2 0,-3 0 140,0-1-1,0 1 1,0 0 0,0-1-1,0 0 1,-1 0-1,0 0 1,0 0 0,0-1-1,3-6 1,1-3 233,-1-1-1,0 0 1,-1 0 0,-1 0 0,0 0-1,2-22 1,-5 24-426,1 2 0,-1-1 0,0 0 0,-1 0 0,0 0 0,0 0 0,-2 1 0,-3-19 0,-3 22-124,3 19-277,4 20-1396,1-29 1239,0 0 0,0 1 0,1-1 0,-1 0 0,1 0 1,0 0-1,0 0 0,-1-1 0,1 1 0,0 0 0,1 0 0,-1 0 1,0-1-1,0 1 0,3 2 0,10 4-8053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12780,'0'0'8477,"-9"7"-7147,-6 8-1193,1 0 1,1 0 0,1 1-1,0 1 1,1 0-1,0 1 1,2 0 0,-12 30-1,9-17 321,2 0-1,1 0 1,2 1 0,1 0-1,1 1 1,0 41-1,5-70-472,0 0 0,0 1 0,1-1 0,0 0 0,0 0 0,0 0-1,0 0 1,1 0 0,0 0 0,0-1 0,0 1 0,0 0 0,0-1 0,1 1-1,-1-1 1,1 0 0,0 0 0,0 0 0,0 0 0,0-1 0,1 1 0,-1-1 0,1 0-1,0 0 1,-1 0 0,1 0 0,0-1 0,0 1 0,8 1 0,-3-1-629,0 0-1,1-1 1,-1 0 0,0-1 0,16 0 0,-15-1-954,-1 0 0,0 0 0,0-1 0,0-1 0,12-4 0,15-11-10083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33 17489,'0'0'2450,"-9"1"-865,5-1-1492,0 1 0,-1-1 0,1 1 0,0 0 0,0 1 0,1-1 0,-1 1-1,0 0 1,0-1 0,1 2 0,-1-1 0,1 0 0,-1 1 0,1-1 0,0 1 0,0 0-1,0 0 1,1 0 0,-1 1 0,1-1 0,0 1 0,0-1 0,0 1 0,0 0 0,0 0-1,1 0 1,0 0 0,0 0 0,-1 5 0,-2 4-109,0 0 0,1 0 0,1 1 0,0-1 0,1 1 0,0-1 0,1 1 0,4 23 0,-4-36 66,0 0 0,1 0 0,-1 0-1,0 0 1,1 0 0,-1 0 0,1 0 0,0 0 0,-1 0 0,1 0 0,0-1 0,-1 1 0,1 0 0,0 0-1,0-1 1,0 1 0,0 0 0,0-1 0,0 1 0,0-1 0,0 1 0,0-1 0,0 0 0,0 1 0,0-1-1,0 0 1,0 0 0,0 0 0,0 1 0,0-1 0,0 0 0,1-1 0,-1 1 0,0 0 0,0 0 0,0 0-1,0-1 1,0 1 0,0 0 0,0-1 0,1 0 0,2-1 250,0 1-1,0-1 1,0 0 0,0-1-1,-1 1 1,1-1 0,-1 1-1,0-1 1,4-4 0,1-5-50,-1-1 1,0 1-1,-1-1 1,-1-1-1,0 1 1,0-1-1,-2 0 1,0 0-1,0 0 1,-1 0-1,-1-1 1,0 1-1,-2-17 1,1 29-283,1 1-1,-1-1 1,0 1 0,0-1-1,0 1 1,0-1-1,0 1 1,0-1 0,-1 1-1,1-1 1,0 1 0,-1 0-1,1-1 1,-1 1-1,0-1 1,1 1 0,-1 0-1,0 0 1,0-1 0,0 1-1,0 0 1,0 0-1,0 0 1,0 0 0,0 0-1,0 0 1,0 0 0,-1 0-1,1 0 1,0 1-1,0-1 1,-1 1 0,1-1-1,-3 0 1,2 1-50,1 1 0,-1-1 0,0 1 0,0-1 0,0 1 0,0 0 0,1-1 0,-1 1 0,0 0 0,1 0 0,-1 0 0,1 1 0,-1-1 0,1 0 0,-1 1 0,1-1 0,0 0 0,0 1 0,0 0 0,0-1 0,0 1 0,0 0 0,0-1 0,0 1 0,1 0 0,-2 2 0,-6 41-5479,7-14-3132,1-12-3078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23318,'0'0'6278,"-20"61"-5509,14-35-641,3-3-128,3-1-1153,0-7-2146,0-3-1122,1-8-2049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17168,'0'0'10234,"12"-8"-8857,-5 3-1151,1-1 0,0 1 1,0-1-1,-1-1 0,1 0 1,-1 0-1,-1 0 1,0-1-1,8-11 1,17-36 635,28-72 0,-62 182-862,-6-15-8,3-22-209,1 1 0,2-1 1,-1 1-1,2 0 0,1 0 0,0 1 0,1-1 1,5 29-1,2-36-4513,5-9-3315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64 6054,'0'0'7783,"2"-8"-4729,1-4-1619,1-8 65,-3-4 7875,0 28-9278,-2-1 1,1 0-1,0 0 1,-1 1-1,1-1 0,-1 0 1,0 0-1,0 0 1,0 0-1,-3 4 1,-2 12-118,-2 14 16,3 1 1,0 0 0,2 0 0,2 43 0,1-77 5,0 1 1,0 0 0,0 0 0,0 0-1,0 0 1,0 0 0,0 0 0,0 0 0,1 0-1,-1 0 1,0 0 0,1 0 0,-1 0-1,0-1 1,1 1 0,-1 0 0,1 0 0,0 0-1,-1-1 1,1 1 0,0 0 0,-1-1-1,1 1 1,0 0 0,-1-1 0,1 1 0,0-1-1,0 1 1,0-1 0,0 0 0,0 1-1,0-1 1,-1 0 0,1 0 0,0 1 0,0-1-1,0 0 1,0 0 0,0 0 0,0 0-1,0 0 1,0 0 0,0 0 0,0-1-1,0 1 1,0 0 0,0-1 0,0 1 0,1-1-1,3-1 28,-1 0 0,1 0-1,-1-1 1,0 1 0,1-1-1,-1 0 1,0 0 0,4-5-1,2-4 117,-2 0-1,0-1 0,0 1 1,-1-2-1,-1 1 1,0-1-1,-1 0 0,0 0 1,-1 0-1,-1-1 0,0 1 1,1-27-1,-15 111-384,6-44 260,1 0 0,-1 33 0,5-59-19,0 1-1,0-1 1,0 1 0,1-1 0,-1 1 0,0-1-1,0 1 1,1 0 0,-1-1 0,0 1-1,1-1 1,-1 0 0,0 1 0,1-1-1,-1 1 1,1-1 0,-1 1 0,0-1 0,1 0-1,-1 0 1,1 1 0,-1-1 0,1 0-1,0 1 1,-1-1 0,1 0 0,-1 0-1,1 0 1,-1 0 0,1 0 0,0 0 0,-1 0-1,1 0 1,-1 0 0,1 0 0,0 0-1,-1 0 1,1 0 0,-1 0 0,1 0-1,-1-1 1,1 1 0,-1 0 0,1 0 0,-1-1-1,1 1 1,29-14 273,-20 6-262,-1-1 0,0 0 1,0 0-1,9-13 0,-11 12-15,1 1-1,0 0 0,0 1 1,15-12-1,-23 20 3,0-1 0,1 1 0,-1 0 0,0 0 0,0 0 0,0 0 0,0 0 0,1 0 0,-1 0 0,0 0 0,0 0 0,0 0 0,1 0 0,-1 0 0,0 0 0,0 0 0,0 0 0,1 0 0,-1 0 0,0 0 0,0 0 0,0 0 0,1 0 0,-1 0 0,0 0 0,0 0 0,0 0 0,0 0 0,1 1 0,-1-1 0,0 0 0,0 0 0,0 0 0,0 0 0,0 0 0,1 1 0,-1-1 0,0 0 0,0 0 0,0 0 0,0 0 0,0 1 0,0-1 0,0 0 0,0 1 0,4 15 0,-4 22 0,0-33 0,0-2 0,0 5 0,0-1 0,1 1 0,0 0 0,3 14 0,-4-21 0,0 0 0,1-1 0,-1 1 0,0 0 0,1 0 0,-1 0 0,1 0 0,-1-1 0,1 1 0,-1 0 0,1 0 0,-1-1 0,1 1 0,0 0 0,0-1 0,-1 1 0,1-1 0,0 1 0,0-1 0,0 1 0,-1-1 0,1 1 0,0-1 0,0 0 0,0 0 0,0 1 0,0-1 0,0 0 0,0 0 0,0 0 0,0 0 0,-1 0 0,1 0 0,0 0 0,0 0 0,0-1 0,0 1 0,0 0 0,0 0 0,0-1 0,0 1 0,-1-1 0,1 1 0,0-1 0,0 1 0,-1-1 0,1 1 0,0-1 0,0 0 0,-1 1 0,2-3 0,5-2 0,-1-2 0,1 1 0,-1-1 0,0 0 0,6-10 0,25-27 0,-37 44 0,0 0 0,0-1 0,1 1 0,-1 0 0,0-1 0,0 1 0,1 0 0,-1-1 0,0 1 0,1 0 0,-1 0 0,0-1 0,1 1 0,-1 0 0,1 0 0,-1 0 0,0 0 0,1 0 0,-1-1 0,1 1 0,-1 0 0,1 0 0,-1 0 0,0 0 0,1 0 0,-1 0 0,1 0 0,-1 0 0,1 0 0,-1 1 0,0-1 0,1 0 0,-1 0 0,1 0 0,-1 0 0,0 1 0,1-1 0,-1 0 0,1 0 0,-1 1 0,6 21 0,-10 29 0,1-42-1155,-2 16-4842,5-25 5848,-1 0 0,1 1 1,0-1-1,0 1 0,0-1 0,0 0 0,0 1 0,0-1 0,0 1 1,0-1-1,0 0 0,0 1 0,0-1 0,0 1 0,0-1 0,0 0 1,1 1-1,-1-1 0,0 1 0,0-1 0,0 0 0,0 1 0,1-1 0,-1 0 1,0 1-1,0-1 0,1 0 0,-1 0 0,0 1 0,1-1 0,-1 0 1,0 0-1,1 1 0,-1-1 0,0 0 0,1 0 0,-1 0 0,1 0 0,-1 0 1,1 1-1,8-1-5782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14574,'0'0'18193,"-27"68"-18193,22-50 0,5 3 0,0-3 0,0-3-737,0-2-1313,0-3-1121,2 0-544,2-4-705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14446,'0'0'9502,"-10"10"-8376,-160 174 2138,-3 6-2673,122-134-4520,61-77-13672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20275,'0'0'9914,"-6"10"-9829,-3 12 34,1 0 0,1 1-1,1-1 1,1 1 0,1 1 0,0-1-1,1 28 1,2-27-28,-1 54 75,10 116-1,-10-204-116,-1 0 1,0 1-1,-1-1 0,0 1 1,-10-15-1,-1-5 29,-1-4 277,-38-55 0,54 88-354,0-1 0,0 1 0,0 0 0,0-1 0,0 1 0,0 0 0,0-1 0,1 1 0,-1 0 0,0 0 0,0-1 0,0 1 0,1 0 1,-1 0-1,0-1 0,0 1 0,1 0 0,-1 0 0,0 0 0,0-1 0,1 1 0,-1 0 0,0 0 0,1 0 0,-1 0 0,0 0 0,1-1 0,-1 1 0,0 0 1,1 0-1,-1 0 0,0 0 0,1 0 0,-1 0 0,0 0 0,1 0 0,-1 0 0,0 1 0,1-1 0,-1 0 0,0 0 0,1 0 0,-1 1 0,19-1-10,-5 2-254,134 8-16322,-127-10 9314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8616,'0'0'20494,"-9"2"-19693,4-1-734,1 1 1,0-1-1,0 0 0,0 1 0,0 0 1,0 0-1,0 0 0,0 1 1,1-1-1,-1 1 0,1 0 1,-1 0-1,1 0 0,0 0 1,1 1-1,-1-1 0,0 1 0,1 0 1,0 0-1,0 0 0,0 0 1,0 0-1,1 0 0,-1 0 1,1 1-1,0-1 0,0 6 0,2-10-46,-1 1-1,0-1 0,1 1 0,0-1 0,-1 1 0,1-1 0,-1 1 0,1-1 0,-1 0 0,1 1 1,0-1-1,-1 0 0,1 0 0,0 1 0,0-1 0,-1 0 0,1 0 0,0 0 0,-1 0 1,1 0-1,0 0 0,0 0 0,-1 0 0,1 0 0,0 0 0,1-1 0,23-2 110,-15-1-175,-1 0 0,0-1 0,17-11 0,-21 12 3,1 0 0,-1 0 0,1 1 0,-1 0 0,1 0 0,0 0 0,0 0-1,0 1 1,0 0 0,1 1 0,-1 0 0,0-1 0,1 2 0,6-1 0,-12 2 48,1-1 0,-1 1 0,0 0 0,0-1 1,0 1-1,1 0 0,-1 0 0,0 0 0,0 0 1,0 0-1,-1 0 0,1 0 0,0 1 0,0-1 1,-1 0-1,1 0 0,0 1 0,-1-1 0,1 3 1,0-2-1,-1-1 1,1 1-1,0 0 1,0 0-1,0-1 1,0 1-1,0 0 1,0-1-1,0 1 1,0-1-1,0 1 1,1-1-1,-1 0 1,1 1-1,-1-1 1,1 0-1,-1 0 1,1 0-1,0 0 1,0-1-1,2 2 1,4-1 64,0-1 0,0 0 0,0-1 1,0 0-1,0 0 0,-1 0 1,1-1-1,0 0 0,-1-1 1,1 0-1,13-7 0,-12 6-110,-1 0 1,1 0-1,0 1 0,0 0 1,0 1-1,0 0 0,0 0 0,17 0 1,-24 3 44,-1-1 1,1 1-1,-1 0 0,0-1 1,1 1-1,-1 0 1,0 0-1,1 0 1,-1 0-1,0 0 0,0 0 1,0 0-1,0 1 1,0-1-1,0 0 1,0 1-1,-1-1 1,2 2-1,-1-1 9,0 0 1,0 0-1,1 0 0,-1 0 0,1 0 1,-1 0-1,1-1 0,0 1 1,-1-1-1,1 1 0,0-1 0,0 0 1,4 3-1,3-3-221,-1 0 0,1 0-1,-1-1 1,1 0 0,0 0 0,-1-1-1,1 0 1,-1-1 0,1 0 0,-1 0-1,14-6 1,-12 4-544,0 1-1,0 0 1,1 1 0,-1 0 0,1 1-1,-1 0 1,22 0 0,-20 2-9639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181 155 14382,'0'0'8493,"-5"-9"-5477,3 5-2912,0 1 0,0-1 0,0 1-1,-1 0 1,1 0 0,-1 0 0,0 0 0,0 0-1,0 1 1,0-1 0,0 1 0,-1 0 0,1 0-1,-1 0 1,0 0 0,1 1 0,-1-1 0,0 1-1,0 0 1,0 0 0,0 1 0,0-1 0,0 1-1,0 0 1,0 0 0,0 0 0,0 0 0,0 1-1,1-1 1,-1 1 0,0 0 0,0 0 0,0 1-1,0-1 1,-3 3 0,3-1-85,0 0 0,1 0 0,-1 1 0,1-1 1,-1 1-1,1 0 0,0 0 0,0 0 0,1 0 0,-4 9 0,4-11-13,1 1-1,0 0 1,0 0-1,0 1 1,0-1-1,0 0 1,0 0-1,1 0 1,0 0-1,0 1 1,0-1-1,0 0 1,0 0 0,0 1-1,1-1 1,0 0-1,1 4 1,-1-6-6,0 0 0,0 0-1,0 1 1,0-1 0,1 0 0,-1 0 0,0-1 0,1 1 0,-1 0 0,1 0 0,-1-1 0,1 1 0,-1-1 0,1 1 0,-1-1-1,1 0 1,0 1 0,-1-1 0,1 0 0,0 0 0,2-1 0,38-3 135,-28-2 15,1 0 0,-1-1-1,0-1 1,0 0 0,-1-1 0,0 0 0,-1-1-1,0 0 1,0-1 0,-1 0 0,0-1-1,-1 0 1,-1-1 0,0 0 0,-1-1-1,0 1 1,7-19 0,-11 15-150,-4 17 0,0 0 0,0 0 0,-1 0 0,1 0 0,0 0 0,0 0 0,0 1 0,0-1 0,-1 0 0,1 0 0,0 0 0,0 0 0,0 0 0,-1 0 0,1 0 0,0 0 0,0 0 0,0 0 0,-1 0 0,1 0 0,0 0 0,0 0 0,-1 0 0,1 0 0,0 0 0,0 0 0,0 0 0,0 0 0,-1-1 0,1 1 0,0 0 0,0 0 0,0 0 0,-1 0 0,1 0 0,0 0 0,0-1 0,0 1 0,0 0 0,0 0 0,0 0 0,-1 0 0,1-1 0,0 1 0,0 0 0,0 0 0,0-1 0,-10 20 0,0 0 0,1 1 0,2 0 0,0 0 0,1 1 0,1 0 0,0 0 0,2 0 0,-1 22 0,4-41 0,0 0 0,0-1 0,0 1 0,0 0 0,0-1 0,0 1 0,0 0 0,0-1 0,1 1 0,-1 0 0,1-1 0,-1 1 0,1-1 0,-1 1 0,1-1 0,0 1 0,0-1 0,0 1 0,0-1 0,0 0 0,0 1 0,0-1 0,1 0 0,-1 0 0,0 0 0,1 0 0,-1 0 0,0 0 0,1 0 0,-1-1 0,1 1 0,0-1 0,-1 1 0,1-1 0,-1 1 0,1-1 0,0 0 0,-1 0 0,1 1 0,0-1 0,-1-1 0,1 1 0,0 0 0,-1 0 0,1-1 0,0 1 0,2-2 0,4 0 0,0-1 0,0 0 0,-1 0 0,1 0 0,-1-1 0,0-1 0,0 1 0,11-11 0,-3 0 0,-1-1 0,0 0 0,-2-1 0,0 0 0,-1-1 0,13-27 0,-26 85 0,-5-12 0,4-14 0,0 0 0,0 0 0,-1 25 0,4-39-33,0 1 0,0-1 0,0 1 0,0-1 0,0 0 0,0 1 0,0-1 0,0 0 0,0 1 0,0-1-1,0 0 1,1 1 0,-1-1 0,0 1 0,0-1 0,0 0 0,0 1 0,1-1 0,-1 0 0,0 0 0,0 1 0,1-1 0,-1 0 0,0 0 0,0 1 0,1-1 0,-1 0 0,0 0 0,1 1 0,-1-1-1,0 0 1,1 0 0,-1 0 0,0 0 0,1 0 0,15-5-2950,12-20-4850,-15 0-885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21396,'0'0'8424,"74"59"-19314,-45-49 3075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1634,'0'0'23969,"-8"2"-22005,-1-2-1491,1 0-259,1 1 0,-1-1 0,1 1 1,-1 1-1,1-1 0,0 1 1,-1 1-1,1-1 0,0 1 0,-7 4 1,14-6-254,0-1 0,0 1 0,0-1 0,1 1 0,-1 0 0,0-1 0,0 0 0,0 1 0,1-1 0,-1 1 1,0-1-1,0 1 0,1-1 0,-1 1 0,1-1 0,-1 0 0,0 1 0,1-1 0,-1 0 0,1 1 0,-1-1 0,0 0 0,1 0 1,-1 1-1,1-1 0,-1 0 0,1 0 0,-1 0 0,1 0 0,0 1 0,-1-1 0,1 0 0,-1 0 0,2 0 0,25 7-396,-25-7 311,9 3 12,-1-1 0,0 2-1,0-1 1,0 1 0,0 1 0,10 6 0,-18-10 148,-1 0 0,1 0 0,0 0 0,-1 1 0,1-1 0,-1 0 0,0 1 0,1-1 0,-1 1 1,0 0-1,0-1 0,0 1 0,0 0 0,0 0 0,0-1 0,0 1 0,-1 0 0,1 0 0,-1 0 0,1 0 0,-1 0 0,0 0 1,0 0-1,0 0 0,0 0 0,0 0 0,0 0 0,-1 0 0,1 0 0,0 0 0,-1 0 0,0 0 0,1 0 0,-1 0 0,0-1 1,0 1-1,0 0 0,0 0 0,-1-1 0,-1 3 0,-3 4 189,0 0 0,-1-1 0,0 0-1,0-1 1,0 1 0,-1-1 0,0-1 0,0 1 0,-1-1 0,0-1 0,1 0-1,-1 0 1,-1-1 0,1 0 0,-13 3 0,21-6-296,1 0 1,-1-1-1,0 1 1,0 0-1,1 0 1,-1 0-1,0-1 1,1 1-1,-1 0 1,1-1-1,-1 1 1,0-1-1,1 1 0,-1 0 1,1-1-1,-1 1 1,1-1-1,-1 0 1,1 1-1,-1-1 1,1 1-1,0-1 1,-1 0-1,1 1 1,0-1-1,0 0 0,-1 1 1,1-1-1,0 0 1,0 1-1,0-1 1,0 0-1,0 0 1,0 1-1,0-1 1,0 0-1,0 1 1,0-1-1,0 0 0,0 0 1,1 1-1,-1-1 1,0 0-1,1 1 1,-1-1-1,0 1 1,1-2-1,15-36-6093,3 8-392,3-8-2386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11211,'0'0'14888,"-10"14"-12384,-11 14-1175,-27 47 1,43-65-1194,-1 0 1,2 0 0,-1 0 0,2 0 0,-1 1 0,1 0 0,1 0-1,0 0 1,1 0 0,-1 21 0,2-30-139,1 0-1,-1-1 1,1 1-1,-1 0 1,1-1 0,0 1-1,-1-1 1,1 1-1,0-1 1,0 1 0,0-1-1,0 0 1,0 1 0,0-1-1,1 0 1,-1 0-1,0 0 1,1 0 0,-1 0-1,1 0 1,-1 0-1,1 0 1,-1-1 0,1 1-1,0 0 1,-1-1-1,1 0 1,0 1 0,-1-1-1,1 0 1,0 0 0,2 0-1,10 1-31,-1-2 0,1 1 0,18-4 0,0 0-13,-31 4 44,1 0 0,0-1-1,-1 1 1,1 0 0,0 0-1,-1 0 1,1 0 0,-1 0-1,1 1 1,0-1-1,-1 0 1,1 1 0,-1-1-1,1 1 1,-1 0 0,1-1-1,-1 1 1,1 0 0,-1 0-1,0 0 1,1 0-1,-1 0 1,0 0 0,0 0-1,0 1 1,0-1 0,0 0-1,0 1 1,0-1 0,0 1-1,-1-1 1,1 1 0,0-1-1,-1 1 1,1 2-1,7 14 360,-7-17-355,-1-1-1,0 0 1,0 1 0,0-1-1,1 0 1,-1 1-1,0-1 1,1 0-1,-1 1 1,0-1-1,1 0 1,-1 0-1,0 1 1,1-1 0,-1 0-1,0 0 1,1 0-1,-1 0 1,1 1-1,-1-1 1,0 0-1,1 0 1,-1 0 0,1 0-1,-1 0 1,1 0-1,-1 0 1,0 0-1,1 0 1,-1 0-1,1 0 1,-1-1 0,0 1-1,1 0 1,-1 0-1,1 0 1,-1 0-1,0-1 1,1 1-1,-1 0 1,0 0 0,1-1-1,-1 1 1,0 0-1,0-1 1,1 1-1,-1 0 1,0-1-1,0 1 1,1 0-1,-1-1 1,0 1 0,0 0-1,0-1 1,0 1-1,1-1 1,-1 1-1,0 0 1,0-1 0,14-28-7,-13 26 5,13-35 1,3-6 0,-12 34 0,-2 14 0,-4 0 0,1 1 0,0-1 0,1 0 0,-1 0 0,1 0 0,0 0 0,0 0 0,0 0 0,0 0 0,1-1 0,-1 1 0,1 0 0,0-1 0,0 1 0,1-1 0,-1 0 0,1 1 0,4 3 0,-2-4 0,-1 0 0,1 0 0,0-1 0,-1 1 0,1-1 0,0-1 0,0 1 0,0-1 0,1 1 0,-1-2 0,0 1 0,0 0 0,11-1 0,-12-1 0,-1 0 0,0 0 0,1 0 0,-1 0 0,0-1 0,0 1 0,0-1 0,0 0 0,0 0 0,0 0 0,0 0 0,-1 0 0,1-1 0,-1 1 0,0-1 0,1 0 0,-1 0 0,0 0 0,-1 0 0,1 0 0,0 0 0,-1 0 0,0 0 0,0-1 0,0 1 0,0 0 0,0-1 0,-1 1 0,1-7 0,-29 41 0,27-28 0,-32 60 55,31-58-75,0-1 1,1 0-1,0 1 0,-1-1 1,1 1-1,1-1 1,-1 1-1,1 0 1,0-1-1,0 1 1,0-1-1,1 1 1,0 5-1,0-9-184,0 0 0,-1 0 0,1 0 0,0 0-1,0 0 1,-1 0 0,1 0 0,0 0 0,0 0 0,0 0 0,0 0 0,0-1-1,0 1 1,0 0 0,1-1 0,-1 1 0,0-1 0,0 1 0,0-1-1,1 0 1,-1 1 0,2-1 0,17-3-7545,-6-11-696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22613,'0'0'10154,"52"-12"-35426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9961,'0'0'20361,"3"11"-19309,0-2-945,-2 0 0,1-1 0,-1 1 0,0 0 1,-1 0-1,0 0 0,0 0 0,-1 0 0,-1 0 0,1-1 1,-1 1-1,-6 15 0,0-3-107,3-9 0,1 1 0,0 0 0,0 0 0,1 0 0,1 0 0,-1 14 0,3-26-5,0-1 1,0 0-1,0 1 0,0-1 0,0 1 1,0-1-1,0 0 0,1 1 0,-1-1 1,0 0-1,0 1 0,0-1 0,0 0 1,1 1-1,-1-1 0,0 0 1,0 0-1,0 1 0,1-1 0,-1 0 1,0 0-1,1 1 0,-1-1 0,0 0 1,1 0-1,-1 0 0,0 1 0,1-1 1,-1 0-1,0 0 0,1 0 1,-1 0-1,0 0 0,1 0 0,-1 0 1,0 0-1,1 0 0,20-4-410,19-13-373,-39 17 762,1-1 14,-1 0 0,0 0 0,1 0 0,-1 0 0,1 1 0,-1-1 0,1 1 1,-1-1-1,1 1 0,0-1 0,-1 1 0,1 0 0,0 0 0,-1 0 0,1 0 0,-1 0 1,3 0-1,-4 1 28,1 0 0,-1-1 0,0 1 0,0-1 0,1 1 0,-1 0 0,0-1 0,0 1 0,0-1 1,0 1-1,0 0 0,0-1 0,0 1 0,0 0 0,0-1 0,0 1 0,0 0 0,0-1 0,0 1 0,-1-1 0,1 1 1,0 0-1,0-1 0,-1 1 0,1-1 0,0 1 0,-2 0 0,-2 6 149,0 0 1,-1 0-1,0 0 0,0-1 0,-9 9 0,5-8-149,0 0-1,0 0 0,-1-1 0,0 0 0,0 0 0,0-1 0,-1-1 0,0 1 1,0-2-1,0 0 0,-15 3 0,25-9-320,8-3-560,11-5-2252,37-14-6930,-23 9 3113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 10666,'0'0'21284,"-9"7"-20574,6-4-680,0 0-26,-1 0 0,0 0 0,1 0-1,0 0 1,-1 1 0,1 0 0,1 0 0,-1-1 0,0 2 0,1-1-1,0 0 1,0 0 0,0 1 0,1-1 0,-1 1 0,1-1-1,0 1 1,1 0 0,-1 7 0,1-11-4,0 0 0,1 0 0,-1 0 0,0 0 0,1-1 0,-1 1 0,1 0 0,-1 0 0,1-1 0,0 1 0,-1 0 0,1-1 0,0 1 0,-1 0 0,1-1 0,0 1 0,0-1 0,0 0 0,-1 1 0,1-1 0,0 1 0,0-1 0,0 0 0,0 0 0,0 0 0,0 1 0,0-1 0,-1 0 0,1 0 0,0 0 0,0 0 0,0-1 0,0 1 0,0 0 0,0 0 0,1-1 0,2 1 0,0-1 0,0 1 0,0-1 0,0 0 0,0 0 0,0-1 0,7-3 0,0-3 0,-1 0 0,0-1 0,0-1 0,15-19 0,9-11 0,-33 40 0,-1 0 0,0 0 0,0-1 0,0 1 0,0 0 0,0 0 0,0 0 0,0-1 0,0 1 0,0 0 0,0 0 0,1 0 0,-1-1 0,0 1 0,0 0 0,0 0 0,0 0 0,1 0 0,-1 0 0,0-1 0,0 1 0,0 0 0,0 0 0,1 0 0,-1 0 0,0 0 0,0 0 0,1 0 0,-1 0 0,0 0 0,0 0 0,0 0 0,1 0 0,-1 0 0,0 0 0,0 0 0,1 0 0,-1 0 0,0 0 0,0 0 0,0 0 0,1 0 0,-1 0 0,0 0 0,0 0 0,0 1 0,1-1 0,-1 0 0,0 0 0,0 0 0,0 0 0,1 1 0,-3 15 0,-8 19 0,7-29 0,1 0 0,0 0 0,1 0 0,-1 0 0,1 1 0,0-1 0,1 0 0,-1 1 0,2 8 0,-1-14-34,1 0-1,0 0 1,0 0-1,-1 0 1,1 0-1,0 0 1,0-1-1,0 1 1,0 0-1,0 0 1,0-1 0,0 1-1,0-1 1,0 1-1,0-1 1,0 1-1,1-1 1,-1 0-1,0 0 1,0 1-1,0-1 1,0 0-1,1 0 1,-1 0 0,0 0-1,0 0 1,0-1-1,1 1 1,-1 0-1,0-1 1,0 1-1,2-1 1,39-14-2416,-34 9 818,0-1 1,0 0-1,0 0 1,6-8 0,8-15-4946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12524,'0'0'8717,"-5"9"-4745,-3 12-3017,1 1 0,0-1-1,2 1 1,0 0 0,-3 43-1,-9 88-916,23-192 53,12-122 426,-18 164-521,1 0 0,0 0 0,-1 0 0,2-1 0,-1 1 0,0 0 0,0-1 0,1 1 0,0 0 0,-1-1 0,1 0 0,0 1 0,0-1 0,0 0 0,0 0 0,1 0 0,-1 0 0,1-1-1,-1 1 1,1-1 0,-1 1 0,1-1 0,0 0 0,0 0 0,0 0 0,4 1 0,-3-1 13,1-1 0,-1 1-1,0-1 1,1 1 0,-1-1 0,0 0-1,1-1 1,-1 1 0,1-1-1,-1 0 1,0 0 0,0 0 0,1-1-1,-1 1 1,0-1 0,0 0 0,5-4-1,22-21 388,-23 19-273,-1 1 0,2 0-1,-1 1 1,0 0-1,12-6 1,-20 12-123,0 0 0,0 0 0,1 0 0,-1 0 0,0-1 0,0 1 0,1 0 0,-1 0 0,0 0 0,1 0 0,-1 0 0,0 0 0,1 0 0,-1 0 0,0 0 0,1 0 0,-1 0 0,0 0 0,1 0 0,-1 0 0,0 0 0,0 1 0,1-1 0,-1 0 0,0 0 0,1 0 0,-1 0 0,0 0 0,0 1 0,1-1 0,-1 0 0,0 0 0,0 1 0,0-1 0,1 0 0,-1 0 0,0 1 0,0-1 0,3 17 0,-8 20 0,-2-11 0,4-20 0,1-1 0,0 1 0,1 0 0,0 0 0,-1-1 0,2 1 0,-1 0 0,1 0 0,0 0 0,0 0 0,2 10 0,-2-15-45,1-1 1,-1 1-1,0-1 1,1 0-1,-1 1 1,1-1-1,-1 0 1,1 0-1,-1 1 1,0-1-1,1 0 0,-1 0 1,1 0-1,-1 1 1,1-1-1,-1 0 1,1 0-1,-1 0 1,1 0-1,-1 0 0,1 0 1,0 0-1,-1 0 1,1 0-1,-1 0 1,1 0-1,-1 0 1,1-1-1,-1 1 1,1 0-1,-1 0 0,0-1 1,1 1-1,-1 0 1,1 0-1,-1-1 1,1 1-1,-1 0 1,0-1-1,1 1 0,-1-1 1,17-15-4854,-3-5-3296,-2-7-5126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0 16528,'0'0'1313,"-8"5"-1633,-13 6 690,1 2 0,1 1-1,0 0 1,-25 25 0,-72 82 3157,85-87-2882,4-6-1,14-17-322,1 1 0,1 0 1,0 1-1,0 0 0,1 1 1,1 0-1,1 1 1,-13 28-1,20-42-307,1 0 0,0 1 0,0-1 0,0 0 0,0 0 0,0 0 0,1 0 0,-1 1 0,0-1 0,0 0 0,1 0 0,-1 0 0,1 0 0,-1 0 0,1 0 0,-1 0 0,1 0 0,0 0 0,-1 0-1,1 0 1,0 0 0,0 0 0,0-1 0,0 1 0,0 0 0,0-1 0,0 1 0,0 0 0,0-1 0,0 1 0,0-1 0,0 0 0,0 1 0,0-1 0,0 0 0,1 0 0,-1 1 0,0-1 0,0 0 0,0 0 0,2-1 0,67 1 155,-49-1 13,12 0 153,-1-2-1,0-1 1,0-2-1,56-18 1,119-55 20,-199 75-426,70-32-1816,-30 5-4133,-21 8-1247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8040,'0'0'24727,"5"50"-26264,0-29-6599,-3-3-10025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10762,'0'-3'4677,"0"0"-2595,0 1-1154,0-1-896,2 2-1729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11179,'42'36'6785,"-41"-36"-6611,-1 0 1,0 0 0,1 0 0,-1 0 0,0 0-1,1 0 1,-1 0 0,0 0 0,1 0-1,-1 0 1,0-1 0,1 1 0,-1 0-1,0 0 1,0 0 0,1 0 0,-1-1-1,0 1 1,0 0 0,1 0 0,-1-1 0,0 1-1,0 0 1,1 0 0,-1-1 0,0 1-1,0 0 1,0-1 0,0 1 0,0 0-1,1-1 1,-1 1 0,0 0 0,0-1 0,0 1-1,0 0 1,0-1 0,0 1 0,0 0-1,0-1 1,0 1 0,0 0 0,0-1-1,-1 1 1,1-1-80,0 0 0,0 1 0,0-1 0,0 0 0,0 1 0,0-1 0,0 1-1,0-1 1,-1 0 0,1 1 0,0-1 0,0 1 0,-1-1 0,1 1 0,0-1 0,-1 0 0,1 1 0,-1 0-1,1-1 1,0 1 0,-1-1 0,1 1 0,-1-1 0,1 1 0,-1 0 0,0 0 0,1-1 0,-1 1 0,1 0-1,-1 0 1,1-1 0,-1 1 0,0 0 0,1 0 0,-1 0 0,-1 0 0,-1 1-78,-1-1 0,1 1 0,-1 0 1,1 0-1,0 1 0,-1-1 0,1 1 0,0-1 1,0 1-1,0 0 0,0 0 0,0 1 0,0-1 0,1 1 1,-1-1-1,1 1 0,-4 4 0,4-4-12,0-1 0,0 1 0,0-1 0,1 1 0,-1-1-1,1 1 1,-1 0 0,1 0 0,0 0 0,0 0 0,0 0 0,0 0-1,1 0 1,-1 0 0,1 0 0,0 0 0,0 1 0,0-1 0,0 0-1,1 0 1,0 4 0,0-6 14,1 0-1,-1 0 1,0 0 0,1-1-1,-1 1 1,1 0 0,-1-1-1,1 1 1,-1-1 0,1 0-1,-1 1 1,1-1 0,-1 0-1,1 0 1,-1 0 0,1 0-1,-1 0 1,1 0 0,-1-1-1,3 0 1,33-5 187,-28 2-209,-1 0-1,0 0 1,0 0 0,10-8 0,-12 7 278,1 1 0,-1 0 1,1 0-1,0 1 0,0 0 1,8-3-1,-6 31 227,-8-24-502,1 0 0,-1 0 0,1 0 0,0 0 0,-1 0 0,1 0 0,0-1 0,-1 1 0,1-1 0,0 0 0,0 1 0,-1-1 0,1 0 0,0 0 0,0 0 0,0 0 0,-1 0 0,1-1 0,0 1 0,0 0 0,0-1 0,2-1 0,43-19 0,-35 15 0,-9 4-1,0 0 0,0 0 0,0 1 0,0 0 0,0-1 0,0 1 1,0 0-1,0 0 0,1 1 0,-1-1 0,0 1 0,1 0 0,-1-1 0,0 1 0,1 1 0,-1-1 0,0 0 0,1 1 0,-1 0 0,0 0 1,0 0-1,5 2 0,13-1-981,1 0-2292,-16 6-7482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16400,'0'0'9491,"2"17"-9240,3 88 1271,-11 140 0,0 57-212,8-255-1327,2 0 1,2-1-1,3 1 0,18 61 1,-16-79-538,4 15-1634,-11-15-6681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83 415 12364,'-9'1'4516,"-64"1"443,348-37-2534,142 5-3324,-114 11-306,244-46 1491,-157 15 1141,277 28-787,-569 22-618,-50-2 216,1-1 0,88-19 0,90-38 1296,-146 35-893,2 4-1,149-18 1,307 44-491,-286 6 62,-95-17-7,-54-6-3410,-96 12 2411,11-4-1798,-14-6-5617,-3 1-1971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12364,'0'0'10313,"14"0"-9496,189 9 1600,121 31-5149,-322-40 2808,0 0 0,0 0-1,0 0 1,0 1 0,0-1-1,-1 1 1,1-1 0,0 1 0,0 0-1,0 0 1,-1 0 0,1 0-1,0 0 1,-1 0 0,1 0-1,-1 1 1,1-1 0,-1 1 0,0-1-1,0 1 1,2 1 0,-3-1 97,1 0 0,-1 0 0,0 0 1,1 0-1,-1 0 0,0-1 0,0 1 0,-1 0 1,1 0-1,0 0 0,0 0 0,-1 0 0,1 0 1,-1-1-1,0 1 0,0 0 0,-1 2 1,-5 7 432,0-1 1,0 0 0,-1 0 0,0-1-1,-12 10 1,-130 107 696,59-52-2846,80-65-4575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21268,'0'0'4015,"9"-10"-3135,6-7-514,162-199 1736,-157 189-1773,-2-1-1,-1-1 1,-1-1-1,-2 0 1,-1-1-1,15-52 1,-28 82-336,0 1-1,1-1 1,-1 0 0,0 1 0,0-1 0,0 0 0,1 1 0,-1-1 0,0 0 0,1 1 0,-1-1 0,0 1-1,1-1 1,-1 1 0,1-1 0,-1 1 0,1-1 0,-1 1 0,1-1 0,-1 1 0,1 0 0,-1-1 0,1 1-1,-1 0 1,1-1 0,0 1 0,-1 0 0,1 0 0,0 0 0,-1-1 0,1 1 0,0 0 0,-1 0 0,1 0 0,1 0-1,1 1 5,0 0 0,-1 0 0,1 0 0,0 0 0,-1 0 0,1 1 0,-1-1 0,1 1 0,2 2 0,4 3 54,-1 0 1,0 1 0,-1 0 0,10 13 0,-12-11 44,0-1 1,-1 2-1,0-1 1,-1 0-1,-1 1 0,3 14 1,12 39-2384,5-29-5523,-5-24-5985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1890,'0'-9'5845,"2"-50"-712,-1 5 1227,-1 39-1632,0 12-1861,0 6 381,-1 122-2559,4 148 1318,0-240-2007,1 0 0,2-1 0,1 1 0,15 39 0,-17-65-1348,-4-22-2055,-4-20-5736,3 23-1218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3555,'0'0'-1889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6342,'0'0'19779,"0"-8"-17286,2-24-742,-1 23-54,-1 48-992,12 149-705,0-20 0,-11-141-4669,0-14-3367,0-30-5300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2915,'0'0'1281,"3"-8"481,2-4-962,11-28 3417,-2 13 6434,-15 36-4509,3 16-5089,-1-8-502,-7 105 668,3-74-2589,3 87-1,5-127-2125,0-21-10544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218 102 16335,'2'-7'701,"1"1"0,-1-1 0,0 1 0,-1-1 0,0 1 0,0-1-1,0 0 1,-1-9 0,0 15-654,0 0 1,0-1-1,0 1 0,0 0 0,0-1 0,-1 1 1,1 0-1,0-1 0,-1 1 0,1 0 0,-1 0 1,1-1-1,-1 1 0,0 0 0,0 0 0,1 0 1,-1 0-1,0 0 0,0 0 0,0 0 0,0 0 1,0 0-1,0 0 0,0 1 0,-1-1 0,1 0 1,0 1-1,0-1 0,-1 1 0,1-1 0,0 1 1,0 0-1,-1-1 0,1 1 0,0 0 0,-1 0 1,1 0-1,-1 0 0,1 0 0,0 0 0,-1 1 1,1-1-1,0 0 0,0 1 0,-1-1 0,1 1 1,-2 0-1,0 0-55,0 1 0,1 0-1,-1-1 1,0 1 0,1 0 0,-1 0 0,1 0 0,0 1-1,0-1 1,0 1 0,0-1 0,0 1 0,0-1-1,1 1 1,-1 0 0,-1 5 0,-17 52-24,18-55 37,-6 26 260,2 1 0,0 0-1,3 1 1,0-1 0,2 1-1,4 36 1,6-40 697,-10-29-909,-11-15-727,1 2 272,-46-62-628,53 69 1058,1 1-1,0-1 0,0 0 0,0 0 1,1 0-1,-1 0 0,2-1 0,-1 1 1,1 0-1,0-1 0,-1-10 0,4 16 5,-1 0-1,1 0 1,0 0-1,-1 0 1,1 0-1,0 0 1,0 1-1,0-1 1,0 1-1,-1-1 1,1 1-1,0 0 1,0 0-1,0 0 1,0 0-1,0 0 1,0 0-1,0 0 1,3 1-1,0-1 33,91 7 118,-22-2-2878,0-8-6374,-46-4 2648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15214,'0'0'6145,"-9"0"-4421,4 0-1640,0 0-1,0 1 1,0 0 0,0 0-1,0 0 1,0 1 0,0 0-1,1 0 1,-1 0 0,1 0-1,-1 1 1,1 0-1,0-1 1,0 2 0,0-1-1,0 0 1,0 1 0,1 0-1,-1 0 1,1 0-1,0 0 1,1 0 0,-5 9-1,2-4-71,1-1 0,1 1 0,0 0 0,0 0 0,0 0 0,1 1 0,1-1 0,-1 0 0,1 1 0,1-1-1,1 13 1,-1-18-74,0 0 0,1 0 0,-1 0 0,1 0 0,0 0 0,0 0 0,1-1 0,-1 1 0,1-1 0,0 1 0,0-1 0,0 1 0,0-1 0,1 0 0,-1 0 0,1 0 0,0 0 0,-1 0 0,2-1 0,-1 0 0,0 1 0,0-1 0,1 0 0,-1 0 0,1-1 0,-1 1 1,1-1-1,6 2 0,-1-1-1172,0-1 0,0 0 0,0 0 0,0-1 0,0 0 1,0-1-1,15-2 0,7-10-4131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7431,'0'0'18151,"-8"12"-17612,-18 32-310,5-7-259,-2-1 0,-42 53 0,52-84-2751,12-5 2339,0-1 1,1 1-1,-1-1 0,0 1 0,0-1 1,0 1-1,1-1 0,-1 0 1,0 1-1,0-1 0,1 0 0,-1 0 1,1 1-1,-1-1 0,1 0 0,-1 0 1,1 0-1,-1-1 0,-6-15-9615</inkml:trace>
  <inkml:trace contextRef="#ctx0" brushRef="#br0" timeOffset="1">1 62 12908,'0'0'7976,"55"-3"-6663,-25 3-64,4 1-736,2 8-449,2 0-1506,-7 3-2177,-6-4-2050,-7-2-3524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13100,'0'0'10378,"26"55"-9161,-13-27-448,-1 3-513,-9 4-128,-3 3-31,0 2-65,-21 4-257,-3-7-960,-3-5-1665,0-10-3621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8232,'0'0'17745,"13"-5"-17073,37-6 58,1 3 0,0 1 0,59 0 0,155-17 171,-215 15-926,-1-1 0,0-3 0,61-24 0,-90 28 16,-15 6-2,1 0-1,0 1 0,0-1 1,0 1-1,0 0 0,13-1 0,-37 17-436,-14 4 491,-2-3-1,0 0 1,-71 18 0,-113 10-134,126-39 72,69-4-78,1 1 1,-1 1-1,-29 6 0,117-8-127,334-47-254,-175 31-3069,-294 21 4020,-108 22 1,71-8-17,-321 51 1171,687-119-1703,-123 31 85,-44 8-482,124-32 0,-197 33 82,-35 4 245,-43 4 80,56 1 41,-99 5 22,0 5 0,-104 23 1,16-2 102,179-30-2320,19-3-4329,5-2 2785,17-10-8344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3331,'0'0'23110,"8"-4"-22267,-3 2-813,-4 1 24,0 0-1,1 1 1,0-1 0,-1 0-1,1 1 1,-1-1-1,1 1 1,0 0-1,0-1 1,-1 1-1,1 0 1,0 0-1,-1 0 1,3 0-1,-3 1-9,1 0-1,-1 1 1,0-1-1,0 0 0,-1 0 1,1 0-1,0 1 0,0-1 1,-1 1-1,1-1 0,0 1 1,-1-1-1,0 0 1,1 1-1,-1 0 0,0-1 1,0 1-1,1-1 0,-1 1 1,-1-1-1,1 1 1,0-1-1,-1 3 0,-3 80 612,0-42-1309,3 0-3473,4-35-3155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14798,'0'0'8616,"65"-43"-7463,-33 27-704,-4 2-321,2 3-96,-4 4-192,-3 3-1218,-2 2-896,-8 2-1537,0 0-2307,-6 0-3523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11851,'0'0'14382,"53"-39"-13549,-14 25-513,4 2-192,-1 4-64,-2 3-160,-1 2-1473,-3 0-1090,-5-2-1793,-9-2-2851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19667,'0'0'9000,"62"-42"-8231,-24 27-577,0 4-96,6-1-96,0 5-128,2 1-897,0 0-1057,-5 0-1121,-2 0-2018,-8-1-3555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14478,'0'0'13559,"1"9"-13484,-2 35-27,0-17-371,0-1 1,2 1 0,1-1-1,8 40 1,5-40-2245,-8-20-742,2-2-3408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10954,'0'0'12225,"8"3"-10388,1-1-1606,1 1 0,-1-1 0,1-1 0,-1 0 1,1 0-1,0-1 0,-1 0 0,1-1 0,0 0 1,-1 0-1,1-1 0,15-5 0,-10 1-219,0-1 1,0-1-1,0 0 0,-1-1 1,15-13-1,-24 18-16,-1 0 1,1 0-1,-1 0 1,0 0-1,0-1 1,-1 1-1,1-1 1,-1 0-1,0 0 1,-1-1-1,1 1 1,-1 0-1,0-1 1,0 0-1,-1 1 1,1-1-1,0-12 1,-2 17 14,0 0 1,0 0-1,0 0 1,0-1-1,-1 1 1,1 0-1,0 0 0,-1 0 1,1-1-1,-1 1 1,1 0-1,-1 0 1,1 0-1,-1 0 1,0 0-1,1 0 1,-1 0-1,0 0 1,0 0-1,0 1 0,0-1 1,0 0-1,0 0 1,0 1-1,0-1 1,0 1-1,0-1 1,0 1-1,0-1 1,0 1-1,-1-1 0,1 1 1,0 0-1,0 0 1,0 0-1,-1 0 1,1 0-1,0 0 1,0 0-1,-1 0 1,0 1-1,-3-1 39,0 1 0,0 0 0,0 0 0,0 1 1,0-1-1,0 1 0,1 0 0,-1 1 0,-5 2 0,-3 6 89,-1 0 0,1 1 0,1 1 1,0-1-1,1 2 0,-10 14 0,16-21-88,0 1 0,1 0 0,-1-1 0,1 1 0,1 1 0,0-1-1,0 1 1,0-1 0,1 1 0,1 0 0,-1-1 0,1 1 0,1 14 0,0-22-54,0 1 1,1 0-1,-1-1 0,1 1 0,-1-1 1,1 1-1,0 0 0,-1-1 0,1 0 0,0 1 1,0-1-1,0 1 0,0-1 0,0 0 1,1 0-1,-1 0 0,0 0 0,1 0 1,-1 0-1,3 2 0,0-1-84,1 0 0,-1-1-1,1 1 1,-1-1 0,1 0 0,0 0-1,5 0 1,7 0-929,0-1 0,0 0 0,21-4-1,18-10-4620,-19 0-865,7-6-6855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14382,'0'0'7564,"11"3"-7110,-4 0-354,1 0 1,0-1-1,0 0 0,-1-1 1,1 0-1,0 0 0,1 0 1,-1-1-1,0 0 0,0-1 1,0 0-1,0 0 1,-1-1-1,16-5 0,85-38 637,-62 24-3111,-5 2-4551,-26 12-122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13805,'0'0'9385,"39"-54"-7719,-12 40-481,0 5-865,4 4-256,-3 4-64,1 1-801,-4 0-1249,1 0-1345,0 0-1858,-6 0-4452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10826,'0'0'14280,"10"-3"-13452,2-1-650,-1 0-1,1 1 1,0 1 0,1 0-1,-1 1 1,20 0 0,-16 2-236,0 0 0,0-2 0,0 1 0,0-2 1,-1 0-1,1-1 0,-1-1 0,1 0 0,-1-1 0,0 0 1,18-11-1,0 2-2432,-18 13-9034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2810 85 3107,'0'0'9246,"9"0"-8290,73-5 400,-81 5-817,35 4-1046,-11-4 1332,-42-7 2106,-42-6-1381,-54 13 927,113 0-2402,-37 3 426,-21 6-202,0-3 0,-89-1 0,-337-14 470,39 5-732,292 5-69,101 2 23,-1 2 0,-84 20 0,84-14 0,-1-2 1,-72 3-1,17-11-28,0 4-1,0 5 1,-123 27 0,84-7 1,-62 17-233,372-43-190,15-11 489,317-53-1,-418 48-232,90-3 0,70-8 170,-30 0-94,237-14-193,-256 9 215,-6 0-846,279-9-1,-444 37-1717,0-3-1527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96 5541,'0'0'9422,"-8"-4"-8258,-37-15 886,53 21-1890,-1 0 0,0 0-1,1-1 1,-1 0 0,1 0-1,-1-1 1,1 0 0,-1 0 0,1-1-1,-1 0 1,1 0 0,-1-1-1,12-4 1,50-4 183,158 9-238,345 4-45,-174-2 31,-93-23-86,-203 11 48,29-1-202,-183 2 149,-622 1 1084,511 18-1046,-57 1 20,157-8-8,1 1 0,-72 15-1,58-2-330,-1-4-1,-1-2 1,-111-2-1,190-9 286,-1 1 0,1 0 0,-1 0-1,0 0 1,1-1 0,-1 1 0,1 0 0,-1-1 0,0 1 0,1 0-1,-1-1 1,0 1 0,1 0 0,-1-1 0,0 1 0,0 0 0,1-1-1,-1 1 1,0-1 0,0 1 0,0-1 0,0 1 0,1-1 0,-1 1-1,0 0 1,0-1 0,0 1 0,0-1 0,0 1 0,0-1 0,0 1-1,0-1 1,-1 1 0,1-1 0,0 1 0,0-1 0,0 1-1,0 0 1,-1-1 0,1 1 0,0-1 0,0 1 0,-1 0 0,1-1-1,0 1 1,-1 0 0,1-1 0,0 1 0,-1 0 0,1-1 0,0 1-1,-1 0 1,0-1 0,163 17-121,98-17-393,351-48 0,-581 42 463,-30 7 53,0-1-1,0 1 1,0 0-1,0 0 1,0-1-1,0 1 1,0 0 0,0 0-1,0-1 1,0 1-1,0 0 1,-1 0-1,1-1 1,0 1 0,0 0-1,0 0 1,0 0-1,0-1 1,0 1-1,-1 0 1,1 0-1,0 0 1,0-1 0,0 1-1,0 0 1,-1 0-1,1 0 1,0 0-1,0 0 1,-1-1 0,1 1-1,0 0 1,0 0-1,0 0 1,-1 0-1,1 0 1,0 0-1,0 0 1,-1 0 0,1 0-1,0 0 1,0 0-1,-1 0 1,1 0-1,0 0 1,0 0 0,-1 0-1,-56-7 304,-71 5-76,1 7 1,0 5-1,-245 51 1,348-54-292,17-3-321,16-2-994,81-6 963,96-17 0,22-2 413,22 10-419,-279 10 326,-49 3 148,-8 11 263,-120 27 1,-80 10-1371,290-47-2746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7399,'0'0'5499,"5"-3"-5414,-1 1-81,0 0-1,1 0 1,-1 1-1,1-1 1,-1 1-1,1 0 1,0 1 0,0-1-1,-1 1 1,1 0-1,9 1 1,67 11 51,-25-2-73,28-4-272,-1-3 0,93-10 0,169-31 472,-97 8-620,106 1 409,348-46-1101,-652 66 1469,96-5 0,-145 15-268,0 0 0,0-1 0,0 1 1,0 0-1,0 0 0,0-1 0,0 1 0,0 0 0,-1 0 0,1 0 0,0 0 0,-1 0 0,1 0 1,-1 0-1,1 0 0,-1 1 0,1-1 0,-1 0 0,0 0 0,1 0 0,-1 1 0,0-1 0,0 0 1,0 0-1,0 0 0,0 1 0,0-1 0,-1 2 0,1 1-201,0-1 0,0 0 0,0 1-1,-1-1 1,1 0 0,-1 0 0,0 1 0,0-1-1,0 0 1,-2 3 0,-3-2-2443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15407,'0'0'6315,"-3"11"-5883,-14 62 320,3 1-1,3 1 0,-1 144 1,12-220-717,0 1 0,0-1 0,1 1 1,-1 0-1,0-1 0,1 1 0,-1 0 1,0-1-1,1 1 0,-1 0 0,0 0 0,1-1 1,-1 1-1,1 0 0,-1 0 0,0 0 0,1-1 1,-1 1-1,1 0 0,-1 0 0,1 0 1,-1 0-1,1 0 0,-1 0 0,0 0 0,1 0 1,-1 0-1,1 0 0,-1 0 0,1 0 0,-1 0 1,1 1-1,-1-1 0,0 0 0,1 0 1,-1 0-1,1 1 0,-1-1 0,0 0 0,1 0 1,-1 1-1,0-1 0,1 0 0,-1 1 1,0-1-1,1 0 0,-1 1 0,0-1 0,0 1 1,1-1-1,-1 0 0,0 1 0,0-1 0,0 1 1,0-1-1,0 1 0,0-1 0,0 1 1,0-1-1,0 1 0,0-1 0,0 0 0,0 1 1,0-1-1,0 1 0,0-1 0,0 1 0,24-31 1025,-12 7-931,-2 0 1,-1-1-1,0-1 1,-2 1 0,6-37-1,-6 14-106,0-94-1,-11 122-46,-7 17-71,9 3 81,0 0 0,-1 1-1,1-1 1,1 1 0,-1 0 0,0-1-1,0 1 1,1 0 0,-1 0-1,1 0 1,-1 0 0,0 3 0,-9 19 15,2 0 0,1 0 0,1 1 0,1 0 0,1 0 1,1 1-1,1 0 0,2 50 0,1-70 3,0 1 1,1-1-1,0 0 0,0 0 0,0 0 0,1 0 0,-1 0 0,4 6 0,-4-10-51,0 0 0,0 0-1,0 0 1,1 0-1,-1-1 1,0 1-1,1 0 1,-1-1 0,1 1-1,0-1 1,0 1-1,-1-1 1,1 0 0,0 0-1,0 0 1,0 0-1,0 0 1,0 0-1,0 0 1,0-1 0,1 1-1,-1-1 1,0 1-1,0-1 1,3 0-1,-9-9-7345,-9-3-1501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8872,'0'0'10613,"-11"12"-9172,1-2-1261,-85 92 2979,77-80-2801,0 0 1,2 0-1,-19 34 1,27-25-2304,8-31 1720,0 1 0,0-1 1,0 1-1,0 0 0,0-1 0,0 1 0,0-1 0,1 1 0,-1-1 1,0 1-1,0-1 0,1 1 0,-1-1 0,0 1 0,1-1 0,-1 1 1,0-1-1,1 1 0,-1-1 0,1 0 0,-1 1 0,1-1 0,-1 0 1,1 1-1,-1-1 0,1 0 0,-1 0 0,1 1 0,-1-1 0,1 0 1,0 0-1,-1 0 0,1 0 0,-1 0 0,1 0 0,0 0 0,-1 0 1,1 0-1,-1 0 0,1 0 0,-1 0 0,1 0 0,0 0 0,-1-1 1,1 1-1,0-1 0,16-5-6010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14253,'0'0'5670,"-61"59"-4709,42-31-160,-1-1-289,2 0-192,2-2 129,2-2 159,4-4-319,4-3-193,4-3-96,2-6-481,6-6-1857,11-1-1025,7-5-1218,6-15-3939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52 12684,'0'0'6919,"-40"71"-6503,15-39-160,-1 4 0,-2-4 193,2 0 127,4-7-255,8-3-257,9-10-64,5-8-321,15-4-2017,13-13-1281,8-13-4965</inkml:trace>
  <inkml:trace contextRef="#ctx0" brushRef="#br0" timeOffset="1">515 0 8616,'0'0'9962,"-51"48"-8969,21-17-289,-1 5-448,-3-1-95,6 0-97,2-6-32,11-4 0,7-10-32,8-10-128,8-5-1442,17-9-576,8-15-2050,4-8-5381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18321,'0'0'3566,"-11"3"-373,0 0-2602,-1 1 0,1 1 0,1 0 0,-1 0 0,1 1 0,0 0 1,-14 12-1,20-15-521,0 0 0,1-1 1,-1 1-1,1 1 1,0-1-1,0 0 1,0 1-1,0 0 0,1-1 1,-1 1-1,1 0 1,0 1-1,0-1 1,1 0-1,-1 0 0,1 1 1,0-1-1,0 1 1,0-1-1,1 1 0,0-1 1,0 1-1,0-1 1,0 1-1,1-1 1,1 8-1,-1-10-70,0 0 0,1 0 0,-1 0 1,1 0-1,-1 0 0,1 0 0,0-1 0,-1 1 0,1-1 0,0 1 0,0-1 1,0 1-1,0-1 0,1 0 0,-1 0 0,0 0 0,0 0 0,1-1 1,-1 1-1,0-1 0,1 1 0,-1-1 0,1 0 0,-1 0 0,1 0 1,-1 0-1,5-1 0,-1 1 11,0-1 0,0 0 1,0 0-1,0 0 0,0-1 1,0 0-1,0 0 0,0 0 1,-1-1-1,7-3 0,-1-4 10,0 1 0,-1-2-1,0 1 1,-1-1 0,0-1 0,0 0-1,-1 0 1,11-25 0,-50 94-131,24-47 111,0 0 0,1 0 1,0 1-1,1 0 0,0 0 0,1 0 0,0 1 0,1 0 0,0-1 1,1 1-1,-2 22 0,4-32-15,0-1 0,0 1 0,1-1-1,-1 1 1,0-1 0,1 1 0,-1-1 0,1 1 0,-1-1 0,1 0 0,-1 1 0,1-1 0,0 0-1,0 1 1,0-1 0,0 0 0,0 0 0,0 0 0,0 0 0,0 0 0,0 0 0,0 0 0,1 0-1,1 1 1,1-1-85,-1 1 0,1-2 0,-1 1 0,1 0 0,0-1 0,-1 1 0,1-1-1,0 0 1,-1 0 0,6-1 0,2-1-594,0 0 0,0-1 0,0 0 0,-1-1 0,1 0 0,12-7 0,-11 3-1384,0 0 1,-1 0-1,0-1 0,16-17 1,7-14-7218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11018,'0'0'8136,"-36"60"-7591,10-28 31,-1 1 161,-4 4-97,-1-3-31,7-3-193,4-4-351,11-9-65,10-6-833,5-12-1730,18-3-1024,5-20-2947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76 11147,'0'0'12070,"-5"11"-11350,-14 20-609,-1-1 0,-35 42 0,-29 40-81,83-111-57,0 0-1,1 0 1,-1 0 0,0 0-1,1 0 1,-1 0-1,0 1 1,1-1-1,-1 0 1,1 0-1,0 1 1,-1-1-1,1 0 1,0 0-1,0 1 1,0-1 0,0 3-1,0-4-43,1 1-1,-1-1 1,1 0-1,-1 0 1,1 1 0,-1-1-1,1 0 1,-1 0-1,1 0 1,0 0-1,-1 1 1,1-1 0,-1 0-1,1 0 1,-1 0-1,1 0 1,0 0-1,-1 0 1,1-1 0,-1 1-1,1 0 1,-1 0-1,1 0 1,-1 0-1,1-1 1,0 1 0,44-25-4105,-9-5-1397,3-6-3641</inkml:trace>
  <inkml:trace contextRef="#ctx0" brushRef="#br0" timeOffset="1">416 0 10890,'0'0'10827,"-10"11"-10005,-3 1-689,-94 97 339,89-89-494,1 1 0,0 1 0,-25 43 0,42-64-18,-1 0 0,0 0-1,0 0 1,1 0 0,-1 1-1,1-1 1,-1 0 0,1 0-1,0 0 1,-1 1 0,1-1-1,0 0 1,0 1 0,0-1-1,0 0 1,0 1-1,0-1 1,0 0 0,0 0-1,0 1 1,1-1 0,0 2-1,0-3-28,-1 1 0,1-1 0,0 1 0,0-1 0,0 1 0,0-1 0,0 0 0,0 1 0,0-1-1,0 0 1,0 0 0,0 0 0,0 0 0,0 0 0,0 0 0,-1 0 0,1 0 0,0 0 0,0 0-1,0-1 1,2 0 0,5-1-501,1-1-1,-1 0 0,0-1 1,0 0-1,9-6 0,26-23-4644,3-4-4320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309 192 11115,'0'0'9352,"-8"8"-8263,-66 62-400,-115 141 0,185-206-702,-20 29 41,23-33-38,0 0 0,0 0 1,0 1-1,0-1 1,1 0-1,-1 1 0,0-1 1,1 1-1,-1-1 1,1 1-1,-1-1 0,1 1 1,0-1-1,0 1 1,0-1-1,0 1 0,0-1 1,0 1-1,0-1 0,1 3 1,0-4-64,1 1 0,0-1 0,0 1 0,0-1 1,0 0-1,0 1 0,0-1 0,0 0 0,0 0 0,0-1 0,0 1 1,0 0-1,0-1 0,0 1 0,0-1 0,2 0 0,9-4-763,-1-1 0,1 0-1,-1-1 1,0 0 0,-1 0-1,1-2 1,19-18-1,67-76-7451,-29 17 6289,26-50 6179,-9 13 1823,-83 120-5759,-1 0 0,1 0-1,-1 0 1,1 0 0,0 0 0,0 0 0,1 1 0,3-3 0,-7 5-217,0 0 0,1 0 0,-1-1 0,0 1 0,0 0 0,0 0 0,0 0-1,1 0 1,-1 0 0,0 0 0,0 0 0,0 0 0,0 0 0,1 0 0,-1 0 0,0 0 0,0 0-1,0 0 1,0 0 0,1 0 0,-1 0 0,0 0 0,0 0 0,0 0 0,0 0 0,1 1 0,-1-1-1,0 0 1,0 0 0,0 0 0,0 0 0,0 0 0,1 0 0,-1 1 0,0-1 0,0 0 0,0 0-1,0 0 1,0 0 0,0 0 0,0 1 0,0-1 0,0 0 0,1 0 0,-1 0 0,0 0 0,0 1-1,0-1 1,0 0 0,0 0 0,0 1 0,-7 22 687,-6 5-543,-1-1 1,-1-1 0,-2-1 0,-25 31-1,-87 89-19,97-111-95,-7 4-33,28-29 43,0 1 0,0 1 0,1 0 0,1 0 0,0 1 1,0 0-1,-13 25 0,22-37-69,0 0 0,0 0 1,0 1-1,0-1 0,0 0 1,0 0-1,0 0 0,0 0 0,0 1 1,0-1-1,0 0 0,0 0 0,0 0 1,0 1-1,0-1 0,0 0 1,0 0-1,0 0 0,0 0 0,0 1 1,0-1-1,0 0 0,0 0 0,0 0 1,0 0-1,0 1 0,0-1 1,0 0-1,0 0 0,0 0 0,1 0 1,-1 1-1,0-1 0,0 0 0,0 0 1,0 0-1,0 0 0,1 0 1,-1 0-1,0 0 0,0 0 0,0 1 1,0-1-1,1 0 0,-1 0 0,0 0 1,0 0-1,13-3-166,13-9-505,-8-1-1765,0-1 1,28-30-1,2-9-5746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32 10570,'0'0'2514,"-10"14"-549,-210 245 2075,137-169-3866,-106 148 0,185-231-167,-1-1-121,1 0 1,0 0 0,0 0 0,1 1 0,0-1 0,0 1 0,0 0 0,1 0 0,0 0 0,0 0 0,-1 8-1,3-14 82,1-1 0,-1 1-1,0-1 1,0 0-1,0 1 1,1-1 0,-1 1-1,0-1 1,0 0-1,1 1 1,-1-1 0,0 0-1,1 0 1,-1 1-1,1-1 1,-1 0 0,0 0-1,1 1 1,-1-1-1,1 0 1,-1 0 0,0 0-1,1 0 1,-1 1-1,1-1 1,-1 0 0,1 0-1,-1 0 1,1 0-1,-1 0 1,0 0 0,1 0-1,-1-1 1,1 1-1,-1 0 1,1 0 0,-1 0-1,1 0 1,-1 0-1,0-1 1,1 1 0,-1 0-1,1 0 1,-1-1-1,0 1 1,1 0 0,-1-1-1,0 1 1,1-1-1,23-14-674,25-30 152,-2-2 0,-2-2 0,74-105 0,-70 89-583,16-22-1585,-2 5-2311</inkml:trace>
  <inkml:trace contextRef="#ctx0" brushRef="#br0" timeOffset="1">629 21 416,'7'-6'2685,"-6"4"-2223,0 1 0,0 0 0,0 0-1,1 0 1,-1 0 0,0 0 0,1 0 0,-1 0-1,1 0 1,-1 0 0,1 1 0,-1-1 0,1 1-1,-1-1 1,3 0 0,-12 23 1348,-24 20-850,-1-1 0,-2-2 0,-44 39 0,-7 8 164,43-40-515,-25 24 653,3 2-1,-106 155 1,167-219-1238,-23 41 101,25-47-133,1 0 0,0 0 0,0 1 0,1-1 0,-1 0 0,0 0 0,1 0 0,-1 1 0,1-1 0,0 0 0,0 0 0,0 1 0,0-1 0,0 0 0,0 1 0,1-1 0,-1 0 0,1 0 0,0 3 0,1-4-56,0 0-1,0 0 0,1-1 1,-1 1-1,0-1 1,0 1-1,0-1 1,0 0-1,0 0 0,1 0 1,-1 0-1,0 0 1,0 0-1,0-1 1,1 1-1,-1-1 0,0 1 1,0-1-1,0 0 1,3-1-1,12-7-939,-1-1-1,0-1 1,0 0-1,-1-1 1,0 0 0,-1-2-1,22-25 1,-26 28-79,54-60-6663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562 0 12172,'0'0'2920,"-5"9"-983,-50 86-673,-3-4 0,-5-2 0,-120 132 0,144-179-1050,7-8 215,1 2 1,1 0 0,-26 44-1,55-78-429,0 0-1,0 0 0,-1 1 0,1-1 0,1 0 1,-1 1-1,0-1 0,0 1 0,1-1 0,0 1 1,-1-1-1,1 4 0,0-6-53,0 1 0,1 0 0,-1-1 1,0 1-1,0 0 0,0-1 0,1 1 0,-1-1 0,0 1 0,1 0 1,-1-1-1,1 1 0,-1-1 0,1 1 0,-1-1 0,1 1 1,-1-1-1,1 1 0,-1-1 0,1 0 0,-1 1 0,1-1 0,0 0 1,-1 1-1,1-1 0,0 0 0,1 0 0,1 1-395,1-1 0,0 0 0,0-1 0,-1 1 0,1-1 0,0 0 0,-1 1 0,1-2 0,-1 1 0,1 0 0,-1-1 0,1 1 0,-1-1 0,4-3 0,33-25-8044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563 7 17360,'0'0'2307,"-52"41"-386,11-2-447,-10 14-417,-10 11-705,-9 9-256,-1 5-128,4-3-1505,9-7-257,13-8-96,14-11 1378,16-17-65,15-13-1953,6-14-1,16-5 33,6-19-3043</inkml:trace>
  <inkml:trace contextRef="#ctx0" brushRef="#br0" timeOffset="1">585 0 12844,'0'0'2691,"-71"72"-962,30-28-576,-6 6 545,-1 4-545,-1 4-769,1 0-255,2-1-97,1-4-32,8-2 32,4-7-160,3-10-1698,8-7-2562,4-11-8168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302 123 14414,'-1'-9'1190,"0"3"-993,0-5 677,0 0 0,0 0 1,-2 0-1,1 1 0,-1-1 0,-1 1 1,-8-18-1,12 28-839,0-1 0,-1 1 0,1 0 0,0-1 0,0 1 0,-1 0 0,1 0 0,0 0 0,-1-1 0,1 1 0,0 0 0,-1 0 0,1 0 0,0-1 0,-1 1 0,1 0 0,0 0 0,-1 0 0,1 0 0,-1 0 0,1 0 0,0 0 0,-1 0 0,1 0 0,-1 0 0,1 0 0,0 0 0,-1 0 0,1 0 0,0 0 0,-1 1 0,1-1 0,0 0 0,-1 0 0,1 0 0,0 1 0,-1-1 0,1 0 0,0 0 0,-1 1 0,1-1 0,0 0 0,0 0 0,-1 1 0,1-1 0,0 0 0,0 1 0,0-1 0,0 0 0,-1 1 0,1-1 0,0 1 0,0-1 0,0 0 0,0 1 0,0-1 0,0 0 0,0 1 0,0 0 0,-9 31 138,7-26 58,-15 71 1748,-15 148 1,17 83-1001,-4 36-686,-64 536 535,56-653 15,-4 68-501,23-223-251,7-73-100,1 1 0,0 0 0,0 0 0,0 0 0,0 0 0,0 0 0,0 0-1,-1 0 1,1-1 0,0 1 0,0 0 0,0 0 0,0 0 0,0 0 0,-1 0 0,1 0 0,0 0 0,0 0 0,0 0 0,0 0 0,-1 0 0,1 0 0,0 0 0,0 0 0,0 0 0,0 0 0,-1 0 0,1 0 0,0 0 0,0 0 0,0 0 0,0 1 0,0-1 0,-1 0 0,1 0 0,0 0 0,0 0 0,0 0 0,0 0 0,0 0 0,0 0 0,-1 1 0,1-1 0,0 0 0,0 0 0,0 0 0,0 0 0,0 0 0,0 1 0,0-1 0,0 0 0,0 0 0,0 0 0,0 0 0,0 1 0,0-1 0,0 0 0,0 0 0,0 0 0,0 0 0,0 1 0,0-1 0,-7-16-454,10-28 339,15-87 1,0-1 34,55-588-3600,-53 545 3638,-1-183 1,-15 227-634,6 0 1,45-214 0,-50 322 620,0 0 68,0 0 0,-1 0 0,-2-1 1,0 1-1,-1-1 0,-3-24 0,2 47-6,0 0-1,0 1 1,0-1 0,-1 0-1,1 0 1,0 1 0,0-1 0,-1 0-1,1 1 1,0-1 0,-1 1-1,1-1 1,0 0 0,-1 1-1,1-1 1,-1 1 0,1-1-1,-1 1 1,1-1 0,-1 1-1,1-1 1,-1 1 0,0-1-1,0 1-1,1 1-1,0-1 0,-1 0 0,1 0 1,-1 0-1,1 0 0,0 0 0,-1 1 1,1-1-1,0 0 0,-1 0 0,1 0 1,0 1-1,-1-1 0,1 0 1,0 1-1,0-1 0,-1 0 0,1 1 1,0-1-1,0 0 0,0 1 0,0-1 1,-1 0-1,1 1 0,0-1 0,0 1 1,0-1-1,0 0 0,0 1 0,0-1 1,0 1-1,0-1 0,0 0 0,0 1 1,0-1-1,0 0 0,0 1 0,1 0 1,13 350-40,-53 820 465,1-818-378,-4 43-88,37-338 64,-3 73-713,8-126-2510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0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67 1185,'2'-11'6379,"4"-44"6669,-6 75-11991,-14 219-766,4-119-252,-4 76-18,-28 525-170,33-607 212,-43 205 0,-6 47 20,51-230 342,-5 61 1667,7-165-1839,0 0 1,-2-1-1,-1 0 1,-13 31-1,18-55-206,0 0 89,0 1 1,1-1 0,-1 0 0,1 1 0,1 0-1,-2 13 1,3-21-169,4-10-843,0-2-1251,0 0 0,-1 0 0,3-22 0,-3 4-6651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2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445 42 14830,'0'0'8221,"7"-8"-5765,23-25-433,-34 40 650,-24 35-2415,-187 192 883,21-25-675,184-193-468,19-17-33,24-21 61,75-83-77,-4-5 0,94-131 0,-194 237 55,-217 226-202,-47 37 502,247-238-234,13-21-69,0 0 0,0 1 0,1-1 0,-1 0 0,0 0 0,0 1 0,0-1 0,1 0 0,-1 0 0,0 1 0,0-1 0,1 0 0,-1 0 0,0 0 0,1 1 0,-1-1 0,0 0 0,1 0 0,-1 0 0,0 0 0,1 0 0,-1 0 0,0 0 0,1 0 0,-1 0 0,0 0 0,1 0 0,-1 0 0,0 0 0,1 0 0,-1 0 0,0 0 0,1 0 0,-1 0 0,1-1 0,4 0 9,1 0 0,-1-1 0,0 0 0,0 0 0,1-1 0,6-4 0,71-56-187,-4-4 0,128-138 0,-139 134 36,-49 52 129,-9 10 24,0-2 1,0 1-1,15-25 0,-41 43 42,-45 39-38,2 2 0,-89 96 0,132-129-1,-9 9 3,1 1-1,2 1 1,-24 35-1,37-35-209,9-27 128,0 0 0,0 0-1,1-1 1,-1 1 0,0 0 0,0-1 0,1 1 0,-1 0 0,0 0-1,0 0 1,1-1 0,-1 1 0,0 0 0,0 0 0,1 0 0,-1 0-1,0-1 1,1 1 0,-1 0 0,0 0 0,1 0 0,-1 0 0,0 0-1,1 0 1,-1 0 0,0 0 0,1 0 0,-1 0 0,0 0 0,1 0-1,-1 0 1,0 0 0,1 0 0,-1 1 0,0-1 0,1 0 0,-1 0-1,0 0 1,1 0 0,-1 1 0,0-1 0,0 0 0,1 0 0,-1 1-1,0-1 1,0 0 0,0 0 0,1 1 0,-1-1 0,0 0 0,0 1 0,0-1-1,0 0 1,0 0 0,1 1 0,-1-1 0,0 0 0,0 1 0,0-1-1,0 0 1,0 1 0,0-1 0,0 0 0,0 1 0,0-1 0,0 1-1,1-3-516,1 0-1,-1 0 1,0 0-1,1 0 1,-1 0-1,0 0 1,0 0-1,0 0 1,0-1-1,-1 1 1,1 0-1,-1-1 1,1 1-1,-1-5 1,2-21-7027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3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10794,'0'0'20067,"10"0"-19271,4 2-741,0 1 1,0 0 0,0 1-1,-1 0 1,1 1-1,-1 0 1,0 1 0,-1 1-1,1 0 1,-1 1 0,-1 0-1,21 18 1,7 9 73,-2 1 0,45 55 0,-80-89-129,27 33 0,39 61 0,-69-96 0,1 0 0,0 0 0,-1 0 0,1 0 0,0 0 0,0 0 0,-1 0 0,1 0 0,0 0 0,0 0 0,-1 0 0,1 0 0,0 0 0,0 1 0,-1-1 0,1 0 0,0 0 0,0 0 0,-1 0 0,1 0 0,0 1 0,0-1 0,0 0 0,-1 0 0,1 0 0,0 1 0,0-1 0,0 0 0,0 0 0,-1 0 0,1 1 0,0-1 0,0 0 0,0 0 0,0 1 0,0-1 0,0 0 0,0 0 0,0 1 0,0-1 0,0 0 0,0 1 0,0-1 0,0 0 0,0 0 0,0 1 0,0-1 0,0 0 0,0 0 0,0 1 0,0-1 0,1 0 0,-1 0 0,0 1 0,0-1 0,0 0 0,0 0 0,1 0 0,-1 1 0,0-1 0,-20-9 0,19 9 0,-41-27-249,1-1 1,1-3-1,-69-68 1,71 62 23,-2 2-1,-1 1 1,-54-33 0,69 56 151,26 12 72,-1-1 0,1 0-1,0 0 1,0 1 0,-1-1 0,1 0 0,0 0-1,0 1 1,0-1 0,-1 0 0,1 1-1,0-1 1,0 0 0,0 1 0,0-1 0,0 0-1,0 1 1,0-1 0,0 0 0,0 1-1,0-1 1,0 0 0,0 1 0,0-1 0,0 0-1,0 1 1,0-1 0,0 0 0,0 1-1,0-1 1,0 0 0,0 1 0,1-1 0,-1 0-1,0 0 1,0 1 0,0-1 0,1 1 0,2 5 13,1 0 1,0 0-1,0 0 1,1-1 0,7 8-1,340 273 735,-278-230-835,-121-77-7059,15 4 218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9641,'0'0'-737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16624,'0'0'10388,"-10"0"-9107,6 0-1166,0 0 0,0 1 0,1-1 0,-1 1 0,0-1 0,1 1 0,-1 0 0,0 0 0,1 1 0,-1-1 0,1 1 0,0 0 0,-1 0 0,1 0 0,0 0 0,0 0 0,0 1 0,1 0 0,-1-1 0,1 1 0,-1 0 0,1 0 0,0 0 0,0 0 0,-2 5 0,-19 41 2,3 1-1,-20 72 1,26-77-56,12-37-82,-5 10 79,2 1 0,0 0 1,1 1-1,-1 20 0,5-37-37,-1 0 1,1 0-1,0 0 0,0-1 0,0 1 1,0 0-1,1 0 0,-1 0 1,1 0-1,-1-1 0,1 1 0,0 0 1,0 0-1,0-1 0,1 1 0,-1-1 1,1 1-1,-1-1 0,1 0 0,0 1 1,0-1-1,0 0 0,0 0 0,0-1 1,0 1-1,1 0 0,-1-1 1,1 1-1,-1-1 0,1 1 0,-1-1 1,1 0-1,0 0 0,0-1 0,4 2 1,5-2-19,-1 1-1,1-2 1,-1 0 0,0 0 0,1-1 0,-1 0 0,0-1 0,0 0 0,-1-1 0,1 0 0,-1-1 0,1 0 0,-1-1 0,-1 0-1,13-10 1,1-2-5,-1-1 1,-1 0-1,-1-2 0,35-45 0,-53 63 2,2-1 0,-1-1 0,1 0 0,-1 0 0,0 0 0,0 0 0,0-1 0,-1 1 0,0-1 0,0 1 0,1-10 0,-3 15 0,0 0 0,0 0 0,0-1 0,0 1 0,0 0 0,0-1 0,-1 1 0,1 0 0,0 0 0,0-1 0,0 1 0,-1 0 0,1 0 0,0-1 0,0 1 0,-1 0 0,1 0 0,0 0 0,0 0 0,-1-1 0,1 1 0,0 0 0,-1 0 0,1 0 0,0 0 0,-1 0 0,1 0 0,0 0 0,-1 0 0,1 0 0,0 0 0,-1 0 0,1 0 0,0 0 0,-1 0 0,1 0 0,0 0 0,0 0 0,-1 0 0,1 0 0,0 1 0,-1-1 0,1 0 0,0 0 0,0 0 0,-1 1 0,1-1 0,0 0 0,0 0 0,-1 0 0,1 1 0,0-1 0,0 0 0,0 1 0,0-1 0,-1 1 0,-17 13 0,9-4 0,1 1 0,-1 1 0,2-1 0,0 1 0,-11 25 0,15-30 0,0 0 0,1 0 0,0 1 0,0-1 0,0 1 0,1 0 0,0-1 0,1 1 0,0 0 0,0-1 0,1 1 0,2 11 0,-3-17-184,1 0 0,0 0 0,0-1 0,0 1 0,0 0 1,0-1-1,1 1 0,-1-1 0,0 1 0,1-1 0,-1 0 0,1 1 0,-1-1 0,1 0 0,0 0 0,3 1 1,-3-1-239,0 1 0,0-2 0,0 1 0,0 0 0,0 0 1,0-1-1,1 1 0,-1-1 0,0 1 0,1-1 1,-1 0-1,0 0 0,0 0 0,1-1 0,-1 1 1,0 0-1,1-1 0,-1 1 0,0-1 0,0 0 1,0 0-1,0 0 0,4-2 0,6-13-8781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9438 370 10218,'0'0'8488,"-9"-5"-8376,-5-1-98,-1 1 0,0 0 1,0 2-1,0 0 0,-1 0 0,1 1 0,0 1 1,-29 2-1,-661-44 582,385 16-471,308 26-139,-804-52 1181,-2 40 1619,809 13-2801,-317 16 1840,276-9-1282,-95 27 0,-23 5-705,36-25-384,0-5 1,-1-6-1,-157-16 1,-399-77-381,327 36 1322,-27-5 734,-91-11-861,-3 34-275,-506 75-76,6 73 63,805-89 19,-367 59 181,532-80-85,5-1 77,-1 1 0,0 0-1,1 1 1,-13 5-1,19-7-148,0-1 0,0 2-1,0-1 1,0 0-1,1 0 1,-1 0-1,1 1 1,-1-1-1,1 1 1,-1 0-1,1-1 1,0 1 0,0 0-1,0 0 1,0-1-1,0 1 1,0 0-1,0 0 1,1 0-1,-1 0 1,1 0 0,-1 0-1,1 0 1,0 3-1,-7 73-69,4-46-158,0 52 0,3-83 150,0-1 0,0 1-1,0-1 1,0 0 0,0 1-1,0-1 1,0 1-1,0-1 1,0 0 0,0 1-1,0-1 1,0 1 0,1-1-1,-1 0 1,0 1 0,0-1-1,0 0 1,1 1-1,-1-1 1,0 0 0,0 1-1,1-1 1,-1 0 0,0 1-1,1-1 1,-1 0-1,0 0 1,1 0 0,-1 1-1,0-1 1,1 0 0,-1 0-1,1 0 1,-1 0-1,0 0 1,1 0 0,-1 0-1,1 1 1,-1-1 0,0 0-1,1 0 1,-1-1-1,1 1 1,-1 0 0,0 0-1,1 0 1,-1 0 0,1 0-1,-1 0 1,0 0 0,1-1-1,-1 1 1,0 0-1,1 0 1,-1-1 0,0 1-1,1 0 1,-1 0 0,0-1-1,0 1 1,1 0-1,-1-1 1,0 1 0,0 0-1,0-1 1,1 0 0,11-12-3906,-6 1-3716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9 4740,'-5'-2'997,"0"1"-1,0-1 0,0 1 1,0 0-1,0 0 0,-1 1 0,-7-1 1,13 8 2814,1 19-1958,3 6-1003,-2 1 0,-1 0 0,-2 0 0,-1 0 0,-1-1 1,-2 1-1,-10 37 0,-11 11-219,12-39 401,-17 84 1,31-125-1024,0-1 0,-1 0 0,1 1 0,0-1 0,0 1 1,0-1-1,-1 1 0,1-1 0,0 0 0,0 1 0,0-1 1,0 1-1,0-1 0,0 1 0,0-1 0,0 1 0,0-1 1,0 1-1,0-1 0,0 1 0,0-1 0,0 1 0,0-1 0,1 1 1,-1-1-1,0 0 0,0 1 0,0-1 0,1 1 0,-1-1 1,0 0-1,1 1 0,-1-1 0,0 0 0,1 1 0,-1-1 1,0 0-1,1 1 0,-1-1 0,1 0 0,-1 0 0,0 1 0,1-1 1,-1 0-1,1 0 0,-1 0 0,1 0 0,-1 0 0,1 0 1,-1 0-1,1 0 0,-1 0 0,1 0 0,-1 0 0,1 0 1,-1 0-1,0 0 0,1 0 0,-1 0 0,1 0 0,-1-1 0,1 1 1,-1 0-1,1 0 0,-1-1 0,0 1 0,1 0 0,31-24 337,-29 21-300,156-139 532,141-112-3030,-256 222 713,33-25-5357,-32 18-3041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2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11403,'0'0'10303,"11"4"-9561,27 3-327,0-1 0,0-2 0,63-2 0,1224-6 4000,-1240 0-3936,161-30 1,-159 19-332,145-7 0,306 27 1336,-388-1-1309,191 30 1,69 4 92,-50-38-231,180 8 33,-449 4-37,-66-7-16,0-2 0,1 0-1,-1-1 1,1-2-1,48-5 1,-72 5-24,8-2-27,0 0 0,0-1 0,0 0 1,17-8-1,-28 10-417,0 0 0,0 0 0,0 0 0,1 0 0,-1 0 0,0 0 0,0 0 0,0 1 0,-1-1 0,1 0 0,0 1 0,0-1 0,0 0 0,0 1 0,-1 0 0,-1-1 0,-3-2-1737,-11-8-3374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 5317,'0'0'12182,"-8"0"-10351,-10 0-1895,-10 0 4618,24 0-410,36 0-3473,209-17-352,-239 17-318,8 0-16,-10 3 24,-20 8 52,-34 11 18,25-13-2,0-1 0,-1-1-1,0-1 1,-56 2 0,85-8-61,5 1-40,0-1 21,1 1 0,-1-1 0,0 0 0,0 0 0,0 0 0,0-1 1,0 0-1,6-1 0,-4 1 0,209-21 72,-403 20-33,151 0-2832,67-10-3044,8-11-4783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57 8840,'0'0'5376,"-9"-5"-4415,7 4-893,-39-22 1241,40 22-1188,0 0-1,-1 0 1,1 1-1,0-1 1,-1 0-1,1 1 1,-1-1-1,1 1 0,0 0 1,-1 0-1,1-1 1,-1 1-1,1 0 1,-1 0-1,1 0 1,-1 1-1,1-1 0,-1 0 1,1 0-1,-1 1 1,1-1-1,0 1 1,-1-1-1,1 1 1,0 0-1,-1-1 0,1 1 1,0 0-1,0 0 1,0 0-1,-2 1 1,0 3 118,0 0 0,1 0 0,-1 0 0,1 0 0,0 0 1,0 1-1,0-1 0,1 0 0,0 1 0,0 0 0,0-1 1,1 1-1,0 0 0,1 10 0,0-15-196,-1 0-1,1 0 1,-1 0-1,1 0 1,0-1 0,0 1-1,-1 0 1,1-1 0,0 1-1,0 0 1,0-1-1,0 1 1,0-1 0,0 1-1,0-1 1,0 1-1,0-1 1,0 0 0,0 0-1,0 0 1,0 1-1,0-1 1,0 0 0,2 0-1,32-1 780,-27 0-563,17-2 217,1-1 0,-1-1-1,44-16 1,23-6-249,-64 22-196,70-18 112,0 6 0,177-10-1,-274 27-137,0-1 0,0 1 0,0 0 1,0 0-1,0 0 0,0 0 0,0 0 0,0 0 0,0 0 0,0 0 0,0 0 0,0 1 0,0-1 0,-1 0 1,1 0-1,0 1 0,0-1 0,0 1 0,0-1 0,0 1 0,0-1 0,-1 1 0,1 0 0,0-1 0,0 1 1,-1 0-1,1 0 0,-1-1 0,1 1 0,-1 0 0,1 0 0,-1 0 0,1 0 0,-1 0 0,1 0 0,-1 0 0,0-1 1,0 3-1,0-2 3,-1 1 0,1-1 1,-1 1-1,1-1 1,-1 0-1,0 1 0,0-1 1,0 0-1,0 0 1,0 0-1,0 0 0,0 0 1,0 0-1,0 0 0,-1 0 1,1 0-1,0 0 1,-1 0-1,1-1 0,0 1 1,-1-1-1,1 1 0,-1-1 1,1 1-1,-3-1 1,-66 13 82,-122 6 0,127-15-104,0 3 0,-95 21 1,11 16 22,694-155-4,-294 67-551,-413 68 390,13 5 221,-311 49 285,509-81-330,88-9-16,-17-7-103,246-53-471,-352 66 560,-27 5-4,-29 5-24,-56 18 363,-116 41 0,18-5-33,179-53-331,-21 5-191,0-1-1,-44 3 1,78-11-441,-12-1-346,11-7-4718,6-10-2898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0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249 8104,'0'0'7057,"4"-9"-5899,1 0-859,-3 7-220,-1-1 0,1 0 0,-1 0-1,1 0 1,-1 0 0,0-1 0,0 1 0,0 0 0,-1 0 0,1-1 0,-1 1-1,1-4 1,-2 5 0,1 1 0,0-1-1,-1 1 1,1-1-1,-1 1 1,0-1 0,1 1-1,-1 0 1,0-1-1,0 1 1,0 0-1,0-1 1,0 1 0,0 0-1,0 0 1,-1 0-1,1 0 1,0 0 0,-1 0-1,1 1 1,0-1-1,-3-1 1,-42-15 1039,29 11-654,-98-48-114,-5-1-27,104 49-303,0 1-1,0 1 1,0 1 0,0 0 0,0 1 0,-20 0 0,2 3-27,1 2 1,-1 1-1,1 2 1,-59 17 0,35-3-10,-99 48 0,143-60 26,0 1 1,0 0 0,1 0-1,1 1 1,0 1-1,0 0 1,1 0 0,0 1-1,1 0 1,0 1 0,1 0-1,-11 26 1,9-18-2,1 1-1,2 0 1,0 0 0,1 0 0,2 1-1,0 0 1,-1 43 0,6-53 37,0 1 1,2-1-1,0 0 1,0 1-1,1-1 1,1-1-1,0 1 1,1 0-1,0-1 1,1-1-1,0 1 1,1-1-1,11 13 1,6 5 96,1-1 0,1-2-1,48 37 1,-22-25 105,2-2-1,1-2 0,1-2 1,2-4-1,85 30 0,-124-51-148,0-2 0,1 0 0,-1-1-1,1-2 1,0 0 0,-1-1 0,1 0 0,31-5-1,-36 1 44,0 0-1,0-1 0,0-1 0,-1 0 1,0-1-1,0-1 0,0 0 0,-1-1 0,0-1 1,-1 0-1,17-14 0,3-7 130,0-1 0,-2-2-1,-2 0 1,-1-2 0,32-54-1,-45 64-176,-2 0-1,-1 0 0,-1-1 1,-1-1-1,-1 0 0,-2 0 0,-1-1 1,-1 0-1,3-48 0,-7 49-81,-1 0-1,-1 0 1,-1 0-1,-10-45 1,9 63-13,0-1 1,0 1 0,-1 0 0,-1 0-1,1 0 1,-1 1 0,-1 0 0,1 0-1,-2 0 1,1 0 0,-1 1 0,0 0 0,0 1-1,-1-1 1,0 2 0,-11-8 0,2 5-59,0 0 0,0 1 0,0 1 1,-1 1-1,0 0 0,0 1 0,0 1 1,-22 0-1,-38-9-4441,59 5 192,12-5-2792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2448 223 8456,'-363'-140'3310,"296"120"-3962,0 2-1,-2 4 0,-108-10 0,84 19 243,-1 4 0,1 4-1,0 4 1,0 4-1,-118 29 1,148-23 760,1 3-1,1 2 1,1 3-1,1 3 1,1 2-1,2 3 1,2 2-1,-76 63 1,88-61-255,1 2 0,1 2 0,3 2 0,1 1 0,3 2 0,1 1 0,-47 96 1,63-109-63,3 1 0,0-1-1,3 2 1,0 0 0,3 0 0,1 1 0,1-1 0,2 1 0,2 0 0,1 0 0,2 0 0,2 0 0,9 41 0,-5-47-22,0-2 0,3 1-1,0-1 1,2-1 0,1 0 0,1-1 0,1 0-1,39 47 1,-28-44 22,1-1 0,2-1 0,1-1 0,1-2 0,1-1 0,44 23 0,-7-12 203,1-3-1,2-4 0,1-2 1,1-3-1,0-4 0,135 16 0,-19-18 339,367-13 0,-438-12-526,-1-5 0,-1-5 0,171-50 0,-204 41 107,-1-3 0,-2-3 0,-1-4-1,-2-4 1,100-68 0,-141 82-80,-1-2 0,-1-2 0,-2 0 1,-1-3-1,40-52 0,-57 64-22,-1-1 1,-1 0 0,-1-1-1,-1 0 1,-1-1 0,-1 0-1,-2-1 1,0 0 0,-2 0-1,6-46 1,-10 44 82,-2-1 0,-1 1 0,0 0-1,-3-1 1,0 1 0,-1 1 0,-2-1 0,-1 1-1,-1 0 1,-2 1 0,0 0 0,-17-27 0,7 18 37,-3 1 1,-1 2 0,-1 0-1,-1 1 1,-2 2 0,-1 1-1,-58-42 1,44 41-149,-2 1-1,-1 2 1,-1 2 0,0 3-1,-2 1 1,-72-17-1,-98-8-1969,-3 20-4498,111 17-774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 96,'0'0'13736,"-9"-3"-12887,3 1-777,-42-12 957,45 13-933,1 1 0,0 0 0,-1 0-1,1 0 1,-1 0 0,1 0 0,0 0-1,-1 0 1,1 1 0,0-1 0,-1 1-1,1 0 1,0 0 0,0 0 0,0 0-1,0 0 1,0 0 0,0 0 0,0 1-1,0-1 1,-2 3 0,-5 9 56,0-1 0,1 1 0,1 1 1,0 0-1,1 0 0,0 0 0,2 0 0,-7 28 0,2 12-7,-3 60 0,10-97-96,-4 81-1,8 159 0,1-225-29,2 0 0,17 61-1,-17-75-65,2 0-1,0-1 0,0 0 1,2-1-1,0 1 0,18 22 1,-26-37 36,1 1 1,0-1 0,0 1-1,0-1 1,0 0 0,0 0-1,1 0 1,-1 0 0,1-1-1,-1 1 1,1-1 0,0 1-1,-1-1 1,1 0 0,0 0-1,0 0 1,0 0 0,0-1-1,0 1 1,0-1-1,0 0 1,0 0 0,0 0-1,0 0 1,0 0 0,0-1-1,0 1 1,0-1 0,0 0-1,-1 0 1,1 0 0,0 0-1,0 0 1,-1-1 0,1 1-1,0-1 1,-1 0 0,0 0-1,1 0 1,-1 0 0,0 0-1,0 0 1,0 0 0,0-1-1,-1 1 1,1-1 0,1-3-1,17-28 369,-2-1-1,-2 0 1,-1-1-1,-1-1 1,16-73-1,-13 18 917,9-124 0,-23 178-1032,-1-1-1,-2 1 1,-9-77 0,8 107-364,0-1-1,-1 0 1,-1 0-1,1 1 1,-1-1 0,-1 1-1,0 0 1,0 0 0,0 0-1,-1 0 1,0 1-1,-1 0 1,1 0 0,-1 0-1,-1 1 1,1 0 0,-1 0-1,0 0 1,-1 1-1,1 0 1,-1 1 0,0 0-1,-10-4 1,14 6-544,0 1 0,-1 0 0,1 1 0,0-1 0,-1 1 0,1-1 0,-7 2 0,-4 1-4437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 10282,'0'0'11285,"14"-2"-10666,66-13 126,-30 4-392,1 2 0,58-3 1,-107 12-355,-1 0 0,0 0 1,0 0-1,0 0 1,0 0-1,1 0 0,-1 1 1,0-1-1,0 0 0,0 1 1,0-1-1,0 1 0,0-1 1,0 1-1,0-1 0,0 1 1,0 0-1,1 0 1,-1 0 3,-1-1 0,0 1 1,1 0-1,-1-1 0,0 1 1,0 0-1,0-1 0,1 1 1,-1 0-1,0-1 0,0 1 1,0 0-1,0-1 0,0 1 1,0 0-1,0 0 0,0-1 1,-1 1-1,1 0 0,0-1 1,0 1-1,-1 0 1,-1 3 31,0-1 1,0 1 0,0-1-1,0 0 1,-1 0 0,1 0-1,-1 0 1,0-1 0,-5 5-1,-14 8 511,-1-2-1,0 0 0,0-2 0,-51 18 0,57-24-266,1 0 0,-2-1 0,1-1 0,0-1 0,-1 0 0,1-1 0,-1-1 0,-27-4 0,44 4-275,0 0-1,0 0 1,0 0-1,0 0 1,0-1-1,0 1 1,0 0-1,0-1 1,0 1-1,0-1 1,0 1-1,0-1 1,0 1-1,0-1 1,1 0-1,-1 0 1,0 1-1,0-1 1,1 0-1,-1 0 1,1 0-1,-1 0 1,0 1-1,1-1 1,0 0-1,-1 0 1,1 0-1,-1 0 1,1 0-1,0 0 1,0-1-1,0 1 1,0 0-1,0 0 1,0 0-1,0 0 1,0 0-1,0 0 1,0 0-1,0 0 1,1 0-1,-1 0 1,1-2-1,0 0-5,1-1 1,-1 1-1,1 0 0,0-1 1,0 1-1,0 0 0,0 0 1,1 0-1,-1 0 0,1 0 1,3-2-1,17-9-31,0 1 1,1 2-1,0 0 1,1 2-1,0 0 1,0 2 0,1 0-1,0 2 1,0 1-1,1 1 1,32 1-1,-59 2 32,0 0 0,0 0 1,0 0-1,0 0 0,0 0 0,1 0 0,-1-1 1,0 1-1,0 0 0,0 0 0,0 0 0,1 0 0,-1 0 1,0 0-1,0 0 0,0 0 0,0 0 0,1 0 0,-1 0 1,0 0-1,0 0 0,0 0 0,0 0 0,1 0 0,-1 0 1,0 0-1,0 0 0,0 0 0,0 1 0,0-1 1,1 0-1,-1 0 0,0 0 0,0 0 0,0 0 0,0 0 1,0 0-1,0 1 0,1-1 0,-1 0 0,0 0 0,0 0 1,0 0-1,0 0 0,0 1 0,0-1 0,0 0 0,0 0 1,0 0-1,0 0 0,0 1 0,0-1 0,0 0 1,0 0-1,0 0 0,0 0 0,0 1 0,0-1 0,0 0 1,0 0-1,0 0 0,0 0 0,0 1 0,0-1 0,0 0 1,0 0-1,-8 7 19,8-7-18,-21 13 142,-45 21 0,48-26-557,1 1-1,-1 0 0,2 1 1,-26 20-1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129 109 6502,'0'0'2376,"-10"4"-129,-1 0-1705,2 1 353,0-1 1,-1-1-1,1 1 1,-1-1-1,1-1 1,-1 0 0,0 0-1,0-1 1,-12 0-1,57-17-197,-25 10-627,52-22 76,-20 9 68,69-41-1,-110 60-59,-8 1 150,-199 118 3853,277-156-4225,135-61-2450,-366 175 4074,56-24-1774,87-47-1812,8-6-4366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17969,'0'0'12812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5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37 135 1954,'0'0'6630,"10"-10"-6069,5-3 205,0 0 0,0 1 0,1 1 0,1 0 0,0 1 0,0 1 0,29-11 0,-35 16-721,18-5 797,-26 10-191,-19 7 37,-38 18 33,20-11 149,1 1 0,0 2 0,-41 29 1,71-40-392,15-8-378,21-9-62,269-129-835,-300 138 828,-18 4 155,-22 12 311,1 3-1,1 1 1,0 2-1,-40 31 1,76-52-497,0 1 1,0-1 0,0 0-1,0 0 1,0 0-1,0 0 1,0 0-1,0 0 1,0 0 0,0 0-1,0 0 1,0 0-1,0 1 1,0-1-1,0 0 1,0 0-1,0 0 1,0 0 0,0 0-1,0 0 1,0 0-1,0 0 1,0 1-1,0-1 1,0 0 0,0 0-1,0 0 1,0 0-1,0 0 1,0 0-1,0 0 1,0 0-1,0 0 1,0 0 0,0 1-1,0-1 1,18-6 50,25-12-39,-31 12-153,-7 2-106,1 1 0,0 0 0,0 1 0,1-1-1,-1 1 1,0 0 0,8-1 0,-14 3 176,1 1-1,-1-1 1,0 0-1,0 0 1,0 0-1,0 1 1,1-1-1,-1 0 1,0 0-1,0 1 1,0-1-1,0 0 1,0 1-1,0-1 1,0 0-1,0 0 1,0 1-1,0-1 1,0 0-1,0 1 1,0-1-1,0 0 1,0 0-1,0 1 1,0-1-1,0 0 1,0 0-1,0 1 1,0-1-1,0 0 1,-1 1-1,1-1 1,0 0 0,0 0-1,0 0 1,0 1-1,-1-1 1,1 0-1,0 0 1,0 0-1,-1 1 1,1-1-1,0 0 1,0 0-1,-1 0 1,1 0-1,0 0 1,-1 1-1,-12 13-2331,-13 5-3865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153 107 4036,'-58'28'9077,"50"-24"-6970,21-11-1323,-1 0 0,0-1 0,0 0 0,13-13 0,28-18-204,-6 12 82,-46 26-422,-27 11 742,-40 27-495,19-11 514,-76 54-1,173-95-1326,268-143-2348,-379 195 2944,-63 50 0,43-28-6565,67-50-2540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602 7719,'0'0'10917,"3"-10"-9561,-1 3-1178,1 0 0,-1 0 0,0-1 0,-1 1 0,0-1 0,0 0 0,0 1 0,-1-1 0,-1 0 0,1 1 0,-1-1 0,0 1 0,-1-1-1,0 1 1,0-1 0,0 1 0,-1 0 0,0 0 0,-1 0 0,-6-10 0,-10-2-120,-1 0-1,-1 1 1,0 2 0,-1 0-1,-1 1 1,-51-22-1,-1-3-1,-161-81-52,195 104-14,-1 2-1,-1 1 1,-83-13 0,-313-8-4,228 24 76,189 10-59,-22-3-2,-1 2-1,-56 6 1,95-3 25,0 1 0,0 0-1,0 0 1,0 1 0,1-1 0,-1 1-1,1 1 1,0 0 0,0-1 0,0 2-1,0-1 1,1 1 0,0 0-1,0 0 1,0 0 0,0 1 0,1-1-1,-6 12 1,-6 10 146,2 2 0,1-1 0,-9 32 1,4-12-102,8-20-235,7-20-165,1 1-1,-1 0 1,-1-1-1,0 0 1,0 0-1,0 0 1,-1 0-1,0 0 1,-7 7-1,11-15 204,1 0 1,0 0-1,0 0 0,0 1 1,0-1-1,-1 0 0,1 0 1,0 0-1,0 0 0,0 0 1,0 0-1,-1 1 0,1-1 1,0 0-1,0 0 0,-1 0 1,1 0-1,0 0 0,0 0 0,0 0 1,-1 0-1,1 0 0,0 0 1,0 0-1,0 0 0,-1 0 1,1 0-1,0 0 0,0 0 1,-1 0-1,1 0 0,0-1 1,0 1-1,0 0 0,0 0 1,-1 0-1,1 0 0,0 0 0,0 0 1,0-1-1,0 1 0,-1 0 1,1 0-1,0 0 0,0-1 1,-1-11-5390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11659,'-4'12'2477,"-5"19"-1483,1 1 0,2-1 0,1 2 0,-1 44 0,4-32-645,1-6-193,1 0 0,6 42 0,-6-79-115,0 0-1,0 0 1,0 0 0,0 0-1,1 0 1,-1 0 0,1 0-1,0 1 1,-1-2 0,1 1-1,0 0 1,0 0 0,0 0 0,1 0-1,-1-1 1,0 1 0,1 0-1,-1-1 1,1 1 0,-1-1-1,1 0 1,0 1 0,-1-1 0,1 0-1,0 0 1,0 0 0,0 0-1,0-1 1,0 1 0,0 0-1,0-1 1,0 1 0,0-1-1,0 0 1,0 0 0,1 0 0,-1 0-1,0 0 1,3-1 0,4-1 124,0 0 1,0-1-1,0-1 1,-1 1-1,1-1 1,-1-1-1,15-9 1,236-159 150,-146 102-3771,-37 24-3469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141 617 5093,'0'0'1206,"-9"-1"-816,-7 1 320,-44-4-1624,30-3 3822,9-6 5401,17 0-2545,8-1-3578,14-12-1590,-14 22-19,233-249 2345,-32 37-4803,-198 209 1186,18-26-993,-18 9-5303,-20 23-6280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17969,'0'0'3721,"-9"3"-1917,5-2-1749,1 0-1,-1 1 0,0-1 1,1 1-1,-1 0 0,1 0 1,0 0-1,0 1 0,0-1 1,0 1-1,0 0 0,0 0 1,1 0-1,-1 0 1,1 0-1,0 0 0,0 1 1,0-1-1,0 1 0,0-1 1,-1 6-1,-43 105 536,-82 148 0,124-257-472,-8 24 1004,12-29-1110,0 1 1,0-1-1,0 1 1,0-1 0,0 1-1,0-1 1,0 1-1,0-1 1,0 1 0,0-1-1,0 1 1,0-1-1,1 0 1,-1 1 0,0-1-1,0 1 1,1-1-1,-1 1 1,0-1 0,0 0-1,1 1 1,-1-1-1,1 0 1,-1 1 0,0-1-1,1 0 1,-1 1-1,1-1 1,-1 0 0,0 0-1,1 0 1,-1 1-1,1-1 1,-1 0 0,1 0-1,-1 0 1,1 0-1,-1 0 1,1 0 0,-1 0-1,1 0 1,-1 0-1,1 0 1,-1 0 0,1 0-1,-1 0 1,1 0 0,-1-1-1,1 1 1,-1 0-1,1-1 1,19-4 136,0 0 0,0-2-1,-1 0 1,0-1 0,26-16 0,12-5 95,66-23-39,21-9-5748,-89 33-1397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29 396 14061,'0'0'2883,"0"-11"-251,2-6-1759,-1 12-579,0-1 1,-1 0 0,1 1-1,-1-1 1,0 0-1,-1 0 1,-2-10 0,1 15 947,0 9-936,-2 11-125,-7 97 3138,2-41-685,8-75-2617,1 1 0,0-1 0,0 1 1,0 0-1,-1-1 0,1 1 0,0 0 1,0-1-1,0 1 0,0 0 1,0-1-1,0 1 0,0 0 0,0-1 1,1 1-1,-1 0 0,0-1 0,0 1 1,0-1-1,1 1 0,-1 0 1,0-1-1,1 1 0,-1-1 0,1 1 1,-1-1-1,0 1 0,1-1 0,-1 1 1,1-1-1,-1 1 0,1-1 1,0 0-1,-1 1 0,1-1 0,-1 0 1,1 1-1,0-1 0,-1 0 1,1 0-1,-1 0 0,1 0 0,0 0 1,-1 1-1,1-1 0,0 0 0,-1 0 1,1-1-1,0 1 0,-1 0 1,1 0-1,0 0 0,-1 0 0,1 0 1,0-1-1,-1 1 0,1 0 0,-1-1 1,1 1-1,0 0 0,-1-1 1,1 0-1,2-1-1,1 0 1,-1 0-1,0 0 1,0 0-1,-1-1 1,1 1-1,-1-1 1,1 1 0,-1-1-1,0 0 1,4-6-1,6-26 232,-2 0 0,0-1-1,7-67 1,-13 69-345,1 0 1,2 0-1,2 1 0,24-62 0,-30 89 22,0 0 1,-1 0-1,0 0 0,0-1 1,0 1-1,-1 0 0,0-1 0,1-11 1,-2 17 69,0 1 1,-1 0 0,1 0 0,0-1-1,0 1 1,-1 0 0,1 0 0,0 0 0,0 0-1,-1-1 1,1 1 0,0 0 0,0 0-1,-1 0 1,1 0 0,0 0 0,-1 0-1,1 0 1,0 0 0,-1 0 0,1 0 0,0 0-1,-1 0 1,1 0 0,0 0 0,0 0-1,-1 0 1,1 0 0,0 0 0,-1 0 0,1 0-1,0 0 1,-1 1 0,1-1 0,0 0-1,0 0 1,-1 0 0,1 1 0,0-1 0,0 0-1,0 0 1,-1 0 0,1 1 0,0-1-1,0 0 1,0 1 0,0-1 0,-1 0-1,1 1 1,-14 13-3,7-1 0,1 0 0,1 1 0,0-1 0,1 1 1,0 1-1,1-1 0,-2 24 0,2 109 7,3-102-4,0-2 40,1 0-1,3 0 1,1 0-1,2 0 1,19 62 0,-12-78 168,-10-43 215,-12-50 180,-29-40-593,25 75-12,0 0 0,2-1-1,1 0 1,2-1 0,1 0 0,-2-36 0,8 67-114,1 1 0,-1-1 1,0 0-1,1 0 1,0 0-1,-1 1 0,1-1 1,0 0-1,0 1 1,0-1-1,0 1 0,0-1 1,0 1-1,0-1 1,0 1-1,1 0 0,-1-1 1,0 1-1,1 0 0,-1 0 1,1 0-1,0 0 1,-1 0-1,1 1 0,0-1 1,0 0-1,-1 1 1,1-1-1,0 1 0,0 0 1,0-1-1,2 1 1,28-14-9601,-26 5 2092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14990,'0'0'7143,"73"4"-17489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15567,'0'0'7409,"-8"12"-5161,0 0-1902,1-1 1,1 1-1,0 1 1,1-1-1,0 1 1,1 0-1,0 0 1,1 0-1,-2 23 0,5 10-281,2-1 0,13 76 0,-5-48-83,-10-72 35,0-1 1,0 1 0,0 0 0,0-1 0,0 1 0,0 0-1,0-1 1,0 1 0,0 0 0,0-1 0,0 1 0,0-1 0,1 1-1,-1 0 1,0-1 0,1 1 0,-1 0 0,0-1 0,1 1-1,-1-1 1,1 1 0,-1-1 0,0 1 0,1-1 0,-1 0-1,1 1 1,0-1 0,0 1 0,10-14 790,7-31 178,-8 5-1150,-2 0 1,-2 0-1,-1-1 0,-2 0 1,-3-56-1,-7 69-489,2 24 415,2 17 104,3 2 140,0 1 1,1-1-1,0 0 1,1 1-1,1-1 1,9 27-1,-11-39-1,1 1-1,-1-1 1,1 1 0,0-1-1,1 0 1,-1 1 0,1-1-1,0 0 1,0-1 0,0 1 0,0 0-1,1-1 1,-1 0 0,1 0-1,0 0 1,0 0 0,0-1-1,0 1 1,1-1 0,-1 0-1,1 0 1,-1-1 0,1 1-1,0-1 1,-1 0 0,1 0-1,6 0 1,-8-2 23,0 1 0,1-1 0,-1 1 0,0-1 0,0 0 0,0 0 0,0 0 0,0-1 0,0 1 0,0-1 0,-1 1 0,1-1 0,0 0 0,-1 0 1,1 0-1,-1-1 0,0 1 0,0-1 0,0 1 0,0-1 0,0 0 0,0 1 0,-1-1 0,1 0 0,-1 0 0,2-5 0,0-3 76,1 0 1,-1 0 0,-1 0-1,0-1 1,0 1 0,-1-17 0,-21 86-84,18-49 37,0-1 1,1 1 0,0 0-1,1-1 1,0 1 0,0 0-1,1 0 1,0-1-1,0 1 1,4 10 0,-4-16-43,0-1 0,0 0 0,0 0 0,1 1-1,-1-1 1,0 0 0,1 0 0,0 0 0,-1-1 0,1 1 0,0 0 0,0 0 0,0-1 0,0 0 0,4 3 0,-2-3 11,0 0 1,0 0 0,0 0-1,-1 0 1,1-1 0,0 1-1,0-1 1,0 0-1,0 0 1,0-1 0,0 1-1,0-1 1,3-1-1,-1 1 1,-1-1-1,0-1 1,0 1-1,0-1 0,0 1 1,0-1-1,0-1 1,-1 1-1,1-1 0,-1 0 1,0 1-1,7-10 1,38-63-66,-37 55-126,-16 71-156,3-45 111,-6 41 92,7-22-1883,6-6-3554,0-15-531,2-3-3343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15759,'0'0'14542,"55"6"-15215,-28 8-2466,-2 2-1858,0-1-1761,-5-1-3460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11787,'8'-4'3353,"26"-11"-481,13-7 1372,58-17-1,-91 35-3763,1 0-1,0 1 0,0 0 1,0 1-1,0 1 0,0 0 1,0 1-1,29 4 0,-43-4-474,1 0-1,-1 0 0,0 1 1,1-1-1,-1 0 1,0 1-1,1-1 0,-1 1 1,0 0-1,0-1 0,1 1 1,-1 0-1,0 0 1,0 0-1,0 0 0,0 0 1,0 0-1,0 0 1,0 0-1,0 0 0,-1 0 1,1 0-1,0 0 1,-1 1-1,2 1 0,-2 0 9,0 0-1,0-1 1,0 1-1,0 0 0,0-1 1,0 1-1,-1 0 1,0-1-1,1 1 0,-1 0 1,0-1-1,-2 4 1,-2 5 63,-1-1 0,-1 0 0,0 0 1,-15 17-1,-21 13 294,-2-1 1,-62 41 0,39-31-186,49-28-185,19-21 0,-1 1 0,1-1 0,0 0 0,0 1 0,0-1 0,0 0 0,0 1 0,0-1 0,0 0 0,0 1 0,1-1 0,-1 0 0,0 1 0,0-1 0,0 0 0,0 1 0,0-1 0,1 0 0,-1 1 0,0-1 0,0 0 0,0 1 0,1-1 0,-1 0 0,0 0 0,0 0 0,1 1 0,-1-1 0,0 0 0,1 0 0,-1 0 0,0 1 0,1-1 0,-1 0 0,0 0 0,1 0 0,0 0 0,4 1 0,1 0 0,0-1 0,-1 1 0,1-2 0,0 1 0,0 0 0,6-2 0,140-34 36,-111 24-85,0 2 0,0 1 0,70-4 0,-52 13-3300,-41 0-2591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9353,'0'0'16554,"-10"5"-15086,2-1-1337,-48 30 1787,54-33-1870,0 1 0,0-1 1,0 1-1,0 0 0,0 0 1,0 0-1,0 0 0,1 0 1,-1 0-1,1 0 0,0 1 1,-1-1-1,1 0 0,0 1 1,0-1-1,1 1 0,-1-1 1,0 1-1,1-1 0,-1 1 1,1 0-1,0-1 0,0 5 1,1-6-63,0 0 0,0 1 0,0-1 1,0 0-1,0 0 0,0 0 0,0 0 1,0 0-1,0 0 0,0 0 0,0-1 1,1 1-1,-1 0 0,0-1 1,1 1-1,-1 0 0,1-1 0,-1 0 1,0 1-1,1-1 0,1 0 0,34 5-619,-37-5 613,178 2-1229,-159 3 1400,-20 7 815,-25 10 399,7-12-822,-1 0 0,1-2-1,-39 11 1,32-15-5253,0-2-5163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18610,'0'0'10794,"6"56"-8904,-2-30-417,0 0-1473,3 0 0,3-2 0,1-2 0,1-4 0,-4-5-288,0-4-1250,-6-7-159,0-2-1186,-2-4-1057,0-19-1793,-2-8-3460</inkml:trace>
  <inkml:trace contextRef="#ctx0" brushRef="#br0" timeOffset="1">18 0 9865,'0'0'18097,"26"53"-18032,-2-37-1539,-1 0-1889,1-3-2242,0-5-4709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11915,'0'0'17879,"-11"4"-16993,3-2-659,0 2 1,0-1-1,1 1 0,-1 0 1,-12 9-1,17-10-240,0-1 0,0 0 0,1 1 0,-1 0 0,1 0 0,0 0 0,-1 0 0,1 0 0,1 0 0,-1 0 1,0 1-1,1-1 0,0 1 0,-1-1 0,1 1 0,1 0 0,-1-1 0,0 1 0,1 5 0,0-9-24,1 1 1,-1-1 0,1 1-1,-1 0 1,1-1 0,-1 1-1,1-1 1,0 0 0,-1 1-1,1-1 1,0 1-1,-1-1 1,1 0 0,0 0-1,-1 1 1,1-1 0,0 0-1,0 0 1,-1 0 0,1 0-1,0 0 1,0 0 0,-1 0-1,1 0 1,1 0-1,29 0-684,-23 0 364,69-8-1514,-57 5 2022,0 1-1,34 0 0,-54 2-111,1 1-1,-1-1 1,1 0-1,-1 1 1,1-1-1,-1 0 1,1 1-1,-1-1 1,0 1-1,1-1 1,-1 1-1,0-1 1,1 1-1,-1-1 1,0 1-1,0-1 1,1 1-1,-1-1 1,0 1-1,0 0 1,0-1-1,0 1 1,0-1-1,0 1 1,0 0-1,0-1 1,0 1-1,0-1 1,0 1-1,0 0 1,0-1-1,0 1 1,-1-1-1,1 1 0,0-1 1,0 1-1,-1-1 1,1 1-1,0-1 1,-1 1-1,0 0 1,-11 24 640,5-17-384,0 0 1,0-1-1,0 1 0,-1-2 1,0 1-1,0-1 0,-18 10 1,20-14-620,1 1-1,-2-1 1,1 0 0,0 0 0,0-1-1,-1 0 1,1 0 0,-10 0 0,15-1 99,1 0-1,0 0 1,-1 0 0,1 0-1,0-1 1,-1 1 0,1 0-1,0 0 1,0 0 0,-1-1-1,1 1 1,0 0 0,0 0 0,-1-1-1,1 1 1,0 0 0,0 0-1,0-1 1,-1 1 0,1 0-1,0-1 1,0 1 0,0 0-1,0-1 1,0 1 0,0 0 0,0-1-1,0 1 1,0 0 0,0-1-1,0 1 1,0 0 0,0-1-1,0 1 1,0 0 0,0-1 0,0 1-1,0 0 1,0-1 0,1 1-1,-1-2-1560,2-14-8720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11050,'0'0'19405,"8"2"-17985,-4-2-1367,0 1-1,-1-1 0,1 0 0,-1 0 0,1 0 0,-1-1 1,1 1-1,-1-1 0,1 0 0,-1 0 0,1 0 0,-1 0 0,4-2 1,1-2-27,-1 0 1,0 0 0,0 0 0,0-1 0,10-11 0,4-7-27,-1-1 0,-1 0 0,-1-2 0,28-54 0,36-124 0,-77 235 0,-3 23 0,-3-21 0,5 56 0,-2-75 0,1 0 0,0-1 0,0 1 0,1-1 0,1 0 0,0 0 0,9 14 0,3 1-1619,16 26-6285,-32-49 7360,1-1 0,-1 0 0,0 1 0,0-1 0,0 0 1,0 1-1,0-1 0,-1 1 0,0 0 0,0-1 1,0 1-1,0-1 0,0 1 0,-1 3 0,-6 4-8072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12684,'0'0'13261,"56"-8"-11404,-6-5-543,8-6-514,9-2 97,1-4-224,-1-2-257,-3 2-288,-7 2-64,-9 3-640,-7 4-1122,-10 7-1505,-8 5-1185,-7 4-1730,-7 0-4708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16752,'0'0'13725,"5"9"-12321,-5-8-1362,5 7 69,-1-1 0,1 0 0,1 0 0,-1-1 0,9 8 0,-12-12-105,0 0 1,0-1 0,0 1 0,1-1 0,-1 1 0,1-1 0,-1 0-1,1 0 1,-1 0 0,1 0 0,-1 0 0,1-1 0,0 1 0,-1-1-1,1 1 1,0-1 0,0 0 0,-1 0 0,1-1 0,0 1 0,-1 0 0,1-1-1,0 0 1,-1 0 0,4-1 0,9-7-7,1 0 0,-2-1 0,0-1 0,0 0 0,17-20 0,11-6 0,-28 24 0,-10 9 0,0 0 0,0 0 0,0 1 0,0-1 0,1 1 0,0 0 0,-1 0 0,1 0 0,0 1 0,1 0 0,-1 0 0,11-3 0,-15 9 0,0 0 0,0 0 0,0 0 0,-1-1 0,1 1 0,-1 0 0,0 0 0,0 0 0,0 0 0,-2 5 0,2-9 0,-7 63 0,4-38 0,0-1 0,2 46 0,1-69-94,0 1 0,0 0 0,0 0 0,1-1 0,-1 1 0,1 0 0,-1-1 0,1 1 0,0-1 0,0 1 0,0-1 0,-1 1 0,1-1 0,1 1 0,-1-1 0,2 2 0,-3-2-119,1-1 1,0 0 0,0 1-1,-1-1 1,1 1 0,0-1-1,0 0 1,0 0 0,-1 0-1,1 1 1,0-1 0,0 0-1,0 0 1,0 0 0,-1 0-1,1 0 1,0-1 0,0 1-1,0 0 1,0 0 0,-1 0-1,1-1 1,1 0 0,13-10-12120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15182,'0'0'2605,"-5"11"-1804,-27 56-39,-2-2-1,-45 63 1,-101 126 968,142-202-1613,26-35-178,9-10-117,-1-1 0,0-1 1,-1 1-1,1 0 1,-1-1-1,0 0 0,-1 0 1,-5 4-1,11-9 109,-1 0 1,1 0-1,0 0 1,0 0-1,-1 0 1,1 0-1,0 0 1,0 0-1,0 0 1,-1 0-1,1-1 0,0 1 1,0 0-1,0 0 1,-1 0-1,1 0 1,0 0-1,0 0 1,0 0-1,-1-1 1,1 1-1,0 0 1,0 0-1,0 0 0,0 0 1,0-1-1,0 1 1,-1 0-1,1 0 1,0 0-1,0-1 1,0 1-1,0 0 1,0 0-1,0 0 1,0-1-1,0 1 0,0 0 1,0 0-1,0-1 1,0 1-1,0 0 1,0 0-1,0 0 1,0-1-1,0 1 1,0 0-1,0 0 1,0-1-1,1-14-1917,6-23-2317,8-11-1500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10922,'0'0'5889,"-4"15"-4742,-123 317 3432,73-205-2800,51-119-1635,0-1-1,0 1 0,1 0 0,0 0 1,-2 12-1,4-20-140,0 1 0,0-1 0,0 1-1,0-1 1,1 0 0,-1 1 0,0-1 0,0 1 0,0-1 0,0 0 0,0 1 0,0-1 0,1 0 0,-1 1 0,0-1-1,0 0 1,1 1 0,-1-1 0,0 0 0,0 1 0,1-1 0,-1 0 0,0 0 0,1 1 0,-1-1 0,0 0 0,1 0-1,-1 0 1,0 0 0,1 1 0,-1-1 0,1 0 0,-1 0 0,0 0 0,1 0 0,-1 0 0,1 0 0,-1 0 0,0 0-1,1 0 1,-1 0 0,1 0 0,-1 0 0,0 0 0,1-1 0,-1 1 0,0 0 0,1 0 0,-1 0 0,1 0 0,-1-1-1,0 1 1,0 0 0,1-1 0,24-12 74,-22 12-58,36-23 41,15-9-250,109-49 0,-106 58-3056,-5 1-3470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79 182 11627,'3'-10'3022,"-2"5"-2516,15-47 2682,-15 48-2769,0 1 1,-1-1-1,1 0 1,0 0-1,-1 1 0,0-1 1,0 0-1,0 0 1,-1 0-1,1 1 1,-1-1-1,0 0 0,-1-3 1,2 6-382,-1 1 0,1-1 0,0 1 0,-1 0 0,1 0 0,-1-1 0,1 1 0,-1 0 0,1 0 0,0-1 0,-1 1 0,1 0 0,-1 0 0,1 0 0,-1 0 0,1 0 0,-1 0 0,1 0 0,-1 0 0,1 0 0,-1 0 0,1 0 0,-1 0 0,1 0 0,-1 0 0,1 0 0,-1 1 0,1-1 0,-1 0 0,1 0 0,-1 0 0,1 1 0,-1-1 0,1 0 0,0 1 0,-1-1 0,1 0 0,0 1 0,-1-1 0,1 1 0,0-1 0,-1 0 0,1 1 0,0-1 0,0 1 0,-1 0 0,-13 21 87,1 9 86,2 1 0,1-1 0,2 2 0,1-1-1,1 1 1,2 0 0,0 49 0,4-81-199,0 0 1,0-1-1,0 1 0,0 0 0,0 0 1,0-1-1,0 1 0,0 0 0,0 0 1,0-1-1,0 1 0,0 0 0,1 0 1,-1-1-1,0 1 0,1 0 0,-1 0 1,0-1-1,1 1 0,-1-1 0,1 1 1,-1 0-1,1-1 0,-1 1 0,1-1 1,0 1-1,15-9 135,13-30-6,-16 15-98,0-1 0,-1 0-1,-2 0 1,0-2 0,-1 1-1,-2-1 1,-1 0 0,-1-1 0,3-36-1,-18 108-9,2-15-34,-10 58 8,3 1 0,5 0-1,1 99 1,10-188-9,-1 0 0,1 0 1,0 0-1,0 0 0,-1 0 0,1 0 1,0 0-1,0 0 0,-1 0 0,1 0 0,0-1 1,-1 1-1,1 0 0,0 0 0,-1-1 1,1 1-1,0-1 0,-1 1 0,1 0 0,-1-1 1,1 1-1,0-1 0,-1 0 0,1 1 1,-1-1-1,1 0 0,5-8 7,0 0 1,0 0-1,-1-1 1,0 1-1,-1-1 1,5-17-1,16-71-60,-16 61 13,35-194 357,-43 350-101,-1-118-212,0 0 0,0 0 0,-1-1 0,1 1 0,1 0 0,-1 0 0,0 0 0,0 0 0,0 0 0,0 0 0,1-1 0,-1 1 0,0 0-1,1 0 1,-1 0 0,1-1 0,-1 1 0,1 0 0,-1 0 0,1-1 0,-1 1 0,1 0 0,0-1 0,-1 1 0,1-1 0,0 1 0,-1-1 0,1 1 0,1 0 0,-1-2 7,1 1 0,-1 0-1,1 0 1,-1 0 0,1-1-1,-1 1 1,0 0 0,1-1 0,-1 0-1,1 1 1,-1-1 0,0 0-1,0 0 1,1 1 0,0-3 0,5-3 48,0 0 0,0-1 1,-1 1-1,9-14 1,1-11 31,-1-1 0,-1 0 1,13-50-1,-31 234 600,4-151-662,0-1 0,0 1 0,0-1 0,0 1 0,-1-1 0,1 1 1,0 0-1,0-1 0,0 1 0,0-1 0,0 1 0,1 0 0,-1-1 0,0 1 0,0-1 0,0 1 0,0-1 1,1 1-1,-1-1 0,0 1 0,0-1 0,1 1 0,-1-1 0,0 1 0,1-1 0,-1 1 0,1-1 1,-1 1-1,1-1 0,-1 0 0,0 1 0,1-1 0,-1 0 0,2 1 0,15-14 469,14-32-93,-24 29-388,-1 0 0,0 0 0,4-22 0,16-47-27,-27 90 12,1 1 0,-1-1 0,1 1 0,0-1 0,0 1 0,1 6 0,1 10 0,-10 176-1911,8-196 1732,0-1 1,0 0-1,0 0 0,0 0 1,0 0-1,0 1 1,1-1-1,-1 0 0,0 0 1,1 0-1,-1 0 1,1 0-1,-1 0 0,1 0 1,-1 0-1,1 0 1,0 0-1,-1 0 0,2 1 1,-1-2-99,0 1 0,0-1 1,0 0-1,0 0 0,0 0 1,0 1-1,0-1 0,0 0 1,-1 0-1,1 0 0,0 0 1,0-1-1,0 1 0,0 0 1,0 0-1,0 0 0,0-1 0,-1 1 1,1-1-1,0 1 0,0 0 1,0-1-1,-1 1 0,1-1 1,0 0-1,0 1 0,-1-1 1,1 0-1,-1 1 0,1-1 1,-1 0-1,1 0 0,-1 1 0,1-1 1,0-1-1,11-20-6764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9737,'-9'29'10490,"8"25"-4374,1-24-3616,-2 42-866,13-73-5112,-6-6-4367,-4 1 1514,-1 0-4378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14189,'0'0'12268,"79"-27"-12973,-37 21-1024,5 1-1410,-3 0-1217,-2-1-2147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16015,'0'0'9438,"3"10"-8808,4 18-469,-1 1 0,-1 0 0,-1 0 0,-2 0-1,-3 48 1,0-43 314,2 1-1,1-1 0,2 1 1,11 48-1,-6-65-366,-8-17-103,-1-1-1,0 0 1,0 0 0,1 0-1,-1 0 1,0 0 0,1 0 0,-1 0-1,0 0 1,0 0 0,1 0-1,-1 0 1,0 0 0,1 0 0,-1 0-1,0 0 1,0 0 0,1 0 0,-1 0-1,0-1 1,0 1 0,1 0-1,-1 0 1,0 0 0,0 0 0,1-1-1,-1 1 1,0 0 0,0 0-1,0 0 1,1-1 0,-1 1 0,0 0-1,0 0 1,0-1 0,2-2 13,-1 0 0,1 0 0,-1 0 0,0 0 0,0 0 0,-1 0 1,1 0-1,-1 0 0,1-5 0,-1-2-78,-1 0 0,0 0 1,-1 0-1,0 0 0,-1 1 0,1-1 0,-2 1 1,1 0-1,-2-1 0,1 2 0,-1-1 0,0 0 1,-1 1-1,0 0 0,0 0 0,-1 1 0,0 0 1,0 0-1,-9-6 0,4 5 69,38 12 281,-16-4-220,-1-1-1,0-1 1,0 1-1,0-1 1,14-6-1,-19 7-282,1-1-1,-1 0 0,0 0 1,1 0-1,-1 0 1,0-1-1,-1 1 0,1-1 1,0 0-1,-1-1 1,1 1-1,4-7 1,-8 9-333,1 0 0,-1 0 0,1 0 0,-1 0 0,0 0 0,1 0 1,-1 0-1,0 0 0,0 0 0,0 0 0,0 0 0,0 0 0,0 0 1,0-1-1,0 1 0,0 0 0,-1 0 0,1 0 0,-1-1 1,-9-13-13624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15951,'0'0'2851,"59"12"-3172,-25-12-3554,3 1-9674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95 342 9673,'0'0'13042,"-10"-1"-11836,7 1-1179,1-1 0,0 1 0,-1-1 0,1 1 0,0 0 0,-1 0 0,1 0 0,-1 0 0,1 0 0,0 0 0,-1 1 0,1-1 0,0 1 0,-1 0 0,1 0 0,0 0 0,0 0 0,0 0 0,0 0 0,0 0 0,0 1 0,0-1 0,0 1-1,0 0 1,1-1 0,-1 1 0,0 0 0,1 0 0,0 0 0,-1 0 0,1 0 0,0 0 0,0 0 0,0 1 0,1-1 0,-1 0 0,0 0 0,0 5 0,-2 3 323,0 1 0,1-1 0,0 1 0,1-1 0,0 1 0,1 0 0,0 0 0,2 17 0,-2-27-327,1 0 0,-1 0 0,0 0 0,1 0 1,-1 0-1,1 0 0,-1 0 0,1 0 0,0 0 1,-1 0-1,1 0 0,0 0 0,0 0 0,0-1 1,0 1-1,-1 0 0,1-1 0,0 1 0,0-1 1,0 1-1,0-1 0,1 1 0,-1-1 0,0 1 1,0-1-1,0 0 0,0 0 0,0 0 0,0 0 1,0 0-1,1 0 0,-1 0 0,0 0 0,0 0 0,0 0 1,0 0-1,0-1 0,0 1 0,0-1 0,0 1 1,1-1-1,-1 1 0,1-1 0,2-1 54,0 0-1,-1 0 1,1-1 0,0 1-1,-1-1 1,0 1-1,1-1 1,-1 0 0,0 0-1,3-4 1,1-8 94,-1-1 0,0 1 1,-1-1-1,0 0 0,-2 0 0,0 0 1,0 0-1,-2-1 0,0 1 0,-1-1 1,-3-22-1,3 37-169,0 0 0,0 1-1,0-1 1,0 0 0,-1 0 0,1 0 0,-1 1 0,0-1-1,1 0 1,-1 1 0,0-1 0,0 0 0,0 1 0,0-1-1,0 1 1,0-1 0,0 1 0,-3-2 0,-7 3-31,2 18 12,6-8 14,1 0-1,0 0 0,1 0 0,0 1 1,0-1-1,1 0 0,1 0 0,0 1 1,3 14-1,-4-24 4,1 0 1,-1 0-1,1 0 0,-1-1 1,1 1-1,0 0 0,-1 0 1,1 0-1,0-1 0,0 1 1,-1 0-1,1-1 0,0 1 1,0-1-1,0 1 0,0-1 1,0 1-1,0-1 0,0 0 1,0 1-1,0-1 0,0 0 1,0 0-1,0 0 0,0 1 1,0-1-1,0 0 0,0-1 1,0 1-1,0 0 0,0 0 1,0 0-1,0-1 0,0 1 1,0 0-1,0-1 1,0 1-1,0-1 0,0 1 1,0-1-1,-1 1 0,1-1 1,0 0-1,1-1 0,3-1 8,0-1 0,-1 0-1,1 0 1,-1 0 0,0-1 0,5-5-1,3-8-32,-1 0-1,-1-1 0,-1 0 0,0 0 1,-1-1-1,-2 0 0,0-1 1,0 1-1,-2-1 0,2-38 0,-15-31-144,8 90 155,0 1 0,0-1 1,0 0-1,0 1 1,1-1-1,-1 1 0,0-1 1,0 1-1,0-1 0,1 1 1,-1-1-1,0 1 1,1 0-1,-1-1 0,0 1 1,1 0-1,-1 0 1,0 1-1,-4 15 50,1 1 1,1 0-1,0 0 1,2 1-1,0-1 1,1 0-1,0 1 0,4 17 1,-2-15 88,4 34 85,3-1 0,27 92 0,-18-81-168,10 78 1,-27-113-53,-5-26-128,-4-18 1,-1-10-24,1-1 0,1 0 0,1 0 0,2-1 0,0 1 0,2-1 0,0 0 0,3-27 0,1 45-424,0 0 0,1 0 0,0-1 0,1 2 0,0-1 0,0 0 0,0 1 0,1 0-1,0 0 1,1 0 0,-1 1 0,12-10 0,23-31-7393,-21 18 590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12908,'0'0'15337,"-7"13"-14434,2-5-722,1-2-59,0 1 1,1-1 0,-1 1 0,1 0 0,1 0 0,-1 0-1,1 0 1,1 1 0,-1-1 0,0 15 0,1 8 306,2 57 389,-1-83-798,1 1-1,0 0 1,0-1 0,0 1-1,0 0 1,1-1 0,-1 1 0,1-1-1,1 0 1,-1 0 0,0 0-1,1 0 1,0 0 0,6 6-1,-9-9-16,1-1-1,0 1 1,-1 0-1,1-1 0,0 1 1,0-1-1,0 1 1,-1-1-1,1 1 0,0-1 1,0 1-1,0-1 1,0 0-1,0 1 0,0-1 1,0 0-1,0 0 1,0 0-1,0 0 0,0 0 1,0 0-1,0 0 0,0 0 1,-1 0-1,1 0 1,0-1-1,0 1 0,0 0 1,1-1-1,0-1-3,0 1 0,-1-1 0,1 0 0,-1 1 0,1-1-1,-1 0 1,0 0 0,0 0 0,0 0 0,0 0 0,0 0 0,1-3-1,1-7-80,0 1 0,-1-1 0,2-19-1,-3-22-122,-2 43 115,1 37 49,0-23 46,0 0-1,0-1 1,0 1 0,0 0-1,0 0 1,1 0 0,0 0 0,0-1-1,0 1 1,0 0 0,0-1-1,1 1 1,0-1 0,-1 1-1,1-1 1,1 0 0,-1 1 0,0-1-1,1 0 1,-1-1 0,1 1-1,0 0 1,0-1 0,0 0-1,1 0 1,-1 0 0,0 0 0,1 0-1,-1 0 1,1-1 0,0 0-1,-1 0 1,1 0 0,0 0 0,0 0-1,0-1 1,-1 0 0,1 0-1,0 0 1,0 0 0,7-1-1,-8 0 15,-1 0-1,1 0 0,0 0 1,0 0-1,0 0 0,-1 0 1,1-1-1,0 1 0,-1-1 1,1 0-1,-1 0 0,0 0 1,0 0-1,0 0 0,0 0 0,0-1 1,2-2-1,24-50 472,-12 23-354,-14 75-136,-5-7 0,1-20 0,1 0 0,1 0 0,2 23 0,-2-38 0,0 1 0,0-1 0,0 0 0,1 0 0,-1 0 0,1 1 0,-1-1 0,1 0 0,-1 0 0,1 0 0,0 0 0,-1 0 0,1 0 0,0 0 0,0 0 0,0 0 0,0 0 0,0-1 0,0 1 0,0 0 0,0-1 0,0 1 0,0 0 0,0-1 0,0 1 0,0-1 0,1 0 0,-1 1 0,0-1 0,0 0 0,0 0 0,1 0 0,-1 0 0,0 0 0,0 0 0,1 0 0,-1 0 0,0 0 0,0-1 0,1 1 0,-1 0 0,2-2 0,3 0 0,-1 0 0,1 0 0,-1 0 0,1-1 0,-1 0 0,0-1 0,8-5 0,38-45 0,-40 41 0,1 0 0,0 0 0,1 1 0,1 1 0,17-12 0,-31 23-7,0 0-1,1 0 1,-1 0 0,1 0-1,-1 0 1,1 0 0,-1 0-1,0 0 1,1 0 0,-1 0-1,1 0 1,-1 0 0,1 0-1,-1 0 1,0 1 0,1-1-1,-1 0 1,1 0 0,-1 0-1,0 1 1,1-1 0,-1 0-1,0 0 1,1 1 0,-1-1-1,0 0 1,1 1 0,-1-1-1,0 0 1,0 1 0,1-1-1,-1 0 1,0 1 0,0-1-1,0 1 1,0-1 0,0 0-1,1 1 1,-1-1 0,0 1-1,8 28-1218,0-5-1432,-3-18-4079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14382,'0'0'10281,"2"-8"-9774,-2 5-490,0 0 0,1 1 0,-1-1-1,1 1 1,0-1 0,0 1-1,0-1 1,0 1 0,0 0-1,0-1 1,1 1 0,-1 0-1,1 0 1,-1 0 0,1 0-1,0 0 1,0 1 0,0-1-1,0 0 1,0 1 0,0-1 0,1 1-1,-1 0 1,0 0 0,1 0-1,-1 0 1,1 0 0,-1 0-1,1 1 1,-1-1 0,1 1-1,-1 0 1,1 0 0,0-1-1,-1 2 1,1-1 0,-1 0-1,1 1 1,3 0 0,-4-1-16,-1 1-1,0-1 1,0 0 0,1 1 0,-1-1 0,0 1 0,1 0-1,-1-1 1,0 1 0,0 0 0,0 0 0,0 0 0,0-1 0,0 1-1,0 0 1,0 0 0,0 1 0,0-1 0,-1 0 0,1 0-1,0 0 1,-1 0 0,1 1 0,-1-1 0,1 0 0,-1 1-1,0-1 1,1 3 0,1 44 29,-2-36-31,-2 22-58,1-24 49,0 0 0,0 0 0,1 0 0,1 0 0,-1-1 0,2 1 0,3 17 0,-4-26 11,0 0-1,-1 0 1,1 0-1,0 0 0,0 1 1,0-1-1,0-1 1,0 1-1,0 0 0,0 0 1,0 0-1,1-1 1,-1 1-1,0 0 0,0-1 1,1 1-1,-1-1 0,0 1 1,1-1-1,-1 0 1,0 0-1,1 1 0,-1-1 1,1 0-1,-1 0 1,0-1-1,1 1 0,-1 0 1,0 0-1,1-1 1,-1 1-1,0 0 0,1-1 1,-1 0-1,3 0 1,2-2 3,0 0 0,-1 0 0,1-1 0,0 1 0,-1-1 0,7-7 0,-2 0 10,0 0 0,-1-1 0,0 0 0,-1 0-1,0-1 1,-1 0 0,9-23 0,-12 25 273,0 1 0,-1-1 0,-1 1 0,0-1 0,0 0 0,-1 0 0,0 0 0,-1 0 0,0 1 0,-1-1 0,-2-14 0,2 24-252,1 0 0,-1-1-1,1 1 1,-1-1-1,1 1 1,-1 0-1,1-1 1,-1 1-1,0 0 1,0 0 0,0 0-1,0-1 1,0 1-1,0 0 1,0 0-1,0 0 1,0 1 0,-1-1-1,0-1 1,1 2-33,0 0-1,1 0 1,-1 0 0,0 0 0,0 0 0,1 0 0,-1 0 0,0 0 0,1 0 0,-1 0-1,0 0 1,1 0 0,-1 1 0,0-1 0,1 0 0,-1 1 0,1-1 0,-1 0 0,0 1-1,1-1 1,-1 1 0,1-1 0,-1 0 0,1 1 0,-1 0 0,1-1 0,0 1 0,-1-1 0,1 1-1,-1-1 1,1 1 0,0 0 0,0-1 0,-1 1 0,1 0 0,0-1 0,0 1 0,0 0-1,0-1 1,0 2 0,-3 11-12,1-1 0,1 1 0,0-1-1,0 1 1,2 0 0,-1-1 0,6 26-1,-6-34 19,1 0-1,0 0 0,0 0 1,0 0-1,0 0 0,1 0 1,-1 0-1,1 0 0,0-1 0,0 1 1,1 0-1,-1-1 0,1 0 1,-1 0-1,1 0 0,0 0 1,0 0-1,1 0 0,-1-1 1,0 1-1,1-1 0,0 0 0,-1 0 1,1-1-1,0 1 0,0-1 1,6 2-1,-6-3 34,-1 0-1,0 0 1,1-1-1,-1 1 1,0-1-1,0 0 1,1 0 0,-1 0-1,0 0 1,0 0-1,0-1 1,0 0-1,-1 1 1,1-1 0,0 0-1,-1 0 1,1 0-1,-1-1 1,0 1 0,1-1-1,-1 1 1,0-1-1,-1 0 1,1 0-1,0 0 1,-1 0 0,0 0-1,1 0 1,-1 0-1,0 0 1,0-6 0,2 0 70,-1 0 1,0-1-1,-1 1 1,0 0-1,-1-1 1,0 1-1,0-1 1,-1 1-1,0-1 1,-3-11-1,3 19-111,0-1 0,0 1 0,-1-1 0,1 1 0,-1 0 0,1 0 0,-1 0 0,0 0 0,0 0 0,1 0 0,-4-2 0,4 3 0,1 1 0,-1 0 0,1-1 0,0 1 0,-1 0 0,1 0 0,-1 0 0,1-1 0,-1 1 0,1 0 0,-1 0 0,1 0 0,-1 0 0,1 0 0,-1 0 0,1 0 0,-1 0 0,1 0 0,-1 0 0,1 0 0,-1 0 0,1 0 0,-1 0 0,1 0 0,-1 1 0,1-1 0,0 0 0,-1 0 0,1 1 0,-1-1 0,1 0 0,0 0 0,-1 1 0,1-1 0,-1 0 0,1 1 0,0-1 0,0 1 0,-1-1 0,1 0 0,0 1 0,0-1 0,-1 1 0,1-1 0,0 1 0,0-1 0,0 1 0,0-1 0,0 1 0,0-1 0,0 1 0,0-1 0,0 1 0,0-1 0,0 1 0,0-1 0,0 1 0,0-1 0,0 1 0,0-1 0,1 1 0,-2 4 0,1 0 0,1 0 0,-1 0 0,0 0 0,1 0 0,0 0 0,0 0 0,1 0 0,-1-1 0,1 1 0,0-1 0,0 1 0,1-1 0,-1 0 0,4 5 0,-3-7 0,-1 1 0,0-1 0,1 0 0,-1 0 0,1-1 0,0 1 0,0 0 0,0-1 0,0 0 0,0 0 0,0 0 0,0 0 0,0 0 0,0 0 0,0-1 0,0 0 0,1 1 0,-1-1 0,0 0 0,0-1 0,0 1 0,1 0 0,-1-1 0,0 0 0,4-1 0,0-1 0,-1 1 0,0-1 0,0-1 0,0 1 0,0-1 0,0 0 0,-1 0 0,0-1 0,0 1 0,0-1 0,0 0 0,-1-1 0,0 1 0,0-1 0,0 0 0,4-8 0,-4 5 0,0 0 0,0 0 0,-1 0 0,0 0 0,-1-1 0,0 1 0,0-1 0,-1 1 0,0-1 0,-1 0 0,-1-11 0,1 20 0,0 0 0,0 0 0,0 0 0,-1-1 0,1 1 0,0 0 0,-1 0 0,1 0 0,-1 0 0,1-1 0,-1 1 0,1 0 0,-1 0 0,0 0 0,0 0 0,1 0 0,-1 1 0,0-1 0,0 0 0,0 0 0,0 0 0,0 1 0,0-1 0,0 1 0,0-1 0,0 1 0,0-1 0,-1 1 0,1-1 0,0 1 0,0 0 0,0 0 0,-3-1 0,2 2 0,0-1 0,0 0 0,0 0 0,1 1 0,-1-1 0,0 1 0,0-1 0,0 1 0,0 0 0,0 0 0,1 0 0,-1 0 0,0 0 0,1 0 0,-1 1 0,1-1 0,-1 0 0,1 1 0,0-1 0,-2 3 0,-4 8 0,2 1 0,-1 0 0,2 0 0,-1 0 0,2 0 0,0 0 0,0 1 0,1 0 0,1-1 0,1 1 0,1 21 0,-1-32-36,1 0 0,-1-1-1,1 1 1,0-1 0,-1 1 0,1-1 0,1 0-1,-1 1 1,0-1 0,0 0 0,1 1 0,0-1-1,-1 0 1,1 0 0,0-1 0,0 1 0,0 0-1,0 0 1,0-1 0,0 1 0,1-1 0,-1 0-1,0 0 1,1 0 0,-1 0 0,1 0 0,-1 0-1,1-1 1,-1 1 0,1-1 0,5 1 0,4 0-601,1-1 1,0 1 0,-1-2 0,1 0 0,18-4 0,6-6-5728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17969,'0'0'2285,"0"8"-470,0 3-1375,1-1-1,0 0 1,0 0 0,6 17 0,-7-25-418,0 1 0,1-1 0,0 0 0,0 0 1,-1 0-1,1 0 0,1 0 0,-1 0 1,0 0-1,0 0 0,1 0 0,-1 0 0,1 0 1,-1-1-1,1 1 0,0-1 0,0 1 0,0-1 1,0 0-1,0 0 0,0 0 0,0 0 0,0 0 1,0 0-1,0 0 0,1-1 0,-1 1 0,0-1 1,1 0-1,-1 1 0,4-1 0,-3-1 74,-1 0-1,1 0 1,-1 0-1,1 0 1,-1 0-1,0-1 1,1 1-1,-1-1 1,0 1-1,0-1 1,0 0-1,0 0 1,-1 0-1,1 0 1,0 0-1,-1 0 1,0-1-1,2-3 1,23-49 1624,-24 47-1625,23-91 1077,-18 67-491,-5 26-295,-1 10 34,-1 24-393,2 70-11,-1-90-15,0 0 0,1 0 0,0 0 0,0 0 0,1 0 0,0-1 0,0 1 0,0-1 0,7 10 0,-9-15 2,0-1-1,-1 1 1,1-1 0,0 0-1,0 0 1,0 1-1,0-1 1,0 0 0,0 0-1,0 0 1,0 0-1,1 0 1,-1 0 0,0 0-1,1-1 1,-1 1-1,0 0 1,1-1-1,-1 1 1,1-1 0,-1 0-1,1 1 1,-1-1-1,1 0 1,-1 0 0,1 0-1,-1 0 1,1 0-1,-1 0 1,1 0 0,-1-1-1,1 1 1,-1 0-1,1-1 1,-1 1-1,1-1 1,-1 0 0,0 1-1,1-1 1,-1 0-1,0 0 1,0 0 0,1 0-1,-1 0 1,0 0-1,0 0 1,0 0 0,1-3-1,3-2 97,0-1 0,-1-1 0,0 1 0,0-1 0,0 1 0,-1-1 0,3-12 0,-1-8 43,-2 1 0,0-55 0,-3 77-195,0 35-100,-1-13-153,0 0-1,1 1 0,1-1 0,1 0 0,0 0 0,1 0 0,1 0 0,11 29 0,-15-45 111,1 0-1,0 0 1,-1 0-1,1 0 0,0 0 1,0 0-1,0 0 1,0 0-1,0-1 0,0 1 1,0 0-1,0-1 1,0 1-1,0 0 1,0-1-1,0 1 0,2 0 1,13-2-4946,-8-3-340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52 19314,'0'0'7074,"-4"-9"-4709,-16-24-1287,19 32-1043,1 1 1,-1-1-1,0 0 1,1 1-1,-1-1 1,0 0-1,0 1 0,0-1 1,1 1-1,-1-1 1,0 1-1,0-1 1,0 1-1,0 0 1,0 0-1,0-1 1,0 1-1,0 0 0,0 0 1,0 0-1,0 0 1,1 0-1,-1 0 1,0 0-1,0 0 1,0 0-1,0 1 0,0-1 1,0 0-1,-2 2 1,-20 14 196,20-14-223,-19 18-58,-33 39 0,48-52 13,1 1 1,0 0 0,1 1-1,0-1 1,0 1 0,1 0-1,0 0 1,-5 19-1,9-27 30,0 0 1,1 0-1,-1-1 0,1 1 0,-1 0 0,1 0 0,-1-1 0,1 1 0,0 0 0,-1-1 0,1 1 0,0-1 0,-1 1 0,1-1 0,0 1 0,0-1 0,0 0 0,-1 1 0,1-1 0,0 0 1,0 1-1,0-1 0,0 0 0,0 0 0,0 0 0,-1 0 0,1 0 0,0 0 0,0 0 0,0 0 0,0 0 0,0-1 0,1 1 0,36-2-416,26-13-783,-54 11 905,1 1 0,0 0 0,0 1-1,0 0 1,0 1 0,1 0 0,-1 1 0,0 0-1,13 2 1,-23-2 306,0 1 1,0-1-1,0 1 0,-1-1 0,1 0 1,0 1-1,0-1 0,0 1 0,-1 0 1,1-1-1,0 1 0,-1 0 0,1-1 0,0 1 1,-1 0-1,1 0 0,-1 0 0,1 0 1,-1-1-1,0 1 0,1 0 0,-1 0 1,0 0-1,1 0 0,-1 0 0,0 0 1,0 0-1,0 0 0,0 0 0,0 0 0,0 0 1,0 0-1,0 0 0,-1 0 0,1-1 1,0 1-1,0 0 0,-1 0 0,1 0 1,-1 0-1,1 0 0,-1 0 0,1-1 0,-2 2 1,0 3 302,-1 0 0,0 0 0,0-1 1,0 1-1,0-1 0,-8 7 0,2-4-60,-1 0 0,0 0 0,0 0 0,-1-2 0,0 1 0,0-1 0,0-1 0,-1 0 0,0-1 0,1 0 0,-1-1 0,0 0 0,0 0 0,-1-2 0,1 1 0,-20-3 1,31 2-346,1 0 0,-1 0 0,1 0 1,-1 0-1,1 0 0,0 0 1,-1 0-1,1 0 0,-1-1 1,1 1-1,-1 0 0,1 0 1,-1 0-1,1-1 0,0 1 1,-1 0-1,1 0 0,-1-1 1,1 1-1,0 0 0,-1-1 0,1 1 1,0 0-1,-1-1 0,1 1 1,0 0-1,0-1 0,-1 1 1,1-1-1,0 0 0,10-9-4061,23-5-6384,-5 4-1737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103 205 22357,'0'0'9348,"5"-9"-9172,4-8-134,2 0-36,-2-1 0,10-22 1,-17 36 2,-1 1 0,1-1 0,-1 1 1,0-1-1,0 0 0,0 0 0,-1 1 1,1-1-1,-1 0 0,0 0 0,0 0 1,-1 0-1,1 1 0,-1-1 0,1 0 0,-1 0 1,0 1-1,-1-1 0,-1-4 0,2 6 1,-1 0 0,1 1 0,0-1 0,-1 0 0,1 1 0,-1-1 0,0 1 0,1 0 0,-1-1 0,0 1 1,0 0-1,0 0 0,0 0 0,0 0 0,0 1 0,0-1 0,0 0 0,0 1 0,0 0 0,0-1 0,-1 1 0,1 0 0,0 0 0,0 0 0,0 0 0,-1 1 0,1-1 0,0 0 0,0 1 0,0 0 0,0-1 0,0 1 0,0 0 0,0 0 0,-3 3 0,-1-1 13,1 1 0,-1 0 1,1 0-1,0 0 1,1 1-1,-1-1 0,1 1 1,0 0-1,0 1 0,0-1 1,-3 7-1,3-1-46,-1 0-1,1 0 1,1 1 0,0 0-1,1-1 1,0 1 0,0 0-1,2 0 1,-1 0-1,2 0 1,1 17 0,-1-24-12,0 0 1,0-1 0,0 1-1,0 0 1,1-1 0,0 0-1,0 1 1,0-1 0,0 0-1,1 0 1,0 0-1,0 0 1,0-1 0,0 1-1,0-1 1,1 1 0,-1-1-1,1 0 1,0-1 0,0 1-1,0-1 1,0 1 0,1-1-1,-1-1 1,1 1 0,-1-1-1,1 1 1,-1-1-1,1 0 1,8 0 0,-3 0-923,0-1 0,0 0-1,-1 0 1,1-1 0,0 0 0,18-5 0,16-15-5860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9801,'0'-14'1244,"0"11"-1084,3-62 3079,7 13 2662,-10 52-5745,0-1 0,0 0 0,0 1 0,0-1 0,1 1 1,-1-1-1,0 1 0,0-1 0,0 0 0,1 1 0,-1-1 1,0 1-1,0-1 0,1 1 0,-1-1 0,1 1 0,-1-1 1,0 1-1,1 0 0,-1-1 0,1 1 0,-1-1 1,1 1-1,-1 0 0,1-1 0,-1 1 0,2 0 0,6 12 1756,2 29-478,-9-40-1337,39 287 2935,-38-286-2837,2-15-93,0-17-20,-3-22-53,-2 0-1,-10-66 1,15 128-93,1 1 0,-1-1 1,2 0-1,-1 0 0,1 0 1,1-1-1,0 1 0,0-2 1,1 1-1,11 9 0,-15-14 58,-1-1-1,1 0 0,0 0 0,0-1 1,0 1-1,1-1 0,-1 0 1,1 0-1,-1 0 0,1-1 0,0 0 1,-1 1-1,9-1 0,-10-1 10,1 0 0,-1-1 0,0 1-1,1-1 1,-1 0 0,0 0-1,1 0 1,-1-1 0,0 1 0,0-1-1,0 0 1,0 0 0,0 0 0,-1 0-1,1 0 1,-1-1 0,1 1 0,-1-1-1,0 1 1,0-1 0,0 0 0,2-3-1,3-6 67,-1 0-1,0-1 1,-1 1-1,0-1 1,-1 0-1,0 0 1,-1-1 0,2-26-1,-2-6 425,-4-57 0,1 98-462,-6-15-15,0 19-38,1 13-42,-3 29 57,3 0-1,1 0 1,2 0 0,5 60-1,-2-92 10,0 0 0,0 0 0,1 0 0,0 0 0,0-1 0,1 1 0,1-1 1,-1 1-1,1-1 0,9 13 0,-12-19 1,1 1-1,0-1 1,0 0 0,0 0 0,0 0-1,1 0 1,-1 0 0,1 0 0,-1 0 0,1-1-1,-1 1 1,1-1 0,0 0 0,0 0-1,0 0 1,0 0 0,0 0 0,0 0 0,0-1-1,0 0 1,0 0 0,0 1 0,0-2-1,0 1 1,0 0 0,0-1 0,0 1 0,0-1-1,0 0 1,-1 0 0,1 0 0,0 0-1,0-1 1,-1 1 0,4-3 0,0 0 4,0 0 0,-1-1 0,1 0 0,-1 0 0,0 0 0,0-1 0,-1 0 0,0 0 0,0 0 0,0 0 0,0-1 0,-1 1 0,0-1 0,-1 0 0,4-14 0,-1 0 9,-1 0 0,-1-1 0,-1 1 0,-1-24 0,-4 30-16,-4 16 0,-8 24 0,11-13-532,0 1 0,0 0 0,1 0 0,1 1 0,1-1 0,-1 20 0,2-31 264,0 1-1,0 0 0,0-1 1,0 1-1,1 0 0,-1-1 1,1 1-1,0-1 0,0 1 1,0 0-1,0-1 0,0 0 1,0 1-1,0-1 0,1 0 1,0 0-1,-1 0 0,1 0 1,0 0-1,0 0 0,0 0 1,0 0-1,0-1 0,0 1 1,1-1-1,-1 0 0,0 1 1,1-1-1,-1 0 0,1 0 1,-1-1-1,1 1 0,0-1 1,-1 1-1,1-1 0,0 0 0,4 0 1,21 0-16676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84 181 14542,'0'0'3203,"-5"-10"-251,-15-30-278,19 39-2566,1 0 1,-1 0-1,1 0 0,-1-1 0,1 2 0,-1-1 0,0 0 0,0 0 0,0 0 0,1 0 0,-1 0 0,0 1 0,0-1 0,0 0 0,0 1 0,0-1 0,0 0 0,-3 0 0,4 1-61,-1 0 1,1 1-1,-1-1 0,0 0 1,1 0-1,-1 0 1,0 1-1,1-1 0,-1 0 1,1 1-1,-1-1 0,1 0 1,-1 1-1,1-1 0,-1 1 1,1-1-1,-1 0 1,1 1-1,0 0 0,-1-1 1,1 1-1,0-1 0,-1 2 1,-11 36 689,12-38-735,-6 32 213,1 0-1,2 0 1,1 0-1,2 1 1,4 40-1,-4-71-190,0 0 0,1 0 0,-1 0 0,0 1 0,1-1 0,-1 0-1,1 0 1,0 0 0,0 0 0,0 0 0,0-1 0,0 1 0,0 0 0,0 0 0,0 0 0,1-1 0,-1 1-1,1-1 1,-1 1 0,1-1 0,0 0 0,-1 0 0,1 1 0,0-1 0,3 1 0,-3-2-16,0 0 1,0 0-1,0 0 1,0 0-1,0-1 1,0 1-1,0-1 1,0 1-1,0-1 1,0 0-1,0 1 1,0-1-1,-1 0 1,1 0-1,0-1 1,-1 1-1,1 0 1,-1 0-1,1-1 1,-1 1-1,0-1 1,1 1-1,-1-1 1,0 0-1,0 1 1,0-1-1,0-2 1,13-23 108,-2 0 0,-1-1 1,-2-1-1,0 1 1,-2-2-1,-1 1 1,3-56-1,-20 329-427,10-243 310,1-1 0,0 0 0,0 1-1,0-1 1,0 1 0,0-1 0,0 0-1,0 1 1,0-1 0,0 0 0,0 1-1,0-1 1,0 1 0,0-1 0,0 0-1,0 1 1,0-1 0,0 0-1,0 1 1,0-1 0,0 1 0,1-1-1,-1 0 1,0 1 0,0-1 0,1 0-1,-1 0 1,0 1 0,0-1 0,1 0-1,-1 1 1,0-1 0,0 0 0,1 0-1,-1 0 1,0 1 0,1-1 0,-1 0-1,1 0 1,-1 0 0,0 0-1,1 0 1,-1 0 0,0 0 0,1 0-1,17-14-31,11-28-68,-25 36 89,3-5-15,0 0 0,-1-1 0,-1 1 0,0-1 0,0-1-1,-1 1 1,-1-1 0,0 1 0,2-19 0,-5 31 25,0 0 0,-1-1 0,1 1 0,0 0 0,0 0 1,0-1-1,-1 1 0,1 0 0,0 0 0,0 0 0,-1-1 0,1 1 0,0 0 0,0 0 0,-1 0 0,1 0 1,0 0-1,-1-1 0,1 1 0,0 0 0,-1 0 0,1 0 0,0 0 0,-1 0 0,1 0 0,0 0 0,-1 0 0,1 0 1,0 0-1,0 0 0,-1 1 0,1-1 0,0 0 0,-1 0 0,1 0 0,0 0 0,-1 0 0,1 1 0,0-1 0,0 0 1,-1 0-1,1 0 0,0 1 0,0-1 0,0 0 0,-1 0 0,1 1 0,0-1 0,0 0 0,0 1 0,0-1 1,-1 0-1,1 1 0,-14 13-73,13-14 75,1 1 0,-1-1 0,1 0-1,-1 1 1,1-1 0,0 1 0,-1-1-1,1 1 1,0-1 0,0 1 0,-1-1 0,1 1-1,0 0 1,0-1 0,0 1 0,0-1-1,0 1 1,0 0 0,-1-1 0,1 1 0,1-1-1,-1 1 1,0 0 0,0-1 0,0 1-1,0-1 1,0 1 0,0-1 0,1 1 0,-1-1-1,0 1 1,0 0 0,1-1 0,-1 1-1,1-1 1,-1 0 0,0 1 0,1-1 0,-1 1-1,1-1 1,-1 0 0,1 1 0,-1-1-1,1 0 1,-1 1 0,1-1 0,-1 0 0,1 0-1,-1 1 1,1-1 0,0 0 0,-1 0-1,1 0 1,0 0 0,2 0 8,0 0 1,-1-1-1,1 1 0,0-1 1,-1 0-1,1 1 0,0-1 1,-1 0-1,1-1 0,-1 1 1,3-2-1,5-6 6,0 1 1,0-2-1,-1 1 1,-1-1-1,0-1 0,0 1 1,-1-1-1,0-1 1,-1 1-1,-1-1 0,0 0 1,0-1-1,-1 1 1,0-1-1,-1 0 0,1-14 1,-6 15 18,-5 13 10,-6 17 11,7-1-31,1 0 0,1 0-1,0 1 1,1-1 0,1 1 0,1-1 0,0 1-1,2 0 1,0 0 0,4 20 0,-5-36-8,0 0 1,1 0 0,-1 0-1,1-1 1,-1 1 0,1 0-1,0 0 1,0-1 0,0 1-1,0-1 1,0 1 0,0-1-1,0 1 1,0-1 0,0 0-1,1 1 1,-1-1 0,1 0-1,-1 0 1,1 0 0,-1 0-1,1 0 1,0-1 0,-1 1-1,1 0 1,0-1 0,0 1 0,-1-1-1,1 1 1,0-1 0,0 0-1,0 0 1,-1 0 0,1 0-1,0 0 1,0 0 0,0-1-1,0 1 1,-1-1 0,3 0-1,-1 0-198,1 0-1,-1-1 0,0 1 1,0-1-1,0 0 0,0 0 1,0 0-1,0-1 0,2-2 1,-3 3-603,0 0 0,0-1 1,0 1-1,0-1 0,-1 1 1,1-1-1,-1 0 0,1 0 1,-1 0-1,1-4 0,-1-2-6977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90 287 11179,'0'0'16869,"-9"1"-16501,5-1-344,0 1 1,1 0-1,-1 0 0,0 0 0,0 1 0,0-1 0,1 1 1,-1 0-1,1 0 0,-1 0 0,1 0 0,0 1 0,0 0 1,0-1-1,0 1 0,1 0 0,-1 0 0,1 0 0,-1 1 1,1-1-1,0 1 0,1-1 0,-1 1 0,0 0 0,1-1 1,0 1-1,0 0 0,0 0 0,1 0 0,-1 0 1,1 0-1,0 0 0,0 0 0,0 0 0,1 7 0,0-9-18,0-1 0,0 1-1,1-1 1,-1 1-1,0-1 1,0 0 0,1 0-1,-1 1 1,1-1-1,-1 0 1,1 0 0,-1 0-1,1 0 1,0-1-1,-1 1 1,1 0 0,0-1-1,0 1 1,0-1-1,-1 0 1,1 1 0,0-1-1,0 0 1,0 0-1,3 0 1,49-6 169,-43 2-134,0-1 0,-1 0 1,1 0-1,-1-1 0,0 0 0,-1 0 1,1-2-1,-1 1 0,8-9 1,6-8 162,37-49 1,-85 108-918,21-29 750,0 0 1,1 1 0,-1-1-1,1 1 1,1 0 0,-1 0-1,1 0 1,0 0 0,-1 8-1,3-14-31,1-1-1,-1 1 0,0-1 0,0 1 0,1 0 0,-1-1 0,0 1 1,1-1-1,-1 1 0,1-1 0,-1 1 0,1-1 0,-1 0 0,0 1 0,1-1 1,0 0-1,-1 1 0,1-1 0,-1 0 0,1 1 0,-1-1 0,1 0 0,0 0 1,-1 0-1,1 0 0,-1 1 0,1-1 0,0 0 0,-1 0 0,1 0 1,-1 0-1,1 0 0,0-1 0,-1 1 0,1 0 0,0 0 0,-1 0 0,2-1 1,27-7 82,-12 0 32,-1 0 1,0-2 0,-1 0-1,0 0 1,20-20 0,-3 0 0,32-39 0,2-17 391,-61 78-503,0 0-1,0 0 1,-1 0-1,0 0 1,-1-1 0,0 0-1,0 0 1,-1 0-1,2-12 1,-24 33-356,-13 27 445,2 1 0,2 2 1,1 1-1,-37 79 0,59-108-41,-1-1-1,2 1 1,0 0-1,0 0 1,1 0-1,1 1 1,1-1-1,0 1 1,0 0-1,2-1 1,1 24-1,-1-36-56,0-1 0,0 0 0,1 1 0,-1-1 0,0 1 0,1-1 0,-1 0 0,1 1 0,-1-1 0,1 0 0,0 1 0,-1-1 0,1 0 0,0 0 0,0 1 0,0-1 0,0 0 0,0 0 0,0 0 0,0 0 0,0-1 0,1 1 0,-1 0 0,0 0 0,0-1 0,1 1 0,-1-1 0,0 1 0,1-1 0,-1 1 0,1-1 0,-1 0 0,1 0 0,-1 0 0,0 0 0,1 0 0,-1 0 0,1 0 0,-1 0 0,1 0 0,-1-1 0,0 1 0,1-1 0,-1 1 0,3-2 0,2-1 0,-1 1 0,1-2 0,-1 1 0,0-1 0,0 1 0,0-1 0,0-1 0,-1 1 0,6-7 0,2-6 0,0-1 0,-1 0 0,-1-1 0,0 0 0,-2 0 0,0-1 0,-1 0 0,-1-1 0,-1 0 0,3-31 0,-7 52 0,-1 0 0,0 0 0,0 0 0,0-1 0,0 1 0,0 0 0,0 0 0,0-1 0,0 1 0,0 0 0,1-1 0,-1 1 0,0 0 0,0 0 0,-1-1 0,1 1 0,0 0 0,0 0 0,0-1 0,0 1 0,0 0 0,0 0 0,0-1 0,0 1 0,0 0 0,0 0 0,-1-1 0,1 1 0,0 0 0,0 0 0,0 0 0,-1-1 0,1 1 0,0 0 0,0 0 0,0 0 0,-1 0 0,1 0 0,0-1 0,0 1 0,-1 0 0,1 0 0,0 0 0,0 0 0,-1 0 0,1 0 0,-12 11 0,-6 23 0,17-31 0,0 0 0,0 0 0,0 0 0,1-1 0,0 1 0,-1 0 0,1 0 0,0 0 0,0 0 0,1 0 0,-1 0 0,1 0 0,-1 0 0,1 0 0,0 0 0,0 0 0,0 0 0,0-1 0,1 1 0,-1-1 0,1 1 0,0-1 0,0 1 0,-1-1 0,6 4 0,-2-3 0,0 0 0,0 0 0,1-1 0,-1 0 0,1 0 0,-1-1 0,1 1 0,0-1 0,0 0 0,0-1 0,-1 1 0,10-2 0,-2 1 0,-1-2 0,0 0 0,0 0 0,0-1 0,0 0 0,-1-1 0,1-1 0,-1 0 0,0 0 0,17-12 0,-10 7 0,-37 55 0,14-37 0,0 1 0,0 0 0,0 1 0,1-1 0,1 1 0,-1 0 0,2 0 0,-1 0 0,1 0 0,-1 19 0,4-28-7,-1-1 1,0 1-1,0 0 0,0-1 1,1 1-1,-1-1 1,0 1-1,1 0 0,-1-1 1,0 1-1,1-1 0,-1 1 1,1-1-1,-1 0 0,1 1 1,-1-1-1,1 1 0,-1-1 1,1 0-1,0 1 1,-1-1-1,1 0 0,-1 0 1,1 1-1,0-1 0,-1 0 1,1 0-1,0 0 0,-1 0 1,1 0-1,-1 0 1,1 0-1,0 0 0,-1 0 1,1 0-1,0 0 0,-1-1 1,1 1-1,0 0 0,0-1 1,27-10-1324,-22 5-230,-1-1 0,0 0-1,0 0 1,0-1-1,-1 1 1,0-1 0,-1 0-1,0 0 1,3-9-1,6-24-8779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16111,'0'0'8414,"2"9"-7224,10 49-71,-3 1-1,2 87 1,1 11 335,-11-150-1391,-2-5-46,1-1 0,0 1-1,0 0 1,0 0 0,0-1-1,0 1 1,1 0 0,-1 0-1,0-1 1,1 1 0,-1 0-1,1-1 1,0 1 0,-1-1-1,1 1 1,0-1 0,0 1 0,0-1-1,0 1 1,0-1 0,0 0-1,1 0 1,-1 1 0,2 0-1,-2-2-10,0-1 0,0 1 0,0-1 0,-1 1 0,1-1 0,0 1 0,0-1-1,-1 0 1,1 0 0,-1 1 0,1-1 0,-1 0 0,1 0 0,-1 1 0,1-1 0,-1 0-1,1 0 1,-1 0 0,0 0 0,0 0 0,1 0 0,-1 0 0,0 1 0,0-1 0,0 0 0,0-2-1,3-28 49,-3 29-48,-1-49-143,-12-99 0,12 144 70,1 8 52,1 0 0,-1 0 1,0-1-1,1 1 0,-1 0 1,1-1-1,0 1 0,-1-1 1,1 1-1,0-1 0,0 1 1,0-1-1,0 1 0,0-1 1,1 0-1,-1 0 1,0 1-1,1-1 0,-1 0 1,0 0-1,1-1 0,-1 1 1,1 0-1,0 0 0,-1-1 1,1 1-1,-1-1 0,1 1 1,0-1-1,1 1 0,0-1 14,0 0-1,0 0 1,-1 0-1,1 0 1,0-1-1,-1 1 0,1-1 1,0 1-1,-1-1 1,1 0-1,-1 0 0,1 0 1,-1-1-1,1 1 1,-1-1-1,0 1 1,0-1-1,0 0 0,3-2 1,2-4 22,-1 0 0,0-1-1,-1 0 1,0 0 0,0 0 0,-1-1 0,-1 1 0,1-1 0,-1 0 0,-1 0 0,2-12 0,0-13 244,0-65 1,-4 99-263,0-1 1,0 0 1,0 0 0,0 0 0,0 0-1,0 0 1,-1 0 0,1-1 0,-1 1-1,1 0 1,-1 0 0,0 0 0,0 1-1,0-1 1,0 0 0,0 0 0,0 0-1,0 1 1,-3-3 0,4 3-7,-1 1 0,1 0 0,0 0 0,-1 0 0,1 0 0,0 0 0,-1-1 0,1 1 0,-1 0 0,1 0 0,-1 0 0,1 0 0,0 0 0,-1 0 0,1 0 0,-1 1 0,1-1 0,0 0 0,-1 0 0,1 0 0,-1 0 1,1 0-1,0 1 0,-1-1 0,1 0 0,0 0 0,-1 1 0,1-1 0,0 0 0,-1 1 0,-11 23-44,3 11 108,1 0-1,1 1 1,2 0-1,1 0 0,3 58 1,1-93-55,0 1 0,0 0 0,0 0 0,0 0 0,1 0 1,-1 0-1,0-1 0,1 1 0,0 0 0,-1 0 0,1-1 0,0 1 0,0 0 1,0-1-1,0 1 0,0-1 0,0 1 0,1-1 0,-1 1 0,0-1 0,1 0 1,-1 0-1,1 0 0,-1 0 0,1 0 0,0 0 0,-1 0 0,1 0 0,0-1 1,0 1-1,-1 0 0,1-1 0,3 1 0,5-1-18,-1 0 0,1 0 1,0-1-1,0-1 0,14-3 0,20-1-849,-42 6 761,-1 0 0,1 0 0,-1 0 0,0 1 0,1-1 0,-1 1 1,0-1-1,1 1 0,-1-1 0,0 1 0,0 0 0,1-1 0,-1 1 1,0 0-1,0 0 0,0 0 0,0 0 0,0 0 0,0 0 1,0 0-1,-1 0 0,1 0 0,0 1 0,0 1 0,1 1-61,0 0 0,-1 0-1,0 1 1,0-1 0,0 0 0,0 1-1,-1-1 1,0 7 0,1-7-163,-1 0-1,0 0 1,0 0 0,-1 0-1,1 0 1,-1 0 0,0 0-1,0 0 1,0 0 0,-1 0-1,1-1 1,-1 1 0,0-1-1,0 1 1,0-1 0,-1 1-1,1-1 1,-1 0 0,1 0-1,-6 3 1,-10-2-3793,-4-3-3075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18225,'0'0'3139,"67"9"-3107,-37-5-1729,4 1-2435,-1 0-8104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17617,'0'0'5466,"4"10"-3592,13 35-838,-16-43-991,-1 0 0,1 0 0,0 0 0,0 0 0,0 0 0,0-1 0,0 1 0,0 0 0,0-1 0,0 1 0,1-1 1,-1 1-1,1-1 0,-1 1 0,1-1 0,-1 0 0,1 0 0,0 0 0,0 0 0,0 0 0,-1 0 0,1 0 0,0-1 1,0 1-1,0-1 0,0 1 0,0-1 0,0 0 0,0 0 0,0 0 0,0 0 0,1 0 0,-1 0 0,3-1 0,-1-1-56,-1 1-1,1-1 1,-1 0-1,1 0 0,-1 0 1,0 0-1,0-1 1,0 1-1,0-1 1,0 0-1,-1 0 0,1 0 1,-1 0-1,4-6 1,3-10-215,-8 14 181,1 1 0,0 0 0,0 0-1,1 0 1,-1 0 0,1 0 0,4-5-1,-6 12 128,1 0-1,-1 1 1,0-1-1,0 0 1,0 1-1,0-1 1,-1 1-1,1 0 1,-1-1-1,0 5 1,0-5 20,1 0-24,0 12 65,1 0 0,1 1 1,6 16-1,-9-30-126,1 0-1,-1 0 0,1-1 1,0 1-1,0 0 0,0-1 1,0 1-1,0-1 0,0 1 1,0-1-1,0 1 0,1-1 1,-1 0-1,1 0 0,2 3 1,-3-4 2,1 0 0,-1 0 0,0 0 0,0 0 0,1 0 0,-1 0 0,0 0 0,0-1 0,1 1 0,-1 0 0,0-1 0,0 1 0,0-1 1,1 1-1,-1-1 0,0 1 0,0-1 0,0 0 0,0 0 0,0 0 0,0 1 0,0-1 0,-1 0 0,1 0 0,0 0 0,0 0 0,0-2 0,7-8 75,0-1 0,-1-1 1,8-16-1,-12 20-90,1 1 1,0-1 0,1 1-1,-1 0 1,1 1 0,1-1-1,0 1 1,0 0 0,0 0-1,1 1 1,7-7 0,-13 13-6,0 0 0,-1 0 1,1 0-1,-1-1 0,1 1 1,0 0-1,-1 0 0,1 0 1,-1 0-1,1 0 0,0 0 1,-1 0-1,1 1 0,0-1 1,-1 0-1,1 0 0,-1 0 0,1 1 1,-1-1-1,1 0 0,-1 0 1,1 1-1,-1-1 0,1 1 1,-1-1-1,1 0 0,-1 1 1,1-1-1,-1 1 0,0-1 1,1 1-1,-1-1 0,0 1 1,1-1-1,-1 1 0,0 0 1,0-1-1,1 1 0,-1-1 0,0 1 1,0 0-1,0-1 0,0 1 1,0-1-1,0 1 0,0 1 1,5 38 58,-5-31-52,10 37 258,-10-45-311,1 0-1,-1 0 0,0 0 1,1-1-1,-1 1 0,0 0 0,1 0 1,-1 0-1,1-1 0,-1 1 0,1 0 1,0-1-1,-1 1 0,1 0 1,0-1-1,0 1 0,-1-1 0,2 1 1,-1-1-111,0 0 1,0 0-1,0 0 1,0 0-1,-1-1 1,1 1 0,0 0-1,0-1 1,-1 1-1,1-1 1,0 1 0,0-1-1,-1 1 1,1-1-1,-1 0 1,1 1-1,0-1 1,-1 0 0,1 1-1,-1-1 1,0 0-1,1 1 1,-1-1-1,0 0 1,1-1 0,9-19-5603,-1-6-3118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18770,'0'0'11232,"9"1"-10250,-7-1-937,0 0 0,0 1 1,0-1-1,0 0 0,1 0 1,-1 0-1,0 0 0,0-1 0,0 1 1,0 0-1,0-1 0,0 0 0,0 1 1,0-1-1,0 0 0,0 0 0,0 0 1,0-1-1,0 1 0,0 0 0,1-2 1,-1 0 4,0-1 0,0 1 0,0-1 0,-1 1 0,1-1 0,-1 1 0,0-1 0,0 0 0,0 0 0,-1 0 0,1 0 0,-1 0 0,0 1 0,0-7 0,0 10-50,0-1 1,0 0 0,0 0 0,0 1 0,0-1 0,0 0-1,0 0 1,0 1 0,-1-1 0,1 0 0,0 1 0,0-1-1,-1 0 1,1 1 0,0-1 0,-1 0 0,1 1 0,-1-1-1,1 0 1,-1 1 0,1-1 0,-1 1 0,1-1 0,-1 1-1,1-1 1,-1 1 0,0 0 0,1-1 0,-1 1 0,0 0-1,1-1 1,-1 1 0,0 0 0,1 0 0,-1 0 0,0 0-1,0 0 1,1-1 0,-1 1 0,0 1 0,0-1 0,1 0-1,-1 0 1,0 0 0,1 0 0,-1 0 0,0 1 0,0-1 0,1 0-1,-1 0 1,0 1 0,1-1 0,-1 1 0,1-1 0,-2 1-1,-2 1-1,0 1 0,1-1 0,-1 0 0,0 1 0,1 0 0,0-1 0,-1 1 0,-4 6 0,4-1-103,0 0-1,0 1 1,0-1 0,1 1-1,0-1 1,1 1 0,0 0-1,0 0 1,1 0 0,0 0-1,1 12 1,0-18 51,0 0 1,0 0-1,0 0 0,1 0 0,-1-1 1,1 1-1,0 0 0,0 0 0,0 0 1,0-1-1,0 1 0,0-1 0,1 1 1,0-1-1,-1 1 0,1-1 0,0 0 1,0 0-1,0 0 0,0 0 0,0 0 1,1 0-1,-1-1 0,1 1 0,-1-1 1,1 1-1,-1-1 0,1 0 0,0 0 1,0 0-1,0-1 0,-1 1 0,1-1 1,0 1-1,0-1 0,0 0 0,5 0 1,-5-1-419,1 1-1,0-1 1,-1 0 0,1 0 0,0-1 0,-1 1 0,0-1 0,1 0 0,-1 0 0,0 0 0,0 0 0,0 0 0,0-1 0,0 1 0,0-1 0,-1 0 0,1 1 0,-1-1 0,0-1 0,3-4 0,16-23-6400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15695,'0'0'11429,"-3"14"-10190,-1 11-839,0 0-1,2 0 1,1 0 0,0 0 0,2 0 0,1 0-1,1 0 1,12 44 0,-9-51-392,-3-7-33,0 0-1,1 0 1,1 0 0,0-1-1,6 10 1,-11-20 27,0 1 0,1-1 1,-1 0-1,0 0 0,0 0 0,0 0 1,1 0-1,-1 1 0,0-1 0,0 0 1,1 0-1,-1 0 0,0 0 0,0 0 1,1 0-1,-1 0 0,0 0 0,0 0 1,1 0-1,-1 0 0,0 0 0,0 0 1,1 0-1,-1 0 0,0 0 0,0 0 1,1 0-1,-1 0 0,0-1 0,0 1 1,0 0-1,1 0 0,-1 0 0,0 0 1,0 0-1,0-1 0,1 1 0,-1 0 1,0 0-1,0 0 0,0-1 0,0 1 1,0 0-1,1 0 0,-1-1 0,0 1 1,0 0-1,0 0 0,0-1 0,0 1 1,0 0-1,0 0 0,0-1 0,0 1 1,0 0-1,0 0 0,0-1 0,0 1 1,0 0-1,0 0 0,0-1 1,0 1-1,0 0 0,-1 0 0,1 0 1,0-1-1,2-21 80,-2 22-80,2-20 24,-1 6-19,0 0 0,0 0 0,-1 0-1,-1 0 1,-1 0 0,-4-22 0,-5 21-50,4 23-55,6-6 91,1 1-1,-1 0 1,1 0-1,-1 0 0,1 0 1,0-1-1,0 1 1,0 0-1,0 0 1,1 3-1,0-3-24,1-1-1,-1 1 1,0-1-1,1 1 1,-1-1-1,1 1 1,0-1-1,0 0 1,0 0-1,0 0 1,0 0-1,0-1 1,1 1-1,-1 0 1,1-1-1,-1 0 1,1 1-1,-1-1 1,1 0-1,0 0 1,-1-1 0,1 1-1,0 0 1,0-1-1,0 0 1,-1 0-1,1 0 1,0 0-1,0 0 1,0 0-1,0-1 1,-1 1-1,1-1 1,0 0-1,0 0 1,-1 0-1,1 0 1,-1 0-1,1-1 1,-1 1-1,1-1 1,-1 0-1,0 0 1,0 1-1,0-1 1,2-3-1,0-2 65,-1 0-1,0-1 1,0 1-1,-1-1 1,2-10-1,2-4 58,11 91 584,-17-69-691,14 51 362,-14-49-455,0-1 1,0 0 0,1 1 0,-1-1 0,1 0 0,-1 0-1,1 1 1,0-1 0,-1 0 0,1 0 0,0 0-1,0 0 1,0 0 0,0 0 0,0 0 0,0 0-1,0 0 1,0 0 0,0-1 0,0 1 0,0 0 0,0-1-1,1 1 1,-1-1 0,0 1 0,1-1 0,-1 0-1,0 1 1,1-1 0,-1 0 0,0 0 0,1 0-1,-1 0 1,0 0 0,2-1 0,-1 0-438,-1 1-1,0-1 1,0 0 0,1-1-1,-1 1 1,0 0 0,0 0-1,0 0 1,-1-1 0,1 1-1,0 0 1,0-1 0,-1 1-1,1 0 1,-1-1 0,1 1 0,0-4-1,0 2-616,5-23-10616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16015,'0'0'12236,"56"57"-16176,-32-46-2274,-2-6-7271</inkml:trace>
  <inkml:trace contextRef="#ctx0" brushRef="#br0" timeOffset="1">206 80 12236,'0'0'19656,"-10"8"-18920,0 1-701,1-1 0,1 1-1,-1 1 1,-7 11 0,14-18-37,0-1 1,0 1 0,0 0-1,0 0 1,1 1-1,-1-1 1,1 0 0,0 1-1,0-1 1,0 0-1,0 1 1,1-1 0,-1 1-1,1-1 1,0 1 0,0 0-1,0-1 1,1 1-1,-1-1 1,1 1 0,0-1-1,0 1 1,0-1-1,2 5 1,0-5-7,-1-1-1,1 0 1,-1 0-1,1 0 1,0 0 0,0 0-1,0-1 1,0 1 0,0-1-1,0 0 1,0 1-1,1-2 1,-1 1 0,0 0-1,1-1 1,-1 1 0,6-1-1,2 1-173,1-1 0,0 0-1,-1-1 1,12-2 0,15-14-3340,-15 0-1903,5-9-5962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12844,'0'0'11910,"-2"9"-11040,-2 7-572,1 1 0,1 0-1,1 23 1,1-35-259,0 1 0,0-1-1,1 1 1,0 0 0,1-1 0,-1 0 0,4 8-1,-4-11-16,-1 0-1,1 0 1,0-1-1,1 1 1,-1-1 0,0 1-1,0-1 1,0 1-1,1-1 1,-1 0-1,1 0 1,-1 0-1,1 0 1,0 0-1,-1 0 1,1 0 0,0 0-1,0 0 1,-1-1-1,1 1 1,0-1-1,2 1 1,-1-1 43,-1 0 0,1-1 1,0 1-1,-1-1 0,1 1 0,-1-1 1,1 0-1,-1 0 0,1 0 1,-1 0-1,0-1 0,0 1 0,1-1 1,-1 1-1,0-1 0,0 0 0,0 1 1,-1-1-1,1 0 0,0-1 1,-1 1-1,1 0 0,-1 0 0,0 0 1,2-4-1,4-9 217,0-1 0,8-27 1,-12 34-281,30-119 1151,-34 138-1173,0-1-1,1 1 1,0 0-1,2 18 1,0 5-6,-2-22 8,0 26-24,0-36 41,0 0 1,0 0-1,0 0 0,0 0 1,0 0-1,0 0 0,1 0 0,-1 0 1,0 0-1,1 0 0,-1 0 1,1 0-1,-1 0 0,1 0 0,-1-1 1,1 1-1,0 0 0,-1 0 1,1-1-1,0 1 0,-1 0 0,1-1 1,0 1-1,0-1 0,0 1 1,0-1-1,1 2 0,0-3 18,-1 1 0,0 0 0,1-1 1,-1 1-1,0-1 0,1 0 0,-1 1 0,0-1 0,0 0 0,0 0 0,0 0 1,0 1-1,0-1 0,0 0 0,0 0 0,0-1 0,0 1 0,0 0 0,0 0 1,-1 0-1,1-1 0,-1 1 0,1 0 0,0-2 0,16-41 670,-14 34-558,11-32 38,-10 27-126,1 1 0,0 0-1,0 0 1,2 0-1,14-24 1,-20 38-41,-1-1 0,0 1 0,0-1 0,1 1 0,-1-1 0,0 1 0,1 0 0,-1-1 0,0 1 0,1-1 0,-1 1 0,1 0 0,-1-1 0,1 1 0,-1 0 0,0 0 0,1-1 0,-1 1 0,1 0 0,0 0 0,-1 0 0,1 0 0,-1-1 0,1 1 0,-1 0 0,1 0 0,-1 0 0,1 0 0,-1 0 0,1 0 0,-1 1 0,2-1 0,7 17 0,-3 35 0,-5-45 0,1 44 0,-3-34 0,2 0 0,0-1 0,1 1 0,6 26 0,-8-43 0,0 0 0,0 1 0,0-1 0,0 0 0,0 1 0,0-1 0,0 0 0,0 0 0,1 1 0,-1-1 0,0 0 0,0 0 0,0 1 0,0-1 0,0 0 0,0 0 0,1 1 0,-1-1 0,0 0 0,0 0 0,0 1 0,1-1 0,-1 0 0,0 0 0,0 0 0,1 0 0,-1 0 0,0 1 0,0-1 0,1 0 0,-1 0 0,0 0 0,0 0 0,1 0 0,-1 0 0,0 0 0,0 0 0,1 0 0,-1 0 0,0 0 0,1 0 0,-1 0 0,0 0 0,0 0 0,1 0 0,-1 0 0,0 0 0,0 0 0,1-1 0,-1 1 0,0 0 0,0 0 0,1 0 0,-1 0 0,0-1 0,0 1 0,0 0 0,1 0 0,-1 0 0,0-1 0,0 1 0,11-17 0,-11 16 0,40-98-307,-6 12-619,-33 95-6823,1 34-2386,-2-29 1674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136 144 18065,'0'0'11739,"-8"-6"-11408,-26-22-229,34 28-99,-1-1 1,0 1-1,1 0 1,-1-1-1,0 1 1,1 0-1,-1 0 1,0 0-1,0 0 1,1-1-1,-1 1 1,0 0-1,1 0 1,-1 0 0,0 1-1,0-1 1,1 0-1,-1 0 1,0 0-1,1 0 1,-1 1-1,0-1 1,1 0-1,-1 1 1,0-1-1,1 0 1,-1 1-1,0-1 1,1 1-1,-1-1 1,1 1-1,-1 0 1,-16 20 208,13-16-76,-2 4-221,0 0 0,1 0 0,-1 0 1,2 1-1,-1-1 0,2 1 0,-1 0 0,-2 14 0,4-18 31,1 0 1,0-1-1,0 1 0,1 0 1,-1 0-1,1-1 0,1 1 1,-1 0-1,1 0 0,0 0 1,0-1-1,1 1 0,-1-1 1,1 1-1,1-1 0,3 9 1,-5-13 52,0 1 0,1 0 0,-1-1 0,0 1 0,1-1 0,-1 0 0,0 1 0,1-1 0,0 0 1,-1 0-1,1 0 0,0 0 0,-1 0 0,1 0 0,0 0 0,0-1 0,0 1 0,0-1 0,0 1 0,0-1 0,0 0 1,2 1-1,-1-2 2,0 0 0,0 1 0,0-1-1,0 0 1,0 0 0,0-1 0,-1 1 0,1 0 0,0-1 0,-1 0 0,1 0 0,3-3 0,5-6-9,-2 0 0,1 0 1,-1-1-1,12-21 0,-8 8-457,-1 0 1,-1-1-1,-2-1 1,0 1 0,-2-1-1,0-1 1,2-39-1,-19 128 1027,5-41-176,1 1 0,2 0 1,0 0-1,1 22 0,1-43-369,0 1 0,0-1-1,0 1 1,0 0 0,0-1 0,0 1-1,0-1 1,0 1 0,0 0-1,0-1 1,1 1 0,-1-1-1,0 1 1,0-1 0,1 1 0,-1-1-1,0 1 1,1-1 0,-1 1-1,1-1 1,-1 1 0,0-1 0,1 0-1,-1 1 1,1-1 0,-1 0-1,1 1 1,-1-1 0,1 0 0,-1 0-1,2 1 1,19-7 479,17-22 384,23-51-221,-18 22 102,-37 56 193,-3 11-498,-2 29-358,0-11-9,-1-27-88,0-1 0,0 0 0,0 1 0,0-1 0,1 1 0,-1-1 0,0 1 0,0-1 0,0 1 0,1-1 0,-1 1 0,0-1 0,1 0 0,-1 1 0,0-1 0,1 0 0,-1 1 0,1-1 0,-1 0 0,0 1 0,1-1 0,-1 0 0,1 0 0,-1 1 0,1-1 0,-1 0 0,1 0 0,-1 0 0,1 0 0,-1 0 1,1 0-1,-1 0 0,1 0 0,-1 0 0,1 0 0,-1 0 0,1 0 0,-1 0 0,1 0 0,-1 0 0,1-1 0,-1 1 0,1 0 0,-1 0 0,0 0 0,1-1 0,-1 1 0,1 0 0,-1-1 0,0 1 0,1 0 0,-1-1 0,0 1 0,1-1 0,-1 1 0,1-1 0,21-21 26,-13 9-27,39-46 0,-45 55 0,1 1 0,-1 0 0,0 0 0,1 0 0,0 0 0,-1 1 0,1-1 0,0 1 0,1 0 0,-1 0 0,0 1 0,0-1 0,6 0 0,-9 2-15,0 0 0,-1 0-1,1 0 1,-1 0 0,1 0 0,0 0 0,-1 0-1,1 0 1,-1 0 0,1 1 0,-1-1 0,1 0-1,-1 0 1,1 1 0,-1-1 0,1 0 0,-1 1-1,1-1 1,-1 1 0,1-1 0,-1 1 0,0-1-1,1 0 1,-1 1 0,0 0 0,1-1 0,-1 1-1,0-1 1,0 1 0,1 0 0,4 25-1258,-5-24 1090,0 0-1,0 0 0,0 0 1,1 0-1,-1 0 0,0 0 1,1 0-1,-1 1 1,1-2-1,0 1 0,0 0 1,0 0-1,0 0 0,0 0 1,0 0-1,0-1 1,1 1-1,-1-1 0,1 1 1,1 1-1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14734,'0'-2'375,"0"1"-1,0-1 1,0 1 0,0-1 0,0 1-1,0-1 1,-1 1 0,1-1 0,-1 1-1,1-1 1,-1 1 0,1-1 0,-1 1-1,0 0 1,0-1 0,0 1-1,-1-1 1,1 1-206,0 0 0,0 1 0,0-1 0,0 1 0,0-1 0,0 1 0,0-1 0,0 1 0,0-1 0,0 1 0,0 0 0,0 0 0,-1 0 0,1 0 0,0-1 0,0 2 0,0-1 0,-1 0 0,-2 1-86,1-1-1,0 1 1,0 0-1,0 0 1,0 1-1,0-1 1,0 1 0,0-1-1,1 1 1,-1 0-1,0 0 1,1 0-1,0 0 1,-5 5 0,0 4-80,0 0 1,1 1 0,0 0 0,0 0 0,1 0 0,1 0 0,0 1 0,1 0 0,0 0 0,1 0 0,1 0 0,0 0-1,0 0 1,3 23 0,-2-35-1,0 0 0,0 0 1,0 0-1,-1 0 0,1 1 0,0-1 0,1 0 0,-1 0 0,0 0 0,0 0 0,0 0 0,1 0 1,-1 0-1,0 0 0,1 0 0,-1-1 0,1 1 0,-1 0 0,1 0 0,0 0 0,-1 0 0,1 0 1,0-1-1,-1 1 0,1 0 0,0-1 0,0 1 0,0-1 0,0 1 0,0-1 0,0 1 0,-1-1 1,1 1-1,0-1 0,0 0 0,0 0 0,0 1 0,0-1 0,1 0 0,-1 0 0,0 0 0,0 0 1,0 0-1,0 0 0,0 0 0,0-1 0,0 1 0,0 0 0,0-1 0,0 1 0,1-1 0,3-2 16,-1 1-1,1-1 0,-1 0 0,0 0 0,0-1 0,0 1 0,-1-1 0,1 0 0,3-5 0,10-23 381,-2-1-1,-1 0 1,-2-1-1,-1-1 1,6-35 0,-21 96-137,-3 16 412,1 0 0,2 1-1,3 72 1,1-114-667,0-1 0,0 1 0,0-1 0,0 1 0,0-1 0,0 1 0,0 0 0,0-1 1,0 1-1,0-1 0,1 1 0,-1-1 0,0 1 0,0-1 0,0 1 0,1-1 0,-1 0 0,0 1 0,1-1 0,-1 1 0,0-1 0,1 0 0,-1 1 0,1-1 1,-1 0-1,0 1 0,1-1 0,-1 0 0,1 1 0,-1-1 0,1 0 0,-1 0 0,1 0 0,-1 1 0,1-1 0,-1 0 0,1 0 0,-1 0 0,1 0 0,-1 0 1,1 0-1,-1 0 0,1 0 0,-1 0 0,1 0 0,-1-1 0,1 1 0,-1 0 0,1 0 0,-1 0 0,1-1 0,-1 1 0,1 0 0,-1 0 0,1-1 0,-1 1 1,0 0-1,1-1 0,-1 1 0,1-1 0,-1 1 0,0 0 0,0-1 0,1 0 0,24-27 62,-18 15-217,0 0-1,-1 0 0,0-1 1,-1 0-1,4-16 0,-3-4-3204,-4-1-4050,-2 22-983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 18321,'0'0'7597,"-11"-4"-6369,5 2-1039,4 1-142,-1-1 1,1 1-1,-1 0 0,1 0 1,-1 0-1,1 1 0,-1-1 1,1 1-1,-1-1 1,0 1-1,1 0 0,-1 0 1,0 0-1,1 0 1,-1 0-1,0 1 0,1-1 1,-1 1-1,1 0 1,-1 0-1,1 0 0,-1 0 1,1 0-1,0 0 1,-1 1-1,1-1 0,-2 3 1,-15 14 261,1 1-1,-16 22 1,27-33-216,2 1 0,-1-1 0,1 1-1,1 0 1,-1 0 0,2 0 0,-1 1 0,-3 14-1,7-23-97,0-1 0,0 0-1,0 1 1,0-1 0,0 1-1,0-1 1,0 1-1,0-1 1,0 0 0,0 1-1,0-1 1,0 1 0,0-1-1,0 0 1,1 1-1,-1-1 1,0 1 0,0-1-1,0 0 1,1 1 0,-1-1-1,0 0 1,0 1-1,1-1 1,-1 0 0,0 1-1,1-1 1,-1 0 0,0 0-1,1 1 1,-1-1-1,1 0 1,-1 0 0,0 0-1,1 0 1,-1 1 0,1-1-1,0 0 1,23-2-263,24-15-387,-48 17 629,37-17-569,-26 11 482,-1 0 0,2 1 0,-1 0 0,0 1 1,1 0-1,-1 1 0,1 0 0,0 1 0,0 0 0,18 1 1,-29 1 141,0 1 1,0-1-1,-1 1 1,1-1 0,0 1-1,0 0 1,-1-1 0,1 1-1,0 0 1,-1 0-1,1 0 1,-1-1 0,1 1-1,-1 0 1,0 0-1,1 0 1,-1 0 0,0 0-1,1 0 1,-1 0 0,0 0-1,0 0 1,0 0-1,0 0 1,0 0 0,0 0-1,0 0 1,0 0-1,0 0 1,-1 1 0,-7 34 1005,2-25-884,0 0-1,-1 0 0,0-1 0,-1 0 1,-14 15-1,-17 7-850,35-30 224,1 1-1,-1-2 0,1 1 0,-1 0 0,0-1 1,0 0-1,1 1 0,-8 0 0,-5-2-6206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14958,'0'0'13730,"11"10"-16116,19 16 1790,-3-2-6996,35 42 1,-37-30 9795,-23-25 7948,-7 1-5758,-15 9-3388,12-13 514,3-2-1251,0 1 0,0-1 0,1 1 1,0-1-1,0 1 0,-4 13 0,7-19-243,1 0-1,-1 1 0,1-1 0,-1 0 0,1 1 1,-1-1-1,1 1 0,0-1 0,0 0 0,0 1 1,0-1-1,0 1 0,0-1 0,0 1 0,0-1 1,1 0-1,-1 1 0,0-1 0,1 0 0,-1 1 1,1-1-1,0 0 0,-1 1 0,1-1 0,0 0 1,0 0-1,0 0 0,0 0 0,0 0 0,0 0 1,0 0-1,0 0 0,0 0 0,0 0 0,0 0 1,1-1-1,-1 1 0,0-1 0,1 1 0,-1-1 1,0 1-1,2-1 0,13 3-25,0-2 0,1 0 0,-1-1 0,0-1 0,0 0 0,1-1 0,-1-1 0,-1 0 0,1-1 0,25-11 0,47-9 0,-88 24 0,1 0 0,-1 0 0,1-1 0,-1 1 0,1 0 0,0 0 0,-1 0 0,1-1 0,-1 1 0,1 0 0,-1 0 0,1 0 0,-1 0 0,1 0 0,-1 0 0,1 0 0,0 0 0,-1 0 0,1 1 0,-1-1 0,1 0 0,-1 0 0,1 0 0,-1 1 0,1-1 0,-1 0 0,1 0 0,-1 1 0,1-1 0,-1 0 0,0 1 0,1-1 0,-1 1 0,0-1 0,1 0 0,-1 1 0,0-1 0,1 1 0,-1-1 0,0 1 0,0-1 0,1 1 0,-1 0 0,0-1 0,0 2 0,-9 29 0,-2 4 0,11-34 0,0 0 0,0-1 0,0 1 0,0 0 0,0 0 0,0-1 0,0 1 0,0 0 0,0-1 0,0 1 0,1 0 0,-1 0 0,0-1 0,0 1 0,1 0 0,-1-1 0,0 1 0,1-1 0,-1 1 0,1 0 0,-1-1 0,1 1 0,-1-1 0,1 1 0,-1-1 0,1 1 0,-1-1 0,1 0 0,0 1 0,-1-1 0,1 0 0,0 1 0,-1-1 0,1 0 0,0 0 0,1 1 0,9 0 0,1 0 0,-1-1 0,1-1 0,-1 1 0,1-2 0,-1 0 0,1 0 0,-1-1 0,0 0 0,19-9 0,-19 7 0,1 1 0,0 0 0,0 1 0,1 0 0,-1 1 0,1 0 0,-1 1 0,19 1 0,-30 0-45,0 1 0,-1 0 1,1-1-1,-1 1 0,1 0 0,-1-1 0,1 1 1,-1 0-1,1 0 0,-1-1 0,0 1 1,0 0-1,1 0 0,-1 0 0,0 0 0,0 0 1,0-1-1,0 1 0,0 0 0,0 0 0,0 0 1,0 0-1,0 0 0,-1 1 0,-3 22-4093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110 170 11050,'0'0'3107,"0"-9"96,0 6-2998,-2-47 4338,2 49-4429,0 0 1,-1 0-1,1 0 1,0 0-1,0 0 1,-1 0-1,1 0 1,-1 0-1,1 0 1,-1 0-1,1 0 1,-1 1 0,1-1-1,-1 0 1,0 0-1,0 0 1,1 1-1,-1-1 1,0 0-1,0 1 1,0-1-1,0 1 1,0-1-1,0 1 1,1-1 0,-1 1-1,0 0 1,0-1-1,0 1 1,-1 0-1,1 0 1,0 0-1,0 0 1,0 0-1,0 0 1,0 0-1,0 0 1,0 0-1,0 0 1,0 1 0,0-1-1,0 0 1,0 1-1,0-1 1,0 1-1,0-1 1,1 1-1,-1-1 1,-1 2-1,-2 1-54,0 0-1,0 1 1,0 0-1,0 0 1,1 0-1,0 0 1,0 0-1,0 1 1,0-1-1,1 1 1,0 0 0,0 0-1,0 0 1,-1 7-1,-3 8 47,1 1 1,-2 25-1,6-40-61,-1 46 184,2-51-227,0 0 0,0-1 0,0 1 0,0 0 0,0 0 0,0 0 0,0 0-1,1-1 1,-1 1 0,0 0 0,1 0 0,-1 0 0,1-1 0,-1 1 0,1 0-1,-1-1 1,1 1 0,-1 0 0,1-1 0,0 1 0,-1-1 0,1 1 0,0-1 0,-1 1-1,1-1 1,0 1 0,0-1 0,0 0 0,-1 1 0,1-1 0,0 0 0,0 0 0,0 0-1,0 1 1,-1-1 0,1 0 0,0 0 0,0 0 0,0-1 0,0 1 0,0 0-1,-1 0 1,1 0 0,0-1 0,0 1 0,0 0 0,0-1 0,-1 1 0,2-1 0,3-2 9,0-1 0,0 1 1,-1 0-1,0-1 1,0 0-1,0 0 0,0-1 1,0 1-1,-1-1 1,0 1-1,4-8 1,27-58 59,-27 54-47,-1-1 0,0 1 0,-2-1 0,0 0 0,0 0 0,-2 0 0,1-22 0,-12 92 43,1-19-33,5-19 103,1 0 0,0 0 0,2 0 0,-1 0 0,4 21 0,-3-36-120,0 1-1,0-1 1,0 1 0,0-1-1,0 1 1,1-1-1,-1 1 1,0-1-1,0 1 1,1-1-1,-1 1 1,0-1-1,1 1 1,-1-1 0,0 1-1,1-1 1,-1 0-1,1 1 1,-1-1-1,0 0 1,1 1-1,-1-1 1,1 0-1,-1 0 1,1 1 0,-1-1-1,1 0 1,0 0-1,-1 0 1,1 0-1,-1 0 1,1 0-1,-1 0 1,1 0-1,-1 0 1,1 0-1,-1 0 1,1 0 0,0 0-1,-1 0 1,1 0-1,-1-1 1,1 1-1,-1 0 1,1 0-1,-1-1 1,1 1-1,-1 0 1,0 0 0,1-1-1,-1 1 1,1-1-1,-1 1 1,0 0-1,1-1 1,-1 0-1,23-23 168,1-18-40,-19 33-93,0-1-1,0 1 0,1 0 1,0 0-1,1 1 0,14-16 0,-20 24-48,0-1-1,-1 0 0,1 1 0,0-1 1,0 1-1,-1-1 0,1 1 1,0 0-1,0-1 0,0 1 1,0 0-1,0-1 0,0 1 0,-1 0 1,1 0-1,0 0 0,0 0 1,0 0-1,0 0 0,0 0 0,0 0 1,0 0-1,0 1 0,0-1 1,0 0-1,0 0 0,-1 1 0,1-1 1,0 1-1,0-1 0,0 1 1,-1-1-1,1 1 0,0-1 1,0 1-1,-1 0 0,1-1 0,-1 1 1,1 0-1,0 0 0,-1-1 1,1 1-1,-1 0 0,0 0 0,1 0 1,-1 0-1,0 0 0,1 1 1,13 55 47,-11-42-44,-3-14-3,0 0-1,0 0 1,1 0 0,-1 0 0,0 0 0,1 0 0,-1 0 0,0 0-1,1 0 1,-1 0 0,1 0 0,0 0 0,-1 0 0,1 0 0,0 0 0,0 0-1,-1-1 1,1 1 0,1 1 0,-1-2 1,0 0 1,-1 0-1,1 0 1,-1 0-1,1 0 0,0-1 1,-1 1-1,1 0 1,0 0-1,-1 0 1,1 0-1,-1-1 0,1 1 1,-1 0-1,1-1 1,-1 1-1,1 0 0,-1-1 1,1 1-1,-1-1 1,1 1-1,-1-1 1,1 1-1,-1-1 0,25-42 155,-22 37-150,10-22-8,24-44 0,-34 67 0,-1 1 0,1 0 0,0 0 0,1 0 0,-1 0 0,1 1 0,-1-1 0,1 1 0,0 0 0,1 0 0,-1 0 0,6-3 0,-9 6 0,0 0 0,0 0 0,-1 0 0,1 0 0,0 0 0,-1 0 0,1 0 0,0 0 0,0 0 0,-1 0 0,1 0 0,0 1 0,-1-1 0,1 0 0,0 0 0,-1 1 0,1-1 0,0 1 0,-1-1 0,1 0 0,-1 1 0,1-1 0,-1 1 0,1-1 0,-1 1 0,1-1 0,-1 1 0,1 0 0,-1-1 0,0 1 0,1 0 0,-1-1 0,0 1 0,0 0 0,0-1 0,1 1 0,-1 0 0,0-1 0,0 1 0,0 0 0,0 1 0,4 36 0,-4-33 0,0 29-369,-1-24-114,1 1 0,1 0 0,3 19 0,2-21-2762,-3-9-380,5-18-16223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71 205 15214,'0'0'15567,"3"-8"-15257,5-9-282,23-59-144,-29 69 103,0 0 1,0 0-1,-1 0 0,1 0 1,-2 0-1,1 0 1,-1 0-1,0 0 1,-2-12-1,2 18 14,0 0-1,0 0 0,-1 0 1,1-1-1,0 2 0,-1-1 1,1 0-1,-1 0 1,1 0-1,-1 0 0,0 0 1,1 0-1,-1 0 0,0 1 1,1-1-1,-1 0 0,0 0 1,0 1-1,0-1 1,0 1-1,0-1 0,0 1 1,0-1-1,1 1 0,-2-1 1,1 1-1,0 0 1,0 0-1,0 0 0,0-1 1,0 1-1,0 0 0,0 0 1,0 0-1,0 0 0,0 1 1,0-1-1,0 0 1,0 0-1,0 1 0,0-1 1,0 1-1,0-1 0,0 0 1,0 1-1,-1 0 1,-2 1 0,0 0-1,0 1 1,1-1 0,-1 1 0,1 0 0,-1 0 0,1 0 0,0 0 0,-5 7 0,1 5 7,0 1 1,1 1-1,1-1 1,0 1-1,2 0 1,0 0-1,0 0 1,2 0-1,0 1 0,1-1 1,3 26-1,-3-42-14,0 1-1,0 0 1,0 0 0,0 0-1,1 0 1,-1-1-1,1 1 1,-1 0-1,1 0 1,0-1-1,-1 1 1,1 0 0,0-1-1,0 1 1,0-1-1,0 1 1,1-1-1,-1 1 1,0-1-1,0 0 1,1 0-1,-1 0 1,1 1 0,-1-1-1,1-1 1,0 1-1,-1 0 1,1 0-1,0-1 1,0 1-1,-1-1 1,1 1 0,0-1-1,0 0 1,0 0-1,0 1 1,-1-1-1,1-1 1,0 1-1,0 0 1,0 0 0,0-1-1,-1 1 1,1-1-1,2 0 1,4-2-499,0 0 0,-1 0 0,1-1 0,-1 0 0,0 0 0,0-1-1,0 0 1,10-10 0,16-22-4128,-2-4-2163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17136,'0'0'2771,"-9"11"37,-6 7-1985,1 0 0,1 0 1,1 1-1,0 1 0,2 0 1,0 1-1,1 0 0,-8 31 0,17-52-823,0 0-1,-1 0 1,1 1-1,0-1 1,0 0-1,0 0 1,0 1-1,0-1 1,0 0-1,0 0 1,0 0-1,0 1 1,0-1-1,0 0 1,0 0-1,0 1 1,0-1-1,0 0 1,0 0-1,1 0 1,-1 1-1,0-1 1,0 0-1,0 0 1,0 0-1,0 0 0,0 1 1,1-1-1,-1 0 1,0 0-1,0 0 1,0 0-1,0 1 1,1-1-1,-1 0 1,0 0-1,0 0 1,0 0-1,1 0 1,-1 0-1,0 0 1,0 0-1,0 0 1,1 0-1,-1 0 1,0 0-1,0 0 1,1 0-1,-1 0 1,16-5-202,14-14-547,-20 10 423,1 1 0,0 0 1,1 1-1,0 0 0,0 1 1,1 0-1,0 1 0,0 0 1,0 1-1,0 1 1,0 0-1,1 1 0,14-1 1,-27 3 399,-1 1 1,1 0 0,0 0-1,0-1 1,-1 1 0,1 0 0,0 0-1,-1 0 1,1 0 0,-1 0-1,1 0 1,-1 0 0,0 0 0,1 0-1,-1 0 1,0 0 0,1 0-1,-1 0 1,0 0 0,0 0 0,0 0-1,0 0 1,0 0 0,0 0-1,-1 0 1,1 2 0,-4 32 908,-3-19-748,0 0 1,-1 0-1,0-1 1,-1 0 0,-1 0-1,-1-1 1,-13 15-1,23-28-346,0 0 0,0 0 0,0 0 0,1 0 0,-1 0-1,0 0 1,0 0 0,-1-1 0,1 1 0,0 0 0,0-1 0,0 1 0,0 0-1,-1-1 1,-1 1 0,2-1-152,1-1 1,-1 1-1,1-1 0,-1 0 0,1 1 1,-1-1-1,1 1 0,-1-1 0,1 0 1,0 1-1,-1-1 0,1 0 0,0 0 1,-1 1-1,1-1 0,0 0 0,0 0 1,0 1-1,0-1 0,0 0 0,0 0 1,0 1-1,0-1 0,0 0 0,0 0 1,1-1-1,-1-30-5956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13389,'0'0'13201,"-3"11"-12229,-1 11-577,1 0 0,1-1 0,1 1 0,1 0 0,3 23 0,5 32 130,-5-42-189,2 0 0,16 66-1,-20-99-318,-1-1 0,0 1-1,0-1 1,1 1 0,-1-1-1,1 0 1,0 1 0,-1-1-1,1 1 1,0-1 0,0 0-1,0 0 1,0 0-1,0 1 1,0-1 0,0 0-1,0 0 1,0 0 0,0 0-1,1-1 1,-1 1 0,0 0-1,1 0 1,-1-1 0,0 1-1,1-1 1,1 1-1,-1-1 0,-1-1 0,1 0 0,-1 0 0,1 1 0,-1-1 0,0 0 0,1 0 0,-1 0 0,0 0 0,0-1 0,0 1 0,0 0 0,0 0 0,0-1 0,0 1 0,0 0 0,0-1 0,0 1 0,-1-1 0,1 0-1,-1 1 1,1-1 0,-1 1 0,1-4 0,3-13 9,0 0 0,-1-1 1,-1 0-1,-1 1 0,-1-29 0,0 35-39,-2 0 0,1 0 0,-1 1 0,-1-1 0,0 1 0,-1 0 0,0 0 0,0 0 0,-12-19 0,16 29 0,0 0-1,-1 0 1,1 0 0,-1 0-1,1 0 1,-1 0-1,0 0 1,1 0 0,-1 1-1,0-1 1,0 0 0,1 0-1,-1 0 1,0 1 0,0-1-1,0 1 1,0-1 0,0 0-1,0 1 1,0 0-1,0-1 1,0 1 0,0 0-1,0-1 1,0 1 0,-2 0-1,2 1 7,0 0 0,0 0 0,0 0 0,0 0 0,0 0 0,1 0 0,-1 0 0,1 0 0,-1 0 0,0 0 0,1 1 0,0-1 0,-1 0-1,1 0 1,0 1 0,0-1 0,0 0 0,-1 2 0,1 6 0,-1 0-1,1 0 0,0-1 1,1 1-1,3 16 0,-2-21 7,0 0 0,0 0 0,0 0-1,1-1 1,-1 1 0,1-1 0,0 1 0,0-1-1,0 0 1,0 0 0,0-1 0,1 1-1,-1-1 1,8 4 0,-9-5 1,0 0 1,0 0-1,0 0 1,0 0 0,0-1-1,0 1 1,0-1-1,1 1 1,-1-1-1,0 0 1,0 0-1,0 0 1,1 0-1,-1 0 1,0-1-1,0 1 1,0-1-1,0 1 1,0-1 0,0 0-1,0 0 1,0 0-1,0 0 1,0 0-1,0 0 1,0 0-1,-1-1 1,1 1-1,0-1 1,1-1-1,7-11 3,-1-1 0,0 1 0,-1-1 0,-1-1-1,7-19 1,18-36-2,-32 71 0,0 0 0,0 0-1,0 0 1,0 0 0,0 0 0,0 0 0,0 0 0,0 1-1,0-1 1,0 0 0,0 0 0,0 0 0,0 0 0,0 0-1,1 0 1,-1 0 0,0 0 0,0 0 0,0 0 0,0 0-1,0 0 1,0 0 0,0 1 0,0-1 0,0 0 0,0 0-1,0 0 1,0 0 0,1 0 0,-1 0 0,0 0 0,0 0-1,0 0 1,0 0 0,0 0 0,0 0 0,0 0 0,0 0-1,0 0 1,1 0 0,-1 0 0,0 0 0,0 0 0,0 0-1,0 0 1,0 0 0,0 0 0,0 0 0,0 0 0,0-1-1,0 1 1,1 0 0,-1 0 0,0 0 0,0 0-1,0 0 1,0 0 0,0 0 0,0 0 0,0 0 0,0 0-1,0 0 1,0 0 0,0-1 0,0 1 0,0 0 0,3 15 75,-1 31 150,-1-28-167,-1-13-29,1 0 1,-1 0-1,1 0 0,1 0 0,-1-1 1,1 1-1,-1 0 0,1-1 1,1 1-1,4 7 0,-7-12-18,1 1-1,0 0 1,0 0 0,0 0-1,-1 0 1,1-1-1,0 1 1,0 0-1,0-1 1,0 1 0,0-1-1,0 1 1,0-1-1,1 1 1,-1-1-1,0 0 1,0 0 0,0 0-1,2 1 1,-1-2-6,0 1 0,0-1 0,0 1 0,0-1 0,-1 0 0,1 1 0,0-1 0,0 0 0,-1 0 0,1 0 0,-1-1 0,1 1 0,-1 0 0,0-1 0,1 1 0,0-2 0,49-65 96,-38 47-173,32-35 1,-45 55 69,0 1 0,0 0 1,1-1-1,-1 1 1,0-1-1,0 1 1,0 0-1,1-1 1,-1 1-1,0 0 1,0-1-1,1 1 1,-1 0-1,0-1 0,0 1 1,1 0-1,-1 0 1,0-1-1,1 1 1,-1 0-1,1 0 1,-1 0-1,0-1 1,1 1-1,-1 0 1,0 0-1,1 0 0,-1 0 1,1 0-1,-1 0 1,1 0-1,-1 0 1,0 0-1,1 0 1,-1 0-1,1 0 1,-1 0-1,0 0 1,1 0-1,-1 1 0,1-1 1,-1 0-1,0 0 1,1 0-1,-1 1 1,0-1-1,1 0 1,-1 0-1,0 1 1,1-1-1,-1 0 1,0 1-1,0-1 0,1 0 1,-1 1-1,0-1 1,0 0-1,0 1 1,0-1-1,1 1 1,-1-1-1,0 0 1,0 1-1,0-1 1,0 1-1,0-1 0,0 1 1,0 35 83,0-27-65,0 70 122,0-78-139,0-1 0,0 0 0,0 1 0,0-1 0,0 0 0,1 1 0,-1-1 0,0 0 0,0 0 0,0 1 0,0-1 0,1 0 0,-1 1 0,0-1 0,0 0 0,1 0 0,-1 0 0,0 1 0,0-1 0,1 0 0,-1 0 0,0 0 0,0 0 0,1 1 0,-1-1 0,0 0 0,1 0 0,-1 0 0,0 0 0,1 0 0,-1 0 0,0 0 0,1 0 0,-1 0 0,0 0 0,1 0 0,-1 0 0,0 0 0,0 0 0,1 0 0,-1 0 0,0-1 0,1 1 0,-1 0 0,0 0 0,1 0 0,-1 0 0,0-1 0,0 1 0,1 0 0,-1 0 0,0-1 0,0 1 0,0 0 0,1 0 0,-1-1 0,0 1 0,0 0 0,0 0 0,0-1 0,1 0 0,14-15 0,-3-2-38,34-45-342,-43 60 363,-1 0 0,1 0 0,0 1 0,0-1 0,0 1 1,0 0-1,0-1 0,1 2 0,-1-1 0,1 0 0,-1 1 1,1-1-1,-1 1 0,1 0 0,0 0 0,7 0 0,-10 1 16,0 1 0,1-1 1,-1 1-1,0-1 0,1 1 0,-1 0 0,0-1 0,0 1 0,0 0 0,0 0 0,0 0 0,0 0 0,0 0 0,0 0 0,0 0 0,0 0 1,0 1-1,-1-1 0,1 0 0,0 0 0,-1 1 0,1-1 0,-1 0 0,0 1 0,1-1 0,-1 0 0,0 1 0,0-1 0,0 2 1,10 21-5,-10-24-5,0 0-1,0 1 0,1-1 1,-1 0-1,0 0 0,1 0 1,-1 1-1,0-1 0,1 0 1,-1 0-1,0 0 0,1 0 1,-1 0-1,0 0 0,1 0 1,-1 0-1,0 0 0,1 0 1,-1 0-1,0 0 0,1 0 1,-1 0-1,0 0 0,1 0 1,-1 0-1,0 0 0,1 0 1,-1-1-1,0 1 0,1 0 1,-1 0-1,0 0 0,0-1 1,1 1-1,-1 0 0,0 0 1,0-1-1,1 1 0,-1 0 1,0 0-1,0-1 0,0 1 1,0 0-1,1-1 0,-1 1 1,0 0-1,0-1 0,0 1 1,0 0-1,0-1 0,0 1 1,0 0-1,0-1 0,9-24-1579,-8 22 991,11-39-7633,-8 17 1260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21813,'0'0'9032,"54"-4"-10185,-31 0-2787,0 2-2530,-2-1-4516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95 238 18546,'0'0'2439,"-10"9"65,3-2-2120,-1 1-1,1 0 1,0 0 0,0 0 0,1 1 0,0 0-1,1 0 1,0 0 0,0 1 0,1 0-1,0 0 1,1 0 0,0 0 0,1 1-1,0-1 1,1 1 0,-1 14 0,2-24-384,0 0 0,0 0 0,0 0 0,1-1 1,-1 1-1,0 0 0,1 0 0,-1 0 0,0 0 0,1 0 1,-1 0-1,1-1 0,0 1 0,-1 0 0,1 0 0,-1-1 1,1 1-1,0-1 0,0 1 0,-1 0 0,1-1 0,0 1 1,0-1-1,0 1 0,0-1 0,-1 0 0,1 1 0,0-1 1,0 0-1,0 0 0,0 0 0,0 0 0,0 1 0,0-1 1,0 0-1,0-1 0,0 1 0,0 0 0,0 0 0,0 0 1,-1-1-1,1 1 0,0 0 0,0-1 0,0 1 0,0 0 1,0-1-1,0 0 0,4-1-24,0 0-1,0 0 1,0-1-1,-1 0 1,1 1 0,-1-2-1,7-5 1,0-5-122,-1-2 1,0 0-1,-1 0 0,0 0 0,-2-1 1,0-1-1,0 1 0,3-20 1,21-51 260,-33 95 51,1 1-1,0-1 1,1 1-1,0-1 1,0 1 0,2 11-1,0 7 37,-2-25-189,0-1-1,-1 1 0,1 0 0,0-1 0,0 1 0,0 0 0,0-1 0,0 1 1,0 0-1,0-1 0,1 1 0,-1 0 0,0-1 0,0 1 0,0-1 0,1 1 1,-1 0-1,0-1 0,0 1 0,1-1 0,-1 1 0,1-1 0,-1 1 0,0-1 1,1 1-1,-1-1 0,2 1 0,11-10 225,11-28 57,-16 15-277,-1-1 0,-1 0 1,0-1-1,-2 0 0,-1 1 1,-1-1-1,-1-25 0,-4 38-119,-4 17 131,-5 18 82,5 3 113,1-1 0,1 1 0,2 0 1,0 0-1,3 47 0,0-70-224,1 0 0,0-1 0,0 1 0,1 0 0,-1-1 0,1 1 0,0-1 0,-1 1 0,2-1 0,-1 0 0,0 0 0,1 0 0,-1 0 0,6 5 0,-7-8 0,-1 1 0,1 0 0,0 0 0,0 0 0,0-1 0,0 1 0,0-1 0,0 1 0,1-1 0,-1 1 0,0-1 0,0 1 0,0-1 0,0 0 0,1 0 0,-1 1 0,0-1 0,0 0 0,0 0 0,1 0 0,-1-1 0,0 1 0,0 0 0,0 0 0,1-1 0,-1 1 0,0 0 0,0-1 0,0 1 0,0-1 0,0 0 0,0 1 0,0-1 0,0 0 0,0 0 0,0 1 0,0-1 0,0 0 0,-1 0 0,1 0 0,0 0 0,-1 0 0,1 0 0,-1 0 0,1 0 0,-1-1 0,1 0 0,3-7 0,0 0 0,-1 0 0,-1 0 0,0-1 0,0 1 0,0-1 0,-1 1 0,-1-1 0,0 1 0,0-1 0,-1 0 0,-1-9 0,2 20 0,0 0 0,0-1 0,0 1 0,0 0 0,0-1 0,0 1 0,0 0 0,0-1 0,-1 1 0,1 0 0,0-1 0,0 1 0,-1-1 0,1 1 0,0 0 0,-1-1 0,1 1 0,0-1 0,-1 1 0,1-1 0,-1 1 0,1-1 0,-1 1 0,1-1 0,-1 1 0,0-1 0,1 0 0,-1 1 0,1-1 0,-1 0 0,0 0 0,1 1 0,-1-1 0,0 0 0,1 0 0,-1 0 0,0 0 0,1 0 0,-1 0 0,0 0 0,1 0 0,-1 0 0,0 0 0,1 0 0,-1 0 0,0-1 0,1 1 0,-1 0 0,0 0 0,1-1 0,-1 1 0,1 0 0,-1-1 0,1 1 0,-1-1 0,0 1 0,1-1 0,0 1 0,-1-1 0,1 1 0,-1-1 0,1 1 0,0-1 0,-1 1 0,1-1 0,0 0 0,-1 0 0,1 2-98,0 0-1,-1 0 1,1 1-1,0-1 1,0 0 0,0 1-1,0-1 1,1 0 0,-1 0-1,0 1 1,0-1-1,1 0 1,-1 0 0,1 1-1,-1-1 1,1 0 0,0 0-1,-1 0 1,1 0-1,0 0 1,0 0 0,-1 0-1,1 0 1,0 0 0,0 0-1,2 1 1,0-1-409,1 0 1,0 0-1,-1-1 0,1 1 1,0-1-1,0 0 0,-1 0 1,5-1-1,-4 1 228,1 0-878,-1 0 1,0-1 0,0 0-1,1 0 1,-1 0-1,0 0 1,5-3-1,11-4-5414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9289,'0'0'19239,"1"9"-19095,1 59 876,-2-67-1003,1-1 1,-1 0-1,0 0 0,1 1 1,-1-1-1,0 0 1,1 0-1,-1 0 0,0 0 1,1 0-1,-1 1 0,0-1 1,1 0-1,-1 0 0,1 0 1,-1 0-1,0 0 0,1 0 1,-1 0-1,0 0 0,1-1 1,-1 1-1,0 0 1,1 0-1,-1 0 0,1 0 1,-1 0-1,0 0 0,0-1 1,1 1-1,-1 0 0,0 0 1,1-1-1,-1 1 0,0 0 1,0 0-1,1-1 0,-1 1 1,0 0-1,0-1 0,1 1 1,13-11 129,-6 1 14,0 0 1,0-1 0,-1 0-1,-1 0 1,1 0 0,8-24-1,-14 31-120,1 0 0,-1 0 1,0 0-1,0 0 0,-1 0 0,1 0 0,-1 0 0,0 0 0,0 0 0,0 0 0,0 0 0,-1 0 0,1 0 0,-1 0 0,0 0 0,-1 0 0,1 1 0,-1-1 1,1 0-1,-1 1 0,0-1 0,0 1 0,-1-1 0,1 1 0,-5-5 0,3-1-167,17 5-259,35 2-1204,-9 0-913,-9-9-4881,1-8-6705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17553,'0'0'4468,"-1"12"-2642,-1 5-1397,0 1 0,2-1 1,0 1-1,1-1 0,1 1 1,6 28-1,5-3 527,1 0-1,2-1 1,3 0-1,45 75 1,-64-123-842,1 0 0,-1 0 0,0 0 0,-1 1 0,1-1 1,-1 0-1,-3-11 0,-2 1-207,-1 1 0,-1 0 1,-1 1-1,0 0 0,0 0 1,-1 1-1,-1 0 0,0 1 1,-1 0-1,-25-19 0,24 24-367,17 11-31,26 13 156,-18-14 282,0 0 0,0-1 0,0 0 0,0 0 0,0-2 0,0 0 0,0 0 0,0-1 0,19-3 0,-27 3 60,0 0 0,0 0-1,-1 0 1,1 0-1,0-1 1,0 0-1,-1 0 1,1 0-1,-1 0 1,1 0-1,-1 0 1,0-1-1,0 0 1,0 0-1,0 0 1,0 0-1,-1 0 1,0 0-1,1-1 1,-1 1 0,0-1-1,-1 1 1,1-1-1,-1 0 1,1 0-1,-1 0 1,0 0-1,-1 0 1,1 0-1,-1 0 1,1-6-1,-1 2 3,-4-43 68,4 49-76,0 1 0,0-1 0,-1 0 1,1 1-1,-1-1 0,1 1 0,-1-1 1,0 1-1,0-1 0,0 1 0,0-1 1,0 1-1,0 0 0,0-1 0,0 1 0,0 0 1,-1 0-1,1 0 0,0 0 0,-1 0 1,1 0-1,-1 0 0,1 0 0,-1 1 0,-2-2 1,3 3-5,1-1 0,-1 1-1,0-1 1,0 1 0,1-1 0,-1 1 0,1 0 0,-1-1 0,0 1 0,1 0 0,-1-1-1,1 1 1,0 0 0,-1 0 0,1-1 0,0 1 0,-1 0 0,1 0 0,0 0 0,0 0-1,-1-1 1,1 1 0,0 0 0,0 0 0,0 0 0,0 0 0,0 0 0,1 0 0,-1 0-1,0 40 3,0-33-22,0-8-25,0 1-1,0-1 1,0 0-1,0 1 1,0-1-1,-1 1 1,1-1-1,0 0 1,0 1-1,0-1 1,1 1-1,-1-1 1,0 1-1,0-1 1,0 0-1,0 1 1,0-1-1,0 0 1,0 1-1,1-1 1,-1 1-1,0-1 1,0 0-1,1 1 1,-1-1-1,0 0 1,1 1-1,-1-1 1,0 0-1,0 0 1,1 1-1,-1-1 1,1 0-1,-1 0 1,0 0-1,1 1 1,-1-1-1,1 0 1,-1 0-1,0 0 1,1 0-1,-1 0 1,1 0-1,-1 0 1,0 0-1,1 0 1,-1 0-1,1 0 1,-1 0-1,1 0 1,-1 0-1,0 0 1,1-1-1,-1 1 1,0 0 0,1 0-1,0-1 1,20-17-9995,-12 2-676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131 207 16528,'0'0'8840,"-9"2"-7778,-2 1-609,0 0-1,0 1 1,0 0-1,-19 11 1,27-13-331,-1-1 1,1 2 0,0-1 0,0 0 0,0 1 0,0-1-1,1 1 1,-1 0 0,1 0 0,-1 0 0,1 0 0,0 0-1,0 0 1,1 1 0,-1-1 0,1 1 0,-1-1 0,1 1 0,0 0-1,0-1 1,1 1 0,-1 4 0,1-7-113,0 0 0,0-1 1,0 1-1,0-1 0,0 1 0,0-1 1,1 1-1,-1 0 0,0-1 1,0 1-1,1-1 0,-1 1 0,0-1 1,0 1-1,1-1 0,-1 1 0,1-1 1,-1 1-1,0-1 0,1 0 1,-1 1-1,1-1 0,-1 0 0,1 1 1,-1-1-1,1 0 0,-1 0 0,1 1 1,0-1-1,-1 0 0,1 0 1,0 0-1,26-1 73,25-17-57,25-33-63,-70 46 27,0 0 0,-1-1 0,0 0 0,0-1 0,0 1 0,-1-1-1,0 0 1,6-13 0,-11 20 20,0-1 0,0 1 0,-1-1 0,1 1 1,0-1-1,0 1 0,-1-1 0,1 1 0,0-1 0,-1 1 0,1-1 0,-1 1 0,1 0 0,-1-1 0,1 1 0,0 0 1,-1-1-1,1 1 0,-1 0 0,0 0 0,1-1 0,-1 1 0,1 0 0,-1 0 0,1 0 0,-1 0 0,1 0 0,-1 0 0,0 0 1,1 0-1,-1 0 0,0 0 0,-37-5 184,7 0-139,-1-7 123,30 11-169,1 1 1,-1-1 0,1 0 0,-1 1 0,1-1 0,-1 0 0,1 0 0,-1 0 0,1 0 0,0-1 0,-1 1 0,1 0 0,0 0 0,0-1 0,0 1 0,-1-3 0,3 3-10,1-1 0,-1 1 0,1 0 0,-1 0 0,1 0 0,-1 0 0,1 0 0,0 0 0,0 0 0,-1 0 0,1 1 0,0-1 0,0 0 0,0 1 0,0 0 0,0 0 0,0-1 0,2 1 0,1-1 0,37-7-1547,-1-2 0,0-2 0,-1-1 0,57-29 0,-41 9-5740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137 390 10730,'0'0'2851,"9"-3"-593,2 0-1530,-7 2-468,0 0-1,0 0 1,0 0-1,0 0 0,-1 0 1,1-1-1,0 0 1,-1 0-1,1 0 1,5-5-1,-9 7-165,1 0 1,-1 0-1,0 0 0,0-1 1,1 1-1,-1 0 0,0 0 0,0 0 1,0 0-1,1-1 0,-1 1 1,0 0-1,0 0 0,0 0 1,0-1-1,1 1 0,-1 0 0,0 0 1,0-1-1,0 1 0,0 0 1,0 0-1,0-1 0,0 1 1,0 0-1,0 0 0,0-1 0,0 1 1,0 0-1,0 0 0,0-1 1,0 1-1,0 0 0,0-1 1,0 1-1,0 0 0,0 0 0,0-1 1,0 1-1,0 0 0,0 0 1,-1-1-1,1 1 0,0 0 1,0 0-1,0 0 0,-1-1 0,1 1 1,0 0-1,0 0 0,0 0 1,-1 0-1,1-1 0,0 1 1,0 0-1,-1 0 0,1 0 0,0 0 1,0 0-1,-1 0 0,1 0 1,0 0-1,0 0 0,-1 0 1,1 0-1,0 0 0,-1 0 0,1 0 1,0 0-1,-23-1 1587,21 1-1512,-8 0 130,0 1 1,-1 0 0,1 1-1,0 0 1,0 0 0,0 1-1,0 1 1,-18 8 0,24-10-270,-1 1 1,1-1-1,-1 1 1,1 0 0,0 0-1,1 1 1,-1-1 0,0 1-1,1 0 1,0 0 0,0 0-1,0 0 1,0 0 0,1 1-1,-1-1 1,1 1 0,0 0-1,1 0 1,-3 9 0,4-13-32,0 0 1,0 0 0,0 0-1,0 0 1,0 0 0,0 0 0,0 0-1,0 0 1,0 0 0,1 0 0,-1 0-1,0 0 1,1 0 0,-1-1 0,0 1-1,1 0 1,-1 0 0,1 0 0,0-1-1,-1 1 1,1 0 0,-1 0 0,1-1-1,0 1 1,1 1 0,28 5-4,-18-6 11,-1-2-1,1 0 1,18-3 0,-5-4 11,0 0 0,-1-1 0,0-2 1,-1 0-1,0-2 0,-1 0 1,0-2-1,-1 0 0,-1-1 1,-1-1-1,0-1 0,-1-1 0,17-23 1,-29 33-6,0 0 0,-1 0-1,0 0 1,0-1 0,-1 1 0,-1-1 0,0 0 0,0-1 0,-1 1 0,0 0 0,0-14 0,-2 23-15,1 1 1,-1 0 0,0 0 0,0-1 0,0 1-1,0 0 1,0-1 0,0 1 0,0 0-1,0 0 1,0-1 0,0 1 0,0 0 0,0-1-1,0 1 1,0 0 0,-1 0 0,1-1 0,0 1-1,0 0 1,0 0 0,0-1 0,0 1-1,0 0 1,-1 0 0,1 0 0,0-1 0,0 1-1,0 0 1,-1 0 0,1 0 0,0 0 0,0-1-1,-1 1 1,1 0 0,0 0 0,0 0-1,-1 0 1,1 0 0,0 0 0,0 0 0,-1 0-1,-11 8-61,-9 18 18,17-20 52,0 0-1,0 0 1,1 0-1,0 1 1,0 0-1,0-1 1,1 1-1,0 0 1,1 0-1,-1 0 1,1 1-1,1-1 1,0 13-1,0-19-4,1 0 0,-1 0 0,1 0 0,0-1 0,0 1 0,-1 0-1,1 0 1,0-1 0,0 1 0,0 0 0,0-1 0,0 1 0,0-1 0,0 1 0,0-1-1,0 1 1,0-1 0,0 0 0,0 1 0,0-1 0,0 0 0,1 0 0,-1 0 0,0 0 0,0 0-1,0 0 1,0 0 0,2-1 0,34-5 55,-24 0-12,0 0 0,0-1-1,-1-1 1,0 0 0,0 0 0,0-1-1,11-12 1,68-77 147,-1-11 118,-95 128-721,-101 179 325,65-127 204,-34 78-1,60-110-59,1 1-1,2 0 1,2 1-1,2 0 1,1 1-1,3 0 1,1 0-1,5 75 1,-2-112-58,0-1 0,0-1 0,0 1 0,0-1 0,1 0 0,-1 1 0,1-1 0,0 1 0,0-1 0,0 0 0,1 1 0,-1-1 0,4 5 0,-5-8 0,1 0 0,-1 0 0,0 0 0,1 0 0,-1 0 0,1 0 0,-1 0 0,0 0 0,1 0 0,-1-1 0,0 1 0,1 0 0,-1 0 0,0 0 0,1-1 0,-1 1 0,0 0 0,1 0 0,-1-1 0,0 1 0,0 0 0,1 0 0,-1-1 0,0 1 0,0 0 0,1-1 0,-1 1 0,0-1 0,0 1 0,0 0 0,0-1 0,0 1 0,0 0 0,0-1 0,0 1 0,0-1 0,0 1 0,0 0 0,0-1 0,0 0 0,4-18 0,0-36 4,-3-69 0,-2 82-14,1-1 0,2 1 0,11-62 0,-12 101-102,0 0 0,0 0 1,0 0-1,0 0 0,1 0 0,-1 0 0,1 0 1,0 0-1,0 0 0,0 1 0,0-1 0,0 1 1,0-1-1,1 1 0,-1 0 0,4-2 0,2-1-1798,1 1-1,-1 0 0,1 0 1,11-2-1,-5 1-2004,22-8-12042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15503,'0'0'8466,"7"11"-7521,11 19-266,-2 2 0,-2 0 0,0 1 0,10 44 0,-17-50-54,-6-20-453,0 1 0,1-1 0,0 0 0,0 0-1,1 0 1,-1-1 0,2 1 0,-1 0 0,5 5 0,-8-12-160,0 1-1,1-1 1,-1 0-1,0 1 1,0-1 0,1 0-1,-1 0 1,0 1-1,1-1 1,-1 0 0,0 0-1,1 0 1,-1 1-1,1-1 1,-1 0 0,0 0-1,1 0 1,-1 0-1,1 0 1,-1 0 0,0 0-1,1 0 1,-1 0-1,1 0 1,-1 0-1,0 0 1,1 0 0,-1 0-1,0 0 1,1 0-1,-1-1 1,1 1 0,-1 0-1,1 0 1,8-15 200,-1-21-13,-4 13-133,-2 0 0,-1-37 1,-1 54-89,-1 0-1,1 0 1,-1-1 0,0 1 0,0 0 0,-1 0 0,0 0-1,0 1 1,0-1 0,-1 0 0,0 1 0,0-1 0,0 1-1,-8-9 1,6 13-483,4 9 353,7 11 131,-3-14 14,0 0 0,1 0 0,0-1-1,0 1 1,1-1 0,-1 0 0,1 0-1,0 0 1,0-1 0,0 0 0,1 0 0,-1 0-1,1 0 1,-1-1 0,1 0 0,9 2-1,-11-3 18,0 0 0,0 0 0,1 0 0,-1-1 0,0 0 1,1 0-1,-1 0 0,1 0 0,-1-1 0,0 1 0,1-1 0,-1 0 0,0 0 0,0-1 0,0 1 0,0-1 0,0 0 0,0 0 0,0-1 0,0 1 0,-1-1 0,1 1 0,3-6 0,-1 2 56,-2-1 1,1 0-1,-1 0 1,0 0-1,0-1 1,-1 1-1,0-1 0,0 0 1,-1 1-1,0-1 1,-1-1-1,0 1 1,0 0-1,0 0 1,-1 0-1,0-1 1,-1 1-1,0 0 1,-3-12-1,3 18-66,0 0 0,0 1 0,0-1 0,0 0 0,-1 1 0,1 0 0,0-1 0,-1 1 0,1 0 0,-1-1 0,0 1 0,1 0 0,-1 0 0,0 0 0,0 1 0,0-1 0,1 0 0,-1 1 0,0-1 0,0 1 0,0-1 0,0 1 0,0 0 0,0 0 0,0 0 0,0 0 0,0 0 0,0 1 0,0-1 0,0 0 0,0 1 0,0 0 0,0-1 0,0 1 0,1 0 0,-1 0 0,0 0 0,1 0 0,-1 0 0,0 1 0,1-1 0,-1 0 0,1 1 0,0-1 0,-1 1 0,1-1 0,0 1 0,0 0 0,0-1 0,-1 3 0,-3 8-9,0 1 0,0 0 0,1 0 0,1 0 1,0 1-1,1-1 0,0 1 0,1 15 0,0-22 30,1 0 0,0 0 0,0 0 0,1 0 0,0 0 0,0-1 0,1 1 0,-1 0 0,2-1 1,-1 1-1,1-1 0,0 1 0,0-1 0,0 0 0,1-1 0,0 1 0,8 8 0,-9-11-16,0-1 0,0 0 0,0 0 1,0 0-1,0 0 0,1-1 0,-1 0 0,0 1 0,1-1 1,-1 0-1,1 0 0,0-1 0,-1 1 0,1-1 0,0 0 0,-1 0 1,7-1-1,-4 0 6,0 0 0,0-1 0,-1 0 0,1 0 0,-1-1 0,1 0 0,-1 1 0,0-2 0,0 1 0,5-5 0,-1 0 2,-1 0 1,0 0-1,0-1 1,0 0-1,-2 0 1,1-1 0,-1 0-1,0 0 1,-1-1-1,7-18 1,-4-20-173,-8 48 152,0 0 0,0 0 0,0 0-1,0 0 1,0 0 0,0 0 0,0 0 0,0 0-1,0 0 1,0-1 0,-1 1 0,1 0 0,0 0-1,-1 1 1,1-1 0,-1 0 0,1 0 0,-1 0 0,1 0-1,-1 0 1,0 0 0,1 1 0,-1-1 0,0 0-1,0 0 1,0 1 0,1-1 0,-1 1 0,0-1-1,0 1 1,0-1 0,0 1 0,0-1 0,0 1-1,0 0 1,0 0 0,0-1 0,0 1 0,0 0-1,-2 0 1,1 1-18,1 0-1,-1-1 1,1 1-1,-1 0 1,1 0-1,-1 0 0,1 0 1,0 0-1,-1 0 1,1 0-1,0 0 1,0 1-1,0-1 1,0 1-1,0-1 1,0 0-1,0 1 0,1-1 1,-1 1-1,1 0 1,-1-1-1,1 1 1,-1 0-1,1-1 1,0 1-1,0 0 0,-1-1 1,2 4-1,-1 52-781,1-54 626,-1 0 0,1 0 0,0 0 0,0 0-1,0 0 1,0 0 0,1 0 0,-1 0 0,1 0 0,-1-1 0,5 5-1,17 10-4167,-4-12-1732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14798,'0'-1'5404,"8"-12"-4076,9-13 422,0-1-1,19-46 1,-31 62-1585,-1-1 0,0 1 0,-1-1-1,0 0 1,-1 0 0,-1 0 0,1-1-1,-2 1 1,-1-22 0,1 34-149,0-1 0,0 1 0,0-1 0,0 1 0,0-1 0,0 1 0,0-1 0,0 1 0,0-1 0,0 1 0,-1-1 0,1 1 0,0-1 0,0 1 0,0-1 0,-1 1 1,1-1-1,0 1 0,-1-1 0,1 1 0,0 0 0,-1-1 0,1 1 0,-1 0 0,1-1 0,-1 1 0,1 0 0,0-1 0,-1 1 0,1 0 0,-1 0 0,1 0 0,-1 0 0,0-1 0,1 1 0,-1 0 0,1 0 0,-1 0 0,1 0 0,-1 0 0,1 0 0,-1 0 1,1 0-1,-1 1 0,1-1 0,-1 0 0,1 0 0,-1 0 0,1 0 0,-1 1 0,1-1 0,-1 0 0,1 1 0,-1-1 0,1 0 0,0 1 0,-1-1 0,1 0 0,0 1 0,-1-1 0,1 1 0,-1 0 0,-23 27 84,16-5 45,1-1 0,1 1-1,1 1 1,1-1 0,1 1-1,1 0 1,1-1 0,2 1-1,4 40 1,-4-60-112,0 0 0,0 0 0,0 0 0,0 0 1,1 0-1,-1 0 0,1 0 0,0 0 0,0-1 0,1 1 0,4 5 1,-6-8-29,0 0 1,0 0 0,0 0-1,0 0 1,0-1 0,0 1-1,0 0 1,0-1 0,1 1-1,-1-1 1,0 1 0,0-1-1,1 1 1,-1-1 0,0 0-1,1 0 1,-1 1 0,0-1-1,1 0 1,-1 0 0,0 0-1,1-1 1,-1 1 0,0 0-1,1 0 1,-1-1 0,0 1-1,1-1 1,-1 1 0,0-1-1,0 0 1,0 1 0,0-1-1,1 0 1,-1 0 0,0 0-1,0 0 1,0 0 0,-1 0-1,2-1 1,5-6-98,-1 0-1,0 0 1,0 0-1,-1-1 1,0 0-1,0-1 1,-1 1 0,0-1-1,3-15 1,1-16-4767,-5 2-6089,-3 18-2462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11339,'0'0'15502,"-5"11"-14434,-16 37-32,-23 82 0,-21 50-1320,64-193-7108,5-17 4097,11-72-6610,-11 33 7210,-3 12 6223,-1-1 7711,1 58-11122,-1-1-1,0 1 0,1 0 0,-1 0 0,1-1 1,-1 1-1,1 0 0,-1 0 0,1 0 0,-1 0 1,1-1-1,-1 1 0,1 0 0,-1 0 0,1 0 0,-1 0 1,1 0-1,-1 0 0,1 1 0,-1-1 0,1 0 1,-1 0-1,1 0 0,-1 0 0,1 0 0,-1 1 1,0-1-1,1 0 0,-1 0 0,1 1 0,-1-1 1,0 0-1,1 1 0,-1-1 0,0 1 0,1 0 1,18 11-7,-8-2-91,1-1 0,0 0 1,22 11-1,7-6-3525,-37-14 2293,0 1 0,0-1 0,0 0 1,0 0-1,0 0 0,0-1 0,0 1 0,5-2 1,9-7-7437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8168,'0'0'6678,"-1"11"-4820,0 56 208,2 0 0,4 0 0,2 0 0,29 117 0,-33-207-2107,-1 0 0,-2-31 0,-18-85-413,10 90 191,3-1-1,-1-51 1,7 96 272,-1-1 0,1 1 0,0 0 0,1-1 0,-1 1 0,1 0 0,0 0 1,0 0-1,6-9 0,-8 13-5,1 0 1,0-1 0,0 1-1,0 0 1,0 0 0,0-1-1,0 1 1,0 0 0,1 0-1,-1 0 1,0 1 0,0-1-1,1 0 1,-1 0 0,1 1-1,-1-1 1,1 1 0,-1-1-1,1 1 1,-1-1 0,1 1-1,-1 0 1,1 0 0,-1 0 0,1 0-1,-1 0 1,1 0 0,0 0-1,-1 1 1,1-1 0,-1 0-1,1 1 1,-1-1 0,0 1-1,1 0 1,-1-1 0,1 1-1,-1 0 1,2 1 0,-1 1 23,1-1-1,-1 1 1,1 0 0,-1 0 0,0 1 0,0-1 0,0 0 0,0 1 0,-1-1 0,1 1 0,-1-1 0,0 1 0,0 0 0,0 0 0,-1-1 0,1 1 0,-1 0 0,0 0 0,0 0 0,0-1 0,-2 7 0,1 0 17,0 1 0,-1-1 0,0 0 1,-1 0-1,0-1 0,-1 1 0,-5 9 0,6-13 8,-38 59 976,39-61-1023,-1-1 0,1 0 0,-1 0 0,1 0 0,-1 0 1,0 0-1,0-1 0,-1 1 0,1-1 0,0 0 0,-1 0 1,0 0-1,1 0 0,-1-1 0,-5 2 0,8-3-185,1-1 0,-1 1 0,1-1-1,-1 0 1,1 1 0,-1-1 0,1 1-1,0-1 1,-1 0 0,1 1 0,0-1 0,0 0-1,-1 0 1,1 1 0,0-1 0,0 0-1,0 1 1,0-1 0,0 0 0,0 0 0,0 1-1,0-1 1,0 0 0,0 0 0,1 1-1,-1-1 1,0 0 0,0 1 0,1-2 0,5-24-4038,8-8-3241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90 18962,'0'0'9075,"7"-9"-8738,21-30-236,-26 37-94,-1 0-1,0 1 1,0-1 0,0 0-1,0 0 1,0 0 0,0 0 0,-1 0-1,1 0 1,-1 0 0,1 0-1,-1 0 1,0-4 0,0 6-2,0-1 1,0 1-1,0-1 1,-1 0-1,1 1 1,0-1-1,0 1 1,-1-1-1,1 1 1,0-1-1,-1 1 1,1 0-1,-1-1 1,1 1-1,0-1 1,-1 1 0,1 0-1,-1-1 1,1 1-1,-1 0 1,1 0-1,-1-1 1,1 1-1,-1 0 1,1 0-1,-1 0 1,0 0-1,1 0 1,-2-1-1,0 1 10,0 0 1,-1 1-1,1-1 0,0 0 1,0 1-1,-1-1 0,1 1 1,0 0-1,0-1 0,0 1 0,0 0 1,0 1-1,0-1 0,0 0 1,0 0-1,0 1 0,0-1 0,-2 4 1,-4 8 38,0-1 0,1 1 0,1 0 0,0 1 1,1 0-1,0-1 0,1 2 0,1-1 0,0 0 0,1 1 0,1-1 1,0 1-1,1 17 0,0-30-52,0-1-1,0 1 1,0 0 0,0 0-1,1-1 1,-1 1 0,0 0-1,1 0 1,-1-1 0,1 1-1,0 0 1,-1-1 0,1 1-1,0-1 1,0 1 0,0-1-1,0 1 1,0-1 0,0 0-1,1 1 1,-1-1 0,0 0-1,1 0 1,-1 0 0,1 0-1,-1 0 1,1 0 0,0-1-1,-1 1 1,1 0 0,0-1 0,-1 1-1,1-1 1,0 0 0,0 1-1,-1-1 1,1 0 0,0 0-1,0 0 1,-1 0 0,4-1-1,1 0-163,1 0 0,-1-1 0,0 0 0,0 0-1,0 0 1,0-1 0,0 0 0,-1 0 0,1 0-1,7-7 1,32-36-4571,-9-6-3431,-15 15-25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46 4933,'0'0'13650,"-6"-8"-10719,-20-26-390,26 34-2466,0 0-1,-1 0 1,1-1 0,0 1 0,0 0 0,0 0 0,0 0-1,0 0 1,0-1 0,0 1 0,-1 0 0,1 0 0,0 0 0,0 0-1,0 0 1,0-1 0,-1 1 0,1 0 0,0 0 0,0 0-1,0 0 1,-1 0 0,1 0 0,0 0 0,0 0 0,0 0-1,-1 0 1,1 0 0,0 0 0,0 0 0,-1 0 0,1 0 0,0 0-1,0 0 1,0 0 0,-1 0 0,1 0 0,0 0 0,0 0-1,0 0 1,-1 1 0,1-1 0,0 0 0,0 0 0,-5 12 869,3 17-737,2-28-18,-1 56 335,0 75 1634,2-117-1969,0 0 0,2 0 0,0-1-1,0 1 1,1-1 0,9 22 0,-12-35-202,-1 1-1,1-1 1,-1 0 0,1 1 0,0-1-1,-1 0 1,1 1 0,0-1 0,0 0-1,0 0 1,0 0 0,0 0 0,0 0-1,0 0 1,0 0 0,0 0 0,1 0 0,-1 0-1,0-1 1,1 1 0,-1 0 0,0-1-1,1 1 1,-1-1 0,1 0 0,-1 0-1,3 1 1,-3-2-16,0 1 0,0-1 1,0 0-1,1 0 0,-1 0 0,0 0 0,0 0 1,0 0-1,0 0 0,-1 0 0,1 0 0,0 0 0,0 0 1,-1 0-1,1-1 0,0 1 0,-1 0 0,1-1 1,-1 1-1,0 0 0,1-1 0,-1 1 0,0 0 1,0-1-1,0 1 0,0-1 0,0 1 0,-1-2 1,2-8-101,-1 0 1,-1 0 0,1 0 0,-2 0 0,0 1 0,0-1 0,-1 1 0,0-1-1,-1 1 1,0 0 0,-1 0 0,0 0 0,0 1 0,-1 0 0,0 0 0,-13-14-1,10 18 278,9 12-44,12 15-54,-9-19-52,0 0 0,0 0 1,1 0-1,-1-1 0,1 1 0,0-1 1,0 0-1,0 0 0,0 0 0,0 0 1,0-1-1,0 0 0,0 0 0,0 0 1,1 0-1,-1-1 0,1 1 0,-1-1 1,0 0-1,1 0 0,-1-1 0,0 0 1,1 1-1,-1-1 0,0-1 1,0 1-1,0-1 0,0 1 0,5-4 1,-4 2 26,0-1 0,0 1 0,-1-1 1,0 0-1,0 0 0,0-1 0,0 1 1,0-1-1,-1 0 0,0 0 0,0 0 1,0 0-1,-1-1 0,0 1 0,0-1 0,0 1 1,-1-1-1,1 0 0,-1 0 0,-1 0 1,1-9-1,-1 14-20,0 1 1,0-1-1,0 1 0,0-1 1,0 1-1,0-1 0,0 0 1,0 1-1,0-1 0,0 1 1,0-1-1,0 1 0,0-1 1,-1 1-1,1-1 0,0 1 1,0-1-1,-1 1 0,1-1 1,0 1-1,-1-1 0,1 1 0,0-1 1,-1 1-1,1 0 0,-1-1 1,1 1-1,-1 0 0,1-1 1,-1 1-1,1 0 0,-1-1 1,1 1-1,-1 0 0,1 0 1,-1 0-1,1 0 0,-1 0 1,1-1-1,-1 1 0,0 0 1,1 0-1,-1 0 0,1 1 1,-1-1-1,1 0 0,-1 0 1,1 0-1,-1 0 0,0 0 1,0 1-1,-1 0 2,0 0-1,0 0 1,-1 0-1,1 0 1,1 1-1,-1-1 1,0 1-1,0-1 1,0 1-1,1-1 1,-1 1-1,-1 3 1,-5 10 145,0 1 0,1 1 1,1-1-1,1 1 0,0 0 0,1 0 0,1 1 0,1-1 1,0 1-1,1 0 0,1 0 0,3 26 0,-3-43-191,1 1 0,-1-1 0,0 0 1,0 0-1,1 1 0,-1-1 0,1 0 0,-1 0 0,1 0 0,-1 0 0,1 0 0,0 0 0,0 0 0,-1 0 0,1 0 1,0 0-1,0 0 0,0 0 0,0 0 0,0-1 0,0 1 0,0 0 0,0-1 0,1 1 0,-1-1 0,0 1 0,0-1 0,0 0 1,1 1-1,-1-1 0,0 0 0,0 0 0,1 0 0,-1 0 0,0 0 0,0 0 0,1 0 0,-1 0 0,0-1 0,0 1 0,1 0 1,-1-1-1,0 1 0,2-2 0,2 0-662,0 0 0,0-1-1,0 0 1,0 0 0,-1 0 0,0 0 0,1-1 0,6-7 0,12-21-7431,-2-4-6918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89 200 18225,'0'0'2413,"-8"9"246,-1-1-2304,1 1 0,1 0 0,0 0 0,0 1 0,1-1 0,0 1 0,0 1 0,1-1 0,1 1 0,-1 0 0,-2 14 0,6-18-190,0 0-1,0 0 1,0 1 0,1-1 0,1 10 0,-1-16-148,0 0-1,1 0 1,-1 0 0,0 0-1,0 0 1,1 1 0,-1-1-1,1-1 1,-1 1 0,1 0-1,-1 0 1,1 0 0,-1 0-1,1 0 1,0 0 0,0-1-1,-1 1 1,1 0 0,0 0-1,0-1 1,0 1 0,0-1-1,0 1 1,0-1 0,0 1 0,0-1-1,0 0 1,0 1 0,0-1-1,0 0 1,0 0 0,0 0-1,0 1 1,0-1 0,0 0-1,0-1 1,0 1 0,1 0-1,-1 0 1,0 0 0,0-1-1,0 1 1,0 0 0,0-1-1,1 0 1,4-2 31,0 0-1,-1 0 1,1-1 0,-1 0-1,0 0 1,0 0-1,0-1 1,-1 1 0,1-1-1,-1 0 1,0-1 0,6-10-1,1-3 1,0-1 0,11-31 0,-14 29 84,-1-1 0,0 1 0,-2-1 0,-1 0 0,-1-1 0,0 1-1,-2-1 1,-1 1 0,-3-27 0,-2 56-34,1 11-36,0 31 72,1 62 0,4-92-733,1 1 0,1-1 0,0 0 1,1 0-1,1 0 0,11 27 0,-4-18-4040,-5-6-2562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17489,'0'0'3662,"0"11"-2136,2 1-1374,0-1 0,1 1 0,0-1 0,1 1 0,0-1 0,1 0 0,0 0 0,0-1 0,1 0 0,1 0 0,0 0 0,10 10 0,-11-12-127,-3-3-6,0-1 0,0 1-1,1 0 1,0-1 0,0 0 0,0 1-1,0-2 1,1 1 0,-1 0 0,1-1-1,0 0 1,0 0 0,0 0 0,1-1 0,10 4-1,-14-6 67,0-1 1,-1 1-1,1 0 0,0-1 0,-1 0 0,1 1 0,-1-1 1,1 0-1,-1 1 0,1-1 0,-1 0 0,0 0 0,1 0 0,-1 0 1,0-1-1,0 1 0,0 0 0,1 0 0,-2-1 0,1 1 1,0-1-1,0 1 0,0-1 0,-1 1 0,1-1 0,0 1 0,-1-1 1,1-2-1,12-55 1154,-12 55-1222,2-19 206,0-1 0,-2 1 0,-2-31 0,1 44-165,-1 0 1,-1 1-1,0-1 0,0 1 0,-1-1 0,0 1 1,0 0-1,-1 0 0,-1 1 0,-9-16 1,14 23-61,-1 0 1,1 0-1,-1 1 1,0-1-1,1 0 1,-1 0-1,0 0 1,0 1-1,1-1 1,-1 0-1,0 1 1,0-1-1,0 0 1,0 1 0,0-1-1,0 1 1,0 0-1,-1-1 1,-3 13-375,5-7 199,0 0 0,1 0-1,-1 0 1,1 0 0,0-1 0,4 10-1,-4-11-96,1 1 0,0 0-1,0-1 1,0 0 0,0 1-1,1-1 1,-1 0 0,1 0-1,0-1 1,0 1 0,0 0-1,0-1 1,0 0 0,0 0-1,1 0 1,-1 0 0,1 0-1,-1-1 1,1 1 0,0-1-1,0 0 1,-1 0 0,7 0-1,-5-1-413,1 0-1,-1-1 1,0 0-1,0 0 1,0 0-1,0-1 0,0 1 1,0-1-1,-1 0 1,1-1-1,0 1 1,-1-1-1,0 0 1,0 0-1,0 0 1,0-1-1,6-6 0,19-23-5690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6502,'0'0'6855,"-9"7"-4197,3-3-2434,1 0-1,0 0 1,0 1-1,0 0 1,1 0 0,0 0-1,0 0 1,0 1-1,0-1 1,1 1 0,0 0-1,0 0 1,1 0-1,0 1 1,0-1 0,-2 8-1,1 6 765,1 0-1,1-1 1,1 1-1,4 37 1,-4-56-920,0 1 0,0-1 0,1 1 0,-1-1 0,0 0 0,1 1-1,-1-1 1,1 0 0,-1 1 0,1-1 0,0 0 0,-1 0 0,1 1 0,0-1 0,0 0 0,0 0 0,0 0-1,0 0 1,2 1 0,-2-2-37,0 0-1,0 1 1,0-1-1,0 0 1,0 0-1,0 0 1,0 0-1,0 0 1,0 0-1,0 0 1,0 0-1,0-1 1,-1 1-1,1 0 1,0-1-1,0 1 1,0 0-1,0-1 1,0 1-1,1-2 1,2-1 54,1-1 0,-1 1 0,-1-1 1,1 0-1,0 0 0,-1-1 0,0 1 0,3-7 0,0-1-41,0-1-1,-1 0 1,-1 0-1,0 0 1,-1 0 0,-1-1-1,0 1 1,0-1-1,-2 1 1,1-1-1,-2 0 1,-3-23-1,4 36-43,0 0 0,0 0 0,0 0 0,-1 0 0,1 0 0,0 0-1,0 0 1,-1 0 0,1 1 0,-1-1 0,1 0 0,-1 0 0,1 0 0,-1 1 0,1-1-1,-1 0 1,0 0 0,1 1 0,-1-1 0,0 1 0,1-1 0,-1 1 0,0-1-1,0 1 1,0-1 0,0 1 0,1-1 0,-1 1 0,-1 0 0,1 0-4,0 1 0,0-1 0,1 1 0,-1-1 0,0 1 0,1 0 0,-1-1 0,0 1 0,1 0 0,-1-1 1,1 1-1,-1 0 0,1 0 0,-1 0 0,1-1 0,0 1 0,-1 0 0,1 0 0,0 0 0,0 0 0,0 0 0,-1 0 0,1 0 0,0-1 1,0 1-1,0 0 0,1 0 0,-1 1 0,0 10-126,1 1 0,0-1 0,0 0 1,1 1-1,1-1 0,0 0 0,1 0 1,0-1-1,1 1 0,0-1 0,1 0 1,12 17-1,-17-27 12,-1 1 1,1-1-1,0 0 1,0 0-1,0 0 1,0 0-1,1 0 1,-1 0-1,0 0 1,0 0-1,1-1 1,-1 1-1,0 0 1,1-1-1,-1 1 1,1-1-1,-1 1 1,1-1-1,-1 0 1,1 0-1,-1 1 1,1-1-1,-1 0 1,1 0-1,1-1 1,-1 0-74,0 0 0,0 0 0,0 0 0,0 0 0,0-1 0,-1 1 0,1-1 0,0 1 0,-1-1 1,1 1-1,-1-1 0,1 0 0,-1 0 0,2-3 0,2-5-1263,0-1 0,0 1 0,-1-1 0,-1 0 0,3-16 0,-1-8-4643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12748,'0'0'5349,"-3"10"-3635,0 1-1394,0 1-1,1 0 1,0 0 0,1-1 0,0 1-1,1 0 1,0 0 0,1 0 0,4 22-1,23 72 2660,71 171 0,-95-269-2935,0 0 1,1 0-1,0-1 0,0 1 1,1-1-1,0 0 0,10 10 1,-14-16-39,-1 0 0,1 0 1,-1 0-1,1 0 0,-1 0 1,1 0-1,0-1 0,-1 1 1,1 0-1,0-1 0,-1 1 1,1-1-1,0 0 0,0 1 1,0-1-1,-1 0 0,1 0 1,2-1-1,-2 1 4,0-1-1,0 0 1,0 0 0,-1 0-1,1 0 1,0-1-1,0 1 1,-1 0 0,1-1-1,-1 1 1,1-1-1,-1 1 1,0-1 0,0 0-1,0 0 1,0 1 0,0-1-1,0 0 1,1-4-1,4-10 27,0-1 0,-2 0 0,0 0 0,-1 0 0,2-33 0,-6-91-3,0 101-25,1 32-4,0 0-2,0 0 0,0 0 0,-1 0 1,0 0-1,-1 0 0,1 0 0,-1 0 1,-1 1-1,-4-13 0,6 21-2,1-1-1,0 0 0,0 1 0,0-1 0,0 0 1,0 0-1,0 1 0,0-1 0,0 0 1,-1 0-1,1 1 0,0-1 0,0 0 0,0 0 1,-1 0-1,1 1 0,0-1 0,0 0 1,0 0-1,-1 0 0,1 0 0,0 0 0,0 1 1,-1-1-1,1 0 0,0 0 0,0 0 1,-1 0-1,1 0 0,0 0 0,-1 0 1,1 0-1,0 0 0,0 0 0,-1 0 0,1 0 1,0 0-1,-1 0 0,1 0 0,0 0 1,0 0-1,-1-1 0,1 1 0,0 0 0,0 0 1,-1 0-1,1 0 0,0 0 0,0-1 1,0 1-1,-1 0 0,1 0 0,0 0 0,0-1 1,0 1-1,0 0 0,-1 0 0,1-1 1,0 1-1,0 0 0,0 0 0,0-1 0,0 1 1,0 0-1,0-1 0,0 1 0,-3 21-6,3-20 8,-2 30 74,2 1 0,6 40 0,-5-61-50,1 1 1,1-1-1,0 1 1,1-1-1,0 0 1,0 0-1,1 0 1,1-1-1,9 14 1,-14-22-12,-1-1-1,1 0 1,0 1-1,0-1 1,-1 0 0,1 0-1,0 0 1,0 0-1,0 0 1,1 0 0,-1 0-1,0 0 1,0 0-1,0-1 1,1 1 0,-1 0-1,0-1 1,1 1-1,-1-1 1,0 1 0,1-1-1,-1 0 1,1 1-1,-1-1 1,1 0 0,-1 0-1,1 0 1,-1 0-1,2-1 1,-1 0 8,1-1 0,-1 1 0,0-1 0,0 0 0,0 1 0,-1-1 1,1 0-1,0 0 0,-1-1 0,1 1 0,-1 0 0,0 0 0,1-1 0,0-3 0,4-11 39,0 1 0,-2-1 0,5-28-1,1-63-31,-10 99-34,0-1 0,0 1 0,-1 0 0,0 0 0,-1 0 0,0-1 0,0 2 0,-1-1 0,-6-13 0,9 22 5,0 1 0,0-1 0,0 0 0,0 0 0,0 0 0,0 0 0,0 0 0,0 1 0,0-1 0,0 0 0,0 0 0,0 0 0,0 0 0,0 0 0,0 0 0,0 1 0,0-1 0,0 0 0,0 0 0,0 0 0,-1 0 0,1 0 0,0 0 0,0 0 0,0 1 0,0-1 0,0 0 0,0 0 0,0 0 0,0 0 0,-1 0 0,1 0 0,0 0 0,0 0 0,0 0 0,0 0 0,0 0 0,-1 0 0,1 0 0,0 0 0,0 0 0,0 0 0,0 0 0,0 0 0,-1 0 0,1 0 0,0 0 0,0 0 0,0 0 0,0 0 0,0 0 0,0 0 0,-1 0 0,1 0 0,0 0 0,0 0 1,0 0-1,0-1 0,0 1 0,0 0 0,0 0 0,-1 0 0,-1 24 67,3 29 78,0-46-134,1 16 160,1 1 0,1 0 0,2-1-1,0 0 1,15 36 0,-20-57-176,0 0 0,0 0 1,0-1-1,0 1 0,0 0 0,0-1 0,0 1 0,1-1 0,-1 1 1,0-1-1,1 1 0,0-1 0,-1 0 0,1 0 0,0 0 0,-1 0 1,1 0-1,0 0 0,0 0 0,0-1 0,0 1 0,-1-1 0,1 1 1,0-1-1,0 0 0,0 0 0,0 0 0,0 0 0,0 0 0,0 0 1,0 0-1,0-1 0,0 1 0,0-1 0,0 1 0,0-1 0,0 0 0,0 0 1,-1 0-1,1 0 0,0 0 0,-1 0 0,1 0 0,1-2 1,2-1-549,0 0 0,0-1 0,-1 1 0,1-1 0,6-10 0,-8 11-636,0-1-1,-1 0 1,1 0-1,-1 0 1,0 0 0,2-7-1,-2-7-3684,-2-3-784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19378,'0'0'10026,"-2"13"-9364,-8 97 619,8-67-1189,-1 0 1,-3-1-1,-1 0 1,-3 0 0,-16 47-1,40-129-17,-2 0-1,-2 0 1,11-85-1,-14 75-57,-7 60-38,2 1 0,-1 0 0,1-1 1,1 0-1,0 1 0,0-1 0,1 0 0,0-1 0,1 1 0,0-1 0,9 14 0,-11-20 26,1 0-1,-1 0 1,0-1 0,1 1-1,-1-1 1,1 0-1,0 0 1,0 0 0,-1 0-1,1-1 1,1 0-1,-1 0 1,0 0 0,0 0-1,0 0 1,0-1-1,1 0 1,-1 0 0,0 0-1,0 0 1,1-1-1,-1 0 1,0 0 0,0 0-1,6-2 1,0-1 65,0 0-1,0-1 1,0 0 0,0 0 0,-1-1-1,0-1 1,0 1 0,12-14 0,-10 10-67,0-1 1,-1-1-1,0 0 1,-1 0-1,0-1 1,-1 0 0,-1 0-1,0-1 1,0 0-1,-2-1 1,0 1-1,0-1 1,-2 0-1,5-30 1,-8 45-4,0-1 0,0 0 0,0 1 0,0-1 0,0 0 0,0 1 0,0-1 0,0 0 0,0 1 0,0-1 0,-1 0 0,1 1 0,0-1 0,0 1 0,-1-1 0,1 0 0,0 1 0,0-1 0,-1 1 0,1-1 0,-1 1 0,1-1 0,-1 1 0,1-1 0,-1 1 0,1-1 0,-1 1 0,1 0 0,-1-1 0,1 1 0,-1 0 0,0-1 0,-1 1 0,1 0 0,0 1 0,-1-1 0,1 0 0,0 0 0,-1 0 0,1 1 0,0-1 0,0 1 0,-1-1 0,1 1 0,0 0 0,0-1 0,0 1 0,0 0 0,-1 0 0,0 1 0,-8 8 0,1 0 0,0 1 0,1 0 0,0 0 0,1 1 0,-9 18 0,-32 81 0,36-81 0,-11 48 0,20-66 0,1-1 0,0 1 0,1 0 0,1 0 0,-1 0 0,2 0 0,2 17 0,-2-26 0,0 1 0,1-1 0,-1 0 0,1 0 0,-1 0 0,1 0 0,0 0 0,0 0 0,1 0 0,-1-1 0,0 1 0,1-1 0,0 0 0,-1 0 0,1 0 0,0 0 0,0 0 0,0 0 0,0-1 0,1 1 0,-1-1 0,0 0 0,0 0 0,1 0 0,-1-1 0,1 1 0,6-1 0,1 1 0,1 0 0,-1-1 0,1-1 0,0 0 0,-1 0 0,1-1 0,14-5 0,-6 0 0,-1-1 0,-1-1 0,0-1 0,0 0 0,-1-1 0,27-23 0,-36 27 0,0 0 0,0 0 0,-1 0 0,0-1 0,0 0 0,-1-1 0,0 1 0,0-1 0,-1 0 0,-1-1 0,1 1 0,-2-1 0,1 0 0,3-19 0,-6 28 0,-1 0 0,0 1 0,0-1 0,0 0 0,0 1 0,0-1 0,0 0 0,0 1 0,0-1 0,0 0 0,0 1 0,0-1 0,-1 1 0,1-1 0,0 0 0,0 1 0,-1-1 0,1 1 0,0-1 0,-1 0 0,1 1 0,0-1 0,-1 1 0,1-1 0,-1 1 0,1 0 0,-1-1 0,1 1 0,-1-1 0,0 1 0,-21 2 0,16 1 0,0-1 0,1 1 0,-1 1 0,1-1 0,-9 8 0,-1 4 0,0 1 0,1 0 0,-15 23 0,24-32 0,0 1 0,1-1 0,0 1 0,1 0 0,0 0 0,0 1 0,1-1 0,0 0 0,0 1 0,-1 17 0,3-23-8,1-1 0,-1 1-1,1 0 1,0 0 0,0-1 0,0 1-1,0-1 1,0 1 0,0-1 0,1 1-1,-1-1 1,1 0 0,0 1 0,0-1-1,-1 0 1,1 0 0,1-1 0,-1 1-1,0 0 1,0-1 0,1 1 0,-1-1-1,1 0 1,-1 1 0,1-1 0,-1 0-1,1-1 1,0 1 0,0 0 0,-1-1 0,4 0-1,13 4-471,-1-2 0,1-1 0,26-1 0,-38 0 203,50-5-5798,5-11-4927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4676,'0'0'10656,"4"9"-8756,15 28-63,-18-36-1663,0 0 0,0 0 1,1 1-1,-1-1 0,0 0 1,1 0-1,-1 0 0,0 0 1,1-1-1,0 1 0,-1 0 1,1 0-1,-1-1 0,1 1 1,0-1-1,-1 0 0,1 1 1,0-1-1,-1 0 0,1 0 1,0 0-1,-1 0 0,1 0 1,0-1-1,-1 1 0,4-1 1,-2 0 119,1 0 0,0 0 1,-1-1-1,1 1 0,-1-1 0,0 0 1,1 0-1,-1 0 0,4-3 1,-2-1 62,-1 0 0,1 0 1,-1 0-1,0 0 0,-1-1 1,1 0-1,-1 0 0,3-13 1,-4 16-209,-1-1 0,0 0 1,0 0-1,0 1 0,0-1 1,-1 0-1,0 0 0,0 0 1,0 0-1,-1 0 0,0 0 1,0 1-1,0-1 0,-3-8 0,3 12-138,0-1 0,1 1 0,-1-1 0,0 1 0,0 0 0,-1 0 0,1-1 0,0 1 0,0 0 0,0 0 0,-1 0 0,1 0 0,-1 0-1,1 1 1,-1-1 0,1 0 0,-1 1 0,1-1 0,-1 1 0,1-1 0,-1 1 0,0 0 0,1-1 0,-1 1 0,0 0 0,1 0 0,-1 0-1,0 1 1,1-1 0,-1 0 0,1 1 0,-1-1 0,0 1 0,1-1 0,-1 1 0,-1 1 0,-1-1 3,0 1 1,1 1-1,-1-1 1,0 1-1,1-1 1,-1 1-1,1 0 1,0 0-1,0 0 1,0 1-1,1-1 1,-5 7-1,3-1-22,0 1 0,1 0 1,0 0-1,1 0 0,0 0 0,0 0 0,1 0 0,0 1 1,1-1-1,0 0 0,1 1 0,0-1 0,1 0 0,3 13 1,-4-19-10,0 0 0,1 1 1,-1-1-1,1 0 0,0 0 1,0 0-1,1 0 0,-1 0 1,1 0-1,0-1 0,0 1 1,0-1-1,0 0 1,1 0-1,-1 0 0,1 0 1,0-1-1,0 1 0,0-1 1,0 0-1,0 0 0,0-1 1,1 1-1,-1-1 0,0 0 1,1 0-1,-1 0 1,1-1-1,0 1 0,-1-1 1,1 0-1,-1-1 0,9 0 1,-8-1-383,0 1 0,1-1 1,-1 1-1,0-1 0,0-1 1,0 1-1,0-1 1,0 0-1,0 0 0,7-7 1,-4 3-1596,0-1 0,-1 0 0,1-1 0,8-13 0,3-12-6734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19410,'0'0'11531,"-10"60"-11339,23-31-127,-1-1-194,1-4-960,0-4-1345,-1-5-1281,-4-1-1955,-3 1-5380</inkml:trace>
  <inkml:trace contextRef="#ctx0" brushRef="#br0" timeOffset="1">142 425 18514,'0'0'10089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1 865,'0'0'1569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2631 1890,'-7'-11'634,"0"-1"1,0 1-1,1-1 1,1-1 0,0 1-1,1-1 1,0 0-1,-3-18 1,1 7 1773,-6-4 294,11 25-2535,-1 0 1,0 0-1,1-1 0,-1 1 1,1-1-1,0 1 1,0-1-1,1 1 1,-1-1-1,1-6 0,1-12 47,2 0 0,0 0-1,2 1 1,0-1-1,1 1 1,1 0-1,2 0 1,0 1-1,1 0 1,0 1-1,15-20 1,24-29-128,88-95 0,-128 153-71,59-61-6,130-106 0,94-42 8,-165 126-15,245-174-110,18 27 104,-293 192 550,148-52 0,113-14-490,-176 59 24,982-266 21,-855 257-87,576-43-1,-329 87 16,719 67 1,-1122-33-19,679 70 322,-9 62 65,-388-38 143,365 82-314,-680-164-208,166 59-1,-230-64-1,-1 3 0,-1 2 0,-2 3 0,0 2 0,46 38 0,-23-13 44,-4 4-1,79 84 1,-135-125 76,-2 1 0,0 1 0,-1 0 0,-1 0 0,-1 1 0,8 25 0,-12-27-98,2-1 0,0 0-1,1 0 1,1-1 0,0 0-1,2 0 1,0-2 0,24 27 0,-32-39-37,10 7 48,-1 1 0,0 1-1,-1 0 1,-1 0 0,0 1 0,-1 1-1,13 23 1,26 47-165,-30-54 315,18 41-1,-32-61-1060,-1 1-1,0-1 0,0 1 1,-2 0-1,1 0 0,-1 1 1,0 18-1,-2-6-6863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1698,'2'-27'2789,"5"19"3145,9 19-255,-2 6-5940,-3-4 486,1 0 1,0-1-1,1-1 0,0 0 1,1 0-1,0-2 0,1 0 1,0 0-1,0-1 0,1-1 1,32 10-1,-25-11-129,1-1 0,0-1-1,0-1 1,1-1 0,-1-1-1,0-1 1,49-6 0,-57 3-2,-1 0 0,1-1 0,-1 0 0,1-1 0,-1-1-1,-1 0 1,1-1 0,-1-1 0,0 0 0,-1-1 0,0 0 0,0-1 0,-1-1 0,-1 0 0,1 0 0,-2-1-1,0-1 1,0 0 0,-1 0 0,-1-1 0,0 0 0,-1 0 0,0-1 0,-1 1 0,-1-2 0,6-24 0,-3 1-39,0-1-1,-3 0 1,-1 0 0,-2 0 0,-2 0 0,-7-56 0,6 89-82,-1-1 0,0 1 0,0-1 0,-1 1 0,0 0 0,0 0 0,0 0 0,-1 0 0,0 1 0,0-1 0,-1 1 0,0 0 0,0 1 1,0-1-1,-1 1 0,-11-9 0,9 10-606,1-1 0,-1 1 0,1 1 1,-1-1-1,-11-2 0,16 2-2580,4-5-2035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492 103 3075,'-115'-12'6441,"-156"-5"2077,175 16-2011,96 1-6497,-1-1 1,1 1 0,0 0 0,-1 0-1,1 0 1,0 0 0,-1 0 0,1 1 0,0-1-1,-1 0 1,1 0 0,0 0 0,-1 0 0,1 0-1,0 0 1,0 0 0,-1 1 0,1-1-1,0 0 1,-1 0 0,1 0 0,0 1 0,0-1-1,-1 0 1,1 0 0,0 1 0,0-1 0,0 0-1,0 1 1,-1-1 0,1 0 0,0 0-1,0 1 1,0-1 0,0 0 0,0 1 0,0-1-1,0 0 1,0 1 0,0-1 0,0 0 0,0 1-1,0-1 1,0 0 0,0 1 0,0-1-1,0 1 1,0 0-8,1-1-1,-1 1 1,0 0-1,1 0 1,-1-1 0,1 1-1,-1-1 1,1 1-1,-1 0 1,1-1-1,-1 1 1,1-1 0,-1 1-1,1-1 1,0 1-1,-1-1 1,1 0-1,0 1 1,-1-1-1,1 0 1,0 1 0,1-1-1,48 5 156,0-3 0,0-2 0,68-8 0,-89 6-75,670-73 435,-647 67-514,0 3-1,91 2 1,-118 11 4,-19-1 11,-18 0 18,-19 0-13,-1-1 0,0-2-1,0-1 1,-37-1 0,-21 1-746,-5 3-1993,32-5-3000,22-1-3061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15407,'0'0'3010,"8"-2"-1574,49-14 926,58-9 0,162-10-1085,-134 19-1069,414-40-1649,-554 56 1337,8 0-1150,0-1 0,-1-1 0,1 0 0,18-5 0,-9-4-5911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56 5157,'0'0'9118,"-7"7"-8862,4-3-238,-1 1-1,1-1 1,0 1-1,0-1 1,0 1 0,1 0-1,0 0 1,0 0-1,0 1 1,1-1 0,-1 0-1,1 1 1,0-1-1,1 1 1,-1-1-1,1 7 1,0 5 20,0 0-1,0 0 1,2 0 0,0 0 0,1-1-1,0 1 1,2-1 0,0 0-1,0 0 1,2-1 0,0 1-1,0-1 1,2-1 0,0 1 0,17 20-1,18 16 65,84 75-1,-106-108-42,0-1 0,1-1-1,1-1 1,0-1 0,1-1-1,46 17 1,377 110 1357,-245-79-1166,-26-5-4,193 56 782,-260-84-867,160 18 0,888 2-28,-596-87-84,-290 14-34,1724-170 118,-1742 167-143,860-144 45,-408 54-17,3 38 15,-621 75 84,0 4 1,0 3-1,113 19 0,-46-3-75,193-2 0,114 12-35,-269-5 74,230 0 0,-300-25-26,1-5-1,242-47 1,-257 32-28,1 4-1,135-3 1,-200 19-21,48-9 0,-76 8 0,-1 0-1,0-1 0,1-1 0,-2-1 0,1 0 0,17-11 0,-31 16 2,0 0-1,-1 0 1,1 0-1,-1 0 1,1 0-1,-1 0 1,0 0 0,1-1-1,-1 1 1,0-1-1,0 1 1,0-1-1,0 1 1,0-1 0,0 0-1,0 1 1,-1-1-1,1 0 1,-1 0-1,1 1 1,-1-1 0,0 0-1,1 0 1,-1 0-1,0 0 1,0 1-1,-1-1 1,1 0 0,0 0-1,0 0 1,-1 0-1,1 1 1,-1-1 0,0 0-1,1 1 1,-1-1-1,-2-2 1,-4-7 44,0-1 1,-1 1 0,0 1-1,-14-14 1,-4-5 75,13 9-33,2-1 1,0-1-1,1 0 0,-14-44 0,9 13 36,-8-57 1,24 88-6388,4 8-261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0 360 192,'0'0'14024,"2"-8"-13255,3-20-29,-7-32 6261,1 53-6885,1 0 0,0 0 1,1 0-1,0 0 0,0 0 1,0 0-1,1 0 0,0 0 1,0 1-1,1-1 1,0 1-1,0-1 0,0 1 1,8-9-1,8-11-186,43-46 0,-35 43 226,-25 26-136,0 0-1,0 1 1,0 0 0,0-1-1,1 1 1,-1 0-1,1 0 1,0 0 0,-1 1-1,6-3 1,-7 4-18,1 0 0,-1 0 1,1 0-1,-1 0 1,0 1-1,1-1 0,-1 1 1,0-1-1,1 1 1,-1-1-1,0 1 0,0 0 1,1-1-1,-1 1 0,0 0 1,0 0-1,0 0 1,0 0-1,0 0 0,0 0 1,0 0-1,-1 1 1,1-1-1,0 0 0,1 3 1,12 16 13,1 0 0,1-1 1,1-1-1,1 0 0,1-1 0,33 23 1,-38-31-800,0-1 1,0-1-1,26 10 1,-20-12-4215,0-5-4868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44 833,'0'0'5045,"7"-5"-4971,-1 2-53,-4 2-18,0 0 0,1 0 0,-1 0 0,0 0 0,1-1 0,-1 1 0,0-1-1,0 0 1,0 0 0,0 1 0,-1-1 0,4-5 0,-5 7 8,0 0-1,1 0 1,-1-1-1,0 1 1,0 0-1,0 0 1,0-1-1,1 1 1,-1 0-1,0 0 1,0-1-1,0 1 1,0 0-1,0-1 1,0 1-1,0 0 1,0 0-1,0-1 1,0 1-1,0 0 1,0-1-1,0 1 1,0 0-1,0 0 1,0-1-1,0 1 1,-1 0-1,1-1 1,0 1-1,0 0 1,0 0-1,0-1 1,-1 1-1,1 0 1,0 0-1,0 0 1,0-1-1,-1 1 1,1 0-1,0 0 1,0 0-1,-1 0 1,1-1-1,0 1 1,0 0-1,-1 0 1,1 0-1,0 0 1,-1 0-1,1 0 1,0 0-1,0 0 1,-1 0-1,1 0 1,0 0-1,-1 0 1,1 0-1,0 0 1,0 0-1,-1 0 1,1 0-1,-18 7 1,14-2-1847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18321,'0'0'12417,"5"14"-12080,-1-4-297,-1-5-30,-1 1-1,0-1 1,0 1-1,0 0 1,-1 0-1,0-1 1,0 1-1,0 0 1,-1 0-1,1 0 1,-2 0-1,1 0 0,-1 0 1,1 0-1,-3 7 1,-1-3-15,1 2 169,-1 1-1,-1-1 1,0 0 0,0 0-1,-1-1 1,-1 1 0,0-2-1,-12 17 1,16-51-132,54-157-32,-39 144 0,-12 37-5,0 0-1,0-1 1,0 1-1,1 0 1,-1-1 0,0 1-1,0 0 1,1-1-1,-1 1 1,0 0 0,0 0-1,1-1 1,-1 1-1,0 0 1,1 0 0,-1 0-1,0-1 1,1 1-1,-1 0 1,0 0 0,1 0-1,-1 0 1,0 0-1,1 0 1,-1 0 0,0 0-1,1 0 1,-1 0-1,1 0 1,-1 0 0,0 0-1,1 0 1,-1 0-1,0 0 1,1 0 0,-1 0-1,0 0 1,1 1-1,-1-1 1,1 0 0,18 11-589,-11-6 80,6-1-1316,0-1 0,1 0 0,-1 0 0,1-2 0,0 0 0,-1 0 0,25-3 1,-32 2 768,30-3-5164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 4356,'-10'-17'737,"10"13"-225,0-4 385,0 3-192,3 1-321,1 2 1,2 0-353,-1 2-193,0 0-255,0 0-32,-2 0-33,1 0-480,0 2-993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8552,'1'-1'11397,"3"0"-5857,19-10-5106,-14 4 930,-7 6-1211,-1 0 1,1 0-1,0 0 0,-1 0 0,0 0 0,1-1 1,-1 1-1,0 0 0,1-1 0,-1 1 0,0-1 0,0 1 1,0-1-1,0 0 0,-1 1 0,1-1 0,0-2 0,-3 6-161,-13 16 308,15-18-377,0 0 0,0 0 0,-1 1 0,1-1 0,0 0 0,0 0 0,0 1 0,-1-1 0,1 0-1,0 1 1,0-1 0,0 0 0,0 1 0,0-1 0,0 0 0,0 1 0,0-1 0,-1 0 0,1 1 0,0-1 0,1 0 0,-1 1 0,0-1 0,0 0 0,0 1 0,0-1 0,0 0-1,0 1 1,0-1 0,0 0 0,1 0 0,-1 1 0,0-1 0,0 0 0,0 1 0,1-1 0,-1 0 0,0 0 0,0 1 0,1-1 0,-1 0 0,0 0 0,0 0 0,1 0 0,-1 1-1,0-1 1,1 0 0,-1 0 0,0 0 0,1 0 0,-1 0 0,0 0 0,1 0 0,-1 0 0,0 0 0,1 0 0,-1 0 0,1 0 0,15 0-5304,4-4-3785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7111,'0'0'14429,"15"-1"-13185,175-33 600,-51 8-2375,-140 26 538,1 0 0,0 0-1,0 0 1,0 0-1,0 0 1,0 0-1,0 0 1,0 0 0,0 0-1,0 0 1,0-1-1,0 1 1,0 0-1,0 0 1,0 0 0,0 0-1,0 0 1,0 0-1,0 0 1,0 0-1,0 0 1,0 0 0,0-1-1,0 1 1,0 0-1,0 0 1,0 0-1,0 0 1,0 0 0,0 0-1,0 0 1,0 0-1,0-1 1,-21-2 177,-30 0 108,5 6 78,0 1 0,0 3 0,1 1 0,-1 3 0,-81 31 1,117-36 590,21-5-783,23-4-212,34-11 92,84-31 0,-90 25-234,109-21 1,-158 40-157,-13 3 153,-27 10 139,-47 13 270,72-25-236,-31 11-77,0-1 0,-1-2 0,0-1 0,-54 3 0,84-10-502,-10-2-2293,10-7-4512,3-7-8487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4042 482 12043,'-38'-15'3247,"-50"-28"0,-31-27-1072,68 38-1687,-1 3 0,-101-42 0,78 47-643,0 4 0,-2 3 1,-82-6-1,-239-6-2357,299 24 1607,-139-8 224,-483-15 549,542 30 588,1 7 0,-182 35 0,-65 53-18,376-81-304,1 1 0,1 2 1,1 3-1,0 1 0,2 3 0,-62 46 0,89-58-133,1 1-1,0 0 0,1 1 0,0 1 1,2 1-1,0 0 0,1 0 1,-17 36-1,24-45-17,1 1-1,1-1 1,0 1-1,0 0 1,1 0 0,0 0-1,1 0 1,0 0 0,1 0-1,0 1 1,0-1 0,1 0-1,1 0 1,-1 0 0,2 0-1,-1 0 1,1 0 0,1-1-1,0 1 1,0-1 0,6 9-1,7 5 7,0-2 0,1 0-1,1-1 1,0-1 0,2-1 0,0 0-1,1-2 1,1 0 0,1-2-1,44 21 1,11-1 99,1-4-1,99 23 1,27-5 31,3-9 1,1-9-1,1-10 1,238-7-1,852-90-175,-1190 67 92,201-18 20,357-79 0,-624 97 107,0-2 0,-2-2 0,1-2 0,-2-1 0,0-3 0,58-37 0,-84 46-117,-1-1 0,0 0 0,-1-1 0,-1-1 0,0 0-1,0-1 1,17-28 0,-22 30-18,-2-1-1,0 1 0,0-1 1,-1-1-1,-1 1 0,0-1 1,-1 1-1,0-1 0,-2 0 0,0 0 1,0-16-1,-2 19 109,-1 0-1,0-1 0,-1 1 1,0 0-1,-1 0 0,0 0 1,-1 0-1,0 1 1,-1 0-1,0 0 0,-1 0 1,0 1-1,-1 0 0,0 0 1,0 1-1,-1 0 1,-14-10-1,-7-5 154,-1 2 0,-1 1-1,0 1 1,-55-23 0,15 13-105,-1 3-1,-1 3 1,-94-17 0,-235-20-259,103 18-3927,185 20-1421,13-8-5067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282 100 9001,'0'-2'138,"0"1"1,0-1 0,0 1 0,0-1 0,0 1-1,0-1 1,0 1 0,0-1 0,-1 1 0,1-1 0,0 1-1,-1 0 1,1-1 0,-1 1 0,0 0 0,0-1 0,1 1-1,-1 0 1,0 0 0,0-1 0,0 1 0,0 0 0,0 0-1,0 0 1,-1 0 0,1 1 0,0-1 0,0 0-1,-1 0 1,1 1 0,-1-1 0,1 1 0,0-1 0,-1 1-1,1 0 1,-1-1 0,1 1 0,-1 0 0,1 0 0,-1 0-1,1 0 1,-1 0 0,1 0 0,-1 1 0,1-1 0,-2 1-1,-3 0-60,0 1 0,0 0 0,1 0 0,-1 1 0,1-1 0,-1 1 0,1 0 0,0 1 0,0-1 0,-7 8 0,-8 13 128,2 0-1,1 0 1,1 2-1,1 0 0,1 1 1,1 0-1,2 1 0,1 0 1,1 1-1,1 0 0,2 0 1,1 1-1,1 0 0,0 42 1,4-60-201,1-1 0,0 1 0,0-1 0,1 1 0,1-1 0,0 0 0,0 0 0,1 0 0,1 0 0,-1-1 0,2 0 0,7 12 0,-8-16 27,-1 0-1,1-1 1,1 1-1,-1-1 1,1 0-1,0 0 0,0-1 1,1 0-1,-1 0 1,1 0-1,0-1 0,0 0 1,0 0-1,0-1 1,0 0-1,1 0 1,-1 0-1,1-1 0,11 0 1,-7-1 117,1 0 1,-1-1 0,1-1 0,-1 0-1,0-1 1,0 0 0,0 0 0,0-2-1,0 1 1,19-12 0,-15 6-17,0-1 0,0 0 0,-2-1 0,1-1 0,-1-1 0,19-23 0,-16 15 88,-1-1 1,-1-1 0,-1 0-1,-2-1 1,0 0-1,-1-1 1,-2 0-1,0-1 1,8-48 0,-14 53-88,-1 1 0,0 0-1,-2 0 1,0-1 0,-2 1 0,0 0 0,-9-37 0,9 51-152,0 0-1,-1 0 1,0 0-1,0 1 1,-1 0-1,1-1 0,-1 1 1,-1 0-1,1 1 1,-1-1-1,0 1 1,0 0-1,0 0 1,-1 0-1,0 1 1,0 0-1,0 0 1,0 0-1,-1 1 1,0 0-1,1 1 1,-1-1-1,0 1 0,0 0 1,0 1-1,-10-1 1,4 0-397,-1 1 0,1 1 0,0 0 0,0 1 0,0 1 0,0 0 0,-24 7 0,19-3-2388,0 1 0,-27 16 0,18-9-6955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0 966 5990,'0'0'2108,"11"-5"-2076,16-10-255,88-51 1444,3 6-1,165-59 0,137-11 307,4 20 0,670-87 0,425 87-385,226 44-848,230 15-57,-541 20-90,-769 26-126,-3 60 406,-616-48-396,-8-3 14,48 13 0,-78-15-26,1 0 0,-1 1 0,0 0 0,0 0-1,0 1 1,0 0 0,0 1 0,-1 0 0,0 0 0,0 0 0,7 8-1,-11-8 1,1 0 0,-1-1 0,0 1 0,-1 1 0,1-1 0,-1 0 0,3 12 0,-4-13 22,0 1-1,1 0 1,0-1 0,0 1 0,0-1-1,0 1 1,1-1 0,-1 0 0,1 0-1,0 0 1,6 5 0,6 2-45,0-1 0,1-1 0,0 0 0,0-1 0,1-1 0,0-1 0,21 6 0,-18-7 4,-1 1 0,-1 1 0,1 1 0,-1 1 0,-1 0 0,19 14 0,-7 3 204,-2 1-1,0 2 1,-2 0 0,-1 2-1,-2 1 1,27 48 0,-29-46 73,1 0-226,-1-1 266,1-1 1,30 36-1,-43-60-278,0 1 0,0-1-1,1 0 1,0-1 0,0 0 0,1-1-1,0 0 1,0 0 0,1-1 0,-1 0-1,20 5 1,-18-6-83,3 0-220,-5-2-5012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11499,'0'2'165,"0"-1"-1,1 0 1,-1 0 0,0 1-1,1-1 1,0 0 0,-1 0-1,1 0 1,-1 0 0,1 0 0,0 0-1,0 0 1,0 0 0,0 0-1,0 0 1,-1-1 0,1 1-1,1 0 1,-1-1 0,0 1-1,0 0 1,0-1 0,0 1 0,2-1-1,37 13-264,-20-7 674,-8-1-232,-1 1 1,1 0-1,-2 1 1,1 0-1,-1 1 1,0 0-1,0 1 1,-1 0-1,10 13 1,20 18 220,-38-39-511,1 0 0,-1 1 0,0-1 0,0 0 0,1 0 0,-1-1 0,0 1 0,1 0 1,-1 0-1,1-1 0,-1 1 0,1-1 0,-1 1 0,1-1 0,-1 0 0,1 1 0,-1-1 0,1 0 0,0 0 1,-1 0-1,1 0 0,-1-1 0,1 1 0,0 0 0,-1-1 0,1 1 0,-1-1 0,1 1 0,-1-1 1,1 0-1,-1 1 0,0-1 0,1 0 0,-1 0 0,0 0 0,0 0 0,0 0 0,1 0 0,-1-1 0,0 1 1,0 0-1,-1-1 0,3-2 0,4-7 70,-1 0 1,0 0-1,0-1 0,4-15 1,-8 20-70,66-200 556,-62 181-584,-1-1 0,-1 0 0,-1-1 0,-1 1-1,-4-53 1,-2 66-222,1-4-54,14 12-7255,16 3-486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7976,'0'0'6069,"11"-1"-5620,-10 0-441,6 0 45,0 1 0,0 0 0,1 0 0,-1 0 0,13 2-1,-17-1-44,0 0 0,0 0 0,-1 0-1,1 0 1,0 0 0,-1 1 0,1-1-1,0 1 1,-1 0 0,0 0 0,1 0 0,-1 0-1,0 0 1,0 0 0,0 1 0,0-1-1,-1 0 1,1 1 0,-1 0 0,1-1-1,0 4 1,9 21-44,-7-15 231,0-1 1,0 1 0,2-1 0,-1-1 0,1 1 0,1-1-1,0 0 1,0 0 0,16 14 0,73 69 342,57 48 953,-132-124-1450,1-1 0,1-2 0,0 0-1,1-1 1,44 16 0,165 40 165,17 6-150,-98-28-39,200 35 1,3 0 5,-226-48-21,2-4-1,1-7 0,255 12 1,823-73 51,-157-2-21,-779 40-39,558 4 14,-2 36 25,-229 27-28,42 3 24,1256 2-22,-1736-72 5,914-32 10,-845 13 85,378-48 209,-181-43-261,-256 60-49,-162 47 0,1 0 2,1 0 1,0-2-1,-1 1 1,22-12 0,-33 15-4,1 0 1,-1 0 0,0 0 0,1 0-1,-1 0 1,0 0 0,1 0 0,-1 0-1,0-1 1,0 1 0,0 0 0,0-1-1,0 1 1,0-1 0,-1 1 0,1-1 0,0 1-1,-1-1 1,1 0 0,-1 1 0,0-1-1,1 0 1,-1 1 0,0-1 0,0 0-1,0 1 1,0-1 0,0 0 0,-1 0-1,1 1 1,0-1 0,-1 1 0,0-1 0,1 0-1,-1 1 1,0-1 0,1 1 0,-1-1-1,0 1 1,0 0 0,0-1 0,0 1-1,-1 0 1,1 0 0,-2-2 0,-10-9 57,0 0 1,0 1 0,-1 1 0,-20-13 0,14 11-4,-34-29 0,37 27-13,1-1 0,0-1 0,1-1 0,0 0 0,2-1 0,0 0 0,1-1 0,1-1 0,1 0 0,0 0 0,2-1 0,-8-27 0,12 31 3,0 0-1,-2 0 1,0 1 0,0-1-1,-2 2 1,0-1-1,-1 1 1,0 0 0,-1 1-1,-1 0 1,-1 1 0,1 0-1,-2 0 1,0 2 0,0-1-1,-1 2 1,-28-17-1,41 27-80,20 26-2973,-2-15-1106,3-2-2151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10954,'-1'5'3486,"11"-3"-1919,15-2 117,-20-3-1451,0 1 0,0-2 0,0 1-1,0-1 1,0 1 0,-1-1-1,0-1 1,1 1 0,-1-1-1,5-8 1,33-57 884,-38 61-1030,29-71 282,-27 62-348,0 1 0,2-1 1,17-29-1,-25 45-24,1 1 0,0-1 1,0 1-1,-1-1 0,1 1 0,0-1 1,1 1-1,-1 0 0,0-1 1,0 1-1,0 0 0,1 0 1,-1 0-1,1 0 0,-1 0 0,0 1 1,1-1-1,0 0 0,-1 1 1,1-1-1,-1 1 0,1-1 0,0 1 1,-1 0-1,1-1 0,0 1 1,0 0-1,-1 0 0,1 1 0,0-1 1,-1 0-1,1 0 0,0 1 1,-1-1-1,1 1 0,-1-1 0,1 1 1,0 0-1,-1 0 0,3 1 1,4 5-28,0 1 0,-1-1 1,0 1-1,-1 0 1,10 15-1,0-1 62,1-3-81,0 0 0,1-2 0,1 0-1,1-1 1,0-1 0,1-1 0,0-1-1,1-1 1,1-1 0,0 0-1,43 12 1,-38-16-1477,0 0 1,1-2-1,32 2 0,17-5-7410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2158 248 5445,'0'0'-11,"-2"-9"689,2 9-683,0-4 353,-1-1 1,1 1 0,-1-1 0,0 1-1,0-1 1,-1 1 0,1 0 0,-1 0-1,0-1 1,0 1 0,-1 0-1,1 1 1,-1-1 0,0 0 0,0 1-1,0 0 1,0-1 0,0 1-1,-1 0 1,0 1 0,1-1 0,-1 1-1,0-1 1,-5-1 0,-26-6 21,0 0 0,-59-6 1,-14-4-383,6-1 106,-129-11-1,-107 10 117,247 18-94,84 3-112,-118-6 482,0 4 0,-135 16 1,242-11-425,0 1-1,0 0 1,0 2 0,0 0 0,1 1 0,-1 0 0,2 2 0,-1 0 0,1 1 0,0 0 0,1 1 0,0 1 0,1 1 0,-18 17-1,-10 13 616,2 3 0,-43 61 0,68-84-601,1 1 0,1 0 0,1 2-1,2-1 1,0 1 0,2 0 0,-9 40 0,13-45-60,1 0 0,1 1 1,1 0-1,1-1 0,0 1 1,2-1-1,0 1 1,1-1-1,1 0 0,1 0 1,1 0-1,1 0 0,0-1 1,14 24-1,-14-30-13,1 0 1,0 0-1,1-1 0,0 0 1,1 0-1,1-1 0,-1 0 1,2-1-1,17 13 0,-9-11 9,1 0 0,0-1 0,0-1 0,1-1 0,32 10 0,16-3 29,1-3 1,141 7 0,-47-16 65,0-8-1,-1-7 1,296-58 0,-413 60 102,0-2 0,-1-2 1,0-2-1,-1-1 0,-1-3 0,-1-2 1,-1-1-1,0-3 0,65-51 0,-33 19 782,-41 33-397,-1-2 0,54-54 0,-78 70-527,0 1 1,-1-2-1,0 1 0,0-1 1,-1 0-1,0 0 0,-1-1 1,-1 0-1,0 1 1,0-2-1,-1 1 0,-1 0 1,2-21-1,-3 27-47,-1 0 0,0 1 0,0-1 0,0 0 0,-1 0 0,0 0 0,0 1 0,-4-12 0,4 14-22,-1 0 0,0 0 0,0 0 1,-1 1-1,1-1 0,0 0 0,-1 1 0,0 0 1,1 0-1,-1-1 0,0 2 0,0-1 1,0 0-1,-1 1 0,1-1 0,-6-1 0,-27-7-388,-1 1 0,-1 2 0,1 2-1,-1 1 1,0 2 0,-51 3-1,-85-7-8941,135 1-1420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9961,'0'0'16752,"-12"1"-15775,11-1-949,-5 0 26,0 0 0,1 1 0,-1 0 0,1 0 0,0 0 0,-1 0 0,1 1 0,0 0 0,0 0 0,0 1 0,0-1 0,0 1 0,0 0 0,1 0 0,-7 6 0,10-8-42,-15 15 356,-28 36-1,41-47-341,0-1 0,0 1 0,0 0 0,0-1 0,1 1 0,0 0 0,0 1 0,0-1 0,1 0 0,0 0 0,0 1 0,0-1 0,0 1 0,1 7 0,0-12-27,1 0 1,-1-1-1,1 1 0,-1 0 1,1 0-1,0 0 0,-1 0 1,1-1-1,0 1 1,-1 0-1,1 0 0,0-1 1,0 1-1,0-1 1,-1 1-1,1-1 0,0 1 1,0-1-1,0 1 0,0-1 1,0 0-1,0 0 1,0 1-1,0-1 0,0 0 1,0 0-1,0 0 1,0 0-1,0 0 0,2 0 1,34-4 56,-25 2-35,1-2 0,-1 0-1,1 0 1,-1-1 0,0-1 0,-1 0-1,18-12 1,74-64 680,-36 27 247,-67 55-950,0 0 0,0 0 0,0-1 0,0 1 0,1 0 0,-1 0 0,0 0 0,0-1 0,0 1 0,0 0 0,0 0 0,0 0 0,1 0 0,-1-1 0,0 1 1,0 0-1,0 0 0,0 0 0,1 0 0,-1 0 0,0 0 0,0 0 0,0 0 0,1-1 0,-1 1 0,0 0 0,0 0 0,0 0 0,1 0 0,-1 0 0,0 0 0,0 0 0,0 0 0,1 0 0,-1 0 0,0 0 0,0 0 0,1 0 0,-1 1 0,0-1 0,0 0 0,0 0 0,1 0 0,-1 0 0,0 0 0,0 0 0,0 0 0,0 1 0,1-1 0,-1 0 0,0 0 0,0 0 0,0 0 0,0 1 0,0-1 0,0 0 0,0 0 0,1 1 0,-6 17-28,-14 24 60,4-17-1,8-13 6,0 0 0,1 0 0,0 0 1,1 1-1,-6 21 0,11-33-30,0-1 1,0 1-1,0-1 1,0 1-1,0-1 1,0 1-1,0-1 0,0 1 1,1 0-1,-1-1 1,0 1-1,0-1 1,0 1-1,1-1 0,-1 1 1,0-1-1,0 1 1,1-1-1,-1 0 1,0 1-1,1-1 0,-1 1 1,1-1-1,-1 0 1,1 1-1,-1-1 1,1 0-1,-1 1 0,0-1 1,1 0-1,0 0 1,-1 1-1,1-1 1,-1 0-1,1 0 0,-1 0 1,1 0-1,-1 0 1,1 0-1,-1 0 1,1 0-1,0 0 0,-1 0 1,1 0-1,-1 0 1,1 0-1,-1-1 1,1 1-1,-1 0 0,1 0 1,-1-1-1,1 1 1,-1 0-1,1 0 1,-1-1-1,1 0 1,33-15 367,41-43-140,-59 45-211,0 0 1,1 1-1,0 1 1,1 0-1,0 2 1,24-11-1,-42 21-22,1 0 0,-1-1 0,1 1 0,0 0 0,-1 0 0,1 0 0,0 0 0,-1-1 0,1 1 0,0 0 0,-1 0 0,1 0 0,0 0 0,-1 0 0,1 0 0,0 1 0,-1-1 0,1 0 0,-1 0 0,1 0 0,0 1 0,-1-1 0,1 0 0,-1 1 0,1-1 0,0 0 0,-1 1 0,1-1 0,-1 1 0,1-1 0,-1 1 0,0-1 0,1 1 0,0 0 0,2 29 0,-18 34 0,14-63 0,1-1 0,-3 9 0,0-1 0,1 1 0,0 0 0,0 0 0,1 0 0,0 0 0,0 0 0,2 13 0,-1-22-50,0 1 1,0-1-1,1 1 0,-1-1 1,0 1-1,1 0 0,-1-1 1,0 1-1,1-1 0,-1 0 1,1 1-1,-1-1 0,1 1 1,-1-1-1,1 1 0,-1-1 1,1 0-1,-1 0 0,1 1 1,-1-1-1,1 0 0,0 0 1,-1 1-1,1-1 0,-1 0 1,1 0-1,0 0 0,18-2-5008,-2-7-4220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1506 12684,'-3'-3'607,"1"1"-1,-1-1 1,1 0 0,0 1-1,0-1 1,0 0 0,0-1-1,0 1 1,1 0 0,-1 0-1,1-1 1,0 1 0,-1-7-1,-7-53 949,6 36-542,-6-35 1062,-1-10-475,-23-82-1,-76-337-1432,61 256-131,16 19-592,14 80 45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70 5733,'0'0'10496,"-5"-9"-9092,3 5-1283,1 1 0,-1-1 0,0 1 0,0-1 0,0 1 0,-1 0 1,1-1-1,-1 1 0,0 0 0,0 1 0,0-1 0,0 1 0,-1-1 0,1 1 1,0 0-1,-1 0 0,0 0 0,1 1 0,-1-1 0,0 1 0,0 0 0,0 0 1,0 0-1,0 1 0,0-1 0,0 1 0,0 0 0,-5 0 0,3 2-79,0-1 0,0 1-1,0-1 1,0 2 0,0-1-1,0 1 1,1 0 0,-1 0-1,1 0 1,0 1 0,0-1-1,0 1 1,0 1 0,1-1-1,0 1 1,0 0 0,0 0-1,0 0 1,1 0 0,0 0-1,-4 10 1,0-2 39,2 0 1,-1 0-1,2 1 1,0 0-1,0 0 1,1 0-1,1 0 0,-1 21 1,3-33-66,0 1 1,-1-1-1,1 1 0,0-1 1,0 1-1,0-1 1,1 1-1,-1-1 0,1 1 1,-1-1-1,1 1 0,0-1 1,0 1-1,0-1 1,0 0-1,0 0 0,1 0 1,-1 0-1,1 1 0,-1-2 1,1 1-1,0 0 1,0 0-1,0 0 0,0-1 1,0 1-1,0-1 0,0 0 1,0 0-1,0 0 1,1 0-1,-1 0 0,1 0 1,-1 0-1,0-1 1,1 1-1,-1-1 0,1 0 1,-1 1-1,1-1 0,0-1 1,-1 1-1,4-1 1,4 0 33,0 0 1,0-1-1,1 0 1,-2 0 0,1-2-1,0 1 1,-1-1 0,1 0-1,-1-1 1,0 0 0,-1-1-1,1 1 1,7-9-1,4-2 26,-1-1 0,-1-1 1,-1-1-1,18-25 0,-8 1 86,-26 41-138,0 0 1,0 0 0,0 0-1,0 0 1,0 0 0,-1 0-1,1-1 1,-1 1-1,1 0 1,-1 0 0,0-1-1,0 1 1,0 0-1,0-1 1,0 1 0,-1 0-1,1-1 1,-1-2 0,0 4-21,1 1 0,-1-1 1,1 1-1,-1-1 1,0 1-1,1 0 1,-1-1-1,0 1 1,1-1-1,-1 1 0,0 0 1,1 0-1,-1-1 1,0 1-1,1 0 1,-1 0-1,0 0 1,1 0-1,-1 0 0,0 0 1,0 0-1,1 0 1,-1 0-1,0 0 1,0 0-1,1 1 1,-1-1-1,0 0 0,1 0 1,-1 1-1,0-1 1,1 1-1,-1-1 1,1 0-1,-1 1 1,0-1-1,1 1 0,-1-1 1,1 1-1,0-1 1,-2 2-1,-20 24-46,19-20 53,0 0 1,0 1-1,0-1 1,1 1 0,0 0-1,0 0 1,1-1-1,0 1 1,0 0 0,1 12-1,0-17-138,0 1 0,0-1 0,0 1 0,1-1 0,-1 1 0,1-1 0,0 0 0,-1 1 0,1-1 0,0 0 1,1 1-1,-1-1 0,0 0 0,1 0 0,-1 0 0,1 0 0,-1 0 0,1-1 0,0 1 0,0 0 0,0-1 0,0 1 0,0-1 0,0 0 0,0 0 0,1 0 0,-1 0 0,0 0 0,1 0 0,-1 0 0,0-1 0,5 1 0,29-1-6151,4-7-6646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0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17008,'0'0'5669,"9"12"-5119,37 57-152,42 58 531,-77-113-728,0-1 0,2 1 0,-1-2 0,2 0 0,-1 0 0,21 12 0,-14-16 95,-13-10-1099,-8 0 578,0 1 0,1 0 0,-1 0 0,0-1 0,0 1 0,0 0 0,0 0 0,0 0-1,0 0 1,0 0 0,0 0 0,0 1 0,-1-1 0,1 0 0,0 1 0,0-1 0,-1 0 0,1 1 0,-3-1 0,-20-6-4361,-3 2-1339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1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7944,'0'0'15887,"40"-73"-14734,-6 40-160,3-3-161,2-1-447,-1 3-321,-3 4-32,-4 6-737,-8 2-2530,-10 0-4388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17040,'0'0'7271,"6"56"-7207,-1-40 0,-1-1-32,1-1-288,-2-5-1217,-3-5-1378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27 21172,'0'0'6310,"-8"-27"-21717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14894,'0'0'12876,"88"-5"-12299,-40 5-257,5-1-192,2-3-128,-6-4-704,-7 3-962,-5 0-512,-11 1-1474,-14 2-1793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2755,'0'0'21140,"58"-1"-19155,-16-11-831,4 1-33,4 0-801,1 5-384,-9 2-2338,-6 4-3076,-8 0-6533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9065,'0'0'15379,"10"3"-14519,1 2-759,-1 1 1,0 0-1,0 0 1,0 1-1,-1 1 1,0-1-1,0 1 0,-1 1 1,11 13-1,16 21-113,41 47 326,-68-82-526,0 1 0,1-2 0,1 1 0,-1-1 0,1 0 1,0-1-1,14 6 0,-19-10 179,-1-1-4173,-11-1-187,-11-3-625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0 389 4805,'0'0'18705,"15"-72"-17327,22 36-97,7-9-673,4 0-319,-1 1-225,-1 3-224,-11 4-2275,-7 3-2722,-8 0-6213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10346,'0'0'6256,"9"6"-5722,-1-1-371,-1-1-1,1 1 1,0-1 0,0-1-1,1 1 1,-1-1-1,0-1 1,1 1-1,0-2 1,12 2 0,33-1 859,-17-2-486,0 2 1,50 10-1,-20-3-333,1-2-1,0-4 0,87-5 0,-31 0-205,-44-4 99,0-2-1,0-4 0,107-31 0,-56 12 37,488-75-72,-254 49-24,-192 32-19,203-2-1,176 26 10,-375 8 131,238 38 1,-298-29-27,162 1-1,-114-2-5,-142-12-116,-20 0 296,-10 3-80,-9 3-35,-62 30-19,47-22-2028,14-11-1400,-1-5-2263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244 450 9161,'0'0'8194,"1"-9"-6929,0 1-780,5-59 4048,-6 67-4408,-1-1 0,1 1-1,-1-1 1,1 1 0,-1-1-1,1 1 1,-1-1-1,0 1 1,1 0 0,-1-1-1,0 1 1,1 0 0,-1-1-1,0 1 1,0 0-1,1 0 1,-1 0 0,0 0-1,1 0 1,-1 0 0,0 0-1,0 0 1,1 0 0,-1 0-1,0 0 1,0 0-1,1 1 1,-1-1 0,0 0-1,1 0 1,-2 1 0,-26 8 301,-6 11 1131,0-2 0,-46 17 0,76-34-1554,1 1 0,0-1-1,0 1 1,1 0 0,-1 0-1,0 0 1,0 0 0,1 0-1,0 1 1,-1-1 0,1 1-1,0 0 1,0 0 0,0-1-1,0 1 1,1 0 0,-1 1-1,1-1 1,-1 4 0,0-1-4,1-1 0,0 1 0,0-1 0,0 1 0,1-1 0,0 1 0,0 0 1,0-1-1,1 1 0,0-1 0,2 8 0,-3-11 1,1 0 0,1 0 0,-1 0 0,0 0 0,0 0 0,1-1 0,-1 1 0,1 0 0,0-1 0,-1 1 0,1-1 0,0 1 0,0-1 0,0 0 0,0 0 0,0 0 0,0 0 0,0 0 0,0 0 0,0-1 0,1 1 0,-1-1 0,0 1 0,0-1 0,1 0 0,2 0 0,3 0 0,1 0 0,0 0 0,-1-1 0,1 0 0,-1-1 0,9-2 0,0-2 0,-1-1 0,0-1 0,-1 0 0,1-1 0,-2-1 0,18-14 0,77-76 0,-84 74 0,-2-1 0,0-1 0,-2-1 0,24-43 0,-36 56 0,-1 0 0,-1-1 0,-1 0 0,0 0 0,-1 0 0,-1-1 0,0 0 0,-2 0 0,0 0 0,-1-26 0,0 43 0,-1 0 0,0 0 0,0 1 0,0-1 0,0 0 0,0 0 0,0 0 0,0 1 0,0-1 0,0 0 0,0 0 0,0 1 0,-1-1 0,1 0 0,0 0 0,-1 1 0,1-1 0,0 0 0,-1 0 0,1 1 0,-1-1 0,1 1 0,-1-1 0,1 0 0,-1 1 0,1-1 0,-1 1 0,0-1 0,1 1 0,-1 0 0,0-1 0,1 1 0,-1-1 0,0 1 0,0 0 0,1 0 0,-1 0 0,0-1 0,0 1 0,0 0 0,1 0 0,-1 0 0,0 0 0,0 0 0,0 0 0,1 0 0,-1 1 0,0-1 0,0 0 0,1 0 0,-1 1 0,0-1 0,0 0 0,1 1 0,-1-1 0,0 1 0,1-1 0,-1 1 0,0-1 0,1 1 0,-2 0 0,-4 4 0,0-1 0,1 1 0,-1 1 0,1-1 0,-6 8 0,-12 20 0,1 1 0,1 1 0,-19 47 0,30-60 0,2 2 0,0-1 0,2 1 0,0 0 0,2 0 0,-3 40 0,7-60-43,0 0 0,0 0-1,0-1 1,0 1 0,1 0 0,-1-1-1,1 1 1,0 0 0,0-1 0,0 1-1,1-1 1,-1 1 0,1-1 0,0 0-1,0 0 1,0 0 0,0 0 0,1 0-1,4 5 1,-2-5-154,0 0 0,0 0 0,1-1 0,-1 1 0,1-1 0,-1 0-1,1-1 1,0 1 0,0-1 0,-1 0 0,1-1 0,7 1 0,-2-1-2012,1 0 0,-1 0 0,0-1 0,21-4 0,7-9-6957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5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9865,'0'0'10245,"1"-10"-9210,-1 3-880,1 1 0,0-1 0,0 1 0,1-1-1,0 1 1,0 0 0,0 0 0,1-1 0,0 2-1,0-1 1,1 0 0,-1 1 0,1-1 0,0 1 0,9-7-1,16-20 751,-19 20-702,0 0 1,1 0-1,1 1 0,0 1 0,1 0 0,-1 0 0,2 2 0,21-12 1,-34 20-202,0-1 1,0 1-1,1 0 1,-1 0-1,0 0 1,1 0-1,-1 0 1,0 0-1,0 0 1,1 0-1,-1 0 1,0 1-1,0-1 1,0 1-1,1-1 1,-1 1-1,0-1 1,0 1-1,0-1 1,0 1-1,0 0 1,0 0-1,0-1 1,0 1-1,0 0 1,0 0 0,-1 0-1,1 0 1,0 0-1,-1 0 1,1 1-1,0 1 1,21 51 91,-8-17-10,-13-34-47,1 0 1,0 0-1,0 0 0,0 0 0,0 0 1,1 0-1,-1-1 0,1 1 0,0-1 1,0 1-1,0-1 0,0 0 0,0 0 0,0-1 1,0 1-1,1-1 0,-1 1 0,0-1 1,1 0-1,-1 0 0,1-1 0,0 1 1,-1-1-1,1 0 0,-1 1 0,1-2 0,0 1 1,-1 0-1,1-1 0,0 0 0,-1 1 1,1-1-1,3-2 0,-1 0 34,0 0-1,0-1 1,0 1-1,-1-1 1,1 0-1,-1-1 1,0 1-1,0-1 1,-1 0 0,1 0-1,-1-1 1,0 1-1,-1-1 1,1 0-1,-1 0 1,0 0-1,2-7 1,-4 10-342,8-34 780,-11 16-5979,-5 17-546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15855,'0'0'10239,"0"10"-9705,-1 9-556,-1-5 181,1 0 0,1 1 0,1-1 0,2 19 0,-2-30-135,-1 0 0,1 0 0,0 0 0,-1 0 0,2 0 0,-1 0 0,0 0 0,0 0 0,1 0 0,0-1 0,-1 1 1,1-1-1,0 1 0,0-1 0,1 0 0,-1 0 0,0 1 0,1-2 0,-1 1 0,1 0 0,0 0 0,-1-1 0,1 0 0,0 1 0,0-1 0,0 0 1,3 0-1,-1 0-288,0 0 1,0 0 0,0-1 0,0 0-1,0 0 1,10-2 0,-13 2-149,0-1 1,0 1 0,0-1 0,-1 0-1,1 1 1,0-1 0,0 0 0,0 0-1,-1 0 1,1-1 0,0 1 0,-1 0-1,1-1 1,-1 1 0,0-1-1,1 1 1,-1-1 0,0 0 0,2-3-1,5-19-7825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18353,'0'0'9257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70 5381,'-14'0'1239,"-86"0"1215,-18 0 8491,262 0-9172,387-9-1272,-504 7-443,-41 4 285,-29 3 89,-597 90 1906,571-89-1601,63-9-623,15-5-110,17-7-74,36-8 71,0 2 0,1 3 0,70-10 1,199-16-573,-263 38 344,-45 5 134,-35 5 146,-483 93 2285,488-96-2352,-57 15-1397,57-12-150,12-3-6172,17-3-3120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132 131 8840,'0'0'3705,"10"-9"-1356,-4 4-2064,1-1 308,0-1-1,0 1 0,-1-1 1,0 0-1,7-10 0,-11 13 25,0 1 0,0-1 0,0 0-1,-1 0 1,1 0 0,-1 0 0,0-1-1,0 1 1,0 0 0,0-8-1,-2 11-523,1 0-1,-1 0 1,1 0-1,-1 0 0,1 1 1,-1-1-1,1 0 1,-1 1-1,0-1 0,1 0 1,-1 1-1,0-1 1,1 0-1,-1 1 0,0 0 1,0-1-1,0 1 1,0-1-1,1 1 0,-1 0 1,0-1-1,0 1 0,0 0 1,0 0-1,0 0 1,0 0-1,0 0 0,0 0 1,0 0-1,0 0 1,0 0-1,1 0 0,-1 1 1,0-1-1,-1 1 1,-37 8 77,27-2-169,0 0-1,1 1 1,0 0 0,1 1-1,0 0 1,0 0 0,1 1-1,-9 12 1,14-17 31,0 0-1,0 1 0,0-1 1,1 1-1,0 0 1,0 0-1,0 0 1,1 0-1,0 0 0,0 1 1,1-1-1,-1 0 1,1 1-1,1 0 1,-1-1-1,1 1 0,0-1 1,2 10-1,-1-15-22,0 1 0,0-1 1,0 1-1,0-1 0,0 0 0,0 0 0,0 1 0,1-1 0,-1 0 0,1 0 0,-1 0 0,1 0 0,-1-1 0,1 1 0,-1 0 0,1-1 0,-1 1 0,1-1 0,0 1 0,0-1 0,-1 0 0,1 1 1,0-1-1,-1 0 0,1 0 0,0-1 0,2 1 0,3 0 14,1-1 1,-1 0 0,0 0-1,1-1 1,9-3-1,-6 0 0,1-1-1,-1-1 0,0 0 1,-1 0-1,1-1 1,-2 0-1,1-1 0,16-19 1,-20 21 56,0 0 1,-1 0 0,0-1 0,0 0 0,-1 0-1,1 0 1,-2-1 0,1 1 0,-1-1 0,-1 0 0,1 0-1,-2 0 1,2-11 0,-3 20-76,0-1 1,0 1-1,0 0 1,0 0-1,0 0 1,0-1-1,0 1 1,0 0-1,0 0 1,0 0-1,0-1 1,0 1-1,0 0 0,0 0 1,0 0-1,0-1 1,0 1-1,-1 0 1,1 0-1,0 0 1,0 0-1,0-1 1,0 1-1,0 0 0,-1 0 1,1 0-1,0 0 1,0 0-1,0 0 1,0-1-1,-1 1 1,1 0-1,0 0 1,0 0-1,0 0 1,-1 0-1,1 0 0,0 0 1,0 0-1,0 0 1,-1 0-1,1 0 1,0 0-1,0 0 1,-1 0-1,1 0 1,0 0-1,0 0 1,0 0-1,0 0 0,-1 1 1,1-1-1,0 0 1,0 0-1,0 0 1,-1 0-1,1 0 1,0 0-1,0 1 1,0-1-1,-12 10 7,5 0-12,1-1 0,0 1 0,0 0 0,1 1 0,1-1 0,-1 1-1,2 0 1,0 0 0,0 1 0,1-1 0,0 1 0,1-1 0,0 1 0,2 20 0,-1-31-78,0 0 0,1 1 1,-1-1-1,0 0 0,1 1 0,-1-1 1,1 0-1,-1 1 0,1-1 1,0 0-1,0 0 0,-1 0 0,1 0 1,0 1-1,0-1 0,0-1 0,0 1 1,0 0-1,0 0 0,0 0 0,1 0 1,-1-1-1,0 1 0,0 0 0,1-1 1,1 1-1,24 1-5312,-2-3-3123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6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457 262 8008,'0'0'12833,"-1"-8"-11509,1 3-1176,0 0 1,0 1-1,1-1 1,-1 0-1,1 1 0,0-1 1,0 1-1,0 0 1,1-1-1,0 1 0,-1 0 1,2 0-1,-1-1 1,5-5-1,-2 3 272,-1 0 0,1 0-1,-1-1 1,-1 0 0,4-9 0,-6 15-351,0 0 1,-1 0 0,1 0 0,-1 0 0,0 0-1,0 0 1,0 0 0,0 0 0,0 0 0,0 0-1,0 0 1,-1 0 0,1 0 0,-1 0 0,1 0 0,-1 0-1,0 0 1,0 1 0,0-1 0,0 0 0,0 1-1,0-1 1,0 0 0,-1 1 0,1-1 0,0 1-1,-1 0 1,-2-2 0,-12-7-39,-1 0 0,0 1 1,0 1-1,-1 1 0,0 1 0,0 0 0,-1 1 1,0 1-1,0 1 0,0 0 0,0 2 1,-31 1-1,43 1-32,0 0 0,0 1 0,1 0 0,-1 0 0,1 0 0,-1 1 1,1 0-1,0 0 0,0 1 0,0 0 0,0 0 0,1 0 0,0 0 0,-1 1 0,2 0 1,-1 0-1,-6 9 0,-2 4-2,0 0-1,1 1 1,1 0 0,-11 26 0,14-27-789,1 1 1,1 0-1,1 0 1,1 0 0,1 1-1,0-1 1,1 30-1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7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15 10442,'0'0'8675,"0"9"-6978,-4 62 111,4-1 0,10 75 0,-10-143-1753,0 1 0,0 0-1,0-1 1,1 1 0,0 0-1,-1-1 1,1 1 0,0-1 0,0 1-1,0-1 1,1 0 0,-1 1 0,1-1-1,-1 0 1,1 0 0,0 0-1,0 0 1,-1 0 0,1 0 0,1-1-1,-1 1 1,0 0 0,0-1-1,1 0 1,-1 0 0,0 0 0,1 0-1,-1 0 1,1 0 0,0 0-1,-1-1 1,1 1 0,0-1 0,-1 0-1,1 0 1,0 0 0,-1 0-1,1 0 1,0-1 0,-1 1 0,1-1-1,-1 0 1,1 1 0,-1-1 0,1-1-1,-1 1 1,1 0 0,-1 0-1,0-1 1,0 1 0,4-5 0,14-11-3,-1-2 0,0 0 1,-2-1-1,0-1 1,-2-1-1,0 0 1,18-38-1,17-22-5468,-27 46-1615,0 1-6342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47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51 7751,'0'0'18952,"5"-8"-18237,17-22-26,-22 29-658,1 1 0,-1 0 1,0 0-1,0 0 0,0 0 1,0-1-1,0 1 0,0 0 1,0 0-1,1-1 0,-1 1 1,0 0-1,0 0 0,0-1 1,0 1-1,0 0 0,0 0 1,0 0-1,0-1 0,0 1 1,0 0-1,0 0 0,0-1 1,0 1-1,-1 0 1,1 0-1,0-1 0,0 1 1,0 0-1,0 0 0,0 0 1,0-1-1,-1 1 0,1 0 1,0 0-1,0 0 0,0 0 1,0-1-1,-1 1 0,1 0 1,0 0-1,0 0 0,0 0 1,-1 0-1,-16-4 255,-18 4-377,35 0 130,-5 1-27,0 0 0,1 0 0,-1 1 0,1-1 0,-1 1-1,1 0 1,-1 0 0,1 0 0,0 1 0,0-1 0,0 1 0,0 0 0,1 1 0,-1-1 0,1 0 0,0 1 0,-6 7 0,5-5 5,1 0 0,-1 0 0,1 0 1,0 0-1,0 1 0,1-1 0,0 1 1,0 0-1,0-1 0,1 1 0,-1 12 1,2-18-16,1 0 0,-1 0 1,1 0-1,-1 0 0,1 0 1,-1 0-1,1 0 0,0-1 1,-1 1-1,1 0 0,0 0 1,0-1-1,0 1 1,0 0-1,-1-1 0,1 1 1,0-1-1,0 1 0,0-1 1,0 1-1,0-1 0,0 0 1,0 1-1,0-1 0,1 0 1,-1 0-1,0 0 0,0 0 1,0 0-1,0 0 1,0 0-1,0 0 0,2-1 1,38-6 109,-32 1-73,-1-1 1,0 1-1,0-1 1,0-1-1,-1 0 1,0 0-1,-1 0 1,1-1-1,-2 1 1,1-2-1,-1 1 1,-1-1-1,1 1 1,4-20-1,-18 74 740,4-21-749,0 1 1,-1 42-1,6-63-131,3 22 201,-3-26-296,1 1 0,-1 0-1,1-1 1,-1 1 0,1-1 0,-1 1 0,1-1-1,0 1 1,-1-1 0,1 1 0,-1-1 0,1 0 0,0 1-1,-1-1 1,1 0 0,0 0 0,0 1 0,-1-1-1,1 0 1,0 0 0,0 0 0,-1 0 0,1 0 0,0 0-1,0 0 1,-1 0 0,1 0 0,0 0 0,0-1 0,-1 1-1,1 0 1,1-1 0,12-4-7059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10474,'0'0'11493,"1"15"-11258,14 89 871,53 194 0,-26-132-947,-23-85-81,56 207 666,-75-288-737,27 61 718,-26-59-704,-1-1 0,1 1 1,0-1-1,0 1 0,0-1 1,0 1-1,0-1 0,0 1 1,0-1-1,0 0 0,1 0 1,-1 1-1,0-1 0,1 0 1,-1 0-1,1-1 0,-1 1 1,1 0-1,-1 0 0,1-1 1,0 1-1,-1-1 0,1 1 1,0-1-1,0 0 0,-1 0 1,1 0-1,0 0 0,0 0 1,-1 0-1,1 0 0,0 0 1,0-1-1,1 0 0,-1-1-7,-1 1-1,1-1 1,-1 0-1,0 1 1,0-1-1,0 0 1,0 0-1,0 0 0,0 0 1,-1 0-1,1 0 1,0 0-1,-1-1 1,0 1-1,1 0 1,-1 0-1,0 0 1,-1-4-1,-2-40-1149,2 44 859,1-1 1,-1 1 0,0 0-1,0-1 1,0 1 0,-1 0-1,1 0 1,0 0 0,-1 0-1,0 0 1,1 0 0,-1 0-1,0 1 1,-4-4 0,4 4-498,-1-1 1,0 1-1,0-1 1,0 1-1,0 0 1,0 0 0,0 0-1,0 1 1,0-1-1,0 1 1,-5-1 0,-7 1-3850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1794,'0'0'15262,"3"12"-14285,3 3-576,0 0 0,1 0 0,1 0 0,0-1-1,1 0 1,0 0 0,1-1 0,1-1 0,0 0 0,20 17 0,-23-23-140,0 0 1,0-1 0,1 0 0,0 0 0,0-1 0,17 6-1,-23-9-123,-1 0 0,0 0 0,0-1 0,1 1 0,-1-1 0,0 1 0,0-1 0,1 0 0,-1 0 0,0 0 0,1-1 0,-1 1 0,0 0 0,1-1 0,-1 1 0,0-1 0,0 0 0,0 0 0,1 0 0,-1 0 0,0 0 0,0 0 0,-1-1 0,1 1 0,0-1 0,0 1 0,-1-1 0,1 1 0,-1-1 0,1 0 0,-1 0 0,0 0 0,1 0 0,0-3 0,3-13 117,-1-1 1,0 1-1,-2-1 0,0 1 1,-1-1-1,0 0 1,-5-28-1,3-8-56,2 3-353,-1-30-1111,-5 28-8906,1 31-1066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19 17457,'0'0'7366,"-12"-4"-4969,5 1-2094,4 1-197,0 0 1,0 1-1,-1 0 1,1 0 0,0 0-1,-1 0 1,1 0 0,-1 0-1,0 1 1,1 0 0,-1 0-1,1 0 1,-1 0-1,1 0 1,-1 1 0,0 0-1,1-1 1,-1 1 0,1 1-1,0-1 1,-1 0 0,1 1-1,-4 2 1,-2 3 131,0 0 0,1 0 0,0 1 0,0 0 0,0 1 1,-6 10-1,11-14-170,0-1-1,0 1 1,0 0 0,1 0 0,0 0 0,0 1 0,0-1 0,1 0 0,0 1 0,0-1-1,0 1 1,1 0 0,0-1 0,0 9 0,1-13-68,-1 1 0,1 0 0,-1-1 0,1 1 0,0-1 0,0 1 0,0-1 0,0 1 0,0-1 0,0 0 0,0 1 0,0-1 0,1 0 0,-1 0 0,0 0 0,1 0 0,-1 0 0,1 0 0,-1-1 0,1 1 0,0 0 0,-1-1 0,1 1 0,-1-1 0,1 1 0,0-1 0,0 0 0,-1 0 0,4 0 0,57-2 0,-59 2 0,18-5 0,0 0 0,-1-2 0,1 0 0,-2-1 0,1-1 0,-1-1 0,0-1 0,29-21 0,-17 11 0,52-25 0,-83 46 0,1 0 0,-1-1 0,0 1 0,1 0 0,-1-1 0,1 1 0,-1 0 0,1 0 0,-1-1 0,0 1 0,1 0 0,-1 0 0,1 0 0,-1 0 0,1 0 0,-1 0 0,1 0 0,-1 0 0,1 0 0,-1 0 0,1 0 0,-1 0 0,1 0 0,-1 0 0,1 0 0,-1 0 0,1 0 0,-1 1 0,1-1 0,-1 0 0,1 0 0,-1 1 0,0-1 0,1 0 0,-1 1 0,1-1 0,-6 20 0,-25 30 0,28-47 0,-2 3 0,0-1 0,0 1 0,1 0 0,0 0 0,0 1 0,0-1 0,1 1 0,-2 9 0,4-15 0,0-1 0,0 1 0,0-1 0,0 0 0,0 1 0,0-1 0,0 1 0,0-1 0,0 0 0,0 1 0,0-1 0,0 0 0,1 1 0,-1-1 0,0 0 0,0 1 0,1-1 0,-1 0 0,0 1 0,0-1 0,1 0 0,-1 0 0,0 1 0,0-1 0,1 0 0,-1 0 0,0 0 0,1 0 0,-1 1 0,1-1 0,-1 0 0,0 0 0,1 0 0,0 0 0,20 1 0,23-9 0,35-24 0,-61 23 0,0 1 0,1 0 0,1 2 0,-1 0 0,1 1 0,0 1 0,25-2 0,-44 6 0,0 0 0,-1 0 0,1 0 0,-1 0 0,1 1 0,-1-1 0,1 0 0,-1 0 0,1 0 0,-1 0 0,1 1 0,-1-1 0,1 0 0,-1 0 0,1 1 0,-1-1 0,1 0 0,-1 1 0,0-1 0,1 1 0,-1-1 0,1 0 0,-1 1 0,0-1 0,0 1 0,1-1 0,-1 1 0,0-1 0,0 1 0,1 0 0,-2 23 0,-14 26 0,13-46 0,1-1 0,0 0 0,-1 1 0,1-1 0,0 0 0,1 1 0,-1-1 0,0 1 0,1-1 0,0 1 0,0 5 0,1-8 0,-1 1 0,1-1 0,0 0 0,-1 0 0,1 0 0,0 0 0,0-1 0,0 1 0,0 0 0,0 0 0,0 0 0,0-1 0,0 1 0,0-1 0,0 1 0,0-1 0,0 1 0,1-1 0,-1 1 0,0-1 0,0 0 0,1 0 0,-1 0 0,0 0 0,0 0 0,0 0 0,1 0 0,-1 0 0,0 0 0,0 0 0,3-1 0,14-3 0,1 0 0,-1-1 0,0-1 0,-1 0 0,1-2 0,-1 0 0,27-17 0,-17 9 0,44-17 0,-66 32 0,4-3 0,0 1 0,0 0 0,1 1 0,12-2 0,-21 4 0,0 0 0,0-1 0,0 1 0,1 0 0,-1 0 0,0 0 0,0 0 0,0 0 0,1 1 0,-1-1 0,0 0 0,0 1 0,0-1 0,0 0 0,0 1 0,1-1 0,-1 1 0,0 0 0,0-1 0,0 1 0,-1 0 0,1 0 0,0-1 0,0 1 0,0 0 0,0 0 0,-1 0 0,1 0 0,0 0 0,-1 0 0,1 0 0,-1 0 0,0 1 0,1-1 0,-1 0 0,0 0 0,1 0 0,-1 0 0,0 1 0,0-1 0,0 0 0,0 2 0,-1 17 26,0-15-284,0 1 0,1 0-1,-1 0 1,1 0 0,1 0 0,-1 0 0,4 11 0,0-16-6357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127 100 8168,'0'0'6555,"3"-9"-4435,-1 4-2163,0 0 447,0 0 0,0 0 1,0-1-1,0 1 0,-1 0 1,1-7-1,-2 11-345,0 0-1,0 0 0,0 0 1,0 0-1,0-1 1,-1 1-1,1 0 1,0 0-1,0 0 1,-1 0-1,1 0 1,-1 0-1,1 0 0,-1 0 1,1 0-1,-1 0 1,0 0-1,1 0 1,-1 0-1,0 0 1,0 1-1,0-1 0,0 0 1,0 0-1,1 1 1,-1-1-1,0 1 1,0-1-1,-1 1 1,1-1-1,0 1 0,0 0 1,0-1-1,0 1 1,0 0-1,0 0 1,0 0-1,-1 0 1,1 0-1,0 0 0,-2 0 1,-3 1 89,0 0-1,0 0 1,1 0-1,-1 1 1,1 0 0,-1 0-1,1 0 1,-1 0-1,1 1 1,0 0 0,0 0-1,0 1 1,-5 5-1,7-7-57,0 0-1,1 0 1,0 1-1,-1-1 1,1 1-1,0-1 1,0 1-1,0 0 1,1 0-1,-1 0 1,1 0-1,-1 0 1,1 0-1,0 0 1,0 0-1,1 1 1,-1-1-1,1 0 1,-1 1-1,1-1 1,0 0-1,0 1 1,1-1-1,-1 0 1,2 5-1,-2-7-64,1 0-1,0 0 0,0 1 0,0-1 0,0 0 0,1 0 1,-1 0-1,0 0 0,0-1 0,1 1 0,-1 0 1,0 0-1,1-1 0,-1 1 0,1-1 0,-1 1 0,1-1 1,-1 0-1,1 0 0,-1 1 0,1-1 0,-1 0 1,3-1-1,39-1 378,-34 0-376,0-1 1,-1 0 0,1 0-1,-1-1 1,0 0 0,0-1-1,0 1 1,0-2 0,-1 1 0,0-1-1,0 0 1,0 0 0,-1-1-1,0 0 1,0 0 0,-1-1-1,0 1 1,0-1 0,5-14-1,-9 4 54,-12 16-48,9 3-26,0 0 0,0 0-1,0 0 1,0 0 0,0 0 0,1 0-1,-1 1 1,0-1 0,1 1 0,-1-1-1,1 1 1,-1 0 0,-1 3 0,1-1 13,0 0 0,0 0 0,0 1 0,1-1 0,0 1 0,0-1 0,0 1 1,0-1-1,1 1 0,0 0 0,0-1 0,0 1 0,1 8 0,0-11-138,-1 0-1,1 0 0,0 0 1,0 0-1,0 0 1,0-1-1,0 1 1,0 0-1,0 0 0,1-1 1,-1 1-1,0-1 1,3 3-1,-2-3-362,0 1 1,1-1 0,-1 0-1,0 0 1,1 0-1,-1 0 1,0 0-1,1-1 1,-1 1-1,1-1 1,0 1-1,4-1 1,11 0-6395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0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637 674 7559,'0'0'13666,"6"0"-13164,-2-1-409,0 1-1,0-1 1,-1 0-1,1 0 1,0 0-1,-1-1 1,1 1-1,-1-1 1,1 0 0,-1 0-1,0 0 1,1 0-1,-1 0 1,0-1-1,-1 0 1,1 1-1,0-1 1,-1 0-1,0 0 1,1-1-1,-1 1 1,0 0-1,-1-1 1,1 1 0,-1-1-1,1 1 1,-1-1-1,0 0 1,0-6-1,2-7-24,-1-1 0,-2 0 0,1 0 0,-2 1 0,0-1 0,-2 0 0,0 1 0,0-1 0,-2 1 0,0 0 0,-1 0 0,-13-26 0,0 9-74,0 1 0,-3 2 0,0 0 0,-51-53 0,60 71-37,0 1 0,0 0 0,-1 1-1,-1 1 1,1 1 0,-2 0 0,1 0-1,-1 2 1,-1 0 0,1 0 0,-1 2-1,0 0 1,0 1 0,-1 1 0,1 0-1,-1 2 1,0 0 0,1 1 0,-21 2 0,31-1 27,1 0 1,-1 1 0,0 0 0,1 0 0,-1 0 0,1 1 0,0 0-1,0 0 1,0 1 0,0-1 0,1 1 0,-1 1 0,-8 8 0,6-4 19,0 1 0,1 0 1,0 0-1,1 0 1,0 1-1,1 0 1,-6 15-1,2 2 82,1 0 1,2 1-1,1 0 0,1 0 1,0 51-1,4-72 16,1-1-1,0 1 0,0 0 1,1-1-1,0 1 1,0-1-1,1 0 1,6 13-1,-8-21-41,-1 0 1,1 0-1,0 0 1,0 1-1,-1-1 1,1 0-1,0 0 1,-1 0-1,1 0 0,-1 0 1,1 0-1,-1 0 1,0 0-1,1 0 1,-1 0-1,0-1 0,0 1 1,0 0-1,0-2 1,0 2-597,1-1 1,-1 1-1,0 0 0,0-1 1,0 1-1,0 0 0,0-1 1,0 1-1,0 0 0,-1 0 1,1-1-1,0 1 0,-1 0 1,1-1-1,-2-1 0,-4-5-5133,-1-1-3620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11979,'0'0'8782,"5"10"-7709,134 241 462,-138-250-1533,2 4 156,0 0-1,0 0 0,0-1 0,1 1 0,-1-1 0,1 1 1,0-1-1,1-1 0,-1 1 0,1 0 0,0-1 0,-1 0 1,1 0-1,9 3 0,-9-5-34,0 0-1,-1 0 1,1 0-1,-1-1 1,1 0 0,0 0-1,-1 0 1,1-1-1,0 1 1,-1-1 0,1 0-1,-1-1 1,1 1-1,-1-1 1,0 0 0,1 0-1,-1 0 1,6-5 0,18-10 42,-2-2 1,0-1 0,-1-2-1,28-28 1,-42 36-729,0 1 0,0-2 0,16-28 0,-22 33-597,-1 0 1,0 0 0,0 0 0,-1-1-1,0 1 1,-1-1 0,1-12-1,-2-26-9538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10314,'0'0'160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7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94 150 6758,'0'0'7373,"12"1"-6183,2-1-1089,0 0 0,0-1 0,0-1 0,-1-1-1,1 0 1,-1 0 0,1-1 0,12-7 0,30-9-18,63-14 0,0 0-463,-267 91 743,89-32 732,-98 27-1,129-45-815,-1-2 0,0 0 0,-49 0 0,78-5-273,0 0 0,-1 0 0,1 0 0,0 0-1,0 0 1,0 0 0,-1 0 0,1 0 0,0 0 0,0 0 0,-1 0 0,1 0 0,0 0 0,0 0 0,0 0 0,-1 0 0,1 0 0,0 0 0,0 0 0,0-1 0,-1 1 0,1 0 0,0 0 0,0 0 0,0 0 0,0 0 0,-1 0 0,1-1 0,0 1 0,0 0 0,0 0 0,0 0 0,0 0 0,0-1 0,-1 1 0,1 0 0,0 0 0,0 0 0,0-1 0,0 1-1,0 0 1,0 0 0,0 0 0,0-1 0,0 1 0,0 0 0,0 0 0,0 0 0,0-1 0,0 1 0,0 0 0,0 0 0,0 0 0,0-1 0,0 1 0,1 0 0,-1 0 0,0 0 0,0-1 0,0 1 0,0 0 0,0 0 0,0 0 0,1 0 0,-1-1 0,0 1 0,0 0 0,0 0 0,15-12 9,29-7 2,0 1 1,1 3 0,61-13-1,-58 16-29,28-9-82,3-1-1071,97-14 1,-204 50 1001,-28 2-1703,20-15-750,1-2-1708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3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85 13325,'0'0'13095,"0"-9"-12220,0-24-197,0 32-626,-1 0 0,1 0 0,0 1 0,0-1 0,-1 0 0,1 0 0,-1 0 0,1 0 0,0 0 0,-1 1 0,0-1 0,1 0 0,-1 0 0,1 1 0,-1-1 1,0 0-1,0 1 0,1-1 0,-1 1 0,0-1 0,0 1 0,0-1 0,1 1 0,-1 0 0,0-1 0,0 1 0,0 0 0,0 0 0,0-1 0,0 1 0,0 0 0,0 0 0,0 0 0,0 0 0,-1 1 0,-31 3 98,27-2-148,0 0 0,1 1 0,-1 0 0,1 0 0,0 0-1,0 1 1,0 0 0,1 0 0,-1 0 0,1 1 0,0-1-1,0 1 1,0 0 0,1 0 0,-1 0 0,-1 6 0,1-3 27,0 1 1,1-1 0,1 0-1,0 1 1,0 0 0,0-1-1,1 1 1,0 0 0,1 0-1,1 14 1,-1-21-22,0-1 0,0 0 0,1 0-1,-1 0 1,0 0 0,1 1 0,-1-1 0,0 0 0,1 0 0,0 0 0,-1 0-1,1 0 1,0 0 0,-1 0 0,1-1 0,0 1 0,0 0 0,0 0-1,0 0 1,0-1 0,0 1 0,0 0 0,0-1 0,0 1 0,0-1-1,0 0 1,0 1 0,0-1 0,0 0 0,0 1 0,1-1 0,-1 0-1,0 0 1,0 0 0,0 0 0,0 0 0,1 0 0,-1-1 0,0 1-1,0 0 1,2-1 0,2 0 102,-1 0 0,1-1 0,-1 1 0,0-1 0,1 0 1,-1 0-1,0-1 0,0 1 0,5-5 0,7-7-21,-1-1 0,0-1 1,-1 0-1,-1-1 0,-1 0 1,0-1-1,-1 0 0,-1-1 0,-1 0 1,8-22-1,-23 73-89,2 0 0,-1 57 0,5-86-256,0-1 1,0 1-1,0 0 0,1-1 1,-1 1-1,1-1 1,-1 1-1,1-1 0,0 1 1,1 2-1,-1-4-88,0 0-1,-1 0 1,1-1-1,0 1 1,0 0 0,0 0-1,0 0 1,0-1 0,0 1-1,0 0 1,0-1-1,0 1 1,0-1 0,1 1-1,-1-1 1,0 0 0,0 1-1,0-1 1,1 0-1,-1 0 1,0 0 0,0 0-1,2 0 1,12 0-13691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1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521 143 6502,'6'-10'1324,"2"-3"-738,28-50 2960,-34 59-2586,0-1-1,0 0 1,0 0-1,-1 0 1,0 0 0,0 0-1,0-7 1,-1 12-825,-1-1 0,1 0 1,-1 0-1,1 1 0,-1-1 1,1 1-1,-1-1 1,1 0-1,-1 1 0,0-1 1,1 1-1,-1 0 0,0-1 1,0 1-1,1-1 0,-1 1 1,0 0-1,0 0 1,0-1-1,1 1 0,-1 0 1,0 0-1,0 0 0,0 0 1,0 0-1,1 0 0,-1 0 1,0 0-1,-1 1 1,-28 0-140,18 2 8,1 0 1,-1 0-1,1 1 1,0 0 0,0 1-1,1 0 1,-1 1-1,1 0 1,-11 10-1,-83 73 12,95-81-8,-22 22-13,2 2 0,1 1 0,1 1 0,2 1 0,2 1 1,1 2-1,-25 56 0,34-63-15,2 0 1,1 1 0,1 1 0,1 0 0,2 0-1,2 0 1,1 1 0,1-1 0,2 1-1,5 37 1,-5-64 19,1 0 0,1 0 1,-1 0-1,1 0 0,0 0 0,1 0 0,0 0 0,0-1 0,0 1 0,1-1 1,-1 0-1,2 0 0,-1 0 0,1-1 0,-1 0 0,2 0 0,-1 0 0,0 0 1,1-1-1,0 0 0,0 0 0,0 0 0,1-1 0,-1 0 0,1 0 0,0-1 0,0 1 1,0-2-1,0 1 0,0-1 0,0 0 0,0 0 0,0-1 0,1 0 0,-1 0 1,0-1-1,0 0 0,0 0 0,0-1 0,0 0 0,0 0 0,0 0 0,0-1 0,7-4 1,10-6 78,0-1 0,-1-2 1,0 0-1,-1-1 1,-1-1-1,-1-1 1,-1-1-1,29-38 0,-22 22 292,-3 0 0,0-1-1,-3-1 1,31-78-1,-38 75-80,-1-1 0,-3 0-1,-1-1 1,2-44-1,-3-172 388,-7 232-544,0 25-175,-6 10-3854,-3 1-4022,-1-7-5396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8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1 458 11563,'0'0'1649,"0"-9"-31,1 4-1413,0 0-1,0-1 1,0 1 0,0 0-1,1 0 1,0 0-1,0 0 1,1 0 0,-1 0-1,1 1 1,0-1 0,0 1-1,0-1 1,1 1 0,0 0-1,0 1 1,8-7 0,17-16-120,1 2 1,2 0 0,0 3 0,1 0-1,1 3 1,1 0 0,1 2 0,0 2-1,1 2 1,0 1 0,1 1 0,0 3 0,1 0-1,72 0 1,102 9 44,184-3 1326,-352-3-1013,-1-1 1,84-22-1,10-17 3656,-97 26-2767,-4 1-1964,-10 9-6688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0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70 146 1345,'0'0'11008,"5"-10"-9599,3-1-962,23-41 2631,-17 13 3172,-14 39-6167,0-1 0,0 1 1,0 0-1,1-1 0,-1 1 0,0 0 0,0 0 1,0-1-1,0 1 0,0 0 0,0-1 1,0 1-1,0 0 0,-1 0 0,1-1 1,0 1-1,0 0 0,0-1 0,0 1 0,0 0 1,0 0-1,0-1 0,-1 1 0,1 0 1,0 0-1,0 0 0,0-1 0,-1 1 0,1 0 1,0 0-1,0 0 0,-1-1 0,1 1 1,0 0-1,0 0 0,-1 0 0,1 0 0,0 0 1,-14 3 550,-13 14-857,18-10 252,2 1 1,-1 1-1,1-1 1,1 1-1,0 0 1,0 0 0,0 1-1,1 0 1,1 0-1,0 0 1,0 1-1,1-1 1,0 1-1,-2 17 1,5-27-11,1 0 0,-1 0 0,0-1 0,1 1 0,-1 0 0,1-1 1,-1 1-1,0 0 0,1-1 0,0 1 0,-1 0 0,1-1 0,-1 1 0,1-1 0,0 1 1,-1-1-1,1 0 0,0 1 0,-1-1 0,1 1 0,0-1 0,0 0 0,-1 0 0,1 0 1,0 1-1,0-1 0,0 0 0,-1 0 0,1 0 0,0 0 0,0 0 0,0 0 0,-1 0 1,1-1-1,0 1 0,0 0 0,0 0 0,-1-1 0,1 1 0,0 0 0,0-1 0,0 0 0,38-15 377,-18 1-332,0-1 0,-1-1 0,0 0 0,-2-2 0,0 0 0,-2-1 0,0-1 0,19-32 1,-43 66-75,0 1 1,2 0 0,-1 0 0,2 0 0,0 1 0,1 0 0,0 0 0,1 0 0,-2 26 0,5-40-80,0 1 0,0-1 1,1 1-1,-1-1 0,0 1 0,1-1 0,-1 0 1,1 1-1,-1-1 0,1 0 0,0 1 1,-1-1-1,1 0 0,0 0 0,0 0 1,0 0-1,0 0 0,0 0 0,0 0 1,0 0-1,0 0 0,0 0 0,1 0 1,-1-1-1,0 1 0,1 0 0,-1-1 1,0 1-1,1-1 0,-1 0 0,0 1 1,1-1-1,-1 0 0,1 0 0,1 0 1,2 0-452,-1 0 0,0 0 0,1 0 0,-1-1 1,0 1-1,0-1 0,0 0 0,1-1 0,-1 1 0,0-1 0,6-3 1,16-14-7373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11275,'0'0'5600,"6"-10"-3107,-1 3-2126,0 0 1,0 0 0,0 0-1,1 1 1,1-1 0,-1 2-1,1-1 1,0 1 0,0 0-1,0 0 1,1 1 0,-1 0 0,1 0-1,0 1 1,16-5 0,-14 5 93,0 1 1,1 0 0,20 0 0,-29 1-425,-1 1 0,1 0-1,0 0 1,0 0 0,-1 0 0,1 0 0,0 1 0,-1-1 0,1 0 0,0 1-1,-1-1 1,1 1 0,0 0 0,-1-1 0,1 1 0,-1 0 0,0 0 0,1 0-1,-1 0 1,0 0 0,1 0 0,-1 1 0,0-1 0,0 0 0,0 1 0,0-1 0,0 1-1,0-1 1,0 1 0,-1-1 0,1 1 0,0 3 0,0 1 5,-1-1 0,1 1 1,-1 0-1,-1 0 0,1 0 0,-1 0 1,0 0-1,-1 0 0,1-1 0,-1 1 1,0 0-1,-1-1 0,-5 10 0,-2 1 34,-2 0 1,-25 27-1,24-29 332,0 1 0,-20 31 0,33-46-396,-1 1 0,1-1 0,0 0 0,0 0 0,0 1 0,0-1 0,0 0 0,0 0 0,0 1 0,0-1 0,0 0 0,0 1 0,0-1 0,0 0 0,0 1 0,0-1 0,0 0 0,0 0 0,0 1-1,0-1 1,0 0 0,0 1 0,0-1 0,0 0 0,1 0 0,-1 1 0,0-1 0,0 0 0,0 0 0,1 0 0,-1 1 0,0-1 0,0 0 0,0 0 0,1 0 0,-1 1 0,0-1 0,0 0 0,1 0 0,-1 0 0,0 0-1,1 0 1,-1 0 0,22 4 153,27-5-133,-47 1-13,48-6-754,-17 0-3227,-11-1-2743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17521,'8'-12'2354,"1"-4"-1325,27-32 3809,-35 54-1766,1 25-2066,-11 81 559,0 48-1336,8-158-222,1 0 0,0-1 1,0 1-1,0 0 0,0 0 0,0 0 0,0-1 1,1 1-1,-1 0 0,0 0 0,1-1 0,-1 1 1,1 0-1,0-1 0,0 1 0,0-1 0,0 1 1,0-1-1,0 1 0,0-1 0,0 1 0,0-1 1,1 0-1,-1 0 0,0 0 0,1 0 0,-1 0 1,1 0-1,-1 0 0,1 0 0,0 0 0,-1-1 1,1 1-1,3 0 0,-2-1 38,1 0 1,-1-1-1,1 1 0,-1-1 1,1 0-1,-1 0 0,0 0 0,0-1 1,1 1-1,-1-1 0,0 1 1,0-1-1,0 0 0,-1 0 1,1 0-1,0-1 0,2-3 1,15-17-41,-2 0 1,-1-1 0,-2-1-1,0 0 1,-1-2 0,-1 1-1,-2-2 1,-1 1 0,-1-1 0,-1-1-1,-2 0 1,-1 0 0,-1 0-1,0-59 1,-20 144-6,14-41-959,0 0 0,1 0 0,1 0-1,0 0 1,4 22 0,-4-34 727,1 1 0,0-1 0,0 0 0,0 1 0,0-1-1,0 0 1,1 0 0,0 0 0,-1 0 0,1 0 0,0 0 0,0-1-1,0 1 1,1-1 0,-1 1 0,1-1 0,-1 0 0,1 0 0,0 0 0,0 0-1,0 0 1,0-1 0,0 0 0,0 1 0,0-1 0,1 0 0,-1 0-1,0-1 1,1 1 0,4 0 0,3-1-535,0 0 0,1-1 0,-1 0 0,0 0 0,0-1 0,0-1 0,0 0 0,0 0 0,0-1 0,-1-1 0,16-8 0,15-19 3128,-11-7 5486,-46 45-2059,-8 10-5309,21-12-394,-21 17 600,2 2 1,1 1-1,0 0 0,2 1 0,-25 44 0,44-68-672,-1-1 1,1 0-1,0 1 1,0-1-1,-1 0 1,1 1-1,0-1 1,0 0-1,0 1 1,0-1-1,0 1 1,0-1-1,-1 0 1,1 1-1,0-1 1,0 1-1,0-1 1,0 0-1,0 1 1,1-1-1,-1 1 1,0-1-1,0 0 1,0 1-1,0-1 1,0 1-1,0-1 1,1 0-1,-1 1 1,0-1-1,0 0 1,1 1-1,-1-1 1,0 1-1,16-2 184,17-12 57,-6-1-202,14-7 112,63-24-1,-90 40-143,1 1 0,0 0 1,0 1-1,0 1 0,0 0 0,0 1 1,0 1-1,23 2 0,-35-1-20,-1 0 0,1-1 0,-1 1 0,0 0 0,1 1 0,-1-1 0,0 0 0,0 1 0,0-1 0,0 1 0,0 0 0,0-1 0,0 1 0,0 0 0,-1 0 0,1 0 0,-1 1 0,0-1 0,1 0 0,-1 0 0,0 1 0,0-1 0,-1 1 0,1-1 0,0 1 0,-1-1 0,0 1 0,1-1 0,-1 1 0,0-1 0,0 1 0,0-1 0,-1 4 0,15-265 0,-11 245 0,6 18 0,16 31 0,-3-5 0,-16-24 0,-1-1 0,1-1 0,1 1 0,-1-1 0,1 0 0,-1-1 0,1 1 0,0-1 0,1-1 0,-1 1 0,0-1 0,1 0 0,-1-1 0,1 0 0,-1 0 0,1-1 0,0 0 0,-1 0 0,1-1 0,0 0 0,14-3 0,-9 0 0,0-1 0,0 0 0,-1 0 0,0-1 0,0-1 0,0 0 0,-1-1 0,0 0 0,-1 0 0,1-1 0,11-14 0,-25 38 0,-8 14 0,9-26 0,-56 121 0,52-109 0,1 1 0,0 0 0,2 0 0,-1 0 0,2 0 0,-1 21 0,3-37-2,-1 1 0,1-1 1,0 1-1,0-1 0,0 1 0,0-1 0,0 0 1,0 1-1,0-1 0,0 1 0,0-1 0,1 1 1,-1-1-1,0 0 0,0 1 0,0-1 0,0 1 1,1-1-1,-1 0 0,0 1 0,0-1 1,1 0-1,-1 1 0,0-1 0,0 0 0,1 1 1,-1-1-1,0 0 0,1 0 0,-1 1 0,1-1 1,-1 0-1,0 0 0,1 0 0,-1 1 0,1-1 1,-1 0-1,0 0 0,1 0 0,-1 0 0,1 0 1,-1 0-1,1 0 0,-1 0 0,0 0 0,1 0 1,-1 0-1,1 0 0,-1 0 0,1-1 0,-1 1 1,0 0-1,1 0 0,-1 0 0,0-1 0,1 1 1,-1 0-1,1 0 0,-1-1 0,1 1 1,21-20-1118,-16 8-1136,1 0 0,-2 0 0,1-1 0,-2 1 0,0-1 0,4-21 0,2-21-8214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9289,'0'0'14990,"-6"10"-14862,-23 37 139,2 2 0,-24 58-1,43-86-173,0 1-1,0-1 1,2 1 0,1 1-1,1-1 1,1 1-1,1 0 1,1 33 0,1-53-90,0-1 1,1 1-1,0-1 1,-1 1-1,1-1 1,0 1-1,0-1 1,0 1 0,0-1-1,1 0 1,-1 0-1,1 0 1,-1 1-1,1-1 1,0-1-1,0 1 1,0 0-1,0 0 1,0-1-1,0 1 1,0-1 0,0 0-1,1 0 1,-1 1-1,1-1 1,-1-1-1,5 2 1,3 0-696,1 0 0,0 0 0,-1-2 0,1 1 1,15-2-1,11-2-5250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5701,'0'0'21941,"-4"13"-21701,-2 5-201,-1-1-1,0-1 0,-2 1 0,0-1 0,0 0 0,-18 20 0,8-12-23,8-9-17,-1 0 0,-1-1 0,0 0 0,-30 24 1,43-37-114,-1-1 1,1 0 0,0 1 0,-1-1 0,1 1 0,-1-1 0,1 0 0,0 1-1,-1-1 1,1 0 0,-1 1 0,1-1 0,-1 0 0,1 0 0,-1 1-1,1-1 1,-1 0 0,0 0 0,1 0 0,-1 0 0,1 0 0,-1 0-1,1 0 1,-1 0 0,1 0 0,-1 0 0,1 0 0,-1 0 0,0 0 0,1 0-1,-1-1 1,1 1 0,-1 0 0,1 0 0,-1-1 0,1 1 0,-1 0-1,1 0 1,0-1 0,-1 1 0,1-1 0,-1 1 0,1 0 0,0-1-1,-1 1 1,1-1 0,-1 0 0,0-29-8978,1 20 6809,0-19-6904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12300,'0'0'12427,"60"15"-11113,-35 0-257,6 1-513,-4 3-384,3-1-96,0 0-192,-3-1-2018,-1-3-1249,-5 0-833,-3-7-2562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16047,'0'0'7367,"-6"51"-6022,6-31-320,0 5-480,0 0-449,0 4-32,0-1-64,0 0-64,0-5-1858,1-6-1249,4-8-1505,0-9-2243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14446,'0'0'13452,"73"9"-12875,-44-9-417,1 0-96,1 0-32,-4 0-801,-3-2-2145,-3-3-1827,-6 0-3779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0 448 12844,'0'0'13592,"13"-13"-12535,29-35-764,-2-1 1,47-76 0,-81 115-270,19-32 64,-2-2 0,22-55 0,-57 146 462,-8 65-1,19-111-556,1 4 118,-1 0 0,1-1 1,-1 1-1,1 0 0,1-1 0,-1 1 0,2 6 0,-2-10-82,1 0 0,-1 0 0,1-1 0,0 1-1,-1 0 1,1 0 0,0 0 0,-1-1-1,1 1 1,0 0 0,0-1 0,0 1-1,0-1 1,0 1 0,0-1 0,0 1 0,0-1-1,0 1 1,0-1 0,0 0 0,0 0-1,0 0 1,0 1 0,0-1 0,0 0-1,0 0 1,0 0 0,0-1 0,0 1 0,0 0-1,0 0 1,0-1 0,0 1 0,0 0-1,0-1 1,0 1 0,1-2 0,6-1 6,-1 0 0,0-1 1,0 0-1,-1 0 0,1-1 1,-1 0-1,0 0 0,0 0 1,-1-1-1,1 0 1,7-12-1,-2 3-28,-2 0 0,1-1 0,-2 0 0,8-20 0,-13 28-1,-1 2-9,1 0 0,-1-1 0,0 1-1,-1-1 1,0 1 0,1-13 0,-21 56-115,15-28 114,1 1-1,0 0 0,0 0 1,1 0-1,-2 16 0,4-24-5,0 0-1,0 0 0,0-1 1,0 1-1,0 0 0,1 0 1,-1 0-1,0 0 1,1-1-1,-1 1 0,1 0 1,0-1-1,0 1 0,0 0 1,0-1-1,0 1 0,0-1 1,0 1-1,0-1 0,0 1 1,1-1-1,-1 0 1,0 0-1,1 0 0,-1 0 1,1 0-1,0 0 0,-1 0 1,1 0-1,0-1 0,-1 1 1,1 0-1,0-1 0,0 0 1,0 1-1,-1-1 1,5 0-1,46 2-3495,-46-2 2431,0-1 0,-1 0 0,1 0-1,-1 0 1,1 0 0,-1-1 0,7-2-1,9-10-6050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5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17392,'0'0'8339,"8"9"-6508,-1-1-1641,0 0 0,0 0 0,-1 1 1,0 0-1,-1 0 0,0 0 0,0 1 0,-1 0 0,0 0 0,-1 0 0,0 0 1,2 15-1,-4-8-50,-2-1-1,0 0 1,-1 0 0,-1 1 0,0-1 0,-1-1-1,-1 1 1,-13 29 0,-8 9 51,-37 55-1,19-34-238,13-23-925,10-21-2453,2-10-4133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73 9321,'0'0'10079,"-7"-8"-8045,-21-25-241,28 32-1768,0 1 0,0 0 0,0 0 0,0-1-1,-1 1 1,1 0 0,0 0 0,0-1 0,0 1-1,0 0 1,0-1 0,0 1 0,0 0 0,0 0-1,0-1 1,0 1 0,0 0 0,0-1 0,0 1-1,0 0 1,0 0 0,0-1 0,0 1 0,0 0 0,1-1-1,-1 1 1,0 0 0,0 0 0,0-1 0,0 1-1,1 0 1,-1 0 0,0 0 0,0-1 0,0 1-1,1 0 1,-1 0 0,0 0 0,0-1 0,1 1-1,-1 0 1,0 0 0,0 0 0,1 0 0,-1 0-1,0 0 1,1 0 0,-1 0 0,0 0 0,0 0 0,1 0-1,19-2 328,-16 2-232,156 0 1168,31-2-3249,-167-1-702,-11-4-2078,-11 0-2306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35 10602,'-9'0'2285,"9"0"-2154,-36-2 1641,35 2-1539,-1 0 1,1 0-1,-1 0 1,1 0-1,-1-1 1,1 1 0,-1 0-1,1-1 1,-1 1-1,1-1 1,-1 1-1,1-1 1,0 0 0,-1 0-1,1 0 1,0 1-1,0-1 1,-1 0-1,1 0 1,0-1 0,0 1-1,0 0 1,0 0-1,1 0 1,-2-2-1,3 2-125,0 0 0,0 0-1,1 0 1,-1 0 0,0 0-1,1 0 1,-1 1 0,0-1-1,1 0 1,-1 1 0,1 0-1,-1-1 1,1 1 0,-1 0-1,1 0 1,-1-1 0,1 1-1,0 0 1,-1 1 0,1-1-1,1 0 1,1 0 80,33-1 468,-3-2-72,53 5 1,-80-2-562,1 1-1,-1 0 1,0 0-1,0 1 1,0 0 0,0 0-1,0 1 1,-1 0-1,1 0 1,-1 0-1,1 1 1,-1 0 0,7 6-1,-11-7-19,0-1 0,0 1 1,0-1-1,-1 1 0,1 0 0,-1-1 0,0 1 0,1 0 0,-1 0 0,-1 0 1,1 0-1,0 0 0,-1 0 0,0 0 0,1 1 0,-1-1 0,0 0 0,-1 0 1,1 0-1,0 0 0,-1 0 0,0 0 0,0 0 0,0 0 0,0 0 0,0 0 1,-2 2-1,-5 10 50,0-1 1,0 0-1,-19 22 0,24-32-34,-105 117 749,74-86 52,1 1-1,3 1 1,-30 46 0,59-81-792,0-1-1,0 1 1,0-1 0,0 1-1,1-1 1,-1 1 0,1-1-1,-1 1 1,1 0 0,-1-1 0,1 1-1,0 0 1,0-1 0,0 4-1,0-5-22,1 1 0,-1 0 0,0-1 0,0 1 0,1 0 0,-1-1-1,1 1 1,-1-1 0,1 1 0,-1 0 0,1-1 0,-1 1 0,1-1 0,-1 0-1,1 1 1,-1-1 0,1 1 0,0-1 0,-1 0 0,1 1 0,0-1 0,-1 0 0,2 0-1,5 1-1,-1 0-1,1 0 0,0-1 1,-1 0-1,13-2 0,-11 1 45,43-6-96,63-18 0,12-1-1460,-31 11-4620,-62 9-1537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8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1181 296 8968,'0'0'4533,"9"-8"-3492,6-5-73,1 1 1,0 1-1,1 0 0,22-10 1,-38 20-805,0 1 1,0 0-1,0-1 1,0 1-1,0-1 1,0 0-1,0 1 1,0-1-1,0 1 1,0-1 0,-1 0-1,1 0 1,0 0-1,0 0 1,-1 1-1,1-1 1,0 0-1,-1 0 1,1 0-1,-1 0 1,1-1-1,-1 1 1,0 0-1,1 0 1,-1 0 0,0 0-1,0 0 1,0-2-1,0 0-44,-1 1-1,0-1 1,0 1 0,0 0-1,0-1 1,0 1 0,0 0-1,-1 0 1,1 0 0,-1 0-1,1 0 1,-4-3-1,-3-3 22,-1 1 0,0 0 0,0 0 0,-21-10-1,-27-6-52,0 2-1,-2 3 1,0 3 0,-85-12-1,98 21-69,0 3 1,-1 1-1,1 2 0,0 2 1,0 2-1,-74 17 0,85-13 1,1 2 1,1 1-1,0 2 0,1 1 0,0 2 1,1 1-1,0 1 0,2 1 0,-34 30 0,53-40 25,1 1-1,0 0 0,1 0 0,0 1 1,0 0-1,1 0 0,0 1 0,1 0 1,1 0-1,0 0 0,1 1 0,0 0 1,1 0-1,-3 18 0,4-12-12,1 1 0,0-1-1,2 0 1,0 0 0,1 0-1,1 1 1,1-2 0,1 1-1,8 23 1,-10-35-341,6 21 699,-10-13-5155,-8-23-2953,0-11 1510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12716,'0'0'13869,"-1"55"-13805,4-35-1281,0 2-2530,2 0-2307,-1-1-6630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9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10282,'0'0'3795,"0"10"-2353,4 40 1461,19 91 1,-7-55-549,-16-80-2090,1 1 0,1 0 0,-1-1 1,1 1-1,1-1 0,-1 0 0,1 0 0,0 0 0,4 7 0,-5-11-171,0 0-1,0 0 1,0-1-1,0 1 0,0 0 1,0-1-1,0 0 1,0 1-1,1-1 0,-1 0 1,1 0-1,-1 0 1,1-1-1,-1 1 0,1-1 1,-1 1-1,1-1 0,-1 0 1,1 0-1,0 0 1,-1 0-1,1 0 0,-1-1 1,1 1-1,0-1 1,3-1-1,11-5 28,0-1 0,0-1-1,-1 0 1,-1-1 0,1-1 0,-2 0 0,1-1-1,13-16 1,5-1-50,179-151-6199,-171 139 117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127 189 9833,'0'0'1655,"1"-12"598,3-13-1042,3-14 2545,1-49 0,-8 87-3705,0 0 1,0 0-1,0 1 1,0-1-1,0 0 1,0 0-1,0 0 1,0 0-1,0 1 1,0-1-1,-1 0 1,1 0-1,0 0 1,0 0-1,-1 1 1,1-1-1,-1 0 1,1 1-1,-1-1 1,1 0-1,-1 0 1,1 1-1,-1-1 0,1 1 1,-1-1-1,0 1 1,1-1-1,-1 1 1,0-1-1,0 1 1,1-1-1,-1 1 1,0 0-1,0 0 1,0-1-1,1 1 1,-1 0-1,0 0 1,0 0-1,0 0 1,0 0-1,0 0 1,1 0-1,-1 0 1,0 0-1,0 0 1,0 1-1,0-1 0,0 0 1,-3 2-31,1-1 0,-1 0-1,1 1 1,-1 0 0,1 0 0,0 0-1,0 0 1,0 0 0,0 1 0,-3 2 0,-3 6 10,0 1-1,1-1 1,1 1 0,0 1 0,0-1 0,1 1 0,1 0 0,0 1 0,1-1 0,0 1 0,1 0 0,1 0 0,0 0 0,0 24 0,2-37-18,0 0-1,0 0 1,0 1 0,0-1-1,0 0 1,1 0 0,-1 0-1,0 0 1,1 1-1,-1-1 1,0 0 0,1 0-1,0 0 1,-1 0 0,1 0-1,0 0 1,-1 0 0,1 0-1,0-1 1,0 1 0,0 0-1,0 0 1,0 0-1,0-1 1,0 1 0,0-1-1,0 1 1,1 0 0,1-1 23,0 1 1,0-1 0,0 0-1,0 0 1,0 0 0,-1 0-1,1-1 1,0 1 0,0-1-1,0 1 1,4-3 0,4-1 140,-1-1 0,1 0 0,-1-1 0,19-13 0,-6 0-19,0-2 0,29-34 0,-43 44-129,0 0 0,0-1 0,-2 0 0,1 0-1,-2-1 1,0 1 0,7-22 0,-17 46 13,-8 18-37,-13 55 1,23-71-38,0-1 0,1 1 0,0-1-1,1 1 1,1-1 0,2 19-1,-2-29-145,0 0-1,0 0 0,0 0 0,0 0 1,0 0-1,0 0 0,1-1 0,0 1 0,-1 0 1,1-1-1,0 1 0,0-1 0,5 5 1,-4-6-191,-1 1 0,1-1 1,-1 0-1,1 0 1,0 0-1,0 0 0,0 0 1,-1 0-1,1-1 1,0 1-1,0-1 0,0 0 1,0 0-1,0 0 1,0 0-1,0-1 0,5-1 1,22-8-5382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13613,'0'0'2119,"4"-10"59,-1 2-1862,1 1-1,-1-1 0,2 1 1,-1 0-1,1 0 0,0 1 1,0-1-1,0 1 0,1 1 1,0-1-1,1 1 0,-1 0 1,13-8-1,1 2 395,0 1 0,23-7 0,-37 15-548,0 0 0,1 0 0,-1 0-1,1 1 1,-1 0 0,1 1 0,-1-1 0,1 1 0,-1 0 0,1 1 0,10 1 0,-16-1-148,0 0 0,0-1 0,0 1-1,0 0 1,0 0 0,0 0 0,0 0 0,0 0-1,0 0 1,0 0 0,-1 0 0,1 0-1,0 0 1,-1 0 0,1 0 0,-1 1 0,1-1-1,-1 0 1,0 0 0,1 1 0,-1-1-1,0 0 1,0 1 0,0-1 0,0 0 0,0 3-1,-6 36 293,-2-24-160,-1 0-1,0 0 1,-1-1-1,0 0 1,-1 0-1,-1-1 1,-1-1-1,-20 18 1,-28 33 343,60-63-487,0-1 0,1 0 0,-1 1 0,1-1 0,-1 1 0,1-1-1,-1 1 1,1 0 0,0-1 0,-1 1 0,1-1 0,0 1 0,-1 0-1,1-1 1,0 1 0,0 0 0,0-1 0,-1 1 0,1 0 0,0-1-1,0 1 1,0 0 0,0-1 0,0 1 0,0 0 0,0-1 0,1 1 0,-1 0-1,0-1 1,0 1 0,1 0 0,0 0 2,0 0 0,0 0 0,0-1 0,1 1 0,-1-1 1,0 1-1,0-1 0,1 0 0,-1 0 0,0 1 0,1-1 0,-1 0 0,0 0 0,3 0 0,60-9 122,-58 7-106,137-25-2023,-52 10-5640,-35 7-4550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8 9225,'0'0'18914,"-8"3"-18114,5-2-716,0 0-1,0 0 1,-1 1-1,1-1 1,0 1-1,1 0 1,-1 0 0,0 0-1,1 0 1,-1 1-1,1-1 1,-1 1-1,1 0 1,0-1-1,0 1 1,0 0-1,1 0 1,-1 0-1,1 0 1,-1 1-1,1-1 1,0 0-1,0 0 1,1 1-1,-1-1 1,1 1-1,0-1 1,-1 0-1,2 1 1,-1 5-1,0-8-72,0 0-1,0 0 0,-1 0 0,1 0 0,0 0 0,0 0 0,0-1 0,0 1 0,0 0 0,0 0 0,0 0 0,1 0 0,-1 0 0,0 0 0,0 0 0,1-1 0,-1 1 0,0 0 0,1 0 0,-1 0 0,1-1 0,-1 1 0,1 0 0,-1 0 0,1-1 0,0 1 0,-1-1 0,1 1 0,0 0 0,-1-1 0,1 1 0,0-1 0,0 0 0,0 1 0,-1-1 0,1 0 0,0 1 0,0-1 0,0 0 0,0 0 0,0 0 0,0 0 0,-1 0 1,1 0-1,0 0 0,0 0 0,0 0 0,0 0 0,0 0 0,0 0 0,0-1 0,1 0 0,2 0 9,0-1 1,0-1-1,0 1 1,0 0-1,-1-1 1,1 0-1,-1 0 1,0 0-1,6-6 1,-5 3 26,1-1 1,-1 0-1,0 1 1,0-1-1,-1-1 1,0 1 0,0 0-1,-1-1 1,0 1-1,2-16 1,-23 52-47,15-18 0,0 1 0,1-1 0,0 1 0,1 0 0,0 0 0,1 0 0,1 0 0,0 0 0,3 23 0,-3-33-127,1 0 0,0-1 0,0 1 0,0 0 1,0-1-1,0 1 0,0-1 0,1 1 0,-1-1 0,0 0 0,1 1 0,-1-1 0,1 0 1,0 0-1,-1 0 0,1 0 0,0 0 0,-1-1 0,1 1 0,0 0 0,0-1 0,0 1 1,-1-1-1,1 0 0,2 1 0,3-1-948,-1 1-1,0-1 1,0 0 0,1-1-1,-1 1 1,11-3 0,9-8-9239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5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11 12011,'0'0'11585,"-10"-3"-10603,6 2-922,1 0-30,1 0 1,0 0 0,-1 0-1,1 0 1,-1 1 0,1-1 0,-1 1-1,1 0 1,-1-1 0,1 1-1,-1 1 1,1-1 0,-1 0 0,1 0-1,-1 1 1,1-1 0,-1 1-1,1 0 1,-1 0 0,1 0-1,0 0 1,0 0 0,-1 1 0,1-1-1,0 1 1,0-1 0,0 1-1,1 0 1,-1-1 0,0 1 0,1 0-1,-4 5 1,0 2 326,-1 1-1,1 0 1,1 1-1,-6 17 1,9-24-167,-1 1 0,1 0 0,0-1 0,0 1-1,1 0 1,0 0 0,0 0 0,0 0 0,0 0 0,1 0 0,-1-1 0,1 1 0,2 5-1,-2-8-147,0-1-1,0 0 0,0 1 0,0-1 0,0 0 0,1 0 0,-1 1 0,0-1 1,1 0-1,-1 0 0,0-1 0,1 1 0,-1 0 0,1 0 0,-1-1 0,1 1 1,0-1-1,-1 1 0,1-1 0,0 0 0,-1 0 0,1 1 0,0-1 0,-1 0 1,1-1-1,0 1 0,-1 0 0,1 0 0,0-1 0,2 0 0,1 0 43,1-1 1,-1 0-1,0 0 0,1 0 0,-1-1 1,0 1-1,8-7 0,-5 3-62,0-1 0,0 0 0,-1-1 0,0 0 1,0 0-1,-1 0 0,0-1 0,-1 0 0,0 0 0,0 0 0,-1-1 0,0 1 0,5-19 1,-12 25-34,-6 11-20,-7 13 14,10-9-32,1 0 0,0 0-1,0 1 1,1 0 0,-3 20 0,3 9-3601,7-27-2543,9-6-4430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5 401 897,'0'0'16565,"-2"-10"-15118,1 4-1169,1-1 1,-1 1-1,1 0 1,0-1-1,0 1 1,1 0-1,0 0 1,0-1-1,0 1 1,1 0-1,0 0 1,0 0 0,1 0-1,-1 1 1,1-1-1,4-5 1,6-8-172,1 1 0,1 1 0,0 0 0,2 1 0,-1 1 0,2 0 1,0 2-1,1 0 0,0 0 0,34-15 0,-9 9 86,1 1-1,0 2 1,94-20-1,-127 34-96,0-1 0,0 2-1,0-1 1,0 2 0,0 0 0,0 0 0,0 1-1,0 0 1,0 1 0,-1 1 0,1 0-1,0 0 1,-1 1 0,0 1 0,14 7-1,-5-1 9,1 0-1,1-1 0,-1-1 1,2-1-1,-1-1 0,1-1 1,0-1-1,0-1 0,0-1 1,1-1-1,-1-1 0,1-1 1,35-5-1,38-9 308,132-3 0,163 30 870,-339-3-27,-44-7-1056,1 0 0,0-1 1,0-1-1,15 1 0,-23-2-282,0 0-1,1 0 1,-1-1 0,1 1-1,-1-1 1,0 1-1,0-1 1,1 0 0,-1 0-1,0 0 1,0 0 0,0 0-1,0 0 1,0-1 0,0 1-1,0-1 1,0 0-1,0 1 1,-1-1 0,1 0-1,-1 0 1,3-4 0,8-19-5410,-3-6-6250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24 9993,'0'0'17761,"-11"-1"-17211,7 0-512,0 1-13,0-1-1,-1 1 1,1 0 0,0 0-1,0 0 1,-1 0 0,1 1 0,0 0-1,0 0 1,0 0 0,0 0-1,-1 1 1,2-1 0,-1 1-1,0 0 1,0 0 0,1 1 0,-6 3-1,-3 5 8,-59 59 726,67-66-637,0 1 0,1 0 1,-1 0-1,1 0 0,0 0 1,0 0-1,1 1 0,-1 0 0,1-1 1,1 1-1,-1 0 0,1 0 1,-1 8-1,2-13-110,0 0 1,1 0-1,-1 0 0,1 0 0,-1 0 1,1 0-1,0 0 0,-1 0 0,1-1 1,0 1-1,0 0 0,-1 0 1,1-1-1,0 1 0,0 0 0,0-1 1,0 1-1,0-1 0,0 1 0,0-1 1,0 1-1,0-1 0,0 0 1,0 0-1,0 1 0,0-1 0,1 0 1,-1 0-1,0 0 0,0 0 1,0 0-1,0 0 0,0-1 0,0 1 1,0 0-1,0-1 0,2 1 0,47-13 95,-25 1-73,0-2 0,-1 0 0,-1-2 0,0 0 0,-2-2 0,1 0 0,-2-2 1,-1 0-1,31-41 0,-49 59 31,-10 24 59,-6 9-101,10-24-30,1 1 1,0 0 0,0-1 0,1 1-1,0 1 1,0-1 0,1 0-1,0 1 1,0-1 0,1 1-1,1-1 1,-1 1 0,2 11 0,-1-19-122,1 0 1,0 0 0,-1 0 0,1 0 0,0 0 0,0 0 0,0 0-1,-1-1 1,1 1 0,0 0 0,0-1 0,0 1 0,1 0 0,-1-1-1,0 1 1,0-1 0,0 0 0,0 1 0,0-1 0,0 0 0,1 0-1,-1 0 1,0 1 0,0-1 0,3-1 0,32-3-7260,-15-8-38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17681,'2'-8'2792,"-2"4"-2500,1 1 0,-1-1 0,1 1 0,0-1-1,1 1 1,-1-1 0,1 1 0,-1 0 0,1-1 0,0 1 0,0 0 0,0 0 0,1 1 0,-1-1 0,1 0 0,-1 1 0,1-1 0,0 1 0,0 0 0,0 0 0,0 0 0,0 0 0,1 1 0,-1-1 0,1 1 0,-1 0-1,1 0 1,6-1 0,-6 1-216,-1 1 0,1-1 0,0 1 0,0 0 0,0 0-1,0 1 1,0-1 0,-1 1 0,1-1 0,0 1 0,0 0-1,-1 1 1,1-1 0,-1 1 0,1 0 0,-1-1 0,1 1-1,2 3 1,-4-2-57,1 0 1,-1 0-1,0 0 0,0 0 0,-1 0 1,1 1-1,-1-1 0,1 0 0,-1 1 1,0 0-1,0-1 0,-1 1 0,1-1 1,-1 1-1,0 0 0,0-1 0,0 1 1,0 0-1,-1 4 0,0-4 25,0 0 0,0 1 1,0-1-1,0 0 0,-1 0 0,0 0 0,1 0 0,-2 0 1,1 0-1,0 0 0,-1-1 0,0 1 0,1-1 0,-2 0 1,-5 6-1,-5 1 285,0 0 0,-28 15 0,-4 3-21,45-28-307,1 0 0,-1 1 0,1-1-1,-1 0 1,1 0 0,0 1 0,-1-1 0,1 0 0,-1 1 0,1-1 0,0 1-1,-1-1 1,1 0 0,0 1 0,0-1 0,-1 1 0,1-1 0,0 1-1,0-1 1,0 1 0,0-1 0,-1 1 0,1-1 0,0 1 0,0-1 0,0 1-1,0-1 1,0 1 0,0-1 0,0 1 0,1-1 0,-1 1 0,0-1-1,0 1 1,0-1 0,0 0 0,0 1 0,1-1 0,-1 1 0,0-1 0,1 1-1,-1-1 1,0 0 0,0 1 0,1-1 0,-1 0 0,1 1 0,-1-1-1,0 0 1,1 1 0,-1-1 0,1 0 0,-1 0 0,1 1 0,-1-1 0,1 0-1,-1 0 1,1 0 0,0 0 0,34 12-158,-30-11 48,44 8-3062,2-6-5178,-13-3-961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13773,'0'0'16063,"-9"5"-15582,-5 5-359,0 1 1,1 0-1,1 1 1,0 0-1,0 1 1,1 0-1,1 1 1,0 0-1,1 1 1,1 0-1,0 0 1,1 0-1,1 1 1,0 1-1,1-1 1,1 1-1,0-1 1,2 1-1,-2 25 1,4-39-219,1 0 0,-1 1 0,1-1 1,0 0-1,0 0 0,0 1 0,1-1 0,-1 0 0,1 0 1,-1 0-1,1 0 0,0-1 0,0 1 0,1 0 0,-1-1 1,0 1-1,1-1 0,-1 0 0,1 0 0,0 0 0,0 0 1,0 0-1,0-1 0,0 1 0,0-1 0,0 0 0,1 0 0,-1 0 1,0 0-1,1-1 0,3 1 0,9 1-1331,0 0 1,0-1-1,0-1 0,-1 0 1,27-4-1,-4-6-12634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9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141 114 5958,'11'-8'3197,"0"-1"-2374,37-31 3023,-19 8 1965,-29 31-5719,1 1 1,-1 0 0,1 0-1,-1-1 1,1 1 0,-1-1-1,0 1 1,1 0 0,-1-1-1,0 1 1,1-1 0,-1 1-1,0-1 1,1 1 0,-1-1-1,0 1 1,0-1 0,0 1-1,0-1 1,1 0 0,-1 1-1,0-1 1,0 1 0,0-1-1,0 1 1,0-1 0,0 1-1,-1-1 1,1 0 0,0 1-1,0-1 1,0 1 0,0-1 0,-1 1-1,1-1 1,0 1 0,0-1-1,-1 1 1,1-1 0,0 1-1,-1 0 1,1-1 0,-1 1-1,1-1 1,-1 1 0,1 0-1,0-1 1,-1 1 0,1 0-1,-1 0 1,1-1 0,-1 1-1,0 0 1,1 0 0,-1 0-1,1 0 1,-1 0 0,1 0-1,-1 0 1,1 0 0,-1 0-1,0 0 1,1 0 0,-1 0-1,-39 8 835,27-2-746,0 1-1,1 0 1,0 1-1,0 1 1,1-1-1,0 2 0,1 0 1,-19 22-1,24-26-133,0 0 0,1 1 0,-1-1 0,1 1-1,1 0 1,-1 1 0,1-1 0,0 1-1,1-1 1,0 1 0,0 0 0,1 0 0,0 0-1,0 0 1,0 0 0,1 0 0,2 12-1,-1-16-40,0-1-1,1 0 0,-1 0 0,1 0 0,-1 0 0,1 0 0,0 0 0,0 0 0,1 0 0,-1-1 0,0 0 0,1 1 0,0-1 1,5 4-1,51 28 35,-19-12-2,-35-18-17,0-1-1,0 1 0,0 0 0,0 1 1,-1-1-1,0 1 0,0 0 0,0 0 1,0 0-1,-1 1 0,0-1 1,0 1-1,-1 0 0,1 0 0,-1 0 1,0 0-1,-1 0 0,1 0 0,-1 0 1,-1 1-1,1-1 0,-1 0 1,0 1-1,0-1 0,-1 0 0,0 1 1,0-1-1,-1 0 0,1 0 0,-6 12 1,2-7 160,0 0 0,-1-1 0,0 0-1,0 0 1,-1 0 0,-1-1 0,0 0 0,0 0 0,0-1 0,-1 0 0,0 0 0,-1-1 0,0 0 0,0-1 0,-19 8 0,-20-3 317,30-15-1604,19 4 903,0-1-1,-1 0 1,1 1 0,0-1-1,1 0 1,-1 0-1,0 1 1,0-1-1,0 0 1,0 0-1,1 1 1,-1-1-1,0 0 1,0 1 0,1-1-1,-1 0 1,1 1-1,-1-1 1,1 1-1,-1-1 1,1 1-1,-1-1 1,1 1-1,-1-1 1,1 1-1,0-1 1,-1 1 0,2-1-1,10-8-5241,3 0-2840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266 305 21396,'0'0'3801,"1"-10"-240,-1 4-3287,1 1-1,-1-1 1,0 1 0,-1-1 0,1 1-1,-1 0 1,0-1 0,-1 1-1,-2-9 1,3 12-230,-1 0 0,1 0 0,-1 0 0,1 0-1,-1 0 1,0 0 0,1 1 0,-1-1 0,0 0 0,0 1 0,-1 0-1,1-1 1,0 1 0,0 0 0,-1 0 0,1 0 0,0 0 0,-1 1-1,1-1 1,-1 1 0,1-1 0,-1 1 0,1 0 0,-1 0 0,1 0-1,-1 0 1,1 1 0,-5 0 0,-1 1-44,0 0 0,-1 1 0,1 0 0,0 0 0,0 1 0,1 0 0,-1 0 0,1 1 0,0 0 0,0 0 0,0 1 0,1 0 0,-8 9 0,3-4 0,1 1 0,0 1 0,1 0 0,1 0 0,0 1 0,-9 21 0,16-33 0,0-1 0,0 1 0,0 0 0,0-1 0,1 1 0,-1 0 0,0 0 0,1-1 0,0 1 0,-1 0 0,1 0 0,0 0 0,0 0 0,0-1 0,0 1 0,0 0 0,1 0 0,-1 0 0,1-1 0,-1 1 0,1 0 0,-1 0 0,1-1 0,0 1 0,0-1 0,0 1 0,0 0 0,0-1 0,0 0 0,0 1 0,0-1 0,2 2 0,1-2 0,0 1 0,0-1 0,0 0 0,0 0 0,0 0 0,0-1 0,0 0 0,0 1 0,0-1 0,0-1 0,0 1 0,0-1 0,7-1 0,0-1 0,-1-1 0,0 1 0,0-2 0,0 0 0,-1 0 0,1 0 0,-1-1 0,-1-1 0,1 0 0,-1 0 0,12-14 0,9-11 0,36-54 0,-59 77 0,12-12-71,-18 21 68,1 0 0,-1 0 0,0 0 1,0 0-1,0 0 0,0 0 0,1 0 0,-1 0 0,0 0 0,0 0 0,0 0 0,0 0 0,0 0 1,1 0-1,-1 0 0,0 0 0,0 0 0,0 0 0,0 1 0,0-1 0,1 0 0,-1 0 0,0 0 0,0 0 1,0 0-1,0 0 0,0 0 0,0 1 0,0-1 0,0 0 0,0 0 0,0 0 0,0 0 0,0 1 1,1-1-1,-1 0 0,0 0 0,0 0 0,0 0 0,0 0 0,0 1 0,0-1 0,-1 0 0,1 0 1,0 0-1,0 0 0,0 1 0,0-1 0,0 0 0,0 0 0,0 0 0,0 0 0,0 0 0,0 1 1,0-1-1,0 0 0,-1 0 0,1 0 0,0 0 0,0 0 0,0 0 0,0 0 0,-17 50-517,10-34 306,2-4-376,1 0-1,0 0 0,1 1 0,0-1 0,1 1 1,1-1-1,-1 1 0,2 21 0,0-33 376,0 1 0,1-1 0,-1 0 0,0 0 0,0 0-1,1 0 1,-1 0 0,0 0 0,1 0 0,-1 0-1,1 0 1,0 0 0,-1 0 0,1 0 0,0-1 0,-1 1-1,1 0 1,0 0 0,0 0 0,0-1 0,-1 1 0,1-1-1,0 1 1,0-1 0,0 1 0,2 0 0,-1-1-107,1 1 0,-1-1 0,1 0 1,-1 0-1,0 0 0,1 0 0,-1-1 1,1 1-1,-1-1 0,1 1 0,2-2 1,3-1-131,0-1 0,0 1 0,-1-2 0,1 1 1,-1-1-1,7-6 0,5-8 684,-1-1 0,0-1 0,-2 0 0,0-1 0,19-39 0,-12 15 2094,-2-1 0,14-50 0,-33 90-1873,1 0 0,-1-1 0,-1 1 0,0-1 0,1-7 0,-3 15-379,1-1-1,-1 1 1,1 0 0,0 0 0,-1 0 0,1 0 0,-1 0-1,1 0 1,-1 0 0,1 0 0,-1 0 0,1 0 0,-1 0 0,1 0-1,0 0 1,-1 0 0,1 0 0,-1 1 0,1-1 0,-1 0 0,1 0-1,0 1 1,-1-1 0,1 0 0,0 0 0,-1 1 0,1-1-1,0 0 1,-1 1 0,1-1 0,0 0 0,0 1 0,-1-1 0,1 1-1,0 0 1,-20 21 397,1 2-1,2 0 0,0 1 1,2 1-1,0 0 0,2 1 1,1 1-1,-14 49 1,24-70-391,0 1 1,1-1-1,0 0 1,0 0 0,0 1-1,1-1 1,1 13 0,0-18-78,-1 0 1,1-1 0,-1 1 0,1 0 0,0 0 0,0-1 0,0 1 0,0 0 0,0-1 0,0 1 0,0-1-1,0 0 1,1 1 0,-1-1 0,1 0 0,-1 1 0,1-1 0,-1 0 0,1 0 0,0-1 0,-1 1 0,1 0 0,0 0-1,0-1 1,-1 1 0,1-1 0,0 1 0,0-1 0,0 0 0,0 0 0,0 0 0,3 0 0,8-1-63,1-1 1,-1 1 0,0-2-1,0 0 1,0-1 0,0 0 0,12-7-1,-13 6-8,1 0-1,0 1 0,0 0 1,0 1-1,0 1 1,22-2-1,-35 4 69,0 0 0,1 0-1,-1 0 1,0 0 0,0 0 0,1 0-1,-1 0 1,0 0 0,0 0 0,1 0-1,-1 0 1,0 0 0,0 0 0,1 0-1,-1 0 1,0 1 0,0-1 0,0 0 0,1 0-1,-1 0 1,0 0 0,0 1 0,0-1-1,0 0 1,1 0 0,-1 0 0,0 1-1,0-1 1,0 0 0,0 0 0,0 1-1,0-1 1,0 0 0,0 0 0,0 1-1,0-1 1,1 0 0,-1 0 0,0 1 0,0-1-1,-1 0 1,-3 15 75,-12 11 88,2-11-71,0-1-1,-1 0 0,-1-1 1,0 0-1,-27 15 0,34-22-54,-1-1 1,1-1-1,-1 0 0,0 0 1,0-1-1,0 0 0,-1-1 1,1 0-1,-1 0 0,1-1 0,-1-1 1,-13 0-1,23 0-84,0 0 0,0 0 0,0 0 0,0-1 0,0 1 0,0 0 0,0 0-1,0-1 1,0 1 0,0 0 0,1-1 0,-1 1 0,0-1 0,0 1 0,0-1 0,1 1 0,-1-1 0,0 0 0,0 1 0,1-1 0,-1 0 0,1 0-1,-1 0 1,1 1 0,-1-1 0,1 0 0,-1 0 0,1-1 0,-1-1-221,1 1 0,0-1 0,0 1 0,0 0-1,1-1 1,-1 1 0,0 0 0,1-1 0,0 1 0,-1 0 0,3-3-1,1-5-1173,1 1-1,1 0 0,-1 0 1,9-10-1,11-7-5322,1-1-3966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0 15246,'0'0'10651,"-8"9"-9974,-104 96 1685,-16 15 92,118-114-5788,11-18-5186,1 1 6174,0-10-5427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12139,'0'0'12177,"1"-8"-9983,-1 6-2015,0-1-1,0 0 0,1 1 0,-1-1 0,1 0 0,0 1 0,0-1 1,0 1-1,0 0 0,0-1 0,1 1 0,1-3 0,-2 4-88,0 0 0,0 1 1,1-1-1,-1 0 0,1 1 0,-1-1 0,0 1 0,1-1 0,-1 1 0,1 0 1,-1-1-1,1 1 0,0 0 0,-1 0 0,1 0 0,-1 0 0,1 0 0,-1 1 0,1-1 1,-1 0-1,1 1 0,-1-1 0,0 1 0,1-1 0,-1 1 0,1 0 0,-1 0 1,0 0-1,0-1 0,1 1 0,0 2 0,13 7 111,-1 2 0,0 0 1,-1 0-1,0 2 0,-1-1 0,0 1 0,10 17 1,21 25-1431,7-8-3412,-39-42 543,-2-5-3004,-1-1-5753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18321,'0'0'13805,"54"10"-13676,-22-10-97,4 0-801,-1 0-1217,-2-4-2274,-6-1-3043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19 377 705,'0'0'15839,"-3"8"-12610,-11 26-522,14-34-2634,0 0 0,0 0 0,0 0 0,-1 0 0,1 0 0,0 1 0,0-1 0,0 0 0,0 0 0,0 0-1,0 0 1,0 1 0,0-1 0,0 0 0,0 0 0,0 0 0,0 1 0,-1-1 0,1 0 0,0 0 0,1 0 0,-1 1 0,0-1 0,0 0 0,0 0 0,0 0 0,0 1 0,0-1 0,0 0 0,0 0 0,0 0 0,0 0 0,0 1-1,0-1 1,1 0 0,-1 0 0,0 0 0,0 0 0,0 1 0,0-1 0,0 0 0,1 0 0,-1 0 0,0 0 0,0 0 0,0 0 0,1 0 0,-1 0 0,0 0 0,0 0 0,0 1 0,1-1 0,-1 0 0,0 0 0,0 0 0,0 0-1,1 0 1,-1 0 0,0-1 0,0 1 0,0 0 0,1 0 0,-1 0 0,0 0 0,0 0 0,0 0 0,0 0 0,1 0 0,-1 0 0,12-6 617,3-5-362,-1-2-1,0 0 1,0-1-1,-1 0 1,-1-1-1,16-25 1,0-5-295,25-55 1,-39 71 0,0 2 178,20-58 1,-50 135-155,7-23-34,1 1-1,1 1 1,1-1 0,-4 53-1,10-80-21,0 0 0,0-1-1,0 1 1,0 0 0,0-1-1,0 1 1,1 0-1,-1-1 1,0 1 0,0 0-1,0-1 1,1 1 0,-1-1-1,0 1 1,1-1 0,-1 1-1,1-1 1,-1 1 0,0-1-1,1 1 1,-1-1 0,1 1-1,-1-1 1,1 1 0,-1-1-1,1 0 1,0 1 0,-1-1-1,1 0 1,-1 0 0,1 0-1,0 1 1,-1-1 0,1 0-1,0 0 1,-1 0 0,1 0-1,0 0 1,-1 0-1,1 0 1,0 0 0,-1 0-1,1 0 1,-1-1 0,1 1-1,0 0 1,-1 0 0,1-1-1,0 1 1,32-18 129,-18 0-111,0 0 1,-1 0-1,-1-1 0,-1-1 1,0-1-1,-2 1 0,0-2 1,-2 1-1,0-1 1,7-33-1,-28 96-301,9-29 46,0 0 0,0 0 0,1 0-1,1 1 1,0-1 0,0 1 0,1 20 0,2-32-64,-1 0 1,0 0-1,1 0 1,-1-1-1,1 1 1,-1 0-1,1 0 0,-1 0 1,1 0-1,0-1 1,-1 1-1,1 0 1,0 0-1,0-1 0,-1 1 1,1-1-1,0 1 1,0 0-1,0-1 1,0 0-1,0 1 0,0-1 1,0 0-1,0 1 1,0-1-1,0 0 1,0 0-1,0 0 0,0 0 1,0 0-1,0 0 1,0 0-1,0 0 1,0 0-1,0 0 0,0-1 1,0 1-1,0 0 1,0-1-1,0 1 1,-1-1-1,1 1 0,0-1 1,0 1-1,0-1 1,0 0-1,-1 1 1,1-1-1,0 0 1,-1 0-1,1 1 0,0-1 1,-1 0-1,1 0 1,0-1-1,10-18-7308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7399,'0'0'22720,"8"10"-21690,-1-2-956,-1 0-1,0 1 1,0 0-1,-1-1 1,0 2 0,-1-1-1,0 0 1,0 1-1,-1 0 1,0 0-1,-1 0 1,2 13-1,-4-6 2,0 1 0,-2-1-1,0 1 1,0-1 0,-2 0 0,0 0 0,-1 0-1,-1-1 1,0 1 0,-1-2 0,-19 31-1,17-31-401,-1-1 0,-1 0 0,0-1 0,-1 0 0,0 0 0,-1-2 0,-18 14 0,10-15-4451,5-8-3662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3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831 457 3972,'0'0'11403,"8"-8"-9434,27-22-362,-33 28-1303,0-1 0,0 1-1,0 0 1,-1-1 0,1 1-1,0-1 1,-1 1 0,0-1-1,0 0 1,0 1 0,0-1-1,0 0 1,0 0 0,-1 0-1,1 0 1,-1 0 0,0 0-1,0 1 1,0-1 0,0 0-1,-1-5 1,-1 1-123,0-1 0,0 1 0,-1 0 0,0 0 1,-7-11-1,0 0 59,-1 1 0,0 0 0,-2 1 1,0 0-1,0 1 0,-2 1 0,0 0 0,-30-22 1,3 5-206,29 19-35,-2 1 1,0 0-1,0 1 0,-1 1 0,0 0 0,0 1 0,-1 1 1,0 0-1,0 2 0,-20-5 0,14 7-13,0 0-1,-1 2 1,1 0 0,0 2-1,0 1 1,-1 0 0,1 2-1,1 1 1,-1 1 0,-25 9-1,35-10 52,0 1 0,0 1 0,0-1-1,1 2 1,0 0 0,0 0 0,1 1 0,1 1 0,-1 0-1,1 0 1,1 1 0,0 0 0,0 1 0,1 0-1,1 0 1,0 1 0,-9 22 0,12-23-22,1 0-1,0 0 1,1 0 0,0 0 0,1 0 0,0 0 0,1 1-1,3 23 1,-2-30-651,0 0-1,1-1 0,-1 1 0,1 0 1,1-1-1,-1 1 0,4 4 1,-2-4-3994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4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11627,'0'0'5146,"3"11"-2760,7 25-472,33 100 1941,-37-120-3528,0-1-1,1 0 1,1-1 0,1 0 0,0 0-1,18 21 1,-25-33-219,1 1 0,0-1 0,0 0 0,0 0 0,1-1 0,-1 1 0,0 0 0,1-1 0,-1 0 0,0 0 0,1 0 0,0 0-1,-1-1 1,1 1 0,-1-1 0,1 0 0,0 0 0,-1 0 0,1-1 0,0 1 0,-1-1 0,1 0 0,-1 0 0,1 0 0,-1 0 0,0-1 0,6-2 0,9-6 36,1 0 0,-2-1 0,26-21 0,-31 23-182,7-5-167,-5 3-266,1 1 1,21-24 0,-32 30-446,-1 1 1,0-1 0,0-1-1,-1 1 1,1 0-1,-1-1 1,0 1 0,3-9-1,1-14-7898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9353,'0'0'14179,"-8"-4"-12573,-28-10-538,34 14-1015,0 0 1,-1-1-1,1 1 0,0 0 1,0 0-1,0 1 0,-1-1 1,1 0-1,0 1 1,0-1-1,0 1 0,0 0 1,0-1-1,0 1 0,0 0 1,0 0-1,0 1 0,0-1 1,0 0-1,1 1 0,-1-1 1,0 1-1,1-1 0,-1 1 1,1 0-1,0 0 0,-1-1 1,-1 5-1,-1 1 21,0 1 0,0 0 0,0-1 0,1 2 0,-3 12 0,5-19-46,0 0 0,1-1 0,-1 1-1,1 0 1,-1 0 0,1 0-1,0 0 1,0 0 0,0 0 0,0 0-1,0 0 1,1 0 0,-1 0 0,0 0-1,1 0 1,0 0 0,-1 0 0,1 0-1,0 0 1,0 0 0,0-1-1,0 1 1,0 0 0,1-1 0,-1 1-1,0-1 1,1 1 0,1 1 0,0-2 4,0 0 0,0-1 0,0 1 0,-1 0 0,1-1 0,0 0 0,0 0 1,0 0-1,0 0 0,0 0 0,0 0 0,0-1 0,0 1 0,-1-1 0,1 0 0,0 0 1,0 0-1,-1 0 0,1-1 0,3-1 0,4-4 102,0 0 0,-1-1 0,1 0 0,-2 0 0,1-1 0,-1 0 0,0-1 0,-1 0 0,12-20 0,-24 40-71,1 1 1,0 0-1,1 0 1,0 0-1,1 0 0,-1 16 1,2-25-173,1 0 1,0 1 0,0-1-1,0 0 1,0 1-1,0-1 1,1 1 0,-1-1-1,1 0 1,-1 0 0,1 1-1,0-1 1,0 0 0,0 0-1,0 0 1,0 0-1,0 0 1,1 0 0,-1 0-1,1 0 1,-1 0 0,1-1-1,0 1 1,0 0-1,-1-1 1,1 0 0,0 1-1,0-1 1,1 0 0,-1 0-1,0 0 1,0 0-1,0-1 1,1 1 0,-1-1-1,5 1 1,-3 0-898,1-1-1,0 1 1,-1-1 0,1 0 0,0-1-1,0 1 1,5-2 0,4-9-6030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11755,'0'0'3123,"10"-9"-694,1 0-1691,0 0-1,0 0 1,1 1-1,1 1 1,-1 0-1,1 0 1,0 1-1,1 1 1,0 0-1,-1 1 1,1 1-1,16-3 1,-24 6-483,0-1 95,1 1 1,-1-1 0,1 1 0,-1 1 0,1-1-1,7 3 1,-13-3-306,0 0 0,0 1 0,0-1 0,0 1-1,0-1 1,0 1 0,0 0 0,0-1 0,0 1-1,0 0 1,0 0 0,-1 0 0,1 0 0,0 0 0,0 0-1,-1 0 1,1 0 0,-1 0 0,1 0 0,-1 0 0,1 0-1,-1 0 1,0 0 0,1 0 0,-1 0 0,0 1 0,0-1-1,0 0 1,0 0 0,0 0 0,0 1 0,0-1-1,0 0 1,-1 0 0,1 0 0,0 0 0,-1 0 0,1 1-1,-1-1 1,0 1 0,-1 4 14,-1-2 0,0 1 1,0 0-1,0 0 0,0-1 0,-1 1 0,0-1 1,0 0-1,0 0 0,-6 4 0,-53 35 560,47-32-565,-1-1-54,12-8 0,0 1 0,1-1 0,-1 1 0,0 0 0,1 1 0,0-1 0,0 1 0,0 0 0,-4 5 0,9-9 0,0 1 0,0 0 0,0-1 0,0 1 0,0-1 0,0 1 0,0-1 0,0 1 0,0-1 0,0 0 0,0 1 0,0-1 0,1 0 0,-1 0 0,0 0 0,0 0 0,0 0 0,0 0 0,2-1 0,0 1 0,127 13-2443,-25-3-3426,-62-8-5165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37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4540 362 3107,'-52'-6'1273,"1"-3"0,0-2 1,0-2-1,1-3 0,-84-38 0,72 28-529,-2 3 0,-1 2 0,-80-15 0,-206-19 328,216 37-609,-205-21 1456,-432 5 0,654 37-1814,1 6-1,-135 27 1,-225 79 121,316-67-223,-203 91 0,285-103-3,2 4 0,2 3-1,2 3 1,-96 79 0,145-104 15,1 1 0,1 1 0,1 1 0,1 1 0,2 0 1,0 2-1,2 0 0,0 1 0,2 0 0,2 1 0,-15 48 0,20-51-21,2-1 0,0 1 0,2 0 0,1 0 0,1 1 0,1-1 0,1 0 0,1 0 0,2 0 0,1 0 0,0 0 0,2-1 0,1 0 0,15 32 0,-10-31-10,0 0 0,2 0 0,2-1 0,0-1 0,1-1 0,1-1 1,1 0-1,1-2 0,1 0 0,29 20 0,-20-20-7,0-2-1,1-1 0,1-1 1,0-2-1,1-1 1,1-2-1,69 13 1,22-5-1,168 5 0,132-22 52,-231-3-35,591-23-910,-97 1 136,-513 21 763,530-16-53,-535 4 81,-2-7 1,188-48-1,-332 63 1,278-79 96,-256 69-84,-1-3 1,0-1-1,-2-2 0,52-35 1,-88 52 15,-1 0 1,0 0-1,0-1 1,0 0-1,-1 0 1,0 0-1,0-1 1,-1 0-1,1 0 1,-2 0-1,1-1 1,-1 0 0,0 0-1,0 0 1,-1 0-1,0 0 1,-1-1-1,0 1 1,0-1-1,-1 0 1,0 0-1,0 0 1,-1 1-1,0-1 1,-1 0 0,0 0-1,0 0 1,-1 1-1,0-1 1,-1 1-1,-6-15 1,-5-10 44,-2 2-1,-1 0 1,-1 1 0,-2 1 0,-1 1 0,-1 1 0,-40-38 0,8 15 114,-4 1 0,-95-62 0,51 48 8,-3 5 0,-3 5-1,-2 4 1,-2 5 0,-2 4 0,-162-32 0,110 40-29,-1 8 1,0 7 0,-337 11-1,389 15-180,-206 43 1,-103 56-2497,214-51-1451,80-25-2232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20083,'0'0'12369,"-6"14"-12086,-1 0-274,-66 150 22,65-144-32,2 1 0,0-1 0,1 1-1,1 0 1,1 0 0,-1 42 0,5-61-225,-1 1-1,0-1 1,1 1 0,-1-1-1,1 1 1,0-1 0,0 1 0,0-1-1,0 0 1,0 1 0,1-1-1,2 4 1,-3-4-156,1-1 1,-1 1-1,1-1 1,0 0-1,-1 1 1,1-1-1,0 0 0,0 0 1,0 0-1,0 0 1,0 0-1,0-1 1,0 1-1,0-1 1,0 1-1,0-1 0,1 0 1,-1 1-1,0-1 1,0 0-1,0-1 1,0 1-1,0 0 0,4-1 1,12-7-8182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39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2206 303 15855,'-136'-91'575,"-54"-32"39,164 109-613,0 1 0,-2 1 0,1 1 0,-1 2 1,-47-10-1,31 14-17,0 1 1,-1 3-1,1 1 1,0 3-1,-1 1 1,1 2-1,1 2 1,-1 2-1,2 2 1,-54 23-1,2 5-4,2 4 0,1 4 0,-112 81 0,128-78 88,3 4 0,3 2 0,-106 114-1,146-139-57,2 2 0,1 1-1,2 1 1,2 1 0,1 0 0,1 2-1,3 1 1,1 0 0,-20 81-1,27-72-62,2 1 0,1 0-1,3 1 1,3-1 0,1 1-1,3-1 1,19 98 0,-15-114 2,2-1 0,1 0 0,2-1 0,0 0 0,3-1 0,0-1 0,2 0 0,1-2 0,1 0 0,2-1 0,1-1 0,39 35 0,-23-30 69,1-2-1,1-2 1,2-2 0,0-2-1,2-2 1,0-1-1,1-3 1,1-2 0,56 11-1,7-5 47,1-6 0,221 3 1,-184-21 131,1-7 0,-2-6 0,232-56 1,-202 24 178,-2-7 0,259-121 1,-302 112 63,167-110 0,-232 128-256,-1-2 0,-4-3 0,-1-3 0,55-64 0,-93 92-140,-2-2 0,0 0 0,-2-1 0,-1-1 0,-2 0 0,-1-1 0,14-40-1,-23 53-76,-1 0-1,-1-1 1,0 0-1,-2 0 0,0 1 1,-1-2-1,0 1 1,-2 0-1,0 0 0,-2 1 1,0-1-1,-1 0 0,0 1 1,-13-32-1,5 27-65,-1 0 0,-1 1 0,-1 0 0,-1 2-1,-1-1 1,0 2 0,-2 0 0,0 2 0,-1 0-1,-1 1 1,-34-21 0,-9-1-35,-2 4 0,-133-50 0,63 39 371,-1 6 0,-3 6-1,-180-19 1,-435 9 695,582 45-916,-210 30 0,27 38-3680,253-41-1188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46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4500 323 11339,'-124'-86'-475,"83"56"606,-1 1 0,-1 1 1,-1 3-1,-92-38 0,85 48-171,-1 2 0,0 3-1,-94-8 1,-163 12 160,231 7-9,-826 68 680,629-38-691,237-27-67,-697 94 478,622-75-36,0 5 0,3 5 1,0 5-1,-145 71 0,185-72-316,2 2 0,1 4 0,2 2 0,3 3 0,-84 82 0,117-98-191,1 1 1,1 1-1,1 1 0,-35 68 1,47-75-5,2 0 1,1 1-1,1 1 1,1-1 0,2 1-1,1 1 1,-3 44 0,8-43 16,1 1 1,1-1-1,2 0 1,1 1-1,2-1 1,1-1 0,20 54-1,-11-46 33,2-1 0,1-1 0,2-1 0,2 0 0,42 50 0,-20-34 32,2-2 0,3-2 0,1-2 0,3-3 0,1-2 0,98 55 0,-68-53-30,0-3 0,3-4 0,1-4-1,116 26 1,-55-27 34,297 23-1,146-48 332,-357-21-159,-1-10 1,385-92-1,-300 30-67,409-169-1,-292 53-80,-384 172-124,-1-1-1,-2-3 1,-1-2-1,-2-2 0,76-81 1,-104 96 23,-1 0 1,-1-1-1,0 0 1,-2-2-1,-2 0 1,0 0-1,-2-2 1,0 1-1,-3-1 1,0-1 0,-2 1-1,-1-1 1,-1 0-1,-1-1 1,-2 1-1,-2 0 1,0-1-1,-2 1 1,-1 0-1,-2 0 1,-1 1-1,-1-1 1,-1 2-1,-2-1 1,-27-51-1,12 36 109,-1 1 0,-3 1 0,-1 1-1,-3 2 1,0 2 0,-3 1 0,-52-41 0,35 38-34,-2 2 1,-1 2 0,-1 3-1,-2 2 1,-72-24-1,40 24-88,-2 4 0,-1 4 0,-1 4 0,-1 4-1,0 4 1,0 5 0,-176 13 0,196 0-420,1 4 0,0 3 0,1 4 0,1 2 0,1 4 1,-130 65-1,50-6-3165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4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6953 362 10282,'-98'-45'246,"-1"3"1,-3 6-1,-1 3 1,-1 5-1,-208-27 0,-476 0-256,428 36 42,-995-29 859,465 76-436,599-2-154,-300 67 0,448-61-197,2 7-1,1 6 1,-236 111-1,282-107-70,1 3 1,3 4-1,2 5 1,4 3-1,-150 146 0,199-172 94,1 2 0,3 1-1,1 2 1,2 1 0,2 1-1,-35 83 1,36-60 72,3 1-1,3 1 0,3 0 1,-9 94-1,8 53 67,9 218-1,10-362-251,4 1 1,2-1-1,4 0 1,34 115-1,-31-144-12,1 0-1,2-1 0,3-2 0,1 0 0,1-1 1,3-1-1,1-1 0,47 50 0,-24-40 4,2-3 0,1-2 0,3-3 0,1-2 0,1-2 0,64 27 0,392 145 87,-414-172-87,502 168 78,-464-166-8,1-7 0,208 21 0,-83-36 234,466-32 1,256-125-40,-807 103-250,-2-9 0,312-125-1,-391 128-4,-2-4-1,-2-4 0,-3-4 1,-2-4-1,-3-3 1,94-91-1,-135 108-9,-2-1 0,-3-3 0,-1-1 0,-3-1 0,-2-2 0,-3-2 0,36-85 0,-36 58 12,-4-1 0,-3-1 0,-4-2 0,16-158 0,-24 111 108,-6 1-1,-6-1 0,-21-154 1,12 218-64,-3 0-1,-4 1 1,-3 1 0,-2 1-1,-3 0 1,-4 2 0,-60-106 0,69 141-136,-1 1 1,-1 1-1,-2 1 1,-40-37-1,46 49-45,-1 0 0,0 2 0,-1 0-1,0 2 1,-1 0 0,-1 1 0,0 0 0,-25-6 0,-67-9-2218,-10 10-1595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853 92 4420,'-2'-10'780,"1"6"-660,1 0 1,0 1 0,-1-1-1,0 0 1,0 1 0,0-1-1,-1 1 1,1 0 0,-1-1-1,1 1 1,-1 0 0,0 0-1,-1 0 1,1 0 0,0 0-1,-1 0 1,0 1 0,1-1 0,-1 1-1,0 0 1,0 0 0,0 0-1,-1 0 1,1 0 0,0 1-1,-1-1 1,1 1 0,-1 0-1,0 0 1,1 1 0,-1-1-1,-5 0 1,-11 2 43,-1 0 0,1 1 0,-1 1 0,1 1 0,0 1 0,1 0 1,-1 2-1,1 0 0,0 1 0,-29 18 0,2 3 17,2 1 1,-77 68-1,93-71 90,1 1 0,1 1 0,2 1 0,0 1 0,3 2 0,0 0 0,3 1 0,-27 65 0,28-52-128,2 1 1,3 1-1,1-1 1,3 2-1,1-1 1,1 69-1,6-99-122,1 0 0,0 1 1,1-1-1,1 0 0,1 0 0,1 0 0,0-1 0,2 0 1,0 0-1,1 0 0,0-1 0,2 0 0,0-1 0,1 0 0,0 0 1,2-1-1,-1-1 0,2 0 0,0-1 0,1 0 0,0-1 0,0-1 1,1 0-1,1-1 0,34 15 0,-30-17-29,0-1 0,1 0 0,0-2 0,0-1 1,0 0-1,1-2 0,-1 0 0,1-1 0,-1-2 0,34-4 0,-26-1 27,0-1 0,-1-1 0,0-1 0,-1-2 1,1-1-1,-2-1 0,28-18 0,-6-1 85,-3-2-1,-1-3 1,-1-1 0,-3-2 0,-1-2 0,-2-2 0,57-84 0,-73 95 22,-3 0 1,0-1-1,-2-1 0,-2-1 1,-1 0-1,-2-1 0,-1 0 1,9-68-1,-18 86-19,-1 0 0,-1 0 1,-1 0-1,0 0 0,-2 0 0,0 1 0,-1-1 0,-9-26 1,7 30-54,0 1-1,-1 1 1,-1-1 0,0 1 0,0 0 0,-2 1 0,1 0 0,-2 1 0,0 0 0,0 0 0,-20-14 0,7 10-18,0 1 1,-2 0-1,1 2 1,-1 1-1,-1 1 0,0 2 1,0 0-1,-1 2 0,0 1 1,-37-2-1,17 4-25,1 2 0,-1 3-1,1 1 1,0 2 0,-62 16 0,99-18-15,-106 29 49,103-27-83,0 0 0,0 1 0,1 1 0,-1 0 0,1 0 0,-12 11 0,22-16-54,0-1-1,0 0 0,1 1 0,-1-1 0,0 1 0,1-1 0,0 1 0,-1 0 1,1-1-1,0 1 0,0 0 0,0 0 0,0 0 0,0 0 0,0 0 1,1 0-1,-1 0 0,1 1 0,-1-1 0,1 0 0,0 0 0,0 0 0,0 0 1,0 1-1,0-1 0,0 0 0,1 0 0,-1 0 0,1 0 0,-1 0 1,1 1-1,0-1 0,0 0 0,0-1 0,0 1 0,0 0 0,0 0 0,1 0 1,-1-1-1,1 1 0,-1 0 0,1-1 0,-1 0 0,1 1 0,0-1 1,0 0-1,2 2 0,38 19-4098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930 121 5541,'-2'-19'-488,"2"8"587,-1 1-1,-1 0 1,0-1 0,-5-11-1,7 19-106,-1 1 0,0 0 0,0 0 0,0 0 0,0 0 0,0 0-1,-1 1 1,1-1 0,-1 0 0,1 0 0,-1 1 0,0-1 0,1 1 0,-1 0 0,0-1 0,0 1-1,0 0 1,0 0 0,0 0 0,0 0 0,0 1 0,0-1 0,-1 0 0,-3 0 0,-8 1 117,0 0 0,0 0 0,0 1 0,0 1 0,1 0 0,-1 1 1,1 0-1,-1 2 0,1-1 0,0 1 0,1 1 0,-1 0 0,1 1 1,1 1-1,-14 9 0,-14 15 227,2 2 0,-61 70-1,78-81-419,-50 56 444,4 2 0,4 3-1,4 3 1,-77 152 0,123-213-323,2 1 0,0 0 0,2 1 0,1 0 0,1 0 0,1 1 0,2-1 0,1 1 0,2 43 0,1-61-56,0 0-1,1 1 1,1-1-1,0 0 1,0 0 0,1-1-1,0 1 1,1-1 0,1 0-1,-1 0 1,11 14-1,-9-17-22,-1 0-1,2-1 0,-1 1 0,0-1 0,1-1 0,0 1 0,1-1 0,-1-1 0,1 0 0,0 0 0,0-1 0,0 0 0,1 0 0,-1-1 0,14 2 0,10-1 116,1-1 0,-1-2 1,1-1-1,-1-2 0,0-1 0,0-2 0,0-1 0,-1-1 0,48-19 0,-15 0 24,-2-3-1,-1-2 0,90-64 0,-85 48-18,-2-4 0,-3-3 1,-2-2-1,-3-2 0,-2-3 1,-3-3-1,-3-2 0,50-88 0,-92 143-119,0 0-1,0-1 1,-2 1-1,1-1 1,-2-1-1,0 1 1,0-1-1,2-18 1,-6 31-11,0 1 0,0-1 1,0 1-1,0-1 0,0 1 1,0-1-1,0 1 0,0-1 1,0 1-1,0-1 0,0 1 1,0-1-1,0 1 0,0-1 1,0 1-1,-1 0 0,1-1 1,0 1-1,0-1 0,-1 1 1,1-1-1,0 1 0,-1 0 1,1-1-1,0 1 0,-1 0 1,1-1-1,0 1 0,-1 0 1,1 0-1,-1-1 0,1 1 1,-1 0-1,1 0 0,-1 0 1,1-1-1,0 1 0,-1 0 1,1 0-1,-1 0 0,1 0 1,-1 0-1,1 0 0,-1 0 1,1 0-1,-1 0 0,1 0 1,-1 0-1,1 1 0,-1-1 1,-4 0-619,-21 0-3787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4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938 37 5541,'-15'-5'561,"-16"-3"-167,-1 0 1,1 2-1,-1 2 1,-56-2-1,68 7-216,1 0 0,-1 1 0,1 0 0,0 2-1,0 0 1,0 2 0,1 0 0,0 1 0,0 0 0,-19 12 0,8 0 3,2 1 1,0 2-1,2 0 1,0 1-1,2 2 1,0 1-1,2 0 1,-27 43-1,15-13-9,2 2 1,3 0-1,-32 92 0,38-70-139,2 1 0,4 0 0,4 1 0,4 0 0,3 166 0,6-217-42,1 1 1,2 0 0,1-1 0,1 0-1,2 0 1,1 0 0,2-1 0,20 41 0,-25-58 0,1-1 1,0 0 0,1 0 0,0-1 0,1 0 0,1 0 0,-1-1 0,2 0 0,-1-1 0,1 0 0,1-1 0,-1 0 0,1-1 0,1 0-1,-1-1 1,1 0 0,1-1 0,-1 0 0,0-2 0,1 1 0,20 1 0,-14-4 44,1-2 0,-1 0 0,1-1 0,-1-2 0,0 0 0,0 0 0,-1-2 1,1-1-1,-1 0 0,0-2 0,-1 0 0,34-22 0,12-13 619,115-104 0,94-127 283,-231 226-836,-3-2-1,-2-1 1,-3-2-1,30-62 1,-51 88-29,-1-2 0,-1 1 0,-2-2 0,-1 1 0,-1-1 1,-2 0-1,-1 0 0,-1-1 0,-2 1 0,-2-33 0,-1 47-28,0 0 0,-1 1 0,0 0 0,-1 0 1,-1 0-1,-1 0 0,0 1 0,-1-1 0,-1 2 0,0-1 0,-1 1 0,0 0 0,-1 1 0,-1 0 0,0 1 0,0 0 0,-2 1 1,1 0-1,-1 1 0,-20-12 0,10 10-42,-1 1 1,0 1 0,-1 1-1,0 1 1,0 1 0,-1 2-1,1 0 1,-1 2 0,-1 1-1,1 0 1,0 2 0,0 2 0,-32 4-1,23 0-306,1 1 0,1 1-1,-1 2 1,1 1 0,1 2-1,0 1 1,1 2 0,1 0 0,-41 31-1,25-8-1950,14-10-1206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1:5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805 27 8456,'-12'-5'107,"3"1"-143,0 1-1,-1 0 1,1 0 0,0 0 0,-1 1-1,1 1 1,-1 0 0,0 0 0,1 1-1,-1 0 1,0 1 0,0 0 0,1 0-1,-1 1 1,1 0 0,0 1 0,-1 0-1,-15 8 1,-18 15 217,2 2 0,1 2 1,2 2-1,1 1 0,1 2 0,2 1 0,2 2 0,1 1 0,2 2 1,-45 84-1,46-70-29,3 2 0,3 0 1,2 2-1,2 0 0,4 2 0,1-1 1,4 1-1,-3 86 0,11-120-150,2-1 1,0 1-1,2 0 0,1-1 0,1 0 0,1 0 0,2 0 1,0-1-1,14 29 0,-14-38 79,2 0 0,-1-1 0,2 0 0,0 0 1,1-1-1,0 0 0,1-1 0,0-1 0,1 0 0,1-1 0,0 0 0,0-1 1,1-1-1,22 10 0,-16-10 58,1-1-1,1 0 1,0-2 0,-1-1 0,2 0 0,-1-2-1,0-1 1,46-2 0,-37-2 8,0-3 0,-1 0-1,1-2 1,-1-2 0,61-24 0,-42 8 64,-1-1 0,-1-3-1,-1-2 1,-1-2 0,-2-2 0,-2-1 0,55-62 0,-51 46 16,-3-1 1,-2-3-1,-2-2 1,51-100 0,-69 113-181,-3 0 1,-2-1 0,-1-1 0,-3 0 0,-2-1 0,-2 0 0,4-68 0,-12 98-37,-1 0 0,0 0 0,-2 0 1,0 0-1,-1 0 0,-1 1 0,0-1 0,-1 1 0,-14-29 0,13 35-44,0-1 1,-1 1-1,-1 1 0,0 0 1,0 0-1,-1 0 0,0 1 1,-1 1-1,0-1 0,0 2 1,-1-1-1,0 1 0,0 1 1,-16-7-1,3 4-190,0 1-1,0 1 0,-1 1 1,0 1-1,0 1 1,-36-1-1,-2 5-1857,-87 10-1,64-1-1681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31:38.0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5313 647 12940,'-198'-111'1042,"-194"-102"592,307 173-1301,-2 4-1,-160-44 0,96 47-166,-167-14-1,-159 9 260,210 19-39,-378-11 314,524 32-654,1 6-1,0 5 0,-158 37 0,128-10-58,2 5 0,2 7 0,3 7 0,2 5 0,3 7 1,-210 143-1,288-169 21,1 2 0,3 2 1,2 3-1,3 2 0,-54 72 1,79-90-17,2 1 1,1 1-1,2 1 1,1 1-1,3 1 1,1 1-1,2 0 1,2 1-1,1 0 1,-4 46 0,11-50 0,1 0 1,2 0-1,2 0 1,1 0-1,2 0 1,2-1 0,1 0-1,2 0 1,2 0-1,1-1 1,2-1 0,2 0-1,1-1 1,38 58-1,-15-36 25,3-2 0,3-1-1,1-3 1,3-2-1,2-2 1,75 52-1,-48-46 37,3-4 1,2-3-1,1-4 0,98 33 0,-41-27 83,284 56-1,147-32-7,737-48-369,-1060-35 99,0-11 0,432-95 0,-526 78 206,-3-8 1,-2-5-1,-2-8 0,-3-5 0,195-121 0,-278 146-7,-1-3 0,-2-3 1,-3-2-1,-1-3 0,63-74 0,-95 95 9,-1 0-1,-1-2 0,-2-1 1,-1 0-1,-2-1 0,-1-1 1,-1-1-1,-2 0 0,-2 0 0,-2-2 1,-1 1-1,4-46 0,-10 43 111,-2-1-1,-1 1 0,-2-1 0,-2 1 1,-2 0-1,-22-70 0,11 59-44,-2 0 1,-2 2-1,-2 1 0,-52-75 0,30 60-93,-3 2-1,-2 2 1,-4 2 0,-1 3 0,-3 3 0,-2 2-1,-83-51 1,67 54-147,-2 4 0,-2 3 0,-2 4 0,-126-36 0,95 42-195,-1 5 0,-226-17-1,137 36-1789,0 9 0,0 9 0,-342 67 0,185-7-3876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7T10:41:55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5086 602 8968,'0'0'4031,"-1"-12"-2574,0-6-1363,0-5 40,-2 0 1,0 1 0,-7-25 0,8 40-106,0 1-1,0-1 0,0 1 1,-1 0-1,0 0 1,0 0-1,-1 1 0,0-1 1,0 1-1,0 0 1,0 0-1,-1 0 0,0 0 1,0 1-1,0 0 1,-11-7-1,-25-6 36,0 2 0,-2 2 0,0 1 0,-73-9 0,-23-7 726,-261-60 2293,184 50-2692,-2 10-1,-295-1 1,-202 62 325,529-10-778,-333 83 1,396-68 46,2 6 0,2 4 1,-124 70-1,97-34 138,-256 193 0,323-215 196,2 4 1,3 3 0,4 3 0,-86 112 0,128-145-172,3 2 0,1 1 1,1 0-1,-26 75 0,38-84-113,2 0 0,1 1 0,2 1 0,1-1 0,1 1 1,2-1-1,4 43 0,1-50-36,2-1 1,0 1-1,2-2 1,1 1 0,2-1-1,0 0 1,1-1-1,1 0 1,2-1-1,0 0 1,2-1 0,32 36-1,12 5 14,3-2-1,111 83 1,-90-83-14,4-2 0,2-5 0,2-4 0,2-4 0,2-4 0,200 58 0,-137-61 44,2-8 0,2-6 0,286 6 0,-230-27 35,398-45-1,-412 7-74,-2-9 0,-3-9-1,251-99 1,-311 93-62,-2-6 1,-2-7-1,-4-5 0,-4-6 0,141-116 0,-211 149 65,-3-2-1,-1-3 0,-3-2 0,-3-2 0,-2-2 0,-3-3 1,58-109-1,-84 135 12,-1-1-1,-2-1 1,-2 0 0,-1 0 0,-2-1-1,6-72 1,-14 81 8,-1-1 0,-1 1-1,-2-1 1,-1 1 0,-2 0-1,-1 0 1,-1 0 0,-1 1-1,-23-47 1,6 28 0,-2 1 0,-2 1-1,-2 1 1,-2 2 0,-2 1 0,-2 2-1,-1 1 1,-61-45 0,32 33 15,-3 3 0,-2 3-1,-2 3 1,-139-57 0,104 61-170,-1 4-1,-2 5 1,0 5 0,-137-12 0,36 20-500,-291 13 0,26 49-3839,237-12-170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10122,'2'0'7365,"16"-2"-7401,266-33 400,62-9-744,43-15 1854,634-14-1,-558 73-311,767-11 657,-7-81 1120,-1149 79-2392,-42 7-165,0 0 0,39 0-1,-72 6-140,-40 0 485,-23 2-5237,32-2-1265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21236,'0'0'6694,"6"8"-4398,-2-1-2137,1 0 0,0 0-1,0-1 1,1 0 0,0 0 0,0-1 0,0 1-1,1-1 1,-1-1 0,1 1 0,0-1 0,1 0 0,-1-1-1,1 0 1,11 4 0,-6-5-159,1-1 0,-1 1 0,1-2 0,0 0 0,-1-1 0,22-3 0,-32 3 0,1 1 0,0-1 0,0 0 0,-1 0 0,1 0 0,-1 0 0,1-1 0,-1 1 0,1-1 0,-1 0 0,0 0 0,0 0 0,0 0 0,0-1 0,0 1 0,0-1 0,-1 0 0,1 0 0,-1 0 0,0 0 0,0 0 0,0-1 0,0 1 0,-1 0 0,1-1 0,-1 1 0,2-8 0,-3 9 0,0 1 0,1-1 0,-1 0 0,0 0 0,-1 1 0,1-1 0,0 0 0,0 1 0,-1-1 0,1 0 0,-1 1 0,0-1 0,1 0 0,-1 1 0,0-1 0,0 1 0,0-1 0,0 1 0,0 0 0,0-1 0,0 1 0,-1 0 0,-1-1 0,0-1 0,-1 1 0,0 0 0,0 0 0,0 0 0,0 1 0,-1-1 0,1 1 0,0 0 0,-6 0 0,-5-1 0,0 2 0,0-1 0,0 2 0,-24 3 0,25-1 0,1 1 0,0 0 0,0 1 0,0 1 0,1 0 0,0 0 0,0 1 0,-17 14 0,23-17 0,0 0 0,1 1 0,-1 0 0,1 0 0,0 0 0,1 0 0,0 1 0,-1 0 0,2 0 0,-1 0 0,1 0 0,0 0 0,0 1 0,0 0 0,1-1 0,0 1 0,1 0 0,-2 10 0,3-14 0,1-1 0,-1 1 0,0-1 0,1 1 0,-1 0 0,1-1 0,0 0 0,0 1 0,0-1 0,0 1 0,1-1 0,-1 0 0,0 0 0,1 0 0,0 0 0,-1 0 0,1 0 0,4 3 0,-1-1 0,1 0 0,0 0 0,1-1 0,-1 0 0,0 0 0,14 4 0,5-1 0,1 0 0,46 2 0,52-2-1238,-41-12-2894,-14-11-6065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46 13741,'0'0'4719,"-12"-6"-2557,1 0-1769,-1 1 1,0 1-1,0 0 0,0 0 0,-1 1 1,1 1-1,-1 0 0,-14 0 1,16 2-275,0 1 1,0 0-1,-1 0 1,1 1 0,0 1-1,1 0 1,-1 0 0,0 1-1,1 1 1,-14 7-1,20-10-93,-1 1 0,1 0 0,0 1-1,0-1 1,0 1 0,0 0 0,1 0-1,-1 0 1,1 0 0,0 0-1,1 1 1,-1 0 0,1-1 0,-1 1-1,1 0 1,1 0 0,-1 0 0,1 0-1,0 0 1,0 1 0,1-1 0,-1 0-1,1 0 1,1 7 0,-1-10-11,0-1 0,0 1 0,0-1 0,1 1 0,-1-1 0,0 0 0,1 1 0,-1-1 0,1 0 0,0 1 0,-1-1 0,1 0 0,0 0 0,0 0 0,0 1 0,0-1 0,0 0 0,0 0 0,0 0 0,0-1 0,0 1 0,1 0 0,-1 0 0,0-1 0,3 2 0,0-1 39,0 0 0,0 0 1,1 0-1,-1-1 1,1 1-1,-1-1 0,0 0 1,8-1-1,1-1 67,-1 0 1,0-1-1,0 0 0,0-1 0,18-8 1,1-5 52,49-35 0,-71 46-135,-1 0-1,-1-1 0,1 0 0,-1 0 0,0-1 0,-1 1 1,0-1-1,0-1 0,-1 1 0,8-18 0,-57 108 907,36-60-886,1 1 0,1 0 0,1 0-1,-3 26 1,8-43-50,0 0-1,0 0 1,0 1-1,1-1 0,-1 0 1,2 0-1,-1 0 1,1 0-1,3 8 0,-4-11-17,1 0-1,0-1 1,-1 1-1,1 0 1,0-1-1,1 1 1,-1-1-1,0 0 1,1 0-1,-1 0 1,1 0-1,0 0 1,0 0-1,-1-1 1,1 1-1,0-1 1,0 0-1,6 2 1,1-1-636,-1-1 0,1 0 0,0 0 1,-1-1-1,1 0 0,0-1 0,-1 0 1,16-3-1,29-18-6791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5381,'44'-4'9930,"7"4"-4239,16 5-3002,41 6-3406,50 3 928,-147-13-200,240 6 236,-197-9-175,1-1 1,85-18-1,-208 14 1625,-139 6-1507,-234 3 2295,431-2-2442,-13 1 41,0 0 0,1 1 0,-29 7 0,126-6-132,712 3-208,-947-2 757,0 7 1,-288 59 0,362-47-1949,78-19-1604,17-8-5279,22-14-6981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88 8776,'0'0'1196,"-8"1"-102,-43 1 1389,86-25-519,-16 16-1838,1 1-1,1 1 1,-1 0-1,1 2 1,-1 0-1,1 2 1,0 0-1,37 4 1,-5-2-76,243 12-101,-4 1-998,324-15 1030,896 20 3364,518-15-1087,-1768-9-819,346-17 699,-593 21-2122,28-3 16,-41 4-25,0 0-1,-1 0 1,1-1 0,0 1-1,0-1 1,0 1 0,0-1-1,-1 0 1,1 0 0,0 0 0,-1 0-1,1 0 1,0 0 0,-1 0-1,3-3 1,-5 4-24,1-1 0,0 0 0,-1 1-1,1-1 1,-1 0 0,1 1 0,-1-1 0,1 1 0,-1-1 0,0 1 0,1-1 0,-1 1-1,1-1 1,-1 1 0,0 0 0,0-1 0,1 1 0,-1 0 0,0 0 0,0-1 0,1 1-1,-1 0 1,0 0 0,0 0 0,1 0 0,-2 0 0,-30-7-1526,27 6 927,-34-10-3516,0-4-2621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15310,'0'0'8681,"57"-35"-6888,-9 22-191,19-2-609,10-1-545,8-1-320,-4 1-160,-1 0-768,-14 5-1763,-16-1-191,-15-1-1122,-21 1-2018,-14-3-6822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21 15022,'-11'-1'2061,"-2"0"-1309,8 1-451,1 0 0,-1 0 0,0 0 0,1-1 0,-1 1 0,1-1 0,-1-1 0,1 1 0,-1-1-1,-5-2 1,10 4-262,0 0-1,0 0 0,0 0 1,0 0-1,-1 0 0,1 0 1,0 0-1,0 0 0,0 0 1,0 0-1,0 0 0,0 0 1,0 0-1,-1 0 0,1 0 1,0 0-1,0-1 0,0 1 1,0 0-1,0 0 0,0 0 1,0 0-1,0 0 1,0 0-1,-1 0 0,1 0 1,0 0-1,0 0 0,0 0 1,0-1-1,0 1 0,0 0 1,0 0-1,0 0 0,0 0 1,0 0-1,0 0 0,0 0 1,0-1-1,0 1 0,0 0 1,0 0-1,0 0 0,0 0 1,0 0-1,0 0 0,0 0 1,0-1-1,0 1 0,0 0 1,0 0-1,0 0 0,0 0 1,0 0-1,0 0 0,0 0 1,1 0-1,-1 0 0,0-1 1,0 1-1,0 0 0,0 0 1,0 0-1,0 0 0,0 0 1,0 0-1,0 0 1,1 0-1,12-3 528,20 5-708,-30-1 120,0 0-1,1 0 1,-1 0 0,-1 1-1,1-1 1,0 1 0,0 0-1,0 0 1,-1 0 0,1 0 0,-1 0-1,0 1 1,0-1 0,1 1-1,-2-1 1,1 1 0,0 0-1,0 0 1,-1 0 0,0 0 0,1 0-1,-1 0 1,0 0 0,-1 0-1,1 0 1,0 1 0,-1-1-1,0 0 1,0 1 0,0-1 0,0 0-1,0 0 1,-1 1 0,0-1-1,1 0 1,-1 0 0,0 0-1,0 0 1,-1 0 0,1 0 0,-1 0-1,1 0 1,-1 0 0,-4 4-1,-15 13 324,0-1 0,-1-1-1,0-1 1,-2 0-1,0-2 1,-37 17 0,23-12 520,-58 42 1,93-61-739,0 1 1,1 0-1,-1 1 1,1-1-1,0 0 1,0 0-1,0 1 1,0 0-1,0-1 1,0 1-1,1 0 1,-1 0-1,-1 5 1,3-7-83,0 0 1,0 1 0,1-1 0,-1 0-1,0 0 1,1 0 0,-1 0 0,1 0-1,-1 1 1,1-1 0,-1 0-1,1 0 1,0 0 0,0 0 0,-1-1-1,1 1 1,0 0 0,0 0 0,0 0-1,0-1 1,0 1 0,0 0 0,0-1-1,0 1 1,0-1 0,0 1 0,0-1-1,1 1 1,-1-1 0,0 0 0,0 0-1,0 0 1,1 0 0,-1 0 0,0 0-1,2 0 1,44 6 59,1-2-1,50-4 1,35 3-19,4 10-1078,-3 0-5305,-50-8-2206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13741,'-9'3'1714,"-14"4"-758,9-3-93,0 0 0,1 0 1,0 2-1,-1-1 0,2 2 0,-21 12 0,33-19-859,0 1 0,0-1 0,-1 1 0,1-1-1,0 1 1,0-1 0,0 1 0,-1 0 0,1-1-1,0 1 1,0-1 0,0 1 0,0-1 0,0 1 0,0-1-1,0 1 1,0-1 0,1 1 0,-1 0 0,0-1-1,0 1 1,0-1 0,0 1 0,1-1 0,-1 1 0,0-1-1,1 0 1,-1 1 0,0-1 0,1 1 0,-1-1-1,0 0 1,1 1 0,-1-1 0,1 0 0,-1 1 0,1-1-1,-1 0 1,1 1 0,-1-1 0,1 0 0,-1 0-1,1 0 1,0 1 0,30 13-16,-24-12 39,-3 0 20,0 0 0,0 0 1,0 0-1,0 0 0,0 1 0,0-1 1,-1 1-1,1 0 0,-1 0 0,0 1 0,0-1 1,0 0-1,0 1 0,-1 0 0,0 0 0,1 0 1,-1 0-1,-1 0 0,1 0 0,0 0 0,-1 1 1,0-1-1,0 0 0,0 1 0,-1-1 0,1 1 1,-1-1-1,0 1 0,-1-1 0,1 1 0,-1-1 1,0 1-1,0-1 0,0 1 0,0-1 0,-1 0 1,-3 6-1,0 0 374,0-1 0,-1 0 1,0 0-1,-1 0 1,0-1-1,0 0 0,-1 0 1,-13 10-1,15-14-135,0 1 1,-1-1-1,0 0 1,1 0-1,-1-1 1,0 1-1,-1-2 1,1 1-1,0-1 1,-1 0-1,1-1 1,-14 2-1,20-3-315,0 0 0,-1 0 1,1 0-1,0 0 0,-1 0 0,1 0 0,0 0 0,-1 0 0,1-1 0,0 1 1,0 0-1,-1-1 0,1 1 0,0-1 0,0 1 0,0-1 0,0 0 0,-1 0 1,1 1-1,0-1 0,0 0 0,0 0 0,1 0 0,-1 0 0,0 0 0,0 0 0,0 0 1,1-1-1,-1 1 0,1 0 0,-1 0 0,1 0 0,-1-1 0,1 1 0,0 0 1,-1 0-1,1-1 0,0 1 0,0 0 0,0-1 0,0 1 0,0 0 0,0-1 1,1-1-1,0-1-596,0 1 0,0-1 0,0 0 0,1 0 1,-1 1-1,1-1 0,0 1 0,0 0 1,0-1-1,0 1 0,1 0 0,-1 0 0,1 1 1,4-5-1,18-10-5621,3 0-2829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9097,'0'0'19501,"0"10"-19181,-1 7-209,0-8-69,1 1 0,0-1 0,0 0 0,1 1 0,3 10 0,-4-17-42,1-1 1,-1 0-1,1 0 0,0 1 1,0-1-1,0 0 1,0 0-1,1 0 0,-1 0 1,1 0-1,-1 0 0,1-1 1,-1 1-1,1 0 1,0-1-1,0 1 0,0-1 1,0 0-1,0 0 1,0 0-1,0 0 0,0 0 1,1 0-1,-1 0 1,0-1-1,0 1 0,5 0 1,0-1 15,1 0 0,0 0 0,-1-1 0,1 0 0,-1-1 0,1 1 0,-1-1 0,1-1 0,-1 0 0,0 0 0,0 0 0,0-1 1,-1 1-1,1-2 0,6-5 0,-1 2 13,0 1 0,1 0 0,14-6 0,-26 13-13,0 0-1,-1 0 1,1 0-1,0-1 1,0 1-1,0 0 1,0 0-1,-1 0 1,1 0-1,0 0 1,0 0-1,0 1 0,0-1 1,-1 0-1,1 0 1,0 0-1,0 1 1,0-1-1,-1 1 1,1-1-1,0 0 1,-1 1-1,1-1 1,0 1-1,-1 0 1,1-1-1,-1 1 0,1-1 1,0 1-1,-1 0 1,0-1-1,1 1 1,-1 0-1,1 0 1,-1 0-1,0-1 1,1 1-1,-1 0 1,0 0-1,0 0 1,0-1-1,0 1 0,0 0 1,0 0-1,0 1 1,1 57 426,-1-24-314,0-34-111,0 0-1,0 0 1,0 0 0,1 0 0,-1 0 0,0 0 0,0 0 0,1 0 0,-1-1 0,1 1 0,-1 0 0,1 0 0,-1 0 0,1-1 0,0 1 0,-1 0 0,1-1-1,0 1 1,-1 0 0,1-1 0,0 1 0,0-1 0,0 1 0,-1-1 0,1 1 0,0-1 0,0 0 0,0 1 0,0-1 0,0 0 0,0 0 0,0 0 0,0 0-1,0 0 1,0 0 0,0 0 0,0 0 0,0 0 0,0 0 0,-1 0 0,1-1 0,0 1 0,0 0 0,0-1 0,0 1 0,0-1 0,0 1 0,-1-1 0,1 1-1,0-1 1,0 1 0,-1-1 0,2-1 0,41-33 888,-43 35-904,15-16-3,36-32-80,-48 45 58,0 0 0,1 1 0,-1 0 0,0 0-1,1 0 1,-1 0 0,1 1 0,0-1 0,-1 1 0,1 0 0,0 0 0,0 0-1,7 0 1,-10 2-193,0 0-1,0 1 0,0-1 0,0 1 1,-1-1-1,1 0 0,-1 1 1,1-1-1,-1 1 0,1 0 0,-1-1 1,0 1-1,1-1 0,-1 1 1,0 0-1,0-1 0,0 1 0,-1 2 1,-1 34-10680,-2-30 792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16816,'0'0'3459,"0"-63"801,0 41-2018,0 13-1441,0 4-609,7 5-384,2 0-2242,0 0-3204,0 0-7974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72 14510,'0'0'2818,"0"-10"-223,-2-32-177,1 41-2353,1 0 0,0 0 0,-1 0 1,0 0-1,1 0 0,-1 0 0,1 0 0,-1 0 0,0 0 0,0 0 0,0 0 0,1 1 0,-1-1 0,0 0 1,0 0-1,0 1 0,0-1 0,0 1 0,0-1 0,0 1 0,-1-1 0,1 1 0,0 0 0,0-1 0,0 1 1,0 0-1,0 0 0,-1 0 0,-1 0 0,-33 5 614,26-2-572,0 1 0,0 1 0,1 0 0,-1 0 0,1 1 0,0 0 0,0 1 0,1 0 0,0 0 0,0 1 0,1-1 0,0 2 0,0-1 0,1 1 0,0 0 0,1 1 0,0-1 0,0 1 0,1 0 0,0 0 0,1 0 0,0 1 0,1-1 0,-2 16-1,4-24-95,0 0 0,0 0 0,0 0 0,0 1 0,1-1 0,-1 0 0,1 0 0,-1 0 0,1 0 0,0 0 0,0 0 0,0 0 0,0 0 0,0 0 0,1-1 0,-1 1 0,0 0 0,1-1 0,-1 1 0,1-1 0,3 3-1,-1-2-33,0 0-1,0 0 0,0 0 0,1-1 0,-1 1 0,0-1 1,1 0-1,-1-1 0,1 1 0,5-1 0,6 0-298,-1-1 0,1 0 0,0-1 0,0-1 0,19-6 0,49-23-3285,-32 6-2171,-18 7-1146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41 125 10410,'0'0'11184,"13"5"-10581,-7-2-579,0 0-1,0-1 1,1 0-1,-1 0 1,0 0-1,1 0 1,0-1-1,-1 0 1,1-1-1,0 1 1,-1-1-1,1-1 1,0 1 0,-1-1-1,1 0 1,0-1-1,-1 0 1,1 0-1,-1 0 1,0-1-1,8-4 1,-10 5 159,0-1-1,0 0 1,0 0 0,-1 0 0,1-1-1,-1 1 1,0-1 0,0 0-1,-1 1 1,1-1 0,-1-1 0,1 1-1,-1 0 1,-1-1 0,1 1 0,1-6-1,-3 8-62,0 0 1,1 0-1,-1 0 0,0-1 0,-1 1 0,1 0 0,0 0 0,-1 0 0,1 0 1,-1 0-1,1 0 0,-1 0 0,0 0 0,0 0 0,0 1 0,0-1 0,0 0 1,0 0-1,-1 1 0,1-1 0,0 1 0,-1-1 0,1 1 0,-1 0 0,0-1 1,1 1-1,-1 0 0,0 0 0,0 0 0,0 0 0,0 1 0,0-1 0,0 0 1,0 1-1,0-1 0,0 1 0,-4 0 0,-2-1-89,-1 0 1,1 0-1,0 1 0,-1 0 0,1 1 0,0 0 1,-1 0-1,1 1 0,0 0 0,0 0 0,0 1 1,0 0-1,1 0 0,-14 9 0,16-9 24,-1 0-1,1 1 1,0 0-1,1 0 1,-1 1-1,1-1 1,0 1-1,0 0 1,0 0-1,0 1 1,1-1-1,0 1 0,0-1 1,1 1-1,0 0 1,-1 0-1,2 0 1,-1 0-1,1 0 1,-1 8-1,2-12-57,1 1 0,-1-1 0,0 1 0,1-1 0,-1 1 0,1-1 0,0 0 0,0 1 0,0-1 0,0 0 0,0 1-1,1-1 1,-1 0 0,1 0 0,-1 0 0,1 0 0,0 0 0,-1-1 0,1 1 0,0 0 0,0-1 0,1 0 0,-1 1 0,0-1 0,0 0 0,1 0-1,-1 0 1,0 0 0,1-1 0,4 2 0,8 1-349,0 0 0,1 0 0,25-1 0,-38-1 254,65 0-4019,-25-3-2294,10-8-7853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21020 72 12236,'0'0'3080,"9"-5"-2674,11-5-572,1 0 0,0 1 1,0 1-1,1 2 0,0 0 1,1 1-1,-1 1 0,36-2 1,-16 4-106,-1 2 0,1 1 0,-1 2 0,47 10 0,368 116 1669,-274-71-879,-48-18-38,466 153 547,-444-135-886,264 141 0,-71 26 698,-277-170-685,-2 4-1,98 106 0,-129-119-100,-2 1-1,-1 1 1,-3 2 0,48 98 0,-62-104-17,-2 0 0,-1 1 0,-3 1 0,-2 0 0,-2 1 0,6 85 0,-12-50 64,-3 0-1,-4 0 1,-4-1-1,-3 0 0,-4 0 1,-39 125-1,35-152-129,-3 0-1,-1-2 1,-3-1-1,-2 0 1,-2-3-1,-2 0 1,-2-2 0,-3-1-1,-1-2 1,-55 47-1,40-46 61,-2-3 0,-1-3-1,-105 54 1,69-50 16,-183 59 0,-498 63 125,749-160-166,-1384 191 170,427-66-197,-858 150 42,620-91-10,1074-166-9,-2153 292 124,2135-296-125,-1663 162 50,-6-98-6,-1173-83 19,2032-41 722,438 12 360,-67 5-1015,-967-56 37,838 36-415,136 10 35,-843-162 164,1273 166 35,0 7-1,-2 7 1,-176 5 0,318 13 23,0 1 0,0 1 0,0 1 1,0 1-1,0 1 0,1 2 1,-36 15-1,47-17 28,1 1 0,1 0 1,-1 1-1,1 0 0,0 0 0,1 2 1,0-1-1,0 1 0,1 0 0,0 1 0,1 0 1,1 1-1,-1 0 0,2 0 0,-8 18 1,-8 35 72,3 1 0,3 1 1,3 0-1,3 1 0,3 0 1,2 120-1,6-178-81,0 0 0,0 0 1,1 0-1,1 0 0,0 0 1,7 18-1,-9-26-156,0 0 0,-1 0 0,1 0 0,0 0 0,0-1 0,0 1 0,0 0 0,0 0 0,1-1 0,-1 1 0,0 0 0,1-1 0,-1 0 0,1 1 0,0-1 0,-1 0 0,1 0 0,0 0 0,0 0 0,0 0 0,0 0 0,0 0 0,0-1 0,0 1 0,0-1 0,0 1 0,0-1 0,0 0 0,0 0 0,0 0 0,0 0 0,0 0 0,0 0 0,0-1 0,0 1 0,0-1 0,0 1 0,0-1 0,0 0 0,3-1 0,10-16-5170,-2-11-3453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141 110 11275,'0'0'2941,"0"-10"497,0 4-3049,1-4 771,-1 1 1,0 0-1,-1-1 0,-3-13 1,4 21-1021,0 1 0,0-1 0,-1 1 1,1-1-1,-1 1 0,1-1 0,-1 1 0,1-1 1,-1 1-1,0 0 0,0-1 0,0 1 0,0 0 1,0 0-1,0 0 0,0 0 0,0 0 1,0 0-1,0 0 0,-1 0 0,1 0 0,0 0 1,-1 1-1,1-1 0,0 0 0,-1 1 0,1-1 1,-1 1-1,1 0 0,-1-1 0,1 1 1,-1 0-1,1 0 0,-1 0 0,0 0 0,1 0 1,-1 1-1,-2 0 0,1 0-107,-1 1 1,1-1-1,0 1 0,0 0 1,0 0-1,0 1 0,0-1 1,0 1-1,1-1 0,-1 1 1,1 0-1,0 0 0,0 0 1,0 0-1,0 0 0,-2 6 0,-22 58 138,22-53-109,0 1-1,0-1 1,2 0 0,0 1 0,1 0-1,0 16 1,1-29-58,0-1-1,0 1 0,0-1 1,0 1-1,1-1 0,-1 1 1,0-1-1,1 0 1,-1 1-1,1-1 0,0 0 1,-1 1-1,1-1 0,0 0 1,0 0-1,0 1 1,0-1-1,0 0 0,0 0 1,0 0-1,0 0 1,0 0-1,0-1 0,2 2 1,0-1 13,-1 0 1,1 0-1,0-1 1,0 1-1,0-1 1,-1 0-1,1 1 1,0-1 0,0-1-1,0 1 1,5-1-1,0-1 61,0 0 0,0-1 0,1 1 0,-2-2 0,1 1 0,0-1-1,12-9 1,-6 2 26,-1-1-1,0 0 1,0-2-1,-1 1 1,-1-1-1,-1-1 1,0 0-1,0 0 1,-2-1-1,0 0 1,-1-1-1,9-29 1,-26 86-85,1-10-19,1 1 1,2 0-1,1 1 1,-2 41-1,8-71-71,-1 0 0,0 0 0,0-1 0,1 1 1,-1 0-1,1 0 0,-1 0 0,1-1 0,0 1 0,0 0 0,-1-1 0,1 1 0,0-1 1,1 1-1,-1-1 0,0 1 0,0-1 0,1 0 0,-1 0 0,1 1 0,-1-1 0,1 0 1,-1 0-1,1-1 0,0 1 0,-1 0 0,1 0 0,0-1 0,0 1 0,-1-1 0,1 0 1,0 1-1,3-1 0,0 0-387,-1 1 0,1-1 1,0-1-1,0 1 0,0-1 1,0 0-1,-1 0 0,1 0 1,0-1-1,-1 1 0,1-1 1,6-4-1,20-19-8414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54 16335,'0'0'5963,"-3"-8"-3640,3 6-2218,-1-1 0,1 1 1,-1 0-1,0 0 0,0-1 1,0 1-1,0 0 1,0 0-1,0 0 0,-1 0 1,1 1-1,0-1 0,-1 0 1,0 0-1,1 1 1,-1-1-1,0 1 0,0 0 1,0-1-1,0 1 0,0 0 1,0 0-1,0 0 1,0 0-1,-1 1 0,1-1 1,0 1-1,0-1 0,-1 1 1,1 0-1,0-1 0,-1 1 1,1 1-1,0-1 1,-1 0-1,1 0 0,0 1 1,0 0-1,-1-1 0,1 1 1,-3 2-1,-4 1-5,2 1 0,-1 0-1,0 1 1,1 0 0,0 0 0,1 0-1,-1 1 1,1 0 0,-10 15-1,6-6 90,0 1-1,0 0 1,-12 33-1,20-43-167,0-1-1,0 1 1,0 0-1,1 0 0,0 0 1,0 0-1,1 12 1,0-17-51,0 0 1,0-1 0,1 1 0,-1 0-1,1 0 1,-1 0 0,1 0-1,0-1 1,-1 1 0,1 0-1,0-1 1,0 1 0,0 0 0,1-1-1,-1 0 1,0 1 0,0-1-1,1 0 1,-1 1 0,1-1-1,-1 0 1,1 0 0,0 0 0,-1 0-1,1 0 1,0-1 0,0 1-1,-1-1 1,1 1 0,0-1-1,3 1 1,8 1-570,0-1 0,0-1 0,1 0 0,-1-1 0,0 0 0,0-1 0,0-1 0,13-3-1,57-27-6473,-26 3-1997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18834,'-10'9'2338,"1"-2"-1532,-51 47 2747,57-51-3376,0-1 0,0 1 0,1 0 0,-1 0 1,1 1-1,0-1 0,0 0 0,0 1 0,0-1 0,1 1 1,0-1-1,-1 1 0,1 0 0,0 0 0,1 0 0,-1-1 0,1 1 1,-1 5-1,2-8-183,0 0 0,-1-1 0,1 1 0,0 0 0,0 0 1,-1-1-1,1 1 0,0-1 0,0 1 0,0-1 0,0 1 0,0-1 0,-1 1 1,1-1-1,0 0 0,0 0 0,0 1 0,0-1 0,0 0 0,0 0 1,0 0-1,0 0 0,0 0 0,0 0 0,2-1 0,27-1-38,-30 2 43,10-3-8,0 0 0,1 0 1,-1-1-1,-1 0 0,1-1 0,11-7 0,-13 7 15,0 0 0,1 0-1,0 1 1,0 0 0,0 1-1,0 0 1,1 0 0,10-1-1,-19 4 8,0 1 0,0-1-1,0 0 1,0 0-1,0 0 1,0 1-1,0-1 1,0 0 0,0 1-1,0-1 1,0 1-1,0 0 1,0-1-1,0 1 1,-1-1-1,1 1 1,0 0 0,0 0-1,-1 0 1,1-1-1,0 1 1,-1 0-1,1 0 1,-1 0 0,1 0-1,-1 0 1,0 0-1,1 0 1,-1 0-1,0 2 1,8 43 418,-2-11-82,-5-33-324,0-1 0,0 1-1,0-1 1,0 0 0,0 1 0,0-1 0,1 0 0,-1 0 0,1 0 0,-1 1 0,1-2 0,-1 1 0,1 0 0,-1 0 0,1 0 0,0-1 0,-1 1 0,1-1 0,0 1 0,0-1 0,-1 0 0,1 0 0,0 0 0,0 0 0,-1 0 0,1 0 0,0 0 0,0-1 0,0 1 0,-1 0 0,1-1 0,0 0 0,-1 1 0,3-2 0,10-4 89,-1 0 1,0 0 0,15-11 0,-14 9-162,38-19-717,1 5-3449,21-1-10017,-48 17 4727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7847,'0'0'17991,"-10"0"-17842,5 0-144,-1 0 0,1 1 1,0 0-1,0 0 0,-1 0 0,1 0 0,0 1 0,-9 4 0,12-4-2,-1-1-1,1 1 0,0-1 0,0 1 1,0 0-1,0 0 0,0 0 1,0 0-1,0 0 0,1 1 1,-1-1-1,1 1 0,-1-1 1,1 1-1,0-1 0,0 1 1,0-1-1,0 1 0,1 0 0,-1 0 1,1-1-1,0 1 0,0 5 1,1-7-35,0 0 0,0 0 0,0-1 0,0 1 0,0 0 1,0-1-1,0 1 0,1-1 0,-1 0 0,0 1 0,0-1 0,1 0 1,-1 0-1,0 0 0,0 0 0,1 0 0,-1 0 0,0 0 0,1 0 1,1-1-1,1 1-20,82-4-1577,-56 1 1296,-1 2 1,56 4 0,-84-3 353,1 0 1,-1 0 0,1 0-1,-1 0 1,1 0 0,-1 0 0,0 1-1,1-1 1,-1 1 0,1-1 0,-1 1-1,0-1 1,0 1 0,1 0 0,-1 0-1,0 0 1,0-1 0,0 1 0,0 0-1,0 0 1,0 1 0,0-1 0,0 0-1,0 0 1,-1 0 0,1 1 0,0-1-1,-1 0 1,1 1 0,-1-1 0,1 0-1,-1 1 1,0-1 0,0 1-1,1-1 1,-1 0 0,0 1 0,0-1-1,0 1 1,-1-1 0,1 1 0,0-1-1,0 0 1,-1 1 0,1-1 0,-1 1-1,0 1 1,-2 4 281,-1-1-1,1 1 1,-1 0 0,-1-1-1,1 0 1,-1 1 0,-7 6-1,7-8-101,-39 34 1513,42-37-1668,-1 0 0,1-1 0,0 1 0,-1-1-1,1 1 1,-1-1 0,0 0 0,1 0 0,-1 0 0,0 0 0,0 0 0,1-1 0,-1 1 0,0-1 0,0 0 0,-4 0 0,6-1-231,1 0-1,-1 0 1,1 0-1,-1-1 1,1 1-1,0 0 1,0-1-1,-1 1 1,1 0-1,0-1 1,0 1-1,0 0 1,0 0-1,1-1 1,0-1-1,-1 0-359,1-9-1241,1 0 0,1 0 0,0 0-1,6-13 1,9-26-7049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4292,'0'0'11787,"-3"11"-8098,-1 5-2852,-8 31 1785,1 0-1,-6 80 1,18-67-2339,4 0-1,2 0 1,18 73 0,-25-133-253,0 0-1,0 0 1,0 0-1,0 0 1,0 0-1,0 0 1,0 0-1,1 0 1,-1 0-1,0-1 1,0 1-1,0 0 1,0 0-1,0 0 1,0 0-1,0 0 1,0 0-1,1 0 1,-1 0-1,0 1 1,0-1-1,0 0 1,0 0-1,0 0 1,0 0-1,0 0 1,0 0-1,0 0 1,0 0-1,1 0 1,-1 0-1,0 0 1,0 0-1,0 0 1,0 0-1,2-21 158,-4-34-651,-1 44 224,-1 1 1,0-1-1,-1 1 0,0 0 1,-1 0-1,-8-10 0,-16-33-911,81 51-1043,26 10-1088,-47-3 2700,-1-2 0,1-1 0,-1-2-1,48-4 1,-47-13 2827,-28 16-518,-6 4 713,0 0-978,-1 3-1131,-1 1 1,1-1-1,0 1 0,0-1 0,-5 12 0,8-15-225,1 0 0,-1 0 0,1-1 1,0 1-1,0 0 0,0 1 0,0-1 0,0 0 0,1 0 0,-1 0 0,1 0 1,0 1-1,0-1 0,0 0 0,0 0 0,1 0 0,0 4 0,0-6-89,0 0 0,0 0 1,0-1-1,0 1 0,0 0 0,0-1 0,0 1 0,1 0 0,-1-1 0,0 0 0,0 1 0,0-1 0,1 0 0,-1 1 0,0-1 1,1 0-1,-1 0 0,0 0 0,0 0 0,2-1 0,28-1 249,-31 2-266,14-4 40,1 0-1,-1-1 1,0 0 0,0-1-1,19-11 1,-22 11-80,0 0 0,1 0 0,-1 1 0,1 1-1,0 0 1,0 1 0,0 0 0,24-2 0,-34 6 50,-1 0 0,0 0-1,1 1 1,-1-1 0,0 0 0,0 1 0,0-1 0,0 1-1,0 0 1,0-1 0,-1 1 0,1 0 0,0 0-1,-1-1 1,1 1 0,-1 0 0,0 0 0,1 2-1,-1 0 36,1 0 1,0 0-1,0 0 0,1-1 0,-1 1 0,1-1 0,0 1 1,4 5-1,-3-7-24,0 0 0,1 0 0,-1 0 0,1 0 1,-1-1-1,1 1 0,0-1 0,0 0 0,-1 0 1,1-1-1,0 1 0,0-1 0,0 0 1,0 0-1,0 0 0,7-2 0,67-16 328,-62 13-327,39-5-3347,26 10-8036,-59 1 8612,-9-1-9188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20788,'0'0'1478,"0"12"-36,4 39 8,3 0 0,21 86 1,-15-84-1179,-2 0 0,-3 1 0,2 59 1,-10-110-164,-4 48-858,4-50 694,0-1-1,-1 1 0,1-1 1,0 1-1,0-1 0,0 1 0,0-1 1,-1 1-1,1-1 0,0 0 0,0 1 1,-1-1-1,1 0 0,0 1 0,-1-1 1,1 0-1,0 1 0,-1-1 0,1 0 1,-1 1-1,1-1 0,0 0 0,-1 0 1,1 0-1,-1 1 0,1-1 0,-1 0 1,1 0-1,-1 0 0,1 0 0,-1 0 1,-1 0-107,1-1 0,-1 0 0,0 0 0,1 0 0,-1 0 0,1 0 0,0 0 0,-1 0 0,1-1 0,0 1 0,0 0 0,0-1 0,0 1 0,-1-2 0,-63-93-4256,51 72 5168,1 0 1,-12-31-1,24 53-524,1 1 1,-1-1 0,1 0 0,-1 1 0,1-1-1,0 1 1,-1-1 0,1 0 0,0 1 0,0-1 0,0 0-1,0 1 1,1-1 0,-1 0 0,0 1 0,1-1-1,-1 1 1,1-1 0,0 1 0,-1-1 0,1 1 0,0-1-1,1-1 1,0 1-100,1 0-1,-1-1 0,1 1 1,-1 1-1,1-1 0,0 0 1,0 1-1,0-1 1,0 1-1,0 0 0,4-1 1,9-2-219,1 1 0,0 0 0,27 0 0,-39 3 221,82-4-4453,-47-1-2104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19250,'0'0'7687,"27"61"-7334,-13-41-257,-1 2-256,0-4-1890,-3-7-1217,-2-5-1378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18898,'0'0'5285,"38"61"-12300,-12-43-640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11627,'0'0'8429,"-8"0"-5503,4 0-2720,-57 4 1500,57-3-1654,1-1 0,-1 1-1,1-1 1,-1 1 0,1 0 0,-1 1-1,1-1 1,0 1 0,-1-1-1,1 1 1,0 0 0,0 0 0,0 0-1,1 1 1,-1-1 0,-3 5 0,18-5-429,0 0 1,0-2 0,16 1-1,5-3 411,49 3 193,-78-1-212,-1 1 1,1-1 0,0 1 0,0 0-1,0 0 1,0 1 0,0-1 0,-1 1 0,1-1-1,-1 1 1,1 0 0,-1 1 0,0-1-1,0 1 1,0-1 0,4 5 0,-6-6 44,0 1-1,0-1 1,0 1 0,0-1 0,-1 1-1,1 0 1,0 0 0,-1-1 0,0 1 0,1 0-1,-1 0 1,0-1 0,0 1 0,0 0-1,0 0 1,0-1 0,0 1 0,0 0 0,-1 0-1,1-1 1,-1 1 0,1 0 0,-1 0-1,0-1 1,1 1 0,-1-1 0,0 1 0,0-1-1,0 1 1,0-1 0,-1 1 0,1-1-1,0 0 1,-1 0 0,1 0 0,0 0-1,-3 2 1,-6 3 72,1 1 0,-1-1 0,0-1 0,-15 6 0,6-3-122,0-1 0,-35 9 0,14-14-3292,28-4-2680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11563,'0'0'1986,"4"-9"806,11-28 256,-15 35-2805,0 1 0,1 0 0,-1 0 0,0 0 0,1 0 0,-1 0 0,1 0-1,-1 0 1,1 0 0,0 0 0,-1 0 0,1 0 0,0 1 0,0-1 0,0 0 0,-1 0 0,1 1 0,0-1 0,0 0 0,0 1 0,0-1-1,1 0 1,-1 2-110,0-1-1,-1 1 1,1-1-1,0 1 0,-1 0 1,1-1-1,-1 1 0,1-1 1,-1 1-1,1 0 1,-1 0-1,0-1 0,1 1 1,-1 0-1,0 0 1,1-1-1,-1 1 0,0 0 1,0 0-1,0 1 1,5 48 1471,-6-3-1096,-1-28-413,2 0-1,0-1 1,5 35-1,-5-52-80,0 0 0,0 0 0,1 0 0,-1 0 0,0-1 0,1 1 0,-1 0 0,1 0 0,-1-1 0,1 1 0,-1 0 0,1-1 0,-1 1 0,1 0 0,0-1 0,-1 1 0,1-1 0,0 1 0,0-1 0,-1 0 0,1 1 0,0-1 0,0 0 0,-1 1 0,1-1 0,0 0 0,0 0 0,0 0 0,0 1 0,0-1 0,-1 0 0,1 0-1,0-1 1,0 1 0,0 0 0,0 0 0,0 0 0,-1 0 0,1-1 0,0 1 0,0 0 0,0-1 0,-1 1 0,1-1 0,1 0 0,34-25 902,91-131 29,-127 156-957,0 0-1,1 0 1,-1 1 0,1-1-1,-1 0 1,0 1 0,1-1-1,-1 0 1,1 1 0,0-1-1,-1 1 1,1-1-1,0 1 1,-1-1 0,1 1-1,0-1 1,-1 1 0,1 0-1,0-1 1,0 1 0,-1 0-1,1 0 1,0-1 0,0 1-1,-1 0 1,1 0 0,0 0-1,0 0 1,0 0 0,0 0-1,-1 0 1,1 1 0,0-1-1,0 0 1,-1 0 0,1 0-1,0 1 1,0-1 0,-1 0-1,1 1 1,0-1-1,-1 1 1,1-1 0,0 1-1,-1-1 1,1 1 0,-1 0-1,1-1 1,-1 1 0,1 0-1,-1-1 1,1 1 0,-1 0-1,0-1 1,1 1 0,-1 0-1,0 0 1,0-1 0,1 1-1,-1 0 1,0 0 0,0 0-1,0-1 1,0 2 0,8 67-1570,-7-56 822,-1-4 110,8 33-3021,-8-41 3372,1 0-1,-1 0 1,1 0-1,-1 0 0,1-1 1,0 1-1,0 0 0,-1 0 1,1-1-1,0 1 0,0 0 1,0-1-1,0 1 0,0-1 1,-1 1-1,1-1 0,0 1 1,0-1-1,1 1 0,-1-1 1,0 0-1,0 0 1,0 0-1,0 0 0,0 0 1,0 0-1,0 0 0,0 0 1,0 0-1,0 0 0,0 0 1,0-1-1,0 1 0,0 0 1,2-2-1,16-7-5070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9993,'2'32'1695,"1"0"0,11 49 0,-7-47-874,-2 0 1,2 38-1,-6 504 2019,-2-566-2721,2-1 1,-1 1-1,1 0 0,1 0 0,5 17 1,-7-26-84,0 0 0,1 1 0,-1-1 0,1 0 0,0 0 1,-1 0-1,1 0 0,0 0 0,0 0 0,0 0 1,-1 0-1,1 0 0,0 0 0,0 0 0,0 0 0,1-1 1,-1 1-1,0 0 0,0-1 0,0 1 0,2 0 0,-1-1 32,0-1 0,0 1 0,1 0 0,-1 0 0,0-1 0,0 1 0,0-1-1,0 0 1,0 0 0,0 1 0,0-1 0,0-1 0,0 1 0,-1 0 0,1 0-1,0-1 1,2-2 0,22-23 263,-2-2 1,-1 0-1,-1-1 0,-1-1 0,21-47 0,-1 8-182,-12 23-261,269-437 173,-86 170-5279,-163 247 34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140 366 12075,'0'0'4271,"-10"2"-1762,3 0-2218,0-1 1,0 1-1,1 1 0,-1-1 0,1 1 1,0 0-1,0 0 0,0 1 0,0 0 1,0 0-1,1 1 0,0-1 0,0 1 1,0 0-1,0 0 0,1 1 0,0-1 0,0 1 1,0 0-1,1 0 0,0 0 0,0 1 1,1-1-1,0 1 0,0 0 0,-2 8 1,4-13-255,0-1 1,0 0 0,0 0 0,0 0-1,0 1 1,0-1 0,1 0-1,-1 0 1,0 0 0,1 0 0,-1 0-1,1 1 1,-1-1 0,1 0 0,-1 0-1,1 0 1,0 0 0,-1 0 0,1 0-1,0-1 1,0 1 0,0 0-1,0 0 1,0-1 0,0 1 0,0 0-1,0-1 1,0 1 0,0-1 0,0 1-1,0-1 1,0 0 0,0 1-1,1-1 1,-1 0 0,0 0 0,0 0-1,0 0 1,0 0 0,1 0 0,-1 0-1,0 0 1,0 0 0,0 0 0,1-1-1,-1 1 1,1-1 0,4-1 160,1 1 0,-1-1 0,0 0 0,0 0 0,0-1 0,0 0 0,9-6 0,-8 3-205,1 0 0,-1 0 1,-1-1-1,0 1 0,0-1 0,0-1 1,-1 1-1,1-1 0,-2 0 0,1 0 1,-1-1-1,-1 1 0,0-1 0,0 0 1,0 0-1,-1 0 0,-1 0 0,2-12 1,-14 51-2525,10-25 2498,0-1 0,1 1-1,-1 0 1,1 0 0,1-1-1,-1 1 1,1 0-1,-1-1 1,4 9 0,-4-12 27,0 0 0,1 0 0,-1-1 1,1 1-1,-1 0 0,1 0 1,0-1-1,-1 1 0,1 0 0,0-1 1,0 1-1,-1 0 0,1-1 0,0 1 1,0-1-1,0 0 0,-1 1 0,1-1 1,0 0-1,0 1 0,1-1 0,1 0 39,-1 0-1,1 0 1,-1 0 0,1 0-1,-1-1 1,1 1-1,-1-1 1,0 0-1,1 0 1,-1 0-1,4-2 1,5-4 216,0 0 0,-1 0 0,-1-1 1,1 0-1,-1-1 0,0 0 0,9-13 0,52-77 286,-65 91-485,10-14 106,0-1-1,-2-1 1,-1 1-1,-1-2 0,0 0 1,-2 0-1,-1-1 1,5-31-1,-49 149-924,25-59 916,2 0-1,1 0 1,2 1-1,2 0 0,0 0 1,3 55-1,1-84-136,1-1 0,-1 1 0,1-1 0,0 1 0,0-1 1,1 1-1,-1-1 0,1 0 0,0 0 0,0 0 0,0 0 0,1 0 0,-1 0 0,1-1 0,0 1 0,0-1 0,0 0 0,0 0 0,1 0 0,-1 0 0,1-1 0,0 1 0,0-1 0,0 0 0,0 0 1,0 0-1,0-1 0,1 1 0,-1-1 0,0 0 0,1 0 0,-1-1 0,8 1 0,-12-3-3,1 0-1,-1 0 1,1 0 0,-1 0-1,0 0 1,0 0 0,0-1-1,0 1 1,0 0 0,0 0-1,-2-4 1,-4-11 2,0-1 0,-2 2 0,0-1 0,0 1 0,-2 0 0,0 1 0,-17-20 0,-30-51 218,57 86-219,0-1 1,0 1 0,0-1-1,0 1 1,0-1-1,0 1 1,0-1-1,0 1 1,0-1-1,1 1 1,-1-1-1,0 1 1,0-1-1,1 1 1,-1-1-1,0 1 1,0-1-1,1 1 1,-1 0 0,0-1-1,1 1 1,-1 0-1,1-1 1,-1 1-1,1 0 1,-1 0-1,1-1 1,-1 1-1,0 0 1,1 0-1,-1 0 1,1-1-1,-1 1 1,1 0-1,0 0 1,-1 0 0,1 0-1,-1 0 1,1 0-1,-1 0 1,1 0-1,-1 0 1,1 0-1,-1 1 1,1-1-1,38 0-502,-31 0 281,11 0-346,85-3-5007,-34-6-3838,-16-4-4466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16 275 12684,'-16'2'7031,"21"3"-2664,25 5-2339,-6-8-1533,0 0-1,0-1 1,0-2-1,0 0 1,0-2 0,0 0-1,24-8 1,165-57 379,-142 43-740,24-8-94,54-20-106,180-38 1,-318 89-4,-5 0 20,0 1 0,0 0 1,-1 0-1,1 1 0,0 0 0,0 0 1,8 1-1,-14-1 33,1 0-1,-1 0 1,1 1 0,-1-1-1,1 0 1,-1 1 0,0-1-1,1 1 1,-1-1-1,0 0 1,1 1 0,-1-1-1,0 1 1,1-1 0,-1 1-1,0-1 1,0 1 0,1-1-1,-1 1 1,0 0 0,0-1-1,0 1 1,0-1 0,0 1-1,0-1 1,0 1 0,0 0-1,0-1 1,0 1 0,0-1-1,0 1 1,0-1 0,-1 1-1,1-1 1,0 1 0,0-1-1,-1 1 1,1-1 0,0 1-1,-1-1 1,1 1 0,0-1-1,-1 1 1,1-1 0,-1 0-1,0 1 1,-17 22-417,12-17 25,0 0-1,-1 0 1,0-1 0,0 1 0,0-1 0,-1-1-1,1 0 1,-1 0 0,0 0 0,-1-1 0,1 0 0,-15 3-1,4-9-2650,5-13-2396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88 104 9129,'0'-14'5263,"0"-43"-2097,-3 32-652,-7 18-38,9 7-2376,0 1 0,0-1 0,-1 1 0,1-1 0,0 1 0,0 0 0,0-1 1,0 1-1,0 0 0,0 0 0,0 0 0,0 0 0,0 0 0,0 0 0,1 0 0,-1 0 1,0 0-1,1 0 0,-1 0 0,1 0 0,-1 1 0,0 0 0,-4 15 147,0 0 0,1 0 0,0 1 0,2-1 0,-2 20 0,4 96 789,1-69-404,4 503 2272,-5-681-2918,-5 1-1,-25-143 1,30 256-17,0-1 0,0 1-1,0-1 1,0 1 0,0 0-1,0-1 1,0 1 0,0 0-1,0-1 1,0 1 0,0-1-1,0 1 1,0 0 0,0-1-1,0 1 1,0 0 0,0-1-1,1 1 1,-1 0 0,0-1-1,0 1 1,0 0 0,1-1-1,-1 1 1,0 0 0,0-1-1,1 1 1,-1 0 0,0 0-1,0-1 1,1 1 0,-1 0 0,0 0-1,1 0 1,-1 0 0,1-1-1,-1 1 1,0 0 0,1 0-1,-1 0 1,0 0 0,1 0-1,-1 0 1,1 0 0,-1 0-1,0 0 1,1 0 0,-1 0-1,0 0 1,1 0 0,-1 0-1,1 0 1,-1 1 0,0-1-1,1 0 1,-1 0 0,0 0-1,1 1 1,-1-1 0,0 0-1,0 0 1,1 1 0,32 17-24,-22-11-9,-4-3 57,2 0 1,-1 0 0,0 0 0,1-1 0,0 0-1,-1-1 1,1 0 0,0 0 0,0-1 0,1 0-1,-1-1 1,0 0 0,0 0 0,0-1-1,0 0 1,0-1 0,0 0 0,0 0 0,0-1-1,-1 0 1,1-1 0,-1 0 0,0 0 0,0 0-1,0-1 1,-1-1 0,1 1 0,-1-1 0,-1 0-1,1-1 1,-1 1 0,0-1 0,-1-1 0,1 1-1,-2-1 1,9-16 0,-7 10 170,0-1 1,-2 0-1,0 1 0,5-30 0,-8 36-106,0 0 0,-1-1 0,0 1 0,0 0-1,0-1 1,-1 1 0,0 0 0,-1 0 0,0 0 0,-4-12-1,5 19-60,1 0 0,-1 0 0,1-1 0,-1 1 0,1 0 0,-1 0 0,0 0-1,0 0 1,1 0 0,-1 0 0,0 1 0,0-1 0,0 0 0,0 0 0,0 1 0,0-1-1,0 0 1,0 1 0,0-1 0,0 1 0,0-1 0,-1 1 0,1 0 0,0-1 0,0 1-1,0 0 1,-1 0 0,1 0 0,0 0 0,0 0 0,0 0 0,-1 0 0,1 0 0,0 0-1,-2 1 1,1 0-14,-1 1 0,1-1 0,0 0 0,0 1 0,0-1 0,0 1 0,0 0 0,0 0 0,0 0 0,0 0 0,0 0 0,1 0 0,-1 0 0,1 0 0,-2 4 0,-9 27 33,0 1 0,3 0 0,0 0 0,3 1 0,1 0 0,-2 52 0,7-84 5,-1 0-1,1 0 0,0 0 1,0 1-1,1-1 1,-1 0-1,1 0 1,-1 0-1,1 0 1,0 0-1,0 0 0,0 0 1,0 0-1,1 0 1,-1 0-1,1-1 1,0 1-1,0-1 1,3 4-1,-2-4 8,0-1 0,0 1 0,0-1 0,0 0-1,0 0 1,0 0 0,0 0 0,1-1 0,-1 1 0,0-1 0,0 0-1,1 0 1,-1 0 0,0 0 0,1-1 0,-1 1 0,0-1 0,0 0-1,4-1 1,1-1 2,-1 1 0,1-1 0,-1-1-1,0 1 1,0-1 0,0-1-1,-1 1 1,12-12 0,43-49 3,-44 45-77,-16 70-501,-1-34 547,-1-9 24,1-1 1,0 0-1,0 0 0,1 1 0,-1-1 0,4 12 0,-3-17-1,0 0-1,-1 0 0,1 0 0,0 0 0,0 0 0,0 0 0,0 0 0,-1 0 1,2 0-1,-1 0 0,0 0 0,0 0 0,0-1 0,0 1 0,0-1 0,1 1 1,-1 0-1,0-1 0,0 0 0,1 1 0,-1-1 0,0 0 0,1 0 1,-1 0-1,0 0 0,1 0 0,-1 0 0,0 0 0,1 0 0,-1 0 0,0-1 1,1 1-1,-1-1 0,0 1 0,1-1 0,-1 1 0,0-1 0,2 0 1,5-4 43,1 0 1,0 0 0,-1 0-1,0-1 1,0 0 0,-1-1-1,0 0 1,0 0 0,0 0-1,6-10 1,-1 1 28,-1-1-1,0 0 1,-2-1-1,9-19 1,-5-13-97,-22 64-148,-3 18-8,11-30 154,-17 92 34,16-83-48,1 0-1,0-1 1,1 1-1,0 0 0,1 0 1,3 18-1,-3-26-101,0-1-1,0 0 1,0 0-1,0 0 1,1 0-1,-1 0 1,1-1-1,-1 1 1,1 0-1,-1-1 1,1 1 0,0-1-1,0 1 1,0-1-1,0 0 1,0 0-1,0 0 1,0 0-1,0 0 1,0 0-1,0-1 1,0 1-1,1-1 1,-1 1-1,0-1 1,1 0-1,-1 0 1,0 0-1,0 0 1,4-1-1,1 1-613,0-1 0,0 0 1,0 0-1,0-1 0,0 0 0,0 0 0,-1-1 0,11-5 0,19-18-6032,2-8-5482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18738,'0'0'2274,"-51"30"769,28-14-96,5-1-1634,5-1-320,3 1-705,7-4-288,3 0-64,0 2 64,1-1-128,9 1 0,3-3-32,3-1-673,4-5-384,1-3-609,4-1-1537,5-10-2627,4-13-7623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9353,'0'0'8434,"-8"8"-5054,1 0-3005,0 1 0,0-1 0,1 1 0,0 0 0,1 1 0,0-1 0,0 1 0,1 0 0,0 1 0,1-1 0,-4 20 0,1 12 273,1 0 0,3 1 1,1-1-1,2 1 0,2-1 0,10 53 1,-6-75-100,-2-29 435,-1-34-286,-3 12-634,1-34-189,-2 60 18,0 0-1,-1 1 0,0-1 1,1 1-1,-1-1 1,-1 1-1,1-1 1,-1 1-1,0 0 1,-3-6-1,5 9 89,0 1-1,-1-1 0,1 0 1,0 1-1,-1-1 1,1 1-1,0-1 0,-1 1 1,1-1-1,-1 1 1,1-1-1,-1 1 1,1-1-1,-1 1 0,1 0 1,-1-1-1,0 1 1,1 0-1,-1-1 0,0 1 1,1 0-1,-1 0 1,0 0-1,1-1 0,-1 1 1,0 0-1,1 0 1,-1 0-1,0 0 1,1 0-1,-2 1 0,-9 18-266,4 31 110,7-48 170,0 0 1,0 1-1,0-1 0,1 0 1,-1 0-1,1 0 0,-1 1 0,1-1 1,0 0-1,0 0 0,0 0 0,0 0 1,0 0-1,0 0 0,1-1 0,-1 1 1,1 0-1,-1-1 0,1 1 1,0-1-1,2 2 0,-1-1 12,1 0-1,-1 0 1,1-1-1,0 1 0,0-1 1,0 0-1,0-1 1,-1 1-1,1 0 1,0-1-1,6 0 1,-2 0 46,0-1 0,1 0 0,-1 0 0,0-1 1,0 0-1,0-1 0,0 1 0,0-2 0,0 1 1,-1-1-1,9-5 0,-9 4 16,0-1 0,0 0 0,0 0 0,-1-1 0,0 1 0,0-1 0,-1-1 0,0 1 0,0-1 0,-1 0 0,0 0 0,0 0 0,-1 0 0,4-16 0,-7 23-76,0 1 0,0 0 0,0 0 0,0 0 0,0 0 0,0 0 1,0 0-1,0-1 0,0 1 0,0 0 0,-1 0 0,1 0 0,0 0 1,0 0-1,0 0 0,0 0 0,0 0 0,-1-1 0,1 1 0,0 0 0,0 0 1,0 0-1,0 0 0,0 0 0,-1 0 0,1 0 0,0 0 0,0 0 1,0 0-1,0 0 0,-1 0 0,1 0 0,0 0 0,0 0 0,0 0 1,0 0-1,-1 0 0,1 1 0,0-1 0,0 0 0,0 0 0,0 0 0,0 0 1,0 0-1,-1 0 0,1 0 0,0 0 0,0 1 0,0-1 0,0 0 1,0 0-1,0 0 0,0 0 0,0 0 0,0 1 0,-1-1 0,1 0 0,0 0 1,0 0-1,0 0 0,0 0 0,0 1 0,-10 9-121,3-1 192,1 1 1,0 0-1,0 0 0,1 1 0,0 0 0,1 0 1,0 0-1,0 0 0,2 1 0,-1-1 1,1 1-1,0 11 0,2-22-57,0 0 0,0-1 1,0 1-1,0 0 0,0-1 0,1 1 0,-1-1 0,0 1 0,0 0 0,0-1 1,1 1-1,-1-1 0,0 1 0,0-1 0,1 1 0,-1 0 0,0-1 1,1 0-1,-1 1 0,1-1 0,-1 1 0,1-1 0,-1 1 0,1-1 0,-1 0 1,1 1-1,-1-1 0,1 0 0,0 0 0,-1 1 0,2-1 0,25-2 291,-20 0-220,1-1 1,0 0 0,-1 0-1,13-8 1,-4-1-78,0-1 0,-1-1 0,-1 0 0,0-2 0,-1 1 0,17-26 0,-44 107 0,12-60-371,0 1 0,1-1 0,0 1 0,0 0 0,0-1 0,1 1 0,1 10 0,0-16 239,-1 1-1,1-1 1,-1 1 0,1-1-1,0 0 1,0 1 0,0-1 0,0 0-1,0 0 1,0 0 0,0 0 0,0 0-1,0 0 1,0 0 0,1 0-1,-1 0 1,0 0 0,1 0 0,-1-1-1,1 1 1,-1-1 0,1 1 0,-1-1-1,1 0 1,-1 1 0,1-1-1,-1 0 1,1 0 0,-1 0 0,1 0-1,-1 0 1,1-1 0,-1 1 0,1 0-1,2-2 1,0 2-751,0-1 0,0 0 1,-1 0-1,1-1 0,-1 1 0,1-1 1,-1 0-1,0 0 0,1 0 0,4-4 1,16-13-6886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75 306 18866,'0'0'7815,"-9"5"-7372,4-2-359,1 0 0,-1 1 0,1-1 0,-1 1 0,1 0 0,0 1 0,0-1 0,1 1 0,-1-1 0,1 1-1,0 0 1,0 0 0,1 1 0,0-1 0,0 1 0,0-1 0,0 1 0,1-1 0,0 1 0,0 0 0,0 0 0,1-1-1,0 1 1,1 7 0,-1-13-81,0 1 0,0-1 0,0 1 0,0 0 0,0-1 0,0 1 0,0-1 0,1 1 0,-1 0 0,0-1 0,0 1 0,1-1 0,-1 1 0,1-1-1,-1 1 1,0-1 0,1 1 0,-1-1 0,1 1 0,-1-1 0,1 0 0,-1 1 0,1-1 0,-1 0 0,1 1 0,-1-1 0,1 0 0,-1 0 0,1 0 0,1 1 0,22-4 151,19-18 75,-29 9-410,-1-1-1,0 0 1,-1 0-1,0-1 1,-1-1-1,12-21 1,-26 44-66,0 1 0,1-1 0,0 0 0,0 1-1,1-1 1,-1 15 0,2-22 254,0 0-1,1 0 1,-1 0-1,1-1 1,-1 1-1,0 0 1,1 0-1,0-1 1,-1 1 0,1 0-1,-1-1 1,1 1-1,0 0 1,-1-1-1,1 1 1,0-1-1,0 1 1,0-1-1,-1 0 1,1 1-1,0-1 1,0 0-1,0 1 1,0-1-1,0 0 1,-1 0 0,1 0-1,0 0 1,0 0-1,0 0 1,0 0-1,0 0 1,0 0-1,1-1 1,35-7 453,-26 1-354,0 1 0,-1-1 0,0-1-1,0 0 1,-1 0 0,0-1 0,-1 0 0,0 0 0,0-1 0,11-19 0,-5 5 120,0-1 1,-2 0 0,15-47-1,-22 59-380,-2 0 0,1-1 0,-1 1 0,-1-1-1,-1 0 1,0 0 0,-1-24 0,0 37 148,-1 1-1,1 0 1,-1-1-1,1 1 1,0 0-1,-1 0 1,1-1-1,-1 1 1,1 0-1,0 0 1,-1 0-1,1 0 1,-1-1-1,1 1 1,-1 0-1,1 0 1,-1 0-1,1 0 1,-1 0-1,1 0 1,-1 0-1,1 0 1,-1 0-1,1 1 1,-1-1 0,1 0-1,-1 0 1,1 0-1,0 0 1,-1 1-1,1-1 1,-1 0-1,1 1 1,0-1-1,-1 0 1,1 1-1,0-1 1,-1 0-1,1 1 1,0-1-1,-1 1 1,-6 7 50,0 0 1,1 0-1,0 1 1,0 0-1,1 0 1,0 1-1,-6 15 1,-21 74 1174,28-82-1003,1 1 0,0 0 0,1-1 0,2 1 1,1 29-1,-1-46-203,0 1 1,0-1-1,0 0 0,1 1 1,-1-1-1,0 0 0,1 1 1,-1-1-1,1 0 0,-1 0 1,1 1-1,0-1 1,-1 0-1,1 0 0,0 0 1,0 0-1,0 0 0,0 0 1,0 0-1,0 0 0,0 0 1,0-1-1,0 1 0,1 0 1,-1-1-1,0 1 1,0 0-1,1-1 0,-1 0 1,0 1-1,1-1 0,-1 0 1,0 0-1,1 0 0,-1 1 1,0-1-1,1-1 1,-1 1-1,0 0 0,1 0 1,-1 0-1,0-1 0,2 0 1,2 0 21,0-1 0,0 1 0,0-1 0,0 0 1,0-1-1,0 1 0,-1-1 0,1 0 0,6-6 0,-4 1-31,0 1 0,-1-1-1,0 0 1,-1 0-1,0-1 1,0 1-1,-1-1 1,6-16-1,-10 24-99,0 37-235,0-32 349,-1 0-1,1 0 0,1 0 1,-1-1-1,1 1 0,-1 0 1,1 0-1,0 0 1,0 0-1,1-1 0,-1 1 1,4 6-1,-3-9-2,0 1-1,0 0 1,1 0-1,-1-1 1,0 1 0,1-1-1,-1 0 1,1 0-1,-1 0 1,1 0 0,-1 0-1,1-1 1,0 1-1,0-1 1,-1 1 0,1-1-1,0 0 1,-1 0 0,4-1-1,3 0 5,0-1-1,0 0 0,0-1 1,-1 0-1,1 0 1,-1-1-1,0 0 1,0 0-1,0-1 1,-1 0-1,1 0 0,-1-1 1,0 0-1,-1 0 1,0-1-1,0 0 1,0 0-1,-1 0 1,0-1-1,0 1 0,7-16 1,-12 23-31,-1 0 1,1 0-1,0 0 0,0 0 0,0 0 1,0 0-1,0 0 0,0 0 1,0 0-1,0 0 0,0 0 1,0-1-1,-1 1 0,1 0 1,0 0-1,0 0 0,0 0 0,0 0 1,0 0-1,0 0 0,0 0 1,0 0-1,0 0 0,0 0 1,0 0-1,0 0 0,0 0 1,0 0-1,0 0 0,0 0 0,-1 0 1,1-1-1,0 1 0,0 0 1,0 0-1,0 0 0,0 0 1,0 0-1,0 0 0,0 0 1,0 0-1,0 0 0,0 0 0,0-1 1,0 1-1,0 0 0,0 0 1,0 0-1,0 0 0,0 0 1,0 0-1,1 0 0,-1 0 1,0 0-1,-10 9-147,-10 16 171,16-17 49,0 0 1,0 0-1,1 1 0,-4 15 1,6-23-51,1 0 1,-1 0 0,1 1 0,-1-1-1,1 1 1,0-1 0,-1 0 0,1 1-1,0-1 1,0 1 0,0-1 0,0 0-1,0 1 1,1-1 0,-1 1-1,0-1 1,1 0 0,-1 1 0,1-1-1,-1 0 1,1 1 0,0-1 0,-1 0-1,1 0 1,0 0 0,0 1-1,0-1 1,0 0 0,0 0 0,0 0-1,0-1 1,0 1 0,0 0 0,1 0-1,-1-1 1,0 1 0,2 0 0,11 0-5,-1 0 0,1-2 0,0 0-1,-1 0 1,1-1 0,-1-1 0,0 0 0,0-1 0,0-1 0,0 1 0,19-12 0,-17 8-188,1 2 0,-1 0-1,1 0 1,0 2 0,0 0 0,1 1-1,21-2 1,4 9 53,19 1-1061,-35-12-2820,-6-11-4054,-10-2-83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15919,'0'0'8072,"48"49"-7976,-23-34-897,3-1-2210,-2-2-1761,0-5-3428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299 587 15535,'0'0'2754,"-4"12"-859,-39 189 4720,38-170-6452,-2-1 0,0 0 0,-2 0 0,-14 31 0,16-46 48,0-1-1,-1 1 1,-1-2-1,0 1 1,-1-1-1,0 0 0,-1-1 1,0 0-1,-20 15 1,30-26-145,-1 1 0,0 0 0,0-1 0,0 1 0,0-1 0,0 0 0,0 0 0,0 1 0,-1-1 0,1-1 0,0 1 0,0 0-1,-1 0 1,1-1 0,-1 0 0,1 1 0,-1-1 0,1 0 0,0 0 0,-1 0 0,1-1 0,-5 0 0,5-1-40,0 1-1,0-1 0,0 0 0,0 0 1,0 0-1,0 0 0,1 0 1,-1-1-1,1 1 0,0 0 0,0-1 1,0 1-1,0-1 0,0 1 1,0-1-1,1 0 0,-1 1 0,1-1 1,-1-4-1,-1-9 8,0-1 0,0 0 0,2 1 0,0-1 0,1 0 0,1 0 0,0 1 1,1-1-1,1 1 0,1 0 0,0 0 0,1 1 0,1-1 0,0 1 0,1 0 0,1 1 0,0 0 0,1 0 0,0 1 0,1 1 0,0-1 0,1 2 0,1 0 1,0 0-1,0 1 0,1 1 0,0 0 0,1 1 0,0 0 0,25-8 0,24-3-3122,-50 16 1350,1 0 0,-1-2 0,-1 1 1,1-2-1,16-8 0,-5-4-7160</inkml:trace>
  <inkml:trace contextRef="#ctx0" brushRef="#br0" timeOffset="1">741 1 18770,'0'0'10538,"14"60"-10122,-12-20-320,-2 5-128,0 6-1025,-2 2-1249,-6-1 0,-2-3-2691,4-4-4292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13100,'0'0'19667,"16"46"-23318,-2-57-6151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5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8648,'0'0'14804,"9"0"-13742,185 2 1419,107 7-1802,-148 0-567,-447 10-774,10-1 1047,346-22-370,-1-2 0,64-16 0,0 1-2,129-9-696,-413 63-417,15-1-971,47-21-2525,32-10-4111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41 109 9257,'0'0'6513,"-9"0"-4592,-23 5 539,68-7 1577,379-42-54,-146 16-3644,-87 7 217,229 2 1,-383 23-305,-1 0 0,-1 2 0,40 13 0,8-1-4234,-76-18 3204,-14-3-8693,12-9-4495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 992 6726,'0'0'6091,"-5"-8"-5188,-8-15-392,1 2 28,2 0 1,-12-28 0,9 16-369,-1 0 1,-2 1 0,-1 1 0,-1 1 0,-2 1-1,-1 0 1,-1 2 0,-1 0 0,-50-43 0,19 24 14,-2 4 0,-1 2 0,-2 2 0,-67-31 0,49 34-31,-135-43 1,-91-6 281,102 30-443,159 42-11,1 2 0,-2 2 0,-61-4 1,85 11 11,-1 2 1,1 0-1,0 0 0,1 2 1,-1 0-1,0 2 1,1 0-1,0 1 0,0 0 1,-21 12-1,-10 10 33,1 3 0,2 1 0,-56 51 0,29-14 60,-65 78 0,107-110-40,1 1 0,2 1 0,-41 76-1,59-96-47,1 1 0,1 1-1,1 0 1,1 0 0,0 0-1,2 1 1,1-1-1,0 1 1,1 0 0,3 36-1,0-52-110,0 0 0,0-1-1,0 1 1,1 0 0,0-1-1,0 1 1,1-1 0,4 8-1,14 10-2260,-19-21 1831,0-1-1,0 0 0,0 0 1,0 0-1,1 0 1,-1 0-1,0 0 0,0-1 1,1 1-1,3 0 1,7-1-5369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30 9673,'0'0'5,"-8"-6"246,-30-16 502,38 22-708,-1-1-1,0 1 1,0 0-1,1 0 1,-1 0 0,0-1-1,0 1 1,1 0-1,-1 0 1,0 0 0,0 0-1,0 0 1,1 1-1,-1-1 1,0 0-1,0 0 1,1 0 0,-1 1-1,0-1 1,0 0-1,1 1 1,-1-1 0,1 1-1,-1-1 1,0 1-1,1-1 1,-1 1 0,1-1-1,-1 1 1,1-1-1,-1 1 1,1 0-1,-1-1 1,1 1 0,0 0-1,-1 0 1,1 0-1,-13 32 312,11-26-68,-57 181 2931,41-118-3071,3 1 1,4 0-1,3 1 1,0 99-1,8-164-143,1 1 0,-1-1-1,1 0 1,0 1-1,1-1 1,0 0-1,0 0 1,0 0 0,1 0-1,0-1 1,5 8-1,-7-12 2,2 1 1,-1-1-1,0 1 0,0-1 0,1 0 1,-1 0-1,1 0 0,0 0 0,-1-1 1,1 1-1,0-1 0,0 1 0,0-1 1,0 0-1,0 0 0,0-1 0,1 1 1,-1-1-1,0 1 0,0-1 0,1 0 1,-1 0-1,0 0 0,0-1 0,0 1 0,1-1 1,5-2-1,3-1 91,0-1 0,0 0 1,-1-1-1,1 0 0,-1-1 0,-1 0 0,1-1 1,17-17-1,75-85 278,-83 87-360,290-365-623,-279 338-2574,-14 5-2824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27 398 13581,'-1'-1'168,"-1"0"0,0 0 0,0 0 0,1 0 0,-1 0 1,1-1-1,-1 1 0,1 0 0,-1-1 0,1 1 0,0-1 0,0 0 0,0 1 0,0-1 1,0 0-1,0 0 0,0 1 0,0-1 0,1 0 0,-2-4 0,3 5-138,-1-1 0,0 1 0,1-1-1,-1 1 1,1 0 0,-1-1 0,1 1-1,0 0 1,-1-1 0,1 1 0,0 0-1,0 0 1,0 0 0,0 0 0,0 0-1,0 0 1,0 0 0,0 0 0,1 0 0,-1 0-1,0 1 1,0-1 0,1 0 0,-1 1-1,0-1 1,1 1 0,-1 0 0,3-1-1,46-11-18,0 3-1,1 2 0,99-2 1,-76 6 124,897-66 840,180-9 1028,20 11-1521,285-11 488,-467 77-1028,-939 4-204,-39-1 27,-33 0 155,-2012 25 619,1374-41-666,-295-2-595,184 34-210,587-3 403,1 7 0,-211 54 0,352-66 419,0 2 0,1 1 0,0 2 0,-50 27 0,88-41 92,0 1 0,1 0 0,-1 0-1,0 0 1,1 0 0,-1 0 0,1 1 0,0-1 0,-1 1 0,1 0-1,0-1 1,-1 4 0,3-5 12,0 0 0,-1 1 0,1-1 0,0 0 0,0 0 0,0 0 0,0 0 0,0 0 0,1 0 0,-1 1 0,0-1 0,0 0 0,1 0 0,-1 0 0,1 0 0,-1 0 0,1 0 0,-1 0 0,1 0 0,0 0 0,-1 0 0,1-1 0,0 1 0,0 0 0,-1 0 0,1-1 0,0 1 0,0 0 0,0-1 0,0 1 0,0-1 0,0 1 0,0-1 0,0 0 0,0 1 0,1-1 0,-1 0 0,1 1 0,40 10 5,0-2 1,0-1-1,0-3 0,1-1 1,46-2-1,-56-1 37,775 2-604,4-31 611,-323 9 12,1453-72 855,-1529 69-165,-334 15-766,-64 3-100,-50 0 39,-1486-66 445,1475 68-275,-966-48 1347,-3 37-1469,527 40-3048,166 7-2740,72-2-2725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8603 1799 13293,'-241'-274'302,"182"215"-709,-3 3 0,-96-67 0,47 51-867,-4 6 0,-180-78-1,-263-66-37,-295-55 4031,-12 39 1165,-73 27-1873,-17 99-865,718 96-1075,0 10 1,-241 37-1,292-13-268,2 7 0,1 9 1,-193 75-1,264-77 231,2 5 0,2 5 1,2 4-1,4 4 0,2 5 0,-91 80 0,128-91-9,2 3-1,3 2 1,2 3 0,3 2 0,3 2-1,4 2 1,2 3 0,4 1-1,-43 108 1,54-101-77,4 1 1,3 2-1,4 0 1,4 1-1,3 0 1,5 1-1,2 0 1,5 0-1,21 157 1,-6-153-2,4-1 0,3-2-1,4 0 1,4-1 0,3-2 0,5-2 0,2-1 0,5-2 0,66 88 0,-22-55 12,4-3 0,5-5 0,5-4 1,197 147-1,-117-120 361,4-8 1,272 127 0,-206-133-8,5-11-1,3-12 1,5-12 0,360 59 0,-229-79-311,3-18-1,547-16 1,43-99-51,-706 30 80,412-120-1,-487 99 41,-3-10 0,300-155 0,-354 146 30,-5-5 1,-3-8-1,224-196 0,-298 229-21,-4-3-1,-2-3 0,-4-2 1,-3-3-1,-3-3 1,65-123-1,-95 151 50,-3 0 1,-1-2-1,-3 0 0,-2-1 1,-3-1-1,-2 0 0,-2-1 0,-3 0 1,-2 0-1,-3 0 0,-2 0 1,-11-74-1,3 80-66,-2 2-1,-2 0 1,-2 0-1,-2 1 1,-2 1 0,-3 1-1,-1 1 1,-41-59-1,27 53 11,-3 1 1,-1 2-1,-3 1 0,-2 3 0,-1 2 0,-62-41 0,35 34-268,-2 3-1,-2 4 1,-1 3-1,-2 4 0,-2 3 1,-1 4-1,-1 4 0,0 3 1,-157-15-1,127 28-1429,0 4 1,-118 14-1,33 19-3778,197-30 5334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13589 1455 12332,'-617'-137'382,"-11"52"249,398 57-555,-2564-441 943,793 88 1075,-19 123-2100,843 181-131,-1 57-100,955 28 150,0 10-1,-308 63 1,380-47 53,1 7 0,3 7 0,1 5 0,-182 97 0,247-106-200,3 3 1,2 4 0,2 3 0,2 4-1,3 2 1,3 3 0,-85 106 0,106-110 221,2 2 1,3 2-1,3 1 1,2 3-1,4 0 1,3 2-1,2 1 1,4 1-1,-22 120 1,33-117 87,2 0 1,4 0-1,4 1 1,2 0-1,4-1 0,3 1 1,3-2-1,4 1 0,2-2 1,4 0-1,3-1 1,51 104-1,-27-87-61,3-2-1,5-3 1,3-2-1,3-2 1,4-4-1,104 93 1,-23-41-60,6-7 1,224 134-1,-174-138 119,5-9 0,4-9 0,258 81 1,690 151 215,818 70 796,23-144-143,-1296-198-935,2-31 0,0-31 0,1129-150 0,-865-32 1443,-796 138-1356,-2-7 0,-2-8 0,229-119 0,-328 143-27,-2-3 0,-2-4 0,-2-2-1,-1-3 1,78-82 0,-112 100 2,-1-1 0,-2-2-1,-2-1 1,-1-1 0,-2-1-1,-2-1 1,-1-1 0,-2 0 0,-2-2-1,-2 0 1,11-58 0,-17 49-38,-2 1 1,-3-1 0,-1 0 0,-3 0-1,-3 0 1,-13-74 0,2 59 97,-2 1 0,-4 0 0,-2 2 0,-43-84-1,6 41 76,-5 2 0,-4 3 0,-4 4 0,-4 2 0,-106-98 0,69 84 43,-5 6-1,-5 5 0,-237-146 1,182 145-219,-3 8 1,-286-101 0,-257-21-1532,-14 50-3661,415 95 1258,-13-7-2347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1378 214 4676,'-9'-14'310,"-1"0"-1,0 1 1,0 0-1,-1 0 1,-1 1-1,-1 1 0,1 0 1,-1 0-1,-1 2 1,0-1-1,-1 2 1,1 0-1,-28-10 1,13 7 274,0 2 1,0 1-1,-1 1 1,0 2-1,-1 1 1,-49 0-1,26 6-576,0 2-1,0 3 1,1 2-1,0 2 1,0 3-1,2 2 1,0 2-1,1 3 1,-65 36-1,91-43 16,2 1 0,0 1 0,1 1-1,0 1 1,1 1 0,2 1 0,0 0 0,1 2-1,1 0 1,1 1 0,-19 36 0,19-28-65,2 2-1,1 0 1,1 0 0,2 1-1,1 0 1,1 1 0,3 0 0,-2 52-1,6-74-1,1 0 0,0 0-1,1 0 1,1 0 0,-1 0 0,2 0-1,0 0 1,1-1 0,0 0-1,0 0 1,2 0 0,8 13 0,1-4 53,1-1 1,1 0 0,0-2-1,2 0 1,26 19 0,25 15-32,2-3 1,2-3-1,2-3 1,85 33 0,-131-65 47,0-2 0,0-1 1,1-1-1,1-1 0,-1-2 1,0-2-1,1 0 0,0-3 1,-1 0-1,1-2 0,55-13 0,0-7 933,-1-4 0,162-74 0,-208 83-702,-1-2 0,-1-1 0,-1-3 0,-1-1 0,34-29 0,-57 42-133,-2 0 0,1-1-1,-2 0 1,0-1 0,0 0 0,-1-1 0,-1 0 0,-1 0 0,0-1-1,-1 0 1,0-1 0,-1 0 0,-1 0 0,-1 0 0,3-27-1,-6 18-89,0 0 0,-2 0 0,-1 1 0,-1-1 0,-1 1-1,-2-1 1,0 1 0,-2 1 0,0-1 0,-2 2 0,-18-35-1,16 37-187,-1 1-1,0 0 0,-1 1 0,-2 0 0,0 2 0,0-1 1,-2 2-1,0 1 0,-1 0 0,0 1 0,-1 1 0,-33-17 1,35 23-1137,0 1 0,0 0 0,0 1 0,-35-4 1,-8 3-5389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4612,'0'0'5771,"12"0"-4580,288-13 4643,71 25-5651,-18 1-109,-92-12 57,1339-3 1857,-1349-1-1829,1129-10 2191,-1226 14-2278,723-21-774,-730 8 680,268-19 573,-410 31-475,-12 1-17,-32 2-22,-59 3-514,-501-27-1247,124 0 1874,-1381 28 272,568 4-407,-204-10 738,2192-13-550,-55 9-458,1737 24 1092,-1993-5-720,1327 33-1510,-1689-48 1394,-21 0 5,1 0 0,0-1-1,0 0 1,0 0 0,0 0-1,0-1 1,0 0-1,0 0 1,0-1 0,0 1-1,-1-2 1,9-2 0,-15 4-3,0 1 0,-1-1 0,1 1 0,0 0 0,0-1 0,0 1 1,0 0-1,0-1 0,0 1 0,-1-1 0,1 1 0,0 0 1,0 0-1,0-1 0,-1 1 0,1 0 0,0-1 0,0 1 0,-1 0 1,1 0-1,0-1 0,-1 1 0,1 0 0,0 0 0,-1 0 0,1 0 1,0-1-1,-1 1 0,1 0 0,0 0 0,-1 0 0,1 0 0,-1 0 1,1 0-1,0 0 0,-1 0 0,1 0 0,-1 0 0,1 0 0,-1 0 1,-23-5 32,-437-21-90,285 21 60,-2727-48-326,1871 99-1516,592-15-2218,228-15 383,-69 4-5634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9641,'0'0'8995,"11"0"-8546,183 18 592,-1 1-892,417-31 239,-370 0 411,291 23 0,546 10-105,-376-28 1153,-670 7-1272,0 2 0,45 8 0,-22-2-490,-39-7-131,4 1 271,-31 0-1595,-6-3-1795,-4-1-2371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4:0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859 125 7207,'0'-9'1105,"0"6"-921,0 0-1,0-1 1,0 1 0,0-1 0,0 1-1,-1 0 1,0-1 0,1 1 0,-1 0 0,0 0-1,-1-1 1,1 1 0,0 0 0,-1 0-1,0 0 1,0 1 0,0-1 0,0 0-1,0 1 1,0-1 0,-1 1 0,1 0 0,-1 0-1,0 0 1,1 0 0,-1 0 0,0 0-1,0 1 1,0-1 0,0 1 0,-1 0-1,-3-1 1,-17-5 345,0 0 1,0 2-1,-1 1 0,0 1 0,0 1 0,0 1 0,-40 4 1,58-2-529,0 1 0,0 0 0,0 0 1,0 0-1,0 1 0,1 0 1,-1 1-1,1 0 0,0-1 0,-10 9 1,-53 55 15,58-56-16,-32 38 152,2 1 0,3 2 1,1 2-1,3 2 1,2 1-1,3 1 0,3 2 1,2 0-1,3 2 1,2 0-1,4 1 0,2 1 1,2 0-1,-2 122 0,11-98-119,17 144 0,-9-192-30,1 0 0,2-1 0,2 0 0,1-1-1,34 70 1,-42-99-10,1 0-1,1-1 1,0 1-1,0-1 1,0 0-1,1-1 1,0 1-1,1-1 1,0-1-1,0 0 1,0 0-1,1 0 0,-1-1 1,19 8-1,-19-11 7,-1 0 0,1 0-1,0 0 1,0-1-1,0 0 1,0-1-1,0 0 1,0 0-1,0 0 1,0-1-1,0 0 1,0-1 0,0 0-1,0 0 1,-1-1-1,1 0 1,-1 0-1,0-1 1,10-6-1,13-11 46,-2 0 0,-1-2 0,-1-1 0,0-2 0,36-47 0,95-155 636,-104 143-576,-3-4 1,-5-1-1,50-139 0,-71 158-95,-4-2 0,-3 1 0,-3-2 0,-3 0-1,1-99 1,-12 154-1,0-1 0,-1 0-1,-1 1 1,-1 0 0,-1-1 0,0 1 0,-11-25-1,12 36-4,-1 0-1,0 0 0,-1 0 1,1 1-1,-1 0 0,-1 0 1,0 0-1,1 1 0,-2 0 1,1 0-1,-1 1 0,0-1 1,0 1-1,-1 1 0,1-1 1,-1 1-1,0 1 0,-15-5 1,8 4 1,0 0 0,-1 1 0,1 1 1,-1 1-1,0 0 0,1 1 0,-1 0 0,0 2 1,1-1-1,-1 2 0,-20 6 0,-50 22-7717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1001 175 9097,'0'0'1126,"-5"-11"-224,-5-11-520,2 4 43,0 1 1,-1 1-1,-14-20 1,21 31-266,-2 1 1,1 0-1,-1 0 0,1 0 1,-1 1-1,0-1 0,0 1 1,0 0-1,-1 0 0,1 0 1,-1 1-1,0 0 1,0 0-1,0 0 0,0 0 1,0 1-1,-9-2 0,-3 3-30,0 0 0,0 1 0,0 1 0,0 1 0,0 1 0,0 0 0,1 1-1,0 0 1,0 2 0,0 0 0,-22 13 0,2 3 2,0 1 0,2 1 0,-47 45 1,50-37-65,1 1 1,1 2 0,2 0-1,2 2 1,1 1 0,2 1-1,-24 62 1,5 8-66,-46 193 0,61-199 2,6 0 0,3 2 1,6 0-1,3 160 0,8-248-2,2 0 0,1 0 0,0-1 0,1 1 0,0-1 0,2 0 0,0 0 0,1 0 0,1-1 0,13 20 0,-16-27 2,1-1 0,0-1 1,1 1-1,0-1 0,0 0 1,1-1-1,0 1 0,0-2 1,0 1-1,1-1 0,-1 0 1,1-1-1,0 0 0,1 0 1,-1-1-1,1 0 0,-1-1 1,1 0-1,19 1 0,-12-4 28,-1 0 0,0-1 1,0 0-1,0-1 0,0-1 0,0-1 0,-1 0 0,1-1 0,-1-1 0,-1 0 0,1-1 0,-1-1 1,23-18-1,13-14 294,-2-2 0,47-56 0,-84 88-266,79-88 196,-4-3 0,83-131 0,-131 173-201,-3-1 1,-3-2-1,-2-1 1,-3-1-1,33-126 1,-53 160-7,-1 0 1,-2 0-1,-1 0 1,-1 0-1,-2 0 1,-3-33-1,0 47 6,1 1 0,-2 0-1,0 0 1,-1 0 0,-1 0 0,-1 0 0,0 1-1,0 0 1,-2 1 0,0 0 0,0 0 0,-22-23-1,14 21 25,0 1 0,-2 1 0,1 0 0,-1 2 0,-1 0 0,-1 1 0,1 1 0,-2 0 0,1 2 0,-1 1 0,0 1 0,-29-5 0,22 6-84,0 2-1,0 0 0,-1 3 1,1 0-1,0 2 0,-1 0 0,1 3 1,1 0-1,-36 12 0,50-13-190,0 2 1,0 0-1,1 0 0,-22 15 0,30-17-429,-1 0 1,1 0-1,0 1 1,0 0-1,1 0 0,-1 0 1,-4 9-1,1 2-5152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581 286 4100,'0'0'1804,"0"-11"-1051,-1-11 183,0 0 0,-1 0 0,-1 0 0,-1 0 1,-11-34-1,13 50-719,0 0 1,0 0 0,0 0-1,-1 1 1,0-1 0,0 1-1,0 0 1,-1 0 0,0 0-1,0 0 1,0 0 0,0 1-1,-1 0 1,1 0 0,-1 0-1,0 0 1,-1 1 0,1 0-1,-1 0 1,1 0 0,-1 1-1,0 0 1,0 0 0,0 0-1,0 1 1,-9-1 0,6 1-194,0 2 1,0-1-1,0 1 1,0 0-1,0 1 1,0 0-1,1 0 1,-1 1-1,1 0 1,-12 6-1,6-1 28,1 1 0,0 0 0,1 1 0,0 0 0,-12 15 0,-5 4 63,2 2 0,2 1 0,1 1 0,-35 62 0,48-72-61,0 0 1,2 0-1,0 1 0,2 0 0,1 1 0,0 0 0,2 0 1,-2 46-1,7-30-39,1 0 0,3-1 0,1 0 1,2 0-1,1 0 0,2-1 0,2-1 0,2 0 1,1 0-1,22 34 0,-26-51 0,1-1 0,1-1 1,1-1-1,1 0 0,0-1 1,1 0-1,1-1 0,21 13 0,-24-19 40,0-1 1,1-1-1,0 0 0,0-2 0,1 0 0,-1 0 0,1-1 0,1-2 1,-1 1-1,1-2 0,31 1 0,-34-5 143,0 1 0,0-2 0,0 0 0,0-1 0,-1 0 0,1-2 0,-1 1 0,0-2 0,-1 0 0,1 0 0,-1-1 0,-1-1 0,0 0 1,0-1-1,13-13 0,-7 5-33,-1-1 1,0 0 0,-2-1 0,0-1-1,-1 0 1,-2-1 0,0-1 0,13-34-1,-19 37-140,0 0-1,-1 0 0,-1 0 1,-1-1-1,-1 1 0,-1-1 1,-1 1-1,-1-1 0,0 0 1,-2 1-1,-4-22 0,-1 14-12,-1 1 1,-1 0-1,-1 0 0,-1 1 0,-1 1 1,-1 0-1,-25-31 0,-97-153-28,134 204-82,-1 1-1,0 0 1,1 0 0,-1 0-1,-1 0 1,1 1 0,0-1-1,-1 1 1,0 0 0,0 0-1,-4-3 1,4 5-337,0-1 1,0 1-1,1 0 0,-1 0 1,0 0-1,0 0 0,-1 1 1,1 0-1,0 0 0,0 0 1,0 0-1,0 0 0,-7 3 1,-24 8-5892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1320 7847,'0'0'11019,"7"11"-10026,0 0-794,-1 0 0,0 0-1,0 1 1,-2 0 0,1 0 0,-2 0 0,1 1 0,-2-1-1,1 1 1,-2 0 0,1 12 0,-3 42 56,-3-1 0,-13 76 0,-38 132-363,30-158 70,-7 35 38,7 1 0,-10 260 0,35-405-10,0-1-1,0 1 0,0 0 1,1-1-1,0 1 0,1-1 1,-1 0-1,1 1 0,1-1 1,-1 0-1,1 0 1,0 0-1,0 0 0,1-1 1,-1 1-1,1-1 0,6 6 1,-4-7 10,0 1 0,1 0 0,0-1 0,0-1-1,0 1 1,0-1 0,0 0 0,1-1 0,-1 1 0,1-2 0,0 1 0,0-1 0,0 0 0,9 0 0,414-8 892,-192-3-850,469 6-2578,355 19 2840,188 1 418,2388 1-482,-2174-11 547,-2-53-111,-650-6-660,1364-53 69,-1872 103-26,533-11-699,-2-37 1136,-792 46-416,809-69 523,-843 73-589,0-1 1,0 0-1,0-1 0,0 0 1,-1-1-1,0 0 1,1 0-1,-1 0 0,-1-2 1,1 1-1,12-11 1,10-10-9,43-48 0,-36 35 1,62-64 43,-4-4-1,-5-4 1,-6-5-1,-4-2 1,-5-4-1,91-201 1,-147 271-160,-1 0-1,-3-1 1,18-100-1,-23 65-162,0-146 0,-9 135-67,1 58 375,-2 0 1,-2 0-1,-1 0 0,-2 0 1,-13-53-1,14 84 16,0 0 0,-1 0 0,0 1 0,-1 0 1,0 0-1,0 0 0,-1 0 0,0 1 0,0 0 0,-1 0 0,0 1 0,-1 0 0,-12-9 0,4 5-53,-1 1 1,-1 1 0,0 1-1,0 1 1,0 0-1,-23-4 1,-333-65-386,-7 30 111,259 32 96,-2403-141-991,-7 187 1594,12 110-849,3 60 206,2235-178 234,-2153 189 260,1099-57-27,19 95 152,1084-192 185,-171 39 450,383-96-1929,17-3-4440,7-13-3799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5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17 7719,'-15'-3'2760,"-21"-2"-2270,0 0 0,0 3 0,-1 1 1,1 2-1,0 1 0,0 1 0,0 3 0,1 1 0,-69 22 0,72-16-280,0 0 0,1 2 0,1 2-1,1 0 1,0 2 0,1 1 0,2 2 0,0 0 0,1 2 0,1 0 0,1 2-1,2 1 1,0 0 0,2 2 0,1 0 0,1 1 0,2 0 0,-17 49 0,0 18-122,4 1 1,4 2-1,-10 104 1,16-34-365,5 172 0,13-312 232,0-1-1,3 0 1,0 0 0,2 1-1,1-2 1,15 45 0,-19-66 47,1 0-1,0-1 1,0 1 0,0-1 0,1 0-1,0 0 1,0 0 0,1-1 0,-1 1-1,1-1 1,0 0 0,1-1 0,-1 1 0,1-1-1,0 0 1,0 0 0,0-1 0,1 0-1,-1 0 1,1 0 0,0-1 0,0 0 0,0 0-1,0-1 1,0 0 0,0 0 0,0-1-1,0 1 1,0-2 0,0 1 0,0-1-1,10-2 1,3-2 154,0 0-1,-1-2 0,0 0 1,0-1-1,0-1 0,30-20 1,100-80 691,-141 103-800,94-78 482,-4-3 0,-4-5 0,90-114 0,-133 141-439,-2-2 1,-4-2-1,-3-2 1,-2-2-1,-4-1 1,29-88-1,-50 115-57,-2 0-1,7-51 0,-17 81-17,-1 0 0,-1 0-1,0-1 1,-1 1 0,-1 0-1,-1-1 1,-1 1-1,0 0 1,-7-20 0,7 30-17,0 1 1,0 0 0,-1 0 0,0 0 0,0 0 0,0 1-1,-1-1 1,0 1 0,0 0 0,0 1 0,0-1-1,-1 1 1,0 0 0,0 0 0,0 1 0,0 0 0,-1 0-1,0 0 1,1 1 0,-1 0 0,0 0 0,-9-1-1,-14-1-183,0 1 0,0 2 0,-54 4 0,83-3 172,-58 6-1067,0 3-1,-88 26 1,27-6-5265,64-18-3404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85 136 9897,'0'0'1912,"-9"-5"586,-10-3-1163,-15-6 1130,11 3 2250,31 10-2186,31-2-2170,614 11-290,-887-4 68,-109-1 372,315-8-398,28 5-109,0-1 0,-1 1-1,1 0 1,0 0-1,-1 0 1,1-1 0,0 1-1,-1 0 1,1 0-1,0-1 1,0 1 0,-1 0-1,1-1 1,0 1-1,0 0 1,0-1 0,0 1-1,-1 0 1,1-1 0,0 1-1,0 0 1,0-1-1,0 1 1,0-1 0,0 1-1,0 0 1,0-1-1,0 1 1,0 0 0,0-1-1,0 1 1,0-1-1,1 0 1,0-1-6,1 0 1,-1 1-1,1-1 0,0 0 0,0 0 1,0 1-1,0-1 0,0 1 1,0-1-1,0 1 0,1 0 1,-1 0-1,0 0 0,1 0 0,4-1 1,85-18-12,1 4-1,0 3 1,99 1 0,-129 8-58,-37 2-64,-17 2-28,-14 1 16,-39 5 115,-145 33 151,-31 5-264,73-30-3240,109-14-2181,16-5-4762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1421 158 10474,'-11'-9'1110,"-10"-9"-542,-1 1 1,-1 1-1,0 1 0,-1 1 0,-1 1 0,-41-15 0,43 21-321,0 1-1,0 1 0,-1 1 0,0 1 0,0 1 0,0 1 0,0 2 0,-47 6 0,38-1-182,-1 2-1,1 1 1,1 2-1,0 1 1,-51 28-1,22-4-94,2 3 0,1 3-1,3 2 1,1 2-1,-72 82 1,93-90 163,1 0 0,3 2 0,1 1 0,2 2 1,1 0-1,3 2 0,-22 60 0,33-73-44,2 0 0,1 1 0,1 0 0,2 1 0,1 0 1,2-1-1,1 1 0,2 0 0,1 0 0,1 0 0,14 53 0,-10-63-90,1-2 0,0 1 0,2-1 1,1 0-1,0-1 0,2-1 0,0 0 0,1 0 0,30 30 0,-31-37 5,1 0-1,1-1 0,0 0 0,0-1 1,1-1-1,1 0 0,-1-1 0,2-1 1,-1-1-1,1 0 0,0-2 0,35 7 1,-30-9 169,1-1-1,-1-1 1,1-1 0,-1-1 0,0-2 0,1 0 0,-1-1 0,0-1-1,43-17 1,-37 10-11,-1-2-1,-1 0 0,0-2 0,-1-1 1,0-2-1,-2 0 0,23-23 1,-17 12-69,-2-2 1,-1 0 0,-2-2 0,-1 0 0,-2-2 0,-1-1 0,-2 0 0,-1-2 0,-3 0 0,-1 0 0,14-62 0,-21 62-92,-1 0 1,-3-1 0,0 1 0,-3-1-1,-1 1 1,-2 0 0,-14-67 0,12 87-335,0 1 1,-1 0-1,-2 0 0,1 1 1,-2 0-1,0 0 1,-22-27-1,23 33-344,-2 1-1,1 0 0,-1 1 1,-1 0-1,0 1 0,0 0 1,-1 0-1,1 1 0,-2 1 1,1 0-1,-25-7 0,-27-3-7372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 761 9577,'0'0'3182,"1"-11"-1335,-1 5-1528,1 0 0,-1 0 1,0 1-1,-1-1 0,0 0 1,0 0-1,0 0 0,0 0 1,-1 1-1,0-1 0,0 0 0,-1 1 1,1 0-1,-1-1 0,-4-4 1,-28-33 203,-2 3 1,-1 0-1,-2 3 0,-2 1 1,-1 2-1,-52-30 1,12 14-571,-2 5 0,-146-58 0,127 67 37,-2 5 1,-1 4-1,-185-21 1,115 33-17,-274 10-1,400 9 22,1 1 0,0 3-1,0 2 1,1 2 0,0 2-1,-66 30 1,82-30-5,1 2 1,1 1-1,1 1 0,0 2 0,2 1 1,0 1-1,1 2 0,2 0 1,0 2-1,-21 29 0,33-36 26,2 0 0,-1 1-1,2 1 1,1 0 0,1 0 0,0 0-1,2 1 1,0 1 0,2-1-1,0 1 1,2-1 0,0 1 0,1 0-1,2 0 1,0 0 0,2 0 0,0-1-1,11 37 1,-12-52-87,1-1 0,0 0 0,0 0 1,0 0-1,1-1 0,0 1 0,0-1 0,0 0 0,5 5 0,-7-8-169,0 0 0,1-1 0,-1 1 0,0-1 0,1 1 0,-1-1 0,1 0 0,-1 0 0,1 0 0,4 1 0,-5-2-163,1 0-1,-1 0 1,0 0 0,0 0 0,0 0-1,1 0 1,-1-1 0,0 1 0,0-1-1,0 1 1,0-1 0,0 0 0,0 0-1,0 0 1,2-1 0,24-27-11208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170 206 6246,'8'-8'374,"20"-20"192,26-29 2118,-45 47-899,0-1-1,-1 0 1,9-16-1,-16 26-1589,0 0-1,0-1 0,-1 1 1,1 0-1,-1 0 1,1 0-1,-1 0 1,1-1-1,-1 1 0,0 0 1,0 0-1,0-1 1,1 1-1,-1 0 1,0 0-1,0-1 0,-1 1 1,1 0-1,0 0 1,0-1-1,-1 1 1,1 0-1,-1 0 0,1-1 1,-1 1-1,1 0 1,-1 0-1,0 0 1,1 0-1,-2-1 0,-1 0-13,0 0-1,0 0 0,1 1 1,-1-1-1,0 1 0,0 0 1,0 0-1,-1 0 0,1 1 1,0-1-1,0 1 0,-4-1 0,-5 0-68,0 1-1,0 1 0,0-1 0,0 2 1,0 0-1,-13 4 0,16-3-90,0 2 0,0-1 1,1 1-1,0 0 0,0 1 0,0 0 0,1 0 0,0 1 1,0 0-1,1 0 0,-1 1 0,1 0 0,1 0 0,0 0 1,0 0-1,-6 16 0,4-7 178,1 1 0,0 0 1,1 1-1,1 0 0,1-1 0,0 1 1,1 28-1,2-44-179,-1 1 1,1-1-1,1 0 1,-1 0-1,0 0 0,1 0 1,0 1-1,0-1 1,0 0-1,0 0 1,0 0-1,0 0 0,1-1 1,-1 1-1,1 0 1,0-1-1,0 1 0,0-1 1,0 1-1,1-1 1,4 4-1,-3-4-8,0 0 0,1 0-1,-1-1 1,1 1 0,0-1-1,0 0 1,-1 0 0,1-1-1,0 1 1,0-1 0,0 0-1,0 0 1,-1-1 0,7-1 0,3-1 59,0 0 0,0-2 1,0 0-1,-1 0 0,0-1 1,0-1-1,0-1 1,-1 1-1,0-2 0,0 0 1,14-14-1,-8 6-38,0-2-1,-1 0 1,-1-1-1,0-1 1,19-36-1,-29 46-55,0 0 0,-1 1 0,-1-2 0,0 1 0,0 0 0,-1-1 0,-1 0 1,0 0-1,1-20 0,-19 44-960,9 3 674,0 0-1,1 0 0,1 0 1,0 1-1,1 0 1,1 0-1,0 0 0,2 1 1,-1-1-1,2 1 0,0-1 1,4 21-1,-4-33-41,1-1-1,-1 1 1,1 0 0,0-1-1,1 1 1,-1-1-1,1 1 1,-1-1 0,1 1-1,0-1 1,0 0 0,0 0-1,1 0 1,-1 0-1,1-1 1,4 4 0,18 5-4742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15951,'0'0'1367,"10"-2"-91,10-2-620,1 0 0,-1 2 0,1 0 0,-1 2 0,1 0 0,28 4 0,-32-2-323,0 1 0,-1 0 0,1 1 1,-1 1-1,1 1 0,-1 0 0,-1 1 1,25 15-1,-37-20-245,0 0 1,0 0-1,0 1 1,0-1-1,-1 1 1,1 0-1,-1-1 0,1 1 1,-1 0-1,0 1 1,-1-1-1,1 0 1,0 0-1,-1 1 1,0-1-1,0 1 1,0-1-1,0 1 1,0 4-1,-1-2 110,0 0 0,0 0 0,-1 0 0,0-1 0,0 1-1,-1 0 1,0-1 0,0 1 0,0-1 0,0 1 0,-4 4 0,-6 9 202,-1-1 0,0-1 0,-2 0 0,0 0 1,-20 16-1,7-10-358,18-15-43,0 0 0,1 1-1,-15 16 1,24-25-3,0 1 1,0-1-1,0 0 0,0 0 1,0 1-1,0-1 0,0 0 1,0 1-1,0-1 0,0 0 1,0 1-1,0-1 0,0 0 1,0 1-1,0-1 0,0 0 1,0 0-1,1 1 0,-1-1 1,0 0-1,0 0 0,0 1 1,1-1-1,-1 0 0,0 0 1,0 1-1,0-1 0,1 0 1,-1 0-1,0 0 0,0 0 1,1 1-1,-1-1 0,0 0 1,1 0-1,-1 0 0,0 0 1,1 0-1,-1 0 0,0 0 1,0 0-1,1 0 0,-1 0 1,0 0-1,1 0 0,-1 0 1,0 0-1,1 0 0,-1 0 1,0 0-1,0 0 0,1-1 1,25 2-641,-22-1 414,33-2-2040,0-2 0,0-1 0,55-15 0,-5-3-3853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57 332 10378,'0'0'2845,"-9"0"-1441,-25 1-155,33-1-1185,1 0 0,-1 0-1,1 0 1,-1 0 0,1 0-1,-1 0 1,1 0-1,-1 0 1,1 0 0,0 0-1,-1 0 1,1 0 0,-1-1-1,1 1 1,-1 0-1,1 0 1,0 0 0,-1-1-1,1 1 1,-1 0 0,1-1-1,0 1 1,-1 0 0,1-1-1,0 1 1,-1 0-1,1-1 1,0 1 0,0-1-1,0 1 1,-1 0 0,1-1-1,0 1 1,0-1 0,0 1-1,0-1 1,0 1-1,0-1 1,0 1 0,0-1-1,0 1 1,0-1 0,0 1-1,0 0 1,0-1-1,0 1 1,0-1 0,0 1-1,0-1 1,1 1 0,-1-1-1,11-20 776,5 2-504,2 1 1,0 0-1,0 1 0,2 1 0,0 1 0,1 0 0,27-13 0,3 2-314,0 2 0,62-18 0,-71 28-11,1 1 0,0 3 0,71-7 0,-94 15-12,1 1 0,-1 1-1,1 1 1,-1 0 0,0 2 0,1 1 0,-1 0 0,-1 1 0,1 1-1,20 10 1,57 35 17,32 15 104,-111-59-6,0-1 0,0 0 0,1-1 0,0-1 0,34 2 0,3-5 56,1-2 1,-1-2-1,0-3 0,76-19 1,213-75-184,-335 97 19,24-9-6,-16 5 31,0 0 0,1 2 0,0 0 0,1 1 1,-1 1-1,1 0 0,23 1 0,-37 4 125,-1-1 0,0 1 1,1 0-1,-1 0 0,0 1 0,0-1 1,-1 1-1,1 0 0,0 1 0,-1-1 1,0 1-1,0 0 0,0 0 0,4 5 1,30 25 115,-22-25-220,0-1-1,1-1 1,0 0 0,0-1 0,0-1 0,1 0-1,0-1 1,0-1 0,19 0 0,22 0-153,85-6 0,-42-8-903,105-25 0,36-5 546,-200 36 1048,0 2 0,0 2 1,72 8-1,-91-1-26,1 0-1,-1 1 1,-1 2 0,1 0-1,22 13 1,49 19 492,-55-28-992,0-3 1,0-1-1,1-3 0,0-1 1,0-1-1,1-3 0,52-4 1,-15-5-1447,0-4 1,138-38-1,-203 46-151,-1 0 0,0-1-1,0 0 1,16-9 0,-7-2-5662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1012 10122,'0'0'2191,"4"-9"4721,15-29-5899,549-648 1267,-364 456-1918,-195 219-358,-7 8-44,0 0 0,0 0-1,0 0 1,0 1 0,1-1 0,-1 1 0,1-1 0,0 1 0,0 0 0,0 0 0,0 0 0,0 0 0,0 0-1,7-2 1,-12 19-7065,-6-7 1633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84 11179,'0'0'2268,"10"-10"215,-6 5-1917,32-36 1116,-34 38-1327,0 1-1,1-1 1,0 1-1,0 0 1,0 0-1,0 0 1,0 0 0,0 0-1,0 0 1,1 1-1,-1 0 1,0 0-1,7-2 1,-10 6-241,1-1 1,-1 1-1,0 0 0,0-1 1,0 1-1,0 0 1,0-1-1,-1 1 0,1 0 1,-1-1-1,1 1 1,-1-1-1,-2 4 0,-12 21 387,-1-1-1,-1 0 1,-1-1-1,-1-1 1,-45 42-1,25-25-43,-82 87 572,-134 153 93,248-273-1198,2-4-79,1 2 1,0-1-1,0 0 0,0 1 1,1 0-1,-1 0 0,-2 7 1,6-11-1875,2-7-1046,9-17-1697,2-10-2029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15887,'0'0'5899,"11"6"-4260,22 16-857,-2 1-1,-1 1 1,0 2 0,-2 1 0,27 34 0,-20-18-815,-2 2 0,-2 0 0,32 64 0,-59-99-370,17 26-1010,-20-35 1011,0 0 1,1 1-1,-1-1 0,0 0 1,0 0-1,1 0 1,-1 0-1,1 0 0,-1 0 1,1 0-1,-1-1 1,1 1-1,-1 0 0,1-1 1,0 1-1,-1-1 1,1 0-1,0 0 0,-1 1 1,4-1-1,10-2-7403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17136,'0'0'4570,"-1"11"-3684,-18 289 3205,16-14-6570,5-358-4914,-1 17 383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67 332 11307,'0'0'1644,"-8"0"998,-28-1-159,35 2-2387,0-1 0,0 0 1,0 0-1,0 0 0,0-1 1,1 1-1,-1 0 0,0 0 0,0 0 1,0-1-1,0 1 0,1 0 1,-1-1-1,0 1 0,0-1 1,1 1-1,-1-1 0,0 1 0,1-1 1,-1 1-1,0-1 0,1 0 1,-1 1-1,1-1 0,-1 0 1,1 1-1,0-1 0,-1 0 0,1 0 1,0 1-1,-1-1 0,1 0 1,0 0-1,0 0 0,0 0 1,-1 1-1,1-1 0,0 0 0,0 0 1,0 0-1,1 0 0,-1 0 1,0 1-1,0-1 0,0 0 1,1 0-1,-1 0 0,0 0 0,1 1 1,-1-1-1,1 0 0,-1 1 1,1-1-1,-1 0 0,1 1 1,0-2-1,30-37 831,6 6-238,69-50 0,-85 69-446,1 1 0,0 1 0,1 0-1,1 2 1,30-9 0,-51 17-232,0 1 0,1 0 0,-1 0 0,1 0 0,-1 1 0,1-1 0,-1 1 0,1 0 0,0 0 0,-1 0 0,1 0 0,-1 1 0,1-1 0,-1 1 0,1 0 0,-1 0 0,1 0 0,-1 1 0,0-1 0,1 1 0,-1 0 0,0-1 0,0 2 0,-1-1 0,5 3 0,-2 3 72,-1-1 1,1 1-1,-1-1 1,-1 1 0,1 0-1,-1 1 1,-1-1-1,0 0 1,2 13-1,-4-19-60,3 15 206,1-1 1,0 0-1,1 0 1,1-1-1,9 21 1,-12-32-150,-1 0 0,1 0 0,0 0 1,1 0-1,-1-1 0,0 1 0,1-1 1,0 0-1,0 0 0,0-1 1,0 1-1,0-1 0,1 1 0,-1-2 1,1 1-1,-1 0 0,1-1 1,0 0-1,-1 0 0,1 0 0,0 0 1,8-1-1,-3 0-15,0 0-1,0-1 1,0 0 0,0-1-1,0 0 1,0-1 0,0 0-1,-1 0 1,0-1 0,1 0-1,-1-1 1,-1 0 0,1 0-1,-1-1 1,0 0 0,0 0-1,-1-1 1,10-11 0,-8 8-389,-1-1-1,0 0 1,-1 0 0,-1-1 0,1 0 0,-2 0 0,0-1-1,0 1 1,-1-1 0,0 0 0,-2 0 0,1 0-1,0-19 1,-3-22-9851,-1 34 358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14029,'0'0'5958,"64"0"-3876,-18 0-64,11 0-385,10 0-448,4 0-736,5 0-289,-3 0-96,-9 1-32,-9 3-833,-13-2-512,-11 2-288,-13-4-545,-10 0-449,-21-1-5957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18193,'0'0'2050,"69"0"-320,-11-11 448,12-1-1025,7 2-192,0 2-160,-9 2-769,-5 2-353,-14 0-2273,-6-3-3460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160 116 10282,'0'0'4943,"6"-10"-2124,-1 2-2112,15-33 975,-19 38-1319,0 0 0,0 0-1,-1 1 1,1-1 0,-1 0-1,0 0 1,0 0 0,0 1 0,-1-1-1,0-5 1,0 7-282,0-1-1,0 1 1,0 0-1,0-1 1,0 1-1,-1 0 0,1 0 1,0-1-1,-1 1 1,1 0-1,-1 1 1,0-1-1,1 0 1,-1 0-1,1 1 1,-1-1-1,0 1 1,0-1-1,1 1 1,-1 0-1,0-1 1,0 1-1,1 0 1,-1 0-1,0 1 1,0-1-1,0 0 1,1 0-1,-3 1 1,-2 0-64,0 0 0,0 0 0,0 0 0,0 1 0,0 0 1,0 0-1,-9 5 0,7-1 50,1 1 1,-1-1 0,1 1-1,1 1 1,-1-1 0,1 1-1,0 0 1,-8 17-1,11-20-10,1 0 0,-1 0 0,1 0 0,0 0 0,0 1 0,1-1 0,0 1 0,0 0 0,0-1 0,1 1 0,-1 0 0,1-1 0,1 1 0,-1 0 0,1-1 0,0 1-1,2 6 1,-1-10-44,-1 1 0,1-1 0,0 0 0,0 0 0,0 0 0,0 0-1,0 0 1,1-1 0,-1 1 0,0 0 0,1-1 0,-1 0-1,1 0 1,0 0 0,-1 0 0,1 0 0,0 0 0,0-1 0,-1 1-1,1-1 1,0 0 0,0 1 0,0-2 0,0 1 0,2 0 0,7-1 30,0 0 0,-1 0 0,1-1 0,22-7 0,-18 3-7,1-1-1,-1-1 0,-1 0 1,0-1-1,0-1 0,-1 0 1,0-1-1,-1 0 1,0-1-1,0-1 0,-2 0 1,0-1-1,0 0 0,-1 0 1,10-21-1,-15 13 65,-5 21-98,0 1 1,0 0 0,0 0-1,0 0 1,0-1-1,0 1 1,0 0 0,0 0-1,0-1 1,-1 1-1,1 0 1,0 0 0,0 0-1,0-1 1,0 1 0,0 0-1,-1 0 1,1 0-1,0 0 1,0 0 0,0-1-1,-1 1 1,1 0-1,0 0 1,0 0 0,0 0-1,-1 0 1,1 0 0,0 0-1,0 0 1,-1 0-1,1 0 1,0 0 0,0 0-1,-1 0 1,1 0-1,0 0 1,0 0 0,-1 0-1,1 0 1,0 0-1,-3 1 0,1 1 0,-1-1 0,1 1 0,0-1 0,0 1 0,0-1 0,0 1 0,0 0 0,0 0 0,0 0 0,1 0 0,-3 4 0,-4 8 7,0-1 0,1 2 0,-8 24 0,13-33-36,0 0 1,0-1-1,1 1 1,0 0-1,0 0 0,1 0 1,-1 0-1,1-1 1,1 1-1,-1 0 0,1 0 1,0 0-1,2 6 1,-2-10-142,0 0 1,0 0-1,0 0 1,0-1 0,1 1-1,-1 0 1,0-1-1,1 1 1,0-1-1,-1 0 1,1 1 0,0-1-1,-1 0 1,1 0-1,0 0 1,0 0-1,0 0 1,0-1 0,3 2-1,42 3-6066,-9-5-898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18674,'-17'24'6883,"-9"12"-4326,-71 98-2677,-49 25 352,85-97-94,-57 77 0,110-128-1552,14-27-7668,4-14 2479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14478,'0'0'11370,"73"32"-9448,-41 1-544,11 4-578,3 3-415,3-1-257,0-1-64,-3-3-352,-5 0-1186,-9-3-1248,-5-4 768,-11-1-2210,-4-8-2018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23030,'0'0'6086,"2"57"-4965,1-19-32,1 10-641,4 2-384,-1 1-32,5-2-128,0 0-545,1-5-544,-3-5-769,-1-4-448,-5-5 384,-4-10-1345,0-10-1313,-7-10-4741</inkml:trace>
  <inkml:trace contextRef="#ctx0" brushRef="#br0" timeOffset="1">1 220 13068,'0'0'14542,"81"0"-13677,-30 0-449,8 0-320,2 0-1281,-1-1-3651,-7-11-4645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16239,'0'0'5472,"-9"7"-3118,3-2-1934,-1 0 0,1 0 0,0 1 0,1 0 0,-1 1 0,1-1-1,0 1 1,1 0 0,-1 0 0,2 0 0,-1 1 0,1-1-1,0 1 1,0 0 0,1 0 0,-2 13 0,3-15-352,0-1 0,1 1 0,-1-1-1,1 1 1,1 0 0,-1-1 0,1 1 0,0 0 0,0-1 0,0 1 0,1-1 0,0 0 0,0 1-1,1-1 1,-1 0 0,5 6 0,-3-7-65,0 0 0,-1-1-1,2 0 1,-1 0 0,0 0 0,0 0-1,1-1 1,0 1 0,-1-1 0,1 0-1,0-1 1,0 1 0,0-1 0,0 0-1,0 0 1,0-1 0,0 1 0,7-2-1,13 1-274,-1-2 0,26-4 0,-25 2-102,47-1 0,-71 5 387,1 0 0,-1 0 0,1 0 0,0 1 0,-1-1 0,1 0 0,-1 1 0,1-1 0,-1 1 0,1 0 0,-1-1 0,1 1 0,-1 0 0,0 0 0,1 0 0,-1 0 0,0 0 0,0 0 0,0 0 0,1 0 0,-1 1 0,-1-1 0,1 0 0,0 1 0,0-1 0,0 0 0,-1 1 0,1-1 0,-1 1 0,1 0 0,-1-1 0,1 1 0,-1-1 0,0 1 0,0-1 0,0 1 0,0 0 0,0-1 0,0 1 0,0 0 0,-1-1 0,0 3 0,0 2 54,0 0-1,-1 1 0,0-1 1,0 0-1,0-1 0,-1 1 1,0 0-1,0-1 0,-7 10 1,-3-1-24,0-1 1,-2-1 0,1-1-1,-1 0 1,-1-1 0,0 0 0,0-1-1,-1-1 1,0-1 0,-1 0-1,0-2 1,1 0 0,-2 0 0,1-2-1,-32 2 1,48-4-146,-1-1 1,0 0-1,1 0 0,-1 0 0,0-1 1,0 1-1,1-1 0,-1 1 0,1-1 1,-1 0-1,0 0 0,1 0 0,0 0 1,-1-1-1,1 1 0,0-1 1,-1 1-1,1-1 0,0 0 0,0 0 1,0 0-1,1 0 0,-1 0 0,0 0 1,1 0-1,-1 0 0,1-1 1,0 1-1,0-1 0,-1-3 0,0 1-320,1-1 0,1 1 0,-1-1 0,1 1-1,0-1 1,0 1 0,0-1 0,1 1 0,0-1 0,0 1-1,0-1 1,1 1 0,-1 0 0,5-8 0,15-21-6844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16464,'0'0'4062,"9"7"-886,15 11-1840,-1 2-1,-1 0 0,20 24 0,-34-35-1048,-1 1-1,0-1 1,0 1-1,-1 0 1,-1 0-1,0 1 0,0 0 1,-1 0-1,0 0 1,-1 0-1,-1 0 1,2 14-1,-2-9-286,-2-1 0,0 1 0,-1-1 0,-1 1 0,0-1 0,-1 0 0,0 0 0,-1 0 0,-10 22 0,3-14 0,-1-1 0,-1 0 0,-1-1 0,-1 0 0,-19 20 0,-3 2-923,-52 44 0,73-73-357,0 0-1,-2-2 0,0 1 1,0-2-1,-1-1 0,-26 11 1,5-11-17794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97 144 8872,'0'0'10053,"6"-9"-9333,-4 5-658,1 0-1,-1 1 1,1-1-1,0 0 1,0 1-1,1 0 1,-1 0-1,1 0 1,-1 0-1,1 0 1,0 1-1,0 0 1,0-1 0,1 2-1,-1-1 1,0 0-1,1 1 1,-1 0-1,1 0 1,5-1-1,471-35 1344,-168 20-1352,-269 7 123,-386 5 151,185 8-297,23-4-11,-213 7 213,315-1-153,20-2-48,13-1-13,540-9-97,-291-1-18,-169 8 95,-33 1 13,0-2 1,55-9-1,-219 5 576,-8 9-503,-1 5 0,-219 45 0,97 8-3442,201-50-1367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17040,'0'0'3865,"9"0"-1986,81-7 1899,49-3-1695,72 2-3321,-177 13-1328,-34-5 2392,1 0 0,0 0-1,0 1 1,-1-1 0,1 0 0,0 1 0,-1-1 0,1 1-1,-1-1 1,1 1 0,-1-1 0,1 1 0,-1-1 0,1 1-1,-1-1 1,1 1 0,-1 0 0,1-1 0,-1 1 0,0 0-1,1-1 1,-1 1 0,0 0 0,0-1 0,0 1 0,0 0-1,1 0 1,-1-1 0,0 1 0,0 0 0,0 0 0,-1-1-1,1 1 1,0 0 0,0 0 0,0-1 0,0 1 0,-1 0-1,1-1 1,0 1 0,-1 1 0,-8 6-4983,-7-2-3561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 811 11755,'0'0'865,"3"-10"-700,-1 2 72,0 0-1,1 1 1,0-1 0,0 0-1,1 1 1,0 0-1,1 0 1,-1 0-1,1 0 1,1 1-1,-1-1 1,12-8-1,-17 15-198,1-1-1,-1 1 1,1 0-1,-1-1 0,1 1 1,-1 0-1,0-1 1,1 1-1,-1-1 1,1 1-1,-1-1 0,0 1 1,1-1-1,-1 1 1,0-1-1,0 1 1,0-1-1,1 1 0,-1-1 1,0 0-1,0 1 1,0-1-1,0 1 1,0-1-1,0 0 0,0 1 1,0-1-1,0 1 1,0-1-1,0 1 1,0-1-1,-1 0 0,1 1 1,0-1-1,0 1 1,-1-1-1,1 1 1,0-1-1,0 1 0,-1-1 1,0 0-1,-25-18 865,8 7-45,-58-75 1295,52 56-1888,-41-39 0,-210-164-105,235 206-7,-1 1 0,-1 2 1,-1 2-1,-2 2 1,-62-22-1,59 29-154,-1 1-1,-1 3 1,1 2-1,-1 2 1,-1 2-1,1 2 1,0 3-1,-1 1 1,1 3-1,0 2 1,1 3-1,0 1 0,0 3 1,1 1-1,1 3 1,1 2-1,0 2 1,-42 27-1,38-16-14,2 1-1,0 3 1,3 2-1,1 2 1,-59 72-1,79-85 17,2 2-1,1 0 1,2 2-1,1 0 0,1 0 1,2 2-1,2 0 0,0 1 1,3 0-1,-8 45 1,16-69-1,0 1 0,1-1 0,1 0 0,0 1 0,1-1 0,0 0 0,0 0 0,5 15 0,-5-22 10,0-1 1,1 1-1,-1-1 1,1 0-1,0 1 1,0-1-1,1 0 0,-1 0 1,1 0-1,-1 0 1,1-1-1,0 1 1,0-1-1,0 0 1,0 1-1,0-2 0,1 1 1,-1 0-1,1 0 1,-1-1-1,1 0 1,0 0-1,-1 0 1,1 0-1,0 0 1,0-1-1,5 0 0,-7 1-66,-1-1 0,1 0-1,0 0 1,0 1 0,0-1-1,0-1 1,0 1 0,-1 0-1,1 0 1,0-1 0,0 1-1,0-1 1,0 1 0,-1-1-1,1 0 1,0 0 0,-1 0-1,1 0 1,-1 0 0,1 0-1,-1 0 1,1 0 0,-1-1-1,0 1 1,1 0 0,-1-1-1,0 1 1,1-3 0,0-2-582,0 0 0,-1 0 1,0-1-1,0 1 1,-1 0-1,0-1 0,0-7 1,0 14 588,-1-34-4060,-1-4-1729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56 11563,'0'0'929,"-8"10"-620,0 1 40,1 0-1,0 0 0,1 0 0,0 1 0,1-1 0,0 1 0,1 1 0,0-1 0,-2 17 0,-5 34 896,4 2 0,2-1 0,6 108-1,-1-170-1169,0 1 0,0-1-1,0 1 1,1-1-1,-1 0 1,1 1-1,0-1 1,0 0-1,-1 1 1,2-1-1,-1 0 1,0 0 0,0 0-1,1 0 1,-1 0-1,1 0 1,-1 0-1,1 0 1,0-1-1,0 1 1,0-1-1,0 1 1,0-1-1,0 0 1,0 1 0,0-1-1,1 0 1,-1-1-1,0 1 1,1 0-1,-1-1 1,0 1-1,1-1 1,-1 0-1,1 0 1,-1 0 0,1 0-1,-1 0 1,1 0-1,-1-1 1,4 0-1,6-2 191,0 0 0,-1-1 0,1 0 0,-1 0-1,0-1 1,-1-1 0,14-8 0,17-16 145,0-2 1,-3-2-1,43-46 0,93-127-1144,-49 56-7865,-90 111 1500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29 9449,'-9'0'2135,"-1"1"-1839,-1 0-1,0 1 0,1 1 0,-1-1 1,1 2-1,-1-1 0,1 1 0,1 1 1,-1 0-1,1 0 0,-1 1 0,-12 11 1,-5 8-76,0 1 1,1 1-1,2 2 1,1 0-1,1 2 1,2 0-1,1 1 1,1 1-1,2 1 1,-18 52-1,9-8-24,3 2 0,4 0-1,-14 139 1,24-138-154,4 1 1,10 134-1,-4-188 66,2 1 1,1-1-1,2 0 0,0-1 0,2 1 0,1-1 0,1-1 1,1 0-1,1-1 0,2 0 0,18 24 0,-27-42-81,-1 0-1,1-1 0,1 0 1,-1 0-1,1 0 0,0-1 1,1 0-1,-1 0 0,1-1 1,0 0-1,0 0 0,0-1 1,1 0-1,-1-1 0,1 1 1,-1-2-1,1 1 0,12 0 1,-10-3-16,0 1 0,0-2 0,-1 1 0,1-1 0,-1-1 0,0 0 1,1 0-1,-1-1 0,0-1 0,-1 1 0,1-2 0,-1 1 0,0-1 0,14-13 1,7-9 190,-1-1 0,-2-2 1,-1 0-1,-2-2 1,-1-1-1,33-64 1,-23 28 652,-2-2 0,33-123 0,-40 101-622,-5-2 0,-4 0 0,-4 0 0,-5-1 1,-10-171-1,1 230-194,-13-60 0,13 84-24,-1-1 1,-1 1-1,0 0 1,-1 0-1,-1 1 1,-16-25 0,21 34-44,0 1 1,0 0 0,-1 0 0,0 0 0,0 1 0,0-1-1,0 1 1,0-1 0,0 1 0,0 0 0,-1 0 0,1 0-1,-1 1 1,0-1 0,1 1 0,-1 0 0,0 0 0,0 0-1,0 1 1,1-1 0,-1 1 0,0 0 0,0 0 0,0 0 0,0 1-1,0-1 1,-4 2 0,1 0-452,1 0 1,-1 1-1,1-1 1,-1 1-1,1 1 1,-6 3-1,-31 30-7486,31-21-2664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300 674 4324,'-7'-13'-448,"-22"-40"430,2-1 0,-21-64 0,-11-94 3995,21 68 5040,36 135-8061,-2 0 1,1 0-1,-2 0 1,-6-13-1,10 21-799,1 0 1,-1 0-1,0-1 0,1 1 0,-1 0 0,0 0 0,1 0 0,-1 0 0,0 0 0,0 0 0,0 0 0,0 0 0,0 0 1,0 0-1,-1 0 0,1 1 0,0-1 0,0 0 0,0 1 0,-1-1 0,1 1 0,0 0 0,-1-1 0,1 1 0,0 0 1,-1 0-1,1 0 0,0 0 0,-1 0 0,1 0 0,0 0 0,-1 0 0,1 0 0,0 1 0,-1-1 0,1 1 0,0-1 1,-1 1-1,1-1 0,0 1 0,0 0 0,0-1 0,0 1 0,-2 1 0,2 0-98,-1 1 0,0-1 0,1 1-1,0-1 1,-1 1 0,1-1 0,0 1 0,0 0 0,0 0-1,1-1 1,-1 1 0,1 0 0,0 0 0,-1 0 0,1 0 0,1-1-1,-1 1 1,0 0 0,1 0 0,-1 0 0,1-1 0,0 1-1,2 5 1,2 7 82,1 0 0,15 25 1,-21-39-120,119 206 543,154 305 1112,-250-459-1677,-5-9 0,1-1 0,48 75 0,-49-101 17,-18-17-17,0 0 1,1-1-1,-1 1 1,0 0-1,1 0 1,-1 0-1,1 0 1,-1 0-1,0-1 1,1 1 0,-1 0-1,0 0 1,0 0-1,1-1 1,-1 1-1,0 0 1,1-1-1,-1 1 1,0 0-1,0 0 1,0-1 0,1 1-1,-1-1 1,0 1-1,0 0 1,0-1-1,0 1 1,0 0-1,0-1 1,0 1-1,0 0 1,0-1 0,0 0-1,1-51-143,-2 34-69,1 2-709,-1-28-4090,-3 14-3439,0 12-1063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1156 9577,'0'0'6048,"-3"9"-2946,-2 2-2145,-3 13 201,6 1 2541,6-26-295,13-13-2383,9-20-188,-2-2 0,-1 0 0,24-52 0,-4 6-439,374-599-312,-299 494-89,-109 173 7,-6 8 0,0 0 0,1 0 0,0 1 0,0 0 0,0-1 0,1 1 0,8-7 0,-12 13-29,0 1 0,-1 0 0,1-1 0,-1 1 0,1 0 0,-1-1 0,0 1 0,1 0 0,-1 0 0,0 0 0,0-1 0,0 1 0,-1 0 0,1 0 0,-1 2 0,-1 4-35,-1-1 1,0 0-1,0 1 1,0-2-1,-1 1 1,0 0-1,-1-1 1,-7 10 0,-51 48-52,18-20 139,-22 37-11,-78 118 1,-39 100 192,159-257-156,-86 176-61,145-291-97,3 2 1,4 2-1,54-71 0,161-183-1509,-249 315 1513,16-20-356,8-10-540,43-39 0,-78 90 898,-42 59 484,-65 76 0,58-80 130,-55 74 206,-276 350 2856,377-488-3555,11-18-113,12-18-374,2 1 0,40-51-1,-19 28-74,307-394-5195,-169 228-1283,-198 231 8489,-36 43 744,4 1 1,1 3-1,-49 73 1,57-73-1539,-58 79 43,-53 65-596,155-202-167,0 0 0,0 0 0,0 1 0,0-1 0,0 0 0,0 0 0,0 0 0,0 0 0,0 1 0,0-1 0,0 0 0,0 0 0,0 0 0,0 0 0,0 0 0,-1 0 0,1 1-1,0-1 1,0 0 0,0 0 0,0 0 0,0 0 0,0 0 0,-1 0 0,1 0 0,0 0 0,0 1 0,0-1 0,0 0 0,-1 0 0,1 0 0,0 0 0,0 0 0,0 0 0,0 0 0,0 0 0,-1 0 0,1 0 0,0 0 0,0 0 0,0 0 0,0 0 0,-1 0 0,1 0 0,0-1 0,0 1 0,0 0 0,0 0 0,-1 0 0,1 0 0,0 0 0,0 0 0,0 0 0,0-1 0,0-12-2085,7-20-1604,9-22-2725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4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14189,'0'0'8190,"11"11"-6370,-8-9-1718,9 8 313,-1 1 1,0 0-1,-1 1 1,0 0 0,-1 1-1,11 17 1,336 715 2680,-348-726-3086,69 157 260,-64-149-136,2-2 0,1 1 0,0-2 0,28 31 0,-30-43-5,-14-20 83,-18-23-14,-13-9-175,-30-37-579,-82-136 0,-158-382-2866,297 589 3906,7 18-383,9 22-104,65 109 162,114 228 702,-175-334-815,-2-3-36,1-1 0,2-1 0,1 0 0,40 53 0,-29-63-1435,-7-17-3268,-15-8-266,-6-10-2120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1589 545 4452,'0'0'139,"1"1"1,-1-1-1,0 0 0,0 1 0,1-1 0,-1 0 0,0 0 1,1 1-1,-1-1 0,1 0 0,-1 0 0,0 0 0,1 0 0,-1 1 1,0-1-1,1 0 0,-1 0 0,1 0 0,-1 0 0,1 0 1,-1 0-1,0 0 0,1 0 0,-1 0 0,1 0 0,-1 0 1,0 0-1,1 0 0,-1-1 0,1 1 0,-1 0 0,0 0 1,1 0-1,-1-1 0,0 1 0,1 0 0,-1 0 0,0-1 1,1 1-1,17-10 1651,-16 6-1417,0 1 1,0-1 0,0 0 0,0 0 0,0 1 0,-1-1 0,0 0 0,0 0 0,0-1-1,0 1 1,0 0 0,-1 0 0,0 0 0,0 0 0,0-1 0,-1 1 0,1 0 0,-1 0 0,0 0-1,-1-5 1,-4-11 90,-1 1 0,-17-34 0,17 38 137,2 2-444,-2 1 1,1 0-1,-1 0 1,-1 1 0,0 0-1,-1 0 1,0 0 0,0 2-1,-1-1 1,0 1 0,-1 0-1,0 1 1,-1 0 0,-17-8-1,-19-11-130,21 10-23,-2 1 0,0 2 0,-33-11 0,10 7 38,-1 2 0,0 2 0,-1 3-1,0 2 1,-71-2 0,79 11-5,-58 8-1,85-5-22,0 0 0,1 2-1,0 0 1,0 1-1,-34 18 1,-21 14 356,-91 66 1,134-82-249,2 0 0,1 3 0,1 0 0,1 1 0,-35 48 0,36-41 32,2 1 0,1 1-1,2 1 1,-20 52 0,38-70-393,9-14-2172,-7-5 2108,1 1 1,-1-1-1,1 1 0,-1-1 1,1 0-1,-1 0 0,0 0 1,1 0-1,-1 0 0,0 0 0,0 0 1,0 0-1,0 0 0,0-1 1,0 1-1,0 0 0,1-2 1,4-17-4695,-1-5-2658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9769,'0'1'279,"-1"0"0,0 0-1,1 0 1,-1 0 0,1 0 0,-1 0-1,1 0 1,0 0 0,0 1 0,-1-1-1,1 0 1,0 0 0,0 0-1,0 1 1,0-1 0,0 0 0,0 0-1,1 0 1,-1 0 0,1 2 0,3 52 1609,-1-18-1014,-3-6-424,5 54 784,-4-79-1066,0 0 1,0 0-1,0 0 0,1 0 0,0 0 0,0-1 1,1 1-1,-1-1 0,1 1 0,6 7 0,-7-11-76,0 1-1,1-1 0,-1 0 0,1-1 0,0 1 0,0 0 0,-1-1 0,1 1 0,0-1 0,0 0 0,0 0 1,0 0-1,0-1 0,1 1 0,-1-1 0,0 1 0,0-1 0,0 0 0,1 0 0,-1 0 0,0-1 1,0 1-1,0-1 0,0 0 0,0 0 0,4-1 0,4-2 73,-1-1 0,0 0 0,0 0 0,0-1 0,17-13 0,13-17 352,36-39 0,-17 15-1996,5 3-5535,-31 32 518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14744 459 14350,'-769'-73'5,"311"33"-10,-817-21-2321,754 47 1657,170 1 536,-2244-86 3090,1716 52-2673,-547-19-435,770 47 13,-908-7 191,1206 42 172,2 15 1,1 16-1,-386 102 1,546-99-69,3 7-1,-285 126 1,371-132-339,2 5-1,2 4 1,3 4-1,3 5 1,-148 138-1,153-115 147,4 4-1,5 4 0,4 3 0,5 4 0,4 3 0,5 2 1,6 4-1,4 1 0,-44 143 0,80-199 177,2 1-1,3 1 1,3 0 0,3 0 0,0 82-1,9-96-87,2-1-1,1 0 0,3 0 1,2-1-1,2 0 0,2-1 1,31 70-1,-12-47 11,4-2 0,3-1 0,2-2 0,73 83 0,-46-71-10,4-2 0,146 113 0,-72-83-179,4-7 0,4-7 0,254 107 0,-221-121-21,3-9 0,232 50 0,411 20 277,-308-81 147,742 85 168,747-23-337,-10-186-27,-1581 47-69,2038-185 53,73-161-112,-1448 125 106,-980 210 39,-2-6-1,-1-4 0,-3-5 0,170-105 0,-202 105 142,-2-2-1,-3-3 1,-2-3-1,-2-3 1,-3-2-1,-2-3 1,50-77-1,-74 90-195,-2-2 0,-3 0 0,-2-2 0,-2-1 0,-3-1 0,-2 0 0,-3-2 0,-2 0 0,-3 0 0,4-104 0,-13 68 30,-3 0 0,-5 0 0,-4 1 0,-4 0 0,-3 1 1,-34-91-1,23 98-94,-4 2 0,-3 0 0,-4 3 0,-3 2 0,-109-144 0,85 139-45,-4 3 1,-4 3-1,-3 4 1,-140-101-1,94 92 5,-4 5 0,-3 5 0,-3 6 0,-3 7 0,-2 5 0,-2 7 0,-231-46 0,-509-21-4453,712 97 2885,-61-7-5347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12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1041 66 7207,'-14'-5'731,"13"5"-733,-39-15 740,-1 2-1,-80-15 1,107 26-504,-1 0 0,0 1-1,1 1 1,-1 0 0,0 1-1,1 1 1,-1 0 0,1 1-1,0 1 1,0 0 0,0 1-1,0 0 1,-21 12 0,-6 10 251,0 2 0,2 2 0,1 1 1,2 2-1,1 1 0,-50 68 1,46-49-202,2 1 1,3 2 0,2 2 0,-36 93-1,51-102-263,1 1 0,3 0 0,2 1 0,3 1 0,1-1 0,3 1 0,3 59 0,3-73-58,1-1 0,2 1 1,2-1-1,1-1 1,2 1-1,2-2 1,1 1-1,1-2 0,3 0 1,30 50-1,-38-72 31,0 0-1,1-1 0,1 0 0,0 0 0,1-1 0,0-1 1,0 0-1,1-1 0,0 0 0,1-1 0,0 0 0,0-1 1,1-1-1,-1 0 0,2-1 0,15 3 0,-13-5 1,0-1-1,1-1 1,-1 0-1,0-1 0,0-1 1,1-1-1,-1-1 1,0 0-1,-1-1 0,1-1 1,-1-1-1,0 0 1,30-16-1,-1-4 108,-2-2-1,-1-2 1,-1-2 0,66-66-1,-46 33 324,105-145 0,-136 164-114,-2-1 1,-2-1-1,-2-1 0,28-81 1,-41 94-238,-2 0 1,-1-1 0,-2 0-1,-2-1 1,-1 1-1,-2-1 1,-4-56-1,1 77-69,-1 0-1,-1 0 1,-1 0-1,0 0 0,-1 1 1,-1 0-1,-1 0 0,0 0 1,-1 1-1,0 0 0,-1 0 1,-1 1-1,-1 0 1,0 1-1,0 0 0,-1 1 1,-1 1-1,0-1 0,-1 2 1,0 0-1,0 1 0,-1 0 1,0 1-1,-1 1 1,0 0-1,-18-5 0,1 3-60,0 2 0,0 1 0,-1 1 0,0 2 0,0 1 0,0 2 0,0 1 0,0 2 0,1 1 1,-39 11-1,31-5-249,1 2 1,0 2-1,0 1 1,2 3 0,0 0-1,1 3 1,-58 43 0,45-20-2322,32-14-3288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17969,'0'0'2562,"77"3"513,-26-17-576,9-5-706,2-2-928,-2 3-448,-6 3-257,-7 3-160,-11 9-256,-15 3-1154,-9 2-768,-12 15-192,-2 3-385,-20 7-2402,-11 2-6470</inkml:trace>
  <inkml:trace contextRef="#ctx0" brushRef="#br0" timeOffset="1">0 409 14414,'0'0'7335,"65"-13"-4389,-24-1-575,3-4-1026,4 3-801,2-1-480,0 4 1,-5-1-802,-3 4-1409,-3 0-1121,-7 2-2947,-5-3-3555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41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1352 334 4773,'2'-27'418,"1"3"-59,-1 0 0,-1 0-1,-1 0 1,-5-33-1,4 50-230,-1 1-1,1-1 0,-1 1 1,-1 0-1,1-1 0,-1 1 0,0 0 1,-1 0-1,1 1 0,-1-1 0,0 1 1,-1 0-1,1 0 0,-1 0 1,0 1-1,0-1 0,0 1 0,-1 0 1,0 1-1,-8-5 0,-3 1 28,-1 0 0,1 1 0,-1 1 1,0 1-1,-1 1 0,1 0 0,-1 1 0,1 1 0,-1 1 0,1 1 0,-1 0 1,0 1-1,1 1 0,0 1 0,-33 12 0,10-1-32,0 2 0,1 2 0,1 2-1,2 1 1,-59 45 0,30-14 5,4 3-1,1 3 1,3 2-1,3 3 1,3 3-1,3 1 1,2 3-1,-63 130 1,94-163-83,1 0 1,1 1-1,2 1 0,2 0 1,2 1-1,2-1 0,1 1 1,2 76-1,4-97-41,1 0-1,1 0 1,1 0-1,1 0 1,0 0 0,2-1-1,0 0 1,17 30-1,-17-36 2,2-1 1,0 0-1,0 0 0,1-1 0,0 0 0,1-1 0,1 0 0,-1-1 1,1 0-1,1-1 0,0 0 0,26 11 0,-19-12 16,1 0 0,1-1 0,-1-1-1,1-1 1,0-1 0,0-1 0,0-1 0,0-1 0,1 0-1,-1-2 1,31-6 0,-10-2 47,-1-1-1,1-2 0,-2-2 1,70-36-1,-37 11 65,-1-4 1,-2-3-1,-2-4 0,-3-2 0,65-67 0,-81 69 99,-3-3 0,-2-1-1,-2-2 1,-3-3 0,-2 0-1,41-95 1,-64 122-188,-3 0-1,0-1 1,-2-1-1,-2 1 1,-1-2 0,-2 1-1,-1-1 1,-1-50 0,-4 71-4,-1-1 1,0 1 0,-1-1 0,-1 1 0,0 0 0,-1 0-1,-1 1 1,0-1 0,-11-16 0,10 20 22,0 0 0,-1 1 1,-1 1-1,0-1 0,0 1 0,-1 1 0,0 0 1,0 0-1,-1 1 0,0 0 0,0 1 1,-19-8-1,4 5-28,-1 1 0,0 1 1,0 1-1,-1 2 0,1 1 0,-1 1 1,0 1-1,-41 4 0,12 3-11,0 2 0,1 3 0,-60 19 0,60-13-205,2 2-1,0 2 0,1 3 1,-86 51-1,95-38-1520,43-37 1559,1 1 0,-1-1 1,0 0-1,1 1 0,-1-1 0,1 1 0,-1 0 0,1-1 0,0 1 0,-1-1 0,1 1 0,-1 0 0,1-1 0,0 1 0,0 0 0,-1-1 0,1 1 1,0 0-1,0-1 0,0 1 0,0 0 0,0 0 0,0-1 0,0 1 0,0 1 0,14 0-6737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49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573 172 10666,'5'-10'139,"1"-2"-109,-4 8-30,1-1 0,-1 1 0,0-1 0,-1 0 1,1 0-1,-1 0 0,0 0 0,0 0 1,0 0-1,0-9 0,-1 13 14,0 0 0,0 0 0,0 0 1,-1 0-1,1 1 0,0-1 0,0 0 0,0 0 0,-1 0 0,1 0 1,0 1-1,-1-1 0,1 0 0,0 1 0,-1-1 0,1 0 0,-1 0 1,1 1-1,-1-1 0,0 1 0,1-1 0,-1 1 0,0-1 0,1 1 1,-1-1-1,0 1 0,1-1 0,-1 1 0,-1-1 0,-30 2 967,23 1-668,0 0 0,0 1 0,0 1 0,1-1 0,-13 8 0,-1 6-17,0 1 0,1 1 0,1 0 0,1 2 0,-26 35 0,-73 128 768,76-109-669,3 1-1,-33 97 1,56-127-319,2 1 0,2 1-1,2 0 1,2 1 0,-1 60 0,8-96-67,1-1-1,1 1 1,0-1-1,1 0 1,0 1 0,1-1-1,0 0 1,6 15 0,-6-22-3,0 1 0,0-1 0,0 0 0,1 0 0,-1 0 0,1-1 0,1 1 0,-1-1 0,0 0 0,1 0 0,0-1 0,0 1 0,0-1 0,0 0 0,1 0 0,-1-1 0,1 1 0,9 1 0,2 0 119,1-1 0,-1-1-1,0 0 1,1-1 0,-1-1 0,1-1-1,-1-1 1,1 0 0,-1-1 0,0-1-1,32-11 1,0-4 186,-1-3-1,78-46 1,-52 23-194,-2-4 1,-2-3-1,96-90 0,-130 105-99,-1-1 0,-1-1 0,-3-2 1,-1-1-1,-2-2 0,-2 0 0,25-62 0,-41 82-8,-2 0-1,0 0 1,-2 0 0,0-1-1,-2 0 1,-1 0 0,-1 0-1,-2-38 1,0 53 0,-1 0 0,-1 0 0,1 0 0,-2 0 0,1 1 0,-2-1 0,1 1-1,-1-1 1,0 1 0,-1 1 0,0-1 0,-1 0 0,0 1 0,0 0 0,0 1 0,-1-1 0,0 1 0,-1 1 0,0-1 0,0 1 0,0 1 0,0-1 0,-18-7 0,5 6 23,0 0 1,0 1-1,0 1 1,-1 2-1,1 0 1,-1 1 0,0 1-1,0 1 1,0 0-1,-37 8 1,9 1-22,1 2-1,1 2 1,-75 31 0,60-16-128,1 3 1,1 2-1,-76 55 0,95-56-1249,0 2-1,-56 61 1,41-26-4801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1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15611 508 15567,'-33'-24'436,"-1"2"-1,0 2 1,-2 1 0,0 1 0,-72-23 0,-201-38-203,296 76-236,-974-140-3363,-9 83 3365,829 53 320,-1790-64 1130,-1 78-144,1102 20-1185,-2668 104 956,3369-123-1047,-733 40-20,0 39-63,15 78 220,638-101 167,-371 152 1,219-26-170,325-153-145,2 2 0,2 3 0,-104 96 0,142-118-31,1 2-1,1 0 1,0 1-1,2 1 1,1 0-1,1 2 0,1-1 1,1 1-1,-10 34 1,16-41-1,2 1 1,0 0 0,1 0-1,0 0 1,2 0-1,1 1 1,0-1 0,1 0-1,2 0 1,0 0-1,1 0 1,1 0 0,12 33-1,-1-19-13,2 0-1,1-1 0,1-2 0,2 0 1,1 0-1,1-2 0,1-2 1,2 0-1,52 40 0,-6-13 6,3-4 0,157 79-1,-86-63 52,2-7 1,3-6-1,221 47 0,488 38 127,811-22 32,5-111-106,1077-92 3,-813-40-198,2324-455-1,-3450 416 235,-19-50 162,-714 190-117,-1-4 1,101-53-1,-166 74-124,0 0-1,-1-1 1,0-1 0,-1 0-1,26-26 1,-36 32-26,-1 1-1,1-1 1,-1 0-1,1 0 1,-1 0-1,-1-1 1,1 1-1,-1-1 1,0 1-1,0-1 1,-1 0-1,0 0 1,0 0-1,0 0 1,0 0-1,-1 0 1,0 0-1,-1 0 1,1 1-1,-1-1 1,-2-7-1,1 4 15,-1 1 0,0-1-1,-1 1 1,0 0 0,-1 0-1,1 0 1,-2 1 0,1 0 0,-9-9-1,-4-2 9,0 0-1,-26-16 0,-16-9-2,-118-63 1,-78-18-36,128 65-1592,-153-94 1,250 131-70,-52-44-1,-10-31-4019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5604 15407,'0'0'2994,"9"-11"-2951,53-54 30,2 2-1,91-68 0,38-33 736,162-217 1601,-31-28-835,-229 285-1366,689-866 236,52 41-322,849-701 385,-1424 1420-432,88-83-1730,-335 300 555,0-2 0,18-25 0,-5-16-4980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19186,'0'0'3908,"18"82"-3556,-5-18 65,2 14-129,4 3-192,-2-2-32,-1-2-64,1-11-96,-4-11-993,-2-14-513,-5-19 193,-5-14-833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79 19731,'0'0'4164,"22"62"-2755,3-47-32,10-7-480,9-8-481,4 0-287,2-14-65,1-12-96,-5-5-641,-10 0-832,-10 2-161,-17 8-1505,-9 11-1249,-15 9-2755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3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2 150 15086,'0'0'10026,"78"-3"-7976,-30-30-673,6-4-832,-5 3-481,-8 7-577,-7 13-1633,-16 13-1441,-12 1-1826,-6 19-2403</inkml:trace>
  <inkml:trace contextRef="#ctx0" brushRef="#br0" timeOffset="1">6 511 17745,'0'0'2883,"-6"50"-1026,17-46-447,16-4-449,10-18 224,9-13-385,3-10-607,2-4-514,-1 0-1921,-8-1-2370,-3 2-3716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0 18962,'0'0'1986,"-8"75"320,-12-17-961,-3 10-384,-3 4-192,1-1-289,1-8-384,3-13-64,6-10-448,1-17-128,5-16-1,1-7-736,-1-12-1826,-1-19-2723</inkml:trace>
  <inkml:trace contextRef="#ctx0" brushRef="#br0" timeOffset="1">0 218 19186,'0'0'4580,"67"23"-1088,-24-23-1410,9 0-513,4 0-960,1 0-513,-2 0-352,-8 0-2467,-14 7-5797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2 144 18225,'0'0'1164,"1"10"-758,10 37 1141,1-1 0,36 87 0,12 41-962,-50-131 266,-2 1 1,-2 1-1,2 74 1,-12-190-456,-22-119 1,8 70-389,8 47-79,-20-220-750,29 291 813,1-1 0,0 1 0,0 0 0,0 0 0,0-1 0,0 1 0,0 0 0,0-1 0,1 1 0,-1 0 0,1 0 0,-1 0 0,1 0 0,0-1 0,0 1 0,0 0 0,0 0 0,1 1 0,-1-1 0,0 0 1,1 0-1,-1 0 0,1 1 0,0-1 0,2-1 0,-1 3 0,0-1 0,0 0 0,1 1 0,-1 0 0,1 0 0,-1 0 0,0 0 0,1 1 1,-1-1-1,0 1 0,0 0 0,1 0 0,-1 0 0,0 0 0,0 1 0,5 2 1,3 1 6,0 1 0,-1 0 0,1 1 1,-1 0-1,-1 0 0,1 1 0,-1 1 1,0-1-1,8 12 0,-14-16 18,0 0 1,-1 1-1,1-1 1,-1 1-1,0-1 0,0 1 1,0 0-1,0 0 0,-1 0 1,0 0-1,0 0 1,0 0-1,-1 0 0,0 0 1,0 0-1,0 0 1,-1 0-1,1 0 0,-1 0 1,0 0-1,-1 0 0,1 0 1,-1 0-1,-4 8 1,1-4 71,0-1 0,-1 0 0,0-1 1,-1 1-1,1-1 0,-1 0 1,0-1-1,-1 0 0,0 0 0,0 0 1,0-1-1,-1-1 0,1 1 0,-1-1 1,0-1-1,-15 5 0,20-7-209,0 0 0,-1 0 0,1 0 0,0-1 0,-1 1 0,1-1 0,0 0 0,-1-1 0,1 1-1,0-1 1,-1 1 0,1-1 0,0-1 0,0 1 0,0-1 0,0 1 0,0-1 0,0 0 0,0 0 0,0-1-1,1 1 1,0-1 0,-1 0 0,1 0 0,0 0 0,0 0 0,0-1 0,1 1 0,-1-1 0,1 1 0,0-1 0,0 0-1,0 0 1,0 0 0,1 0 0,0 0 0,0-1 0,-1-4 0,0 5-342,1 0 0,0-1 1,0 1-1,0 0 0,1 0 1,-1-1-1,1 1 0,0-1 1,0 1-1,1 0 0,-1-1 0,1 1 1,0 0-1,0 0 0,1 0 1,-1-1-1,1 1 0,0 0 1,0 1-1,0-1 0,0 0 0,1 1 1,-1-1-1,1 1 0,0 0 1,0 0-1,0 0 0,1 0 0,-1 0 1,1 1-1,-1-1 0,1 1 1,0 0-1,0 0 0,0 1 1,0-1-1,0 1 0,0 0 0,1 0 1,6-1-1,31-5-5191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4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3171,'12'-3'2771,"30"-11"-226,-29 8-855,0 1 0,-1-2-1,1 1 1,-1-2 0,-1 0-1,0 0 1,14-13 0,-9 4-1208,-1-1-1,19-26 1,-29 37-472,-1 0 0,0-1-1,0 1 1,0-1 0,-1 1 0,0-1-1,-1 0 1,0 0 0,3-17 0,-5 24 12,0 0 0,0 0 1,0 0-1,0 0 0,0 0 1,0 1-1,0-1 0,-1 0 1,1 0-1,0 0 0,-1 0 1,1 0-1,0 1 0,-1-1 1,1 0-1,-1 0 0,1 1 1,-1-1-1,1 0 0,-1 0 1,0 1-1,1-1 0,-1 1 1,0-1-1,1 1 0,-1-1 1,0 1-1,-1-1 1,-1 0 31,1 0 1,-1 1-1,1 0 1,-1-1-1,0 1 1,1 0-1,-1 0 1,0 0-1,1 1 1,-4 0-1,-1 0-6,1 1 1,-1 0-1,1 0 0,-1 0 0,1 1 1,0 0-1,-10 6 0,7 0 150,1 0 0,0 0 0,0 1 0,1 0 1,0 1-1,0-1 0,1 1 0,1 0 0,0 1 0,1-1 0,0 1 0,0 0 0,1 0 0,1 0 0,0 1 0,1-1 1,0 0-1,2 25 0,-1-35-189,0 0 0,0 0 0,1 0 0,-1 0-1,0 0 1,1 0 0,0 0 0,-1 0 0,1 0 0,0-1 0,0 1 0,0 0 0,0 0 0,0-1 0,0 1 0,1-1 0,-1 1 0,0-1 0,1 0 0,-1 1 0,1-1 0,0 0 0,3 2 0,-2-2-61,1 0-1,-1 0 1,1-1 0,-1 1 0,1-1 0,-1 0 0,1 0 0,-1 0 0,1 0 0,0-1 0,-1 1 0,5-2 0,4-2-711,-1 0 1,0 0 0,0-1 0,0 0 0,-1-1-1,20-14 1,8-14-4363,-5-4-2295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19474,'0'0'10170,"0"11"-9588,2 30-457,1-1 0,3-1 0,1 1 0,24 74 0,-31-112-125,1-1 1,-1 1 0,1 0 0,0 0 0,-1-1 0,1 1-1,0 0 1,0-1 0,0 1 0,0-1 0,0 0 0,1 1 0,-1-1-1,0 0 1,1 0 0,-1 1 0,0-1 0,1 0 0,0 0 0,-1-1-1,3 2 1,-2-2 20,-1 0 0,1 0 0,-1 0 0,1 0 0,-1-1-1,1 1 1,-1-1 0,1 1 0,-1-1 0,0 1 0,1-1 0,-1 0-1,0 1 1,1-1 0,-1 0 0,0 0 0,0 0 0,0 0 0,2-2 0,3-5 134,0 1 0,-1-1 0,0 0 0,0 0 0,-1-1 0,6-14 0,-5 7-95,-1-1 1,0 0-1,-1 0 0,0-32 1,-2 43-56,-1 0 0,0 0 0,0 0 0,-1 0 1,1 1-1,-1-1 0,-1 0 0,1 0 0,-1 1 0,0-1 1,0 1-1,-1 0 0,1-1 0,-1 1 0,0 0 1,-1 0-1,-6-6 0,9 10-64,29 3-3528,-14 0-935,0-1-3859,-5-1-4089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5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17617,'0'0'6085,"-52"37"-5316,38-9-224,3 6-33,3 3-352,4-2-128,4-4-32,4-8 32,14-13-96,7-10 32,4-5-512,4-21-353,0-6-544,-2-9-1090,-5-5-1793,-5-7-2274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15 293 16367,'-3'14'2034,"-1"15"-1076,0 2-1,2-1 0,1 0 0,1 0 1,2 1-1,6 31 0,-3-38-805,0-1 0,2-1 0,0 1 0,2-1 0,16 30 0,11 9-114,-21-39-15,-1 1-1,-2 1 1,16 39-1,-51-121-948,-43-75 0,58 118 840,-3-7 323,-1 0 0,-26-34-1,46 62-355,0 0-1,0-1 1,0 0-1,1 0 1,0-1-1,-1 0 1,2-1 0,-1 0-1,0 0 1,16 2-1,-13-3-1119,0-1-1,0 0 0,0 0 1,0-1-1,0-1 1,0 0-1,-1 0 0,18-5 1,-25 4 1013,-1 1 1,1-1-1,-1 1 0,0-1 1,0 0-1,0 0 0,0 0 1,0-1-1,0 1 0,-1-1 1,1 0-1,-1 1 1,0-1-1,1 0 0,-1-1 1,-1 1-1,1 0 0,0 0 1,-1-1-1,0 1 0,0-1 1,0 1-1,0-1 1,0 0-1,-1 1 0,1-1 1,-1 0-1,0 1 0,-1-8 1,1 10 353,0 1 1,0-1-1,-1 0 1,1 1-1,0-1 1,0 0-1,-1 0 1,1 1 0,0-1-1,-1 1 1,1-1-1,0 0 1,-1 1-1,1-1 1,-1 1-1,1-1 1,-1 1-1,0-1 1,1 1 0,-1-1-1,1 1 1,-1 0-1,0-1 1,1 1-1,-1 0 1,0-1-1,1 1 1,-1 0-1,0 0 1,0 0-1,1 0 1,-1 0 0,0 0-1,0 0 1,1 0-1,-1 0 1,0 0-1,0 0 1,1 0-1,-2 1 1,1-1 93,-1 1 0,1-1 0,-1 1 1,1 0-1,-1-1 0,1 1 0,-1 0 0,1 0 1,0 0-1,-1 0 0,1 0 0,0 1 0,0-1 0,0 0 1,0 1-1,0-1 0,0 0 0,-1 2 0,-3 12 472,1-1-1,1 1 1,0 0-1,0-1 1,2 1-1,0 1 1,0-1-1,2 0 1,-1 0-1,7 28 1,-7-41-678,1-1 0,-1 1 0,1 0 0,0 0 0,-1 0-1,1-1 1,0 1 0,0 0 0,0-1 0,0 1 0,1-1 0,-1 1 0,0-1 0,1 0 0,-1 1 0,1-1 0,-1 0 0,1 0 0,-1 0 0,1 0-1,0 0 1,0-1 0,-1 1 0,1 0 0,0-1 0,0 1 0,0-1 0,0 0 0,0 0 0,0 1 0,-1-1 0,1-1 0,0 1 0,0 0-1,4-1 1,-2 0-3,1-1 0,0 1 0,-1-1 0,1 0 0,-1 0 0,0-1 0,0 1 0,0-1 0,0 0 0,0 0 0,0 0 0,6-8 0,-1-2-4,-1 1 1,0-2-1,-1 1 0,0-1 1,-1 0-1,0 0 0,-1-1 1,-1 0-1,-1 0 0,3-18 1,-4 14-896,-1 0 1,0 0 0,-1 1-1,-5-31 1,5 48 768,0 0 1,0 0 0,0 0-1,0 0 1,0 0-1,-1-1 1,1 1 0,0 0-1,-1 0 1,1 0-1,0 0 1,-1 0 0,1 0-1,-1 0 1,0 0-1,1 1 1,-1-1 0,0 0-1,1 0 1,-1 0-1,0 1 1,0-1 0,0 0-1,0 1 1,-2-2-1,3 3 116,-1-1 0,0 0-1,0 1 1,0 0-1,1-1 1,-1 1-1,0-1 1,0 1 0,1 0-1,-1 0 1,1-1-1,-1 1 1,1 0-1,-1 0 1,1 0-1,-1-1 1,1 1 0,0 0-1,-1 0 1,1 0-1,0 0 1,0 0-1,0 0 1,-1 0-1,1 0 1,0 0 0,0 0-1,1 0 1,-1 1-1,0 2 128,-2 15 583,1 0 1,1 0-1,1 0 1,3 24-1,-3-39-645,-1-1-1,0 0 1,1 0 0,0 0-1,0 0 1,0 0-1,0 0 1,0-1 0,0 1-1,1 0 1,-1 0-1,1-1 1,0 1 0,0-1-1,0 0 1,0 1 0,0-1-1,1 0 1,-1 0-1,1-1 1,-1 1 0,1 0-1,0-1 1,-1 1-1,1-1 1,0 0 0,0 0-1,0 0 1,0 0 0,0-1-1,0 1 1,0-1-1,0 0 1,0 0 0,4 0-1,-2-1-3,1-1 1,-1 0-1,0 0 0,0 0 0,0 0 0,0-1 0,0 0 1,0 0-1,0 0 0,-1-1 0,0 1 0,0-1 0,0 0 1,0 0-1,0-1 0,-1 1 0,0-1 0,0 0 0,4-7 1,4-9 106,-2 1 1,0-1-1,10-33 1,-12 25 15,-1 0-1,-1 0 1,-1 0-1,-2 0 1,-1-38-1,-2 48-399,0 1 0,-2-1 1,0 1-1,-1 0 0,0 0 0,-2 0 0,0 1 1,-1 0-1,-13-23 0,19 37 186,-1 0 1,0 0-1,0 0 0,-1 0 1,1 0-1,0 0 0,-1 1 1,0-1-1,0 1 0,0 0 0,0 0 1,0 0-1,0 0 0,-6-2 1,8 3 54,0 1 0,0 0 1,0 0-1,0 0 1,0 0-1,0 0 0,0 0 1,0 0-1,0 0 0,0 1 1,0-1-1,0 0 1,0 1-1,0-1 0,0 0 1,1 1-1,-1-1 0,0 1 1,0-1-1,0 1 1,0 0-1,-1 1 59,0 0 0,1 0 0,0 0 0,-1 1 0,1-1 1,0 0-1,0 1 0,0-1 0,0 0 0,1 1 0,-2 3 0,-2 17 400,1 0 0,1 0-1,1 1 1,1-1 0,1 1-1,2-1 1,0 0 0,1 0 0,12 38-1,-11-44-481,1-1 0,1 0 1,0 0-1,1-1 0,0 1 0,2-2 0,-1 0 0,2 0 0,0-1 0,1 0 0,0 0 0,1-2 0,26 20 0,-38-30-21,0 0 0,1 0 0,-1 0 1,1 0-1,-1 0 0,1 0 0,-1 0 0,1 0 0,-1-1 1,1 1-1,0-1 0,-1 1 0,1-1 0,0 0 0,0 1 1,-1-1-1,1 0 0,0 0 0,0 0 0,-1-1 0,1 1 1,0 0-1,-1 0 0,1-1 0,0 0 0,2 0 0,-2-1 23,-1 0-1,0 0 0,0 0 1,1 0-1,-1 0 0,0 0 0,-1 0 1,1 0-1,0-1 0,-1 1 0,1 0 1,-1 0-1,0-1 0,1 1 1,-1 0-1,0-1 0,-1-1 0,0-11 32,0 1-1,-1-1 1,-1 1-1,0 0 1,-7-17-1,7 24-11,-32-65-117,34 69 69,-1 0 1,1 0 0,-1 0 0,0 0-1,0 1 1,0-1 0,0 1 0,0 0 0,-1-1-1,1 1 1,-1 0 0,0 0 0,1 1 0,-1-1-1,0 1 1,0-1 0,0 1 0,0 0 0,0 0-1,-4-1 1,6 3 34,1-1-1,-1 1 1,1 0 0,-1 0 0,1 0-1,-1-1 1,1 1 0,-1 0-1,1 0 1,0 0 0,0 0-1,-1 0 1,1 0 0,0-1 0,0 1-1,0 0 1,0 0 0,0 0-1,0 0 1,0 0 0,0 0-1,0 0 1,1 0 0,-1 0 0,1 0-1,4 27 353,-3-23-332,0 0 1,0 0-1,1 0 0,0-1 0,0 1 0,0-1 0,0 0 0,1 0 0,0 0 1,0 0-1,0-1 0,0 1 0,1-1 0,-1 0 0,1 0 0,0-1 0,-1 1 1,8 1-1,-4-1-65,0-1 0,0 0 0,0-1 0,1 0 1,-1 0-1,0 0 0,1-1 0,-1-1 0,1 0 1,-1 0-1,11-3 0,-11 3-51,-1-2 0,1 1 1,-1-1-1,0 0 0,1-1 0,-1 0 0,-1 0 1,1 0-1,-1-1 0,0 0 0,11-11 1,-13 12 21,-1 0 1,0 0 0,0-1 0,-1 1 0,1-1 0,-1 1 0,0-1 0,0 0 0,-1 0 0,1 0 0,-1 0 0,0 0-1,0 0 1,-1 0 0,0 0 0,0-1 0,0 1 0,0 0 0,-2-6 0,2 10 66,0 1-1,0 0 1,0-1 0,0 1 0,-1-1 0,1 1-1,0-1 1,0 1 0,0-1 0,-1 1-1,1 0 1,0-1 0,-1 1 0,1 0 0,0-1-1,-1 1 1,1 0 0,0-1 0,-1 1-1,1 0 1,-1 0 0,1-1 0,-1 1 0,1 0-1,0 0 1,-1 0 0,1-1 0,-1 1-1,1 0 1,-1 0 0,1 0 0,-1 0 0,1 0-1,-1 0 1,1 0 0,-1 0 0,1 0 0,-1 1-1,1-1 1,-1 0 0,1 0 0,0 0-1,-1 0 1,1 1 0,-1-1 0,1 0 0,-1 0-1,1 1 1,0-1 0,-1 0 0,1 1-1,0-1 1,-1 1 0,1-1 0,0 0 0,0 1-1,-1-1 1,1 1 0,0-1 0,0 0-1,0 1 1,-1-1 0,1 1 0,0-1 0,0 2-1,-3 8 285,0-1 0,0 1 0,1 1 0,1-1 0,0 0 0,0 0 0,2 21 0,-1-23-199,1-1 0,-1 1 0,2-1 0,-1 1 0,1-1 0,0 0 0,1 0 0,0 0 0,0 0 0,0 0 0,8 11-1,-10-16-161,1 0-1,-1 0 0,1 0 0,0-1 0,0 1 0,-1 0 0,1-1 0,0 0 0,0 1 1,0-1-1,1 0 0,-1 0 0,0 0 0,0 0 0,1 0 0,-1-1 0,0 1 0,1-1 1,-1 1-1,1-1 0,-1 0 0,0 0 0,1 0 0,-1 0 0,1 0 0,-1-1 0,0 1 1,3-2-1,-2 1-322,-1-1 0,1 1 0,-1-1 1,1 0-1,-1 0 0,0 0 0,0 0 1,0 0-1,0-1 0,-1 1 0,1 0 0,-1-1 1,1 0-1,-1 1 0,0-1 0,0 0 1,0 1-1,0-1 0,0 0 0,-1 0 1,1 0-1,-1-5 0,1-31-5714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11787,'1'25'1634,"13"-1"-193,4-3-672,5-2-609,6 0-96,1-5-769,-2 0-1729,-3-1-1249,-3-4-1634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70 1441,'0'0'8019,"0"11"-5313,-2 19-1140,0-8 946,0 1 0,4 36 0,-2-58-2444,1 0 0,-1 1-1,1-1 1,-1 0 0,1 0-1,-1 0 1,1 1 0,0-1 0,0 0-1,-1 0 1,1 0 0,0 0-1,0 0 1,0 0 0,0-1 0,0 1-1,0 0 1,0 0 0,1-1-1,-1 1 1,0-1 0,0 1 0,1-1-1,-1 1 1,0-1 0,0 0-1,1 0 1,-1 1 0,0-1 0,1 0-1,-1 0 1,0 0 0,1-1-1,1 1 1,4-1 28,0 0 0,-1 0 0,1 0 1,-1-1-1,1 0 0,5-3 0,18-13-390,0 0 1,-2-2-1,0-1 1,-2-1-1,0-2 0,-1 0 1,40-53-1,-69 109 5051,0-17-3663,1-5-473,1 1 0,-1 0 0,0 22 0,3-31-592,-1 0 0,1-1-1,0 1 1,0-1 0,1 1-1,-1-1 1,0 1 0,0-1 0,1 1-1,-1-1 1,1 1 0,-1-1 0,1 1-1,0-1 1,-1 1 0,1-1-1,0 0 1,0 1 0,0-1 0,0 0-1,0 0 1,0 0 0,1 0-1,-1 0 1,0 0 0,0 0 0,1 0-1,-1-1 1,1 1 0,-1 0-1,1-1 1,-1 1 0,1-1 0,-1 0-1,2 1 1,4 0-112,0-1 0,0 0 1,-1 0-1,1 0 0,0-1 0,-1 0 0,1-1 0,0 1 1,11-6-1,-11 5-1014,-1-2 1,0 1-1,-1-1 1,1 1-1,0-1 0,4-6 1,14-15-9624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7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209 141 19538,'-8'-2'1116,"3"0"-952,0 1-1,0 0 0,0 0 0,0 1 1,0-1-1,0 1 0,0 0 1,0 0-1,0 1 0,0-1 1,0 1-1,0 0 0,0 1 0,1-1 1,-1 1-1,0 0 0,1 0 1,-1 0-1,1 1 0,0 0 1,-6 4-1,1 1-129,1 0 0,0 1 0,1-1 0,0 2 0,1-1-1,-1 1 1,2 0 0,0 0 0,0 1 0,0-1 0,2 1 0,-1 0 0,1 0 0,1 1 0,0-1 0,-1 21-1,3-31-32,0 1-1,-1-1 0,1 1 0,0-1 0,0 1 0,0-1 0,0 1 0,0-1 0,1 0 0,-1 1 0,0-1 0,1 1 1,-1-1-1,1 0 0,-1 1 0,1-1 0,0 0 0,-1 1 0,1-1 0,0 0 0,0 0 0,0 0 0,0 0 0,0 0 1,0 0-1,0 0 0,0 0 0,1 0 0,-1 0 0,0-1 0,0 1 0,1 0 0,-1-1 0,1 1 0,-1-1 0,0 0 1,1 1-1,-1-1 0,1 0 0,-1 0 0,1 0 0,-1 0 0,1 0 0,-1 0 0,0 0 0,1-1 0,-1 1 0,2-1 0,3-1 10,0 0 0,0 0 0,0-1 0,-1 0 0,0 0-1,1 0 1,-1 0 0,0-1 0,0 0 0,6-7 0,2-6 123,0 0 1,0-1-1,-2-1 0,0 0 1,-2 0-1,0-1 1,-1 0-1,-1 0 1,-1-1-1,0 0 1,-2 0-1,0-1 1,-2 1-1,0-34 0,-2 55-190,1-1 0,-1 0 0,0 1 0,0-1 0,0 0 0,0 1 0,0-1 0,0 0 0,0 0 0,0 1 0,0-1-1,0 0 1,0 1 0,0-1 0,0 0 0,0 1 0,-1-1 0,1 0 0,0 1 0,-1-1 0,1 0 0,0 1 0,-1-1-1,1 1 1,-1-1 0,1 1 0,-1-1 0,1 1 0,-1-1 0,1 1 0,-1-1 0,0 1 0,0-1 0,0 2-56,0-1 1,0 1-1,0 0 1,1 0-1,-1-1 1,0 1 0,1 0-1,-1 0 1,0 0-1,1 0 1,-1 0-1,1 0 1,0-1-1,-1 1 1,1 0 0,0 1-1,0-1 1,-1 0-1,1 0 1,0 0-1,0 0 1,0 1 0,-1 6-491,0 5-68,0 0 1,1 0-1,2 16 0,-2-27 326,0 0 1,0 0-1,0 1 0,1-1 0,-1 0 1,1 0-1,0 0 0,-1 0 1,1 0-1,0 0 0,0 0 0,0-1 1,1 1-1,-1 0 0,0 0 0,1-1 1,-1 1-1,1-1 0,-1 1 0,1-1 1,0 0-1,-1 1 0,1-1 1,0 0-1,0 0 0,4 1 0,16 0-8479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7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 9865,'0'0'6775,"-4"9"-5110,-1 7-1189,0 0 0,1 1-1,0-1 1,1 1 0,1 0-1,1 28 1,7 114 871,-2-125-897,1-1 0,1 0 0,2 0 0,2-1-1,0 0 1,26 51 0,-19-57-386,-9-21-118,-3-20-265,-16-257-1527,0-11-387,11 274 2336,1 1 0,0 0 0,1-1 0,-1 1 0,5-10 0,-6 17-83,0 0 1,1-1-1,-1 1 1,1 0-1,-1 0 0,1 0 1,-1 0-1,1 0 1,0 0-1,-1 0 1,1 0-1,0 0 1,0 0-1,0 0 1,0 0-1,0 0 1,0 1-1,0-1 0,0 0 1,0 1-1,0-1 1,0 1-1,0-1 1,0 1-1,1 0 1,-1-1-1,0 1 1,0 0-1,1 0 1,-1 0-1,0 0 1,0 0-1,1 0 0,-1 0 1,0 0-1,0 1 1,0-1-1,1 0 1,-1 1-1,0-1 1,0 1-1,0-1 1,0 1-1,0-1 1,2 2-1,1 1 20,0 1-1,0-1 1,0 1 0,0 0-1,-1 0 1,1 0 0,-1 1-1,0-1 1,0 1 0,-1 0-1,0-1 1,1 1 0,-1 0-1,-1 1 1,1-1-1,-1 0 1,0 0 0,0 1-1,-1-1 1,1 1 0,-1-1-1,-1 7 1,1-2 85,-1 0-1,0 0 1,-1 0 0,0 0-1,0 0 1,-1 0-1,-1-1 1,1 1 0,-1-1-1,-1 0 1,-6 10 0,6-11 15,-1 0 1,0 0 0,-1 0-1,1-1 1,-1 0 0,-1-1 0,1 1-1,-1-1 1,0-1 0,-1 0-1,1 0 1,-1 0 0,-12 4 0,20-9-231,0 0 0,1 0 0,-1 1 1,0-1-1,0 0 0,0 0 0,0 0 0,0 0 1,0 0-1,0 0 0,0 0 0,0-1 1,0 1-1,1 0 0,-1 0 0,0-1 1,0 1-1,0 0 0,0-1 0,0 1 1,1-1-1,-1 1 0,0-1 0,1 0 1,-1 1-1,0-1 0,1 0 0,-1 1 1,0-1-1,1 0 0,-1 0 0,1 1 1,0-1-1,-1 0 0,1 0 0,0 0 1,-1 0-1,1 0 0,0 1 0,0-1 1,0 0-1,-1-2 0,6-41-5441,9 7-586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8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111 192 3587,'0'0'18407,"-9"-1"-18199,-63-16 1680,43 9-108,49 5-1491,3 2-1127,0-2-1,0-1 1,30-8 0,-52 11 913,1 0 0,-1-1 0,0 1 0,0 0 0,1-1 0,-1 1 0,0-1 0,-1 1 0,1-1 0,0 1 0,0-1 0,-1 0 0,1 1 1,-1-1-1,1 0 0,-1 0 0,0 1 0,0-1 0,1 0 0,-1 0 0,0 1 0,-1-1 0,1 0 0,0 0 0,0 1 0,-1-1 0,1 0 1,-1 0-1,0 1 0,-1-4 0,-23-51 2413,17 46-2241,-2-5 332,10 14-590,0 1 0,0 0 0,0-1 0,0 1 0,0 0 0,1-1-1,-1 1 1,0 0 0,0-1 0,0 1 0,0 0 0,0-1 0,1 1 0,-1 0-1,0 0 1,0-1 0,1 1 0,-1 0 0,0 0 0,0-1 0,1 1 0,-1 0 0,0 0-1,0 0 1,1 0 0,-1-1 0,0 1 0,1 0 0,-1 0 0,0 0 0,1 0-1,-1 0 1,0 0 0,1 0 0,-1 0 0,0 0 0,1 0 0,-1 0 0,0 0 0,1 0-1,-1 0 1,0 0 0,1 0 0,-1 0 0,1 1 0,84 4-9011,-44-5 1735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8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142 493 4004,'-9'0'10671,"4"0"-10294,-1 1 1,0 0-1,0 0 0,1 0 0,-1 1 1,1 0-1,-1 0 0,1 0 0,0 1 1,0 0-1,0 0 0,0 0 0,0 0 1,1 1-1,-1 0 0,1 0 0,0 0 1,0 0-1,1 1 0,-1-1 0,1 1 1,0 0-1,-3 6 0,3-4-161,1-1 0,-1 0-1,1 1 1,0-1 0,0 1 0,1 0-1,0 0 1,0 8 0,1-13-221,0 0 1,0 0 0,0 0-1,0-1 1,0 1 0,1 0-1,-1 0 1,1 0 0,-1-1-1,1 1 1,0 0 0,-1 0-1,1-1 1,0 1 0,0-1-1,0 1 1,1-1-1,-1 1 1,0-1 0,0 0-1,1 0 1,-1 1 0,1-1-1,-1 0 1,1 0 0,-1 0-1,1-1 1,0 1 0,-1 0-1,1 0 1,0-1 0,0 1-1,3-1 1,0 1-114,1 0 1,-1-1 0,1 0-1,-1 0 1,1 0 0,-1 0-1,1-1 1,-1 0 0,0 0-1,1-1 1,-1 0 0,0 0-1,0 0 1,0 0 0,0-1-1,-1 0 1,8-4 0,-5 0 0,-1 1 0,0-1 0,0 0 0,0 0 0,-1-1 0,0 1 0,0-1 1,-1 0-1,6-15 0,0-8-587,-1-1 0,-1-1 0,-2 1 0,4-54 0,-10 79 143,3-28-1609,-4 30 2040,-2 19 1298,2-4-744,-1-1 28,0-1 1,1 1-1,1 0 0,-1-1 1,2 11-1,-1-18-424,0 0 1,0 0-1,0 1 0,1-1 0,-1 0 1,0 0-1,1 0 0,-1 0 0,1 0 0,-1 0 1,1 0-1,0 0 0,-1 0 0,1 0 1,0 0-1,0 0 0,-1 0 0,1 0 0,0 0 1,0-1-1,0 1 0,0 0 0,0-1 1,0 1-1,0-1 0,1 1 0,-1-1 1,0 0-1,0 1 0,0-1 0,0 0 0,1 0 1,-1 0-1,0 0 0,0 0 0,0 0 1,0 0-1,1 0 0,-1 0 0,0 0 0,0-1 1,0 1-1,0-1 0,1 1 0,0-2 1,5-1 41,-1 0 1,0 0-1,0-1 1,-1 0-1,1 0 1,-1-1 0,0 1-1,0-1 1,0 0-1,0-1 1,-1 1-1,0-1 1,3-6-1,9-15 61,19-43 0,-27 49-24,0 0 1,-1-1-1,-1 0 0,-1-1 1,-1 1-1,-1-1 0,-1 0 1,-1-27-1,-6 28-465,4 22 358,1 0 1,0-1-1,0 1 1,0 0-1,-1 0 1,1-1-1,0 1 0,-1 0 1,1 0-1,0-1 1,-1 1-1,1 0 1,0 0-1,-1 0 0,1 0 1,0 0-1,-1 0 1,1-1-1,0 1 1,-1 0-1,1 0 0,0 0 1,-1 0-1,1 0 1,-1 0-1,1 0 1,0 1-1,-1-1 0,1 0 1,-1 0-1,-1 1 50,1 0 1,-1 0-1,1 1 0,-1-1 0,1 0 0,-1 1 0,1-1 0,0 1 0,0 0 0,0-1 1,0 1-1,0 0 0,0 0 0,0 0 0,0-1 0,0 4 0,-5 17 318,1 0 0,1 0 0,1 0-1,1 0 1,1 1 0,1-1 0,4 33 0,-2-38-323,1 0 0,1-1 0,0 1 0,1-1 0,0 0 0,2 0 0,0 0 0,1-1 0,0 0 0,14 18 0,-21-31-62,0 0 1,0-1-1,0 1 0,0-1 0,0 1 1,1-1-1,-1 1 0,1-1 0,-1 0 0,0 0 1,1 1-1,0-1 0,-1 0 0,1 0 1,0-1-1,0 1 0,-1 0 0,1-1 0,0 1 1,0-1-1,0 1 0,0-1 0,0 0 1,2 0-1,-2-1 25,-1 0 1,1 0-1,0 0 0,-1 0 1,1 0-1,-1-1 0,0 1 1,1-1-1,-1 1 0,0-1 1,0 1-1,0-1 0,0 0 1,0 0-1,-1 1 0,1-1 1,0 0-1,-1 0 0,1-2 1,3-13 51,-1 0 1,-1 0-1,1-34 0,-1 18-48,-1 24-119,0 0 0,-1 0 1,0 0-1,0 0 0,-1 0 0,0 0 0,0 0 0,-1 0 0,-6-16 0,9 30-221,-1-3 321,0 0 0,1 0-1,-1 0 1,1 0 0,-1 0 0,1 0 0,0 0 0,0-1-1,0 1 1,0 0 0,0 0 0,2 1 0,-1 0-39,0-1 0,0 0 1,0 0-1,0 0 0,0-1 0,0 1 1,1 0-1,-1-1 0,1 0 0,-1 1 1,1-1-1,0 0 0,-1 0 0,1-1 1,0 1-1,0 0 0,0-1 1,-1 0-1,1 0 0,0 0 0,5 0 1,-6-1 31,0 0 0,0 0 0,0 0 0,0 0 1,0 0-1,0-1 0,-1 1 0,1-1 0,0 1 0,-1-1 1,1 1-1,-1-1 0,1 0 0,-1 0 0,0 0 0,0 0 1,0 0-1,0 0 0,0 0 0,0 0 0,-1 0 0,1 0 1,-1-1-1,1 1 0,-1 0 0,0 0 0,0-3 0,1-69-1379,-5 70 1638,-4 10 191,-6 10 164,8-7-2913,-4 10-9456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9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65 243 12684,'0'0'8034,"-9"7"-7511,5-5-441,0 1 0,0 0 0,0 0 0,0 0 0,1 0 0,0 0 0,0 1 0,0-1 0,0 1 0,0 0 0,1 0 0,-1 0 0,1 0 0,0 1 0,1-1 0,-1 1 0,1-1 0,-1 1 0,1-1 0,1 1 0,-1 0 0,1-1 0,0 1 0,0 8 0,1-12-70,-1-1-1,1 1 0,-1 0 0,1-1 1,-1 1-1,1-1 0,-1 1 0,1-1 1,0 1-1,-1-1 0,1 1 1,0-1-1,-1 0 0,1 1 0,0-1 1,-1 0-1,1 0 0,0 0 0,0 1 1,-1-1-1,1 0 0,0 0 0,0 0 1,0 0-1,-1 0 0,1 0 0,0 0 1,0-1-1,-1 1 0,1 0 1,0 0-1,0-1 0,-1 1 0,1 0 1,0-1-1,-1 1 0,1 0 0,0-1 1,-1 1-1,2-2 0,28-16 179,49-58-205,-72 68 49,0 0 0,0 0 1,-1 0-1,0-1 0,-1 0 0,0 0 1,-1 0-1,6-15 0,-11 22 336,-5 12-148,-6 18 275,12-26-438,-1 0 0,1 0 0,-1-1 0,1 1-1,0 0 1,0 0 0,0-1 0,0 1 0,0 0-1,1 0 1,-1-1 0,0 1 0,1 0 0,-1-1 0,1 1-1,0 0 1,-1-1 0,1 1 0,1 1 0,-1-2-19,0-1 0,0 1 1,0 0-1,0-1 0,0 0 1,0 1-1,0-1 1,0 0-1,0 1 0,0-1 1,0 0-1,1 0 1,-1 0-1,0 0 0,0 0 1,0 0-1,0 0 0,0 0 1,0 0-1,0-1 1,0 1-1,2-1 0,3-2 113,0 1 0,0-1 0,0-1 0,-1 1 0,1-1-1,-1 0 1,0 0 0,8-8 0,2-5 230,-1 0 1,-1-1-1,11-20 0,-19 29-313,0 1 0,-1-1 0,-1 0 0,0 0-1,0 0 1,0 0 0,-1-1 0,-1 1 0,2-15-1,-3 23-86,0 1 0,0-1-1,0 1 1,0 0-1,0-1 1,0 1-1,0-1 1,0 1 0,0-1-1,0 1 1,0 0-1,0-1 1,0 1 0,0-1-1,0 1 1,-1 0-1,1-1 1,0 1-1,0-1 1,0 1 0,-1 0-1,1-1 1,0 1-1,0 0 1,-1-1 0,1 1-1,0 0 1,-1 0-1,1-1 1,0 1-1,-1 0 1,1 0 0,0-1-1,-1 1 1,1 0-1,-1 0 1,1 0 0,0 0-1,-1 0 1,1 0-1,-1 0 1,1 0-1,0 0 1,-1 0 0,1 0-1,-1 0 1,1 0-1,-1 0 1,1 0 0,0 0-1,-1 0 1,1 0-1,-1 0 1,1 1-1,-2-1-17,1 1-1,0 0 0,0 0 1,-1 0-1,1-1 0,0 1 1,0 0-1,0 0 1,0 1-1,0-1 0,0 0 1,1 0-1,-1 0 0,0 1 1,0-1-1,0 2 0,0 2 6,-1 0 0,1 1 0,0-1-1,0 1 1,1-1 0,0 1 0,0-1-1,0 1 1,0-1 0,1 1 0,0-1 0,0 1-1,1-1 1,-1 0 0,1 1 0,1-1-1,-1 0 1,6 8 0,-6-9-251,1-1 0,0 0 1,0 0-1,0 0 0,0 0 0,0-1 0,1 1 1,-1-1-1,1 0 0,7 4 0,-7-5-448,1 1-1,0-1 0,1 1 1,-1-1-1,0-1 0,0 1 1,0-1-1,1 0 0,9-1 1,11-5-6126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49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4837,'0'0'1217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34 13805,'0'0'12428,"-11"-5"-10634,5 2-1523,-4-1-31,-1-1 1,1 1-1,-1 1 0,0 0 1,-15-2-1,23 4-260,1 1-1,-1 0 0,1 0 1,-1 0-1,1 0 1,0 0-1,-1 0 0,1 1 1,-1-1-1,1 1 1,0 0-1,-1 0 0,1 0 1,0 0-1,0 0 1,-1 0-1,1 0 1,0 1-1,0-1 0,1 1 1,-1 0-1,0-1 1,0 1-1,1 0 0,-1 0 1,1 0-1,0 0 1,-1 0-1,1 1 0,0-1 1,0 0-1,0 0 1,1 1-1,-2 3 0,1-2 10,0 0-1,0 0 1,0 0-1,1 0 0,0 0 1,-1 0-1,1 0 0,1 0 1,-1 0-1,1 0 1,-1 0-1,1 0 0,0 0 1,1 0-1,-1 0 0,1 0 1,-1 0-1,4 3 0,-3-4 5,1 0-1,-1 0 0,1-1 0,0 0 1,0 1-1,0-1 0,0 0 0,1 0 0,-1-1 1,1 1-1,-1-1 0,1 0 0,-1 0 1,1 0-1,0 0 0,-1 0 0,1-1 0,0 0 1,-1 0-1,5 0 0,9-1 27,-1 0 1,0-1-1,0-1 0,0-1 0,-1 0 0,1-1 1,-1-1-1,0 0 0,0-1 0,-1 0 0,0-1 1,0-1-1,-1-1 0,16-13 0,-36 33 59,1 1-1,1-1 1,0 1-1,0 0 0,1 1 1,0-1-1,-2 17 1,5-27-81,1 1-1,0-1 1,0 1 0,0-1 0,0 1 0,0-1 0,0 1 0,0-1 0,0 0 0,0 1-1,1-1 1,-1 1 0,1-1 0,-1 0 0,1 1 0,-1-1 0,1 0 0,0 1 0,0-1-1,-1 0 1,1 0 0,0 0 0,0 0 0,0 0 0,0 0 0,1 0 0,-1 0 0,0 0-1,0 0 1,1-1 0,0 2 0,4-1 1,-1 0 0,0-1-1,1 1 1,-1-1 0,0 0 0,1 0-1,8-2 1,-6 0-98,1-1 1,-1 1-1,0-1 0,0-1 0,0 0 0,-1 0 1,1 0-1,-1-1 0,0 0 0,0 0 0,8-9 1,-5 5-1760,1 0 0,0 1 1,16-9-1,32 8-3650,-7-24 832,-20 10 1341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0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22742,'0'0'1825,"-5"81"-640,18-47-288,6-1-384,6-6-449,-1-6-64,0-8-481,-2-8-1376,-5-5-418,-10 0-1088,-7-18-2626,-6-7-5158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14606,'0'0'7687,"6"66"-7655,6-51-897,4-8-1857,7-7-1154,3-1-3010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1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11435,'1'11'2269,"-1"17"-653,-1 1 1,-1-1-1,-2-1 0,-10 44 1,14-71-1593,0 0 0,0 0-1,0 0 1,0 0 0,0 1 0,-1-1 0,1 0-1,0 0 1,0 0 0,0 0 0,0 0 0,0 1-1,0-1 1,0 0 0,0 0 0,0 0 0,0 0-1,0 0 1,0 1 0,0-1 0,0 0 0,0 0-1,0 0 1,0 0 0,0 0 0,0 1-1,0-1 1,0 0 0,0 0 0,0 0 0,0 0-1,0 0 1,1 0 0,-1 1 0,0-1 0,0 0-1,0 0 1,0 0 0,0 0 0,0 0 0,0 0-1,1 0 1,-1 0 0,0 0 0,0 1 0,0-1-1,0 0 1,0 0 0,0 0 0,1 0 0,-1 0-1,0 0 1,0 0 0,0 0 0,13-7 162,29-26-1796,-2 1-400,-28 26 1679,-1 0-1,1 0 1,0 1 0,16-4-1,-23 7 322,-1 1 1,1 0-1,0 0 0,0 0 0,0 1 1,0 0-1,0-1 0,0 2 0,0-1 1,0 1-1,0 0 0,0 0 0,9 3 1,-12-3 95,-1 0 0,1 1 1,-1-1-1,1 0 0,-1 1 1,0-1-1,0 1 0,1 0 1,-1-1-1,0 1 0,-1 0 1,1 0-1,0 0 0,0-1 1,-1 1-1,1 0 0,-1 0 1,0 0-1,1 0 1,-1 0-1,0 0 0,0 0 1,0 0-1,-1 0 0,1 0 1,0 0-1,-1 0 0,1 0 1,-1 0-1,0 0 0,-1 2 1,-1 5 573,0-1 1,-1 1-1,0-1 1,0 0-1,-8 11 1,-3 0 3,0-1 0,-1 0 0,-1-1 0,0-1 0,-1-1 0,-1 0 0,-41 23 0,40-33-1655,25-18-2095,23-20-2334,5 4 225,5 1-2460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146 276 9833,'2'-12'6241,"7"-40"-3113,-8 51-3053,-1 0-1,1-1 1,-1 1-1,0-1 1,0 0-1,1 1 1,-1-1-1,0 1 0,-1-1 1,1 1-1,0-1 1,0 1-1,-1-1 1,1 1-1,-1-1 1,1 1-1,-1 0 1,1-1-1,-1 1 1,0 0-1,0-1 1,0 1-1,0 0 1,0 0-1,0 0 1,0 0-1,0 0 1,0 0-1,0 0 1,-1 0-1,1 0 0,0 0 1,-1 1-1,1-1 1,-1 1-1,1-1 1,-1 1-1,1-1 1,-1 1-1,1 0 1,-1 0-1,1-1 1,-1 1-1,-1 1 1,-1-1 5,-1 0 1,1 1-1,0-1 1,0 1-1,0 0 1,-1 1-1,1-1 1,0 1-1,1 0 1,-1 0 0,0 0-1,0 0 1,-4 4-1,2 1 43,0 0 0,0 0-1,1 1 1,0 0 0,0 0 0,1 0 0,0 1-1,0-1 1,1 1 0,0 0 0,1 0-1,0 0 1,0 0 0,1 0 0,0 0 0,1 1-1,0 11 1,0-20-104,0 0 0,1 1 0,-1-1-1,1 0 1,-1 0 0,1 1 0,-1-1 0,1 0 0,-1 0-1,1 0 1,0 0 0,0 1 0,0-1 0,-1 0-1,1 0 1,0-1 0,0 1 0,1 0 0,-1 0 0,0 0-1,0-1 1,0 1 0,0-1 0,1 1 0,-1-1 0,0 1-1,0-1 1,1 0 0,-1 1 0,0-1 0,1 0-1,-1 0 1,0 0 0,1 0 0,-1 0 0,0 0 0,1-1-1,-1 1 1,0 0 0,1-1 0,0 0 0,5-1 3,-1 0 1,1 0 0,-1-1-1,0 0 1,0 0-1,0-1 1,5-3 0,9-10 89,-1 1 1,-1-2-1,-1-1 1,-1 0-1,0-1 1,-1-1-1,-1 0 1,-1-1-1,-2 0 1,0-1-1,-1 0 1,-1-1-1,10-44 1,-18 51 7,-5 20-92,-8 26 101,5 4 115,1 0 0,-2 42 0,7-59-225,1 0 1,0 0 0,2 0 0,-1 0 0,2-1 0,8 31-1,-9-41-106,0-1 0,0 1-1,0-1 1,0 0 0,1 0-1,0 0 1,0 0-1,0 0 1,0-1 0,0 1-1,1-1 1,7 6 0,-8-7-416,0-1 1,0 1 0,0-1-1,0 0 1,0 0 0,0 0-1,0 0 1,1-1 0,-1 1-1,0-1 1,1 0 0,4 0-1,32-6-10462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16303,'0'0'2958,"0"13"-1954,0 53-410,2 0 1,4 0 0,2-1-1,28 105 1,-34-164-594,0 0 0,1 0 0,-1 0-1,1 0 1,1 0 0,-1 0 0,1-1 0,0 0 0,0 0 0,0 0 0,8 7-1,-9-11 4,-1 1-1,0-1 1,1 0-1,-1 1 1,1-1-1,-1 0 1,1-1-1,0 1 1,-1 0-1,1-1 0,0 1 1,0-1-1,-1 0 1,1 0-1,0 0 1,0-1-1,-1 1 1,1 0-1,0-1 0,0 0 1,-1 0-1,1 0 1,-1 0-1,1 0 1,-1 0-1,1 0 1,-1-1-1,0 0 1,0 1-1,3-3 0,5-5 20,-1 0 0,0-1-1,0 0 1,-1 0-1,0-1 1,-1 0-1,0 0 1,-1-1-1,0 0 1,-1 0-1,0 0 1,-1-1-1,-1 1 1,1-1 0,-2 0-1,0 0 1,0-23-1,-2 35-19,1-1 0,-1 1 0,0 0 0,0 0 0,0 0 0,0-1 0,0 1 0,0 0 0,0 0 0,-1 0 0,1-1 0,0 1 0,-1 0 0,1 0-1,-1 0 1,1 0 0,-1 0 0,1 0 0,-1 0 0,0 0 0,0 0 0,1 0 0,-1 0 0,0 0 0,0 0 0,0 1 0,0-1 0,0 0 0,0 1 0,0-1 0,0 1 0,0-1 0,0 1 0,0-1 0,-2 1 0,1 0 15,1 0 1,-1 1 0,1-1 0,0 1 0,-1 0 0,1-1 0,0 1 0,-1 0 0,1 0-1,0-1 1,0 1 0,-1 0 0,1 1 0,0-1 0,0 0 0,0 0 0,0 0 0,1 0-1,-1 1 1,0-1 0,0 1 0,1-1 0,-1 0 0,1 1 0,-1-1 0,1 1 0,-1 2-1,-3 18 251,0 1-1,0 28 1,3-44-224,1 1 0,0 0 0,0 0 0,1-1 1,0 1-1,1 0 0,-1-1 0,1 1 1,1-1-1,3 9 0,-5-15-34,0 1 0,0 0 0,0-1 0,0 1 0,0-1 0,0 1-1,0-1 1,1 0 0,-1 1 0,1-1 0,-1 0 0,1 0 0,-1 0 0,1 0 0,0 0 0,-1-1 0,1 1 0,0 0 0,0-1 0,-1 1 0,1-1-1,0 0 1,0 1 0,0-1 0,0 0 0,0 0 0,-1 0 0,1 0 0,0-1 0,0 1 0,0 0 0,0-1 0,-1 0 0,1 1 0,0-1 0,0 0-1,-1 0 1,1 0 0,2-2 0,4-2 21,-1-1-1,1 0 0,-1-1 1,-1 0-1,1 0 0,6-10 1,8-15 56,-1-1 0,-2-1 0,14-36 1,-1 2 508,-31 68-594,0 0 0,0 0 0,0 0 0,0-1 0,0 1 0,0 0-1,0 0 1,0 0 0,0 0 0,0 0 0,0 0 0,0-1 0,0 1 0,0 0 0,0 0 0,0 0 0,0 0 0,1 0 0,-1 0 0,0 0 0,0 0 0,0-1 0,0 1 0,0 0 0,0 0 0,0 0 0,1 0 0,-1 0-1,0 0 1,0 0 0,0 0 0,0 0 0,0 0 0,1 0 0,-1 0 0,0 0 0,0 0 0,0 0 0,0 0 0,0 0 0,0 0 0,1 0 0,-1 0 0,0 0 0,0 0 0,0 0 0,0 0 0,0 0 0,0 0-1,1 0 1,-1 0 0,0 1 0,0-1 0,0 0 0,0 0 0,0 0 0,0 0 0,0 0 0,0 0 0,1 0 0,-1 1 0,0-1 0,0 0 0,0 0 0,0 0 0,0 0 0,5 17 351,3 30 312,-7-40-603,0 4 19,11 52 48,-11-61-126,-1 0 0,0 0 0,1-1 0,0 1-1,-1 0 1,1 0 0,0 0 0,0-1 0,0 1-1,0-1 1,0 1 0,0-1 0,1 1 0,-1-1-1,0 1 1,1-1 0,-1 0 0,1 0 0,0 0-1,-1 0 1,1 0 0,0 0 0,-1 0 0,1-1-1,0 1 1,4 0 0,-4-1 14,0-1-1,1 0 1,-1 1 0,0-1-1,1 0 1,-1-1 0,0 1-1,0 0 1,0-1 0,0 1-1,0-1 1,0 1-1,0-1 1,-1 0 0,1 0-1,0 0 1,-1 0 0,0 0-1,1 0 1,0-4 0,26-54 198,-23 48-210,25-77 47,-20 56-34,19-44-1,-29 77-23,0-1-1,0 1 1,0-1-1,0 1 1,1-1-1,-1 1 1,0-1-1,0 1 1,0-1-1,1 1 1,-1-1-1,0 1 1,1 0-1,-1-1 1,0 1-1,1-1 1,-1 1-1,1 0 1,-1-1-1,0 1 1,1 0-1,-1 0 1,1-1-1,-1 1 1,1 0-1,-1 0 1,1 0-1,-1-1 0,2 1 1,4 14-95,-2 34 73,-4-43 42,2 108 1264,-2-93-3496,0-13-2489,0-45-18125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18674,'0'0'2370,"-6"69"-2114,14-47-192,9-5-1345,3-3-1890,2-5-5189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157 105 17457,'0'0'7959,"0"-11"-7890,0-36-47,1 45-16,-1 1 0,0-1-1,0 0 1,0 0 0,0 1 0,-1-1 0,1 0 0,0 1 0,-1-1 0,1 0 0,-1 1-1,1-1 1,-1 0 0,0 1 0,0-1 0,1 1 0,-1-1 0,0 1 0,-1 0-1,1-1 1,0 1 0,0 0 0,0 0 0,-1 0 0,1 0 0,-1 0 0,1 0 0,-1 0-1,1 0 1,-1 0 0,1 1 0,-1-1 0,0 1 0,1-1 0,-1 1 0,0 0-1,0 0 1,1-1 0,-1 1 0,0 0 0,1 1 0,-1-1 0,0 0 0,-3 1 0,1 0 81,-1 1 0,0-1 0,1 1 0,-1 0 0,1 0 0,0 0 0,-1 1 0,1 0 0,0-1 0,1 1 1,-1 1-1,0-1 0,-4 6 0,2 0-1,1 1-1,0 0 1,0 1 0,1-1 0,0 1-1,0 0 1,2 0 0,-1 0-1,1 0 1,1 1 0,0-1 0,1 0-1,0 1 1,0-1 0,1 0 0,4 15-1,-4-23-89,0 0-1,1 0 1,-1 0 0,1 0-1,0-1 1,0 1-1,0 0 1,0-1-1,0 0 1,1 0 0,-1 0-1,1 0 1,-1 0-1,1 0 1,0 0-1,0-1 1,-1 1 0,1-1-1,0 0 1,1 0-1,-1 0 1,0 0-1,0-1 1,0 1 0,0-1-1,1 0 1,-1 0-1,6-1 1,-1 1-358,-1-1 0,0 0 0,1 0-1,-1-1 1,0 0 0,0 0 0,0-1 0,0 0 0,-1 0 0,1-1 0,10-7 0,-6 1-2297,0 0 1,-1 0-1,17-22 1,-3-5-7640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88 252 16944,'-8'15'2413,"-2"4"-1621,-37 71 3056,43-82-3394,1 1 0,-1 0 1,1 0-1,1 1 0,0-1 0,0 0 1,1 1-1,0 17 0,1-26-455,0 0 0,1-1 0,-1 1 0,0-1 0,1 1-1,-1 0 1,0-1 0,1 1 0,-1-1 0,1 1 0,-1-1 0,1 0 0,-1 1-1,1-1 1,-1 1 0,1-1 0,-1 0 0,1 0 0,-1 1 0,1-1 0,0 0-1,-1 0 1,1 1 0,-1-1 0,1 0 0,0 0 0,-1 0 0,1 0-1,0 0 1,-1 0 0,1 0 0,0 0 0,-1 0 0,1-1 0,-1 1 0,1 0-1,0 0 1,-1 0 0,1-1 0,-1 1 0,1 0 0,0-1 0,-1 1 0,1-1-1,28-14-406,-12 0-247,-1 0 0,-1-1 0,0 0 0,-1-2 0,-1 1 1,17-30-1,31-40-190,-60 86 846,-1 0-1,1 0 1,0 0-1,0 0 1,-1 0 0,1 0-1,0 0 1,0 1-1,0-1 1,0 0 0,0 0-1,0 1 1,1-1-1,-1 1 1,0-1 0,0 1-1,0-1 1,1 1 0,-1 0-1,0 0 1,2-1-1,-2 2 28,0-1 0,-1 1 0,1-1-1,0 1 1,0-1 0,0 1 0,-1-1-1,1 1 1,0 0 0,-1-1 0,1 1 0,0 0-1,-1 0 1,1-1 0,-1 1 0,1 0-1,-1 0 1,1 0 0,-1 0 0,0 0 0,1 0-1,2 10 339,-1-1-1,0 1 0,1 19 1,-3-23-253,1 4 45,1 0-1,0-1 0,0 0 1,5 13-1,-7-22-129,0-1 0,0 1 0,1 0 0,-1 0 1,0-1-1,1 1 0,-1 0 0,0-1 0,1 1 0,-1-1 0,1 1 0,-1 0 1,1-1-1,-1 1 0,1-1 0,-1 1 0,1-1 0,0 0 0,-1 1 1,1-1-1,0 1 0,-1-1 0,1 0 0,0 0 0,-1 1 0,1-1 1,1 0-1,0-1 24,-1 0 1,1 0 0,-1 0 0,1 0 0,-1 0 0,1-1-1,-1 1 1,0 0 0,0-1 0,0 1 0,0-1 0,0 1-1,0-1 1,0 0 0,0 1 0,0-1 0,0-2-1,9-22 205,-2-1-1,0 1 0,-2-1 1,-1 0-1,2-31 1,-3 21-223,17-67 0,-21 103-42,1 0 0,0 0 0,-1 0 0,1 0 0,0 0 0,-1 0 0,1 0 0,0 0 0,0 0 0,0 0 0,0 0 0,0 0 0,0 0 0,0 1 0,0-1 0,0 0 0,0 1 0,0-1 0,0 1 0,1-1 0,-1 1 0,0 0 0,0-1 0,3 1 0,38-1-2671,-12 1-4254,-2-7-4064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132 161 11499,'0'0'3155,"-2"-10"-411,2 7-2495,-9-31 1730,9 33-1914,-1 0-1,1 0 1,-1 1-1,1-1 1,-1 0 0,0 1-1,1-1 1,-1 0 0,0 1-1,0-1 1,1 1-1,-1-1 1,0 1 0,0-1-1,0 1 1,0 0-1,0-1 1,1 1 0,-1 0-1,0 0 1,0-1 0,0 1-1,0 0 1,0 0-1,0 0 1,0 0 0,0 0-1,0 1 1,0-1 0,0 0-1,0 0 1,0 1-1,1-1 1,-1 0 0,0 1-1,0-1 1,0 1 0,0-1-1,1 1 1,-1-1-1,0 1 1,1 0 0,-2 0-1,-4 5 61,-1 0-1,1 0 0,1 1 1,-1-1-1,1 1 0,0 0 1,1 1-1,0-1 1,0 1-1,1 0 0,-1 0 1,2 0-1,-3 10 0,-1 3-27,2 1 0,1-1 0,0 1 0,1 23 0,2-43-84,0 0 1,-1 0-1,1 0 0,1 0 0,-1 0 0,0 0 0,0 0 0,1 0 0,-1 0 0,1 0 0,0-1 0,-1 1 0,1 0 1,0 0-1,0-1 0,0 1 0,0 0 0,1-1 0,1 3 0,-2-4 0,0 1-1,0-1 1,1 1 0,-1-1 0,0 1-1,1-1 1,-1 0 0,0 1 0,1-1-1,-1 0 1,1 0 0,-1 0 0,0 0-1,1 0 1,-1-1 0,0 1 0,1 0-1,-1-1 1,0 1 0,3-2 0,3-1 65,0-1 0,-1 0 0,1 0 0,-1-1 1,0 1-1,0-1 0,0-1 0,7-8 1,1-4 105,-1-1 0,0-1 0,-1 0 0,-1 0 0,10-27 0,-16 33-122,0-1 0,0 0 1,-2 0-1,0-1 1,0 1-1,-2-1 0,0 0 1,-2-25-1,1 39-64,0 0 0,0 1 0,0-1 0,-1 1-1,1-1 1,-1 0 0,1 1 0,-1-1 0,0 1 0,0-1 0,1 1 0,-1 0-1,0-1 1,0 1 0,0 0 0,-1 0 0,1 0 0,0-1 0,0 1 0,-1 0-1,1 1 1,0-1 0,-3-1 0,3 2-28,0 0 0,0-1 1,0 1-1,0 0 0,0 0 0,0 0 1,0 0-1,0 0 0,0 0 0,0 1 0,0-1 1,0 0-1,0 0 0,0 1 0,0-1 0,0 0 1,1 1-1,-1-1 0,0 1 0,0 0 1,0-1-1,0 1 0,1 0 0,-1-1 0,0 1 1,0 0-1,1 0 0,-1-1 0,1 1 1,-1 0-1,1 0 0,-1 0 0,1 0 0,0 0 1,-1 0-1,1 1 0,-3 6-198,0 1 0,1-1 0,1 1 0,-1-1 1,1 1-1,1 0 0,-1-1 0,3 15 0,-2-19-47,1 0 0,-1 0 0,1-1 1,1 1-1,-1 0 0,0 0 0,1-1 0,0 1 0,3 4 1,-4-6-79,1 0 0,-1 0 1,1-1-1,-1 1 1,1-1-1,0 1 0,0-1 1,0 0-1,0 1 0,0-1 1,0 0-1,0-1 1,0 1-1,0 0 0,1 0 1,-1-1-1,3 1 0,24 0-6389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50 115 5317,'0'0'11734,"-5"10"-10159,-2 8-1162,0 0 0,2 0 0,0 0 0,1 0-1,0 1 1,-1 34 0,4 133 1406,3-100-363,-1-51-1126,3 1-1,14 65 0,-29-145-416,3-1 0,2-1 0,2 0 0,1 0 0,3 1 0,6-50 0,0 60 71,1 0-1,2 0 1,1 1-1,2 0 0,2 1 1,1 1-1,1 0 1,32-48-1,-47 79 18,-1 1 0,1-1 0,-1 0 1,0 0-1,1 0 0,0 1 0,-1-1 0,1 0 0,-1 1 0,1-1 0,0 0 0,0 1 1,-1-1-1,1 1 0,0-1 0,0 1 0,0-1 0,-1 1 0,1 0 0,0-1 1,0 1-1,0 0 0,0 0 0,0 0 0,1 0 0,-1 0 2,0 1 0,-1 0 0,1-1 0,0 1 0,-1 0 0,1 0 0,-1 0 0,1-1 0,-1 1 0,1 0 0,-1 0 0,0 0 0,0 0 0,1 0 0,-1 0 0,0 0 0,0 0 0,0 2 0,-1 53 66,-4-30-53,-2 0 1,-1 0-1,-1-1 1,-1 0-1,-1-1 1,-1 0-1,-2 0 1,0-2-1,-1 0 1,-25 28-1,35-44-21,-12 7-299,19-18-5019,8-16 1522,7-3-2290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8968,'0'0'5931,"-6"10"-1868,-6 10-3013,0 1 1,2 0-1,0 1 0,1 0 1,2 0-1,0 1 0,-6 41 1,11-47-923,2-1 0,0 1 0,4 26 0,-3-38-166,-1 0-1,1-1 0,1 1 0,-1 0 0,1-1 0,0 1 0,0-1 0,0 0 1,0 0-1,1 0 0,0 0 0,-1 0 0,2 0 0,-1-1 0,0 1 0,1-1 1,3 3-1,9-1-1911,-14-15 564,-14-20 1028,2 18 404,-2 0 1,1 1-1,-2 0 1,0 0 0,0 1-1,-28-15 1,-94-38 935,104 50-144,73 13 1325,-19-1-1593,72 1 661,34 1-833,-45-3-3645,-44-1-2903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34 291 11275,'0'0'9940,"8"-9"-9193,-1 2-623,-1-1 0,0 0 0,0 0 0,-1 0 0,9-18 0,-12 21 20,0 0 0,0 0 1,-1 0-1,1 0 1,-1 0-1,0 0 0,-1 0 1,1 0-1,-1 0 0,0 0 1,0 0-1,-1-1 0,0 1 1,0 0-1,0 0 0,-3-7 1,4 11-129,0-1 1,0 1 0,-1 0-1,1 0 1,-1 0 0,1 0-1,-1 0 1,1 0 0,-1 0-1,0 0 1,1 0 0,-1 0-1,0 0 1,0 0-1,0 0 1,1 1 0,-1-1-1,0 0 1,0 0 0,0 1-1,0-1 1,-1 1 0,1-1-1,0 1 1,0 0 0,0-1-1,0 1 1,0 0-1,-1 0 1,1 0 0,0-1-1,0 1 1,0 1 0,0-1-1,-1 0 1,1 0 0,0 0-1,0 1 1,0-1 0,0 0-1,0 1 1,-1-1-1,0 2 1,-1 0-8,0 0-1,0 0 1,0 0-1,1 1 1,-1 0-1,1-1 1,-1 1 0,1 0-1,0 0 1,0 0-1,0 0 1,-2 6-1,1 1 6,0 0-1,0 1 0,1-1 1,1 0-1,0 1 0,0-1 1,1 11-1,0-19-12,0-1 0,1 0-1,-1 0 1,0 0 0,1 0 0,-1 0-1,1 0 1,0 0 0,-1 0 0,1 0-1,0 0 1,-1 0 0,1 0 0,0-1-1,0 1 1,0 0 0,0-1 0,0 1-1,0 0 1,0-1 0,0 1 0,0-1 0,0 1-1,0-1 1,0 0 0,0 1 0,1-1-1,-1 0 1,0 0 0,0 0 0,0 0-1,0 0 1,0 0 0,1 0 0,-1 0-1,0 0 1,0-1 0,0 1 0,2-1-1,3 0 9,1-1-1,0 1 0,0-1 1,-1-1-1,10-4 0,19-12-20,0-1 0,-1-2 0,49-42 0,-82 64 19,0-1 1,-1 0-1,1 0 0,0 1 1,0-1-1,0 0 0,0 0 1,-1 0-1,1 0 0,-1 0 1,1 0-1,0 0 0,-1 0 1,0 0-1,1-1 0,-1 1 1,0 0-1,1 0 0,-1 0 0,0 0 1,0-1-1,0 1 0,0 0 1,0 0-1,0 0 0,-1 0 1,1-1-1,0 1 0,0 0 1,-1 0-1,1 0 0,-1 0 1,0-2-1,-3-1 27,1 0-1,-1 0 1,0 0-1,-1 0 1,1 0 0,-6-3-1,7 6-39,0-1 0,0 1 0,1-1 0,-1 0 0,1 0-1,-1-1 1,1 1 0,0 0 0,0-1 0,0 1 0,0-1 0,0 0-1,0 1 1,1-1 0,-1 0 0,1 0 0,-1-4 0,6 6-546,1 1-1,0-1 1,-1 1 0,1 0 0,0 0-1,0 0 1,-1 1 0,6 1 0,16 1-4285,4-1-3800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4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52 17649,'-9'12'1334,"-6"6"-429,1 1 1,-19 35-1,29-47-766,1 0 1,0 0 0,0 0-1,0 0 1,1 1-1,0-1 1,0 1 0,1-1-1,0 1 1,0 0 0,1 0-1,0-1 1,1 1 0,1 11-1,-1-17-227,0 0-1,0 0 1,0 0-1,0 0 1,1 0-1,-1-1 1,1 1-1,-1 0 1,1-1-1,-1 0 1,1 1-1,0-1 1,0 0-1,0 0 1,-1 0 0,1 0-1,0 0 1,0 0-1,1 0 1,-1-1-1,0 1 1,0-1-1,0 0 1,0 1-1,0-1 1,1 0-1,-1 0 1,0 0-1,0-1 1,0 1-1,0 0 1,4-2-1,1 1-124,0-1-1,-1 1 1,1-1-1,0-1 1,-1 1-1,1-1 0,-1 0 1,0 0-1,7-6 1,-6 2 243,0 0 0,0-1 0,-1 0 0,0 0 0,0 0 1,-1-1-1,0 0 0,-1 0 0,0 0 0,0 0 0,-1-1 1,3-17-1,-2 6 281,-1 1 0,-1-1 0,-1 1 0,-1-1 0,-3-24 0,3 46-306,0-1 0,-1 1 0,1-1 0,0 1 0,0-1 0,0 0 0,-1 1 0,1-1 1,0 0-1,0 1 0,-1-1 0,1 0 0,0 1 0,-1-1 0,1 0 0,0 0 0,-1 1 0,1-1 0,-1 0 0,1 0 0,0 0 1,-1 0-1,1 1 0,-1-1 0,1 0 0,0 0 0,-1 0 0,1 0 0,-1 0 0,1 0 0,-1 0 0,1 0 0,0 0 0,-1 0 1,1 0-1,-1 0 0,1-1 0,-1 1 0,1 0 0,0 0 0,-1 0 0,1-1 0,0 1 0,-1 0 0,1 0 0,0-1 0,-1 1 1,1 0-1,0-1 0,-1 1 0,1 0 0,0-1 0,0 1 0,-1 0 0,1-1 0,0 1 0,0-1 0,0 1 0,0 0 0,-1-1 0,-3 17 86,0 0 0,0 0 0,2 1 0,0 0-1,1-1 1,0 1 0,2 0 0,0 0-1,1-1 1,6 29 0,7-21-1726,0-15-2677,4-5-4742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1986,'0'0'16079,"3"6"-15476,3 13-377,-1 1 0,0 0 0,-2 1-1,2 23 1,5 29 663,-2-27 114,2 0-1,2-1 1,2 0-1,37 81 1,-50-124-964,0 0 0,0 0 0,0 0 0,0 0-1,1 0 1,-1-1 0,1 1 0,-1 0 0,1-1 0,0 1 0,-1-1 0,1 1 0,0-1 0,0 0 0,0 0-1,0 0 1,0 0 0,0 0 0,3 0 0,-4 0-14,0-2-1,-1 1 1,1 0 0,0 0 0,-1 0-1,1 0 1,0 0 0,-1 0 0,1-1-1,0 1 1,-1 0 0,1-1-1,-1 1 1,1 0 0,0-1 0,-1 1-1,1-1 1,-1 1 0,1 0-1,-1-1 1,0 0 0,1 1 0,0-2-1,5-25 249,-6 20-326,-1 0 0,1 1 0,-1-1 0,-1 0-1,1 1 1,-1 0 0,0-1 0,0 1 0,-1 0 0,-6-11-1,-1 2-857,-1 0-1,-22-22 0,32 36 864,-12-14-731,0 0 565,0 0 0,-2 2 1,1-1-1,-21-13 1,110 34 1392,-14-2-2649,-20-5-3498,-10 0-1876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5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77 208 10698,'0'0'7442,"-9"1"-4997,6 0-2319,-1 0 1,1 0-1,-1 1 0,1-1 1,-1 1-1,1 0 1,0 0-1,-1 0 0,1 0 1,0 0-1,1 1 1,-1-1-1,0 1 0,1 0 1,-1 0-1,1 0 1,0 0-1,0 0 0,0 0 1,0 1-1,1-1 0,0 1 1,-1-1-1,1 1 1,0 0-1,1-1 0,-1 1 1,0 0-1,1 0 1,0-1-1,0 1 0,0 0 1,2 6-1,-2-10-126,1 1 1,0 0-1,-1 0 0,1 0 0,0 0 0,0-1 0,0 1 1,0 0-1,0-1 0,0 1 0,0-1 0,0 1 1,0-1-1,0 0 0,0 1 0,0-1 0,0 0 0,0 1 1,0-1-1,0 0 0,0 0 0,0 0 0,1 0 0,-1 0 1,2-1-1,32-1-181,21-11-144,-45 9 265,2 1 0,-1 0 0,0 1 0,19-1 0,-31 3 123,1 0-1,-1 0 0,1 1 1,-1-1-1,0 0 0,1 0 0,-1 0 1,0 1-1,0-1 0,1 0 0,-1 0 1,0 1-1,0-1 0,1 0 0,-1 0 1,0 1-1,0-1 0,0 0 1,1 1-1,-1-1 0,0 0 0,0 1 1,0-1-1,0 1 0,0-1 0,0 0 1,0 1-1,0-1 0,0 0 0,0 1 1,0-1-1,0 1 0,0 0 1,-2 2 1690,-1-11-1113,-45-233 1085,47 241-1724,1-1 0,-1 0 0,1 0 0,0 0 0,0 0 0,0 0 0,0 0-1,0 0 1,0 0 0,0 0 0,0 0 0,0 0 0,0 0 0,0 0 0,0 0 0,1 0 0,-1 0 0,0 0 0,1 1 0,-1-1 0,1 0 0,-1 0 0,1 0 0,-1 0 0,1 1 0,0-1 0,-1 0 0,1 0 0,0 1 0,-1-1 0,1 1 0,1-2 0,33 1-113,-17 2 117,27 2-210,25 0-1580,-27-10-2519,-28-3-1077,-8-5-4121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2:5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1753 16303,'0'0'1639,"12"-2"-726,14-4-488,-2-1 0,1 0 0,-1-3 0,36-17-1,105-66 219,-63 33-388,575-306 182,662-385-1168,-1247 695 491,373-242-508,-412 258-3181,-29 11-3416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04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14053 733 8968,'-15'-2'1949,"-230"-13"-644,149 12-655,-160-25 0,-175-85 2002,-45-9-1572,193 72-937,-924-183 2773,944 176-2485,-3 13 0,-1 10 0,-347 2 0,-66 79-656,240-9 108,-507 92 614,553-63-348,-852 36-69,35-137 299,1179 32-376,-1580-73 512,1494 75-517,-901 20-145,792-3 103,1 10-1,-327 82 0,464-84 9,1 4 0,-162 79 0,188-75 16,2 2 0,2 3 0,1 3 0,-79 73 0,122-101 17,2 0 0,-1 1 0,2 0 0,-1 1 0,2 1 0,0 0 0,1 0 0,-12 31 0,17-35-1,1 0 0,0 0 0,0 0-1,2 1 1,-1-1 0,2 1 0,-1-1 0,2 1-1,0-1 1,0 1 0,1-1 0,0 0 0,9 23 0,-2-12-58,2 0 1,1-1 0,1 0-1,0-1 1,2 0 0,0-1-1,1-1 1,23 21 0,25 18-50,72 51-1,-84-72 104,2-1-1,1-4 1,2-1 0,65 24-1,-35-22-4,1-5 0,113 22 1,33-13 44,315 8 0,1155-13-472,-1120-30 74,206-1 315,902 19-20,1290 46 92,-1752-100 171,-878 20-106,1081-124 111,-1152 86-170,-1-12-1,-4-12 1,272-114 0,-530 182-25,167-74 37,-163 70-36,1-1 0,-2-1 0,0-1 0,-1 0 0,32-33 0,-46 42-3,-1 0 0,0 0 0,0 0 0,0-1 0,-1 0 0,0 0 0,-1 0 0,1-1 0,-1 1 0,-1-1 0,1 1 0,-1-1 0,-1 0 0,1 0 0,-1 0 0,-1 0 0,0 0 0,0 0 0,0 0 0,-1 0 0,0 0 1,-1 0-1,1 0 0,-2 0 0,1 0 0,-1 1 0,0 0 0,-1-1 0,1 1 0,-9-11 0,-2-2 82,-2 1 0,0 0 1,-1 0-1,-1 2 0,0 0 1,-2 1-1,0 1 0,-38-21 1,-6 2 208,-2 3 1,-1 3 0,-2 4 0,0 2-1,-129-23 1,14 18-91,-201-3-1,-1124 44-2122,1489-13 1840,-558 1-3680,522-7 1817,-57-14-1,-45-20-4743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0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350 393 7495,'0'0'139,"-12"-6"-203,-144-57 906,-5-1 6692,143 54-6574,15 4-189,34 1-612,949-73-433,-134 5 670,607 4-380,-1359 64-28,257-9 436,-239 15-373,120 15-1,-211-13-64,-7-2-23,0 1 1,0 0-1,-1 1 0,26 9 0,-38-12 35,-1 0 0,1 0-1,-1 0 1,0 0 0,1 0-1,-1 0 1,0 1 0,1-1 0,-1 0-1,0 0 1,1 0 0,-1 0-1,0 1 1,0-1 0,1 0-1,-1 0 1,0 0 0,1 1-1,-1-1 1,0 0 0,0 1 0,0-1-1,1 0 1,-1 1 0,0-1-1,0 0 1,0 1 0,0-1-1,0 0 1,1 1 0,-1-1-1,0 0 1,0 1 0,0-1 0,0 0-1,0 1 1,-14 8-2,-30 1 70,40-9-64,-698 77-316,497-63 318,-720 85 7,361-34-11,-82-33-670,543-36 730,0-5-1,1-5 0,0-3 0,-122-38 0,220 52-41,-11-1 92,1-2 1,1 0 0,-1-1 0,-18-10 0,32 16-107,-1 0 1,1 0 0,-1 0 0,1-1 0,0 1 0,-1 0 0,1-1 0,-1 1 0,1 0 0,0-1 0,-1 1 0,1-1 0,-1 1 0,1-1 0,0 1 0,0 0 0,-1-1 0,1 1 0,0-1 0,0 1 0,0-1 0,0 0 0,-1 1 0,1-1 0,0 1 0,0-1-1,0 1 1,0-1 0,0 1 0,0-1 0,0 1 0,1-1 0,14-11-21,30-2-141,-43 14 156,104-20-27,180-10 0,114 20 57,-372 10-29,2230 38 32,-2071-28-137,711 24-1092,-896-35 1419,-8-1-49,-25-4 49,-47-7-103,-643-35 50,-10 52-188,-79 48-569,5 45-2673,516-62-407,23-9-2428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53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7153 14638,'0'0'416,"10"-5"-298,9-6 48,80-42-86,-4-5 0,131-101-1,292-351-1097,-365 349 1422,373-453 2396,-54-42-1927,-329 437-1037,-10-7 1,118-273-1,-167 300 46,-10-4 1,96-422 0,-121 372 433,65-294 1070,-81 424-1263,5 2 0,75-163 0,-43 142-147,6 2 0,6 4 0,6 4 0,5 4 0,6 4 0,6 4 0,151-135 0,-208 215 229,2 3 1,1 1-1,2 3 0,2 3 0,0 1 1,2 3-1,1 3 0,0 2 1,2 3-1,78-14 0,90-7 683,338-15 1,235 41-186,-703 13-1096,-90 0-238,-7 1 261,1-1-1,0 0 1,0 0 0,0 0 0,-1 0-1,1 0 1,0 0 0,0 0 0,0-1-1,-1 1 1,1-1 0,0 1 0,-1-1-1,1 0 1,2-1 0,3-12-6202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3:53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19763,'0'0'662,"10"-10"-604,-3 5-60,0-1-1,0 1 0,0 0 1,1 0-1,-1 1 0,1 0 1,0 0-1,0 1 0,1 0 1,-1 1-1,1-1 0,-1 2 1,16-2-1,108-2-1969,-1 6 0,0 6 0,0 6 0,217 49 0,-337-59 1691,2-1 710,-1 1-1,1 0 1,-1 1 0,0 1 0,21 10 0,-31-14-216,1 1 0,-1 0 1,0-1-1,1 1 0,-1 0 1,0 1-1,0-1 0,0 0 1,-1 1-1,1-1 0,0 1 1,-1-1-1,0 1 0,1 0 1,-1-1-1,0 1 0,0 0 1,-1 0-1,1 0 0,-1 0 0,1 0 1,-1 0-1,0 0 0,0 0 1,0 0-1,-1 0 0,1 0 1,-1-1-1,1 1 0,-1 0 1,-2 3-1,-4 12 226,-1-1 0,-2 0 1,1-1-1,-2 0 0,0 0 0,-1-1 0,-27 26 1,19-19-239,-191 199 419,36-40-1941,66-57-2633,48-49-1581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0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342 137 12908,'0'0'3999,"-6"-9"-2478,-12-21-887,9 12 657,-1 0-1,-21-26 1,29 43-1238,1-1 0,-1 0 1,0 1-1,0-1 0,0 1 1,0 0-1,-1-1 1,1 1-1,0 0 0,0 0 1,-1 1-1,1-1 0,-1 0 1,1 1-1,0-1 0,-1 1 1,1 0-1,-1 0 0,1 0 1,-1 0-1,1 1 0,-1-1 1,1 0-1,-1 1 1,1 0-1,0-1 0,-1 1 1,1 0-1,0 0 0,0 1 1,0-1-1,-1 0 0,1 1 1,-2 2-1,-7 4-10,0 2 0,0-1 0,1 1 0,-13 18 0,16-20-32,-48 68 432,52-71-386,0 0 1,1 0 0,-1 0-1,1 0 1,0 1-1,0-1 1,1 1-1,-1 0 1,1-1-1,0 1 1,1 0-1,0-1 1,0 10 0,0-13-56,1 0 0,0 0 0,0 0 0,0-1 0,-1 1 0,1 0 0,1-1 0,-1 1 0,0-1-1,0 1 1,1-1 0,-1 0 0,0 0 0,1 1 0,0-1 0,-1 0 0,1 0 0,-1 0 0,1-1 0,0 1 0,0 0 0,0-1 0,-1 1 0,1-1 0,3 1 0,55 5 6,-43-6 13,7 2 29,4-2-189,1 3 1,-1 0 0,37 10 0,-60-13 112,0 2 1,0-1-1,0 1 1,0-1-1,0 1 0,-1 1 1,1-1-1,-1 1 1,1 0-1,-1 0 0,0 0 1,0 0-1,0 1 1,0-1-1,-1 1 0,1 0 1,-1 1-1,0-1 1,-1 0-1,1 1 1,-1-1-1,1 1 0,-1 0 1,2 10-1,-4-10 117,0 1 0,0-1 1,0 1-1,-1-1 0,0 1 0,0-1 0,-1 0 0,1 0 0,-1 0 0,0 0 1,-1 0-1,1 0 0,-1 0 0,0 0 0,0-1 0,0 0 0,-1 1 0,0-1 1,1-1-1,-6 5 0,-11 9 846,0-1 0,-40 24 0,38-25-701,-1-1 0,0-2 0,-1 0 0,0-1 0,-1-1 0,-1-2 0,1 0 0,-29 4 0,53-12-263,0 0 1,0 0-1,0 0 0,-1 1 0,1-1 0,0 0 0,0 0 0,0 0 0,-1-1 0,1 1 1,0 0-1,0 0 0,0-1 0,0 1 0,0-1 0,0 1 0,-1-1 0,1 1 0,0-1 0,0 0 1,0 1-1,1-1 0,-3-1 0,3 1-58,0 0 0,-1-1 0,1 1 1,0 0-1,0 0 0,0-1 0,0 1 0,0 0 0,0 0 1,0 0-1,0-1 0,0 1 0,1 0 0,-1 0 1,1 0-1,-1 0 0,0-1 0,2-1 0,5-8-958,0-1 0,1 1-1,12-14 1,-13 17 224,86-110-10680,-38 43-1174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44 159 4869,'4'-9'4879,"4"-11"-2338,0 2 304,0 0 0,1 0 1,0 1-1,1 0 1,18-22-1,-28 39-2819,0 0 0,0-1 0,0 1-1,1 0 1,-1 0 0,0 0 0,0 0 0,0 0 0,0-1-1,0 1 1,1 0 0,-1 0 0,0 0 0,0 0 0,0 0-1,1 0 1,-1 0 0,0 0 0,0 0 0,0 0-1,1 0 1,-1 0 0,0 0 0,0 0 0,0 0 0,0 0-1,1 0 1,-1 0 0,0 0 0,0 0 0,0 0 0,1 0-1,-1 0 1,0 0 0,0 0 0,0 0 0,1 0 0,-1 1-1,0-1 1,0 0 0,0 0 0,0 0 0,0 0 0,1 0-1,-1 0 1,0 1 0,0-1 0,0 0 0,0 0-1,0 0 1,0 1 0,0-1 0,0 0 0,0 0 0,0 0-1,0 0 1,0 1 0,0-1 0,1 0 0,-1 0 0,-1 0-1,1 1 1,0-1 0,0 0 0,0 0 0,0 0 0,0 1-1,0 18-87,0-15 172,-2 24-24,-1 0-1,-2-1 0,0 1 0,-2-1 0,-13 32 0,12-37-126,0-1-1,2 2 1,0-1 0,2 1 0,0 0-1,2 0 1,0 0 0,3 37-1,9-37-1792,2-15-4531,-11-12 1853,-13-11 2714,7 12 1090,0 0 0,0 0 0,-1 1 1,0 0-1,1 0 0,-1 0 1,0 0-1,-9 0 0,9 1 1109,6 0-332,0 1 0,0 0 0,0 0 0,0-1 0,0 1 0,0 0 0,0 0 0,0-1 0,0 1 0,0 0 0,0 0 0,0-1 0,0 1 0,0 0 0,0 0 0,0-1 0,0 1 0,0 0 0,0 0 0,0-1 0,0 1 0,0 0 0,0 0 0,0 0 0,1-1 0,-1 1 0,0 0 0,0 0 0,0 0 0,0-1 0,1 1 0,-1 0 0,0 0 0,0 0 0,0 0-1,1 0 1,-1 0 0,0-1 0,0 1 0,1 0 0,-1 0 0,0 0 0,0 0 0,1 0 0,-1 0 0,0 0 0,0 0 0,1 0 0,-1 0 0,0 0 0,0 0 0,1 0 0,-1 0 0,15-7 231,-9 5-573,17-4 187,-9 8-6404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 19955,'0'0'4783,"-5"9"-2957,-3 5-1499,2 1 0,-1 1 1,2-1-1,0 1 0,1 0 1,1 0-1,0 0 0,1 1 1,0 29-1,2-26-287,1 1 0,1 0 1,1-1-1,1 1 0,0-1 0,2 0 1,0-1-1,9 20 0,12 11-99,-18-36-385,-1 1 0,-1-1 0,0 1 0,-1 0 1,8 30-1,-19-42-3388,-7-11 2089,-11-10 175,-93-95 1051,37 41 4013,79 72-3460,-1-1 0,1 1 0,0 0 0,-1 0 0,1-1 0,-1 1 0,1 0 0,0-1 0,0 1 1,-1 0-1,1-1 0,0 1 0,0-1 0,-1 1 0,1 0 0,0-1 0,0 1 0,0-1 0,0 1 0,-1 0 1,1-1-1,0 1 0,0-1 0,0 1 0,0-1 0,0 1 0,0-1 0,0 1 0,0-1 0,0 1 0,1 0 0,-1-1 1,0 1-1,0-1 0,1 0 0,16-8 322,40-1-1247,-45 9 457,76-13-6252,-41 7 161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1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91 515 12780,'0'0'10346,"-8"4"-8937,2-1-1261,1 0 1,-1 1-1,1 0 0,0 0 1,0 0-1,1 0 0,-1 1 0,1 0 1,0 0-1,0 0 0,1 0 0,-1 1 1,1-1-1,1 1 0,-1 0 0,1 0 1,0 0-1,0 0 0,0 1 0,1-1 1,0 7-1,-1-5-88,1-1 0,0 0-1,1 1 1,0-1 0,0 0 0,1 10 0,0-16-59,-1 0 0,0 0 0,1 0 0,-1 1 0,0-1 0,1 0 0,0 0 0,-1 0 0,1 0 1,-1 0-1,1 0 0,0 0 0,0 0 0,0-1 0,-1 1 0,1 0 0,0 0 0,0-1 0,0 1 0,0 0 1,0-1-1,0 1 0,1-1 0,-1 1 0,0-1 0,0 0 0,0 0 0,0 1 0,0-1 0,1 0 0,-1 0 0,0 0 1,0 0-1,0 0 0,1 0 0,-1 0 0,0-1 0,0 1 0,0 0 0,0-1 0,0 1 0,1-1 0,-1 1 0,0-1 1,0 0-1,1-1 0,6-2 47,-1 0 1,0-1-1,0 0 1,0-1-1,0 0 1,-1 0-1,0 0 1,-1-1-1,1 1 1,6-12-1,4-8 257,21-47-1,-22 39-113,-2 0 0,-2 0 0,-1-1 0,-1-1-1,-2 1 1,-2-1 0,-1-1 0,-2 1 0,-1 0 0,-2-1-1,-6-36 1,-9 23-153,16 48-32,-1 0 0,1 1 0,-1-1 0,0 1 0,0-1-1,0 1 1,0-1 0,0 1 0,0 0 0,0-1 0,0 1 0,0 0 0,-1 0 0,1 0 0,0 0-1,-1 0 1,1 0 0,-1 0 0,1 1 0,-1-1 0,1 1 0,-1-1 0,0 1 0,1-1 0,-1 1-1,0 0 1,-2-1 0,3 2 11,-1 0 0,0 0 0,1 0 1,-1 0-1,1 0 0,-1 0 0,1 0 0,-1 0 0,1 1 0,0-1 0,-1 0 0,1 1 0,0-1 1,0 1-1,0-1 0,0 1 0,1 0 0,-1-1 0,0 1 0,1 0 0,-1 0 0,0 2 0,-9 49 117,9-45-84,-2 13-30,0 0 0,2 0 0,0 0 0,2 0 0,0 0 0,1 0 0,2 0 0,0 0 0,10 29 0,-11-42-17,0 1 1,1-1-1,0 0 0,0-1 1,1 1-1,0-1 1,1 0-1,-1 0 0,1-1 1,0 1-1,1-1 1,0-1-1,0 1 0,0-1 1,1 0-1,-1-1 1,1 0-1,0 0 0,0-1 1,1 0-1,-1 0 0,1-1 1,-1 0-1,1 0 1,10 0-1,27-1-2363,-17 1-3992,-39 1-1656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9 217 16303,'0'0'6631,"10"1"-3882,-10-1-2744,7 1 186,-1 0 1,1 0-1,-1-1 1,1 0-1,-1 0 0,0-1 1,1 0-1,-1 0 1,0 0-1,1-1 0,-1 0 1,0 0-1,0 0 1,0-1-1,0 0 0,-1 0 1,1 0-1,-1-1 1,6-5-1,-7 5-176,0-1 0,0 0-1,0 0 1,-1-1 0,0 1 0,0-1 0,0 1-1,0-1 1,-1 0 0,0 0 0,0 0 0,-1-1-1,0 1 1,0 0 0,0-1 0,-1 1 0,0-8-1,0 11-8,-1-1 0,1 1 0,-1 0 0,0 0 0,0-1 0,0 1 0,0 0 0,-1 0 0,1 0 0,-1 0 0,0 0 0,0 0 0,0 1 0,0-1 0,0 1 0,-1-1 0,1 1 0,-1 0 0,1 0 0,-1 0 0,0 0 0,0 0 0,0 1 0,0-1 0,0 1 0,0 0 0,0 0 0,-1 0 0,1 0 0,0 1 0,-1-1 0,1 1 0,-5 0 0,4 0 23,0 0 0,0 0 0,0 1 0,0 0 0,1-1 0,-1 2 0,0-1 1,0 0-1,0 1 0,1-1 0,-1 1 0,1 0 0,-1 1 0,1-1 0,0 0 0,0 1 1,0 0-1,0 0 0,1 0 0,-1 0 0,1 0 0,-1 0 0,1 1 0,0-1 0,0 1 1,1-1-1,-1 1 0,1 0 0,0 0 0,-1 4 0,-3 9 94,1 0 0,1 0-1,1 0 1,0 0 0,1 30 0,1-43-124,1-1 0,-1 1 0,0-1 0,1 1 1,0-1-1,-1 1 0,1-1 0,1 0 0,-1 0 1,0 1-1,1-1 0,0 0 0,-1 0 1,1 0-1,0 0 0,1-1 0,-1 1 0,0-1 1,1 1-1,3 2 0,-1-2-28,0-1 0,-1 0-1,1 0 1,0 0 0,0 0 0,0-1 0,0 0-1,1 0 1,-1 0 0,0-1 0,0 0 0,8 0 0,-1-1-551,1 0 0,-1-1-1,0-1 1,23-7 0,-25 6-935,0 0-1,0-1 1,0 0-1,17-12 0,9-14-6454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2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29 210 18802,'-4'11'2872,"2"-6"-2652,-3 5 537,1 0-1,0 1 0,1 0 1,-2 14-1,4-22-626,1 0-1,-1 0 1,1 0-1,0 1 0,0-1 1,0 0-1,1 0 1,-1 0-1,1 0 1,0 0-1,-1 0 1,1 0-1,0-1 1,1 1-1,-1 0 1,1 0-1,-1-1 0,1 1 1,0-1-1,0 1 1,0-1-1,0 0 1,0 0-1,3 3 1,2-1-108,0 0 0,1 0 1,-1-1-1,1 0 1,0 0-1,0-1 0,0 0 1,0 0-1,0-1 0,0 0 1,1-1-1,-1 0 1,0 0-1,0 0 0,1-1 1,-1 0-1,0-1 0,0 0 1,0 0-1,8-4 0,-10 4-17,-1-1 0,0 1 0,0-1 0,0 0 0,0 0 0,0 0 0,-1 0 0,1-1 0,-1 0 0,0 0 0,0 0 0,0-1 0,-1 1 0,0-1 0,0 0 0,0 0 0,0 0 0,-1 0 0,1 0 0,-1-1 0,-1 1 0,1-1 0,-1 1 0,0-1 0,0 0 0,-1 1 0,0-1 0,0 0 0,0-7 0,-1 12-4,1 0 0,0 0 0,0 0 0,-1-1 0,1 1 1,0 0-1,-1 0 0,1 0 0,-1 0 0,0-1 0,1 1 0,-1 0 0,0 0 0,0 0 0,0 1 1,1-1-1,-1 0 0,0 0 0,0 0 0,0 1 0,-1-1 0,1 0 0,0 1 0,0-1 0,0 1 1,0-1-1,0 1 0,-1 0 0,1-1 0,0 1 0,0 0 0,-1 0 0,1 0 0,0 0 1,0 0-1,-1 0 0,1 0 0,0 0 0,0 1 0,-1-1 0,1 1 0,0-1 0,0 0 0,0 1 1,0 0-1,0-1 0,-1 1 0,1 0 0,0-1 0,1 1 0,-1 0 0,0 0 0,0 0 0,0 0 1,0 0-1,1 0 0,-1 0 0,0 0 0,1 0 0,-1 0 0,1 1 0,-1 1 0,-2 2 31,1 1-1,0 0 1,1-1-1,0 1 0,-1 0 1,2-1-1,-1 1 1,1 0-1,0 0 1,0 0-1,0 0 0,1-1 1,2 10-1,-2-13-14,-1 0-1,2 1 1,-1-1-1,0 1 0,0-1 1,1 0-1,-1 0 1,1 0-1,0 0 1,0 0-1,0 0 1,0 0-1,0-1 0,0 1 1,0-1-1,0 1 1,1-1-1,-1 0 1,0 0-1,1 0 1,-1 0-1,1-1 1,-1 1-1,1 0 0,0-1 1,-1 0-1,1 0 1,-1 0-1,1 0 1,0 0-1,2-1 1,3 0 36,0-1 0,0 0 0,-1 0 0,1-1 0,-1 0 0,1 0 0,-1-1 0,0 1 0,0-2 0,-1 1 0,1-1 0,-1 0 0,0-1 0,0 1 0,-1-1 0,0 0 0,0 0 0,0-1 0,-1 0 0,0 0 0,0 0 0,3-9 0,-3 9-12,-1 0 0,0 0 0,-1 0 0,1 0-1,-2-1 1,1 1 0,-1-1 0,0 1 0,0-1 0,-1 1-1,0-1 1,0 1 0,-1-1 0,0 1 0,-1-1-1,1 1 1,-1 0 0,-1-1 0,1 1 0,-1 0 0,0 0-1,-1 1 1,-6-11 0,5 12-41,1-1 0,-1 1 0,0 0 0,0 1 0,-1-1 0,1 1 0,-1 0 0,0 0 0,0 0 0,0 1 0,-1 0 0,1 1 0,-1-1 0,0 1 0,0 0 0,-12-1 0,72 12-6630,-12-9-289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3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1 303 16816,'0'0'7303,"88"-75"-6054,-30 38-128,9-5-640,-2 5-385,-4 2-160,-13 7-929,-10 7-513,-15 6-1280,-13 6-962,-10 6-1409,-3 3-64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3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11627,'0'0'9865,"55"22"-8071,-2-51-385,10-6-576,6-4-224,1 1-257,-6 3-288,-9 5-1922,-11 2-3459,-15 1-6566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4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1330 12908,'0'0'7442,"10"14"-6476,428 521 1831,-428-524-2709,-5-5 23,0 0 1,0 0 0,0 0 0,1-1 0,-1 0 0,1 0 0,12 7 0,-17-12-83,-1 0 0,1 0 0,-1-1 0,0 1 0,1 0 0,-1 0 0,1 0 0,-1-1 0,1 1 0,-1 0 0,0 0 0,1-1 0,-1 1 0,0 0 0,1-1 0,-1 1 0,0-1 0,1 1 0,-1 0 0,0-1 0,0 1 0,1-1 0,-1 1 0,0-1 0,0 1 0,0 0 0,0-1 0,0 1 0,1-1 0,-1 1 0,0-1 0,0 1 0,0-1 0,0 1 0,-1-1 0,1 1 0,0-1 0,0 1 0,0-1 0,0 1 0,0-1 0,-1 0 0,-2-27 437,-11-13-343,-1 0 0,-3 1 0,-1 0-1,-34-52 1,-16-13-160,-120-142-1,115 155 49,72 89-14,-7-7 18,1 0 1,0-1-1,1-1 1,-7-15-1,13 25-3,-1-1 0,1 0 0,0 0 0,0-1-1,1 1 1,-1 0 0,1 0 0,-1 0 0,1 0-1,0-1 1,0 1 0,1 0 0,-1 0 0,1 0 0,-1-1-1,1 1 1,0 0 0,0 0 0,0 0 0,1 0-1,-1 0 1,1 1 0,2-5 0,8-7 54,1 1 0,-1 1 0,2 0 0,0 1 0,0 0 0,23-12 1,102-48 391,-108 56-370,111-51 317,233-125-736,-334 166 247,-1-3-1,-1-1 0,-2-2 1,0-1-1,-3-2 1,52-65-1,-33 20 88,76-152-1,-129 230 4,1 0 0,-1-1 1,1 1-1,0-1 0,0 1 0,0 0 0,0-1 0,0 1 0,0 0 0,0 0 0,0 0 0,0 0 0,0 0 0,1 0 0,0-1 0,-1 2-1,-1 0-1,1 0 1,-1 0-1,1 0 0,-1 1 1,1-1-1,-1 0 1,1 0-1,-1 0 1,0 1-1,1-1 1,-1 0-1,1 1 0,-1-1 1,0 0-1,1 1 1,-1-1-1,0 0 1,0 1-1,1-1 0,-1 1 1,0-1-1,0 1 1,0-1-1,1 0 1,-1 1-1,0-1 1,0 1-1,0-1 0,0 2 1,7 55 339,-6-43-223,9 64-75,4 0 0,42 134 0,-56-212-56,8 36-1684,-10-14-7252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5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21 297 96,'0'0'10116,"-4"-9"-6704,-1-1-2735,-4-13 31,6-1 2887,17 35-1363,8 18-1098,-1 0 1,18 37-1,11 14 273,-35-58-906,43 59 1120,-51-73-1497,-1-1 0,1 0-1,0 0 1,1-1 0,-1 1-1,1-2 1,14 9 0,-21-14-72,1 1 0,-1 0 1,1 0-1,0-1 0,-1 1 0,1-1 1,0 1-1,-1-1 0,1 0 1,0 0-1,0 1 0,-1-1 0,1 0 1,0-1-1,0 1 0,-1 0 0,1 0 1,0-1-1,-1 1 0,1-1 0,0 0 1,-1 1-1,1-1 0,2-2 1,-1 1 52,-1-1 1,1 1-1,-1-1 1,0 0-1,0 0 1,0 0-1,0 0 1,-1 0-1,1-1 1,-1 1-1,2-6 1,1-10 232,0 0 1,-1 0-1,0-30 0,-3 46-340,2-28 8,-2 1 1,-1-1-1,-2 0 1,-1 1-1,-1-1 1,-1 1 0,-2 1-1,-1-1 1,-1 1-1,-2 1 1,-1 0-1,-29-47 1,27 55-7,8 16-182,7 9-319,5 9-1208,37 41-5705,-22-31 1696,0 3-4574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5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94 217 14542,'0'0'2247,"0"-11"86,0 9-2189,-1-50 2763,1 50-2754,0 0 0,0 0 0,0 0 0,0 0 0,-1 0 1,1 0-1,-1 0 0,1 0 0,-1 0 0,0 1 0,0-1 0,0 0 1,0 0-1,0 0 0,0 1 0,0-1 0,0 1 0,-1-1 0,1 1 1,-1-1-1,1 1 0,-1 0 0,0 0 0,1 0 0,-1 0 0,-3-2 1,4 4-128,-1-1 0,1 0 0,-1 1 0,0-1 1,1 1-1,-1-1 0,1 1 0,0 0 1,-1 0-1,1-1 0,-1 1 0,1 0 1,0 0-1,0 1 0,0-1 0,-1 0 1,1 0-1,0 0 0,0 1 0,1-1 0,-1 1 1,0-1-1,0 0 0,1 1 0,-1-1 1,1 1-1,-1 0 0,1 2 0,-16 58 818,13-49-559,-2 9-32,2 1-1,1 0 0,0 37 0,2-59-250,0 0 0,0-1 0,0 1-1,0 0 1,0 0 0,0-1 0,0 1 0,0 0-1,0 0 1,0-1 0,1 1 0,-1 0 0,0 0-1,0-1 1,1 1 0,-1 0 0,0-1 0,1 1-1,-1-1 1,1 1 0,-1 0 0,1-1 0,-1 1-1,1-1 1,-1 1 0,1-1 0,0 1-1,-1-1 1,1 0 0,1 1 0,-1-1 3,1 0 0,-1 0 0,1 0 0,-1 0 0,1-1 0,-1 1 0,0-1 0,1 1 0,-1-1 1,0 1-1,1-1 0,-1 0 0,0 1 0,2-3 0,3-1 33,0-1 1,0 0 0,-1 0-1,0 0 1,6-8-1,2-10 33,-1 0 1,15-40-1,-14 32-7,-14 31-65,1 0 0,0-1 0,0 1 1,0-1-1,0 1 0,1 0 0,-1-1 0,0 1 0,0-1 0,0 1 1,0 0-1,0-1 0,0 1 0,1 0 0,-1-1 0,0 1 1,0-1-1,1 1 0,-1 0 0,0 0 0,0-1 0,1 1 0,-1 0 1,0-1-1,1 1 0,-1 0 0,0 0 0,1 0 0,-1-1 1,1 1-1,-1 0 0,0 0 0,1 0 0,-1 0 0,0 0 0,1 0 1,-1 0-1,1 0 0,-1 0 0,1 0 0,-1 0 0,0 0 1,1 0-1,9 21 8,-1 33 34,-9-53-41,1 13 21,-2-10 9,1 0 0,0 0 0,1-1 1,-1 1-1,0 0 0,1 0 1,0 0-1,3 6 0,-3-12 83,0-1 0,0 0 0,0 1 0,-1-1 1,1 0-1,-1 0 0,1 1 0,-1-1 0,0 0 0,0-3 0,-1-18 176,0 0 0,-2 0 0,-1 0-1,-9-31 1,10 43-302,0 0-1,-1 1 1,0-1 0,-1 1-1,-1 0 1,0 1 0,0-1-1,-10-12 1,19 26-290,1 1 0,1-1 1,-1 0-1,0 0 0,1-1 0,-1 1 0,1-1 0,0 0 1,0-1-1,0 1 0,0-1 0,5 1 0,4 0-2473,1-1-1,-1 0 0,16-2 0,-9 0-3047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1121,'0'0'25240,"2"63"-24503,10-34-161,3 3-352,0-2-160,-2 1 1,-2-5-130,-1-6-639,-3-2-641,-4-7-449,-3-27-6470,-10-13 2306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4644,'0'0'2531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13068,'0'0'10698,"-15"50"-10665,33-32-674,3-1-1089,1-1-1537,-2-1-3075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6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27 202 15727,'0'0'6390,"-4"9"-5002,1-4-1181,1-1-82,-1 0 0,1 0 0,0 0 0,0 0 0,0 0 0,1 0 0,-1 1 0,1-1 0,0 1 0,1-1 0,-1 1 0,1-1 0,0 1 0,0 6 0,0-11-120,1 0 0,-1 1 0,0-1 1,1 0-1,-1 0 0,0 0 0,1 1 0,-1-1 1,0 0-1,1 0 0,-1 0 0,0 0 0,1 0 0,-1 0 1,0 0-1,1 0 0,-1 0 0,1 0 0,-1 0 1,0 0-1,1 0 0,-1 0 0,0 0 0,1 0 1,-1 0-1,1 0 0,-1 0 0,0 0 0,1-1 0,-1 1 1,0 0-1,1 0 0,-1 0 0,0-1 0,0 1 1,1 0-1,-1 0 0,0-1 0,14-9 156,-3-5-59,-1 1 1,0-1 0,-1-1-1,8-19 1,-10 22 99,-3 80 604,-4-67-805,1 1-1,-1-1 0,0 0 0,0 1 1,0-1-1,0 0 0,1 1 1,-1-1-1,0 0 0,0 0 0,0 1 1,1-1-1,-1 0 0,0 0 0,1 1 1,-1-1-1,0 0 0,1 0 1,-1 0-1,0 1 0,1-1 0,-1 0 1,0 0-1,1 0 0,-1 0 0,0 0 1,1 0-1,-1 0 0,1 0 1,-1 0-1,0 0 0,1 0 0,-1 0 1,0 0-1,1 0 0,-1 0 1,1 0-1,-1 0 0,0 0 0,1-1 1,-1 1-1,0 0 0,1 0 0,-1 0 1,0-1-1,0 1 0,1 0 1,-1 0-1,0-1 0,0 1 0,1 0 1,-1 0-1,0-1 0,0 1 0,0 0 1,1-1-1,-1 0 0,16-17 27,25-55-1416,-16 22-2810,-4 9-4205,-17 52 4146,-7 9 6859,1-14 1574,6-24-1472,-3 15-2547,0 1 1,0-1-1,1 1 0,-1-1 0,1 1 1,-1 0-1,1 0 0,0 0 0,0 0 1,1 0-1,-1 0 0,1 0 0,-1 1 1,1-1-1,0 1 0,0 0 0,0 0 1,0 0-1,0 0 0,0 1 0,1-1 1,-1 1-1,0-1 0,1 1 0,4 0 1,-7 1-113,0 0 1,0 1-1,0-1 1,0 0-1,0 1 1,0 0-1,0-1 1,0 1-1,0-1 1,0 1-1,-1 0 1,1 0-1,0-1 1,0 1-1,-1 0 0,1 0 1,0 0-1,-1 0 1,1 0-1,-1 0 1,0 0-1,1 0 1,-1 0-1,0 0 1,1 0-1,-1 0 1,0 0-1,0 0 1,0 0-1,0 1 1,0 0-1,0 44 1027,0-35-688,-5 36 806,4-37-824,-1-1 0,1 1 0,1 0 0,0 0 0,2 16 0,-2-25-359,1-1-1,-1 1 1,1-1 0,-1 1-1,1-1 1,-1 1 0,1-1-1,-1 1 1,1-1-1,0 0 1,-1 1 0,1-1-1,-1 0 1,1 0 0,0 0-1,-1 1 1,1-1-1,0 0 1,-1 0 0,1 0-1,0 0 1,-1 0 0,1 0-1,0 0 1,-1 0-1,1 0 1,0-1 0,-1 1-1,1 0 1,0 0 0,-1-1-1,1 1 1,0 0-1,0-1 1,22-11-737,-22 11 493,0 0-1,0 0 1,0 0-1,0 0 0,0-1 1,0 1-1,0 0 1,-1 0-1,1-1 1,-1 1-1,1 0 0,-1-1 1,1 1-1,-1-1 1,1 1-1,-1 0 0,0-1 1,0 1-1,0-1 1,0 1-1,0-1 1,-1-1-1,1 1 60,-1 1-1,0 0 1,0 0 0,0 0 0,0 0-1,0 0 1,0 0 0,0 0 0,0 1-1,-1-1 1,1 0 0,0 1 0,0-1-1,-1 0 1,1 1 0,0 0 0,-1-1-1,-2 1 1,-10-2 299,-1 0 0,1 2 0,-25 1 1,23-1 2216,44-9 1406,-10 1-3167,1 2-453,96-36 181,-42 3-7100,-32 8-5375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3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52 296 4805,'0'0'5274,"-8"0"-3475,2-1-1320,4 0-286,0 1-1,-1-1 1,1 1 0,-1 0-1,1 0 1,-1 0 0,1 0 0,-1 0-1,1 0 1,-1 1 0,1-1-1,-5 2 1,7-1-169,0-1 0,-1 0 0,1 0 0,0 1 0,0-1 0,0 0 0,0 0 0,0 1 0,0-1 0,0 0 0,0 0 0,0 1 0,0-1 0,0 0 0,0 0 0,0 1 0,0-1 0,0 0 0,0 0 0,0 1 0,0-1 0,1 0 0,-1 0 0,0 1 0,0-1-1,0 0 1,0 0 0,0 1 0,1-1 0,-1 0 0,0 0 0,0 0 0,0 0 0,1 1 0,-1-1 0,0 0 0,0 0 0,1 0 0,-1 0 0,0 0 0,0 0 0,1 1 0,-1-1 0,0 0 0,0 0 0,1 0 0,-1 0 0,0 0 0,0 0 0,1 0 0,-1 0 0,0 0 0,0 0 0,1 0 0,-1-1 0,18 7 251,-5-6-229,1-1 0,-1 0 0,0-1 0,0 0 0,0-1 0,-1 0 0,1-1 0,-1 0 0,1-2 0,15-8 0,16-11-359,55-42 1,-82 54 14,80-59-2810,-36 20-2250,-16 10-2047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10025,'0'0'3716,"5"-11"-3294,1 2-328,0 0 0,1 0 0,0 1 0,1 0 0,-1 0-1,1 1 1,1 0 0,0 0 0,0 1 0,0 0 0,0 0 0,1 1 0,0 1 0,21-7 0,107-37 122,-121 44-319,0 0 0,0 1-1,0 0 1,1 2 0,-1 0-1,24 2 1,-39-1 66,1 1 0,-1-1-1,1 1 1,-1 0 0,0 0 0,0 0 0,1 0 0,-1 0-1,0 0 1,0 1 0,0-1 0,0 1 0,0-1 0,-1 1 0,1 0-1,0 0 1,-1 0 0,1 0 0,-1 0 0,0 0 0,1 0-1,-1 0 1,0 0 0,-1 1 0,1-1 0,0 0 0,0 1-1,-1-1 1,0 1 0,1-1 0,-1 1 0,0-1 0,0 1-1,-1 2 1,1 6 55,-1-1-1,0 1 0,-1-1 0,0 1 1,-1-1-1,-6 18 0,-12 14 544,-2-1 0,-1-1 0,-54 67 0,48-69-362,1 2 1,3 1 0,-25 48 0,41-62-2255,8-21-3049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3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1 18674,'-12'0'598,"-3"2"-274,-1 0 0,1 1 0,1 0 0,-1 1 0,0 1 1,1 1-1,0 0 0,0 0 0,1 1 0,-24 17 1,27-17-108,0 1 1,0 0 0,1 0 0,0 0-1,1 1 1,0 1 0,0-1-1,1 1 1,0 0 0,1 1 0,0 0-1,0 0 1,-4 16 0,10-27-217,0 0 0,0 1 0,0-1-1,0 0 1,0 0 0,0 1 0,0-1 0,0 0 0,0 0 0,0 1 0,0-1 0,0 0 0,0 0 0,1 1-1,-1-1 1,0 0 0,0 0 0,0 0 0,0 1 0,1-1 0,-1 0 0,0 0 0,0 0 0,1 0 0,-1 1-1,0-1 1,0 0 0,1 0 0,-1 0 0,0 0 0,0 0 0,1 0 0,-1 0 0,0 0 0,0 0 0,1 0 0,-1 0-1,0 0 1,0 0 0,1 0 0,-1 0 0,0 0 0,0 0 0,1 0 0,-1 0 0,0 0 0,0 0 0,1-1-1,-1 1 1,0 0 0,0 0 0,0 0 0,1 0 0,-1-1 0,0 1 0,18-8 23,47-34 133,-54 33-154,0 0 1,0 1 0,1 1 0,0 0 0,1 0-1,-1 1 1,1 1 0,1 0 0,-1 1 0,1 0 0,21-2-1,-34 6 14,0 0-1,0 0 1,0 0-1,0 0 0,0 0 1,0 0-1,0 0 1,0 0-1,0 1 0,0-1 1,0 0-1,0 1 1,0-1-1,0 1 0,0-1 1,-1 1-1,1-1 1,0 1-1,0 0 0,0-1 1,-1 1-1,1 0 1,0 0-1,-1-1 0,1 1 1,-1 0-1,1 0 1,-1 0-1,1 0 0,-1 0 1,1 0-1,-1 0 1,0 0-1,0 0 0,1 0 1,-1 0-1,0 0 0,0 0 1,0 0-1,0 0 1,0 0-1,0 0 0,-1 0 1,1 0-1,0 0 1,0 0-1,-1 0 0,0 2 1,-1 4 256,0-1-1,-1 1 1,0-1-1,0 0 1,0 1 0,-5 5-1,-8 7-18,0 0-1,-1-1 0,-1-1 1,0 0-1,-2-1 0,0-2 1,0 0-1,-1-1 0,-1-1 1,-35 15-1,66-38-7180,17-8 4111,68-39-7908,-37 24 682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3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41 18481,'0'0'2873,"-12"-2"-178,6 1-2479,0 0-1,0 1 0,0 0 1,0 0-1,0 0 0,0 0 1,0 1-1,0 0 0,1 0 1,-1 1-1,0 0 0,0 0 1,1 0-1,-1 1 0,1-1 0,0 1 1,0 0-1,0 1 0,0 0 1,-7 6-1,5-2-88,0 0 0,0 1 0,1 0 1,0 0-1,1 0 0,0 0 0,0 1 0,1 0 0,0 0 0,1 0 0,0 1 0,1-1 1,0 1-1,1-1 0,-1 17 0,2-26-122,-1 0-1,1 0 1,0 0-1,0 0 1,0 0 0,0 0-1,0 0 1,0 0-1,0 0 1,0 0 0,0 0-1,1 0 1,-1 0 0,0 0-1,1 0 1,-1 0-1,1 0 1,-1 0 0,1 0-1,-1 0 1,1 0-1,-1 0 1,1-1 0,0 1-1,0 0 1,-1-1 0,1 1-1,0 0 1,0-1-1,0 1 1,0-1 0,0 1-1,0-1 1,0 1-1,0-1 1,0 0 0,0 0-1,0 1 1,0-1-1,0 0 1,0 0 0,0 0-1,0 0 1,0 0 0,0 0-1,0 0 1,0-1-1,0 1 1,0 0 0,0 0-1,0-1 1,0 1-1,0-1 1,0 1 0,0-1-1,0 1 1,0-1 0,0 0-1,7-4 17,-1 1-1,0-1 1,0 0-1,0-1 1,11-11-1,1-5 28,-1 0 0,23-38 0,-36 50-52,0 1 0,0-1-1,0 0 1,-1-1 0,-1 1 0,0-1-1,0 1 1,-1-1 0,1-19-1,-6 27-248,-5 11 134,-4 13 43,6-8-92,1 1 1,1 0-1,0 0 0,1 1 1,1-1-1,0 1 1,0 0-1,2-1 0,1 18 1,-1-31-52,0-1 1,0 1-1,0-1 1,0 1-1,0-1 1,0 1-1,1-1 1,-1 1-1,0-1 1,0 1 0,0-1-1,1 1 1,-1-1-1,0 1 1,1-1-1,-1 1 1,0-1-1,1 0 1,-1 1-1,0-1 1,1 0-1,-1 1 1,1-1-1,-1 0 1,1 0-1,-1 1 1,1-1-1,-1 0 1,1 0 0,-1 0-1,1 1 1,-1-1-1,1 0 1,-1 0-1,1 0 1,-1 0-1,1 0 1,-1 0-1,2 0 1,9 0-8585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5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94 11915,'0'-1'56,"2"-9"1430,-2 0 0,1-1 0,-1 1 1,-2-13-1,2 22-1363,0 0 0,0 0 0,0 0 0,-1 0 0,1-1 1,0 1-1,0 0 0,-1 0 0,1 0 0,-1 0 0,1 0 1,-1 0-1,1 0 0,-1 0 0,1 0 0,-1 0 0,0 0 0,0 0 1,1 0-1,-1 0 0,0 1 0,0-1 0,0 0 0,0 1 1,0-1-1,0 0 0,0 1 0,0-1 0,0 1 0,-1 0 0,1-1 1,0 1-1,0 0 0,0 0 0,0 0 0,0 0 0,-1 0 1,1 0-1,0 0 0,0 0 0,0 0 0,0 0 0,-1 1 1,1-1-1,0 0 0,0 1 0,0-1 0,0 1 0,0-1 0,0 1 1,-2 1-1,0 1-79,-1-1 1,1 1-1,0 0 1,0 0-1,0 0 1,0 0-1,1 1 1,0-1 0,-1 1-1,1 0 1,-2 5-1,-20 49 217,20-46-202,-5 16 314,0 0-1,2 0 1,1 1 0,2 0 0,-2 52 0,5-79-360,1 0 1,0 1-1,0-1 0,0 0 1,0 0-1,1 1 1,-1-1-1,1 0 1,-1 0-1,1 1 1,0-1-1,0 0 1,0 0-1,0 0 0,0 0 1,0 0-1,1-1 1,-1 1-1,1 0 1,-1 0-1,1-1 1,3 3-1,-2-2-2,0-1-1,0 0 1,-1 0 0,1-1-1,1 1 1,-1-1 0,0 1 0,0-1-1,0 0 1,0 0 0,0-1-1,0 1 1,0 0 0,5-2-1,7-3-56,0 0 0,0-1 0,-1-1-1,0 0 1,19-13 0,47-38-3748,-31 13-5251,-30 25 226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94 575 16784,'0'0'1249,"-9"2"347,5-1-1443,0 0 1,1 0-1,-1 1 0,0-1 0,0 1 1,0 0-1,1 0 0,-1 0 0,1 1 1,0-1-1,0 1 0,0-1 0,0 1 0,0 0 1,0 1-1,1-1 0,-1 0 0,1 1 1,0-1-1,0 1 0,0 0 0,1-1 1,-1 1-1,1 0 0,0 0 0,-1 8 0,-1 0 42,1 0-1,0 0 1,0 0-1,1 1 1,1-1-1,1 15 1,-1-27-183,0 1 1,1-1-1,-1 1 1,0-1-1,0 0 1,0 1-1,0-1 1,1 1-1,-1-1 1,0 0-1,1 1 1,-1-1-1,0 1 1,0-1-1,1 0 1,-1 1-1,1-1 1,-1 0-1,0 0 1,1 1-1,-1-1 1,1 0-1,-1 0 1,1 0-1,-1 0 1,0 1-1,1-1 1,-1 0-1,1 0 1,-1 0-1,1 0 1,-1 0-1,1 0 1,-1 0-1,1 0 1,-1 0-1,1 0 1,-1-1-1,1 1 1,-1 0-1,0 0 1,1 0 0,-1 0-1,1-1 1,-1 1-1,0 0 1,1 0-1,-1-1 1,1 1-1,-1 0 1,1-1-1,20-16 203,-4-5-157,-1-1 0,-1-1 0,-2 0 0,0-1 1,-2 0-1,0-1 0,-2 0 0,-1 0 0,8-46 0,-19 157 113,0-47-64,4 68 0,-1-104-96,1-1 0,-1 0 0,0 1-1,0-1 1,0 0 0,1 0 0,-1 1 0,0-1 0,1 0 0,0 0 0,-1 0 0,1 0 0,-1 0 0,1 1 0,0-1-1,0 0 1,1 1 0,-1-2-6,-1 0-1,1 1 1,0-1-1,-1 0 0,1 0 1,0 0-1,-1 1 1,1-1-1,0 0 1,0 0-1,-1 0 1,1 0-1,0 0 0,-1 0 1,1-1-1,0 1 1,0 0-1,-1 0 1,1 0-1,0-1 0,-1 1 1,2-1-1,1-1 13,0 0 0,1 0-1,-1-1 1,0 1-1,-1-1 1,1 0 0,0 0-1,-1 0 1,4-5-1,11-23 32,-1-1-1,-2-1 1,-1 0-1,-1-1 1,-2 0-1,-2 0 1,5-37 0,-5 2-42,-2-1 1,-6-110 0,0 171-18,0 7 7,0 0 0,0 0 0,1-1 0,-2 1 0,1 0 0,0 0 0,0 0 0,-1 0 0,1 0 0,-1 0 0,1 0 0,-1 0 0,0 0 0,0 0 0,0 0 0,0 0 0,0 0 0,0 0 0,-3-2 0,3 4 0,1 0-1,-1 0 1,1 0 0,-1 0 0,1 0-1,-1 0 1,1 0 0,-1 0 0,1 0-1,0 1 1,-1-1 0,1 0 0,-1 0 0,1 1-1,0-1 1,-1 0 0,1 0 0,-1 1-1,1-1 1,0 0 0,0 1 0,-1-1-1,1 1 1,0-1 0,-1 0 0,1 1-1,0-1 1,0 1 0,0-1 0,0 1-1,-1-1 1,1 1 0,0-1 0,0 1-1,0-1 1,0 1 0,-6 23-86,6-22 75,-15 80 638,3 0 0,0 164 0,12-242-609,0 1 0,0-1 1,1 0-1,-1 1 0,1-1 0,0 0 1,1 0-1,-1 1 0,1-1 0,0 0 1,0-1-1,4 7 0,-5-9-15,0 1 0,1-1 0,-1 0 0,1 0 0,-1 0 0,1 0 1,-1 0-1,1 0 0,0 0 0,0 0 0,-1-1 0,1 1 0,0-1 0,0 1 0,0-1 0,-1 0 0,1 0 0,0 1 0,0-2 0,0 1 0,0 0 0,0 0 0,0 0 0,-1-1 0,1 1 0,0-1 0,0 0 0,-1 1 0,1-1 0,0 0 1,1-1-1,5-3 12,-2 0 0,1 0 0,0-1 0,-1 1 0,0-1 0,-1-1 0,1 1 0,-1-1 0,0 0 0,-1 0 1,0-1-1,7-15 0,2-8-59,16-61 0,-5-26-609,-27 187 629,0-38 119,3-1 0,2 31 1,-2-59-87,0-1 1,0 0 0,0 1 0,0-1-1,0 0 1,0 1 0,0-1 0,1 0-1,-1 1 1,1-1 0,-1 0 0,1 0-1,-1 1 1,1-1 0,0 0 0,-1 0-1,1 0 1,0 0 0,0 0 0,0 0-1,0 0 1,0 0 0,0 0 0,0-1-1,0 1 1,0 0 0,0-1-1,0 1 1,1 0 0,-1-1 0,0 0-1,0 1 1,1-1 0,-1 0 0,0 1-1,1-1 1,-1 0 0,0 0 0,1 0-1,-1 0 1,0 0 0,1-1 0,-1 1-1,0 0 1,1-1 0,-1 1 0,0-1-1,0 1 1,0-1 0,1 1 0,0-2-1,6-2 22,0 0 0,-1-1 0,0 0-1,0-1 1,0 1 0,8-10-1,9-14 17,41-63-1,2-4-271,-67 96 228,0-1 1,1 1-1,-1 0 0,0-1 0,0 1 1,1-1-1,-1 1 0,0 0 0,1-1 1,-1 1-1,1 0 0,-1-1 0,0 1 1,1 0-1,-1 0 0,1-1 0,-1 1 1,1 0-1,-1 0 0,1 0 0,-1 0 1,1 0-1,-1-1 0,1 1 0,-1 0 1,1 0-1,-1 0 0,1 0 0,-1 1 1,1-1-1,-1 0 0,1 0 0,-1 0 1,1 0-1,-1 0 0,1 1 0,-1-1 1,0 0-1,1 0 0,-1 1 0,1-1 1,-1 0-1,0 1 0,1-1 0,-1 0 1,0 1-1,1-1 0,-1 1 0,0-1 1,1 0-1,-1 1 0,0-1 0,0 1 1,0-1-1,1 1 0,-1-1 0,0 1 1,0-1-1,0 1 0,0-1 0,0 1 1,0-1-1,0 1 0,0-1 0,0 1 1,8 48 438,-7-35-357,-1-12-66,1 1 0,-1-1 0,1 1 0,0-1 0,-1 1 0,1-1 1,0 0-1,0 1 0,0-1 0,1 0 0,-1 0 0,1 0 0,-1 0 0,1 0 0,-1 0 0,1 0 0,0 0 0,0-1 0,0 1 0,0-1 1,4 2-1,-4-2-7,0-1 1,1 0 0,-1 0-1,0 0 1,0 0-1,1 0 1,-1 0 0,0-1-1,0 1 1,1-1 0,-1 1-1,0-1 1,0 0 0,0 0-1,0 0 1,0 0 0,0 0-1,0-1 1,0 1 0,0 0-1,-1-1 1,1 0 0,2-3-1,28-30-32,19-20-371,-47 51-89,1 0 0,-1 0 0,1 1 0,0 0 0,-1 0 0,2 0 0,-1 0 1,0 1-1,10-3 0,-15 5 374,0 0-1,1 0 1,-1 0 0,0-1 0,1 1-1,-1 0 1,0 0 0,1 0 0,-1 0-1,0 0 1,1 0 0,-1 0 0,0 0-1,1 1 1,-1-1 0,0 0 0,1 0-1,-1 0 1,0 0 0,1 0 0,-1 1-1,0-1 1,1 0 0,-1 0 0,0 0-1,0 1 1,1-1 0,-1 0 0,0 0 0,0 1-1,0-1 1,1 0 0,-1 1 0,0-1-1,0 0 1,0 1 0,0-1 0,1 0-1,-1 1 1,0-1 0,0 0 0,0 1-1,0-1 1,0 0 0,0 1 0,0-1-1,0 0 1,0 1 0,0-1 0,0 0-1,-1 1 1,1-1 0,0 0 0,0 1-1,-9 19-4438,-5-11-1094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6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25496,'0'0'5990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1 664 17681,'0'0'2765,"2"-9"-614,39-154 1280,-23 105-2387,-4-1-1,15-117 0,-27 147-798,2-60 192,-4 82-415,0 0 0,-1 0 0,0 0 0,0 0 0,0 0 0,-1 1 0,0-1 0,0 0 0,-4-6 0,6 13-22,0 0-1,0 0 1,0 0-1,0-1 0,0 1 1,0 0-1,0 0 0,0-1 1,0 1-1,0 0 1,0 0-1,0 0 0,0-1 1,0 1-1,-1 0 1,1 0-1,0 0 0,0 0 1,0-1-1,0 1 0,0 0 1,-1 0-1,1 0 1,0 0-1,0 0 0,0-1 1,0 1-1,-1 0 0,1 0 1,0 0-1,0 0 1,0 0-1,-1 0 0,1 0 1,0 0-1,0 0 1,-1 0-1,1 0 0,0 0 1,0 0-1,0 0 0,-1 0 1,1 0-1,0 0 1,0 0-1,-1 0 0,1 0 1,0 0-1,0 0 0,0 1 1,-1-1-1,1 0 1,0 0-1,0 0 0,0 0 1,-4 18-24,5 25 34,8 9-12,3 0-1,2-1 0,2-1 1,2-1-1,43 82 0,-57-122-306,33 56 234,-12-37-1578,3-12-3362,-21-15-40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11563,'0'0'14873,"1"8"-14153,2 39 453,-2 1 1,-5 57-1,-1 17-219,5-121-953,0-1 0,0 0 0,0 1 1,0-1-1,0 0 0,0 1 0,0-1 0,0 0 0,0 1 0,0-1 1,0 0-1,1 1 0,-1-1 0,0 0 0,0 1 0,0-1 1,0 0-1,1 0 0,-1 1 0,0-1 0,0 0 0,1 1 1,-1-1-1,0 0 0,0 0 0,1 0 0,-1 1 0,0-1 0,1 0 1,-1 0-1,0 0 0,1 0 0,-1 0 0,0 0 0,1 0 1,-1 0-1,0 1 0,1-1 0,-1 0 0,0 0 0,1-1 0,-1 1 1,0 0-1,1 0 0,-1 0 0,1 0 0,-1 0 0,0 0 1,0 0-1,1 0 0,-1-1 0,0 1 0,1 0 0,-1 0 1,0 0-1,1-1 0,-1 1 0,16-11-80,-16 11 54,5-5-633,-1 0 0,0 0 0,0 0 0,0-1 0,4-8 0,0-18-9963,-8 21 1605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7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0 437 19026,'0'0'9577,"88"-75"-8424,-30 18-480,3-6-449,2 1-192,-2 4 0,-6 12-192,-12 12-1570,-10 11-1281,-12 9-992,-9 10-1955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48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88 483 18930,'2'9'1980,"1"3"-1227,1 1 0,0 0 0,1-1 0,0 0 0,1 0 0,10 16 0,57 73 920,-47-69-1306,38 65-1,-54-75 102,3 8 332,-9-26 161,-5-14 648,-3-10-1573,-2 0-1,0 0 0,-1 1 1,-1 1-1,-1-1 1,-1 1-1,-14-20 0,4 9-20,-2 0 0,0 2-1,-35-32 1,-57-33-458,113 92 430,0-1 0,0 1 1,0-1-1,1 1 0,-1-1 0,0 1 1,1-1-1,-1 0 0,0 0 0,1 1 1,-1-1-1,1 0 0,-1 0 0,1 0 1,-1 1-1,1-1 0,0 0 0,0 0 0,-1 0 1,1 0-1,0 0 0,0 0 0,0 0 1,0 0-1,0 1 0,0-1 0,0 0 1,0 0-1,0 0 0,0 0 0,1 0 1,-1 0-1,0 0 0,1 0 0,-1 1 1,0-1-1,1 0 0,-1 0 0,1 0 1,-1 1-1,1-1 0,0 0 0,-1 0 1,1 1-1,0-1 0,0 1 0,-1-1 0,1 1 1,2-2-1,5-3 13,1 1-1,1 0 1,-1 0 0,12-3-1,5-2 16,-9 0-8,1-2-1,-1 0 0,-1-1 0,0 0 0,-1-2 0,20-20 1,69-100 19,-9 12-26,-92 119-8,-1 0-1,1 0 1,0 1 0,0-1 0,1 1 0,-1 0 0,0 0-1,1 0 1,-1 0 0,1 1 0,0-1 0,-1 1 0,8-1 0,-9 1 4,-1 1 0,1 0 1,-1 0-1,1 0 1,-1 1-1,1-1 1,-1 0-1,1 0 1,-1 1-1,1-1 0,-1 1 1,1-1-1,-1 1 1,0 0-1,1 0 1,-1-1-1,0 1 1,0 0-1,1 0 1,-1 0-1,0 0 0,0 1 1,0-1-1,0 0 1,0 0-1,-1 1 1,1-1-1,0 0 1,-1 1-1,1-1 0,0 1 1,-1-1-1,0 1 1,1-1-1,-1 1 1,0 2-1,6 75 141,-7-65-101,2 0-1,-1 0 0,2 0 1,0-1-1,1 1 0,8 25 1,5-18-1102,-16-20 850,1-1 1,-1 0 0,1 0 0,0 1-1,-1-1 1,1 0 0,-1 0 0,1 0-1,0 1 1,-1-1 0,1 0 0,0 0-1,-1 0 1,1 0 0,-1 0 0,1 0-1,0 0 1,-1-1 0,1 1 0,0 0-1,-1 0 1,1 0 0,-1-1 0,1 1-1,0-1 1,9-10-6677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5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13132,'0'0'126,"0"0"0,0 0 0,0 0-1,0 1 1,0-1 0,0 0 0,0 0-1,0 0 1,0 0 0,0 0 0,0 0-1,0 0 1,0 0 0,0 1 0,0-1-1,0 0 1,0 0 0,0 0 0,0 0-1,0 0 1,0 0 0,0 0 0,0 0-1,0 0 1,-1 0 0,1 1 0,0-1-1,0 0 1,0 0 0,0 0 0,0 0-1,0 0 1,0 0 0,0 0 0,0 0-1,-1 0 1,1 0 0,0 0 0,0 0-1,0 0 1,0 0 0,0 0 0,0 0-1,0 0 1,0 0 0,-1 0 0,1 0-1,0 0 1,0 0 0,0 0 0,0 0-1,0 0 1,0 0 0,0 0 0,0-1-1,0 1 1,-1 0 0,1 0 0,0 0-1,0 0 1,0 0 0,0 0 0,0 0-1,0 0 1,0 0 0,0-1 0,-2 18 1968,2 19-1558,2-24-343,0-1-1,1 1 1,1-1-1,5 12 0,-8-20-188,0-1 0,0 1 0,0-1-1,0 0 1,0 1 0,1-1 0,-1 0-1,1 0 1,0 0 0,0 0-1,0 0 1,0 0 0,0 0 0,0 0-1,0-1 1,0 1 0,1-1 0,-1 0-1,0 0 1,1 0 0,-1 0-1,1 0 1,4 1 0,-5-3 21,-1 1 1,0-1-1,0 1 0,1-1 1,-1 0-1,0 1 0,0-1 1,0 0-1,0 0 0,0 0 1,0 0-1,0 0 1,0 0-1,0 0 0,-1 0 1,1 0-1,0-1 0,-1 1 1,1 0-1,-1 0 0,1-1 1,-1 1-1,0 0 0,1 0 1,-1-1-1,0 1 1,0-1-1,0-2 0,3-45 1931,-3 45-1674,-1-25 823,0 5 344,7 46-1173,12 37-163,-18-57-140,1 0 0,0 1 1,0-1-1,0 0 0,0 0 0,0 0 1,0 0-1,1 0 0,-1 0 0,1 0 1,-1 0-1,1-1 0,0 1 1,-1 0-1,1-1 0,0 0 0,0 1 1,0-1-1,0 0 0,0 0 0,1 0 1,2 1-1,-3-2 6,-1-1 0,0 1 0,0-1 1,0 1-1,0-1 0,0 1 0,0-1 0,0 1 0,0-1 0,0 0 1,0 0-1,0 1 0,0-1 0,-1 0 0,1 0 0,0 0 0,-1 0 1,1 0-1,0 0 0,-1 0 0,1 0 0,-1 0 0,0-1 1,1 1-1,-1-2 0,10-39 110,-7 25-111,9-7-859,-3 17-2587,4 10-5059,-4 8-4595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4:5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762 39 1922,'0'0'4249,"-10"-7"-3437,4 3-709,2 1-82,0 0 0,0 0 1,0 1-1,0-1 0,0 1 0,0 0 1,-1 0-1,1 0 0,-1 1 0,1 0 1,-1 0-1,1 0 0,-1 0 0,0 1 1,0-1-1,1 1 0,-6 1 0,-27 9 618,2 3 0,-1 0 0,2 3 0,0 0 0,-47 32-1,51-28-326,2 1-1,1 2 0,0 0 1,2 2-1,1 1 0,0 0 1,3 2-1,0 1 0,1 0 0,2 2 1,2 0-1,-21 53 0,18-31-173,2 0-1,2 1 1,3 0-1,3 1 0,2 1 1,2-1-1,3 70 1,3-103-151,0-1 1,1 0-1,2 0 1,0 0-1,1 0 1,1 0-1,1-1 1,1 0 0,1-1-1,16 27 1,-19-36 10,2 0 0,0 0 1,0 0-1,0-1 0,1-1 0,1 1 1,-1-1-1,1-1 0,1 0 1,-1 0-1,1-1 0,1-1 1,-1 0-1,1 0 0,-1-1 1,1 0-1,1-1 0,-1-1 0,14 2 1,-9-4 28,0 0 0,1-1 0,-1 0 0,0-1 0,0-1 0,0-1 0,0-1 0,0 0 0,-1-1-1,0-1 1,0 0 0,-1-1 0,0-1 0,0 0 0,15-14 0,13-12 138,-2-1-1,-2-3 0,53-65 1,-33 31 180,98-156 0,-138 196-300,-2-1 0,-1-1 0,-1 0 1,-2-1-1,-2-1 0,-1 0 0,8-63 0,-16 89-1,-2 0 0,1 0-1,-1 0 1,-1 0-1,0 1 1,-1-1-1,0 0 1,0 0-1,-1 1 1,-1 0 0,1-1-1,-2 1 1,-9-16-1,9 18-33,-1 2 0,0-1 0,0 1 0,0 0 0,-1 0 0,0 0 0,0 1 0,0 0 0,-1 1 0,0-1 0,0 2 0,0-1 0,0 1 0,-1 0 0,1 1 0,-1 0 0,-11-2 1,-3 1-42,0 1 1,-1 1-1,0 1 1,1 1 0,-31 5-1,6 3-2032,-69 23 0,95-27-1807,7-4-3604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09:25:0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712 244 6758,'-3'-9'1420,"2"5"-1257,-3-9 449,-1 0 1,-1 0-1,-12-22 1,15 31-508,0 1 0,1-1 1,-1 0-1,0 1 0,-1 0 0,1-1 0,-1 1 0,1 1 1,-1-1-1,0 0 0,0 1 0,0 0 0,0 0 0,0 0 1,-1 0-1,1 1 0,-8-2 0,-1 2-6,0 1 0,0 0 1,0 1-1,0 0 0,0 1 0,0 0 0,0 1 0,1 1 1,-1 0-1,1 1 0,0 0 0,1 1 0,-1 0 1,1 0-1,0 2 0,0-1 0,1 1 0,-10 10 0,-14 16 174,1 0-1,1 3 0,-42 61 0,48-59-76,1 0-1,2 2 0,2 0 0,2 2 0,-25 78 0,35-85-26,1 0 1,2 0-1,2 1 0,1 0 1,1 0-1,3 0 0,8 66 1,4-30-91,4-1 0,3 0 1,29 70-1,-6-40-109,77 133-1,-101-202-21,1-1-1,1-2 1,2 0 0,1-1 0,1-1 0,57 47 0,-71-66 55,1 0 0,0-1 0,0-1 1,1 0-1,-1 0 0,2-1 0,-1-1 1,1-1-1,-1 1 0,1-2 0,0 0 1,1-1-1,-1 0 0,0-1 0,1-1 1,-1 0-1,1-1 0,-1-1 0,0 0 1,0 0-1,17-7 0,-11 1 107,-1 0 1,1-2-1,-1-1 0,-1 0 1,0-1-1,-1-1 0,0 0 0,18-20 1,5-10 313,62-84 1,-59 66-202,-2-2-1,-4-2 1,53-124 0,-69 135-181,-3 0 0,-2-2-1,-3 1 1,-2-2 0,5-89 0,-14 89 23,-3 0-1,-2 0 1,-2 1-1,-18-79 1,11 91-51,-1 1 0,-2 0 0,-2 1 1,-1 1-1,-3 0 0,-26-39 0,28 52-14,-1 1 1,-1 0-1,-1 2 1,-1 0-1,-2 2 0,0 0 1,-1 2-1,-1 1 0,-34-19 1,47 31-23,0 1 0,0 1 0,0 0 1,-1 1-1,0 0 0,0 1 0,0 1 1,-1 1-1,1 0 0,-1 1 0,1 0 1,-1 1-1,0 1 0,1 1 0,-1 0 1,1 1-1,0 1 0,0 0 0,0 1 0,0 0 1,-24 14-1,4 2-599,1 1 0,-55 48 0,-6 16-3491,78-70 2779,-20 18-4427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02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6975 816 11851,'0'0'443,"-11"-9"-368,-13-10-36,-103-85 264,105 84-316,-2 1 1,0 0 0,-1 2 0,-1 1 0,-1 1 0,0 1-1,-41-14 1,-212-52-280,225 66 372,-1559-322 4543,1305 289-4492,-1 14 0,-2 13-1,0 14 1,0 14 0,-480 72 0,591-46 16,2 8 0,2 9 1,-268 106-1,349-109-25,2 6-1,2 5 1,3 4 0,4 5 0,2 5-1,-159 145 1,228-185-113,1 1 1,2 2-1,2 0 0,2 3 0,1 0 1,-34 69-1,51-88-17,0 0 1,2 1-1,0 0 1,2 1-1,0-1 0,2 1 1,0 0-1,1 0 1,1 0-1,1 0 1,1 0-1,2 0 0,0 0 1,1 0-1,0-1 1,11 27-1,-3-21-7,1 0 0,2-1 0,0 0 0,2-2 0,1 0 0,1 0 0,0-2 0,2-1 0,1 0 0,43 32-1,-3-10 35,2-2 0,2-3 0,77 33-1,-7-14 6,3-7 0,3-5 0,1-7 0,158 22 0,597 25 326,721-72 269,-1016-45-200,688-128 1,-594 11-367,-568 112-29,-2-6 0,-2-5 0,152-83 0,-239 111-15,0-3 1,-1-1-1,-2-2 1,0-1-1,-2-2 0,32-35 1,-54 50 20,0 0 0,-1 0 0,0-1 0,-1 0 0,-1-1 0,-1 1 1,10-31-1,-13 33 25,-2-1 0,1 1 1,-2 0-1,0-1 1,0 1-1,-1-1 1,-1 1-1,0-1 0,-1 1 1,-1 0-1,-5-17 1,1 10 31,-1 0 1,-2 1-1,0 0 1,-1 0-1,0 2 0,-2-1 1,0 1-1,-1 1 1,0 0-1,-23-18 1,-8-3 228,-2 1 0,-81-46 1,8 16 94,-3 6-1,-3 5 1,-172-51 0,92 49-218,-302-44-1,299 75-288,-2 9 1,-264 13-1,217 20-1818,-375 72-1,36 40-4738,505-107 4749,-215 48-7438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0:35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4132 647 11275,'-9'-10'966,"-8"-9"-357,-4-6-251,-1 0-1,-2 2 1,0 0-1,-47-33 1,37 39-338,-1 0 0,0 2 0,-1 2 0,-48-12-1,-156-23 55,162 34-87,-809-178 1332,717 152-1138,-1 7 1,-2 8-1,0 8 1,-1 7-1,-236 17 1,346-1-105,0 3 0,1 2-1,1 4 1,0 2 0,-68 28 0,90-27-71,1 1 0,0 1-1,2 3 1,0 1 0,2 1-1,1 2 1,0 2-1,-40 46 1,14-7-152,4 4-1,3 1 1,-73 135 0,104-164 168,1 1 0,3 1 1,1 0-1,3 2 0,1 0 1,3 0-1,2 1 0,-3 67 1,11-92 20,1 0 0,1 0 0,1 0 1,0 0-1,2 0 0,1-1 0,2 0 0,0 0 0,1-1 1,1 0-1,0-1 0,2 0 0,1 0 0,1-1 1,0-1-1,1 0 0,2-2 0,-1 1 0,2-2 1,0 0-1,40 25 0,-14-15 22,1-3 1,2-1-1,0-2 1,0-3-1,2-1 0,95 16 1,310 17 271,524-50-285,-4-98 8,-784 69-77,-1-8 0,290-98-1,-369 96 181,-2-5-1,-2-5 1,-2-5 0,-3-4-1,143-109 1,-221 150-93,0-1 0,-2-2 0,0 0 0,-1-1 0,-1-1 0,18-29 0,-32 44-56,-1 0 0,0 0 0,0-1-1,-1 1 1,0-1 0,-1 0-1,0 0 1,0 0 0,-1 0-1,1-13 1,-3 15-8,1 0 0,-1 0 0,-1 0 0,1 0 0,-1 1 0,0-1 0,-1 0 0,0 1 0,0 0 0,0-1 0,-1 1 0,0 0 0,0 1 0,0-1 0,-7-6 0,-11-9 6,-2 0 0,0 2 0,-1 0 1,-1 2-1,-47-24 0,-152-56 43,25 29-17,-272-56 0,-217 4 233,365 78-191,-494 0 1,592 47-120,0 11 0,2 9 0,-234 58 0,399-70 35,0 2 1,0 3-1,2 2 0,-103 53 0,142-62-3,1 0-1,1 1 1,-1 1 0,2 0-1,0 2 1,1-1 0,-22 30-1,27-30 1,1 0 0,0 0 1,1 1-1,1 0 0,0 0 0,1 0 0,0 1 0,2 0 1,0 0-1,0 0 0,1 17 0,1-11-173,2 1 0,1-1 0,0 0 0,2 0 0,0 0 0,2 0 0,0 0 0,1-1 0,2 0 0,0-1 0,15 25 0,-10-23-925,1 0-1,1 0 1,0-1 0,2-2-1,30 28 1,57 32-8040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28 247 8200,'0'0'8942,"-5"-9"-8056,-15-28-240,19 37-627,1 0 1,0-1 0,0 1 0,-1 0-1,1-1 1,0 1 0,0 0-1,0-1 1,0 1 0,0-1 0,-1 1-1,1 0 1,0-1 0,0 1-1,0-1 1,0 1 0,0 0 0,0-1-1,0 1 1,0-1 0,0 1 0,1 0-1,-1-1 1,0 1 0,0-1-1,0 1 1,0 0 0,1-1 0,-1 1-1,0 0 1,0-1 0,0 1-1,1 0 1,-1-1 0,0 1 0,1 0-1,-1 0 1,0-1 0,1 1 0,-1 0-1,0 0 1,1 0 0,-1-1-1,0 1 1,1 0 0,-1 0 0,1 0-1,-1 0 1,1 0 0,22-1 289,-20 1-179,471-2 1050,454 4 80,208-23-1025,855 34-171,-576-35-32,-322-22 536,352-23 316,-1277 53-1340,267-16 1193,-145 31-6800,-244 0 15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16784,'0'0'8333,"-13"9"-7884,-10 11-229,1 1 0,1 1 1,1 1-1,1 1 1,1 0-1,-16 29 0,1 7 57,2 0-1,3 2 1,2 2-1,3 0 1,3 1-1,3 1 1,3 1 0,3 0-1,-4 87 1,15-143-254,0 0-1,0 1 1,1-1 0,1 0 0,0 0 0,1 0 0,0 0 0,0 0 0,1 0 0,10 19 0,-10-24-236,0-1 0,1 1 1,-1-1-1,1 0 0,0 0 0,0 0 0,1-1 1,0 0-1,-1 0 0,1 0 0,1-1 1,-1 1-1,0-2 0,1 1 0,0-1 1,-1 0-1,1 0 0,12 1 0,35-1-7431,3-8-9546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16432,'0'0'5274,"2"9"-4351,0 8-606,-1-1 0,-1 1 1,0-1-1,-1 1 0,-1-1 0,-5 21 0,-31 111 108,16-73-406,10-27 98,-3 6 335,2 1 1,-6 60-1,19-113-397,0-1 1,-1 1-1,1-1 0,0 1 1,0 0-1,0-1 1,0 1-1,1-1 1,-1 1-1,0-1 0,1 1 1,-1-1-1,1 1 1,-1-1-1,1 0 1,0 1-1,0-1 0,0 2 1,0-3-13,0 1-1,0-1 1,-1 0 0,1 1 0,0-1 0,0 0-1,0 1 1,-1-1 0,1 0 0,0 0-1,0 0 1,0 0 0,0 0 0,0 0 0,-1 0-1,1 0 1,0 0 0,0 0 0,0 0 0,0-1-1,-1 1 1,1 0 0,1-1 0,5-2 227,-1-1-1,1 0 1,-1 0 0,0 0 0,10-11 0,46-47 50,-4-3 1,-2-2-1,-3-3 0,69-123 1,-118 188-1183,7-15-612,-10 14-2317,-1 1-3482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7495,'0'0'9294,"12"-4"-8296,33-9-91,1 1 0,0 3 0,65-4 0,162 1 236,-62 4-922,156-22 434,363-13 1119,-678 44-1746,53-3 3,-103 0-2672,-12-2-283,0-1-1868,-4-5-6499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15246,'0'0'7533,"-3"12"-6311,-1 3-796,1 0-1,1 1 0,0-1 1,1 0-1,1 1 0,0-1 0,1 0 1,1 1-1,0-1 0,1 0 1,8 22-1,-9-31-331,0-1 0,1 1 0,0 0-1,0-1 1,0 1 0,0-1 0,1 0 0,0 0 0,0-1 0,1 1 0,-1-1-1,1 0 1,0 0 0,0 0 0,0-1 0,1 0 0,-1 0 0,7 3 0,-5-5 10,-1 1 1,1-1-1,0 0 1,0 0-1,0-1 1,0 1-1,-1-2 1,1 1-1,0-1 1,0 0-1,0 0 1,-1-1-1,1 0 1,-1 0 0,1-1-1,8-4 1,22-14-129,-2-2 0,0-1 0,-1-1-1,-2-2 1,37-39 0,-41 33-2525,-13 10-2407,-2-8-5422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20916,'0'0'1890,"-15"54"384,15-31-320,0-1-1218,18-3-672,5-1-96,10-2-1217,4-5-2114,4-7-1538,-1-4-4227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211 131 17360,'0'0'1607,"-11"-2"363,7 1-1771,-1-1-42,-1 1 1,0-1 0,0 1-1,0 0 1,0 1-1,0 0 1,0 0-1,0 0 1,0 0 0,1 1-1,-1 0 1,0 0-1,0 1 1,0 0-1,1 0 1,-11 5 0,7-1-9,1 1 1,-1 0 0,1 1 0,1 0 0,0 0-1,-8 11 1,12-15-50,0 0-1,1 0 0,-1 0 1,1 0-1,0 1 1,0-1-1,1 1 0,-1-1 1,1 1-1,0-1 1,0 1-1,1 0 0,-1 0 1,1-1-1,0 1 1,1 8-1,0-12-38,-1 1-1,0-1 1,1 0-1,-1 0 1,1 0 0,-1 0-1,1 0 1,0 0-1,-1 0 1,1 0-1,0 0 1,0 0-1,0 0 1,-1 0 0,1-1-1,0 1 1,0 0-1,0-1 1,0 1-1,1 0 1,-1-1 0,0 1-1,2-1 1,0 1 99,1 0 1,0-1 0,-1 1-1,1-1 1,0 0 0,-1 0 0,1-1-1,4 0 1,1-1 141,0 0 1,0-1-1,0 0 0,-1 0 1,15-8-1,-8 1-151,1-1 0,-2-1 0,0 0 0,0-1 0,18-22 0,-27 30-118,-1-1 0,0 0 0,0 0 0,0 0 0,-1 0 0,1-1 0,-2 1 0,1-1 0,-1 0 0,0 0 0,0 0 0,-1 0 0,0 0 0,0 0 0,0 0 0,-1 0 0,-1-12 0,-1 16-207,1-1-1,0 1 1,-1 0 0,1 0-1,-1 0 1,0 0 0,0 0-1,0 0 1,0 0 0,-1 1-1,1-1 1,-1 1 0,1 0-1,-1 0 1,0 0 0,0 0-1,0 0 1,0 0 0,0 1-1,-1-1 1,1 1 0,0 0-1,-1 0 1,1 1 0,-1-1 0,1 0-1,-1 1 1,-5 0 0,4 0-195,1-1 0,-1 1 0,0 0 0,0 1 0,0-1 0,1 1 1,-1 0-1,0 0 0,0 0 0,1 1 0,-1 0 0,1 0 0,0 0 1,-1 0-1,1 1 0,0-1 0,0 1 0,1 0 0,-1 1 0,-4 4 1,-4 14-5761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7783,'0'0'17857,"5"-8"-16730,-4 14-999,0 1-1,-1 0 1,0 0 0,0 0 0,0 0 0,-1-1 0,0 1 0,-1 0 0,-2 7 0,0 8 87,-22 118 106,-12 278-1,38-418-432,0 0-1,0 0 1,0 1 0,0-1 0,0 0-1,0 0 1,0 1 0,0-1-1,0 0 1,0 0 0,0 1 0,0-1-1,0 0 1,1 0 0,-1 1-1,0-1 1,0 0 0,0 0 0,0 0-1,1 1 1,-1-1 0,0 0-1,0 0 1,0 0 0,1 0 0,-1 0-1,0 1 1,0-1 0,1 0 0,-1 0-1,0 0 1,0 0 0,1 0-1,-1 0 1,0 0 0,0 0 0,1 0-1,-1 0 1,0 0 0,0 0-1,1 0 1,-1 0 0,0 0 0,0 0-1,1 0 1,-1 0 0,0 0-1,0-1 1,1 1 0,-1 0 0,0 0-1,0 0 1,0 0 0,1 0-1,-1-1 1,0 1 0,0 0 0,0 0-1,1 0 1,-1-1 0,0 1-1,0 0 1,0 0 0,0 0 0,0-1-1,14-14-6302,-2-6-4273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15535,'0'0'8119,"-1"12"-6917,-10 219 1616,11-230-2820,0-1 0,0 1 0,0 0 0,0-1-1,0 1 1,0 0 0,0-1 0,0 1 0,1 0 0,-1-1-1,0 1 1,0 0 0,0-1 0,1 1 0,-1 0-1,0-1 1,1 1 0,-1-1 0,1 1 0,-1-1 0,0 1-1,1-1 1,-1 1 0,1-1 0,0 1 0,-1-1 0,1 0-1,-1 1 1,1-1 0,-1 0 0,2 1 0,23-6 321,-18 2-163,0-1 0,0 0 0,-1 0 0,12-10 0,6-12 52,34-47 0,-21 24-175,-36 49-38,-1 0-1,0-1 1,0 1 0,0 0 0,0 0 0,0-1-1,0 1 1,0 0 0,0-1 0,0 1 0,0 0-1,1 0 1,-1-1 0,0 1 0,0 0 0,0 0-1,1 0 1,-1-1 0,0 1 0,0 0-1,1 0 1,-1 0 0,0-1 0,0 1 0,1 0-1,-1 0 1,0 0 0,0 0 0,1 0 0,-1 0-1,0 0 1,1 0 0,-1 0 0,0 0 0,0 0-1,1 0 1,-1 0 0,0 0 0,1 0-1,-1 0 1,0 0 0,0 0 0,1 0 0,-1 0-1,0 0 1,1 1 0,-1-1 0,0 0 0,0 0-1,1 0 1,-1 0 0,0 1 0,0-1 0,0 0-1,1 0 1,-1 0 0,0 1 0,0-1-1,0 0 1,0 0 0,0 1 0,1 0 0,1 30 206,-10 39 300,6-64-429,1 0 1,0 0 0,1 0 0,-1 0 0,1 1 0,0-1 0,1 0 0,1 7-1,-2-12-48,0 0-1,1 0 0,-1 0 0,0-1 1,1 1-1,-1 0 0,1-1 0,-1 1 1,1 0-1,-1-1 0,1 1 0,0-1 1,-1 1-1,1 0 0,0-1 0,-1 0 1,1 1-1,0-1 0,-1 1 0,1-1 1,0 0-1,0 1 0,0-1 0,1 0 1,0 0 40,1 0 0,-1 0 0,1 0 0,-1-1 0,1 1 1,-1-1-1,1 0 0,-1 0 0,1 0 0,-1 0 1,5-2-1,61-46 321,-59 40-438,0 1 1,1 0 0,0 1-1,1 0 1,-1 1 0,1 0-1,1 0 1,-1 2-1,16-6 1,-26 10 36,0 0 0,-1 1 0,1-1 0,0 0 0,-1 0 0,1 1 0,0-1 0,-1 0 0,1 1 0,0-1 0,-1 1 0,1-1 0,-1 1 0,1-1-1,-1 1 1,1-1 0,-1 1 0,1-1 0,-1 1 0,0 0 0,1-1 0,-1 1 0,0 0 0,1-1 0,-1 1 0,0 0 0,0-1 0,0 1 0,0 0 0,0 0 0,1-1 0,-1 1 0,-1 0 0,1 0 0,0-1 0,0 2 0,-1 34 95,1-32-88,-9 40 121,6-37-257,2 0 0,-1 0 0,1 0 0,0 0 0,0 0 1,1 11-1,1-17-571,1 0 0,-1-1 1,1 1-1,-1-1 0,1 0 1,0 0-1,-1 0 0,1 1 1,-1-1-1,1-1 0,0 1 1,-1 0-1,1 0 0,-1-1 1,4 0-1,14-9-8578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9801,'0'0'17350,"-11"4"-17366,2 0 52,1 0 1,-1 0-1,1 1 1,0 0-1,1 1 0,-1-1 1,1 2-1,0-1 1,0 1-1,-6 8 0,13-14-18,-35 52 1921,34-51-1875,-1 1 0,1-1 0,0 1 0,0 0 0,0-1 0,0 1 0,0 0 0,1-1-1,-1 1 1,1 0 0,0 0 0,0 0 0,0-1 0,0 1 0,0 0 0,1 0 0,-1 0 0,1-1 0,0 1 0,1 3-1,0-4-43,0-1 0,0 1-1,-1-1 1,1 0-1,1 0 1,-1 0-1,0 0 1,0 0 0,0 0-1,0 0 1,1-1-1,-1 1 1,0-1-1,1 0 1,-1 1 0,0-1-1,1 0 1,2-1-1,45-5 501,-42 3-478,-1 0-1,-1-1 1,1 0 0,0 0-1,-1-1 1,0 0-1,0 0 1,0 0 0,-1 0-1,1-1 1,-1 0 0,-1-1-1,1 1 1,-1-1 0,0 1-1,-1-1 1,0 0 0,0-1-1,0 1 1,-1 0-1,0-1 1,0 0 0,-1 1-1,1-15 1,-3 20-100,1-1 1,-1 1-1,0 0 1,0 0-1,0-1 0,0 1 1,-1 0-1,1 0 1,0 0-1,-1 1 1,0-1-1,1 0 0,-1 0 1,0 1-1,0-1 1,0 1-1,0 0 0,0 0 1,0-1-1,0 1 1,0 0-1,-1 1 0,1-1 1,0 0-1,-1 1 1,1-1-1,0 1 0,-1 0 1,1 0-1,-1 0 1,1 0-1,-3 0 1,1 0-127,1 0 1,0 0 0,-1 0-1,1 1 1,-1-1 0,1 1 0,0-1-1,0 1 1,-1 0 0,1 1-1,0-1 1,0 0 0,0 1 0,0 0-1,1-1 1,-1 1 0,0 1-1,1-1 1,-1 0 0,1 0 0,0 1-1,-1-1 1,-1 4 0,0 8-6875,3-3-5177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67 12940,'0'0'9316,"0"-8"-7181,0 5-1937,0 1-1,0-1 1,0 1-1,-1-1 1,1 1-1,-1-1 1,1 1-1,-1-1 1,0 1-1,0-1 1,0 1-1,-1-3 1,0 4-131,1 0 0,0 1-1,0-1 1,-1 0 0,1 0 0,-1 1 0,1-1 0,0 1 0,-1-1 0,1 1 0,-1-1 0,1 1 0,-1 0-1,0 0 1,1 0 0,-1 0 0,1 0 0,-1 0 0,1 0 0,-1 1 0,1-1 0,-1 0 0,1 1 0,-1-1 0,1 1-1,0 0 1,-1-1 0,1 1 0,-3 2 0,0-1-59,-1 0 0,1 0 0,0 1 0,0-1 0,0 1 0,0 0 0,0 1 0,1-1 0,-1 1 0,1-1 0,0 1 0,0 0 0,1 0 0,-1 0 0,1 1 0,-1-1 0,-2 9 0,6-13-8,-1 1 0,0-1 0,0 1 0,0-1 0,0 1 0,1-1 0,-1 1-1,0-1 1,0 1 0,1-1 0,-1 0 0,0 1 0,1-1 0,-1 1 0,1-1 0,-1 0 0,0 1 0,1-1-1,-1 0 1,1 0 0,-1 1 0,1-1 0,-1 0 0,1 0 0,-1 0 0,1 1 0,-1-1 0,1 0 0,-1 0-1,1 0 1,-1 0 0,1 0 0,-1 0 0,1 0 0,-1 0 0,1 0 0,-1-1 0,1 1 0,-1 0 0,1 0-1,-1 0 1,1 0 0,-1-1 0,1 1 0,27-10 218,19-22-66,-40 26-135,1 0 0,0 1 0,0 0 1,0 0-1,0 1 0,14-6 0,-21 10-23,0 0 0,0 0 0,-1 0 0,1-1 0,0 1 0,0 0 0,-1 1 0,1-1 0,0 0-1,0 0 1,-1 0 0,1 0 0,0 0 0,-1 1 0,1-1 0,0 0 0,-1 1 0,1-1 0,0 1 0,-1-1 0,1 0 0,-1 1 0,1-1 0,0 1 0,-1 0 0,1-1 0,-1 1-1,0-1 1,1 1 0,-1 0 0,0-1 0,1 1 0,-1 0 0,0-1 0,1 1 0,-1 0 0,0 0 0,0-1 0,0 1 0,0 0 0,0 0 0,1 40-393,-1-30 326,-1 39 45,-2 0 1,-3 0-1,-15 69 1,14-91 398,-1 0 1,-1-1-1,-2 0 1,-1 0-1,0-1 0,-2-1 1,-24 33-1,37-56-350,0-1-1,0 0 1,0 1-1,0-1 0,0 0 1,0 0-1,0 0 1,0 0-1,-1 0 1,1 0-1,0 0 0,-1 0 1,1 0-1,-1-1 1,-2 2-1,3-2-14,1 0 0,-1 0 0,1-1 0,-1 1 0,1 0 0,-1 0 0,1 0 0,-1-1 1,1 1-1,-1 0 0,1-1 0,-1 1 0,1 0 0,0-1 0,-1 1 0,1-1 0,-1 1 0,1-1 0,0 1 0,0-1 0,-1 1 0,1-1 0,0 1 0,0-1 0,-1 1 1,1-1-1,0 1 0,0-2 0,-4-52-120,4 47 40,1-12-19,1 0-1,1 0 1,1 0-1,0 1 1,2-1-1,0 1 1,1 0-1,0 1 0,2-1 1,0 2-1,1-1 1,22-27-1,-13 20 79,1 2-1,1 0 1,1 1-1,1 1 1,0 2-1,2 0 1,39-22-1,-57 36 5,0 0 0,0 1 0,0 0 0,0 0 0,1 0 0,-1 1 0,1 0-1,0 0 1,0 1 0,0 0 0,12 1 0,-19 0 4,0 0 0,0 0 0,0 0 0,0 0 1,0 1-1,-1-1 0,1 0 0,0 1 0,0-1 0,0 1 0,0-1 1,0 1-1,0-1 0,-1 1 0,1-1 0,0 1 0,0 0 0,-1 0 1,1-1-1,0 1 0,-1 0 0,1 0 0,-1 0 0,1 0 0,-1-1 1,0 1-1,1 2 0,0 0 17,-1 0-1,1 0 1,-1 0 0,0 0-1,0 0 1,0 1-1,0-1 1,-2 6 0,-1 2 96,0-1 1,0 1-1,-1-1 1,-6 12-1,-47 73 1586,76-141-1673,-2 0 0,-2-2-1,16-94 1,18 193-804,-42-46 9,0 0 0,0 0 0,0-1 0,1 1 0,-1-2 0,1 1-1,0-1 1,12 3 0,-4-3-2410,-1 0-1,1-1 1,26 1 0,-6-3-5254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59 9929,'0'0'15049,"-12"-4"-13527,6 1-1354,3 1-112,0 1 1,1-1-1,-1 1 1,0 0-1,-1 0 1,1 0-1,0 0 1,0 1-1,0-1 0,0 1 1,-1 0-1,1 0 1,0 0-1,0 0 1,-1 0-1,1 1 1,0-1-1,0 1 0,0 0 1,0 0-1,0 0 1,0 1-1,0-1 1,0 1-1,0-1 1,-3 4-1,-6 5 238,1 0 1,0 1-1,1 1 0,-12 16 1,18-22-215,0 0 0,1 1 0,0-1 1,0 1-1,0-1 0,1 1 0,0 0 0,0 0 1,1 0-1,0 0 0,-1 11 0,2-16-78,0 0 0,0 0-1,0 0 1,1 0 0,-1 0-1,1 0 1,-1 0-1,1 0 1,0 0 0,-1 0-1,1 0 1,0 0 0,0-1-1,1 1 1,-1 0 0,0-1-1,0 1 1,1-1-1,-1 1 1,1-1 0,-1 1-1,3 0 1,1 0 40,-1 0 1,0 0-1,0 0 0,0-1 1,1 0-1,-1 0 0,1 0 1,-1 0-1,1-1 0,4 1 1,0-1 40,0-1 1,0 1 0,-1-2 0,1 1 0,0-1 0,-1 0-1,1-1 1,-1 0 0,0 0 0,14-8 0,-13 4-40,-1 0 0,1-1 0,-1 0 0,-1 0 1,1-1-1,-1 0 0,-1 0 0,9-17 0,-12 20-25,0 0 0,0 0-1,-1 0 1,0 0 0,0-1-1,0 1 1,-1 0 0,0-1 0,0 1-1,-1-1 1,0 0 0,0 1-1,0-1 1,-1 1 0,0-1-1,-3-8 1,3 12-129,0 1 0,-1-1 0,1 1 0,-1 0 0,0-1 0,0 1 0,0 0 0,0 0 0,0 0 0,0 0 0,0 1 0,-1-1 0,1 0 0,-1 1 0,1 0 0,-1-1 0,0 1 0,1 0 0,-1 1 0,0-1 0,0 0 0,0 1 0,1-1 0,-1 1 0,0 0 0,0 0 0,0 0 0,0 1 0,0-1 0,-3 1 0,4-1 3,1 1-1,-1-1 1,0 0-1,0 1 0,0 0 1,0-1-1,0 1 1,0 0-1,1 0 1,-1 0-1,0 0 1,1 0-1,-1 0 1,1 0-1,-1 1 1,1-1-1,-1 1 1,1-1-1,0 1 1,0-1-1,0 1 1,0 0-1,0 0 0,0-1 1,0 1-1,1 0 1,-1 0-1,0 0 1,1 0-1,0 0 1,-1 0-1,1 0 1,0 0-1,0 0 1,0 0-1,1 0 1,-1 0-1,0 0 1,1 0-1,-1-1 1,1 1-1,-1 0 0,2 3 1,-1-4-269,1 1-1,-1 0 1,0 0 0,1 0-1,-1-1 1,1 1-1,-1-1 1,1 1 0,0-1-1,0 0 1,-1 0 0,1 0-1,0 1 1,0-2 0,3 2-1,18 5-4870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19506,'0'0'3497,"-11"7"-1922,4-3-1393,-1 1 1,1 1 0,1-1-1,-1 1 1,1 1-1,0-1 1,0 1 0,1 0-1,0 0 1,0 0-1,0 1 1,1 0-1,0 0 1,-3 10 0,-2 13-58,1 1 1,2 0 0,1 1-1,-2 40 1,8 136 50,1-93 18,0-86-100,-1-20 468,-5-26 127,-5-13-627,-22-52 0,-7-20-1158,35 90 1023,1 1 0,0-1 1,0 0-1,1 0 0,0 0 1,1 0-1,2-17 1,-2 26 105,1-1 1,0 0 0,0 1 0,0-1 0,0 0-1,1 1 1,-1-1 0,0 1 0,1 0 0,0 0 0,0-1-1,0 1 1,0 0 0,0 1 0,0-1 0,0 0-1,0 0 1,1 1 0,-1 0 0,1-1 0,-1 1 0,1 0-1,-1 0 1,1 0 0,0 0 0,4 0 0,9-2 26,1 1 0,0 0-1,23 1 1,-12 0-43,-12 0-5,0-1 1,0 0 0,0-1-1,0-1 1,0 0-1,-1-1 1,1-1 0,27-14-1,-33 14 8,-1-1-1,0 0 0,-1 0 1,1 0-1,-1-1 0,-1-1 1,1 1-1,-2-1 0,1-1 1,-1 1-1,0-1 0,-1 0 1,7-19-1,-7 16-76,-1 0 0,-1 0 0,0 0 0,0-1 0,0-26 0,-2 39 50,-1 1 0,0 0 0,0 0 0,0-1-1,0 1 1,0 0 0,0 0 0,0-1 0,0 1-1,0 0 1,0 0 0,0-1 0,0 1-1,0 0 1,0 0 0,-1-1 0,1 1 0,0 0-1,0 0 1,0-1 0,0 1 0,0 0 0,0 0-1,-1-1 1,1 1 0,0 0 0,0 0 0,0 0-1,-1 0 1,1-1 0,0 1 0,0 0 0,0 0-1,-1 0 1,1 0 0,0 0 0,0 0-1,-1 0 1,1 0 0,0 0 0,0-1 0,-1 1-1,1 0 1,0 0 0,-1 0 0,1 0 0,0 1-1,0-1 1,-1 0 0,1 0 0,0 0 0,0 0-1,-1 0 1,1 0 0,0 0 0,0 0 0,0 0-1,-1 1 1,1-1 0,-14 13-196,5 2 190,1 0 0,1 0 0,1 1 0,0 0 0,1 0 0,0 0-1,-3 26 1,-7 122 417,13-100 221,2 1-1,3 0 1,3 0-1,28 122 1,-35-214-134,-9-25-320,-58-114-171,39 101 0,-25-82 0,52 142 0,-5-33 9,7 37-10,0 0 0,0 0-1,0 0 1,0 1 0,0-1-1,1 0 1,-1 0 0,0 0 0,1 0-1,-1 1 1,0-1 0,1 0-1,-1 0 1,1 1 0,-1-1 0,1 0-1,0 1 1,-1-1 0,1 0-1,-1 1 1,1-1 0,0 1-1,0-1 1,-1 1 0,1 0 0,0-1-1,0 1 1,0 0 0,0-1-1,-1 1 1,1 0 0,0 0 0,0 0-1,0 0 1,2 0 0,43-2-2858,82 9 1,1 1-7526,-65-8-415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15919,'0'0'2659,"0"61"63,13-18 513,10 7-576,2 5-802,0 4-351,-4 9-353,-11 7-737,-8 7-352,-4 9 1,-26 10-33,-19 9-225,-14 3-960,-16 7-1057,-13-2-1794,0-8-2402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39 7944,'0'0'1249,"-10"-4"-422,-4-3-189,0 1 0,-1 1-1,1 0 1,-19-2 0,27 5-496,0 1 0,1 0-1,-1 1 1,0-1 0,0 1 0,0 0 0,0 1 0,0-1-1,0 1 1,0 0 0,1 1 0,-1-1 0,0 1 0,1 1-1,0-1 1,-9 5 0,2 4-5,1 0 1,0 0-1,1 1 0,0 0 1,1 1-1,0 0 0,1 1 1,1-1-1,-9 22 0,-1 9 423,-20 85 0,20-57-487,4 1-1,3-1 0,3 2 1,3-1-1,4 1 1,9 79-1,-5-123-107,11 44 0,-13-67 28,0-1 0,0 0 1,0 0-1,0 0 0,1 0 0,0 0 0,1 0 1,-1-1-1,1 1 0,0-1 0,0 0 0,1 0 1,8 7-1,-11-11 35,0 0 0,-1 0 0,1-1 0,0 1 0,0-1 0,0 1 0,0-1 0,-1 1 1,1-1-1,0 0 0,0 0 0,0 0 0,0 0 0,0 0 0,0-1 0,0 1 0,0 0 0,-1-1 0,1 0 0,0 1 0,0-1 1,-1 0-1,1 0 0,0 0 0,-1 0 0,1 0 0,-1 0 0,1 0 0,-1-1 0,1 1 0,-1 0 0,0-1 0,0 1 1,2-4-1,6-8 461,-1 0 0,0 0 0,9-22 0,-9 18-113,48-103 987,-6-3-1,-5-1 1,45-198-1,-82 289-1322,-2 0-1,-2-1 1,0 0-1,-3-63 1,-1 94-99,0 1 1,0-1 0,0 1-1,0-1 1,-1 0-1,1 1 1,-1-1-1,0 1 1,1-1-1,-1 1 1,0-1-1,0 1 1,-1 0-1,1-1 1,0 1-1,-1 0 1,0 0-1,1 0 1,-1 0 0,0 0-1,0 0 1,0 1-1,0-1 1,0 1-1,0-1 1,-1 1-1,1 0 1,0 0-1,-1 0 1,1 0-1,-1 0 1,1 0-1,-1 1 1,1-1 0,-1 1-1,0 0 1,1 0-1,-1 0 1,0 0-1,1 0 1,-1 1-1,1-1 1,-1 1-1,1-1 1,-1 1-1,-3 1 1,-8 3-999,0 1 1,0 0 0,1 0-1,0 1 1,0 1-1,-21 16 1,-9 14-5179,6 1-4805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14990,'0'0'4319,"-11"11"-2456,3-2-1512,0-3-122,2 1 0,-1 0 0,1 1 0,0-1 1,0 1-1,1 1 0,0-1 0,0 1 0,-5 16 1,2 0 113,2-1 1,-5 43 0,10-60-304,0 1 1,0 0-1,1 0 0,1 0 0,-1-1 0,1 1 0,0 0 0,1 0 0,0-1 1,0 1-1,1-1 0,6 13 0,-7-16 16,1-1-1,0 0 1,1 1-1,-1-2 1,1 1 0,-1 0-1,1-1 1,0 1 0,0-1-1,0 0 1,0-1-1,0 1 1,1-1 0,-1 1-1,0-1 1,1 0 0,-1-1-1,1 1 1,-1-1-1,1 0 1,-1 0 0,0-1-1,1 1 1,5-2 0,3 0 179,-1-1 1,0 0 0,0-1 0,0 0 0,0-1 0,-1 0 0,17-11 0,-9 3-38,0-1 0,-1-1 0,-1-1 0,-1-1 0,0 0 0,-1 0 1,-1-2-1,18-29 0,-36 101-577,2-39 401,0 0-32,0 1-1,1-1 1,1 25-1,0-37 18,0 1 0,0-1 0,0 0 0,1 0 0,-1 0 0,1 0 0,-1 0 0,1 0 0,0 0 0,0 0 0,-1 0 0,2 0 0,-1 0-1,0 0 1,0-1 0,0 1 0,1 0 0,-1-1 0,1 1 0,-1-1 0,1 1 0,0-1 0,0 0 0,-1 0 0,1 0 0,0 0 0,0 0 0,0 0 0,0 0 0,0-1 0,4 1 0,0 0 26,-1-1 1,1 0 0,-1 0-1,1-1 1,-1 1 0,0-1 0,1-1-1,-1 1 1,0-1 0,0 0-1,0 0 1,0 0 0,0-1-1,8-5 1,-5 2 61,-1 0-1,-1 0 1,1-1 0,-1 0-1,0 0 1,0-1 0,-1 1-1,6-12 1,-5 7 1,0-1 1,0 0-1,-1 0 1,-1-1-1,0 1 0,-1-1 1,-1 0-1,0 0 1,-1 0-1,0 0 1,-2-23-1,-9 10-5261,4 6-6507,20 17 931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141 152 9161,'-12'0'1740,"3"0"-1294,-49 2 1237,55-2-1484,-1 0 0,0 0-1,0-1 1,1 1-1,-1-1 1,0 0 0,1 0-1,-1-1 1,1 1 0,-1 0-1,1-1 1,0 0 0,-1 0-1,-2-3 1,5 4-165,1 1-1,-1-1 1,1 1 0,-1-1 0,1 1-1,0-1 1,-1 0 0,1 1 0,0-1-1,-1 0 1,1 1 0,0-1 0,0 0-1,0 1 1,0-1 0,-1 0 0,1 0-1,0 1 1,0-1 0,0 0 0,1 1-1,-1-1 1,0 0 0,0 0 0,0 1 0,0-1-1,1 0 1,-1 1 0,0-1 0,1 0-1,-1 1 1,0-1 0,1 1 0,-1-1-1,1 1 1,-1-1 0,1 1 0,-1-1-1,1 1 1,0-1 0,-1 1 0,1-1-1,-1 1 1,1 0 0,0-1 0,-1 1-1,1 0 1,0 0 0,-1 0 0,1-1-1,0 1 1,0 0 0,42-11-95,-40 11 137,221-39 196,453-17 1,443 67 663,-2 48-15,-264-6-431,-306-23 302,-253-13-453,438-31 0,-340-42 875,83-7 219,-369 62-4738,170 22-1,-129-7 74,-59-8-2299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8712,'0'0'1927,"10"-3"-1590,18-5-244,0 2 1,0 0-1,53-2 1,98 6 205,19-1-214,-22-5 1939,250 19 1,176 54-1350,-14-25-65,6-39-566,-284-3-14,315 5 186,299-1-21,-289-54-160,-76 2-6,420 43 823,-589 9-594,-343 5 89,-10-1-3449,-23-6-1788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11691,'9'1'294,"81"20"691,-11-2-51,2-4-1,125 9 0,33-29 1616,310-46 0,-95 3-1786,53 18 153,659-72 58,-826 38 491,140-19 417,-423 79-1855,-57 4-50,1 0 1,-1 0 0,0 0 0,1 1-1,-1-1 1,0 0 0,0 0 0,1 0-1,-1 0 1,0 0 0,1 0-1,-1 0 1,0 1 0,0-1 0,1 0-1,-1 0 1,0 0 0,0 0-1,0 1 1,1-1 0,-1 0 0,0 0-1,0 1 1,0-1 0,0 0 0,1 0-1,-1 1 1,0-1 0,0 0-1,0 1 1,0-1 0,0 0 0,0 0-1,0 1 1,0-1 0,0 0-1,0 1 1,0-1 0,0 0 0,0 1-1,0-1 1,0 0 0,0 0 0,0 1-1,0-1 1,-1 0 0,1 1-1,0-1 1,0 0 0,0 0 0,0 1-1,-1-1 1,1 0 0,-13 14-2987,-1-12-3034,0-2-6657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9673,'0'0'6961,"12"0"-6352,461-2 2907,547 5 351,-550 23-3339,-133-4-314,320-2 280,0-53 331,53 0 2004,-680 27-4350,-29 6 1205,0-1-1,-1 1 0,1 0 0,-1-1 1,1 1-1,-1-1 0,1 1 0,-1-1 0,1 0 1,-1 1-1,1-1 0,-1 0 0,0 1 0,1-1 1,-1 0-1,0 1 0,0-1 0,1 0 1,-1 1-1,0-1 0,0 0 0,0 0 0,0 0 1,0-14-7009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97 4484,'0'0'844,"-11"-2"143,-17-7 412,-1-1 0,-42-22-1,67 30-859,-1 0 1,0 0-1,0 0 0,0 1 0,-1 0 0,1 0 1,0 0-1,-8 0 0,49 17-272,13-10 326,-1-3 0,1-1 0,93-10 1,-23 1 220,794 45-94,-41 2-678,1-37 236,-508-3 187,651-29 2386,-1003 29-2699,36-4-355,-47 4 289,0 0 0,0 0 0,0-1 0,0 1 1,0-1-1,0 1 0,0-1 0,0 0 0,0 0 1,0 0-1,0 0 0,-1 0 0,1 0 0,0 0 0,-1 0 1,1-1-1,1-1 0,-2 2-69,-1 0-1,0 0 1,1 0-1,-1 1 1,0-1-1,0 0 1,1 0-1,-1 0 1,0 0-1,0 1 1,0-1-1,0 0 1,0 0-1,0 0 1,0 0-1,0 0 1,0 1-1,-1-1 1,1 0-1,0 0 1,0 0-1,-1 1 1,1-1-1,-1 0 1,1 0-1,-1 1 1,1-1-1,-1 0 1,1 1-1,-1-1 1,1 0-1,-1 1 1,0-1-1,1 1 1,-2-1-1,-35-15-2695,8 5-3703,6-8-5469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5573,'0'0'3342,"10"-1"-1767,31-1 233,1 2 0,61 8 0,-12 6-742,0 5 0,153 50-1,-199-54-1039,1-3 0,0-1 0,0-3 0,71 4 0,192-10 352,-148-5 91,-41 3-136,1050-16 1155,-304 17-641,-348 8-552,503-52 1349,-671 1-1462,394-28 309,-502 67 849,-233 0-9567,-5-3 1821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 6502,'0'0'1303,"-11"1"496,-1 1-1337,-3-1 803,-1 1 1,1 1 0,-1 0-1,-21 8 1,34-5 646,14-2-1298,14 0-204,-18-4-335,382 18 1839,2-33-1778,531-42-61,-37 57-11,330-4 32,-762 24-69,-405-20-71,7 1-268,75-8 0,-215 28 219,-111 11-1,-273 4 46,-1410-24-988,1833-11 989,-1165-1-396,796-15 1227,405 19-772,19 5 22,21 6 32,9-5-46,-1-1 0,1-2-1,67 3 1,125-9 71,-112-3-74,1001-9 31,4-7-395,-902 10 103,286-15-1240,-3-31 500,-479 50 1101,-6 1 173,-41 2-77,-119 4-415,-3 1-6755,70-4-2423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1794,'0'0'5060,"5"-8"-4387,24-42 1612,-35 51 1220,-21 6-930,26-6-2496,1-1-1,-1 0 0,1 1 0,-1-1 0,1 0 0,-1 1 1,1-1-1,0 0 0,-1 1 0,1-1 0,-1 1 0,1-1 1,0 1-1,-1-1 0,1 1 0,0-1 0,0 1 0,-1-1 1,1 1-1,0-1 0,0 1 0,0 0 0,0-1 0,0 1 1,-1-1-1,1 1 0,0 0 0,1-1 0,-1 1 0,0-1 1,0 2-1,18 6 1018,36-6-482,-47-2-357,459-18 2171,-54 1-1867,750 38 80,-831-19-519,-329-2-117,0 0-1,1 0 1,-1 0-1,1 0 1,-1 0-1,1-1 1,-1 1-1,0-1 0,1 0 1,-1 1-1,0-1 1,0 0-1,0-1 1,3 0-1,-5 1-1,0 1 1,0 0-1,0 0 0,0 0 1,0-1-1,0 1 0,0 0 0,1 0 1,-1-1-1,0 1 0,0 0 0,0 0 1,-1-1-1,1 1 0,0 0 1,0 0-1,0 0 0,0-1 0,0 1 1,0 0-1,0 0 0,0-1 0,0 1 1,0 0-1,-1 0 0,1 0 0,0-1 1,0 1-1,0 0 0,0 0 1,-1 0-1,1 0 0,0 0 0,0-1 1,0 1-1,-1 0 0,1 0 0,0 0 1,0 0-1,-1 0 0,-23-7 117,-113-10-26,-191 2 0,238 13-85,-955 4 222,401 5-77,634-9-72,17-3 36,19-2 34,81-9-144,145-4 0,112 19 16,-229 2-21,528 34-20,41 0-25,-990-45-87,58 0 119,-919 12-14,1066-1 38,641-20-8769,-402 17 4649,-5 0-1157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10378,'-151'1'-2274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47 8616,'7'-9'3036,"-5"5"-2402,0 1 0,0-1 0,0 1 0,1 0 0,0 0 0,-1 0 0,1 0 0,0 1 0,0-1 0,6-3 0,-8 7-532,0 0-1,0 0 1,-1 0 0,1 0 0,-1 0 0,1 1 0,-1-1 0,0 0 0,1 0-1,-1 0 1,0 1 0,0-1 0,0 0 0,0 0 0,0 0 0,0 1 0,0-1-1,0 0 1,-1 2 0,-1 31 685,-8 10-188,-3-1 1,-1-1 0,-3 0 0,-23 45 0,13-31-87,-55 116 1071,-63 152 532,132-275-2539,12-28-2453,9-37-11714,-7-8 4938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14350,'0'0'15614,"-8"12"-14930,2-1-536,-1 1 1,2 1-1,0-1 1,0 1-1,1 0 1,-3 24-1,6-33-110,0 1 0,1-1-1,0 1 1,0 0-1,0-1 1,1 1 0,-1-1-1,1 1 1,0-1-1,1 1 1,-1-1 0,3 5-1,-3-6-27,1-1 0,0 1 0,0-1-1,0 0 1,0 1 0,0-1 0,1 0 0,-1 0 0,1-1-1,-1 1 1,1 0 0,0-1 0,-1 0 0,1 1 0,0-1-1,0 0 1,0-1 0,0 1 0,0 0 0,6 0 0,-3-1-4,1 0 0,-1 0 0,0-1 0,1 0 1,-1 0-1,0 0 0,9-3 0,31-4 30,-44 8-36,-1 0 0,0 1 1,0-1-1,0 1 0,0 0 0,0-1 0,0 1 1,0 0-1,0 0 0,0 0 0,0-1 0,0 1 1,-1 0-1,1 0 0,0 0 0,-1 0 0,1 0 0,-1 1 1,1-1-1,-1 0 0,1 0 0,-1 0 0,0 0 1,1 1-1,-1-1 0,0 0 0,0 0 0,0 2 1,4 46 15,-3-35-6,-1-7-6,1-1 0,0 0-1,0 0 1,0 0 0,1 0-1,0 0 1,0-1 0,0 1 0,1 0-1,5 7 1,-7-12-109,1 1 0,-1-1 1,0 0-1,1 1 0,0-1 0,-1 0 0,1 0 0,0 0 1,0 0-1,-1 0 0,1-1 0,0 1 0,0-1 0,0 1 0,0-1 1,0 1-1,0-1 0,0 0 0,0 0 0,0 0 0,0 0 1,0 0-1,0-1 0,0 1 0,0-1 0,0 1 0,-1-1 0,1 0 1,0 1-1,0-1 0,0 0 0,-1 0 0,1 0 0,0-1 0,-1 1 1,3-2-1,4-3-1528,0-1 1,0-1-1,-1 1 1,12-15-1,7-11-4613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55 195 13164,'-6'11'2163,"-2"4"-1491,1 1 0,0 0 0,1 0 0,1 1 0,1-1 0,0 1 0,1 0 0,-1 34 0,4-41-318,0 1 0,1-1 0,0 0 0,1 0 0,0 1-1,0-1 1,1-1 0,0 1 0,9 16 0,-11-23-223,1-1-1,0 1 1,0-1-1,0 1 1,0-1-1,0 0 1,1 0-1,-1 0 1,1 0-1,-1 0 1,1 0-1,0-1 1,-1 0 0,1 1-1,3 0 1,-2-1 16,1 0 1,-1-1-1,0 0 1,0 1 0,0-2-1,1 1 1,-1 0 0,0-1-1,0 0 1,0 0-1,0 0 1,0 0 0,0-1-1,4-1 1,20-13 298,-1-1 0,-1-1 0,-1-2 1,-1 0-1,41-44 0,-19 19-326,15-11-296,78-77-1262,-119 111-1834,-2-1 0,20-30 1,-15 12-6456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10858,'0'0'8974,"10"5"-6892,-3-2-1697,-4-1-266,0-1 0,0 1 0,0-1 0,0 1 0,0-1 0,0 0 0,0 0 0,0-1 0,1 1 0,-1-1 1,0 1-1,1-1 0,-1 0 0,0 0 0,0-1 0,1 1 0,-1-1 0,0 1 0,0-1 0,0 0 0,1 0 0,4-3 0,9-8 85,0-1 0,-2 0-1,1-2 1,-2 1 0,0-2 0,0 0 0,-2 0-1,0-1 1,-1-1 0,0 0 0,-2 0 0,0-1-1,-1 0 1,-1-1 0,-1 0 0,7-39 0,-12 56-193,-1-1 1,0 1-1,0 0 0,0 0 1,0 0-1,0-1 1,-1 1-1,1 0 1,-1 0-1,0 0 1,0 0-1,0 0 0,-1 0 1,1 0-1,-4-5 1,3 6-8,1 1 0,-1-1 0,1 1-1,-1 0 1,0 0 0,0-1 0,0 1 0,1 0 0,-1 1 0,0-1 0,0 0 0,-1 0 0,1 1-1,0-1 1,0 1 0,0 0 0,0 0 0,-3 0 0,-1 0-7,-1 1 1,1 0-1,0 1 0,0-1 0,1 1 1,-1 0-1,0 1 0,0-1 0,1 1 1,0 0-1,-1 1 0,1-1 0,1 1 1,-1 0-1,-4 5 0,-6 9 4,2 0 1,0 1-1,1 0 0,1 2 0,1-1 1,1 1-1,0 0 0,2 1 0,1 0 1,0 0-1,2 0 0,0 1 0,2 0 1,0-1-1,1 1 0,5 38 1,-4-59-3,1 1 0,-1 0 0,1 0 0,0-1 1,-1 1-1,1 0 0,1-1 0,-1 1 1,0-1-1,1 1 0,-1-1 0,1 0 1,-1 1-1,1-1 0,0 0 0,0 0 1,0 0-1,1-1 0,-1 1 0,0 0 0,1-1 1,-1 0-1,1 1 0,-1-1 0,1 0 1,-1 0-1,1 0 0,0-1 0,0 1 1,-1-1-1,1 1 0,0-1 0,0 0 1,0 0-1,3-1 0,2 1 19,1-1-1,-1-1 1,1 0-1,-1 0 1,1 0-1,-1-1 1,0-1-1,0 1 1,-1-1-1,12-8 1,3-5 36,0-1 1,-1-1-1,0-1 1,-2-1-1,31-43 0,-23 23 229,-2-1 0,31-70-1,-56 144 672,-6 28-941,3-37 3,0-9-6,0 1-1,2 0 0,0-1 0,0 1 1,1 0-1,1-1 0,4 23 0,-4-35-7,0-1 0,-1 0 0,1 1 0,0-1 0,0 0-1,0 0 1,0 0 0,0 0 0,0 0 0,0 0 0,0 0-1,0 0 1,0 0 0,1-1 0,-1 1 0,0 0 0,0-1 0,1 1-1,-1-1 1,1 1 0,-1-1 0,0 0 0,1 1 0,-1-1-1,1 0 1,-1 0 0,1 0 0,-1 0 0,1 0 0,-1-1-1,0 1 1,1 0 0,-1-1 0,1 1 0,-1-1 0,0 1-1,0-1 1,1 0 0,0 0 0,6-3 17,0 0 0,-1 0 0,0-1-1,0 1 1,10-10 0,9-13 79,0-2-1,-2-1 1,27-44-1,-10 15 586,-41 59-680,0 0 0,0 0 0,0 0 0,0 1 0,0-1 0,0 0 0,0 0 0,0 0 0,0 0 0,0 0 0,0 1 0,0-1 0,0 0 0,0 0 0,0 0 0,0 0 0,0 0 0,0 0 0,0 1 0,0-1 0,0 0 0,1 0 0,-1 0 0,0 0 0,0 0 0,0 0 0,0 0 0,0 0 0,0 1 0,0-1 0,0 0 0,1 0 1,-1 0-1,0 0 0,0 0 0,0 0 0,0 0 0,0 0 0,0 0 0,1 0 0,-1 0 0,0 0 0,0 0 0,0 0 0,0 0 0,0 0 0,0 0 0,1 0 0,-1 0 0,0 0 0,0 0 0,0 0 0,0 0 0,0 0 0,1 0 0,-1 0 0,0-1 0,0 1 0,0 0 0,0 0 0,0 0 0,0 0 0,0 0 0,0 0 0,0 0 0,1 0 0,-1-1 0,1 23 68,-3 24 11,-11 64-66,13-109-16,0-1 0,0 0 0,0 1 0,0-1 0,0 0 0,0 0 0,0 1 0,0-1 0,0 0 0,0 1 0,0-1 0,1 0 0,-1 0 0,0 1 0,0-1 0,0 0 0,1 0 0,-1 1 0,0-1 0,0 0 0,1 0 0,-1 0 0,0 0 0,0 1 0,1-1 0,-1 0 0,0 0 0,0 0 0,1 0 0,-1 0 0,0 0 0,1 0 0,-1 0 0,0 0 0,1 0 0,-1 0 0,0 0 0,1 0 0,-1 0 0,0 0 0,0 0 0,1 0 0,-1 0 0,0 0 0,1 0 0,-1 0 0,0 0 0,0-1 0,1 1 0,-1 0 0,0 0 0,0 0 0,1-1 0,-1 1 0,0 0 0,0 0 0,0 0 0,1-1 0,16-13 0,-2-4 0,-1-1 0,-1 0 0,19-37 0,-21 35 0,2-1 0,0 1 0,17-19 0,-30 40 0,0 0 0,0 0 0,0 0 0,1 0 0,-1-1 0,0 1 0,0 0 0,0 0 0,0 0 0,0 0 0,1 0 0,-1 0 0,0 0 0,0 0 0,0 0 0,0 0 0,0 0 0,1 0 0,-1 0 0,0 0 0,0 0 0,0 0 0,0 0 0,1 0 0,-1 0 0,0 0 0,0 0 0,0 0 0,0 0 0,1 0 0,-1 0 0,0 0 0,0 0 0,0 0 0,0 0 0,0 0 0,1 0 0,-1 1 0,0-1 0,0 0 0,0 0 0,0 0 0,0 0 0,0 0 0,0 0 0,1 1 0,-1-1 0,0 0 0,0 0 0,0 0 0,0 0 0,0 0 0,0 1 0,0-1 0,0 0 0,0 0 0,0 0 0,0 0 0,0 1 0,0-1 0,3 21 0,-2 32 0,-1-47 0,0 9-66,2 19-581,-1-33 612,-1 0 0,1 0 1,0-1-1,-1 1 1,1 0-1,0-1 1,0 1-1,-1 0 0,1-1 1,0 1-1,0-1 1,0 1-1,0-1 0,0 1 1,0-1-1,0 0 1,0 1-1,-1-1 0,1 0 1,0 0-1,0 0 1,1 0-1,-1 0 0,0 0 1,0 0-1,0 0 1,0 0-1,0 0 0,-1-1 1,1 1-1,2-1 1,4-1-603,-1-1 0,0 1 0,0-1 0,0-1 1,0 1-1,0-1 0,-1 0 0,1 0 0,-1-1 0,6-6 1,47-55-10687,-54 61 10198,20-27-6814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13581,'0'0'10404,"-7"10"-8834,0 1-1229,1 0 0,0 0 0,1 0 1,1 1-1,-1-1 0,2 1 0,0 0 0,0 1 0,1-1 1,-1 16-1,4 4-264,2 1 0,1-1 1,1 0-1,11 34 0,-6-26 10,7 70 0,-14-345 769,0 178-804,-2 33-43,0-20-164,2 1 1,2 0 0,15-63-1,-20 102 156,1 1 0,0-1-1,1 1 1,-1 0 0,1 0 0,-1 0-1,1 0 1,0 0 0,0 0 0,0 0-1,0 0 1,1 1 0,-1-1 0,1 1-1,0 0 1,-1 0 0,1 0 0,0 0-1,0 0 1,1 0 0,3-1 0,-2 2 2,0 0 0,-1 1 0,1-1 0,0 1 0,0 0 0,0 0 0,-1 0 0,1 1 0,0 0 0,0 0 1,-1 0-1,1 0 0,-1 1 0,6 2 0,-3-1 0,0 1 1,0-1 0,0 1-1,-1 1 1,1-1-1,-1 1 1,0 0-1,0 1 1,-1-1-1,0 1 1,0 0-1,0 1 1,0-1-1,-1 1 1,0 0 0,-1 0-1,0 0 1,0 0-1,2 9 1,-4-9 37,-2 0 1,1-1 0,-1 1-1,0-1 1,0 1 0,-1-1-1,0 1 1,0-1 0,0 0-1,-1 0 1,0 0 0,0 0-1,-1 0 1,1-1 0,-1 1-1,-1-1 1,1 0 0,-1 0-1,0-1 1,0 1 0,0-1-1,-6 3 1,2 1 42,-2-1 0,1-1-1,0 0 1,-1 0 0,0-1 0,-1-1 0,1 1 0,-1-2 0,0 0-1,0 0 1,-15 1 0,25-4-97,1 0-1,-1 0 0,0 0 1,0 0-1,0 0 0,0 0 1,0 0-1,1-1 0,-1 1 1,0-1-1,0 1 0,1-1 1,-1 0-1,0 1 0,1-1 1,-1 0-1,1 0 1,-1 0-1,1 0 0,-1-1 1,1 1-1,0 0 0,-1-1 1,0-1-1,1 1-154,0-1 1,0 0-1,0 1 1,1-1-1,-1 1 1,1-1-1,0 0 1,0 0-1,0 1 0,0-1 1,0 0-1,0 1 1,1-1-1,1-4 1,1-3-1272,0 0 1,1 0 0,0 1 0,1-1 0,0 1-1,1 0 1,10-13 0,10-6-5513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70 15182,'1'-9'2915,"1"-1"-1858,-1 7-671,0 0 0,0-1-1,0 1 1,-1 0-1,0-1 1,1 1-1,-1-1 1,-1 1 0,1 0-1,0-1 1,-1 1-1,-1-4 1,2 6-324,0 1 1,0 0-1,0 0 0,0-1 1,-1 1-1,1 0 0,0 0 1,0 0-1,0-1 0,-1 1 1,1 0-1,0 0 0,0 0 1,-1 0-1,1 0 0,0 0 1,0-1-1,-1 1 0,1 0 1,0 0-1,0 0 0,-1 0 1,1 0-1,0 0 0,-1 0 1,1 0-1,0 0 0,0 0 1,-1 0-1,1 0 1,0 0-1,0 1 0,-1-1 1,1 0-1,0 0 0,0 0 1,-1 0-1,1 0 0,0 0 1,0 1-1,-1-1 0,1 0 1,0 0-1,0 0 0,0 1 1,-1-1-1,1 0 0,0 0 1,0 1-1,0-1 0,0 0 1,0 0-1,0 1 0,0-1 1,-1 0-1,1 0 0,0 1 1,-9 16 410,0 10-90,2 1 0,1-1 0,2 2 0,-3 47 0,12 115 1060,-5-174-1328,2-1 1,0 1-1,0-1 0,2 0 0,0 0 1,1 0-1,0 0 0,1-1 1,11 19-1,-17-33-115,0-1 0,1 1 0,-1-1 0,0 1 0,1-1 0,-1 1 0,0-1 0,1 1 0,-1-1 0,1 1 0,-1-1 0,1 0 0,-1 1 0,1-1 0,-1 0 0,1 1 0,-1-1 0,1 0 0,-1 0 0,1 1 0,0-1 0,-1 0 0,1 0 0,-1 0 0,1 0 0,0 0 0,-1 0 0,1 0 0,-1 0 0,2 0 0,9-16 0,-2-27 0,-7 22 0,0-1 0,-3-41 0,0 57 0,1 1 0,-1-1 0,0 1 0,0-1 0,-1 1 0,0-1 0,0 1 0,0 0 0,0 0 0,-1 0 0,0 0 0,0 0 0,0 1 0,-1-1 0,0 1 0,-5-6 0,8 9 0,0 1 0,1-1 0,-1 0 0,0 1 0,1-1 0,-1 1 0,0-1 0,0 1 0,1-1 0,-1 1 0,0-1 0,0 1 0,0 0 0,0-1 0,0 1 0,0 0 0,1 0 0,-1-1 0,0 1 0,0 0 0,0 0 0,0 0 0,0 0 0,0 1 0,0-1 0,0 0 0,0 0 0,0 0 0,0 1 0,1-1 0,-1 1 0,0-1 0,0 0 0,0 1 0,0-1 0,1 1 0,-1 0 0,0-1 0,1 1 0,-1 0 0,0-1 0,1 1 0,-1 0 0,1 0 0,-1-1 0,1 1 0,-1 0 0,1 0 0,0 0 0,-1 0 0,1 0 0,0 0 0,0 0 0,0 0 0,0-1 0,0 3 0,-1 2 0,0-1 0,0 1 0,1 0 0,0 0 0,0 0 0,0-1 0,1 1 0,0 0 0,0 0 0,1 5 0,0-6 0,1-1 0,-1 1 0,1-1 0,-1 1 0,1-1 0,0 0 0,0 0 0,1-1 0,-1 1 0,0-1 0,1 1 0,0-1 0,-1 0 0,1 0 0,0-1 0,0 1 0,0-1 0,0 0 0,0 0 0,1 0 0,-1 0 0,0-1 0,0 0 0,7 0 0,-4 0 0,1 0 0,0-1 0,-1 1 0,1-2 0,-1 1 0,1-1 0,-1 0 0,0-1 0,0 1 0,0-2 0,0 1 0,0-1 0,6-4 0,-2-3 0,0 0 0,0-1 0,-1 0 0,-1 0 0,0-1 0,-1 0 0,0-1 0,-1 0 0,0 0 0,7-26 0,-21 68 0,2 0 0,0 1 0,-1 56 0,6-84 0,1 0 0,-1 0 0,0 1 0,0-1 0,0 0 0,1 0 0,-1 0 0,0 1 0,1-1 0,-1 0 0,1 0 0,-1 0 0,1 0 0,0 0 0,-1 0 0,1 0 0,0 0 0,0 0 0,0-1 0,0 1 0,0 0 0,0 0 0,0-1 0,0 1 0,0 0 0,0-1 0,0 1 0,0-1 0,0 0 0,0 1 0,1-1 0,-1 0 0,0 0 0,0 0 0,0 0 0,1 0 0,-1 0 0,0 0 0,0 0 0,1 0 0,-1 0 0,1-1 0,4 0 0,0 0 0,0 0 0,0-1 0,-1 0 0,1 0 0,-1 0 0,9-6 0,5-6 0,0 0 0,-2-2 0,0 0 0,22-29 0,12-10 0,-50 54 0,-1 1 0,0 0 0,0 0 0,0 0 0,0-1 0,0 1 0,1 0 0,-1 0 0,0 0 0,0 0 0,0-1 0,1 1 0,-1 0 0,0 0 0,0 0 0,1 0 0,-1 0 0,0 0 0,0 0 0,0 0 0,1 0 0,-1 0 0,0 0 0,0 0 0,1 0 0,-1 0 0,0 0 0,0 0 0,1 0 0,-1 0 0,0 0 0,0 0 0,0 0 0,1 0 0,-1 0 0,0 1 0,0-1 0,0 0 0,1 0 0,-1 0 0,0 0 0,0 0 0,0 1 0,0-1 0,1 0 0,-1 0 0,0 0 0,0 1 0,0-1 0,0 0 0,0 0 0,0 0 0,0 1 0,0-1 0,1 0 0,-1 0 0,0 1 0,0-1 0,0 0 0,3 29 0,-7 43 0,3-63 0,0 35 0,2-1 0,2 0 0,12 63 0,-5-41 0,-9-62 0,9 97 0,-9-90 0,-1 1 0,0 0 0,-1 0 0,0-1 0,-1 1 0,0 0 0,-4 10 0,6-19 0,-1 0 0,0 0 0,0 0 0,1 0 0,-1 0 0,0-1 0,-1 1 0,1 0 0,0 0 0,-1-1 0,1 1 0,-1-1 0,1 1 0,-1-1 0,1 0 0,-1 1 0,0-1 0,0 0 0,0 0 0,0 0 0,0 0 0,0-1 0,0 1 0,0 0 0,0-1 0,0 0 0,0 1 0,0-1 0,0 0 0,-4 0 0,3-1 0,-1 0 0,1 0 0,0 0 0,-1-1 0,1 1 0,0-1 0,0 1 0,0-1 0,0 0 0,0 0 0,0-1 0,1 1 0,-1-1 0,1 1 0,-1-1 0,1 0 0,-3-5 0,-4-8 4,1 0 0,0 0 1,2-1-1,0 1 0,1-2 0,0 1 1,1 0-1,1-1 0,1 0 0,0-30 1,2 39-15,0 0 0,1 1 1,0-1-1,0 0 0,1 1 0,0-1 1,0 1-1,1 0 0,0 0 0,1 0 1,-1 0-1,1 0 0,1 1 0,0-1 1,0 1-1,0 1 0,1-1 1,0 1-1,0 0 0,1 0 0,0 0 1,0 1-1,14-8 0,70-22-5355,-40 15-1927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11627,'6'-6'885,"-1"1"1,-1-1-1,1 0 1,-1 0-1,0-1 0,0 1 1,-1-1-1,0 0 1,0 1-1,0-2 0,-1 1 1,0 0-1,1-11 1,-4 18-775,0-1 0,1 1 0,-1-1 0,0 1 0,0-1 1,0 1-1,0 0 0,0 0 0,0-1 0,0 1 0,0 0 1,0 0-1,0 0 0,0 0 0,0 0 0,0 0 0,0 0 0,0 0 1,1 1-1,-1-1 0,0 0 0,0 0 0,0 1 0,0-1 1,0 1-1,0-1 0,-1 1 0,-10 9-26,-1 0 0,1 1-1,1 0 1,0 1 0,1 0 0,0 0 0,0 1 0,-9 20-1,18-32-74,0 0 0,0 0 0,0 0-1,0 1 1,1-1 0,-1 0 0,0 0 0,1 1-1,-1-1 1,1 1 0,-1-1 0,1 0-1,0 1 1,0-1 0,0 1 0,0-1-1,0 1 1,0-1 0,0 0 0,0 1 0,0-1-1,1 1 1,-1-1 0,0 0 0,1 1-1,0-1 1,-1 0 0,1 1 0,0-1-1,-1 0 1,1 0 0,0 0 0,0 1 0,0-1-1,0 0 1,0 0 0,0 0 0,0-1-1,1 1 1,-1 0 0,2 1 0,5 1-3,1 0 0,0-1 0,0 0 0,0 0 0,15 1 0,4 1 21,-14-1-27,-1 0 0,1 1 0,-1 0 0,18 10 0,-29-14 11,0 1 0,0 0 0,0 0 1,0 0-1,-1 0 0,1 0 0,0 0 1,-1 0-1,1 1 0,-1-1 0,1 1 1,-1-1-1,0 1 0,1-1 0,-1 1 1,0 0-1,0 0 0,0-1 0,0 1 1,-1 0-1,1 0 0,0 0 0,-1 0 1,0 0-1,1 0 0,-1 0 0,0 0 1,0 0-1,0 0 0,0 0 1,0 0-1,-1 0 0,1 0 0,0 0 1,-1 0-1,0 0 0,1 0 0,-1 0 1,0 0-1,-2 2 0,-1 1 188,0 0-1,0 0 1,-1-1 0,1 0 0,-1 0-1,0 0 1,0-1 0,-1 1 0,1-1-1,-1-1 1,0 1 0,1-1-1,-1 0 1,-10 3 0,-2-1 12,1-1 0,-1 0 0,-34 1 0,51-4-215,-5 0-9,0 0 0,-1 0-1,1-1 1,0 1 0,0-1 0,-12-4 0,17 5-87,0-1-1,-1 0 1,1 0 0,0 0 0,0 0 0,0 0 0,0 0 0,0 0 0,0 0-1,0 0 1,0 0 0,0 0 0,1-1 0,-1 1 0,0 0 0,1-1-1,-1 1 1,1 0 0,-1-1 0,1 1 0,0-1 0,-1 1 0,1-1-1,0 1 1,0 0 0,0-1 0,0 1 0,1-1 0,-1 1 0,0-1 0,0 1-1,1-1 1,-1 1 0,1 0 0,1-3 0,0-1-740,1 0 1,0 0-1,1 0 0,-1 0 1,1 1-1,0 0 0,0-1 1,0 1-1,1 0 0,-1 1 1,1-1-1,0 1 0,9-4 1,-4 0-1232,29-17-6177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14253,'0'0'7544,"10"-4"-4421,6-3-2571,-1 0 0,0 0 0,0-2 0,-1 0 1,0 0-1,0-1 0,-1-1 0,21-22 1,2-21-470,-34 52-70,-1-1-1,0 0 0,1 1 0,-1-1 1,0 0-1,0 1 0,-1-1 1,1 0-1,-1 0 0,1 0 0,-1 1 1,0-1-1,0 0 0,0 0 1,0 0-1,-1 0 0,1 0 0,-1 1 1,1-1-1,-3-3 0,2 4-5,0 1 0,0 0 0,0 0-1,0 0 1,-1 0 0,1 0 0,0 0-1,-1 0 1,1 0 0,-1 0 0,1 1 0,-1-1-1,1 1 1,-1-1 0,1 1 0,-1 0-1,0-1 1,1 1 0,-1 0 0,1 0-1,-1 0 1,0 0 0,1 0 0,-1 1 0,0-1-1,1 0 1,-1 1 0,-1 0 0,-2 0-7,1 1 1,0-1 0,-1 1 0,1 0-1,0 0 1,0 0 0,0 1-1,-8 6 1,5-1 5,0 0 0,0 1 0,1 0 0,0 0-1,1 1 1,0-1 0,0 1 0,1 1 0,0-1 0,1 0-1,0 1 1,1 0 0,0 0 0,0-1 0,1 1 0,1 0 0,0 0-1,0 0 1,1 0 0,4 15 0,-4-23-1,0 0 1,1 1-1,0-1 1,0 0-1,0 0 1,0 0-1,0-1 1,0 1-1,1-1 1,-1 1-1,1-1 1,0 0-1,0 1 1,0-2-1,0 1 1,0 0-1,0 0 1,0-1-1,1 0 1,-1 0-1,1 0 1,-1 0-1,0 0 0,1-1 1,0 1-1,-1-1 1,1 0-1,-1 0 1,1 0-1,6-2 1,0 1-19,1-1 0,-1 0 1,1-1-1,-1 0 0,0-1 1,0 0-1,0 0 0,-1-1 0,11-7 1,-3-1-301,-2-1 0,0 0 0,-1-1 0,0-1 0,-1 0 0,-1-1 0,-1 0 0,0-1 0,-1 0 0,-1-1 0,12-36 0,-3 0-807,-4 0-1,-1-1 1,4-58-1,-11 59 836,-2-56-1,-10 91 1432,6 20-1096,0 0 0,-1 0 1,1 0-1,-1-1 0,1 1 1,0 0-1,-1 0 0,1 0 1,-1 0-1,1 0 0,-1 0 1,1 0-1,0 0 0,-1 0 1,1 0-1,-1 0 0,1 0 1,-1 0-1,1 0 0,0 1 0,-1-1 1,1 0-1,-1 0 0,1 0 1,0 1-1,-1-1 0,0 1 1,-1 1 69,-1 0-1,1 0 1,0 0 0,-1 1 0,1 0 0,0-1 0,0 1-1,1 0 1,-4 5 0,-2 13 125,0 1 0,2 0-1,0 0 1,1 1 0,1-1 0,2 1 0,0-1-1,1 1 1,1 0 0,1-1 0,6 24-1,1-5-33,1-1 0,3 1-1,1-2 1,2 0 0,22 39-1,-33-68-189,2 4 6,0 0 1,1 0-1,0-1 1,1 0-1,1-1 1,0 0-1,16 15 1,-59-66 409,-151-101-596,-9-8-125,190 146 291,0-1-1,0 0 0,0 0 0,0 0 1,1 0-1,-1 0 0,1 0 0,0-1 0,-3-5 1,5 8-4,0 0 1,0 0 0,0 0-1,0 0 1,0 0 0,0 0 0,0 1-1,1-1 1,-1 0 0,0 0-1,1 0 1,-1 0 0,0 0-1,1 0 1,-1 0 0,1 0-1,-1 1 1,1-1 0,0 0-1,-1 0 1,1 1 0,0-1 0,-1 1-1,1-1 1,0 0 0,0 1-1,0-1 1,0 1 0,0 0-1,-1-1 1,1 1 0,0 0-1,0-1 1,0 1 0,0 0-1,0 0 1,0 0 0,0 0 0,0 0-1,2 0 1,284-48 1368,-128 24-2261,-3-6-4916,-82 9-1835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1505 11851,'-193'47'2893,"62"-22"5740,148-25-7649,0 0-895,0 0 0,0-1 0,20-3 0,79-29 996,155-64 0,-97 31-661,1607-517-1071,-193 69-7674,-1581 511 8293,475-179 381,-466 175-214,-7 4-28,0-1 1,0 0 0,0 0-1,-1-1 1,1 0-1,-1-1 1,0 0-1,7-7 1,-14 13-105,-1-1 0,0 1 1,1 0-1,-1-1 1,0 1-1,1 0 0,-1-1 1,0 1-1,0-1 0,1 1 1,-1-1-1,0 1 1,0 0-1,0-1 0,0 1 1,0-1-1,0 1 0,1-1 1,-1 1-1,0-1 0,0 1 1,0-1-1,-1 1 1,1-1-1,0 1 0,0-1 1,0 1-1,0-1 0,0 1 1,0 0-1,-1-1 0,1 1 1,0-1-1,0 1 1,-1-1-1,1 1 0,0 0 1,-1-1-1,0 1 0,-18-10-584,-18 0-2263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51 320,'-12'3'7410,"-86"11"504,46-9 470,553 6-5549,670-13-2563,-846-15-375,-261 10 775,0-3 0,-1-3-1,63-21 1,-125 34-421,-1 30-1431,-3-7-5114,0-18 294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6822,'0'0'2979,"10"0"-2397,102 0 3247,171 16-2474,532 23 1405,-449-32-2760,1564-10 315,691-61-283,-2577 63-32,2245-11 61,-1972 12-58,-241 1-208,-44 1-2788,-21-1-2297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1196 122 4292,'-55'-14'7264,"-21"-5"-2518,18 3-3261,-60-25 0,99 34-1349,0 1 0,-1 1 1,0 0-1,0 2 0,0 0 1,0 2-1,0 0 1,0 1-1,0 1 0,-1 1 1,-35 8-1,-11 7 464,2 3 0,-71 33 0,106-42-326,14-4-216,0 1 1,1 0-1,-1 1 1,2 1-1,-1 0 1,1 1-1,1 0 1,0 1-1,-14 18 1,12-11 6,0 1 1,2 0-1,0 1 1,2 1-1,0 0 0,-7 24 1,2 3 35,3 0 0,3 1 0,1 0 0,2 1 0,1 94 0,7-114-68,2-1 0,1 0-1,1 0 1,1-1 0,2 0-1,1 0 1,1 0 0,2-1-1,1-1 1,0 0 0,3-1-1,0 0 1,36 43 0,-11-23-3,3-1 1,1-2-1,2-3 1,2-1-1,96 58 1,-117-80-62,2-1 0,0-2 0,0 0 0,1-2 0,1-1 0,0-2 1,54 8-1,-66-14 30,0-2 0,0 0 1,0-2-1,0 0 0,0-1 1,0-1-1,-1-1 0,1-1 1,-1 0-1,0-2 1,0 0-1,-1-1 0,35-20 1,-12-1 63,0-2 0,-2-1 0,-2-2 0,-1-2 0,51-64 0,133-219 514,-207 300-475,-1-1 0,0 0 0,-2-1 0,0 0-1,-1 0 1,-1-1 0,-1-1 0,-1 1 0,-2-1 0,0 0-1,-1 0 1,0-26 0,-4 17 111,-2 1-1,-1-1 1,-2 1-1,0 0 1,-3 0-1,0 1 1,-20-43-1,11 37-239,0 0 0,-2 2 0,-2 0 0,-1 1 0,-41-44 0,51 64 28,1 1 1,-2 0-1,1 2 1,-2-1 0,1 1-1,-1 1 1,-1 1 0,0 0-1,0 1 1,0 1-1,-1 0 1,0 2 0,-18-4-1,14 5-262,0 1 0,-1 1 0,1 1-1,0 1 1,0 1 0,0 1 0,0 0 0,0 2-1,1 0 1,-29 12 0,-35 15-6263,51-22 295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117 247 6854,'0'0'10250,"-11"12"-6123,-82 100 2903,92-111-6984,0 0 0,0 1 0,-1-1 0,1 1 0,0-1 0,1 1 0,-1-1 0,0 1 0,0 0 0,1-1 0,-1 1 0,1 0 0,-1-1 0,1 1 0,0 0 0,-1 3 0,2-5-37,-1 1 1,1-1-1,0 1 1,-1-1-1,1 0 0,-1 1 1,1-1-1,-1 0 0,1 0 1,0 1-1,-1-1 1,1 0-1,0 0 0,-1 0 1,1 0-1,0 0 1,-1 0-1,1 0 0,0 0 1,-1 0-1,1 0 1,0 0-1,-1 0 0,1 0 1,0-1-1,-1 1 0,2-1 1,61-26 62,-55 23 18,-7 3-93,1-1-1,0 1 1,0 0 0,0 0 0,0 1-1,0-1 1,1 0 0,-1 1 0,0-1-1,0 1 1,0 0 0,0-1-1,1 1 1,-1 0 0,0 1 0,0-1-1,3 1 1,-3 0-1,0 0-1,0 1 0,0-1 1,-1 1-1,1 0 0,-1-1 0,1 1 1,-1 0-1,0 0 0,0 0 1,0 0-1,0 0 0,0 0 1,0 1-1,1 2 0,-2-2 31,1-1-1,0 1 0,0 0 0,0-1 0,1 1 0,-1-1 1,1 0-1,-1 1 0,1-1 0,0 0 0,0 0 0,-1 0 0,2 0 1,-1 0-1,0-1 0,0 1 0,1-1 0,-1 1 0,0-1 1,1 0-1,0 0 0,-1 0 0,1 0 0,-1 0 0,1-1 0,0 1 1,0-1-1,-1 1 0,1-1 0,0 0 0,0 0 0,0-1 1,-1 1-1,1-1 0,0 1 0,0-1 0,-1 0 0,1 0 0,-1 0 1,5-2-1,4-3 156,0 1 1,-1-2-1,0 0 0,0 0 1,-1-1-1,1 0 0,15-18 1,-5 1-37,-1-1 0,-2-1 0,0 0 0,13-32 0,-22 42-152,-1 0 0,0 0 0,-2-1 0,0 0 0,-1-1 0,-1 1 0,-1-1 0,1-22 0,-3 40-5,0 1 0,0-1 1,0 1-1,0-1 1,0 1-1,0-1 0,0 1 1,0-1-1,0 1 0,0-1 1,0 1-1,-1-1 1,1 1-1,0 0 0,0-1 1,0 1-1,-1-1 0,1 1 1,0-1-1,0 1 1,-1 0-1,1-1 0,0 1 1,-1 0-1,1-1 0,-1 1 1,1 0-1,0 0 1,-1-1-1,1 1 0,-1 0 1,1 0-1,-1-1 0,-16 8-162,-13 21 82,22-12 118,0 0 1,0 0-1,2 0 1,0 1-1,0 0 1,2 0 0,0 1-1,1-1 1,0 19-1,2-27-19,0 0 1,1 0-1,1 0 0,-1 0 1,1 0-1,1 0 0,0 0 0,0 0 1,1 0-1,0-1 0,0 1 1,1-1-1,0 0 0,1 0 0,-1 0 1,2-1-1,-1 0 0,1 0 1,9 9-1,-13-14-4,-1-1 0,1 1 1,0-1-1,1 1 0,-1-1 1,0 0-1,0 0 0,0 0 1,1 0-1,-1 0 0,1-1 1,-1 1-1,4 0 0,-5-1-5,0 0 0,0-1 1,0 1-1,0 0 0,0 0 0,0 0 0,0-1 0,0 1 0,0 0 0,0-1 1,0 1-1,0-1 0,0 1 0,0-1 0,0 0 0,0 1 0,0-1 1,0 0-1,-1 0 0,1 1 0,1-2 0,-1-1-43,0 1 0,-1 0 0,1 0 0,0 0 0,-1-1 0,1 1 0,-1 0-1,1-1 1,-1 1 0,0 0 0,0-1 0,-1 1 0,1 0 0,0-1 0,-1 1 0,1 0 0,-1 0 0,0-1 0,1 1 0,-1 0-1,0 0 1,-1 0 0,1 0 0,0 0 0,-1 0 0,-1-2 0,-6-6-212,-2-1 1,1 2-1,-1 0 0,-1 0 1,1 1-1,-2 0 0,1 1 1,-1 0-1,0 1 0,0 1 1,-1 0-1,-26-6 1,60 12 815,-1-1 0,1 0 0,0-2 0,28-4 0,-4-3-3793,61-18 0,-39 4-5815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7944,'0'-2'92,"0"0"0,0 0 1,-1 0-1,2 0 1,-1 0-1,0 0 1,0 0-1,1 0 1,-1 0-1,1 0 1,0 0-1,-1 1 1,1-1-1,0 0 1,0 0-1,0 0 1,0 1-1,1-1 1,-1 1-1,0-1 1,1 1-1,-1-1 1,1 1-1,-1 0 1,1-1-1,0 1 1,-1 0-1,1 0 1,0 0-1,0 1 0,2-2 1,62-25 2008,-41 19-1701,1 2 1,0 1-1,0 2 0,38-2 0,109 9-72,-151-3-297,245 17 61,119 4-19,203-29 61,472 22-252,-464 52 8,-156-15 114,-333-42 21,1-5 1,-1-4-1,1-6 1,114-19 0,-217 24-361,13-3 981,-18 3-736,-1 0 0,0 0-1,0 0 1,1 0 0,-1 0 0,0 0 0,0 0 0,1 0 0,-1-1 0,0 1 0,0 0 0,1 0 0,-1 0 0,0 0-1,0 0 1,1 0 0,-1 0 0,0-1 0,0 1 0,0 0 0,0 0 0,1 0 0,-1 0 0,0-1 0,0 1-1,0 0 1,0 0 0,1 0 0,-1-1 0,0 1 0,0 0 0,0 0 0,0-1 0,0 1 0,0 0 0,0 0 0,0-1-1,0 1 1,0 0 0,0 0 0,0-1 0,0 1 0,0 0 0,0 0 0,0-1 0,0 1 0,0 0 0,0 0 0,0 0-1,0-1 1,-1 1 0,1 0 0,0-1 0,-10-7-4357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3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1329 277 5093,'8'-7'468,"0"1"1,-1-2-1,0 1 1,-1-1-1,0 0 1,0 0-1,-1-1 1,8-14 0,-12 19-254,1 1 1,-1-1-1,0 1 1,0-1-1,0 0 1,0 1-1,-1-1 1,1 0-1,-1 1 1,0-1-1,0 0 1,0 0-1,-1 1 1,0-1 0,1 0-1,-1 1 1,0-1-1,-1 0 1,1 1-1,-1 0 1,1-1-1,-1 1 1,0 0-1,0 0 1,-1 0-1,-2-4 1,-6-2 29,-1-1 0,1 2 0,-2-1 0,1 2 0,-1 0-1,0 0 1,0 1 0,-1 1 0,0 0 0,0 1 0,0 0 0,0 1 0,-26-2 0,-6 2-187,1 2 0,-1 2 1,-51 7-1,51-2 32,1 1-1,0 3 1,1 1-1,1 3 1,-1 1 0,-76 40-1,91-39-63,2 1-1,0 2 1,0 0-1,2 2 1,1 1-1,1 1 1,0 1-1,2 0 1,1 2-1,-24 41 1,5 3-20,4 2-1,2 2 1,4 0 0,3 2 0,-17 91 0,22-62 8,5 0 0,5 2 0,3 144-1,10-203-21,2-2-1,2 1 1,2 0 0,2-1-1,2-1 1,2 0-1,1 0 1,26 47-1,-27-64 3,2-1 1,1-1-1,1-1 0,1 0 0,37 36 0,-40-45 6,1-2 0,1 0 0,0-1 0,1-1 0,1 0 0,-1-2-1,2 0 1,32 10 0,-32-14 31,1 0-1,0-2 1,1-1-1,-1 0 0,1-2 1,-1 0-1,1-2 1,26-3-1,-17-2 271,0-1 0,0-1 0,-1-2 0,60-26 0,-16-5 254,-2-2 0,-2-4 0,94-80 0,-97 71-274,-4-3 0,-2-3 1,-3-2-1,-2-3 0,80-126 1,-106 141-252,-2-1-1,-2-1 1,-3-1 0,-2-2 0,-3 0-1,-2-1 1,-2-1 0,-4 0 0,6-69 0,-15 86-36,0 0 0,-3 1 0,-2-1 0,-1 0 0,-2 1 0,-16-56 0,14 73-18,-1 1-1,0 1 1,-2-1 0,0 1 0,-2 1-1,0 1 1,-1-1 0,-2 2-1,0 0 1,0 1 0,-2 1-1,-22-17 1,14 14-107,-1 2 1,0 1-1,-1 2 0,-1 0 1,-54-18-1,38 19-2058,-72-13 0,72 18-2039,14 0-3294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0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51 3844,'-10'-6'793,"1"0"1,-1 0-1,-1 1 1,1 1 0,-1-1-1,-10-2 1,3 4-305,1 0-1,0 0 1,-1 2 0,1 0 0,-31 3 0,47-2-481,0 0 0,0 0 0,0 0 1,-1 0-1,1 1 0,0-1 1,0 0-1,0 1 0,0-1 0,0 1 1,0-1-1,1 1 0,-1 0 0,0-1 1,0 1-1,0 0 0,0-1 0,1 1 1,-1 0-1,0 0 0,1 0 1,-1 0-1,1 0 0,-1 0 0,1 0 1,-1 0-1,1 0 0,0 0 0,-1 0 1,1 0-1,0 0 0,0 0 0,0 0 1,0 0-1,0 0 0,0 0 0,0 0 1,0 0-1,0 0 0,0 0 1,1 1-1,-1-1 0,0 0 0,1 0 1,-1 0-1,1 0 0,-1-1 0,1 1 1,0 0-1,-1 0 0,1 0 0,0 0 1,-1-1-1,1 1 0,0 0 1,0 0-1,0-1 0,0 1 0,0-1 1,0 1-1,1 0 0,9 4 30,1 0-1,-1 0 0,1-2 1,0 1-1,1-1 1,22 2-1,82 1 610,-65-5-461,1581 30 2499,-631-93-863,-991 61-1781,23 0 123,-24 0-907,-34-5-5330,9 0-2175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5605,'-8'-3'781,"0"2"0,0-1 0,0 1 0,-1 0 0,1 1 0,0 0 0,-10 1-1,-20-1 2588,59 14-3331,14-4 320,45 7-1,14 4 223,-46-9-505,1-3 0,1-1 1,56 1-1,155-9 107,-124-2 51,286 5 1158,604-13-1141,217-9 324,-997 19-506,524 0 798,-771 0-963,1 0-1,-1-1 0,0 1 0,1 0 1,-1 0-1,0-1 0,0 1 0,1 0 1,-1-1-1,0 1 0,0 0 0,0-1 1,0 1-1,1 0 0,-1-1 0,0 1 1,0-1-1,0 1 0,0 0 0,0-1 1,0 1-1,0-1 0,0 1 0,0 0 1,0-1-1,0 1 0,0-1 0,0 1 1,0 0-1,0-1 0,-1 1 0,1 0 1,0-1-1,0 0 0,-1 0-934,-3-18-5880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3235,'0'0'384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68 3619,'0'0'849,"-9"0"91,-61-2 1521,-30 0 6486,99 2-8675,20 6 764,51 1-310,0-4 1,71-5 0,-28 0-500,528-16 1274,128 9-1353,-415 14-104,72-33-1,-135 3 432,-143 25-171,-139 4-7741,-6-4 3231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1 532 7944,'0'0'10751,"2"-8"-10287,2-5-219,1 1-1,0 0 0,1 0 0,1 0 0,0 1 0,15-18 0,66-72 1663,-50 59-1812,-12 11-27,-8 9 51,0 1-1,2 1 0,24-19 0,-38 34-116,0 1 0,0 0 0,0 0 0,1 0 1,-1 1-1,1 0 0,0 1 0,0-1 0,0 1 0,1 0 0,-1 1 0,0 0 0,1 0 0,-1 1 0,0 0 0,13 1 0,-14 1 31,0 1-1,0-1 1,0 2 0,0-1-1,-1 1 1,1-1 0,-1 1-1,0 1 1,0-1 0,0 1-1,-1 0 1,0 0-1,0 0 1,5 8 0,-3-4 104,1-1 0,0 0 0,0 0 0,17 12 0,-19-16-99,0-1 0,0 0 0,1-1 0,-1 1 0,1-1 0,0 0 0,0-1 0,-1 1 0,1-1 0,0 0 0,0 0 0,0-1 0,1 0 0,-1 0 0,0-1 0,7-1 0,-3 0 92,-1-1-1,0 0 1,0-1 0,0 0-1,0 0 1,-1-1 0,1 0-1,-1-1 1,9-7 0,9-12 239,-1-1 1,-1-1-1,-1-1 0,23-38 1,-40 55-1506,-6 10 764,1 0 0,-1 0 0,1 0 0,-1 0 0,1 0 0,0 0 0,-1 0 0,1 0 0,0 0 0,0 0 0,0 1 0,-1-1 0,1 0 0,0 0 0,0 1 0,0-1 0,0 0 0,0 1 0,0-1 0,1 1 0,-1 0 0,0-1 0,0 1 0,0 0 0,0 0 0,0-1 0,2 1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14350,'0'0'5162,"5"4"-4500,2 3-477,-1-2 1,1 1 0,0-1 0,1 0-1,-1 0 1,1-1 0,0 0-1,0 0 1,1-1 0,-1 0-1,1 0 1,-1-1 0,18 2 0,38-6 824,-46 0-993,0 1-1,0 1 1,0 0-1,0 2 1,0 0-1,33 9 1,-24-3-45,-9-3 82,-1 0 0,0 1 0,24 13-1,-37-17 16,0 1 0,0-1 0,-1 1 0,1-1 0,-1 1-1,0 0 1,0 0 0,0 1 0,0-1 0,0 1 0,-1-1-1,0 1 1,1 0 0,-1 0 0,-1 0 0,1 0 0,0 0-1,-1 0 1,1 7 0,0 50 2123,0 8-1045,-2-64-1166,1-1 1,0 0 0,0 1 0,0-1 0,1 0-1,-1 1 1,1-1 0,0 0 0,0 0-1,1-1 1,-1 1 0,4 4 0,-6-8-18,1 0-127,-1 1 0,0-1 1,0 0-1,0 1 1,1-1-1,-1 0 0,0 0 1,0 1-1,1-1 0,-1 0 1,0 0-1,0 0 1,1 1-1,-1-1 0,0 0 1,1 0-1,-1 0 1,0 0-1,1 0 0,-1 1 1,1-1-1,-1 0 0,0 0 1,1 0-1,-1 0 1,0 0-1,1 0 0,-1 0 1,0 0-1,1-1 0,-1 1 1,1 0-1,5-6-6408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12588,'0'0'9342,"-10"12"-9059,-34 47 64,-59 105 0,50-64-262,58-110-871,0 2 0,1-1 1,0 1-1,10-11 0,14-20-949,-8 6 157,49-83-1479,-61 97 4177,-1 0 0,7-25 0,-15 42 401,-1 4-1343,1 1 1,-1 0-1,0-1 1,0 1-1,-1 0 1,1-1-1,0 1 1,-1-1-1,0 1 1,0 0-1,-1 3 1,0 0 97,-7 31 225,2 1 0,2 0 0,1 1 0,1-1 0,5 46 0,5-50-326,1 2-3110,-8-35 2790,-1-1 1,1 0-1,0 1 1,-1-1-1,1 0 1,-1 1-1,1-1 1,0 0-1,-1 0 1,1 0-1,-1 1 1,1-1-1,-1 0 1,1 0-1,-1 0 1,1 0-1,-1 0 1,1 0-1,-1 0 1,1 0-1,-1 0 1,1 0-1,-1 0 1,1 0-1,-1 0 1,1 0-1,-1 0 1,1 0-1,0-1 1,-1 1-1,1 0 1,-1 0-1,1-1 1,-1 1-1,1 0 1,-1-1-1,-19-8-2425,-13-13-2586,-4-5 4123,3-3 4829,8-1 5537,58 29-6819,10 2-2372,58-9 0,-8-11-7686,-55 7-2295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6726,'0'0'16421,"12"-12"-15529,167-174 976,-179 186-1863,0-1 0,1 1 0,-1-1-1,1 1 1,-1-1 0,1 1 0,-1-1 0,1 1-1,-1 0 1,1-1 0,-1 1 0,1 0 0,0-1 0,-1 1-1,1 0 1,-1 0 0,1-1 0,0 1 0,-1 0-1,1 0 1,0 0 0,-1 0 0,1 0 0,0 0-1,-1 0 1,1 0 0,0 0 0,-1 1 0,1-1 0,0 0-1,-1 0 1,1 0 0,0 1 0,-1-1 0,1 0-1,-1 1 1,1-1 0,-1 1 0,1-1 0,-1 0-1,1 1 1,-1-1 0,1 1 0,-1-1 0,0 1 0,1 0-1,-1-1 1,0 1 0,1-1 0,-1 1 0,0 0-1,0-1 1,1 1 0,-1 0 0,0-1 0,0 1-1,0 0 1,0-1 0,0 2 0,7 51 34,-6-45 34,0 13-425,6 48 1396,-7-68-1206,1 1 0,-1 0-1,0-1 1,1 1 0,-1-1-1,1 1 1,-1-1 0,1 1-1,0-1 1,-1 0 0,1 1-1,0-1 1,0 0 0,0 1 0,0-1-1,0 0 1,0 0 0,1 0-1,-1 0 1,0 0 0,1 0-1,-1 0 1,0-1 0,1 1-1,-1 0 1,1-1 0,-1 1 0,1-1-1,-1 1 1,1-1 0,0 0-1,-1 0 1,3 0 0,4-1-7259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13164,'0'0'14895,"-16"75"-14415,16-42-352,0-6-96,5-4-640,4-10-1635,1-6-767,-1-7-994,-6-5-3267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17873,'0'0'6214,"-32"64"-6182,20-19 32,2 9-32,-1-2 0,6-5 32,3-7-512,0-5-481,2-13-513,0-8-864,0-8-865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14350,'0'0'3512,"3"-10"-1942,-1 6-1440,-1 0 0,0 0 0,1 0 0,0 1 0,0-1 0,0 0-1,0 1 1,1-1 0,0 1 0,-1 0 0,1 0 0,0 0 0,0 0 0,1 1 0,-1-1 0,0 1 0,1 0 0,0 0 0,-1 0 0,1 0 0,0 1 0,0-1 0,0 1 0,0 0 0,5 0 0,12-3 224,1 1 0,-1 0 1,1 2-1,29 2 0,-44 0-369,1-1 0,-1 1-1,0 0 1,0 1 0,0 0-1,0 0 1,0 0 0,0 1-1,-1 0 1,1 0 0,-1 1-1,0 0 1,0 0 0,0 0-1,0 1 1,8 9 0,-12-11-2,1 0 0,-1 1 0,0-1 0,-1 0 0,1 0 0,-1 1 0,1-1 0,-1 1 0,0 0 0,0-1 0,-1 1 0,1 0 0,-1-1 0,1 1 0,-1 0 0,-1 5 0,-1 0 55,0 1 0,-1 0 0,0-1 0,-7 15 0,7-17 0,-1 1-1,1 0 1,1 0 0,0 0-1,0 0 1,0 0 0,0 9 0,3-14-40,0-1 0,1 0 0,-1 0 1,1 0-1,-1 0 0,1 0 0,0-1 1,0 1-1,0 0 0,0-1 1,0 1-1,0-1 0,0 0 0,0 0 1,1 0-1,-1 0 0,0 0 1,1 0-1,3 0 0,13 8 21,-15-6-27,1 1 1,-1 0 0,0-1 0,0 1-1,0 1 1,0-1 0,-1 0 0,0 1-1,1 0 1,-2 0 0,4 5 0,-5-8 57,-1 0 0,1 0 0,0 0 0,-1 0 0,1 0 0,-1 0 0,1 1 0,-1-1 0,0 0 0,0 0 0,0 0 0,0 0 0,0 1 0,-1-1 0,1 0 0,-1 0 0,1 0 0,-1 0 0,0 0 0,0 0 0,0 0 0,0 0 0,0 0 0,0-1 0,0 1 0,-1 0 0,1-1 0,0 1 1,-1 0-1,0-1 0,1 0 0,-3 2 0,-11 5 406,-1-1 1,0 0-1,0-1 0,-1-1 1,1 0-1,-1-2 1,0 0-1,0 0 1,0-2-1,0 0 0,-1-1 1,1-1-1,-20-3 1,36 4-494,1 0 0,-1 0 0,0 0 0,0 0 0,0 0 0,0 0 0,1 0 0,-1-1 0,0 1 0,0 0 0,0-1 0,1 1 0,-1 0 0,0-1 0,0 1 0,1-1 0,-1 1 0,0-1 0,1 1 0,-1-1 0,1 0 0,-1 1 0,1-1 0,-1 0 0,1 0 0,-1 1 0,1-1 0,0 0 0,-1 0 0,1 1 0,0-1 0,0 0-1,0 0 1,-1 0 0,1 0 0,0 1 0,0-2 0,1 0-233,-1 1-1,1-1 0,-1 1 1,1-1-1,0 1 0,-1-1 0,1 1 1,0 0-1,0-1 0,0 1 0,0 0 1,0 0-1,0 0 0,0 0 0,1 0 1,-1 0-1,0 0 0,3-1 1,52-27-10146,-21 11-597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22005,'0'0'5253,"60"-5"-4645,-30-4-319,4 5-225,-1-1-96,-3 0-737,-6 4-993,-4 1 225,-7 0-385,-7 0-737,-6 6-832,0 2-2274,-8 2-3876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13741,'0'0'7847,"87"-10"-6181,-36-4-289,1 0-800,4 4-353,-5 2-160,-6 5-1249,-6 3-2851,-7 0-3907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15727,'0'0'6102,"-2"12"-5691,-2 5-219,-2 0 1,0-1-1,-1 1 0,0-1 1,-2 0-1,-19 28 1,14-22-30,10-16-134,1-1 0,0 1-1,0 0 1,1 0-1,-1 0 1,1 0-1,-1 7 1,3-12-26,0 0 0,0 1 0,0-1-1,0 0 1,0 1 0,0-1 0,0 0 0,0 1-1,1-1 1,-1 0 0,1 0 0,-1 0 0,1 1 0,-1-1-1,1 0 1,-1 0 0,1 0 0,0 0 0,0 0 0,0 0-1,0 0 1,0 0 0,0 0 0,0 0 0,0 0 0,0-1-1,0 1 1,0 0 0,0-1 0,0 1 0,1-1 0,-1 0-1,0 1 1,0-1 0,1 0 0,-1 1 0,0-1-1,1 0 1,0 0 0,2 0-3,-1 0 1,1 1-1,-1-1 1,1 1-1,-1 0 0,1 0 1,-1 0-1,0 1 0,0-1 1,1 1-1,-1-1 1,0 1-1,0 0 0,-1 0 1,1 1-1,0-1 0,2 4 1,-2-1-4,-1 0 0,0 0 0,-1 0 1,1 0-1,-1 0 0,0 0 0,0 1 1,-1-1-1,0 0 0,0 1 0,0 5 0,-2 9 152,0 0 0,-1 1 0,-1-1-1,-7 19 1,6-20 50,0 1-1,1-1 0,-3 41 1,8-60-186,-1 1-1,0 0 1,0-1-1,1 1 1,-1-1 0,1 1-1,-1 0 1,0-1 0,1 1-1,-1-1 1,1 1 0,0-1-1,-1 1 1,1-1-1,-1 1 1,1-1 0,0 0-1,-1 1 1,1-1 0,0 0-1,-1 0 1,1 1 0,0-1-1,-1 0 1,1 0 0,0 0-1,0 0 1,-1 0-1,1 0 1,0 0 0,-1 0-1,1 0 1,0 0 0,0 0-1,-1-1 1,1 1 0,0 0-1,-1 0 1,1-1-1,0 0 1,23 2 128,-23-1-150,0 0 1,-1 1 0,1-1 0,0 0 0,-1 1 0,1-1-1,-1 1 1,1-1 0,0 1 0,-1-1 0,1 1 0,-1-1-1,1 1 1,-1 0 0,0-1 0,1 1 0,-1 0 0,0-1 0,1 1-1,-1 0 1,0-1 0,0 1 0,1 0 0,-1 0 0,0-1-1,0 1 1,0 0 0,0 0 0,0-1 0,0 2 0,-1 7 8,0 0 0,-1 0 0,0 0 0,0 0 0,-1-1 0,0 1 0,-1-1 0,0 1 0,-5 7 0,4-8-117,1 0-1,0 0 1,1 1-1,-1-1 1,2 1-1,-1-1 1,1 1-1,1 0 1,-2 9-1,3-17-28,0-1 0,0 1 0,0-1 1,0 1-1,0-1 0,0 1 0,0-1 0,0 1 0,0-1 0,1 1 0,-1-1 0,0 1 0,0-1 0,0 1 0,1-1 1,-1 1-1,0-1 0,0 1 0,1-1 0,-1 0 0,0 1 0,1-1 0,-1 1 0,0-1 0,1 0 0,-1 1 1,1-1-1,-1 0 0,1 0 0,-1 1 0,1-1 0,-1 0 0,0 0 0,1 0 0,-1 0 0,1 0 0,0 1 1,-1-1-1,1 0 0,-1 0 0,1 0 0,-1 0 0,1 0 0,-1-1 0,1 1 0,-1 0 0,1 0 0,0 0 1,1 0-532,21 0-7683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6662,'0'0'13517,"-7"12"-13287,-67 132 459,60-114-257,1 1 0,2 0 1,-11 45-1,21-75-431,1 1 1,-1 0-1,1 0 0,-1 0 0,1-1 1,0 1-1,-1 0 0,1 0 0,0 0 1,0 0-1,1 0 0,-1 0 1,0-1-1,0 1 0,1 0 0,-1 0 1,1 0-1,0 0 0,0-1 1,-1 1-1,1 0 0,0-1 0,0 1 1,1-1-1,-1 1 0,0-1 1,0 0-1,1 1 0,-1-1 0,1 0 1,-1 0-1,1 0 0,3 2 1,2-1-116,0-1 0,1 0 0,0 0 1,-1-1-1,1 0 0,-1 0 0,10-2 1,-7 1-105,13-2-134,-17 2 274,0 0 0,0 1 0,0-1 0,0 1 0,0 1 0,8 0 0,-12-1 63,-1 1-1,1 0 0,-1-1 1,0 1-1,1 0 0,-1-1 1,0 1-1,1 0 1,-1 0-1,0 0 0,0 0 1,0 0-1,0 0 0,0 1 1,0-1-1,0 0 0,0 0 1,0 1-1,-1-1 1,1 1-1,-1-1 0,1 0 1,-1 1-1,1-1 0,-1 1 1,0-1-1,0 1 0,1 0 1,-1-1-1,-1 2 1,2 13 80,-2-1 0,0 0 0,-1 0 0,-1 0 0,0 0 1,-1-1-1,-9 24 0,-51 98 1786,28-65-882,14-28-284,10-22-293,2 1 0,0 0 1,1 1-1,1 0 0,-6 29 0,14-51-405,0 0-1,0 0 1,0 1 0,0-1-1,0 0 1,0 0-1,1 0 1,-1 1 0,0-1-1,1 0 1,-1 0 0,1 0-1,-1 0 1,1 0 0,-1 0-1,1 0 1,0 0 0,-1 0-1,1 0 1,0 0-1,0 0 1,0 0 0,0-1-1,0 1 1,0 0 0,0-1-1,0 1 1,0 0 0,0-1-1,0 1 1,0-1 0,0 0-1,1 1 1,-1-1-1,0 0 1,0 0 0,0 0-1,1 0 1,-1 0 0,2 0-1,6 0-614,0 0 0,0 0 0,0-1-1,13-3 1,26-13-6152,5-9-8658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19474,'-3'-22'3410,"-2"26"-781,-5 38-1642,5 137-896,5-144 133,0-34-189,-1 0 1,1-1-1,0 1 1,0 0-1,0 0 1,0 0-1,0 0 1,0 0-1,0 0 1,0 0-1,0 0 1,0 0-1,0 0 1,1 0-1,-1-1 1,0 1-1,1 0 1,-1 0 0,1 0-1,-1 0 1,1-1-1,-1 1 1,1 0-1,-1 0 1,1-1-1,0 1 1,0-1-1,-1 1 1,1 0-1,0-1 1,0 1-1,-1-1 1,1 0-1,0 1 1,0-1-1,0 0 1,0 1-1,0-1 1,0 0-1,0 0 1,-1 0-1,1 0 1,0 0-1,0 0 1,0 0-1,0 0 1,0 0 0,0 0-1,0 0 1,0-1-1,0 1 1,0 0-1,-1-1 1,3 0-1,3-2 201,0 0 0,1-1-1,-1 0 1,0 0 0,-1-1-1,6-4 1,9-12 330,-1-1-1,23-35 1,9-9 86,-51 66-653,0-1 0,0 1-1,0 0 1,0 0 0,1 0 0,-1 0-1,0 0 1,0 0 0,0 0 0,1 0-1,-1 0 1,0 0 0,0 0 0,0 0 0,1 0-1,-1 0 1,0 0 0,0 0 0,0 0-1,1 0 1,-1 0 0,0 0 0,0 0 0,0 0-1,0 1 1,1-1 0,-1 0 0,0 0-1,0 0 1,0 0 0,0 0 0,1 0-1,-1 1 1,0-1 0,0 0 0,0 0 0,0 0-1,0 0 1,0 1 0,0-1 0,0 0-1,0 0 1,1 0 0,-1 1 0,0-1-1,0 0 1,0 0 0,0 0 0,0 1 0,0-1-1,0 0 1,0 0 0,0 0 0,0 1-1,-1-1 1,1 0 0,0 0 0,0 0 0,0 0-1,0 1 1,0-1 0,0 0 0,1 15-125,-1 157 329,0-171-211,0-1 0,0 1-1,0-1 1,1 1 0,-1-1 0,0 1 0,0-1 0,1 1-1,-1-1 1,0 1 0,1-1 0,-1 0 0,0 1-1,1-1 1,-1 1 0,1-1 0,-1 0 0,1 0 0,-1 1-1,1-1 1,-1 0 0,1 0 0,-1 1 0,1-1-1,-1 0 1,1 0 0,-1 0 0,1 0 0,0 0 0,-1 0-1,1 0 1,-1 0 0,1 0 0,-1 0 0,1 0-1,-1 0 1,1 0 0,-1-1 0,1 1 0,0 0 0,-1 0-1,1-1 1,-1 1 0,0 0 0,1-1 0,27-13-993,39-50-6209,-25 17-1531,-16 16-1061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 10858,'0'0'11195,"-8"9"-9076,6-8-2015,-7 9 352,0 1 1,1-1-1,0 2 1,-9 15-1,16-25-420,-1 1 0,1-1-1,0 0 1,0 0 0,0 0-1,0 1 1,0-1-1,1 1 1,-1-1 0,1 0-1,-1 1 1,1-1 0,0 1-1,0-1 1,0 1 0,0-1-1,0 1 1,1-1 0,-1 1-1,1-1 1,0 0-1,0 1 1,0-1 0,0 0-1,0 1 1,0-1 0,0 0-1,1 0 1,-1 0 0,1 0-1,-1 0 1,1-1-1,0 1 1,0 0 0,0-1-1,3 3 1,2-1 100,-1-1 0,1 1 0,0-1-1,0 0 1,0-1 0,0 0 0,0 0 0,0 0 0,0-1-1,1 0 1,-1-1 0,0 1 0,0-1 0,0-1 0,0 1-1,0-1 1,7-3 0,-10 4-70,-1 0 0,0-1 0,0 1 0,0-1 0,0 0 0,0 0 1,0 0-1,0 0 0,0 0 0,-1 0 0,1-1 0,-1 1 0,1-1 0,-1 0 0,0 0 0,0 0 0,-1 0 0,1 0 1,-1 0-1,1 0 0,-1-1 0,0 1 0,0 0 0,0-1 0,-1 1 0,1-1 0,-1 1 0,0-1 0,0 1 0,0-1 0,0 1 1,-1-1-1,1 1 0,-1-1 0,0 1 0,-2-6 0,1 5-66,1 1 0,-1 0 0,0 0 0,0 0 0,-1 0 0,1 0 0,-1 0 0,1 1 0,-1-1 0,0 1 0,0 0 0,0-1 0,0 1 0,0 1 0,-1-1 0,1 0 0,0 1 0,-6-2 0,-1 0 0,0 0 0,0 1 0,0 0 0,0 1 0,-16 0 0,26 1-3,0 0 0,0 0 0,0 0 0,0 0 0,1 1-1,-1-1 1,0 0 0,0 0 0,0 0 0,0 0 0,0 0 0,0 0 0,0 1 0,0-1 0,0 0 0,0 0-1,0 0 1,0 0 0,0 0 0,0 0 0,0 1 0,-1-1 0,1 0 0,0 0 0,0 0 0,0 0 0,0 0-1,0 0 1,0 0 0,0 0 0,0 1 0,0-1 0,0 0 0,0 0 0,-1 0 0,1 0 0,0 0 0,0 0-1,0 0 1,0 0 0,14 5-708,13-2-3742,53 0 1,-65-3 2168,41 0-7406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13389,'0'9'3259,"0"26"2649,1-26-5469,-1 0 1,2-1 0,-1 1-1,5 15 1,-5-21-435,0-1 0,0 0 0,0 0 0,0 0 0,0 0 0,0 0 0,0 0 0,1-1 0,-1 1 0,1 0 0,-1 0 0,1-1 0,0 1 0,0-1 0,0 0 0,3 2 0,-2-2 146,-1 0 0,1-1 0,0 1 1,0-1-1,-1 0 0,1 0 1,0 0-1,0 0 0,-1 0 1,1-1-1,0 1 0,0-1 1,-1 0-1,1 1 0,-1-1 0,1-1 1,4-1-1,-2-1 29,1 0 0,-1 0 0,1-1-1,-1 1 1,-1-1 0,1 0 0,-1 0 0,0-1 0,0 1-1,0-1 1,-1 0 0,0 0 0,0 0 0,2-8 0,6-8 304,-12 27-534,1 1 0,0-1 0,0 0 0,1 1 0,0-1 0,0 0 0,0 0 1,2 7-1,0-2 34,-2-4 36,1 0-1,0-1 0,0 1 1,0 0-1,0-1 0,1 1 0,0-1 1,1 0-1,-1 0 0,1 0 1,0 0-1,0-1 0,0 1 1,1-1-1,9 7 0,-11-9 60,1 0-1,-1-1 0,1 1 0,-1-1 1,1 0-1,0 0 0,0 0 1,0 0-1,0-1 0,-1 0 1,1 0-1,0 0 0,0 0 1,0 0-1,0-1 0,0 1 1,-1-1-1,1 0 0,0-1 1,0 1-1,-1 0 0,1-1 1,-1 0-1,0 0 0,1 0 1,3-4-1,-1 2-74,0 0 0,-1-1 0,0 0 0,0 0 0,0-1 0,-1 1 0,1-1 0,-2 0 0,1 0 0,0 0 0,-1 0 0,0-1 0,-1 0 0,1 1 0,1-12 0,-25 12-4,12 5 0,7 0-86,0 0 0,0 0 0,0 0 0,0 0 0,0 0 0,0-1 0,0 1 0,1 0 0,-1-1 0,1 0 0,-3-1 0,4 2-27,0 1-1,-1-1 1,1 0 0,0 1 0,-1-1 0,1 0 0,0 0 0,0 1 0,0-1-1,0 0 1,-1 0 0,1 1 0,0-1 0,0 0 0,1 0 0,-1 1 0,0-1 0,0 0-1,0 0 1,0 1 0,1-1 0,-1 0 0,2-2-321,-1 1 0,1 0 0,0 0 1,0 0-1,0 0 0,0 0 0,0 1 0,0-1 0,1 1 1,-1-1-1,1 1 0,-1 0 0,1 0 0,-1 0 0,5-1 1,22-7-6577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20948,'0'0'3379,"8"-4"-1628,27-12-1004,-35 15-725,1 1-1,-1 0 0,1-1 0,-1 1 0,1 0 1,-1-1-1,1 1 0,-1 0 0,1 0 0,-1 0 1,1 0-1,0 0 0,-1-1 0,1 1 0,-1 0 1,1 0-1,-1 0 0,1 0 0,0 1 0,-1-1 1,1 0-1,-1 0 0,1 0 0,-1 0 0,1 1 1,-1-1-1,1 0 0,-1 0 0,1 1 1,-1-1-1,1 0 0,-1 1 0,1-1 0,-1 1 1,0-1-1,1 0 0,-1 1 0,0-1 0,1 1 1,-1-1-1,1 1 0,-1 22 495,0-17-433,-1 7 98,-1-1 1,-1 1-1,0 0 1,0-1-1,-1 1 0,-1-1 1,-11 21-1,-53 81 758,58-97-842,-73 108-1645,174-242-7891,-34 33 365,-10 15-1443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2114,'0'0'18770,"56"-9"-22422,-27 20-3202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46 7783,'7'-8'4410,"19"-25"-1389,-19 28 1015,-4 11-2145,-5 11-819,-8 17 765,-2-1 1,-25 47-1,25-55-1490,0 1-1,1 0 1,2 0-1,0 1 1,-6 39-1,14-59-647,-3 59 957,10-35-2266,-5-30 1301,-1 0-1,1 0 1,-1 0 0,1 1-1,0-1 1,-1 0 0,1 0-1,0 0 1,0-1 0,0 1 0,0 0-1,0 0 1,0 0 0,0-1-1,0 1 1,0 0 0,0-1-1,2 1 1,-3 0 141,0-1-1,1 0 1,-1 0 0,0 0-1,0 0 1,0 0-1,1 0 1,-1 0 0,0 0-1,0 0 1,0 0-1,1 0 1,-1 0 0,0 0-1,0 0 1,0 0-1,1-1 1,-1 1 0,0 0-1,0 0 1,0 0-1,1 0 1,-1 0 0,0 0-1,0 0 1,0-1 0,0 1-1,0 0 1,1 0-1,-1 0 1,0 0 0,0 0-1,0-1 1,0 1-1,0 0 1,0 0 0,0 0-1,0-1 1,1 1-1,-1 0 1,0 0 0,0 0-1,0-1 1,0 1-1,0 0 1,0 0 0,0-1-1,0 1 1,0 0-1,0 0 1,-1 0 0,1-1-1,0 1 1,0 0 0,0 0-1,0-1 1,0-14-10023</inkml:trace>
  <inkml:trace contextRef="#ctx0" brushRef="#br0" timeOffset="1">0 326 14253,'0'0'14446,"60"-10"-14382,-19 15-544,2 1-1730,1-1-1314,-6-2-2625,0-3-5991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6822,'0'0'12140,"-9"66"-9225,0-28-193,4 6-896,5-2-961,0 1-769,4-7-1217,10-9-2499,3-11-2369,0-11-4229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19859,'0'0'5829,"20"59"-4451,-15-13 31,1 11-736,-4 4-513,-1 2-96,-1-5-160,0-4-417,0-9-320,-9-8-640,-1-7-32,-7-12-353,-2-10-929,-3-8-832,-3-8-1378,-2-20-2850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7271,'4'-12'8424,"-3"5"-7880,0 0 1,1 1-1,0-1 1,1 1-1,-1 0 1,1-1-1,0 1 1,1 1-1,0-1 1,-1 0 0,2 1-1,-1 0 1,1 0-1,0 0 1,0 0-1,0 1 1,0 0-1,1 0 1,6-3-1,3 1 153,1 0-1,-1 1 0,1 1 1,0 1-1,31-4 1,-29 6-533,0 0 1,0 2-1,0-1 1,0 2-1,0 1 0,0 0 1,0 1-1,31 12 1,-43-13-168,-1-1-1,1 1 1,-1 1 0,0-1 0,0 1 0,0 0-1,0 0 1,-1 0 0,0 1 0,0-1 0,0 1-1,0 0 1,-1 1 0,0-1 0,0 0 0,3 8-1,-5-8 15,1-1-1,-1 1 0,0 0 0,0-1 1,-1 1-1,0 0 0,0-1 0,0 1 1,0 0-1,0-1 0,-1 1 0,0 0 1,0-1-1,-1 1 0,1-1 0,-1 1 0,0-1 1,0 0-1,0 0 0,0 1 0,-5 4 1,0 0-135,-1-1 0,0 0 0,0 0 0,0 0 0,-1-1 1,-1 0-1,1-1 0,-1 0 0,-14 6 0,35-11 68,1 0 0,-1 1 0,1 1 0,-1-1 0,0 2 0,0-1 0,0 2 0,-1-1 0,1 2 0,-1-1 0,13 10 0,-19-12 64,0-1-1,-1 1 1,1 0-1,-1 0 1,1 0 0,-1 0-1,0 0 1,0 1-1,-1 0 1,1-1-1,-1 1 1,0 0 0,0 0-1,0 1 1,0-1-1,-1 0 1,1 1 0,-1-1-1,0 0 1,-1 1-1,1-1 1,-1 1 0,0 0-1,0-1 1,0 1-1,-1-1 1,1 1-1,-1-1 1,0 1 0,-1-1-1,1 0 1,-3 7-1,-2-2 95,0-1 0,0 1 1,-1-1-1,0 0 0,0-1 0,-1 1 0,0-1 0,0-1 0,-1 0 0,-12 7 0,-9 5 343,-59 23 0,67-33-413,0 0 1,-37 7-1,51-13-72,1-1-1,-1 0 1,0 0-1,1-1 0,-1 0 1,0 0-1,1-1 1,-1 0-1,0 0 0,1-1 1,-15-4-1,0-12-2799,8-6-4927,5-5-6828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36 6822,'0'0'21044,"-8"-7"-20115,3 2-773,3 3-126,1 0 1,-1 0-1,0 1 0,1-1 1,-1 0-1,0 1 0,0-1 1,0 1-1,0 0 0,0 0 1,0 0-1,0 0 0,-1 0 1,1 0-1,0 0 0,0 1 1,-1-1-1,1 1 0,-1 0 1,1-1-1,0 1 0,-1 0 1,1 1-1,-1-1 1,1 0-1,0 1 0,-1-1 1,-2 2-1,-10 7 134,0 1 0,1 0 0,0 1 0,0 1 0,1 0 0,1 1 0,-13 15 0,19-21-114,0 1 1,1 0-1,-1 0 1,1 0 0,1 1-1,0-1 1,0 1 0,1 0-1,0 0 1,0 1 0,1-1-1,1 0 1,-1 1 0,1 16-1,1-25-65,0 1 0,1 0 0,-1 0-1,1 0 1,-1 0 0,1-1 0,0 1-1,-1 0 1,1-1 0,0 1 0,0 0 0,0-1-1,1 1 1,-1-1 0,0 0 0,1 1 0,-1-1-1,0 0 1,1 0 0,2 2 0,1-1-113,-1 1 0,1-1 0,0-1 0,0 1 0,0-1 0,0 0 0,8 1 0,7 0-1400,1-2 0,36-3 0,-56 3 1439,55-11-5207,0-8-3283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160 104 12011,'0'0'4052,"1"-12"-859,1-1-2055,-1 2 205,0 0 0,0 1 0,-1-1-1,-2-18 1,2 29-1276,0-1 0,0 1-1,-1-1 1,1 1 0,-1-1-1,1 1 1,0 0 0,-1-1-1,1 1 1,-1 0-1,1-1 1,-1 1 0,1 0-1,-1 0 1,1-1 0,-1 1-1,1 0 1,-1 0 0,1 0-1,-1 0 1,1 0 0,-1 0-1,1 0 1,-1 0 0,1 0-1,-1 0 1,0 0 0,1 0-1,-1 0 1,1 0 0,-2 1-1,-18 4 27,9 4-50,0 0 1,1 1-1,0 0 0,0 0 0,1 1 0,1 1 0,-1-1 0,2 1 0,0 1 0,0-1 0,1 1 0,1 0 0,0 1 0,1-1 0,-3 17 0,7-29-35,-1 0-1,1 0 1,0 0 0,0 0-1,0 0 1,0 0 0,0 0-1,0 0 1,0 0-1,0-1 1,0 1 0,0 0-1,1 0 1,-1 0 0,0 0-1,1 0 1,-1 0 0,1 0-1,-1-1 1,1 1-1,-1 0 1,1 0 0,-1 0-1,1-1 1,0 1 0,-1 0-1,1-1 1,1 1 0,0 0 6,0 0 0,-1-1 1,1 0-1,0 1 1,0-1-1,0 0 1,0 0-1,0 0 0,0 0 1,-1-1-1,1 1 1,0 0-1,3-2 1,4 0 60,0-2 0,0 0 1,0 0-1,13-9 1,1-3-20,-2-1-1,0-1 1,-2-1 0,0-1-1,0 0 1,26-41 0,-48 103-516,-18 21 512,14-48-15,2 0 1,0 0 0,1 0-1,0 1 1,1 0 0,-1 16-1,4-31-27,1-1 0,-1 1-1,0-1 1,1 0-1,-1 1 1,0-1-1,1 1 1,-1-1 0,1 1-1,-1-1 1,1 0-1,-1 1 1,0-1-1,1 0 1,0 0 0,-1 1-1,1-1 1,-1 0-1,1 0 1,-1 0-1,1 1 1,-1-1 0,1 0-1,-1 0 1,1 0-1,0 0 1,-1 0-1,1 0 1,-1 0-1,1-1 1,-1 1 0,1 0-1,0 0 1,0-1-1,24-5 489,-11-2-402,0 0 0,0-1-1,-1-1 1,0 0 0,20-21-1,-22 19-46,2 1-1,-1 0 1,2 1-1,-1 0 1,22-11-1,-34 21-48,-1 0 0,1-1 0,-1 1 0,1 0 0,0 0 0,-1 0 0,1 0 0,0 0 0,-1 0 0,1 0 0,0 0 0,-1 0 0,1 0 0,0 0 0,-1 0 0,1 0 0,0 1 0,-1-1 0,1 0 0,0 0 0,-1 1 0,1-1 0,-1 0 0,1 1 0,-1-1 0,1 1 0,-1-1 0,1 1 0,-1-1 0,1 1 0,-1-1 0,1 1 0,-1-1 0,0 1 0,1-1 0,-1 1 0,0 0 0,0-1 0,1 1 0,-1 0 0,0-1 0,0 1 0,0 0 0,0-1 0,0 1 0,0 0 0,0-1 0,0 2 0,1 48 0,-1-25 0,0-24 0,1 0 0,-1 1 0,1-1 0,0 0 0,0 0 0,-1 1 0,1-1 0,0 0 0,0 0 0,0 0 0,0 0 0,0 0 0,0 0 0,1-1 0,-1 1 0,0 0 0,0-1 0,1 1 0,-1 0 0,0-1 0,1 1 0,-1-1 0,0 0 0,1 0 0,-1 1 0,1-1 0,-1 0 0,1 0 0,-1 0 0,0 0 0,1-1 0,-1 1 0,1 0 0,-1 0 0,2-1 0,49-14 0,-51 14-1,47-16-531,-47 16 507,0 1 0,1 0 0,-1-1 0,0 1 0,0 0 0,0 0 0,0 0 0,0 0 0,0 0 1,1 0-1,-1 0 0,0 0 0,0 1 0,0-1 0,0 0 0,0 1 0,0-1 0,0 1 0,0-1 0,0 1 0,0-1 0,0 1 0,0 0 1,0-1-1,0 1 0,-1 0 0,1 0 0,0 0 0,-1 0 0,1 0 0,0-1 0,-1 1 0,1 0 0,-1 0 0,1 1 0,-1-1 0,0 0 1,1 1-1,4 25-5116,-3-22-1409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16271,'0'0'12583,"4"10"-11414,6 26-502,-6-19-392,0-1 0,12 29 0,-14-42-365,-1 1 0,1-1 0,0 0 0,0 0 0,0 1 0,0-1 0,1-1 0,-1 1-1,1 0 1,0-1 0,-1 1 0,1-1 0,0 0 0,0 0 0,1 0 0,-1 0 0,0-1 0,7 3 0,0-2-28,0 1 1,-1-1-1,1 2 0,-1-1 0,0 1 1,0 1-1,0 0 0,11 7 0,-17-9 128,-1 0 0,1 0-1,0 0 1,-1 0 0,0 0 0,0 0-1,0 1 1,0-1 0,0 1 0,-1-1-1,1 1 1,-1 0 0,0 0-1,0-1 1,0 1 0,-1 0 0,0 0-1,1 0 1,-1 0 0,-1 0 0,1 0-1,0 0 1,-1 0 0,-2 6-1,1-4 97,0-1 0,0 1 0,-1-1 0,0 0-1,0 0 1,0 0 0,-1 0 0,0-1-1,0 1 1,0-1 0,0 0 0,0 0 0,-1-1-1,0 1 1,0-1 0,0 0 0,0 0 0,-10 3-1,2 0 148,0-1 0,0-1 0,0 0 0,0-1-1,-1-1 1,-27 2 0,38-4-296,0 1 0,1-2 1,-1 1-1,0 0 0,0-1 0,1 1 0,-1-1 0,0 0 1,0 1-1,1-1 0,-1-1 0,1 1 0,-1 0 1,1-1-1,0 1 0,-1-1 0,1 0 0,0 0 0,0 1 1,0-2-1,0 1 0,0 0 0,1 0 0,-1 0 1,1-1-1,-1 1 0,1-1 0,0 1 0,0-1 0,0 0 1,0 1-1,1-1 0,-1 0 0,1 0 0,-1 1 1,1-1-1,0 0 0,0 0 0,0 0 0,1 1 0,-1-1 1,1 0-1,-1 0 0,1 1 0,0-1 0,0 0 1,2-3-1,0 1-710,-1 0-1,1 1 1,0-1 0,1 1 0,-1-1 0,1 1 0,0 0-1,0 1 1,0-1 0,0 1 0,9-6 0,24-12-6635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158 217 15503,'0'0'13847,"10"-6"-11396,0 0-2400,-1 0-1,-1-1 1,1 0 0,-1 0 0,0 0 0,-1-1 0,0-1 0,0 1-1,-1-1 1,0 0 0,0-1 0,-1 1 0,0-1 0,-1 0 0,0 0-1,0-1 1,-2 1 0,3-12 0,-5 21-51,0-1 0,0 1 0,0 0 0,0 0 0,0 0 0,0-1 0,0 1 0,0 0 0,-1 0 0,1-1 0,0 1 0,-1 0 0,1 0 0,-1 0 0,0 0 0,1 0 0,-1 0 0,0 0 0,0 0 0,1 0 0,-1 0 0,0 0 0,0 0 0,0 1 0,0-1 0,-2-1 0,0 1 0,0 0 0,0 0 0,0 0 0,0 1 0,-1-1 0,1 1 0,0 0 0,0-1 0,0 2 0,-5-1 0,-2 1 0,0 1 0,0 0 0,0 1 0,0 0 0,0 0 0,-9 6 0,6-1 0,0 0 0,0 1 0,1 1 0,0 0 0,1 1 0,0 0 0,-18 24 0,24-29 0,1 0 0,0 1 0,0-1 0,0 1 0,1 0 0,-1 1 0,2-1 0,-1 0 0,1 1 0,0-1 0,1 1 0,0 0 0,0 0 0,1-1 0,0 1 0,0 0 0,2 13 0,0-17 3,-1 0 0,1 0 0,0-1 0,0 1 0,0-1 0,1 1 0,-1-1 0,1 0 0,0 0 0,0 0 0,0 0 0,0 0 0,0-1 0,1 0 0,-1 1 0,1-1 0,-1 0 0,1-1 0,0 1 0,0-1 0,0 1 0,0-1 0,5 0 0,13 4-88,-1-2 0,1-1-1,24 0 1,-44-2 66,34 0-2481,0-1-1,63-9 1,-8-12-6527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6502,'3'-9'2659,"-2"5"-1969,14-47 3133,-2 24 762,4 12 3341,-17 15-7822,1 0 0,-1 0 1,1 0-1,-1 1 0,1-1 0,-1 0 1,1 1-1,-1-1 0,1 0 0,-1 1 1,0-1-1,1 0 0,-1 1 0,1-1 1,-1 1-1,0-1 0,0 1 0,1-1 1,-1 1-1,0-1 0,0 1 1,1-1-1,-1 1 0,0-1 0,0 1 1,0-1-1,0 1 0,0-1 0,0 1 1,0-1-1,0 1 0,0 0 0,0 0 1,2 24 620,-2-23-500,0 182 1862,0-183-2087,0 0 0,0 1 0,0-1 0,0 0 0,0 1 0,0-1 0,0 0 0,0 0 0,1 1 0,-1-1 0,1 0 0,-1 0 0,1 0 0,-1 1 0,1-1 0,-1 0 0,1 0 0,0 0 0,0 0 0,0 0 0,-1 0 0,1 0 0,0 0 0,0-1 0,0 1 0,0 0 0,1 0 0,-1-1 0,0 1 0,0-1 0,0 1 0,0-1 0,1 0 0,-1 1 0,0-1 0,0 0 0,1 0 0,-1 0 0,0 0 0,1 0 0,-1 0 0,2 0 0,2-1 0,0 0 0,0 0 0,-1 0 0,1-1 0,-1 0 0,1 0 0,-1 0 0,0 0 0,1-1 0,4-4 0,11-11 0,0-1 0,-2-1 0,0-1 0,26-42 0,-44 63-15,0 0 0,0 0 0,0 0 0,0-1 0,0 1 0,0 0 0,0 0 0,1 0 0,-1 0 0,0-1 0,0 1 0,0 0 0,0 0 0,0 0 0,0 0 0,0-1 0,0 1 0,1 0 0,-1 0 0,0 0 0,0 0 0,0 0 0,0-1 0,1 1 0,-1 0 0,0 0-1,0 0 1,0 0 0,0 0 0,1 0 0,-1 0 0,0 0 0,0 0 0,0 0 0,1 0 0,-1 0 0,0 0 0,0 0 0,0 0 0,1 0 0,-1 0 0,0 0 0,0 0 0,0 0 0,1 0 0,-1 0 0,0 0 0,0 1 0,0-1 0,0 0 0,1 0 0,-1 0 0,0 0 0,0 0 0,0 0 0,0 1 0,0-1 0,1 0 0,3 20-2199,-3 40-3534,-1-44 3914,3 5-3174,10-3-987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57 468 2210,'4'-8'8905,"0"-3"-7076,-1 1 0,0-1 0,-1 0 1,0 1-1,1-20 0,-3 30-1763,0-1-1,0 1 1,0-1 0,0 1-1,1 0 1,-1-1-1,-1 1 1,1-1-1,0 1 1,0 0-1,0-1 1,0 1 0,0-1-1,0 1 1,0 0-1,-1-1 1,1 1-1,0-1 1,0 1 0,0 0-1,-1-1 1,1 1-1,0 0 1,-1 0-1,1-1 1,0 1 0,-1 0-1,1-1 1,0 1-1,-1 0 1,1 0-1,0 0 1,-1 0 0,1-1-1,-1 1 1,1 0-1,0 0 1,-1 0-1,1 0 1,-1 0 0,1 0-1,0 0 1,-1 0-1,1 0 1,-1 0-1,1 0 1,-1 0 0,1 0-1,0 0 1,-1 1-1,1-1 1,-1 0-1,1 0 1,0 0-1,-1 1 1,1-1 0,0 0-1,-1 0 1,1 1-1,0-1 1,0 0-1,-1 1 1,-22 20 896,19-15-852,-1 1 0,1 0-1,0 0 1,1 0 0,0 0 0,0 1-1,0-1 1,1 1 0,0-1 0,1 1 0,-1 0-1,2 0 1,-1 0 0,1 0 0,1 13-1,0-20-85,-1 1 0,1-1-1,-1 0 1,1 1-1,0-1 1,0 0 0,-1 0-1,1 0 1,0 0-1,0 1 1,0-1 0,0 0-1,1-1 1,-1 1-1,0 0 1,0 0 0,0 0-1,1-1 1,-1 1-1,0-1 1,1 1 0,-1-1-1,1 1 1,-1-1-1,0 0 1,1 0 0,-1 0-1,1 0 1,-1 0-1,1 0 1,-1 0 0,1 0-1,-1 0 1,0-1-1,1 1 1,-1 0 0,3-2-1,2 0 125,0 0-1,0 0 1,0 0-1,0-1 1,0 0-1,-1 0 1,8-6-1,1-4-201,-1 0-1,0-2 1,-1 1 0,-1-1 0,0-1-1,-1 0 1,-1 0 0,0-1 0,-1-1-1,-1 1 1,5-21 0,-15 48-274,2 0-1,-1 0 1,1 0 0,1 1 0,0 13-1,0-22 350,0 1 0,0-1 0,1 1 0,-1-1 0,1 1 0,-1 0 0,1-1 0,0 0 0,0 1 0,0-1 0,0 1 0,0-1 0,0 0 0,1 0 0,-1 0 0,1 0 0,0 0 0,0 0 0,-1 0 0,1 0 0,0-1 0,1 1 0,-1-1 0,0 1 0,0-1 0,1 0 0,-1 0 0,0 0 0,1 0 0,4 1 0,1-1 33,0-1 0,0 0 0,1 0 0,-1 0 1,0-1-1,0 0 0,0-1 0,0 0 0,0 0 0,0-1 0,0 0 0,12-6 0,-8 1 127,1 0 0,-1 0 0,-1-2-1,1 1 1,-2-1 0,17-20 0,-10 9 38,-1-2 0,-1 0 0,-1-1 0,-1 0 0,-1-1 0,-1-1 0,9-31 0,-16 45-254,-1 0 0,0 0 0,-1 0 0,-1-1 0,0 1 0,-1-24-1,0 36 27,0-1 0,0 1 0,0 0-1,-1-1 1,1 1 0,0-1-1,0 1 1,-1 0 0,1 0-1,0-1 1,0 1 0,-1 0 0,1-1-1,0 1 1,-1 0 0,1 0-1,0 0 1,-1-1 0,1 1 0,-1 0-1,1 0 1,0 0 0,-1 0-1,1 0 1,-1 0 0,1 0-1,0 0 1,-1 0 0,1 0 0,-1 0-1,1 0 1,0 0 0,-1 0-1,1 0 1,-1 0 0,1 0-1,0 0 1,-1 0 0,1 1 0,0-1-1,-1 0 1,1 0 0,-1 1-1,1-1 1,0 0 0,0 0-1,-1 1 1,1-1 0,0 0 0,0 1-1,-1-1 1,1 0 0,0 1-1,0-1 1,0 0 0,-1 1 0,1 0-1,-9 10 31,1 0-1,1 1 1,0 0-1,0 0 1,1 1-1,1 0 1,-6 19-1,0 3 259,-9 62-1,16-71-258,2 1 0,0 0 0,3 44 0,0-59-21,1 0-1,0 0 1,1-1-1,0 1 1,1-1-1,0 0 1,0 0-1,2 0 1,-1-1-1,12 17 1,-14-24 1,0 0 0,-1 0 0,1 0 0,0 0 0,1-1 0,-1 0 0,0 1 0,1-1 0,-1 0 0,7 2 0,-9-4 0,0 1 0,0-1 0,0 0 0,0 0 0,0 1 0,0-1 0,0 0 0,0 0 0,0 0 0,0 0 0,0 0 0,0 0 0,0 0 0,0-1 0,-1 1 0,1 0 0,0 0 0,0-1 0,0 1 0,0-1 0,0 1 0,0-1 0,0 1 0,-1-1 0,1 1 0,0-1 0,0 0 0,-1 1 0,1-1 0,0 0 0,-1 0 0,1 0 0,-1 1 0,1-1 0,-1 0 0,1 0 0,-1 0 0,0 0 0,1 0 0,-1 0 0,0 0 0,0 0 0,0 0 0,0 0 0,0 0 0,0-1 0,1-8-68,0 0 0,-1 0 1,-1 0-1,1 1 0,-2-1 0,1 0 1,-2 0-1,1 1 0,-1-1 0,0 1 0,-1 0 1,0-1-1,-6-8 0,-8-10-278,-2 0 0,-34-38 0,31 39 384,22 27-2,0-1-1,0 0 0,0 0 0,0 0 0,0 0 0,0 0 0,0 0 0,0 0 0,1 0 0,-1 0 0,0 0 0,1 0 0,-1 0 1,1 0-1,-1-1 0,1 1 0,0 0 0,-1 0 0,1-1 0,0 1 0,0 0 0,0 0 0,0-1 0,0 1 0,0 0 0,0-1 1,1 1-1,-1 0 0,0 0 0,1 0 0,0-2 0,2 1 34,-1 0 0,1 0-1,0 0 1,0 1 0,0 0 0,0-1 0,1 1 0,-1 0-1,0 0 1,1 1 0,3-1 0,47-8-856,58-1 0,24-3-2951,-52-2-2993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6887,'0'0'22645,"-8"4"-21636,-4-1-791,8-2-191,0 0 0,1 0 1,-1 1-1,0-1 0,1 1 0,-1 0 1,1-1-1,0 2 0,-1-1 0,-4 4 1,8-6-67,0 1 0,0-1 0,-1 0 1,1 0-1,0 1 0,0-1 0,0 0 0,-1 0 0,1 1 1,0-1-1,0 0 0,0 1 0,0-1 0,0 0 1,-1 1-1,1-1 0,0 0 0,0 1 0,0-1 1,0 0-1,0 1 0,0-1 0,0 0 0,0 1 1,0-1-1,0 0 0,1 1 0,-1-1 0,0 0 1,0 1-1,0-1 0,0 0 0,0 0 0,0 1 1,1-1-1,-1 0 0,0 1 0,0-1 0,1 0 1,-1 1-1,18 10-700,21 3 181,-25-10 519,-2-2-17,0 1-1,0 1 1,0-1 0,14 8 0,-24-10 78,-1-1 0,0 1-1,0 0 1,1-1 0,-1 1-1,0 0 1,0 0 0,0 0-1,0 0 1,0 0 0,0 0-1,0 0 1,0 0 0,0 0-1,0 0 1,0 0 0,-1 1 0,1-1-1,0 0 1,-1 0 0,1 1-1,-1-1 1,0 1 0,1-1-1,-1 0 1,0 1 0,0-1-1,0 1 1,0-1 0,0 0-1,0 1 1,0-1 0,-1 1-1,1-1 1,0 0 0,-1 1 0,1-1-1,-1 0 1,0 1 0,1-1-1,-1 0 1,0 0 0,0 1-1,0-1 1,-1 2 0,-6 5 234,0-1 0,0 0 1,-1 0-1,1 0 1,-2-1-1,1-1 0,-16 8 1,6-4-184,0-2 0,0 0 0,-24 6 0,43-13-77,-18 3-1292,8-4-2502,6-3-2918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116 354 15310,'6'-7'959,"0"0"-1,0 0 0,-1-1 0,0 0 1,0 0-1,-1 0 0,0 0 0,0-1 1,-1 0-1,0 0 0,-1 1 0,0-2 1,2-17-1,-4 26-916,0 0 1,0 0-1,0-1 1,0 1-1,0 0 1,0-1-1,0 1 1,-1 0-1,1 0 1,0 0-1,-1-1 1,1 1-1,-1 0 1,0 0-1,1 0 1,-1 0-1,0 0 1,1 0-1,-1 0 1,0 0-1,0 0 1,0 0-1,0 0 1,0 1 0,0-1-1,0 0 1,0 1-1,0-1 1,-1 1-1,1-1 1,0 1-1,0-1 1,0 1-1,-1 0 1,1 0-1,0-1 1,0 1-1,-1 0 1,1 0-1,0 0 1,0 1-1,-1-1 1,1 0-1,0 0 1,-3 1-1,-1 0-56,0 0 1,0 1-1,-1-1 0,1 1 1,0 0-1,0 1 0,1-1 0,-1 1 1,0 0-1,-4 3 0,0 4 12,-1 0-1,1 0 1,1 1 0,-12 18-1,18-25 3,-1 1 0,1-1-1,-1 1 1,2 0 0,-1-1 0,0 1-1,1 0 1,0 0 0,0 0 0,0 0-1,1 0 1,-1 0 0,1 1 0,0-1-1,2 7 1,-2-11 1,1 1-1,0-1 1,0 0-1,0 0 0,0 0 1,-1 0-1,1 1 1,1-2-1,-1 1 1,0 0-1,0 0 1,0 0-1,0 0 0,1-1 1,-1 1-1,0 0 1,1-1-1,-1 1 1,0-1-1,1 0 1,-1 1-1,1-1 0,-1 0 1,0 0-1,1 0 1,2 0-1,41-5 68,-33 1-27,1-1-1,-1 0 1,0-1 0,-1 0-1,0-1 1,0 0-1,0-1 1,0 0-1,-2-1 1,1 0 0,11-14-1,-5 5 130,-1-2 0,0 0-1,-2 0 1,0-2 0,11-27 0,-18 38-104,-1-1 1,0 0 0,-1 0 0,-1-1-1,0 1 1,0-1 0,-1 0 0,-1 1-1,0-16 1,-2 28-75,1 0 1,-1 0-1,1 0 0,-1-1 1,1 1-1,-1 0 1,1 0-1,-1 0 0,1 0 1,-1 0-1,1 0 0,-1 0 1,1 0-1,-1 1 1,1-1-1,-1 0 0,1 0 1,-1 0-1,1 0 0,-1 1 1,1-1-1,-1 0 1,1 1-1,-1-1 0,1 0 1,0 1-1,-1-1 0,1 0 1,0 1-1,-1-1 1,1 1-1,0-1 0,-1 0 1,1 2-1,-10 12-27,0 1 0,2 0 0,0 1 0,0 0 0,-5 18 0,-23 88 74,32-107-27,-9 49 153,12-60-158,1 0 0,-1 0 0,1 0 0,0 0 0,0 0 0,0 0 0,1 0-1,0 0 1,0 0 0,0 0 0,0 0 0,2 5 0,-2-7-45,1-1-1,-1 0 0,0 1 1,1-1-1,-1 0 1,0 0-1,1 1 0,0-1 1,-1 0-1,1-1 1,0 1-1,-1 0 1,1 0-1,0-1 0,0 1 1,-1-1-1,1 1 1,0-1-1,0 0 0,0 0 1,0 0-1,0 0 1,0 0-1,-1 0 1,1-1-1,0 1 0,0-1 1,0 1-1,3-2 1,25-12-3016,-8-3-3401,3-10-4745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7175,'0'0'25592,"8"64"-25592,-8-36 0,5-5 0,0-4 0,0-4-1826,6-5-384,-4-9-1954,2-1-993,-4-10-1665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17168,'0'0'8745,"-1"62"-8745,17-40-833,7 2-1762,1-5-640,-2-1-2370,-1-1-3107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10890,'0'0'12588,"-9"4"-11376,2-1-1110,-2-1 131,1 1 1,0 0-1,0 1 1,0 0-1,1 0 0,-1 1 1,1 0-1,0 0 0,0 0 1,-6 8-1,13-13-246,0 1 0,0-1 0,0 1 0,0-1 0,0 0 0,0 1 0,0-1 0,1 1 0,-1-1 0,0 1 0,0-1 0,0 1 0,1-1 0,-1 0 0,0 1-1,1-1 1,-1 1 0,0-1 0,1 0 0,-1 1 0,0-1 0,1 0 0,-1 0 0,0 1 0,1-1 0,-1 0 0,1 0 0,-1 0 0,1 1 0,-1-1 0,1 0 0,-1 0 0,1 0 0,-1 0 0,0 0 0,1 0-1,-1 0 1,1 0 0,0 0 0,30 5-624,-23-5 307,-5 1 229,22 2-124,-1 1 0,0 0 0,-1 2-1,1 1 1,41 19 0,-63-25 257,-1-1 0,1 1 0,-1-1 0,0 1 0,1 0 0,-1 0 0,0 0-1,0 0 1,1 0 0,-1 0 0,0 0 0,0 0 0,0 0 0,0 1 0,-1-1 0,1 0 0,0 1 0,0-1 0,-1 0 0,1 1 0,-1-1 0,1 1 0,-1-1 0,0 1 0,0-1 0,1 1 0,-1 2 0,-1-2 115,0 1 1,0-1-1,0 0 1,-1 1 0,1-1-1,0 0 1,-1 0-1,0 0 1,1 0-1,-1 0 1,0 0 0,0 0-1,0 0 1,-3 1-1,-8 6 676,-1-1 0,0 0 0,-27 11 0,35-17-763,1 0-1,-1 0 1,1-1-1,-1 1 0,1-1 1,-1 0-1,-6-1 1,14-5-1578,1 0 1,1 0-1,-1 0 1,1 0-1,-1 0 1,2 1 0,4-5-1,18-15-5400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5317,'0'0'18140,"-3"9"-16229,-4 11-1256,2 0 0,0 0 0,1 1 0,1 0 0,1 0 1,1 22-1,3-13-467,1 0-1,2 0 1,1 0 0,1 0 0,2-1 0,16 39 0,-8-22-163,-17-44-7,1-1 0,0 0 0,0 1 0,-1-1 0,1 1 1,-1-1-1,0 1 0,1-1 0,-1 1 0,0-1 0,0 1 1,0-1-1,0 1 0,0-1 0,0 1 0,0-1 0,-1 1 1,1-1-1,0 1 0,-1-1 0,1 1 0,-1-1 0,0 1 1,1-1-1,-1 0 0,0 0 0,0 1 0,0-1 0,0 0 1,0 0-1,0 0 0,0 0 0,0 0 0,-1 0 0,1 0 0,0 0 1,0 0-1,-1-1 0,1 1 0,-3 0 0,-3 1 63,0-1 0,0 0 0,1-1 0,-1 0 0,0 0 0,0 0 0,0-1 0,-8-1 0,7 0-110,1 0 0,-1-1-1,1 0 1,0 0 0,0 0 0,1-1 0,-1 0-1,1 0 1,-1-1 0,1 0 0,1 0 0,-1 0-1,1-1 1,0 0 0,0 0 0,0 0 0,1 0-1,0-1 1,0 0 0,1 0 0,0 0 0,0 0 0,0 0-1,1-1 1,1 1 0,-1-1 0,1 1 0,0-1-1,1 0 1,-1 0 0,2-10 0,1 14-375,-1-1 0,1 1 1,0 0-1,0 0 0,0 0 1,0 0-1,1 1 0,-1-1 1,1 1-1,0-1 0,0 1 0,1 0 1,-1 0-1,0 0 0,1 1 1,7-5-1,8-3-2665,0 1 0,26-10 1,-28 13 639,27-12-5941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92 14446,'0'0'5087,"2"-9"-571,4-27-1473,-6 35-2980,0 0 0,1 0 0,-1 1 0,0-1-1,0 0 1,0 0 0,0 0 0,0 0 0,0 0 0,0 1-1,0-1 1,0 0 0,-1 0 0,1 0 0,0 0 0,0 1-1,-1-1 1,1 0 0,-1 0 0,1 1 0,-1-1 0,1 0-1,-1 0 1,1 1 0,-1-1 0,1 1 0,-1-1-1,0 0 1,1 1 0,-1 0 0,0-1 0,0 1 0,1-1-1,-1 1 1,0 0 0,0-1 0,0 1 0,1 0 0,-1 0-1,0 0 1,0 0 0,0-1 0,0 1 0,1 0 0,-1 0-1,0 1 1,0-1 0,0 0 0,0 0 0,0 0 0,-1 1-1,-2 0-48,-1 0-1,0 1 0,1-1 1,-1 1-1,1 0 0,0 0 1,-6 4-1,-1 3 107,0 0 0,1 1 0,0 0 0,-10 13 0,17-19-63,-1 1-1,1-1 0,0 1 0,0 0 1,1 0-1,0 0 0,0 1 1,0-1-1,0 0 0,1 1 0,0-1 1,0 1-1,-1 7 0,3-12-46,-1 1 1,1-1-1,0 1 0,-1-1 0,1 0 0,0 1 1,0-1-1,0 0 0,0 0 0,0 1 0,0-1 1,0 0-1,0 0 0,1 0 0,-1 0 0,0 0 1,1-1-1,-1 1 0,0 0 0,1-1 0,-1 1 1,1-1-1,-1 1 0,1-1 0,-1 0 0,1 1 1,-1-1-1,1 0 0,0 0 0,-1 0 0,1 0 1,2-1-1,4 1 36,-1 0 0,1-1 0,0 1 1,-1-2-1,14-3 0,-10 0-79,-1-2-1,0 1 1,0-1-1,-1 0 0,0-1 1,0 0-1,0-1 1,-1 0-1,-1 0 1,1-1-1,-2 1 1,1-2-1,-1 1 1,-1-1-1,0 0 1,0 0-1,5-22 1,-10 32 16,0 1 0,1 0 0,-1-1 0,0 1 0,0-1 0,0 1 0,0 0 0,1-1 0,-1 1 0,0-1 0,0 1 0,0-1-1,0 1 1,0 0 0,0-1 0,0 1 0,0-1 0,0 1 0,0-1 0,-1 1 0,1 0 0,0-1 0,0 1 0,0-1 0,0 1 0,-1 0 0,1-1 0,0 1 0,0 0 0,-1-1 0,1 1 0,0 0 0,-1-1 0,1 1 0,-1 0 0,-13 7-180,-14 22 366,24-23-65,0 0 0,1 0 1,-1 1-1,2-1 0,-1 1 0,1 0 0,0 0 0,0 0 0,0 0 0,1 0 0,0 8 0,1-14-101,0 0 0,0 0 0,0 0-1,1-1 1,-1 1 0,0 0 0,1 0 0,-1-1-1,0 1 1,1 0 0,-1-1 0,1 1-1,-1 0 1,1-1 0,-1 1 0,1-1-1,0 1 1,-1-1 0,1 1 0,0-1-1,-1 1 1,1-1 0,0 0 0,-1 1-1,1-1 1,0 0 0,1 1 0,33 4 94,33-10 22,-49 0-154,1-1-1,-1-1 1,19-8 0,-23 8-10,0 0 0,0 2 0,0 0 0,1 0 0,28-3 0,-44 8 33,1 0-1,0 0 1,0 0 0,-1 1-1,1-1 1,0 0 0,-1 0-1,1 0 1,0 1 0,0-1-1,-1 0 1,1 1 0,0-1-1,-1 1 1,1-1 0,-1 0-1,1 1 1,-1-1 0,1 1 0,-1 0-1,1-1 1,-1 1 0,1-1-1,-1 1 1,0 0 0,1-1-1,-1 1 1,0 0 0,0-1-1,1 1 1,-1 0 0,0 0-1,0-1 1,0 1 0,0 0-1,0 1 1,-1 40 236,1-4 403,2-36-626,0-1 0,1 0 0,-1 0 0,1-1 0,0 1 0,-1 0 0,1-1 0,-1 0 0,1 1 0,0-1 0,-1 0 0,1 0 1,0-1-1,-1 1 0,5-1 0,-1 0-2,15-3-719,1 0-1,0-2 1,-1 0-1,0-1 1,38-20-1,-35 16-569,0 1-1,1 0 0,37-8 0,-58 18-3519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18674,'0'0'8029,"0"10"-6898,-12 134 1822,-3 81-1891,13-186-1016,1-28-68,0 0-1,1 0 1,0 0 0,0 0-1,1 0 1,1 0 0,0 0-1,6 21 1,-13-41-897,0 0 0,-1 1 0,0 0 1,-1-1-1,-11-10 0,-46-35-950,52 46 2348,0-2 0,0 1 0,0-2-1,2 0 1,-1 0 0,1 0-1,1-2 1,0 1 0,-10-20 0,18 31-442,0-1 0,1 1 0,-1-1 1,1 1-1,0-1 0,-1 1 1,1-1-1,0 1 0,0-1 0,0 1 1,0-1-1,0 1 0,1-1 1,-1 1-1,0-1 0,1 1 1,-1-1-1,1 1 0,-1-1 0,1 1 1,-1 0-1,1-1 0,1-1 1,1 1 68,-1-1 0,1 0 1,0 1-1,0 0 0,0-1 1,0 1-1,0 0 1,1 1-1,5-3 0,10-3 429,1 1-1,39-7 1,-40 10-430,138-19-781,-1 1-4408,-97 7-6933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2050,'0'0'128,"-1"-1"-1,1 1 1,0 0 0,-1 0-1,1 0 1,0 0 0,-1 0-1,1 0 1,0-1 0,-1 1-1,1 0 1,0 0 0,-1 0-1,1-1 1,0 1 0,0 0-1,-1 0 1,1-1 0,0 1-1,0 0 1,-1-1 0,1 1-1,0 0 1,0-1 0,0 1-1,0 0 1,0-1 0,-1 1-1,1 0 1,0-1 0,0 1-1,0 0 1,0-1 0,0 1 0,0 0-1,0-1 1,0 1 0,0-1-1,1 1 1,-1 0 0,0-1-1,0 1 1,0 0 0,0-1-1,0 1 1,1-1 0,20-2 1128,31 8-1504,123 18 448,220 0 0,-272-18 313,76 3 271,464 23 279,622-51 1291,-435-8-2005,-517 22-287,-161 2-59,948-32 48,-940 26 107,202-6 479,-375 14 825,-23-4-955,-25-4-458,7 8-133,0 1-1,0 2 0,-36 6 1,-35 1-7169,76-8-2319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3434 414 6662,'-9'-7'331,"-35"-25"-242,-1 2-1,-1 2 0,-2 2 1,-1 2-1,0 2 1,-2 3-1,-1 1 0,-57-10 1,-250-40 813,-3 16 0,-2 16 0,-432 12 0,735 26-728,-1 3-1,1 2 0,0 3 0,0 3 0,1 3 0,1 1 0,1 4 0,-97 48 0,123-51-179,0 1 0,2 2-1,0 2 1,1 0 0,1 2-1,-42 49 1,52-51 6,0 1 1,2 1-1,1 0 0,1 1 0,1 1 1,2 0-1,0 1 0,2 0 0,-8 38 1,9-15 77,2 0 1,2 1 0,2 0 0,7 64 0,6-9 602,26 106 0,-30-175-585,2-1-1,2-1 1,1 0 0,2 0 0,1-2 0,2 1-1,2-2 1,0-1 0,3 0 0,0-1-1,2-2 1,1 0 0,1-2 0,2 0 0,0-2-1,43 28 1,-6-13-32,1-4 0,2-2-1,1-3 1,136 39 0,-61-32-29,223 27 1,-193-45-92,2-9 0,0-7 0,178-19 0,-185-4 82,198-46 1,-272 41-22,-1-3 1,-2-5-1,136-66 0,-189 77 6,-2-1 1,-1-1-1,0-2 0,-2-2 0,-1-1 0,-1-2 0,-2-1 0,49-63 0,-59 65-2,-1-1 0,-2-1 0,-1-1 0,-1 0 0,-1-1 0,-2 0 0,-2-1 0,-1 0 0,-1-1 0,-2 1 0,1-44 0,-5 37 67,-2 0 0,-2 1 0,-1 0 0,-2-1 0,-2 1 0,-2 1 0,-2 0 0,-1 0 0,-2 1 0,-1 0 0,-2 2 0,-42-66 0,37 69 19,-3 0-1,0 2 0,-2 1 1,-1 2-1,-2 0 1,0 2-1,-2 1 1,-1 1-1,0 2 0,-56-26 1,37 25-177,-1 2 0,0 3 0,-2 2 0,0 2 0,0 3 0,-108-8 0,-86 2-5615,147 3-3057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16111,'0'0'1591,"3"-11"-828,1-1-625,1-1 0,0 1 0,1 0 0,0 0 0,1 1-1,1 0 1,-1 0 0,2 0 0,-1 1 0,20-16 0,263-220 1896,20 24-1223,2-1-880,-237 160-3396,-92 63-3352,-13 10-502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27 120 6790,'0'-9'668,"1"-2"-326,1-42 1568,-2 49-1086,1 0-1,-1 1 0,1-1 0,0 0 0,0 0 0,0 1 0,0-1 0,0 1 0,1-1 0,4-6 0,-3 16 3684,-1 30-2666,-30 323 3601,17-260-4916,8-33-451,14-101 48,-12-6-401,0-1 0,-16-80 1,19 121 257,0 1 1,0 0-1,0 0 0,0 0 1,0 0-1,0 0 0,0 1 1,0-1-1,0 0 0,0 1 1,0 0-1,0-1 1,-1 1-1,1 0 0,0 0 1,0 0-1,1 2 0,47 13-187,-40-15 242,0-1-1,0 1 1,0-1-1,0-1 0,0 0 1,0 0-1,0-1 1,0-1-1,0 1 1,-1-2-1,1 1 0,-1-1 1,0-1-1,15-9 1,-14 7 22,0-1 0,0-1 0,-1 0 0,0 0 0,-1 0 0,0-1 0,-1 0 0,0-1 0,0 0 0,-1 0 0,7-18 0,-9 21 26,-1 0 0,0-1 0,0 0-1,0 0 1,-1 1 0,-1-1 0,0 0-1,0 0 1,0-1 0,-1 1 0,-2-15-1,2 24-82,0-1-1,-1 0 0,1 1 0,0-1 0,0 1 1,-1-1-1,1 1 0,-1-1 0,1 1 0,0 0 1,-1-1-1,1 1 0,-1 0 0,1-1 0,-1 1 1,1 0-1,-1-1 0,1 1 0,-1 0 0,1 0 1,-1-1-1,0 1 0,1 0 0,-1 0 0,1 0 1,-1 0-1,0 0 0,1 0 0,-1 0 0,1 0 1,-1 0-1,0 0 0,1 0 0,-1 0 0,1 1 1,-1-1-1,1 0 0,-1 0 0,1 1 0,-1-1 1,1 0-1,-1 1 0,1-1 0,-1 0 0,1 1 1,-1-1-1,1 1 0,-1 0 0,-22 21-61,10-4 106,1 1 0,0 0 0,2 0 0,0 1 0,1 1 0,2-1 0,0 1-1,1 1 1,1-1 0,0 1 0,2 0 0,0 30 0,2-49-41,1 0 0,0 1 0,1-1 0,-1 0 0,0 0 0,1 1 0,0-1 0,0 0 0,0 0 0,0 0 1,0 0-1,1 0 0,-1 0 0,1 0 0,0 0 0,0-1 0,0 1 0,0-1 0,5 5 0,-3-5 2,1 1 1,0 0 0,-1-1-1,1 0 1,0 0 0,1-1-1,-1 1 1,0-1-1,0 0 1,1-1 0,8 1-1,4-1 2,-1 0-1,0-1 1,0-1-1,1-1 1,-2-1-1,1 0 1,0-1 0,-1 0-1,18-10 1,-3 0-1,-1-2 0,-1-1 1,43-35-1,-82 63-6,0 0 0,1 0 0,0 1 0,1 1 0,-14 23 0,23-34 0,0-1 0,0 0 0,0 0 0,0 0 0,0 0 0,0 0 0,0 0 0,0-1 0,0 1 0,0 0 0,0 0 0,0-1 0,-1 1 0,1 0 0,0-1 0,0 1 0,0-1 0,0 1 0,-1-1 0,1 0 0,0 1 0,1-2 0,2-3 0,0 0 0,0 0 0,0-1 0,0 1 0,-1-1 0,0 0 0,0 0 0,0 0 0,-1 0 0,0 0 0,0-1 0,0 1 0,-1-1 0,0 1 0,-1-1 0,1 0 0,-2-11 0,1 18 0,0-1 0,0 0 0,0 1 0,0-1 0,0 1 0,0-1 0,0 0 0,0 1 0,0-1 0,-1 1 0,1-1 0,0 1 0,0-1 0,-1 0 0,1 1 0,0-1 0,-1 1 0,1-1 0,0 1 0,-1 0 0,1-1 0,-1 1 0,1-1 0,-1 1 0,1 0 0,-1-1 0,1 1 0,-1 0 0,1 0 0,-1-1 0,0 1 0,1 0 0,-1 0 0,1 0 0,-1 0 0,0 0 0,1 0 0,-1 0 0,1 0 0,-1 0 0,0 0 0,1 0 0,-1 0 0,1 0 0,-1 0 0,0 1 0,1-1 0,-1 0 0,1 0 0,-2 1 0,0 0 0,-1 1 0,0-1 0,1 1 0,-1-1 0,0 1 0,1 0 0,0 0 0,-1 0 0,-1 3 0,1 0 0,-1 0 0,1 0 0,0 1 0,0 0 0,1-1 0,0 1 0,0 0 0,0 0 0,1 0 0,-1 1 0,1 9 0,1-14 0,-1 1 0,1 0 0,1-1 0,-1 1 0,0 0 0,1-1 0,-1 1 0,1 0 0,0-1 0,0 1 0,0-1 0,0 1 0,0-1 0,1 1 0,-1-1 0,1 0 0,0 0 0,-1 0 0,1 0 0,0 0 0,0 0 0,0 0 0,0-1 0,1 1 0,-1-1 0,0 1 0,1-1 0,2 1 0,12 3-220,0 0-1,-1-1 1,2-1-1,-1-1 1,0 0 0,23-2-1,-24 0-676,1-1-1,-1-1 0,0 0 1,0-1-1,0-1 1,28-10-1,6-12-11231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10794,'-9'1'1276,"8"-1"-1268,-6 1 511,1 0 0,-1 0 0,1 1 1,-1-1-1,1 1 0,0 1 1,-6 2-1,9-3-317,0 0 0,1 0 0,-1 1 1,1-1-1,-1 1 0,1-1 0,0 1 0,0 0 0,0-1 1,0 1-1,1 0 0,-1 0 0,1 1 0,0-1 0,0 0 1,0 0-1,0 1 0,0-1 0,0 4 0,-18 107 391,-34 113-1,50-218-525,-5 16 238,1 0 0,1 0-1,2 0 1,-4 44 0,8-67-289,0 0 0,0 0 0,0 0 0,0 0 0,0-1 0,1 1 0,-1 0 0,1 0 0,-1 0-1,1 0 1,0-1 0,-1 1 0,1 0 0,0-1 0,0 1 0,0-1 0,0 1 0,1-1 0,-1 1 0,0-1 0,1 0 0,1 2 0,0-2-7,-1 1 0,1-1 0,0 0 0,0-1 0,0 1 0,-1 0 0,1-1 0,0 0 0,0 1 1,0-1-1,0 0 0,0-1 0,3 0 0,9-1 21,-1-2 1,0 0-1,0-1 1,26-12-1,209-111 296,27-13-4373,-166 88-1547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19474,'2'0'1890,"16"0"0,10-10 224,8-4-512,13 0-33,3-3-512,7 3-737,-6 5-224,-2 1-64,-7 7-288,-8 1-769,-13 0-897,-6 10-192,-13 3-480,-4 5-577,-4 0-993,-18 0-1762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14029,'0'0'14094,"89"-2"-12685,-37-14-640,5 0-257,-4 3-384,1 3-96,-7 7-929,-4 3-1281,-6-1-2850,-5-8-5318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15503,'0'0'9897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14253,'0'0'6951,"19"32"-13005,-2-44-3106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18898,'0'0'1334,"-11"0"236,-10 4-1230,1 0 1,0 2-1,0 0 1,0 1-1,1 1 1,0 1-1,0 1 1,-19 13-1,29-17-279,-33 22 53,40-26-115,0 0 1,0 0-1,0 0 0,0 0 1,0 0-1,0 0 0,0 1 1,1-1-1,-1 1 0,1-1 1,-1 1-1,1-1 0,-1 6 1,4-7-30,0 0 1,0 0-1,0-1 1,0 1-1,0-1 1,0 1-1,0-1 1,0 0-1,1 0 0,-1 0 1,0 0-1,4-1 1,-2 1-41,24-1-275,50-9 0,-55 6 328,0 0 0,0 2 0,38 1 0,-59 1 19,-1 1 0,1-1 0,-1 0 0,0 0 0,1 1 1,-1-1-1,1 1 0,-1-1 0,1 1 0,-1 0 0,0-1 0,1 1 0,-1 0 0,0 0 1,0 0-1,0 0 0,0 0 0,0 0 0,0 0 0,0 0 0,0 1 0,0-1 0,0 0 0,-1 1 1,1-1-1,0 0 0,-1 1 0,1-1 0,-1 1 0,0-1 0,1 1 0,-1-1 0,0 1 1,0-1-1,0 1 0,0-1 0,0 1 0,0-1 0,-1 1 0,1-1 0,0 1 0,-1 1 1,-1 3 187,0 0 1,1 0-1,-2 0 1,1 0 0,-1 0-1,0-1 1,0 1-1,0-1 1,-6 6-1,-9 8 1234,0 0-1,-30 21 1,39-34-1274,0 1-1,0-1 0,-1-1 1,0 0-1,0 0 1,0-1-1,-1 0 1,-13 2-1,8-7-1744,16-10-2217,19-16-2668,-18 26 6409,21-25-5790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19763,'0'0'2562,"-69"58"-576,49-31-897,4 2 192,4-2-32,7 0-800,5 0-289,0-4-160,0-4 32,4-2-544,3-3-962,0-7-1056,-3-5-1890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9417,'0'0'14622,"3"-1"-13325,83-13 1981,-57 11-2997,0-2 0,50-14-1,-72 16-271,0 1 1,0-1-1,0-1 0,0 1 0,0-1 0,-1 0 0,1-1 0,-1 1 0,-1-1 0,1-1 0,0 1 0,-1-1 0,0 0 0,-1 0 0,6-10 0,-8 14 0,0-1 0,-1-1-1,0 1 1,1 0 0,-1 0 0,-1 0-1,1-1 1,0 1 0,-1 0-1,1-1 1,-1 1 0,0-1 0,0 1-1,-1 0 1,0-6 0,0 7-5,1 1 1,-1-1-1,0 0 1,0 1 0,0-1-1,0 1 1,0-1-1,0 1 1,-1-1 0,1 1-1,-1 0 1,1 0-1,0-1 1,-1 1-1,0 0 1,1 0 0,-1 1-1,0-1 1,1 0-1,-1 0 1,0 1 0,0-1-1,0 1 1,1 0-1,-1 0 1,0-1-1,0 1 1,-2 0 0,-7 1-4,0 0 1,0 0 0,0 1 0,0 1 0,1 0 0,-1 0-1,1 1 1,0 0 0,0 1 0,0 0 0,1 0 0,-10 8-1,4-2 120,0 1-1,0 0 0,2 1 0,-1 0 0,2 1 0,-15 20 0,25-31-79,0 0 0,0 0-1,0 0 1,0 0 0,1 0-1,-1 0 1,1 1 0,0-1-1,0 0 1,0 1 0,0-1-1,1 1 1,0-1 0,-1 1-1,1-1 1,0 1 0,1 4-1,0-6-31,0 0 0,0 1 0,0-1 0,1 0 0,-1 0 0,0 0 0,1 0 0,0-1 1,-1 1-1,1 0 0,0-1 0,0 1 0,0-1 0,0 1 0,0-1 0,0 0 0,0 0 0,1 0 0,-1 0 0,0 0 0,0-1 0,1 1 0,-1-1 0,1 1 0,2-1 0,27 5-873,-1-2 0,1-2 0,42-2 0,-17-5-4442,-5-6-3763,-22 3 832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14510,'0'0'11344,"-9"4"-10298,4-2-952,1 0-1,0 1 1,0-1-1,0 1 1,0 0-1,0 0 1,0 1-1,1-1 1,0 1-1,0-1 1,0 1-1,-3 5 1,0 2 142,0 1 0,0 0 1,1 0-1,-4 18 0,-4 16 197,1 0 1,3 1-1,2 0 0,2 1 1,0 69-1,12-88-356,-7-28-112,0 0 0,0 0 0,1-1-1,-1 1 1,0 0 0,1 0 0,-1-1 0,0 1-1,1 0 1,-1-1 0,1 1 0,-1-1 0,1 1 0,0-1-1,-1 1 1,1-1 0,-1 1 0,1-1 0,0 1-1,0-1 1,-1 0 0,1 1 0,0-1 0,-1 0 0,1 0-1,0 0 1,0 1 0,0-1 0,-1 0 0,1 0-1,0 0 1,1 0 0,-1-3-319,0 1-1,0 0 1,0 0-1,0 0 1,-1-1-1,1 1 1,-1-1-1,0 1 1,1 0-1,-1-1 1,0 1-1,-1 0 1,1-1-1,0 1 1,-1-5-1,0 4-240,-1-9-757,0-1 1,-1 1 0,-1 0-1,0 0 1,-1 0-1,0 1 1,0-1-1,-9-11 1,-25-32-1282,-2 9 6042,40 46-3163,1 0-1,-1 0 1,0-1 0,1 1 0,-1 0-1,1-1 1,-1 1 0,0-1-1,1 1 1,-1-1 0,1 1-1,-1-1 1,1 0 0,-1 1-1,1-1 1,0 1 0,-1-1 0,1 0-1,0 1 1,-1-1 0,1 0-1,0 1 1,0-1 0,0 0-1,0 0 1,0 1 0,0-1-1,0 0 1,0 0 0,0-1-1,24 2 5504,-6 2-6099,208 6 1535,-150-7-4063,-1-1-3372,-22 0-2532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15599,'0'0'11883,"70"15"-11242,-10-17-545,5-6-32,2 1-64,-2 3-32,-6 4-385,-8 0-1569,-13 0-800,-12 5-1346,-14 6 0,-12-2-256,-4-1-3716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62 12043,'2'-9'2272,"-1"6"-1490,-1 0-1,1 0 1,0 0 0,0 0-1,0 0 1,0 0-1,0 0 1,1 0-1,-1 1 1,3-4-1,-3 6-656,-1 1 0,1-1 0,-1 1 0,1-1 0,-1 0-1,1 1 1,-1-1 0,1 1 0,-1-1 0,0 1 0,1-1 0,-1 1-1,0-1 1,1 1 0,-1 0 0,0-1 0,0 1 0,1-1 0,-1 1-1,0 0 1,0-1 0,0 1 0,0-1 0,0 1 0,0 0 0,0-1 0,0 1-1,0 0 1,-1 0 0,4 26 411,-4 53 319,-4-1 0,-4 0 0,-2-1 1,-34 116-1,41-178-764,-1 1 114,1 1-1,-4 32 0,25-67 74,10-31-203,-2-2 0,-2 0 1,32-104-1,-36 99-61,4-17-24,-13 38-31,1 0 1,1 1 0,30-55 0,-40 85 1,0 0-1,-1 1 1,1-1-1,0 1 0,1-1 1,-1 1-1,0 0 1,1 0-1,-1 0 1,1 0-1,0 0 1,0 0-1,0 1 0,0-1 1,0 1-1,0 0 1,4-1-1,-6 2 20,0-1 1,0 1-1,0 0 0,0 1 0,0-1 1,0 0-1,0 0 0,0 0 0,0 1 1,0-1-1,0 0 0,0 1 1,0-1-1,0 1 0,0-1 0,0 1 1,-1-1-1,1 1 0,0 0 0,1 1 1,-1-1 15,1 1 1,-1 0 0,0 0-1,0 1 1,0-1 0,0 0 0,0 0-1,-1 0 1,1 1 0,-1-1 0,1 0-1,-1 4 1,0 4 18,-1 0 0,1 0 1,-2 0-1,0-1 0,0 1 0,0-1 0,-1 1 0,-1-1 0,0 0 1,0 0-1,0 0 0,-1-1 0,-1 0 0,1 0 0,-1 0 0,-1 0 1,-8 7-1,7-6-8,0-1 0,-1-1 0,0 0 0,0 0 0,-1-1 0,0 0 0,0 0 0,0-1 1,0-1-1,-1 0 0,0 0 0,0-1 0,0 0 0,-19 2 0,29-5-92,0 0 1,0 1-1,0-1 1,0 0-1,0 0 0,0 0 1,0 1-1,0-1 0,1 0 1,-1 0-1,0-1 1,0 1-1,0 0 0,0 0 1,0 0-1,0-1 0,0 1 1,0 0-1,1-1 1,-1 1-1,0-1 0,0 1 1,0-1-1,1 1 0,-1-1 1,0 1-1,1-1 0,-1 0 1,0 1-1,1-1 1,-1 0-1,1 0 0,-1 0 1,1 1-1,-1-1 0,1 0 1,0 0-1,-1 0 1,1 0-1,0 0 0,0-1 1,0 0-224,1 0 0,0 0 0,-1 0 0,1 0 0,0 0 0,0 0 0,1 0 0,-1 1 1,0-1-1,0 0 0,1 1 0,-1-1 0,1 1 0,0-1 0,-1 1 0,1 0 0,3-2 1,27-14-4130,8 1-2273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11082,'0'0'17073,"79"9"-16465,-21-16-352,4-1-95,3-1-161,-1-1-801,-8-2-3491,-2-1-4517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56 651 12268,'-16'1'2612,"13"-2"-1855,-1 1-1,1 0 1,-1 0 0,1 1 0,0-1 0,-1 1-1,1 0 1,-1 0 0,-5 2 0,13-1 2424,20 1-2155,69-8 960,173-31 0,-63 5-1923,-116 23-20,102-16 6,-166 20-33,-1-2 1,0 0 0,0-1 0,0-1 0,40-23 0,-62 31-16,1 0 1,-1 0-1,1 0 1,-1 0-1,1-1 1,-1 1 0,1 0-1,-1-1 1,0 1-1,1 0 1,-1-1-1,1 1 1,-1 0-1,0-1 1,1 1 0,-1-1-1,0 1 1,0-1-1,1 1 1,-1-1-1,0 1 1,0-1 0,0 1-1,1-1 1,-1 1-1,0-1 1,0 1-1,0-1 1,0 1 0,0-1-1,0 1 1,0-1-1,0 1 1,0-1-1,-1 1 1,1-1 0,0 0-1,0 1 1,0 0-1,0-1 1,-1 1-1,1-1 1,0 1-1,-1-1 1,1 1 0,0-1-1,-1 1 1,1 0-1,0-1 1,-1 1-1,1 0 1,-1-1 0,1 1-1,-1 0 1,1 0-1,-1-1 1,1 1-1,-1 0 1,0 0 0,-42-18 131,28 13-110,-4-5-13,1 0-1,0-1 0,0-1 0,1 0 0,0-1 0,1-1 1,1-1-1,0 0 0,1-1 0,1-1 0,0 0 0,1 0 0,-15-33 1,25 47-14,1-1 1,-1-1-1,1 1 1,0 0-1,0 0 1,0 0-1,1 0 1,0-1-1,-1 1 1,1 0-1,1 0 1,-1-1-1,1 1 1,0 0 0,0 0-1,0 0 1,0 0-1,3-6 1,0 4-8,-1 0 0,1 1 0,1-1 0,-1 1 0,1 0 0,0 0 0,0 0 1,0 1-1,1 0 0,8-5 0,8-3-7,0 1 0,1 2 0,0 0 0,0 1 0,31-5 0,-34 8-3,-1 1 0,1 1 1,0 1-1,-1 1 0,1 1 0,0 0 1,0 1-1,39 8 0,-56-8 16,0 0-1,0 0 1,1 1-1,-1-1 1,-1 1 0,1-1-1,0 1 1,0 0-1,0 0 1,-1 0-1,1 0 1,-1 1-1,0-1 1,0 1 0,0-1-1,0 1 1,0 0-1,0 0 1,1 3-1,-2-1 13,0-1 0,0 0-1,0 1 1,-1-1-1,0 1 1,0-1-1,0 1 1,0-1-1,-1 0 1,1 1-1,-1-1 1,-3 8 0,-4 8 102,0 0 0,-2-1 1,-1 0-1,-20 29 0,28-44-77,-35 49 256,-31 48 324,61-88-538,2 0-1,-1 0 1,2 0-1,0 0 1,0 1-1,-3 17 1,8-29-74,0-1 1,0 1-1,0 0 1,0-1 0,0 1-1,0 0 1,0-1-1,1 1 1,-1 0-1,0-1 1,1 1-1,0-1 1,-1 1-1,1-1 1,0 1-1,0-1 1,0 1-1,0-1 1,0 0-1,0 0 1,0 1-1,0-1 1,1 0-1,-1 0 1,0 0-1,1 0 1,-1 0-1,1 0 1,-1-1-1,1 1 1,-1 0-1,1-1 1,-1 1-1,1-1 1,0 0-1,-1 0 1,1 1-1,2-1 1,11 1-2,0 0 0,0 0 1,23-3-1,-18 1 0,166-13-2994,35 0-3998,-202 14 421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6246,'0'0'75,"5"-9"827,123-203 11707,-119 193-9246,-18 31-1626,-17 33-1392,17-27-335,1 1-1,0 0 1,2 1-1,0 0 1,1 0-1,1 0 1,1 0-1,-1 35 1,4-53-4,0 0 1,0 0 0,0 0-1,0 0 1,0 0 0,1 0-1,-1 0 1,1 0-1,-1 0 1,1 0 0,0 0-1,-1-1 1,1 1 0,0 0-1,0 0 1,1-1 0,-1 1-1,0-1 1,0 1 0,1-1-1,-1 1 1,1-1-1,-1 0 1,3 1 0,-1 0 5,0-1 1,1 0-1,-1-1 0,0 1 1,0 0-1,1-1 1,-1 0-1,0 0 1,1 0-1,-1 0 1,0 0-1,1-1 0,3-1 1,4-1 8,0 0 1,0-1-1,-1 0 1,1-1 0,-1 0-1,0-1 1,16-12-1,-12 6 13,-1 0 0,-1-1-1,0-1 1,0 0 0,-2-1-1,0 0 1,0 0 0,-1-1-1,-1-1 1,-1 1 0,0-1 0,-1 0-1,-1-1 1,-1 1 0,3-24-1,-9 37 653,-5 14-441,-5 19-39,8-15-48,1 1-1,0-1 0,1 1 0,1 0 0,0 0 0,1 0 0,3 28 0,-2-40-114,0 1 0,0-1-1,0 1 1,0-1 0,0 1 0,1-1-1,0 0 1,-1 0 0,1 0 0,0 0-1,1 0 1,-1 0 0,0 0 0,1-1-1,4 5 1,-3-6-7,-1 1 0,1 0 0,0-1 0,0 0 0,-1 0 0,1 0 0,0 0 0,0 0 0,0-1 0,0 0 0,0 0 0,0 0 0,0 0 0,0-1 0,0 1 0,0-1 0,6-2 1,-5 1 18,1 0 0,-1-1 0,0 1 1,0-1-1,0-1 0,0 1 1,0-1-1,-1 1 0,0-1 1,1-1-1,-1 1 0,-1-1 1,1 1-1,-1-1 0,1 0 1,-2 0-1,1-1 0,0 1 0,2-8 1,0-1 101,-1-1 0,1 1 0,-2-1-1,0 0 1,-1 0 0,0-22 0,-2 28-125,-1 0 0,0 0 0,0 0 0,-4-13 0,5 21-33,0 0 0,0-1 0,0 1 0,-1 0 0,1 0 0,-1-1-1,1 1 1,0 0 0,-1 0 0,0 0 0,1 0 0,-1 0 0,0 0 0,0 0 0,1 0-1,-1 0 1,0 0 0,0 0 0,0 0 0,0 0 0,0 1 0,0-1 0,0 0 0,-1 1-1,1-1 1,0 1 0,0-1 0,0 1 0,-1 0 0,1-1 0,0 1 0,0 0 0,-1 0-1,1 0 1,0 0 0,0 0 0,-1 0 0,1 0 0,0 1 0,0-1 0,-1 0-1,0 1 1,1 0 3,-1 0 0,1 0 0,1 0 0,-1 0 0,0 0 0,0 0 0,0 0 0,0 0 0,1 0 0,-1 0 0,0 0 0,1 1 0,-1-1 0,1 0 0,0 0 0,-1 1 0,1-1 0,0 0 0,0 1 0,0-1 0,0 0 0,0 1 0,0-1 0,0 0 0,0 1 0,0-1 0,1 0 0,0 2 0,-1-1 2,0 1 0,1-1 0,0 1 0,0-1 0,-1 0 1,1 0-1,0 1 0,1-1 0,-1 0 0,0 0 0,1 0 0,-1 0 0,1 0 0,0-1 0,1 3 0,2-2-73,0 0 0,1 0 0,-1 0 1,0-1-1,1 1 0,6 0 0,13-3-2677,-8-9-4521,-11-3-20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9897,'0'0'17905,"-9"48"-16559,2-14-450,-1 3-447,2 1-289,2-3-96,1-2-32,3-6-96,0-7-673,0-6-608,3-10-897,2-4-1121,5-1-1442,-3-17-4676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67 19282,'0'0'8371,"-2"13"-7640,-19 84 41,11-57-696,1 0 0,2 1 0,1 0 0,3 0 0,2 50 0,1-90-69,0 1 0,0-1 0,0 1 0,0-1 0,0 0 0,1 1 0,-1-1 1,0 1-1,1-1 0,-1 0 0,1 0 0,0 1 0,-1-1 0,1 0 0,0 0 0,0 0 0,0 1 0,0-1 0,0 0 0,0 0 0,0-1 0,0 1 0,0 0 0,0 0 1,0 0-1,1-1 0,-1 1 0,0-1 0,1 1 0,-1-1 0,0 1 0,1-1 0,-1 0 0,0 0 0,1 1 0,-1-1 0,1 0 0,1 0 0,0-1 9,1 0 0,-1 0 0,1 0 0,-1 0-1,1 0 1,-1 0 0,1-1 0,-1 0 0,0 0-1,0 0 1,0 0 0,0 0 0,4-4-1,23-27-23,-2-1 0,-1-2 0,-1 0 0,-3-2 0,0-1 0,-3 0 0,29-79 0,-46 110 1,-1-1-1,1 1 0,-1-1 1,-1 1-1,0-1 0,0 0 0,0 0 1,-2-12-1,1 20 5,0 0 1,-1 0-1,1 0 1,0 1-1,-1-1 1,1 0-1,0 0 0,-1 0 1,1 0-1,-1 1 1,1-1-1,-1 0 1,0 1-1,1-1 0,-1 0 1,0 1-1,1-1 1,-1 1-1,0-1 1,0 1-1,0-1 0,1 1 1,-1 0-1,0-1 1,0 1-1,0 0 0,0 0 1,0-1-1,0 1 1,0 0-1,0 0 1,1 0-1,-1 0 0,0 0 1,0 0-1,0 1 1,0-1-1,0 0 1,0 0-1,0 1 0,-1 0 1,-2 0-7,-1 0 0,1 1-1,0 0 1,0 0 0,0 0 0,0 0 0,-5 5 0,-7 8 84,1 1 1,0 0-1,2 1 1,-18 28-1,23-33-32,1 0 0,1 0 0,0 1 0,1 0-1,0 0 1,1 0 0,0 1 0,-2 15 0,6-28-44,0 0 1,0 0-1,0 0 0,0 0 1,0 0-1,0 0 0,0 0 0,1 0 1,-1 0-1,0 0 0,1 0 1,-1 0-1,0 0 0,1 0 1,-1 0-1,1 0 0,-1 0 1,1 0-1,0 0 0,-1-1 1,1 1-1,0 0 0,0-1 1,0 1-1,-1 0 0,1-1 1,2 2-1,0-1-5,0 0 0,0 0 1,0 0-1,0-1 0,1 1 1,-1-1-1,0 0 0,1 0 1,2 0-1,9-1-51,0-1 0,0-1 0,14-4 0,-17 2 1,1 2 0,-1 0-1,1 0 1,-1 1 0,1 1 0,0 0 0,0 0 0,-1 2 0,21 2 0,-31-2 65,0 0 0,-1 1 0,1-1 1,0 1-1,0 0 0,-1 0 0,1 0 0,0 0 0,-1 0 0,0 0 1,0 0-1,0 0 0,1 0 0,-2 0 0,1 1 0,0-1 0,0 0 0,-1 1 1,1-1-1,-1 1 0,0-1 0,0 0 0,0 1 0,0-1 0,0 1 0,-1 2 1,0 7 40,0-1 0,-1 1 0,0-1 0,-5 14 0,2-6-441,-2-1 0,0-1 1,-1 1-1,0-1 1,-21 29-1,29-45 27,-1-1 1,0 1-1,1 0 0,-1-1 0,0 1 1,0-1-1,1 1 0,-1-1 1,0 1-1,0-1 0,0 1 1,0-1-1,0 0 0,0 0 0,0 1 1,0-1-1,0 0 0,0 0 1,1 0-1,-1 0 0,0 0 0,-2 0 1,-11-2-7490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17713,'0'0'2210,"50"4"-10218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153 412 18834,'0'0'934,"-12"7"726,-1 2-1335,0 0 0,1 1-1,0 1 1,1 0 0,-12 14-1,16-18-160,2 1 1,-1-1-1,1 1 0,0 1 0,0-1 0,1 1 1,1 0-1,-1 0 0,1 0 0,1 0 0,-3 17 1,4-25-124,1 1 0,0-1 0,-1 1 0,1-1 1,0 1-1,0 0 0,0-1 0,0 1 0,0-1 0,0 1 1,1-1-1,-1 1 0,0 0 0,1-1 0,-1 1 1,1-1-1,0 0 0,-1 1 0,1-1 0,0 1 0,0-1 1,0 0-1,0 0 0,0 0 0,0 1 0,0-1 1,0 0-1,0 0 0,1 0 0,-1-1 0,0 1 0,3 1 1,-2-2 21,1 0 1,-1 0 0,1-1 0,-1 1 0,1-1 0,0 1 0,-1-1 0,0 0 0,1 0 0,-1 0 0,0 0 0,1 0 0,-1 0-1,0-1 1,0 1 0,0-1 0,0 0 0,0 1 0,0-1 0,1-2 0,14-15-5,-1 0 1,-1-1-1,-1 0 0,22-44 1,-28 49-45,-1 0 1,-1 0 0,-1-1-1,0 0 1,-1-1 0,-1 1-1,0 0 1,0-20 0,-3 35-14,0 1 1,0 0 0,1 0-1,-1 0 1,0 0-1,0-1 1,0 1 0,0 0-1,0 0 1,0 0 0,0-1-1,0 1 1,0 0 0,0 0-1,0 0 1,0 0 0,0-1-1,0 1 1,0 0-1,0 0 1,0 0 0,0-1-1,0 1 1,0 0 0,0 0-1,-1 0 1,1 0 0,0-1-1,0 1 1,0 0-1,0 0 1,0 0 0,0 0-1,-1 0 1,1 0 0,0-1-1,0 1 1,0 0 0,0 0-1,-1 0 1,1 0 0,0 0-1,0 0 1,0 0-1,0 0 1,-1 0 0,1 0-1,0 0 1,0 0 0,0 0-1,-1 0 1,1 0 0,0 0-1,0 0 1,0 0-1,0 0 1,-1 0 0,-10 12 211,-8 19 219,12-12-150,1 0-1,-7 34 1,12-47-190,0 1-1,0 0 1,1 1 0,0-1-1,0 0 1,1 0-1,-1 0 1,1 0 0,1 0-1,0-1 1,3 10 0,-4-14-81,0 1 1,1-1 0,-1 0 0,1 0-1,0 1 1,0-1 0,0 0 0,0 0-1,0-1 1,0 1 0,0 0 0,1-1-1,-1 1 1,1-1 0,-1 0 0,1 0-1,-1 0 1,1 0 0,0 0 0,0 0-1,-1-1 1,1 1 0,0-1 0,0 0 0,0 0-1,-1 0 1,1 0 0,4-1 0,-2 0-1,1 0 1,-1-1 0,0 1-1,0-1 1,0 0 0,0 0-1,0 0 1,0-1 0,-1 0 0,1 0-1,-1 0 1,0 0 0,0-1-1,4-4 1,2-5-95,-1 0-1,0-1 0,-1 0 1,-1 0-1,0-1 1,-1 0-1,-1 0 1,0-1-1,-1 0 1,-1 1-1,0-1 1,1-21-1,-5 37 79,1 0-1,0 0 1,0-1 0,0 1 0,0 0-1,-1 0 1,1 0 0,0 0-1,0 0 1,0 0 0,-1-1 0,1 1-1,0 0 1,0 0 0,-1 0-1,1 0 1,0 0 0,0 0 0,0 0-1,-1 0 1,1 0 0,0 0-1,0 0 1,-1 0 0,1 0-1,0 0 1,0 0 0,-1 0 0,1 1-1,0-1 1,0 0 0,0 0-1,-1 0 1,1 0 0,0 0 0,0 0-1,0 1 1,0-1 0,-1 0-1,1 0 1,0 0 0,0 1-1,0-1 1,0 0 0,-1 0 0,-5 11 108,0-1 1,0 1 0,0 0-1,2 0 1,-1 0 0,1 1 0,1-1-1,0 1 1,1 0 0,0 0-1,1 0 1,0 24 0,1-34-97,0-1 1,0 1-1,0-1 1,0 1-1,1-1 1,-1 1-1,0-1 1,1 1-1,-1-1 1,1 1-1,-1-1 1,1 0-1,0 1 1,0-1 0,-1 0-1,1 0 1,0 1-1,0-1 1,0 0-1,0 0 1,1 0-1,-1 0 1,0 0-1,0 0 1,1 0-1,-1-1 1,0 1-1,1 0 1,-1-1-1,1 1 1,-1-1-1,1 0 1,-1 1-1,1-1 1,-1 0-1,1 0 1,-1 0-1,1 0 1,2 0-1,1-1 1,0 1 0,0-1 0,0 0 0,0 0 0,0-1 0,0 1 0,0-1 0,-1 0 0,1-1 0,-1 1 0,6-5 0,15-14-630,-2-2 0,0 0 0,-2-2 0,0 0 0,17-29 0,-45 67 611,1 0 1,1 1-1,0 0 1,-4 24-1,8-34 91,0 1-1,0 0 1,0 0-1,1 0 1,-1 0 0,1 0-1,1-1 1,-1 1-1,1 0 1,0 0-1,1 5 1,-1-8-70,0 0 0,0-1 0,0 1 0,1-1 0,-1 1 0,0-1 0,1 0 0,-1 1 0,1-1 0,-1 0 0,1 0 0,0 0 0,-1 0 0,1-1 0,0 1 0,0 0 0,-1-1 0,1 1 0,0-1 0,0 1 0,0-1 0,0 0 0,0 0 0,0 0 0,-1 0 0,1 0 0,0 0 0,0-1 0,0 1 0,3-2 0,1 0 0,0 0 0,-1 0 0,1-1 0,-1 1 0,1-1 1,-1-1-1,0 1 0,0-1 0,-1 0 0,1 0 0,-1 0 0,0 0 0,0-1 0,4-6 0,8-11 18,23-42 0,-2-12-447,-3-1 0,37-125 0,-64 177 261,-10 34 272,-13 35 119,3-8-125,2 1 0,1 0 0,2 0-1,1 0 1,2 1 0,2 0 0,2 0 0,1 0 0,5 42 0,-4-73-163,0 1 0,0 0 0,0-1 0,1 1 0,0-1 0,0 1 0,1-1 0,0 0 1,7 13-1,-10-24-172,1 0-1,-1 0 1,1 0 0,-1 1 0,0-1 0,-1 0 0,1 0-1,-1 0 1,1 0 0,-3-4 0,-5-7-453,0 1 0,-2 0 0,1 0 0,-2 1 0,0 0 1,0 1-1,-26-20 0,23 20 996,1 1 1,1-2-1,0 0 1,0 0 0,2-1-1,-19-30 1,29 43-212,-1 0 1,0 0 0,1 0 0,-1 0 0,1-1 0,0 1 0,-1 0 0,1 0 0,0-1-1,0 1 1,0 0 0,0 0 0,0-1 0,0 1 0,0 0 0,0 0 0,0-1 0,0 1-1,1 0 1,-1 0 0,1 0 0,-1-1 0,1 1 0,-1 0 0,1 0 0,-1 0 0,1 0-1,0 0 1,0 0 0,0 0 0,0 0 0,-1 0 0,1 1 0,0-1 0,0 0-1,1 1 1,-1-1 0,0 0 0,0 1 0,0-1 0,0 1 0,0 0 0,1-1 0,-1 1-1,2 0 1,9-3 107,-1 1 0,1 1-1,0 0 1,12 1-1,-7-1 11,78 0 96,31-3-4174,-71-2-3337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23 18225,'18'-21'4495,"-17"20"-2835,-2 4-939,-7 12-470,-1 0 0,0-1 0,-1-1 0,-1 0-1,-13 13 1,-5 8-202,-136 146 904,-31 36 1008,189-202-2452,16-17-553,19-17-885,5-13-4664,51-64 0,-40 40-1393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10762,'0'0'11419,"-5"6"-11152,2-3-168,1-1-50,1-1 0,-1 1 0,1-1 0,-1 1 0,1 0-1,0-1 1,0 1 0,0 0 0,0 0 0,0 0 0,0 0-1,0 0 1,1 0 0,-1 0 0,0 4 0,-1-16 4840,-4-2-3379,-2-12-1274,10 35 140,0-1 0,1 0 0,0 0 1,1-1-1,8 18 0,1 2-70,98 211-105,-23-56-162,-68-156-3823,-17-21-1116,-25-16 1162,-2-1-587,-6-2-1221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15214,'0'0'14254,"97"-29"-13325,-28 16-225,6-4-191,0 3-289,1 1-160,-7 4-512,-12 0-1538,-15 3-3011,-8-3-4035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53 6662,'0'0'20516,"-9"-3"-19646,7 2-848,-1 0 1,0 0-1,1 0 1,-1 0-1,0 1 1,0 0-1,0-1 0,1 1 1,-1 0-1,0 0 1,0 0-1,0 1 1,0-1-1,-5 2 1,4 0-18,0 0 0,1 1 1,-1-1-1,0 1 0,1-1 0,-1 1 1,1 0-1,0 1 0,0-1 1,0 0-1,-4 8 0,1-2 33,0 1 0,0 1-1,1-1 1,1 1 0,-1 0 0,-4 19-1,8-27-26,1-1 1,-1 1-1,0-1 0,1 1 0,0-1 0,-1 1 1,1-1-1,0 1 0,0-1 0,0 1 0,1-1 0,-1 1 1,1-1-1,-1 1 0,1-1 0,0 1 0,0-1 1,0 0-1,0 1 0,0-1 0,1 0 0,-1 0 1,1 0-1,-1 0 0,1 0 0,0 0 0,0 0 1,-1-1-1,1 1 0,1-1 0,-1 1 0,0-1 0,0 0 1,0 0-1,1 0 0,2 1 0,3 0 57,0-1 1,0 1-1,0-2 0,0 1 1,1-1-1,-1 0 0,0-1 0,0 0 1,0 0-1,0-1 0,0 0 0,0 0 1,0-1-1,-1 0 0,1-1 0,-1 1 1,0-1-1,0-1 0,0 1 0,0-1 1,-1 0-1,0-1 0,0 0 0,0 0 1,-1 0-1,0 0 0,0-1 0,-1 0 1,0 0-1,0 0 0,0 0 0,-1-1 1,0 0-1,-1 1 0,1-1 0,-1 0 1,-1 0-1,0-1 0,0 1 0,-1 0 1,0-11-1,0 16-102,-1 0 1,1 0-1,-1 1 1,0-1 0,0 0-1,0 1 1,0-1-1,0 1 1,-1-1-1,1 1 1,-1 0-1,1 0 1,-1-1-1,0 1 1,0 0-1,0 1 1,0-1-1,0 0 1,0 1-1,-1-1 1,1 1-1,-1-1 1,-4-1-1,3 2-220,0-1-1,0 1 0,0 0 0,0 0 1,0 0-1,-1 0 0,1 1 0,0 0 1,0 0-1,-1 0 0,1 0 1,0 1-1,0-1 0,-1 1 0,-3 2 1,6-2-45,1 0 1,-1 0 0,1 0 0,-1 0 0,1 1-1,-1-1 1,1 1 0,0-1 0,0 1-1,0 0 1,0-1 0,0 1 0,0 0 0,0 0-1,0-1 1,1 1 0,-1 0 0,1 0-1,-1 4 1,0-2-732,1 0 0,-1 0 0,1 0 0,0 0-1,0 0 1,1 0 0,-1 0 0,1 0 0,1 4 0,6 5-5366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77 190 12748,'0'0'998,"-10"-4"668,-1-1-1081,8 3-403,0 0 1,-1 1-1,1-1 1,-1 1 0,1-1-1,-1 1 1,0 0-1,0 0 1,0 1 0,1-1-1,-6 1 1,9 0-144,-1 1 1,0-1-1,1 1 1,-1 0-1,1-1 1,-1 1-1,1-1 1,-1 1-1,1 0 1,-1 0-1,1-1 1,0 1-1,-1 0 1,1-1-1,0 1 1,0 0-1,-1 0 0,1 0 1,0-1-1,0 1 1,0 0-1,0 0 1,0 0-1,0 0 1,0-1-1,1 1 1,-1 0-1,0 0 1,0-1-1,0 1 1,1 0-1,-1 0 1,1 0-1,9 32 220,-3-21-142,1-1-1,0 0 0,0 0 1,1 0-1,1-1 0,0-1 1,0 1-1,1-2 0,21 14 0,0-2 141,1-2-1,48 19 1,-27-18-197,0-2 0,1-2 0,0-2-1,103 8 1,233-15-503,-246-16 328,0-7 1,147-36-1,282-96 3852,-21 6-4023,-322 95 355,2 10 0,1 11 1,1 10-1,243 13 1,-413 9 718,94 17 0,-127-15-395,-1 1 1,0 1 0,0 1 0,56 29-1,-83-37-354,0 1 0,-1-1 0,1 0 0,-1 1 0,1 0 0,-1-1 0,0 1 0,0 1-1,0-1 1,0 0 0,-1 1 0,0-1 0,1 1 0,-1 0 0,-1 0 0,1 0 0,0 0-1,-1 0 1,0 0 0,0 0 0,1 7 0,-2-8-107,-1 0 0,1-1 0,-1 1-1,1 0 1,-1-1 0,0 1 0,0-1 0,0 1-1,0-1 1,-1 1 0,1-1 0,-1 0 0,1 0-1,-1 0 1,0 0 0,0 0 0,0 0 0,0 0-1,0 0 1,0-1 0,0 1 0,-1-1 0,1 0 0,-1 1-1,1-1 1,-1 0 0,1-1 0,-1 1 0,0 0-1,1-1 1,-1 1 0,0-1 0,-3 0 0,5 0 66,-12 1-3339,13-1 3073,0 0 0,-1 0-1,1 0 1,-1-1-1,1 1 1,0 0-1,-1 0 1,1 0-1,0-1 1,-1 1-1,1 0 1,0-1 0,-1 1-1,1 0 1,0 0-1,0-1 1,0 1-1,-1 0 1,1-1-1,0 1 1,0-1-1,0 1 1,0 0 0,-1-1-1,1 1 1,0-1-1,0 1 1,0 0-1,0-1 1,0 1-1,0-1 1,0 1-1,0 0 1,0-1 0,0 1-1,0-1 1,1 1-1,0-17-6767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1 472 14638,'0'0'6465,"8"-3"-5136,336-170 2411,-217 107-3647,12-9-93,114-56-379,-250 130 380,6-3-3,1-1-1,0 2 1,0 0 0,14-3-1,-23 6 5,1-1 0,-1 1 0,1 0 0,0 0 0,-1 0 0,1 0 0,-1 0 0,1 0 0,-1 0 1,1 0-1,-1 1 0,1-1 0,-1 0 0,1 1 0,-1 0 0,1-1 0,-1 1 0,0 0 0,1 0 0,-1-1 0,0 1 0,0 0 0,1 0 0,-1 1 0,0-1 0,0 0 0,0 0 0,0 0 0,-1 1 0,1-1 0,0 0 0,0 1 0,-1-1 0,1 1 0,-1-1 0,1 2 0,2 17 155,-1 0 0,-1-1 0,-1 1 0,0 0 0,-5 23-1,1 32 227,4-71-370,0-1 1,0 1-1,0-1 1,1 1-1,-1-1 1,1 0 0,0 1-1,0-1 1,0 0-1,1 0 1,-1 1-1,1-1 1,0 0-1,0-1 1,0 1-1,0 0 1,0-1-1,4 5 1,-1-4 20,0 0 0,-1 0 0,1 0 0,1 0 0,-1-1 0,0 0 0,0 0 1,1-1-1,-1 1 0,9 0 0,6 0 70,0-1 1,-1-1 0,1-1-1,-1-1 1,34-6 0,-21 1-212,0-2 1,-1 0 0,0-3-1,-1 0 1,0-2 0,-1-1-1,0-1 1,-1-2 0,-2 0-1,1-2 1,32-33 0,-55 50-208,0-2 0,0 1 0,-1 0 0,1-1 0,-1 1 0,0-1 0,0 0 0,-1 0 0,1 0 0,-1-1 0,0 1 0,-1 0 0,1-1 0,-1 1 0,1-8 0,-2 13 192,0-1-1,0 1 1,0-1-1,0 0 1,0 1-1,0-1 1,0 0-1,0 1 1,0-1-1,-1 1 0,1-1 1,0 0-1,0 1 1,0-1-1,-1 1 1,1-1-1,0 1 1,-1-1-1,1 1 1,-1-1-1,1 1 1,0-1-1,-1 1 0,1 0 1,-1-1-1,1 1 1,-1-1-1,1 1 1,-1 0-1,0 0 1,1-1-1,-1 1 1,1 0-1,-1 0 0,1 0 1,-1 0-1,0-1 1,1 1-1,-1 0 1,0 0-1,1 0 1,-1 0-1,0 1 1,-24-2-4742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4720 1 2370,'0'0'14724,"4"11"-13956,14 30-314,-8-21-178,-1 1 0,-1 0 0,-1 0-1,-1 1 1,6 34 0,-12-34-212,0-1-1,-1 0 1,-1 1 0,-1-1 0,-1 0-1,-1 0 1,-1-1 0,-15 37 0,6-26-50,-1-1 0,-2 0 1,-1-1-1,-40 47 1,-19 9 193,-3-3-1,-4-5 1,-171 122 0,-320 145 66,216-169-250,-6-16 1,-8-16 0,-5-16-1,-759 147 1,948-241 325,-340 75 1750,508-102-1829,1 0-1,1 2 1,0 0 0,0 2 0,0 0-1,-20 14 1,36-21-284,1-1 0,-1 0 0,1 1 0,0 0-1,0 0 1,0 0 0,0 0 0,0 0 0,1 1 0,0-1 0,0 1-1,-1 0 1,2-1 0,-1 1 0,0 0 0,1 0 0,0 0 0,0 0-1,0 0 1,1 1 0,-1-1 0,1 0 0,0 0 0,0 0 0,0 1-1,1-1 1,-1 0 0,1 0 0,0 0 0,0 0 0,1 0 0,-1 0-1,1 0 1,0 0 0,0 0 0,0-1 0,1 1 0,3 4 0,-6-8-229,20 25-1612,-12-19-1571,-1-3-4144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 14606,'0'0'1804,"-9"-1"-272,6 1-1457,1 0 0,0-1 0,-1 1-1,1 0 1,-1 0 0,1 0 0,0 1-1,-1-1 1,1 1 0,0-1 0,0 1-1,-1 0 1,1 0 0,0-1 0,-3 3-1,3 0 80,-1 0-1,1-1 0,0 1 0,0 0 1,0 1-1,0-1 0,1 0 1,-1 0-1,1 1 0,0-1 0,0 1 1,0-1-1,0 5 0,-84 417 4465,81-409-4488,0 0 58,1 1 1,1-1-1,0 0 0,1 1 0,1 31 1,1-47-168,-1 0 0,1 1 0,-1-1 0,1 0 0,0 1 0,-1-1 0,1 0 0,0 0 0,0 0 0,0 0 0,0 0 1,0 0-1,0 0 0,0 0 0,0 0 0,0 0 0,1 0 0,-1-1 0,0 1 0,0 0 0,1-1 0,-1 1 0,0-1 0,1 0 0,-1 1 0,1-1 1,-1 0-1,1 0 0,-1 0 0,0 0 0,1 0 0,2 0 0,49-9 277,-16-3-157,0-2 1,67-36-1,-22 9-96,389-152-3346,-365 153-444,-21 6-2394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11307,'0'0'10634,"62"-13"-8841,-17-2-511,16-6-33,8 2-288,4-1-705,4 4-224,-6 3-32,-5 7-577,-11 3-960,-14 3-609,-13 0-384,-19 1-802,-9 6-2753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17232,'0'0'5381,"56"20"-3811,-2-34-289,10-3-640,0 2-545,-4 2-384,-7 3-1666,-14 1-1922,-16 1-1473,-21 0-4773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15695,'0'0'5157,"38"20"-16432</inkml:trace>
  <inkml:trace contextRef="#ctx0" brushRef="#br0" timeOffset="1">80 303 8936,'0'0'12108,"11"12"-11467,-5-19 319,0-1 33,-3 5-480,0 1-353,-2 2-160,5-2-1473,0-4-2339,2-3-6342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66 14286,'0'0'5119,"2"-9"-2519,1-29-828,-3 37-1714,0 0 0,0 0 0,0 0 0,-1 0 0,1 1 0,0-1 0,-1 0 0,1 0 0,0 0 0,-1 1 0,1-1 0,-1 0 0,1 1 0,-1-1-1,0 0 1,1 1 0,-1-1 0,0 1 0,1-1 0,-1 1 0,0-1 0,0 1 0,0-1 0,1 1 0,-1 0 0,0 0 0,0-1 0,0 1 0,0 0 0,1 0 0,-2 0 0,-29 0 760,26 0-645,-4 1-109,-1 1 0,1 1 1,0-1-1,0 1 0,0 1 1,0 0-1,1 0 1,-1 0-1,1 1 0,0 1 1,1-1-1,-1 1 0,-8 9 1,4-3 138,0 1 0,0 0 0,2 0 0,-1 1 0,2 0 0,-13 24 0,20-33-173,-1 1 1,1-1 0,0 1 0,1 0-1,-1-1 1,1 1 0,0 0 0,0 0 0,1 0-1,0 0 1,0 0 0,1 7 0,-1-11-92,1 1 0,0-1 1,0 0-1,0 1 1,0-1-1,0 0 1,1 0-1,-1 1 1,1-1-1,-1 0 1,1 0-1,0 0 0,0-1 1,0 1-1,0 0 1,0-1-1,0 1 1,0-1-1,0 0 1,1 0-1,-1 0 1,1 0-1,-1 0 1,1 0-1,-1-1 0,1 1 1,-1-1-1,6 1 1,3-1-979,1 1 0,0-2 0,0 1 1,0-2-1,0 1 0,0-2 0,-1 0 1,1 0-1,-1-1 0,0 0 0,18-10 1,30-20-9634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38 206 10954,'0'0'5050,"-6"8"-3197,-20 26-1004,25-33-786,1-1 0,-1 1 0,1-1 0,0 1 0,-1-1 0,1 1 0,-1 0 0,1-1 0,0 1 0,0-1 0,-1 1 0,1 0 0,0-1 0,0 1 0,0 0 0,0-1 0,-1 1 0,1 0 0,0-1 0,0 1 0,1 0 0,-1 0 0,0-1 0,0 1 0,0 0 0,0-1 0,1 1 0,-1 0 0,0-1 0,0 1 0,1-1 0,-1 1 0,0 0 0,1-1 0,-1 1 0,1-1 0,-1 1 0,1-1 0,-1 1 0,1-1 0,-1 0 0,1 1 0,0-1 0,-1 0 0,1 1 0,-1-1 0,1 0 0,0 0 0,-1 1 0,1-1 0,1 0 0,31 4 2053,-33-4-2036,14-1 139,0-1 0,-1-1 0,1 0 0,-1 0 1,0-1-1,0-1 0,0 0 0,-1-1 1,17-10-1,-15 8-189,0 1 0,1 0 0,-1 1 0,1 1 0,1 0 0,17-3 0,-32 8-27,0-1 0,0 1 0,0 0 0,-1 0 0,1 0 0,0 0 0,0 0 0,0 0 0,0 0 0,0 0 0,0 0 0,0 0 0,0 0 0,-1 1 0,1-1 0,0 0 0,0 1 0,0-1 0,0 0 0,-1 1 0,1-1 0,0 1 0,0-1 0,-1 1 0,1 0 0,0-1 0,-1 1 0,1 0 0,-1-1 0,1 1 0,-1 0 0,1 0 0,-1-1 0,1 3 0,-1 32 250,-1-32-242,0-1 1,1 0 0,-1 1-1,1-1 1,0 1-1,0-1 1,0 1 0,0-1-1,0 1 1,1-1-1,-1 1 1,1-1 0,-1 0-1,1 1 1,0-1-1,2 4 1,-2-6-5,0 1 1,0-1-1,1 1 0,-1-1 1,0 1-1,0-1 1,1 1-1,-1-1 0,0 0 1,1 0-1,-1 0 0,0 0 1,1 0-1,-1 0 0,0 0 1,1 0-1,-1 0 0,0-1 1,0 1-1,1-1 1,-1 1-1,0-1 0,2 0 1,28-16 141,-2-4-141,-21 14-38,1 0 0,0 1 0,0 0-1,0 0 1,1 1 0,0 0 0,0 1 0,0 0 0,0 0 0,1 1 0,17-2 0,-27 5-57,0 0 1,0 0-1,0 0 0,0 1 0,0-1 0,0 0 0,0 1 0,0-1 0,0 0 0,0 1 0,0-1 1,-1 1-1,1 0 0,0-1 0,0 1 0,-1 0 0,1-1 0,0 1 0,-1 0 0,1 0 0,0-1 1,0 3-1,-1-2-136,1 0 1,0 0 0,-1 0-1,1 0 1,0 0 0,0 0-1,0 0 1,0 0 0,0 0-1,0-1 1,0 1 0,0 0-1,0-1 1,0 1-1,0-1 1,0 1 0,0-1-1,0 1 1,1-1 0,-1 0-1,0 0 1,0 1 0,2-1-1,3-1-523,-1 0-1,0 0 1,0-1-1,0 0 1,0 1-1,0-2 1,0 1-1,0-1 1,-1 1-1,0-1 0,1 0 1,-1-1-1,0 1 1,0-1-1,0 0 1,-1 0-1,0 0 1,1 0-1,4-9 1,23-44-715,-12 5 9749,-29 91-3340,-11 71 1,17-81-4531,2 1 0,1-1 0,2 0 0,0 1 0,2-1 0,7 30 0,-2-4-319,-5-36 140,-2-52-60,-1-16-218,2 0 1,3 1-1,1-1 0,3 1 0,2 0 0,26-72 0,-36 117 119,0 0 1,0 0-1,1 0 0,-1 0 0,1 1 0,-1-1 1,1 1-1,0-1 0,0 1 0,0-1 0,1 1 1,-1 0-1,0 0 0,1 0 0,-1 0 1,1 1-1,0-1 0,0 1 0,-1-1 0,6 0 1,-5 1-53,-1 1 0,1 0 0,-1 0 0,1 1 0,-1-1-1,0 1 1,1-1 0,-1 1 0,0 0 0,1-1 0,-1 1 0,0 0 0,0 1 0,0-1 0,0 0 0,0 1 0,0-1 0,0 1 0,0-1 0,0 1 0,-1 0 0,1 0 0,-1 0 0,0 0 0,1 0 0,0 3 0,1 0-28,-1 0 1,0-1-1,0 1 0,0 0 1,-1 0-1,1 1 1,-1-1-1,-1 0 0,1 0 1,-1 1-1,0-1 1,0 0-1,0 0 0,-1 1 1,0-1-1,0 0 1,0 0-1,-1 0 0,1 0 1,-1 0-1,0 0 1,-1 0-1,1-1 0,-1 1 1,0-1-1,0 1 1,-5 4-1,2-3 15,1 0 0,-1 0 0,0 0 0,0-1 0,0 0 1,-1 0-1,0 0 0,0-1 0,0 0 0,0-1 0,-1 0 0,1 0 0,-1 0 0,0-1 0,0 0 0,0 0 1,-12 0-1,20-3-176,-1 1 1,1-1-1,0 1 1,0-1 0,-1 1-1,1-1 1,0 1-1,0-1 1,-1 1 0,1-1-1,0 0 1,0 1-1,0-1 1,0 1 0,0-1-1,0 0 1,0 1-1,0-1 1,0 1 0,0-1-1,0 0 1,0 1 0,1-1-1,-1 1 1,0-1-1,0 0 1,1 1 0,-1-1-1,0 1 1,1-1-1,0 0 1,9-21-3638,8-7-2144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17713,'0'0'4644,"-26"63"-2370,12-26-576,1 4-65,2 3-479,3 0-482,1-2-287,4 0-257,3-5-64,0-3-64,0-6 32,0-4-160,5-8-865,0-6-1346,0-10-2177,3 0-2979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8810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5.xml"/><Relationship Id="rId299" Type="http://schemas.openxmlformats.org/officeDocument/2006/relationships/customXml" Target="../ink/ink1245.xml"/><Relationship Id="rId21" Type="http://schemas.openxmlformats.org/officeDocument/2006/relationships/image" Target="../media/image2207.png"/><Relationship Id="rId63" Type="http://schemas.openxmlformats.org/officeDocument/2006/relationships/customXml" Target="../ink/ink1129.xml"/><Relationship Id="rId159" Type="http://schemas.openxmlformats.org/officeDocument/2006/relationships/customXml" Target="../ink/ink1176.xml"/><Relationship Id="rId324" Type="http://schemas.openxmlformats.org/officeDocument/2006/relationships/image" Target="../media/image2359.png"/><Relationship Id="rId170" Type="http://schemas.openxmlformats.org/officeDocument/2006/relationships/image" Target="../media/image2281.png"/><Relationship Id="rId226" Type="http://schemas.openxmlformats.org/officeDocument/2006/relationships/customXml" Target="../ink/ink1209.xml"/><Relationship Id="rId268" Type="http://schemas.openxmlformats.org/officeDocument/2006/relationships/customXml" Target="../ink/ink1230.xml"/><Relationship Id="rId32" Type="http://schemas.openxmlformats.org/officeDocument/2006/relationships/image" Target="../media/image2213.png"/><Relationship Id="rId74" Type="http://schemas.openxmlformats.org/officeDocument/2006/relationships/image" Target="../media/image2234.png"/><Relationship Id="rId128" Type="http://schemas.openxmlformats.org/officeDocument/2006/relationships/image" Target="../media/image2260.png"/><Relationship Id="rId5" Type="http://schemas.openxmlformats.org/officeDocument/2006/relationships/image" Target="../media/image2199.png"/><Relationship Id="rId181" Type="http://schemas.openxmlformats.org/officeDocument/2006/relationships/customXml" Target="../ink/ink1187.xml"/><Relationship Id="rId237" Type="http://schemas.openxmlformats.org/officeDocument/2006/relationships/image" Target="../media/image2315.png"/><Relationship Id="rId279" Type="http://schemas.openxmlformats.org/officeDocument/2006/relationships/image" Target="../media/image2336.png"/><Relationship Id="rId43" Type="http://schemas.openxmlformats.org/officeDocument/2006/relationships/customXml" Target="../ink/ink1119.xml"/><Relationship Id="rId139" Type="http://schemas.openxmlformats.org/officeDocument/2006/relationships/customXml" Target="../ink/ink1166.xml"/><Relationship Id="rId290" Type="http://schemas.openxmlformats.org/officeDocument/2006/relationships/customXml" Target="../ink/ink1241.xml"/><Relationship Id="rId304" Type="http://schemas.openxmlformats.org/officeDocument/2006/relationships/image" Target="../media/image2349.png"/><Relationship Id="rId85" Type="http://schemas.openxmlformats.org/officeDocument/2006/relationships/customXml" Target="../ink/ink1140.xml"/><Relationship Id="rId150" Type="http://schemas.openxmlformats.org/officeDocument/2006/relationships/image" Target="../media/image2271.png"/><Relationship Id="rId192" Type="http://schemas.openxmlformats.org/officeDocument/2006/relationships/customXml" Target="../ink/ink1192.xml"/><Relationship Id="rId206" Type="http://schemas.openxmlformats.org/officeDocument/2006/relationships/customXml" Target="../ink/ink1199.xml"/><Relationship Id="rId248" Type="http://schemas.openxmlformats.org/officeDocument/2006/relationships/customXml" Target="../ink/ink1220.xml"/><Relationship Id="rId12" Type="http://schemas.openxmlformats.org/officeDocument/2006/relationships/customXml" Target="../ink/ink1104.xml"/><Relationship Id="rId108" Type="http://schemas.openxmlformats.org/officeDocument/2006/relationships/image" Target="../media/image2250.png"/><Relationship Id="rId315" Type="http://schemas.openxmlformats.org/officeDocument/2006/relationships/customXml" Target="../ink/ink1253.xml"/><Relationship Id="rId54" Type="http://schemas.openxmlformats.org/officeDocument/2006/relationships/image" Target="../media/image2224.png"/><Relationship Id="rId96" Type="http://schemas.openxmlformats.org/officeDocument/2006/relationships/image" Target="../media/image2245.png"/><Relationship Id="rId161" Type="http://schemas.openxmlformats.org/officeDocument/2006/relationships/customXml" Target="../ink/ink1177.xml"/><Relationship Id="rId217" Type="http://schemas.openxmlformats.org/officeDocument/2006/relationships/image" Target="../media/image2305.png"/><Relationship Id="rId259" Type="http://schemas.openxmlformats.org/officeDocument/2006/relationships/image" Target="../media/image2326.png"/><Relationship Id="rId23" Type="http://schemas.openxmlformats.org/officeDocument/2006/relationships/image" Target="../media/image2208.png"/><Relationship Id="rId119" Type="http://schemas.openxmlformats.org/officeDocument/2006/relationships/customXml" Target="../ink/ink1156.xml"/><Relationship Id="rId270" Type="http://schemas.openxmlformats.org/officeDocument/2006/relationships/customXml" Target="../ink/ink1231.xml"/><Relationship Id="rId326" Type="http://schemas.openxmlformats.org/officeDocument/2006/relationships/image" Target="../media/image2360.png"/><Relationship Id="rId65" Type="http://schemas.openxmlformats.org/officeDocument/2006/relationships/customXml" Target="../ink/ink1130.xml"/><Relationship Id="rId130" Type="http://schemas.openxmlformats.org/officeDocument/2006/relationships/image" Target="../media/image2261.png"/><Relationship Id="rId172" Type="http://schemas.openxmlformats.org/officeDocument/2006/relationships/image" Target="../media/image2282.png"/><Relationship Id="rId228" Type="http://schemas.openxmlformats.org/officeDocument/2006/relationships/customXml" Target="../ink/ink1210.xml"/><Relationship Id="rId281" Type="http://schemas.openxmlformats.org/officeDocument/2006/relationships/image" Target="../media/image2337.png"/><Relationship Id="rId34" Type="http://schemas.openxmlformats.org/officeDocument/2006/relationships/image" Target="../media/image2214.png"/><Relationship Id="rId76" Type="http://schemas.openxmlformats.org/officeDocument/2006/relationships/image" Target="../media/image2235.png"/><Relationship Id="rId141" Type="http://schemas.openxmlformats.org/officeDocument/2006/relationships/customXml" Target="../ink/ink1167.xml"/><Relationship Id="rId7" Type="http://schemas.openxmlformats.org/officeDocument/2006/relationships/image" Target="../media/image2200.png"/><Relationship Id="rId162" Type="http://schemas.openxmlformats.org/officeDocument/2006/relationships/image" Target="../media/image2277.png"/><Relationship Id="rId183" Type="http://schemas.openxmlformats.org/officeDocument/2006/relationships/customXml" Target="../ink/ink1188.xml"/><Relationship Id="rId218" Type="http://schemas.openxmlformats.org/officeDocument/2006/relationships/customXml" Target="../ink/ink1205.xml"/><Relationship Id="rId239" Type="http://schemas.openxmlformats.org/officeDocument/2006/relationships/image" Target="../media/image2316.png"/><Relationship Id="rId250" Type="http://schemas.openxmlformats.org/officeDocument/2006/relationships/customXml" Target="../ink/ink1221.xml"/><Relationship Id="rId271" Type="http://schemas.openxmlformats.org/officeDocument/2006/relationships/image" Target="../media/image2332.png"/><Relationship Id="rId292" Type="http://schemas.openxmlformats.org/officeDocument/2006/relationships/customXml" Target="../ink/ink1242.xml"/><Relationship Id="rId306" Type="http://schemas.openxmlformats.org/officeDocument/2006/relationships/image" Target="../media/image2350.png"/><Relationship Id="rId24" Type="http://schemas.openxmlformats.org/officeDocument/2006/relationships/customXml" Target="../ink/ink1110.xml"/><Relationship Id="rId45" Type="http://schemas.openxmlformats.org/officeDocument/2006/relationships/customXml" Target="../ink/ink1120.xml"/><Relationship Id="rId66" Type="http://schemas.openxmlformats.org/officeDocument/2006/relationships/image" Target="../media/image2230.png"/><Relationship Id="rId87" Type="http://schemas.openxmlformats.org/officeDocument/2006/relationships/customXml" Target="../ink/ink1141.xml"/><Relationship Id="rId110" Type="http://schemas.openxmlformats.org/officeDocument/2006/relationships/image" Target="../media/image2251.png"/><Relationship Id="rId131" Type="http://schemas.openxmlformats.org/officeDocument/2006/relationships/customXml" Target="../ink/ink1162.xml"/><Relationship Id="rId152" Type="http://schemas.openxmlformats.org/officeDocument/2006/relationships/image" Target="../media/image2272.png"/><Relationship Id="rId173" Type="http://schemas.openxmlformats.org/officeDocument/2006/relationships/customXml" Target="../ink/ink1183.xml"/><Relationship Id="rId194" Type="http://schemas.openxmlformats.org/officeDocument/2006/relationships/customXml" Target="../ink/ink1193.xml"/><Relationship Id="rId208" Type="http://schemas.openxmlformats.org/officeDocument/2006/relationships/customXml" Target="../ink/ink1200.xml"/><Relationship Id="rId229" Type="http://schemas.openxmlformats.org/officeDocument/2006/relationships/image" Target="../media/image2311.png"/><Relationship Id="rId240" Type="http://schemas.openxmlformats.org/officeDocument/2006/relationships/customXml" Target="../ink/ink1216.xml"/><Relationship Id="rId261" Type="http://schemas.openxmlformats.org/officeDocument/2006/relationships/image" Target="../media/image2327.png"/><Relationship Id="rId14" Type="http://schemas.openxmlformats.org/officeDocument/2006/relationships/customXml" Target="../ink/ink1105.xml"/><Relationship Id="rId35" Type="http://schemas.openxmlformats.org/officeDocument/2006/relationships/customXml" Target="../ink/ink1115.xml"/><Relationship Id="rId56" Type="http://schemas.openxmlformats.org/officeDocument/2006/relationships/image" Target="../media/image2225.png"/><Relationship Id="rId77" Type="http://schemas.openxmlformats.org/officeDocument/2006/relationships/customXml" Target="../ink/ink1136.xml"/><Relationship Id="rId100" Type="http://schemas.openxmlformats.org/officeDocument/2006/relationships/image" Target="../media/image2246.png"/><Relationship Id="rId282" Type="http://schemas.openxmlformats.org/officeDocument/2006/relationships/customXml" Target="../ink/ink1237.xml"/><Relationship Id="rId317" Type="http://schemas.openxmlformats.org/officeDocument/2006/relationships/customXml" Target="../ink/ink1254.xml"/><Relationship Id="rId8" Type="http://schemas.openxmlformats.org/officeDocument/2006/relationships/customXml" Target="../ink/ink1102.xml"/><Relationship Id="rId98" Type="http://schemas.openxmlformats.org/officeDocument/2006/relationships/image" Target="../media/image19.wmf"/><Relationship Id="rId121" Type="http://schemas.openxmlformats.org/officeDocument/2006/relationships/customXml" Target="../ink/ink1157.xml"/><Relationship Id="rId142" Type="http://schemas.openxmlformats.org/officeDocument/2006/relationships/image" Target="../media/image2267.png"/><Relationship Id="rId163" Type="http://schemas.openxmlformats.org/officeDocument/2006/relationships/customXml" Target="../ink/ink1178.xml"/><Relationship Id="rId184" Type="http://schemas.openxmlformats.org/officeDocument/2006/relationships/image" Target="../media/image2288.png"/><Relationship Id="rId219" Type="http://schemas.openxmlformats.org/officeDocument/2006/relationships/image" Target="../media/image2306.png"/><Relationship Id="rId230" Type="http://schemas.openxmlformats.org/officeDocument/2006/relationships/customXml" Target="../ink/ink1211.xml"/><Relationship Id="rId251" Type="http://schemas.openxmlformats.org/officeDocument/2006/relationships/image" Target="../media/image2322.png"/><Relationship Id="rId25" Type="http://schemas.openxmlformats.org/officeDocument/2006/relationships/image" Target="../media/image2209.png"/><Relationship Id="rId46" Type="http://schemas.openxmlformats.org/officeDocument/2006/relationships/image" Target="../media/image2220.png"/><Relationship Id="rId67" Type="http://schemas.openxmlformats.org/officeDocument/2006/relationships/customXml" Target="../ink/ink1131.xml"/><Relationship Id="rId272" Type="http://schemas.openxmlformats.org/officeDocument/2006/relationships/customXml" Target="../ink/ink1232.xml"/><Relationship Id="rId293" Type="http://schemas.openxmlformats.org/officeDocument/2006/relationships/image" Target="../media/image2343.png"/><Relationship Id="rId307" Type="http://schemas.openxmlformats.org/officeDocument/2006/relationships/customXml" Target="../ink/ink1249.xml"/><Relationship Id="rId88" Type="http://schemas.openxmlformats.org/officeDocument/2006/relationships/image" Target="../media/image2241.png"/><Relationship Id="rId111" Type="http://schemas.openxmlformats.org/officeDocument/2006/relationships/customXml" Target="../ink/ink1152.xml"/><Relationship Id="rId132" Type="http://schemas.openxmlformats.org/officeDocument/2006/relationships/image" Target="../media/image2262.png"/><Relationship Id="rId153" Type="http://schemas.openxmlformats.org/officeDocument/2006/relationships/customXml" Target="../ink/ink1173.xml"/><Relationship Id="rId174" Type="http://schemas.openxmlformats.org/officeDocument/2006/relationships/image" Target="../media/image2283.png"/><Relationship Id="rId195" Type="http://schemas.openxmlformats.org/officeDocument/2006/relationships/image" Target="../media/image2294.png"/><Relationship Id="rId209" Type="http://schemas.openxmlformats.org/officeDocument/2006/relationships/image" Target="../media/image2301.png"/><Relationship Id="rId220" Type="http://schemas.openxmlformats.org/officeDocument/2006/relationships/customXml" Target="../ink/ink1206.xml"/><Relationship Id="rId241" Type="http://schemas.openxmlformats.org/officeDocument/2006/relationships/image" Target="../media/image2317.png"/><Relationship Id="rId15" Type="http://schemas.openxmlformats.org/officeDocument/2006/relationships/image" Target="../media/image2204.png"/><Relationship Id="rId36" Type="http://schemas.openxmlformats.org/officeDocument/2006/relationships/image" Target="../media/image2215.png"/><Relationship Id="rId57" Type="http://schemas.openxmlformats.org/officeDocument/2006/relationships/customXml" Target="../ink/ink1126.xml"/><Relationship Id="rId262" Type="http://schemas.openxmlformats.org/officeDocument/2006/relationships/customXml" Target="../ink/ink1227.xml"/><Relationship Id="rId283" Type="http://schemas.openxmlformats.org/officeDocument/2006/relationships/image" Target="../media/image2338.png"/><Relationship Id="rId318" Type="http://schemas.openxmlformats.org/officeDocument/2006/relationships/image" Target="../media/image2356.png"/><Relationship Id="rId78" Type="http://schemas.openxmlformats.org/officeDocument/2006/relationships/image" Target="../media/image2236.png"/><Relationship Id="rId99" Type="http://schemas.openxmlformats.org/officeDocument/2006/relationships/customXml" Target="../ink/ink1146.xml"/><Relationship Id="rId101" Type="http://schemas.openxmlformats.org/officeDocument/2006/relationships/customXml" Target="../ink/ink1147.xml"/><Relationship Id="rId122" Type="http://schemas.openxmlformats.org/officeDocument/2006/relationships/image" Target="../media/image2257.png"/><Relationship Id="rId143" Type="http://schemas.openxmlformats.org/officeDocument/2006/relationships/customXml" Target="../ink/ink1168.xml"/><Relationship Id="rId164" Type="http://schemas.openxmlformats.org/officeDocument/2006/relationships/image" Target="../media/image2278.png"/><Relationship Id="rId185" Type="http://schemas.openxmlformats.org/officeDocument/2006/relationships/customXml" Target="../ink/ink1189.xml"/><Relationship Id="rId9" Type="http://schemas.openxmlformats.org/officeDocument/2006/relationships/image" Target="../media/image2201.png"/><Relationship Id="rId210" Type="http://schemas.openxmlformats.org/officeDocument/2006/relationships/customXml" Target="../ink/ink1201.xml"/><Relationship Id="rId26" Type="http://schemas.openxmlformats.org/officeDocument/2006/relationships/customXml" Target="../ink/ink1111.xml"/><Relationship Id="rId231" Type="http://schemas.openxmlformats.org/officeDocument/2006/relationships/image" Target="../media/image2312.png"/><Relationship Id="rId252" Type="http://schemas.openxmlformats.org/officeDocument/2006/relationships/customXml" Target="../ink/ink1222.xml"/><Relationship Id="rId273" Type="http://schemas.openxmlformats.org/officeDocument/2006/relationships/image" Target="../media/image2333.png"/><Relationship Id="rId294" Type="http://schemas.openxmlformats.org/officeDocument/2006/relationships/customXml" Target="../ink/ink1243.xml"/><Relationship Id="rId308" Type="http://schemas.openxmlformats.org/officeDocument/2006/relationships/image" Target="../media/image2351.png"/><Relationship Id="rId47" Type="http://schemas.openxmlformats.org/officeDocument/2006/relationships/customXml" Target="../ink/ink1121.xml"/><Relationship Id="rId68" Type="http://schemas.openxmlformats.org/officeDocument/2006/relationships/image" Target="../media/image2231.png"/><Relationship Id="rId89" Type="http://schemas.openxmlformats.org/officeDocument/2006/relationships/customXml" Target="../ink/ink1142.xml"/><Relationship Id="rId112" Type="http://schemas.openxmlformats.org/officeDocument/2006/relationships/image" Target="../media/image2252.png"/><Relationship Id="rId133" Type="http://schemas.openxmlformats.org/officeDocument/2006/relationships/customXml" Target="../ink/ink1163.xml"/><Relationship Id="rId154" Type="http://schemas.openxmlformats.org/officeDocument/2006/relationships/image" Target="../media/image2273.png"/><Relationship Id="rId175" Type="http://schemas.openxmlformats.org/officeDocument/2006/relationships/customXml" Target="../ink/ink1184.xml"/><Relationship Id="rId196" Type="http://schemas.openxmlformats.org/officeDocument/2006/relationships/customXml" Target="../ink/ink1194.xml"/><Relationship Id="rId200" Type="http://schemas.openxmlformats.org/officeDocument/2006/relationships/customXml" Target="../ink/ink1196.xml"/><Relationship Id="rId16" Type="http://schemas.openxmlformats.org/officeDocument/2006/relationships/customXml" Target="../ink/ink1106.xml"/><Relationship Id="rId221" Type="http://schemas.openxmlformats.org/officeDocument/2006/relationships/image" Target="../media/image2307.png"/><Relationship Id="rId242" Type="http://schemas.openxmlformats.org/officeDocument/2006/relationships/customXml" Target="../ink/ink1217.xml"/><Relationship Id="rId263" Type="http://schemas.openxmlformats.org/officeDocument/2006/relationships/image" Target="../media/image2328.png"/><Relationship Id="rId284" Type="http://schemas.openxmlformats.org/officeDocument/2006/relationships/customXml" Target="../ink/ink1238.xml"/><Relationship Id="rId319" Type="http://schemas.openxmlformats.org/officeDocument/2006/relationships/customXml" Target="../ink/ink1255.xml"/><Relationship Id="rId37" Type="http://schemas.openxmlformats.org/officeDocument/2006/relationships/customXml" Target="../ink/ink1116.xml"/><Relationship Id="rId58" Type="http://schemas.openxmlformats.org/officeDocument/2006/relationships/image" Target="../media/image2226.png"/><Relationship Id="rId79" Type="http://schemas.openxmlformats.org/officeDocument/2006/relationships/customXml" Target="../ink/ink1137.xml"/><Relationship Id="rId102" Type="http://schemas.openxmlformats.org/officeDocument/2006/relationships/image" Target="../media/image2247.png"/><Relationship Id="rId123" Type="http://schemas.openxmlformats.org/officeDocument/2006/relationships/customXml" Target="../ink/ink1158.xml"/><Relationship Id="rId144" Type="http://schemas.openxmlformats.org/officeDocument/2006/relationships/image" Target="../media/image2268.png"/><Relationship Id="rId90" Type="http://schemas.openxmlformats.org/officeDocument/2006/relationships/image" Target="../media/image2242.png"/><Relationship Id="rId165" Type="http://schemas.openxmlformats.org/officeDocument/2006/relationships/customXml" Target="../ink/ink1179.xml"/><Relationship Id="rId186" Type="http://schemas.openxmlformats.org/officeDocument/2006/relationships/image" Target="../media/image2289.png"/><Relationship Id="rId211" Type="http://schemas.openxmlformats.org/officeDocument/2006/relationships/image" Target="../media/image2302.png"/><Relationship Id="rId232" Type="http://schemas.openxmlformats.org/officeDocument/2006/relationships/customXml" Target="../ink/ink1212.xml"/><Relationship Id="rId253" Type="http://schemas.openxmlformats.org/officeDocument/2006/relationships/image" Target="../media/image2323.png"/><Relationship Id="rId274" Type="http://schemas.openxmlformats.org/officeDocument/2006/relationships/customXml" Target="../ink/ink1233.xml"/><Relationship Id="rId295" Type="http://schemas.openxmlformats.org/officeDocument/2006/relationships/image" Target="../media/image2344.png"/><Relationship Id="rId309" Type="http://schemas.openxmlformats.org/officeDocument/2006/relationships/customXml" Target="../ink/ink1250.xml"/><Relationship Id="rId27" Type="http://schemas.openxmlformats.org/officeDocument/2006/relationships/image" Target="../media/image2210.png"/><Relationship Id="rId48" Type="http://schemas.openxmlformats.org/officeDocument/2006/relationships/image" Target="../media/image2221.png"/><Relationship Id="rId69" Type="http://schemas.openxmlformats.org/officeDocument/2006/relationships/customXml" Target="../ink/ink1132.xml"/><Relationship Id="rId113" Type="http://schemas.openxmlformats.org/officeDocument/2006/relationships/customXml" Target="../ink/ink1153.xml"/><Relationship Id="rId134" Type="http://schemas.openxmlformats.org/officeDocument/2006/relationships/image" Target="../media/image2263.png"/><Relationship Id="rId320" Type="http://schemas.openxmlformats.org/officeDocument/2006/relationships/image" Target="../media/image2357.png"/><Relationship Id="rId80" Type="http://schemas.openxmlformats.org/officeDocument/2006/relationships/image" Target="../media/image2237.png"/><Relationship Id="rId155" Type="http://schemas.openxmlformats.org/officeDocument/2006/relationships/customXml" Target="../ink/ink1174.xml"/><Relationship Id="rId176" Type="http://schemas.openxmlformats.org/officeDocument/2006/relationships/image" Target="../media/image2284.png"/><Relationship Id="rId197" Type="http://schemas.openxmlformats.org/officeDocument/2006/relationships/image" Target="../media/image2295.png"/><Relationship Id="rId201" Type="http://schemas.openxmlformats.org/officeDocument/2006/relationships/image" Target="../media/image2297.png"/><Relationship Id="rId222" Type="http://schemas.openxmlformats.org/officeDocument/2006/relationships/customXml" Target="../ink/ink1207.xml"/><Relationship Id="rId243" Type="http://schemas.openxmlformats.org/officeDocument/2006/relationships/image" Target="../media/image2318.png"/><Relationship Id="rId264" Type="http://schemas.openxmlformats.org/officeDocument/2006/relationships/customXml" Target="../ink/ink1228.xml"/><Relationship Id="rId285" Type="http://schemas.openxmlformats.org/officeDocument/2006/relationships/image" Target="../media/image2339.png"/><Relationship Id="rId17" Type="http://schemas.openxmlformats.org/officeDocument/2006/relationships/image" Target="../media/image2205.png"/><Relationship Id="rId38" Type="http://schemas.openxmlformats.org/officeDocument/2006/relationships/image" Target="../media/image2216.png"/><Relationship Id="rId59" Type="http://schemas.openxmlformats.org/officeDocument/2006/relationships/customXml" Target="../ink/ink1127.xml"/><Relationship Id="rId103" Type="http://schemas.openxmlformats.org/officeDocument/2006/relationships/customXml" Target="../ink/ink1148.xml"/><Relationship Id="rId124" Type="http://schemas.openxmlformats.org/officeDocument/2006/relationships/image" Target="../media/image2258.png"/><Relationship Id="rId310" Type="http://schemas.openxmlformats.org/officeDocument/2006/relationships/image" Target="../media/image2352.png"/><Relationship Id="rId70" Type="http://schemas.openxmlformats.org/officeDocument/2006/relationships/image" Target="../media/image2232.png"/><Relationship Id="rId91" Type="http://schemas.openxmlformats.org/officeDocument/2006/relationships/customXml" Target="../ink/ink1143.xml"/><Relationship Id="rId145" Type="http://schemas.openxmlformats.org/officeDocument/2006/relationships/customXml" Target="../ink/ink1169.xml"/><Relationship Id="rId166" Type="http://schemas.openxmlformats.org/officeDocument/2006/relationships/image" Target="../media/image2279.png"/><Relationship Id="rId187" Type="http://schemas.openxmlformats.org/officeDocument/2006/relationships/image" Target="../media/image2290.png"/><Relationship Id="rId1" Type="http://schemas.openxmlformats.org/officeDocument/2006/relationships/vmlDrawing" Target="../drawings/vmlDrawing4.vml"/><Relationship Id="rId212" Type="http://schemas.openxmlformats.org/officeDocument/2006/relationships/customXml" Target="../ink/ink1202.xml"/><Relationship Id="rId233" Type="http://schemas.openxmlformats.org/officeDocument/2006/relationships/image" Target="../media/image2313.png"/><Relationship Id="rId254" Type="http://schemas.openxmlformats.org/officeDocument/2006/relationships/customXml" Target="../ink/ink1223.xml"/><Relationship Id="rId28" Type="http://schemas.openxmlformats.org/officeDocument/2006/relationships/customXml" Target="../ink/ink1112.xml"/><Relationship Id="rId49" Type="http://schemas.openxmlformats.org/officeDocument/2006/relationships/customXml" Target="../ink/ink1122.xml"/><Relationship Id="rId114" Type="http://schemas.openxmlformats.org/officeDocument/2006/relationships/image" Target="../media/image2253.png"/><Relationship Id="rId275" Type="http://schemas.openxmlformats.org/officeDocument/2006/relationships/image" Target="../media/image2334.png"/><Relationship Id="rId296" Type="http://schemas.openxmlformats.org/officeDocument/2006/relationships/image" Target="../media/image2345.png"/><Relationship Id="rId300" Type="http://schemas.openxmlformats.org/officeDocument/2006/relationships/image" Target="../media/image2347.png"/><Relationship Id="rId60" Type="http://schemas.openxmlformats.org/officeDocument/2006/relationships/image" Target="../media/image2227.png"/><Relationship Id="rId81" Type="http://schemas.openxmlformats.org/officeDocument/2006/relationships/customXml" Target="../ink/ink1138.xml"/><Relationship Id="rId135" Type="http://schemas.openxmlformats.org/officeDocument/2006/relationships/customXml" Target="../ink/ink1164.xml"/><Relationship Id="rId156" Type="http://schemas.openxmlformats.org/officeDocument/2006/relationships/image" Target="../media/image2274.png"/><Relationship Id="rId177" Type="http://schemas.openxmlformats.org/officeDocument/2006/relationships/customXml" Target="../ink/ink1185.xml"/><Relationship Id="rId198" Type="http://schemas.openxmlformats.org/officeDocument/2006/relationships/customXml" Target="../ink/ink1195.xml"/><Relationship Id="rId321" Type="http://schemas.openxmlformats.org/officeDocument/2006/relationships/customXml" Target="../ink/ink1256.xml"/><Relationship Id="rId202" Type="http://schemas.openxmlformats.org/officeDocument/2006/relationships/customXml" Target="../ink/ink1197.xml"/><Relationship Id="rId223" Type="http://schemas.openxmlformats.org/officeDocument/2006/relationships/image" Target="../media/image2308.png"/><Relationship Id="rId244" Type="http://schemas.openxmlformats.org/officeDocument/2006/relationships/customXml" Target="../ink/ink1218.xml"/><Relationship Id="rId18" Type="http://schemas.openxmlformats.org/officeDocument/2006/relationships/customXml" Target="../ink/ink1107.xml"/><Relationship Id="rId39" Type="http://schemas.openxmlformats.org/officeDocument/2006/relationships/customXml" Target="../ink/ink1117.xml"/><Relationship Id="rId265" Type="http://schemas.openxmlformats.org/officeDocument/2006/relationships/image" Target="../media/image2329.png"/><Relationship Id="rId286" Type="http://schemas.openxmlformats.org/officeDocument/2006/relationships/customXml" Target="../ink/ink1239.xml"/><Relationship Id="rId50" Type="http://schemas.openxmlformats.org/officeDocument/2006/relationships/image" Target="../media/image2222.png"/><Relationship Id="rId104" Type="http://schemas.openxmlformats.org/officeDocument/2006/relationships/image" Target="../media/image2248.png"/><Relationship Id="rId125" Type="http://schemas.openxmlformats.org/officeDocument/2006/relationships/customXml" Target="../ink/ink1159.xml"/><Relationship Id="rId146" Type="http://schemas.openxmlformats.org/officeDocument/2006/relationships/image" Target="../media/image2269.png"/><Relationship Id="rId167" Type="http://schemas.openxmlformats.org/officeDocument/2006/relationships/customXml" Target="../ink/ink1180.xml"/><Relationship Id="rId188" Type="http://schemas.openxmlformats.org/officeDocument/2006/relationships/customXml" Target="../ink/ink1190.xml"/><Relationship Id="rId311" Type="http://schemas.openxmlformats.org/officeDocument/2006/relationships/customXml" Target="../ink/ink1251.xml"/><Relationship Id="rId71" Type="http://schemas.openxmlformats.org/officeDocument/2006/relationships/customXml" Target="../ink/ink1133.xml"/><Relationship Id="rId92" Type="http://schemas.openxmlformats.org/officeDocument/2006/relationships/image" Target="../media/image2243.png"/><Relationship Id="rId213" Type="http://schemas.openxmlformats.org/officeDocument/2006/relationships/image" Target="../media/image2303.png"/><Relationship Id="rId234" Type="http://schemas.openxmlformats.org/officeDocument/2006/relationships/customXml" Target="../ink/ink1213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2211.png"/><Relationship Id="rId255" Type="http://schemas.openxmlformats.org/officeDocument/2006/relationships/image" Target="../media/image2324.png"/><Relationship Id="rId276" Type="http://schemas.openxmlformats.org/officeDocument/2006/relationships/customXml" Target="../ink/ink1234.xml"/><Relationship Id="rId297" Type="http://schemas.openxmlformats.org/officeDocument/2006/relationships/customXml" Target="../ink/ink1244.xml"/><Relationship Id="rId40" Type="http://schemas.openxmlformats.org/officeDocument/2006/relationships/image" Target="../media/image2217.png"/><Relationship Id="rId115" Type="http://schemas.openxmlformats.org/officeDocument/2006/relationships/customXml" Target="../ink/ink1154.xml"/><Relationship Id="rId136" Type="http://schemas.openxmlformats.org/officeDocument/2006/relationships/image" Target="../media/image2264.png"/><Relationship Id="rId157" Type="http://schemas.openxmlformats.org/officeDocument/2006/relationships/customXml" Target="../ink/ink1175.xml"/><Relationship Id="rId178" Type="http://schemas.openxmlformats.org/officeDocument/2006/relationships/image" Target="../media/image2285.png"/><Relationship Id="rId301" Type="http://schemas.openxmlformats.org/officeDocument/2006/relationships/customXml" Target="../ink/ink1246.xml"/><Relationship Id="rId322" Type="http://schemas.openxmlformats.org/officeDocument/2006/relationships/image" Target="../media/image2358.png"/><Relationship Id="rId61" Type="http://schemas.openxmlformats.org/officeDocument/2006/relationships/customXml" Target="../ink/ink1128.xml"/><Relationship Id="rId82" Type="http://schemas.openxmlformats.org/officeDocument/2006/relationships/image" Target="../media/image2238.png"/><Relationship Id="rId199" Type="http://schemas.openxmlformats.org/officeDocument/2006/relationships/image" Target="../media/image2296.png"/><Relationship Id="rId203" Type="http://schemas.openxmlformats.org/officeDocument/2006/relationships/image" Target="../media/image2298.png"/><Relationship Id="rId19" Type="http://schemas.openxmlformats.org/officeDocument/2006/relationships/image" Target="../media/image2206.png"/><Relationship Id="rId224" Type="http://schemas.openxmlformats.org/officeDocument/2006/relationships/customXml" Target="../ink/ink1208.xml"/><Relationship Id="rId245" Type="http://schemas.openxmlformats.org/officeDocument/2006/relationships/image" Target="../media/image2319.png"/><Relationship Id="rId266" Type="http://schemas.openxmlformats.org/officeDocument/2006/relationships/customXml" Target="../ink/ink1229.xml"/><Relationship Id="rId287" Type="http://schemas.openxmlformats.org/officeDocument/2006/relationships/image" Target="../media/image2340.png"/><Relationship Id="rId30" Type="http://schemas.openxmlformats.org/officeDocument/2006/relationships/customXml" Target="../ink/ink1113.xml"/><Relationship Id="rId105" Type="http://schemas.openxmlformats.org/officeDocument/2006/relationships/customXml" Target="../ink/ink1149.xml"/><Relationship Id="rId126" Type="http://schemas.openxmlformats.org/officeDocument/2006/relationships/image" Target="../media/image2259.png"/><Relationship Id="rId147" Type="http://schemas.openxmlformats.org/officeDocument/2006/relationships/customXml" Target="../ink/ink1170.xml"/><Relationship Id="rId168" Type="http://schemas.openxmlformats.org/officeDocument/2006/relationships/image" Target="../media/image2280.png"/><Relationship Id="rId312" Type="http://schemas.openxmlformats.org/officeDocument/2006/relationships/image" Target="../media/image2353.png"/><Relationship Id="rId51" Type="http://schemas.openxmlformats.org/officeDocument/2006/relationships/customXml" Target="../ink/ink1123.xml"/><Relationship Id="rId72" Type="http://schemas.openxmlformats.org/officeDocument/2006/relationships/image" Target="../media/image2233.png"/><Relationship Id="rId93" Type="http://schemas.openxmlformats.org/officeDocument/2006/relationships/customXml" Target="../ink/ink1144.xml"/><Relationship Id="rId189" Type="http://schemas.openxmlformats.org/officeDocument/2006/relationships/image" Target="../media/image2291.png"/><Relationship Id="rId3" Type="http://schemas.openxmlformats.org/officeDocument/2006/relationships/image" Target="../media/image22.emf"/><Relationship Id="rId214" Type="http://schemas.openxmlformats.org/officeDocument/2006/relationships/customXml" Target="../ink/ink1203.xml"/><Relationship Id="rId235" Type="http://schemas.openxmlformats.org/officeDocument/2006/relationships/image" Target="../media/image2314.png"/><Relationship Id="rId256" Type="http://schemas.openxmlformats.org/officeDocument/2006/relationships/customXml" Target="../ink/ink1224.xml"/><Relationship Id="rId277" Type="http://schemas.openxmlformats.org/officeDocument/2006/relationships/image" Target="../media/image2335.png"/><Relationship Id="rId298" Type="http://schemas.openxmlformats.org/officeDocument/2006/relationships/image" Target="../media/image2346.png"/><Relationship Id="rId116" Type="http://schemas.openxmlformats.org/officeDocument/2006/relationships/image" Target="../media/image2254.png"/><Relationship Id="rId137" Type="http://schemas.openxmlformats.org/officeDocument/2006/relationships/customXml" Target="../ink/ink1165.xml"/><Relationship Id="rId158" Type="http://schemas.openxmlformats.org/officeDocument/2006/relationships/image" Target="../media/image2275.png"/><Relationship Id="rId302" Type="http://schemas.openxmlformats.org/officeDocument/2006/relationships/image" Target="../media/image2348.png"/><Relationship Id="rId323" Type="http://schemas.openxmlformats.org/officeDocument/2006/relationships/customXml" Target="../ink/ink1257.xml"/><Relationship Id="rId20" Type="http://schemas.openxmlformats.org/officeDocument/2006/relationships/customXml" Target="../ink/ink1108.xml"/><Relationship Id="rId41" Type="http://schemas.openxmlformats.org/officeDocument/2006/relationships/customXml" Target="../ink/ink1118.xml"/><Relationship Id="rId62" Type="http://schemas.openxmlformats.org/officeDocument/2006/relationships/image" Target="../media/image2228.png"/><Relationship Id="rId83" Type="http://schemas.openxmlformats.org/officeDocument/2006/relationships/customXml" Target="../ink/ink1139.xml"/><Relationship Id="rId179" Type="http://schemas.openxmlformats.org/officeDocument/2006/relationships/customXml" Target="../ink/ink1186.xml"/><Relationship Id="rId190" Type="http://schemas.openxmlformats.org/officeDocument/2006/relationships/customXml" Target="../ink/ink1191.xml"/><Relationship Id="rId204" Type="http://schemas.openxmlformats.org/officeDocument/2006/relationships/customXml" Target="../ink/ink1198.xml"/><Relationship Id="rId225" Type="http://schemas.openxmlformats.org/officeDocument/2006/relationships/image" Target="../media/image2309.png"/><Relationship Id="rId246" Type="http://schemas.openxmlformats.org/officeDocument/2006/relationships/customXml" Target="../ink/ink1219.xml"/><Relationship Id="rId267" Type="http://schemas.openxmlformats.org/officeDocument/2006/relationships/image" Target="../media/image2330.png"/><Relationship Id="rId288" Type="http://schemas.openxmlformats.org/officeDocument/2006/relationships/customXml" Target="../ink/ink1240.xml"/><Relationship Id="rId106" Type="http://schemas.openxmlformats.org/officeDocument/2006/relationships/image" Target="../media/image2249.png"/><Relationship Id="rId127" Type="http://schemas.openxmlformats.org/officeDocument/2006/relationships/customXml" Target="../ink/ink1160.xml"/><Relationship Id="rId313" Type="http://schemas.openxmlformats.org/officeDocument/2006/relationships/customXml" Target="../ink/ink1252.xml"/><Relationship Id="rId10" Type="http://schemas.openxmlformats.org/officeDocument/2006/relationships/customXml" Target="../ink/ink1103.xml"/><Relationship Id="rId31" Type="http://schemas.openxmlformats.org/officeDocument/2006/relationships/image" Target="../media/image2212.png"/><Relationship Id="rId52" Type="http://schemas.openxmlformats.org/officeDocument/2006/relationships/image" Target="../media/image2223.png"/><Relationship Id="rId73" Type="http://schemas.openxmlformats.org/officeDocument/2006/relationships/customXml" Target="../ink/ink1134.xml"/><Relationship Id="rId94" Type="http://schemas.openxmlformats.org/officeDocument/2006/relationships/image" Target="../media/image2244.png"/><Relationship Id="rId148" Type="http://schemas.openxmlformats.org/officeDocument/2006/relationships/image" Target="../media/image2270.png"/><Relationship Id="rId169" Type="http://schemas.openxmlformats.org/officeDocument/2006/relationships/customXml" Target="../ink/ink1181.xml"/><Relationship Id="rId4" Type="http://schemas.openxmlformats.org/officeDocument/2006/relationships/customXml" Target="../ink/ink1100.xml"/><Relationship Id="rId180" Type="http://schemas.openxmlformats.org/officeDocument/2006/relationships/image" Target="../media/image2286.png"/><Relationship Id="rId215" Type="http://schemas.openxmlformats.org/officeDocument/2006/relationships/image" Target="../media/image2304.png"/><Relationship Id="rId236" Type="http://schemas.openxmlformats.org/officeDocument/2006/relationships/customXml" Target="../ink/ink1214.xml"/><Relationship Id="rId257" Type="http://schemas.openxmlformats.org/officeDocument/2006/relationships/image" Target="../media/image2325.png"/><Relationship Id="rId278" Type="http://schemas.openxmlformats.org/officeDocument/2006/relationships/customXml" Target="../ink/ink1235.xml"/><Relationship Id="rId303" Type="http://schemas.openxmlformats.org/officeDocument/2006/relationships/customXml" Target="../ink/ink1247.xml"/><Relationship Id="rId42" Type="http://schemas.openxmlformats.org/officeDocument/2006/relationships/image" Target="../media/image2218.png"/><Relationship Id="rId84" Type="http://schemas.openxmlformats.org/officeDocument/2006/relationships/image" Target="../media/image2239.png"/><Relationship Id="rId138" Type="http://schemas.openxmlformats.org/officeDocument/2006/relationships/image" Target="../media/image2265.png"/><Relationship Id="rId191" Type="http://schemas.openxmlformats.org/officeDocument/2006/relationships/image" Target="../media/image2292.png"/><Relationship Id="rId205" Type="http://schemas.openxmlformats.org/officeDocument/2006/relationships/image" Target="../media/image2299.png"/><Relationship Id="rId247" Type="http://schemas.openxmlformats.org/officeDocument/2006/relationships/image" Target="../media/image2320.png"/><Relationship Id="rId107" Type="http://schemas.openxmlformats.org/officeDocument/2006/relationships/customXml" Target="../ink/ink1150.xml"/><Relationship Id="rId289" Type="http://schemas.openxmlformats.org/officeDocument/2006/relationships/image" Target="../media/image2341.png"/><Relationship Id="rId11" Type="http://schemas.openxmlformats.org/officeDocument/2006/relationships/image" Target="../media/image2202.png"/><Relationship Id="rId53" Type="http://schemas.openxmlformats.org/officeDocument/2006/relationships/customXml" Target="../ink/ink1124.xml"/><Relationship Id="rId149" Type="http://schemas.openxmlformats.org/officeDocument/2006/relationships/customXml" Target="../ink/ink1171.xml"/><Relationship Id="rId314" Type="http://schemas.openxmlformats.org/officeDocument/2006/relationships/image" Target="../media/image2354.png"/><Relationship Id="rId95" Type="http://schemas.openxmlformats.org/officeDocument/2006/relationships/customXml" Target="../ink/ink1145.xml"/><Relationship Id="rId160" Type="http://schemas.openxmlformats.org/officeDocument/2006/relationships/image" Target="../media/image2276.png"/><Relationship Id="rId216" Type="http://schemas.openxmlformats.org/officeDocument/2006/relationships/customXml" Target="../ink/ink1204.xml"/><Relationship Id="rId258" Type="http://schemas.openxmlformats.org/officeDocument/2006/relationships/customXml" Target="../ink/ink1225.xml"/><Relationship Id="rId22" Type="http://schemas.openxmlformats.org/officeDocument/2006/relationships/customXml" Target="../ink/ink1109.xml"/><Relationship Id="rId64" Type="http://schemas.openxmlformats.org/officeDocument/2006/relationships/image" Target="../media/image2229.png"/><Relationship Id="rId118" Type="http://schemas.openxmlformats.org/officeDocument/2006/relationships/image" Target="../media/image2255.png"/><Relationship Id="rId325" Type="http://schemas.openxmlformats.org/officeDocument/2006/relationships/customXml" Target="../ink/ink1258.xml"/><Relationship Id="rId171" Type="http://schemas.openxmlformats.org/officeDocument/2006/relationships/customXml" Target="../ink/ink1182.xml"/><Relationship Id="rId227" Type="http://schemas.openxmlformats.org/officeDocument/2006/relationships/image" Target="../media/image2310.png"/><Relationship Id="rId269" Type="http://schemas.openxmlformats.org/officeDocument/2006/relationships/image" Target="../media/image2331.png"/><Relationship Id="rId33" Type="http://schemas.openxmlformats.org/officeDocument/2006/relationships/customXml" Target="../ink/ink1114.xml"/><Relationship Id="rId129" Type="http://schemas.openxmlformats.org/officeDocument/2006/relationships/customXml" Target="../ink/ink1161.xml"/><Relationship Id="rId280" Type="http://schemas.openxmlformats.org/officeDocument/2006/relationships/customXml" Target="../ink/ink1236.xml"/><Relationship Id="rId75" Type="http://schemas.openxmlformats.org/officeDocument/2006/relationships/customXml" Target="../ink/ink1135.xml"/><Relationship Id="rId140" Type="http://schemas.openxmlformats.org/officeDocument/2006/relationships/image" Target="../media/image2266.png"/><Relationship Id="rId182" Type="http://schemas.openxmlformats.org/officeDocument/2006/relationships/image" Target="../media/image2287.png"/><Relationship Id="rId6" Type="http://schemas.openxmlformats.org/officeDocument/2006/relationships/customXml" Target="../ink/ink1101.xml"/><Relationship Id="rId238" Type="http://schemas.openxmlformats.org/officeDocument/2006/relationships/customXml" Target="../ink/ink1215.xml"/><Relationship Id="rId291" Type="http://schemas.openxmlformats.org/officeDocument/2006/relationships/image" Target="../media/image2342.png"/><Relationship Id="rId305" Type="http://schemas.openxmlformats.org/officeDocument/2006/relationships/customXml" Target="../ink/ink1248.xml"/><Relationship Id="rId44" Type="http://schemas.openxmlformats.org/officeDocument/2006/relationships/image" Target="../media/image2219.png"/><Relationship Id="rId86" Type="http://schemas.openxmlformats.org/officeDocument/2006/relationships/image" Target="../media/image2240.png"/><Relationship Id="rId151" Type="http://schemas.openxmlformats.org/officeDocument/2006/relationships/customXml" Target="../ink/ink1172.xml"/><Relationship Id="rId193" Type="http://schemas.openxmlformats.org/officeDocument/2006/relationships/image" Target="../media/image2293.png"/><Relationship Id="rId207" Type="http://schemas.openxmlformats.org/officeDocument/2006/relationships/image" Target="../media/image2300.png"/><Relationship Id="rId249" Type="http://schemas.openxmlformats.org/officeDocument/2006/relationships/image" Target="../media/image2321.png"/><Relationship Id="rId13" Type="http://schemas.openxmlformats.org/officeDocument/2006/relationships/image" Target="../media/image2203.png"/><Relationship Id="rId109" Type="http://schemas.openxmlformats.org/officeDocument/2006/relationships/customXml" Target="../ink/ink1151.xml"/><Relationship Id="rId260" Type="http://schemas.openxmlformats.org/officeDocument/2006/relationships/customXml" Target="../ink/ink1226.xml"/><Relationship Id="rId316" Type="http://schemas.openxmlformats.org/officeDocument/2006/relationships/image" Target="../media/image2355.png"/><Relationship Id="rId55" Type="http://schemas.openxmlformats.org/officeDocument/2006/relationships/customXml" Target="../ink/ink1125.xml"/><Relationship Id="rId97" Type="http://schemas.openxmlformats.org/officeDocument/2006/relationships/oleObject" Target="../embeddings/oleObject15.bin"/><Relationship Id="rId120" Type="http://schemas.openxmlformats.org/officeDocument/2006/relationships/image" Target="../media/image2256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315.xml"/><Relationship Id="rId21" Type="http://schemas.openxmlformats.org/officeDocument/2006/relationships/customXml" Target="../ink/ink1267.xml"/><Relationship Id="rId42" Type="http://schemas.openxmlformats.org/officeDocument/2006/relationships/image" Target="../media/image2380.png"/><Relationship Id="rId63" Type="http://schemas.openxmlformats.org/officeDocument/2006/relationships/customXml" Target="../ink/ink1288.xml"/><Relationship Id="rId84" Type="http://schemas.openxmlformats.org/officeDocument/2006/relationships/image" Target="../media/image2401.png"/><Relationship Id="rId138" Type="http://schemas.openxmlformats.org/officeDocument/2006/relationships/image" Target="../media/image2427.png"/><Relationship Id="rId159" Type="http://schemas.openxmlformats.org/officeDocument/2006/relationships/customXml" Target="../ink/ink1335.xml"/><Relationship Id="rId170" Type="http://schemas.openxmlformats.org/officeDocument/2006/relationships/image" Target="../media/image2443.png"/><Relationship Id="rId107" Type="http://schemas.openxmlformats.org/officeDocument/2006/relationships/customXml" Target="../ink/ink1310.xml"/><Relationship Id="rId11" Type="http://schemas.openxmlformats.org/officeDocument/2006/relationships/customXml" Target="../ink/ink1262.xml"/><Relationship Id="rId32" Type="http://schemas.openxmlformats.org/officeDocument/2006/relationships/image" Target="../media/image2375.png"/><Relationship Id="rId53" Type="http://schemas.openxmlformats.org/officeDocument/2006/relationships/customXml" Target="../ink/ink1283.xml"/><Relationship Id="rId74" Type="http://schemas.openxmlformats.org/officeDocument/2006/relationships/image" Target="../media/image2396.png"/><Relationship Id="rId128" Type="http://schemas.openxmlformats.org/officeDocument/2006/relationships/image" Target="../media/image2422.png"/><Relationship Id="rId149" Type="http://schemas.openxmlformats.org/officeDocument/2006/relationships/customXml" Target="../ink/ink1330.xml"/><Relationship Id="rId5" Type="http://schemas.openxmlformats.org/officeDocument/2006/relationships/customXml" Target="../ink/ink1259.xml"/><Relationship Id="rId95" Type="http://schemas.openxmlformats.org/officeDocument/2006/relationships/customXml" Target="../ink/ink1304.xml"/><Relationship Id="rId160" Type="http://schemas.openxmlformats.org/officeDocument/2006/relationships/image" Target="../media/image2438.png"/><Relationship Id="rId22" Type="http://schemas.openxmlformats.org/officeDocument/2006/relationships/image" Target="../media/image2370.png"/><Relationship Id="rId43" Type="http://schemas.openxmlformats.org/officeDocument/2006/relationships/customXml" Target="../ink/ink1278.xml"/><Relationship Id="rId64" Type="http://schemas.openxmlformats.org/officeDocument/2006/relationships/image" Target="../media/image2391.png"/><Relationship Id="rId118" Type="http://schemas.openxmlformats.org/officeDocument/2006/relationships/image" Target="../media/image2418.png"/><Relationship Id="rId139" Type="http://schemas.openxmlformats.org/officeDocument/2006/relationships/customXml" Target="../ink/ink1325.xml"/><Relationship Id="rId85" Type="http://schemas.openxmlformats.org/officeDocument/2006/relationships/customXml" Target="../ink/ink1299.xml"/><Relationship Id="rId150" Type="http://schemas.openxmlformats.org/officeDocument/2006/relationships/image" Target="../media/image2433.png"/><Relationship Id="rId171" Type="http://schemas.openxmlformats.org/officeDocument/2006/relationships/customXml" Target="../ink/ink1341.xml"/><Relationship Id="rId12" Type="http://schemas.openxmlformats.org/officeDocument/2006/relationships/image" Target="../media/image2365.png"/><Relationship Id="rId33" Type="http://schemas.openxmlformats.org/officeDocument/2006/relationships/customXml" Target="../ink/ink1273.xml"/><Relationship Id="rId108" Type="http://schemas.openxmlformats.org/officeDocument/2006/relationships/image" Target="../media/image2413.png"/><Relationship Id="rId129" Type="http://schemas.openxmlformats.org/officeDocument/2006/relationships/customXml" Target="../ink/ink1320.xml"/><Relationship Id="rId54" Type="http://schemas.openxmlformats.org/officeDocument/2006/relationships/image" Target="../media/image2386.png"/><Relationship Id="rId70" Type="http://schemas.openxmlformats.org/officeDocument/2006/relationships/image" Target="../media/image2394.png"/><Relationship Id="rId75" Type="http://schemas.openxmlformats.org/officeDocument/2006/relationships/customXml" Target="../ink/ink1294.xml"/><Relationship Id="rId91" Type="http://schemas.openxmlformats.org/officeDocument/2006/relationships/customXml" Target="../ink/ink1302.xml"/><Relationship Id="rId96" Type="http://schemas.openxmlformats.org/officeDocument/2006/relationships/image" Target="../media/image2407.png"/><Relationship Id="rId140" Type="http://schemas.openxmlformats.org/officeDocument/2006/relationships/image" Target="../media/image2428.png"/><Relationship Id="rId145" Type="http://schemas.openxmlformats.org/officeDocument/2006/relationships/customXml" Target="../ink/ink1328.xml"/><Relationship Id="rId161" Type="http://schemas.openxmlformats.org/officeDocument/2006/relationships/customXml" Target="../ink/ink1336.xml"/><Relationship Id="rId166" Type="http://schemas.openxmlformats.org/officeDocument/2006/relationships/image" Target="../media/image244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62.png"/><Relationship Id="rId23" Type="http://schemas.openxmlformats.org/officeDocument/2006/relationships/customXml" Target="../ink/ink1268.xml"/><Relationship Id="rId28" Type="http://schemas.openxmlformats.org/officeDocument/2006/relationships/image" Target="../media/image2373.png"/><Relationship Id="rId49" Type="http://schemas.openxmlformats.org/officeDocument/2006/relationships/customXml" Target="../ink/ink1281.xml"/><Relationship Id="rId114" Type="http://schemas.openxmlformats.org/officeDocument/2006/relationships/image" Target="../media/image2416.png"/><Relationship Id="rId119" Type="http://schemas.openxmlformats.org/officeDocument/2006/relationships/customXml" Target="../ink/ink1316.xml"/><Relationship Id="rId44" Type="http://schemas.openxmlformats.org/officeDocument/2006/relationships/image" Target="../media/image2381.png"/><Relationship Id="rId60" Type="http://schemas.openxmlformats.org/officeDocument/2006/relationships/image" Target="../media/image2389.png"/><Relationship Id="rId65" Type="http://schemas.openxmlformats.org/officeDocument/2006/relationships/customXml" Target="../ink/ink1289.xml"/><Relationship Id="rId81" Type="http://schemas.openxmlformats.org/officeDocument/2006/relationships/customXml" Target="../ink/ink1297.xml"/><Relationship Id="rId86" Type="http://schemas.openxmlformats.org/officeDocument/2006/relationships/image" Target="../media/image2402.png"/><Relationship Id="rId130" Type="http://schemas.openxmlformats.org/officeDocument/2006/relationships/image" Target="../media/image2423.png"/><Relationship Id="rId135" Type="http://schemas.openxmlformats.org/officeDocument/2006/relationships/customXml" Target="../ink/ink1323.xml"/><Relationship Id="rId151" Type="http://schemas.openxmlformats.org/officeDocument/2006/relationships/customXml" Target="../ink/ink1331.xml"/><Relationship Id="rId156" Type="http://schemas.openxmlformats.org/officeDocument/2006/relationships/image" Target="../media/image2436.png"/><Relationship Id="rId172" Type="http://schemas.openxmlformats.org/officeDocument/2006/relationships/image" Target="../media/image24.png"/><Relationship Id="rId13" Type="http://schemas.openxmlformats.org/officeDocument/2006/relationships/customXml" Target="../ink/ink1263.xml"/><Relationship Id="rId18" Type="http://schemas.openxmlformats.org/officeDocument/2006/relationships/image" Target="../media/image2368.png"/><Relationship Id="rId39" Type="http://schemas.openxmlformats.org/officeDocument/2006/relationships/customXml" Target="../ink/ink1276.xml"/><Relationship Id="rId109" Type="http://schemas.openxmlformats.org/officeDocument/2006/relationships/customXml" Target="../ink/ink1311.xml"/><Relationship Id="rId34" Type="http://schemas.openxmlformats.org/officeDocument/2006/relationships/image" Target="../media/image2376.png"/><Relationship Id="rId50" Type="http://schemas.openxmlformats.org/officeDocument/2006/relationships/image" Target="../media/image2384.png"/><Relationship Id="rId55" Type="http://schemas.openxmlformats.org/officeDocument/2006/relationships/customXml" Target="../ink/ink1284.xml"/><Relationship Id="rId76" Type="http://schemas.openxmlformats.org/officeDocument/2006/relationships/image" Target="../media/image2397.png"/><Relationship Id="rId97" Type="http://schemas.openxmlformats.org/officeDocument/2006/relationships/customXml" Target="../ink/ink1305.xml"/><Relationship Id="rId104" Type="http://schemas.openxmlformats.org/officeDocument/2006/relationships/image" Target="../media/image2411.png"/><Relationship Id="rId120" Type="http://schemas.openxmlformats.org/officeDocument/2006/relationships/image" Target="../media/image2419.png"/><Relationship Id="rId125" Type="http://schemas.openxmlformats.org/officeDocument/2006/relationships/oleObject" Target="../embeddings/oleObject15.bin"/><Relationship Id="rId141" Type="http://schemas.openxmlformats.org/officeDocument/2006/relationships/customXml" Target="../ink/ink1326.xml"/><Relationship Id="rId146" Type="http://schemas.openxmlformats.org/officeDocument/2006/relationships/image" Target="../media/image2431.png"/><Relationship Id="rId167" Type="http://schemas.openxmlformats.org/officeDocument/2006/relationships/customXml" Target="../ink/ink1339.xml"/><Relationship Id="rId7" Type="http://schemas.openxmlformats.org/officeDocument/2006/relationships/customXml" Target="../ink/ink1260.xml"/><Relationship Id="rId71" Type="http://schemas.openxmlformats.org/officeDocument/2006/relationships/customXml" Target="../ink/ink1292.xml"/><Relationship Id="rId92" Type="http://schemas.openxmlformats.org/officeDocument/2006/relationships/image" Target="../media/image2405.png"/><Relationship Id="rId162" Type="http://schemas.openxmlformats.org/officeDocument/2006/relationships/image" Target="../media/image2439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271.xml"/><Relationship Id="rId24" Type="http://schemas.openxmlformats.org/officeDocument/2006/relationships/image" Target="../media/image2371.png"/><Relationship Id="rId40" Type="http://schemas.openxmlformats.org/officeDocument/2006/relationships/image" Target="../media/image2379.png"/><Relationship Id="rId45" Type="http://schemas.openxmlformats.org/officeDocument/2006/relationships/customXml" Target="../ink/ink1279.xml"/><Relationship Id="rId66" Type="http://schemas.openxmlformats.org/officeDocument/2006/relationships/image" Target="../media/image2392.png"/><Relationship Id="rId87" Type="http://schemas.openxmlformats.org/officeDocument/2006/relationships/customXml" Target="../ink/ink1300.xml"/><Relationship Id="rId110" Type="http://schemas.openxmlformats.org/officeDocument/2006/relationships/image" Target="../media/image2414.png"/><Relationship Id="rId115" Type="http://schemas.openxmlformats.org/officeDocument/2006/relationships/customXml" Target="../ink/ink1314.xml"/><Relationship Id="rId131" Type="http://schemas.openxmlformats.org/officeDocument/2006/relationships/customXml" Target="../ink/ink1321.xml"/><Relationship Id="rId136" Type="http://schemas.openxmlformats.org/officeDocument/2006/relationships/image" Target="../media/image2426.png"/><Relationship Id="rId157" Type="http://schemas.openxmlformats.org/officeDocument/2006/relationships/customXml" Target="../ink/ink1334.xml"/><Relationship Id="rId61" Type="http://schemas.openxmlformats.org/officeDocument/2006/relationships/customXml" Target="../ink/ink1287.xml"/><Relationship Id="rId82" Type="http://schemas.openxmlformats.org/officeDocument/2006/relationships/image" Target="../media/image2400.png"/><Relationship Id="rId152" Type="http://schemas.openxmlformats.org/officeDocument/2006/relationships/image" Target="../media/image2434.png"/><Relationship Id="rId19" Type="http://schemas.openxmlformats.org/officeDocument/2006/relationships/customXml" Target="../ink/ink1266.xml"/><Relationship Id="rId14" Type="http://schemas.openxmlformats.org/officeDocument/2006/relationships/image" Target="../media/image2366.png"/><Relationship Id="rId30" Type="http://schemas.openxmlformats.org/officeDocument/2006/relationships/image" Target="../media/image2374.png"/><Relationship Id="rId35" Type="http://schemas.openxmlformats.org/officeDocument/2006/relationships/customXml" Target="../ink/ink1274.xml"/><Relationship Id="rId56" Type="http://schemas.openxmlformats.org/officeDocument/2006/relationships/image" Target="../media/image2387.png"/><Relationship Id="rId77" Type="http://schemas.openxmlformats.org/officeDocument/2006/relationships/customXml" Target="../ink/ink1295.xml"/><Relationship Id="rId100" Type="http://schemas.openxmlformats.org/officeDocument/2006/relationships/image" Target="../media/image2409.png"/><Relationship Id="rId105" Type="http://schemas.openxmlformats.org/officeDocument/2006/relationships/customXml" Target="../ink/ink1309.xml"/><Relationship Id="rId126" Type="http://schemas.openxmlformats.org/officeDocument/2006/relationships/image" Target="../media/image19.wmf"/><Relationship Id="rId147" Type="http://schemas.openxmlformats.org/officeDocument/2006/relationships/customXml" Target="../ink/ink1329.xml"/><Relationship Id="rId168" Type="http://schemas.openxmlformats.org/officeDocument/2006/relationships/image" Target="../media/image2442.png"/><Relationship Id="rId8" Type="http://schemas.openxmlformats.org/officeDocument/2006/relationships/image" Target="../media/image2363.png"/><Relationship Id="rId51" Type="http://schemas.openxmlformats.org/officeDocument/2006/relationships/customXml" Target="../ink/ink1282.xml"/><Relationship Id="rId72" Type="http://schemas.openxmlformats.org/officeDocument/2006/relationships/image" Target="../media/image2395.png"/><Relationship Id="rId93" Type="http://schemas.openxmlformats.org/officeDocument/2006/relationships/customXml" Target="../ink/ink1303.xml"/><Relationship Id="rId98" Type="http://schemas.openxmlformats.org/officeDocument/2006/relationships/image" Target="../media/image2408.png"/><Relationship Id="rId121" Type="http://schemas.openxmlformats.org/officeDocument/2006/relationships/customXml" Target="../ink/ink1317.xml"/><Relationship Id="rId142" Type="http://schemas.openxmlformats.org/officeDocument/2006/relationships/image" Target="../media/image2429.png"/><Relationship Id="rId163" Type="http://schemas.openxmlformats.org/officeDocument/2006/relationships/customXml" Target="../ink/ink1337.xml"/><Relationship Id="rId3" Type="http://schemas.openxmlformats.org/officeDocument/2006/relationships/oleObject" Target="../embeddings/oleObject17.bin"/><Relationship Id="rId25" Type="http://schemas.openxmlformats.org/officeDocument/2006/relationships/customXml" Target="../ink/ink1269.xml"/><Relationship Id="rId46" Type="http://schemas.openxmlformats.org/officeDocument/2006/relationships/image" Target="../media/image2382.png"/><Relationship Id="rId67" Type="http://schemas.openxmlformats.org/officeDocument/2006/relationships/customXml" Target="../ink/ink1290.xml"/><Relationship Id="rId116" Type="http://schemas.openxmlformats.org/officeDocument/2006/relationships/image" Target="../media/image2417.png"/><Relationship Id="rId137" Type="http://schemas.openxmlformats.org/officeDocument/2006/relationships/customXml" Target="../ink/ink1324.xml"/><Relationship Id="rId158" Type="http://schemas.openxmlformats.org/officeDocument/2006/relationships/image" Target="../media/image2437.png"/><Relationship Id="rId20" Type="http://schemas.openxmlformats.org/officeDocument/2006/relationships/image" Target="../media/image2369.png"/><Relationship Id="rId41" Type="http://schemas.openxmlformats.org/officeDocument/2006/relationships/customXml" Target="../ink/ink1277.xml"/><Relationship Id="rId62" Type="http://schemas.openxmlformats.org/officeDocument/2006/relationships/image" Target="../media/image2390.png"/><Relationship Id="rId83" Type="http://schemas.openxmlformats.org/officeDocument/2006/relationships/customXml" Target="../ink/ink1298.xml"/><Relationship Id="rId88" Type="http://schemas.openxmlformats.org/officeDocument/2006/relationships/image" Target="../media/image2403.png"/><Relationship Id="rId111" Type="http://schemas.openxmlformats.org/officeDocument/2006/relationships/customXml" Target="../ink/ink1312.xml"/><Relationship Id="rId132" Type="http://schemas.openxmlformats.org/officeDocument/2006/relationships/image" Target="../media/image2424.png"/><Relationship Id="rId153" Type="http://schemas.openxmlformats.org/officeDocument/2006/relationships/customXml" Target="../ink/ink1332.xml"/><Relationship Id="rId15" Type="http://schemas.openxmlformats.org/officeDocument/2006/relationships/customXml" Target="../ink/ink1264.xml"/><Relationship Id="rId36" Type="http://schemas.openxmlformats.org/officeDocument/2006/relationships/image" Target="../media/image2377.png"/><Relationship Id="rId57" Type="http://schemas.openxmlformats.org/officeDocument/2006/relationships/customXml" Target="../ink/ink1285.xml"/><Relationship Id="rId106" Type="http://schemas.openxmlformats.org/officeDocument/2006/relationships/image" Target="../media/image2412.png"/><Relationship Id="rId127" Type="http://schemas.openxmlformats.org/officeDocument/2006/relationships/customXml" Target="../ink/ink1319.xml"/><Relationship Id="rId10" Type="http://schemas.openxmlformats.org/officeDocument/2006/relationships/image" Target="../media/image2364.png"/><Relationship Id="rId31" Type="http://schemas.openxmlformats.org/officeDocument/2006/relationships/customXml" Target="../ink/ink1272.xml"/><Relationship Id="rId52" Type="http://schemas.openxmlformats.org/officeDocument/2006/relationships/image" Target="../media/image2385.png"/><Relationship Id="rId73" Type="http://schemas.openxmlformats.org/officeDocument/2006/relationships/customXml" Target="../ink/ink1293.xml"/><Relationship Id="rId78" Type="http://schemas.openxmlformats.org/officeDocument/2006/relationships/image" Target="../media/image2398.png"/><Relationship Id="rId94" Type="http://schemas.openxmlformats.org/officeDocument/2006/relationships/image" Target="../media/image2406.png"/><Relationship Id="rId99" Type="http://schemas.openxmlformats.org/officeDocument/2006/relationships/customXml" Target="../ink/ink1306.xml"/><Relationship Id="rId101" Type="http://schemas.openxmlformats.org/officeDocument/2006/relationships/customXml" Target="../ink/ink1307.xml"/><Relationship Id="rId122" Type="http://schemas.openxmlformats.org/officeDocument/2006/relationships/image" Target="../media/image2420.png"/><Relationship Id="rId143" Type="http://schemas.openxmlformats.org/officeDocument/2006/relationships/customXml" Target="../ink/ink1327.xml"/><Relationship Id="rId148" Type="http://schemas.openxmlformats.org/officeDocument/2006/relationships/image" Target="../media/image2432.png"/><Relationship Id="rId164" Type="http://schemas.openxmlformats.org/officeDocument/2006/relationships/image" Target="../media/image2440.png"/><Relationship Id="rId169" Type="http://schemas.openxmlformats.org/officeDocument/2006/relationships/customXml" Target="../ink/ink1340.xml"/><Relationship Id="rId4" Type="http://schemas.openxmlformats.org/officeDocument/2006/relationships/image" Target="../media/image23.wmf"/><Relationship Id="rId9" Type="http://schemas.openxmlformats.org/officeDocument/2006/relationships/customXml" Target="../ink/ink1261.xml"/><Relationship Id="rId26" Type="http://schemas.openxmlformats.org/officeDocument/2006/relationships/image" Target="../media/image2372.png"/><Relationship Id="rId47" Type="http://schemas.openxmlformats.org/officeDocument/2006/relationships/customXml" Target="../ink/ink1280.xml"/><Relationship Id="rId68" Type="http://schemas.openxmlformats.org/officeDocument/2006/relationships/image" Target="../media/image2393.png"/><Relationship Id="rId89" Type="http://schemas.openxmlformats.org/officeDocument/2006/relationships/customXml" Target="../ink/ink1301.xml"/><Relationship Id="rId112" Type="http://schemas.openxmlformats.org/officeDocument/2006/relationships/image" Target="../media/image2415.png"/><Relationship Id="rId133" Type="http://schemas.openxmlformats.org/officeDocument/2006/relationships/customXml" Target="../ink/ink1322.xml"/><Relationship Id="rId154" Type="http://schemas.openxmlformats.org/officeDocument/2006/relationships/image" Target="../media/image2435.png"/><Relationship Id="rId16" Type="http://schemas.openxmlformats.org/officeDocument/2006/relationships/image" Target="../media/image2367.png"/><Relationship Id="rId37" Type="http://schemas.openxmlformats.org/officeDocument/2006/relationships/customXml" Target="../ink/ink1275.xml"/><Relationship Id="rId58" Type="http://schemas.openxmlformats.org/officeDocument/2006/relationships/image" Target="../media/image2388.png"/><Relationship Id="rId79" Type="http://schemas.openxmlformats.org/officeDocument/2006/relationships/customXml" Target="../ink/ink1296.xml"/><Relationship Id="rId102" Type="http://schemas.openxmlformats.org/officeDocument/2006/relationships/image" Target="../media/image2410.png"/><Relationship Id="rId123" Type="http://schemas.openxmlformats.org/officeDocument/2006/relationships/customXml" Target="../ink/ink1318.xml"/><Relationship Id="rId144" Type="http://schemas.openxmlformats.org/officeDocument/2006/relationships/image" Target="../media/image2430.png"/><Relationship Id="rId90" Type="http://schemas.openxmlformats.org/officeDocument/2006/relationships/image" Target="../media/image2404.png"/><Relationship Id="rId165" Type="http://schemas.openxmlformats.org/officeDocument/2006/relationships/customXml" Target="../ink/ink1338.xml"/><Relationship Id="rId27" Type="http://schemas.openxmlformats.org/officeDocument/2006/relationships/customXml" Target="../ink/ink1270.xml"/><Relationship Id="rId48" Type="http://schemas.openxmlformats.org/officeDocument/2006/relationships/image" Target="../media/image2383.png"/><Relationship Id="rId69" Type="http://schemas.openxmlformats.org/officeDocument/2006/relationships/customXml" Target="../ink/ink1291.xml"/><Relationship Id="rId113" Type="http://schemas.openxmlformats.org/officeDocument/2006/relationships/customXml" Target="../ink/ink1313.xml"/><Relationship Id="rId134" Type="http://schemas.openxmlformats.org/officeDocument/2006/relationships/image" Target="../media/image2425.png"/><Relationship Id="rId80" Type="http://schemas.openxmlformats.org/officeDocument/2006/relationships/image" Target="../media/image2399.png"/><Relationship Id="rId155" Type="http://schemas.openxmlformats.org/officeDocument/2006/relationships/customXml" Target="../ink/ink1333.xml"/><Relationship Id="rId17" Type="http://schemas.openxmlformats.org/officeDocument/2006/relationships/customXml" Target="../ink/ink1265.xml"/><Relationship Id="rId38" Type="http://schemas.openxmlformats.org/officeDocument/2006/relationships/image" Target="../media/image2378.png"/><Relationship Id="rId59" Type="http://schemas.openxmlformats.org/officeDocument/2006/relationships/customXml" Target="../ink/ink1286.xml"/><Relationship Id="rId103" Type="http://schemas.openxmlformats.org/officeDocument/2006/relationships/customXml" Target="../ink/ink1308.xml"/><Relationship Id="rId124" Type="http://schemas.openxmlformats.org/officeDocument/2006/relationships/image" Target="../media/image2421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8.png"/><Relationship Id="rId21" Type="http://schemas.openxmlformats.org/officeDocument/2006/relationships/customXml" Target="../ink/ink1350.xml"/><Relationship Id="rId42" Type="http://schemas.openxmlformats.org/officeDocument/2006/relationships/image" Target="../media/image2461.png"/><Relationship Id="rId63" Type="http://schemas.openxmlformats.org/officeDocument/2006/relationships/image" Target="../media/image2471.png"/><Relationship Id="rId84" Type="http://schemas.openxmlformats.org/officeDocument/2006/relationships/customXml" Target="../ink/ink1382.xml"/><Relationship Id="rId138" Type="http://schemas.openxmlformats.org/officeDocument/2006/relationships/customXml" Target="../ink/ink1409.xml"/><Relationship Id="rId107" Type="http://schemas.openxmlformats.org/officeDocument/2006/relationships/image" Target="../media/image2493.png"/><Relationship Id="rId11" Type="http://schemas.openxmlformats.org/officeDocument/2006/relationships/customXml" Target="../ink/ink1345.xml"/><Relationship Id="rId32" Type="http://schemas.openxmlformats.org/officeDocument/2006/relationships/image" Target="../media/image2456.png"/><Relationship Id="rId53" Type="http://schemas.openxmlformats.org/officeDocument/2006/relationships/customXml" Target="../ink/ink1366.xml"/><Relationship Id="rId74" Type="http://schemas.openxmlformats.org/officeDocument/2006/relationships/customXml" Target="../ink/ink1377.xml"/><Relationship Id="rId128" Type="http://schemas.openxmlformats.org/officeDocument/2006/relationships/customXml" Target="../ink/ink1404.xml"/><Relationship Id="rId149" Type="http://schemas.openxmlformats.org/officeDocument/2006/relationships/image" Target="../media/image2108.png"/><Relationship Id="rId5" Type="http://schemas.openxmlformats.org/officeDocument/2006/relationships/customXml" Target="../ink/ink1342.xml"/><Relationship Id="rId95" Type="http://schemas.openxmlformats.org/officeDocument/2006/relationships/image" Target="../media/image2487.png"/><Relationship Id="rId22" Type="http://schemas.openxmlformats.org/officeDocument/2006/relationships/image" Target="../media/image2452.png"/><Relationship Id="rId27" Type="http://schemas.openxmlformats.org/officeDocument/2006/relationships/customXml" Target="../ink/ink1353.xml"/><Relationship Id="rId43" Type="http://schemas.openxmlformats.org/officeDocument/2006/relationships/customXml" Target="../ink/ink1361.xml"/><Relationship Id="rId48" Type="http://schemas.openxmlformats.org/officeDocument/2006/relationships/image" Target="../media/image2464.png"/><Relationship Id="rId64" Type="http://schemas.openxmlformats.org/officeDocument/2006/relationships/customXml" Target="../ink/ink1372.xml"/><Relationship Id="rId69" Type="http://schemas.openxmlformats.org/officeDocument/2006/relationships/image" Target="../media/image2474.png"/><Relationship Id="rId113" Type="http://schemas.openxmlformats.org/officeDocument/2006/relationships/image" Target="../media/image2496.png"/><Relationship Id="rId118" Type="http://schemas.openxmlformats.org/officeDocument/2006/relationships/customXml" Target="../ink/ink1399.xml"/><Relationship Id="rId134" Type="http://schemas.openxmlformats.org/officeDocument/2006/relationships/customXml" Target="../ink/ink1407.xml"/><Relationship Id="rId139" Type="http://schemas.openxmlformats.org/officeDocument/2006/relationships/image" Target="../media/image2509.png"/><Relationship Id="rId80" Type="http://schemas.openxmlformats.org/officeDocument/2006/relationships/customXml" Target="../ink/ink1380.xml"/><Relationship Id="rId85" Type="http://schemas.openxmlformats.org/officeDocument/2006/relationships/image" Target="../media/image2482.png"/><Relationship Id="rId150" Type="http://schemas.openxmlformats.org/officeDocument/2006/relationships/customXml" Target="../ink/ink1415.xml"/><Relationship Id="rId155" Type="http://schemas.openxmlformats.org/officeDocument/2006/relationships/image" Target="../media/image2444.png"/><Relationship Id="rId12" Type="http://schemas.openxmlformats.org/officeDocument/2006/relationships/image" Target="../media/image2447.png"/><Relationship Id="rId17" Type="http://schemas.openxmlformats.org/officeDocument/2006/relationships/customXml" Target="../ink/ink1348.xml"/><Relationship Id="rId33" Type="http://schemas.openxmlformats.org/officeDocument/2006/relationships/customXml" Target="../ink/ink1356.xml"/><Relationship Id="rId38" Type="http://schemas.openxmlformats.org/officeDocument/2006/relationships/image" Target="../media/image2459.png"/><Relationship Id="rId59" Type="http://schemas.openxmlformats.org/officeDocument/2006/relationships/customXml" Target="../ink/ink1369.xml"/><Relationship Id="rId103" Type="http://schemas.openxmlformats.org/officeDocument/2006/relationships/image" Target="../media/image2491.png"/><Relationship Id="rId108" Type="http://schemas.openxmlformats.org/officeDocument/2006/relationships/customXml" Target="../ink/ink1394.xml"/><Relationship Id="rId124" Type="http://schemas.openxmlformats.org/officeDocument/2006/relationships/customXml" Target="../ink/ink1402.xml"/><Relationship Id="rId129" Type="http://schemas.openxmlformats.org/officeDocument/2006/relationships/image" Target="../media/image2504.png"/><Relationship Id="rId54" Type="http://schemas.openxmlformats.org/officeDocument/2006/relationships/image" Target="../media/image2467.png"/><Relationship Id="rId70" Type="http://schemas.openxmlformats.org/officeDocument/2006/relationships/customXml" Target="../ink/ink1375.xml"/><Relationship Id="rId75" Type="http://schemas.openxmlformats.org/officeDocument/2006/relationships/image" Target="../media/image2477.png"/><Relationship Id="rId91" Type="http://schemas.openxmlformats.org/officeDocument/2006/relationships/image" Target="../media/image2485.png"/><Relationship Id="rId96" Type="http://schemas.openxmlformats.org/officeDocument/2006/relationships/customXml" Target="../ink/ink1388.xml"/><Relationship Id="rId140" Type="http://schemas.openxmlformats.org/officeDocument/2006/relationships/customXml" Target="../ink/ink1410.xml"/><Relationship Id="rId145" Type="http://schemas.openxmlformats.org/officeDocument/2006/relationships/image" Target="../media/image251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45.png"/><Relationship Id="rId23" Type="http://schemas.openxmlformats.org/officeDocument/2006/relationships/customXml" Target="../ink/ink1351.xml"/><Relationship Id="rId28" Type="http://schemas.openxmlformats.org/officeDocument/2006/relationships/image" Target="../media/image2454.png"/><Relationship Id="rId49" Type="http://schemas.openxmlformats.org/officeDocument/2006/relationships/customXml" Target="../ink/ink1364.xml"/><Relationship Id="rId114" Type="http://schemas.openxmlformats.org/officeDocument/2006/relationships/customXml" Target="../ink/ink1397.xml"/><Relationship Id="rId119" Type="http://schemas.openxmlformats.org/officeDocument/2006/relationships/image" Target="../media/image2499.png"/><Relationship Id="rId44" Type="http://schemas.openxmlformats.org/officeDocument/2006/relationships/image" Target="../media/image2462.png"/><Relationship Id="rId60" Type="http://schemas.openxmlformats.org/officeDocument/2006/relationships/customXml" Target="../ink/ink1370.xml"/><Relationship Id="rId65" Type="http://schemas.openxmlformats.org/officeDocument/2006/relationships/image" Target="../media/image2472.png"/><Relationship Id="rId81" Type="http://schemas.openxmlformats.org/officeDocument/2006/relationships/image" Target="../media/image2480.png"/><Relationship Id="rId86" Type="http://schemas.openxmlformats.org/officeDocument/2006/relationships/customXml" Target="../ink/ink1383.xml"/><Relationship Id="rId130" Type="http://schemas.openxmlformats.org/officeDocument/2006/relationships/customXml" Target="../ink/ink1405.xml"/><Relationship Id="rId135" Type="http://schemas.openxmlformats.org/officeDocument/2006/relationships/image" Target="../media/image2507.png"/><Relationship Id="rId151" Type="http://schemas.openxmlformats.org/officeDocument/2006/relationships/image" Target="../media/image2198.png"/><Relationship Id="rId13" Type="http://schemas.openxmlformats.org/officeDocument/2006/relationships/customXml" Target="../ink/ink1346.xml"/><Relationship Id="rId18" Type="http://schemas.openxmlformats.org/officeDocument/2006/relationships/image" Target="../media/image2450.png"/><Relationship Id="rId39" Type="http://schemas.openxmlformats.org/officeDocument/2006/relationships/customXml" Target="../ink/ink1359.xml"/><Relationship Id="rId109" Type="http://schemas.openxmlformats.org/officeDocument/2006/relationships/image" Target="../media/image2494.png"/><Relationship Id="rId34" Type="http://schemas.openxmlformats.org/officeDocument/2006/relationships/image" Target="../media/image2457.png"/><Relationship Id="rId50" Type="http://schemas.openxmlformats.org/officeDocument/2006/relationships/image" Target="../media/image2465.png"/><Relationship Id="rId55" Type="http://schemas.openxmlformats.org/officeDocument/2006/relationships/customXml" Target="../ink/ink1367.xml"/><Relationship Id="rId76" Type="http://schemas.openxmlformats.org/officeDocument/2006/relationships/customXml" Target="../ink/ink1378.xml"/><Relationship Id="rId97" Type="http://schemas.openxmlformats.org/officeDocument/2006/relationships/image" Target="../media/image2488.png"/><Relationship Id="rId104" Type="http://schemas.openxmlformats.org/officeDocument/2006/relationships/customXml" Target="../ink/ink1392.xml"/><Relationship Id="rId120" Type="http://schemas.openxmlformats.org/officeDocument/2006/relationships/customXml" Target="../ink/ink1400.xml"/><Relationship Id="rId125" Type="http://schemas.openxmlformats.org/officeDocument/2006/relationships/image" Target="../media/image2502.png"/><Relationship Id="rId141" Type="http://schemas.openxmlformats.org/officeDocument/2006/relationships/image" Target="../media/image2510.png"/><Relationship Id="rId146" Type="http://schemas.openxmlformats.org/officeDocument/2006/relationships/customXml" Target="../ink/ink1413.xml"/><Relationship Id="rId7" Type="http://schemas.openxmlformats.org/officeDocument/2006/relationships/customXml" Target="../ink/ink1343.xml"/><Relationship Id="rId71" Type="http://schemas.openxmlformats.org/officeDocument/2006/relationships/image" Target="../media/image2475.png"/><Relationship Id="rId92" Type="http://schemas.openxmlformats.org/officeDocument/2006/relationships/customXml" Target="../ink/ink1386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354.xml"/><Relationship Id="rId24" Type="http://schemas.openxmlformats.org/officeDocument/2006/relationships/image" Target="../media/image1190.png"/><Relationship Id="rId40" Type="http://schemas.openxmlformats.org/officeDocument/2006/relationships/image" Target="../media/image2460.png"/><Relationship Id="rId45" Type="http://schemas.openxmlformats.org/officeDocument/2006/relationships/customXml" Target="../ink/ink1362.xml"/><Relationship Id="rId66" Type="http://schemas.openxmlformats.org/officeDocument/2006/relationships/customXml" Target="../ink/ink1373.xml"/><Relationship Id="rId87" Type="http://schemas.openxmlformats.org/officeDocument/2006/relationships/image" Target="../media/image2483.png"/><Relationship Id="rId110" Type="http://schemas.openxmlformats.org/officeDocument/2006/relationships/customXml" Target="../ink/ink1395.xml"/><Relationship Id="rId115" Type="http://schemas.openxmlformats.org/officeDocument/2006/relationships/image" Target="../media/image2497.png"/><Relationship Id="rId131" Type="http://schemas.openxmlformats.org/officeDocument/2006/relationships/image" Target="../media/image2505.png"/><Relationship Id="rId136" Type="http://schemas.openxmlformats.org/officeDocument/2006/relationships/customXml" Target="../ink/ink1408.xml"/><Relationship Id="rId61" Type="http://schemas.openxmlformats.org/officeDocument/2006/relationships/image" Target="../media/image2470.png"/><Relationship Id="rId82" Type="http://schemas.openxmlformats.org/officeDocument/2006/relationships/customXml" Target="../ink/ink1381.xml"/><Relationship Id="rId152" Type="http://schemas.openxmlformats.org/officeDocument/2006/relationships/customXml" Target="../ink/ink1416.xml"/><Relationship Id="rId19" Type="http://schemas.openxmlformats.org/officeDocument/2006/relationships/customXml" Target="../ink/ink1349.xml"/><Relationship Id="rId14" Type="http://schemas.openxmlformats.org/officeDocument/2006/relationships/image" Target="../media/image2448.png"/><Relationship Id="rId30" Type="http://schemas.openxmlformats.org/officeDocument/2006/relationships/image" Target="../media/image2455.png"/><Relationship Id="rId35" Type="http://schemas.openxmlformats.org/officeDocument/2006/relationships/customXml" Target="../ink/ink1357.xml"/><Relationship Id="rId56" Type="http://schemas.openxmlformats.org/officeDocument/2006/relationships/image" Target="../media/image2468.png"/><Relationship Id="rId77" Type="http://schemas.openxmlformats.org/officeDocument/2006/relationships/image" Target="../media/image2478.png"/><Relationship Id="rId100" Type="http://schemas.openxmlformats.org/officeDocument/2006/relationships/customXml" Target="../ink/ink1390.xml"/><Relationship Id="rId105" Type="http://schemas.openxmlformats.org/officeDocument/2006/relationships/image" Target="../media/image2492.png"/><Relationship Id="rId126" Type="http://schemas.openxmlformats.org/officeDocument/2006/relationships/customXml" Target="../ink/ink1403.xml"/><Relationship Id="rId147" Type="http://schemas.openxmlformats.org/officeDocument/2006/relationships/image" Target="../media/image2107.png"/><Relationship Id="rId8" Type="http://schemas.openxmlformats.org/officeDocument/2006/relationships/image" Target="../media/image2446.png"/><Relationship Id="rId51" Type="http://schemas.openxmlformats.org/officeDocument/2006/relationships/customXml" Target="../ink/ink1365.xml"/><Relationship Id="rId72" Type="http://schemas.openxmlformats.org/officeDocument/2006/relationships/customXml" Target="../ink/ink1376.xml"/><Relationship Id="rId93" Type="http://schemas.openxmlformats.org/officeDocument/2006/relationships/image" Target="../media/image2486.png"/><Relationship Id="rId98" Type="http://schemas.openxmlformats.org/officeDocument/2006/relationships/customXml" Target="../ink/ink1389.xml"/><Relationship Id="rId121" Type="http://schemas.openxmlformats.org/officeDocument/2006/relationships/image" Target="../media/image2500.png"/><Relationship Id="rId142" Type="http://schemas.openxmlformats.org/officeDocument/2006/relationships/customXml" Target="../ink/ink1411.xml"/><Relationship Id="rId3" Type="http://schemas.openxmlformats.org/officeDocument/2006/relationships/oleObject" Target="../embeddings/oleObject18.bin"/><Relationship Id="rId25" Type="http://schemas.openxmlformats.org/officeDocument/2006/relationships/customXml" Target="../ink/ink1352.xml"/><Relationship Id="rId46" Type="http://schemas.openxmlformats.org/officeDocument/2006/relationships/image" Target="../media/image2463.png"/><Relationship Id="rId67" Type="http://schemas.openxmlformats.org/officeDocument/2006/relationships/image" Target="../media/image2473.png"/><Relationship Id="rId116" Type="http://schemas.openxmlformats.org/officeDocument/2006/relationships/customXml" Target="../ink/ink1398.xml"/><Relationship Id="rId137" Type="http://schemas.openxmlformats.org/officeDocument/2006/relationships/image" Target="../media/image2508.png"/><Relationship Id="rId20" Type="http://schemas.openxmlformats.org/officeDocument/2006/relationships/image" Target="../media/image2451.png"/><Relationship Id="rId41" Type="http://schemas.openxmlformats.org/officeDocument/2006/relationships/customXml" Target="../ink/ink1360.xml"/><Relationship Id="rId62" Type="http://schemas.openxmlformats.org/officeDocument/2006/relationships/customXml" Target="../ink/ink1371.xml"/><Relationship Id="rId83" Type="http://schemas.openxmlformats.org/officeDocument/2006/relationships/image" Target="../media/image2481.png"/><Relationship Id="rId88" Type="http://schemas.openxmlformats.org/officeDocument/2006/relationships/customXml" Target="../ink/ink1384.xml"/><Relationship Id="rId111" Type="http://schemas.openxmlformats.org/officeDocument/2006/relationships/image" Target="../media/image2495.png"/><Relationship Id="rId132" Type="http://schemas.openxmlformats.org/officeDocument/2006/relationships/customXml" Target="../ink/ink1406.xml"/><Relationship Id="rId153" Type="http://schemas.openxmlformats.org/officeDocument/2006/relationships/image" Target="../media/image2361.png"/><Relationship Id="rId15" Type="http://schemas.openxmlformats.org/officeDocument/2006/relationships/customXml" Target="../ink/ink1347.xml"/><Relationship Id="rId36" Type="http://schemas.openxmlformats.org/officeDocument/2006/relationships/image" Target="../media/image2458.png"/><Relationship Id="rId57" Type="http://schemas.openxmlformats.org/officeDocument/2006/relationships/customXml" Target="../ink/ink1368.xml"/><Relationship Id="rId106" Type="http://schemas.openxmlformats.org/officeDocument/2006/relationships/customXml" Target="../ink/ink1393.xml"/><Relationship Id="rId127" Type="http://schemas.openxmlformats.org/officeDocument/2006/relationships/image" Target="../media/image2503.png"/><Relationship Id="rId10" Type="http://schemas.openxmlformats.org/officeDocument/2006/relationships/image" Target="../media/image1586.png"/><Relationship Id="rId31" Type="http://schemas.openxmlformats.org/officeDocument/2006/relationships/customXml" Target="../ink/ink1355.xml"/><Relationship Id="rId52" Type="http://schemas.openxmlformats.org/officeDocument/2006/relationships/image" Target="../media/image2466.png"/><Relationship Id="rId73" Type="http://schemas.openxmlformats.org/officeDocument/2006/relationships/image" Target="../media/image2476.png"/><Relationship Id="rId78" Type="http://schemas.openxmlformats.org/officeDocument/2006/relationships/customXml" Target="../ink/ink1379.xml"/><Relationship Id="rId94" Type="http://schemas.openxmlformats.org/officeDocument/2006/relationships/customXml" Target="../ink/ink1387.xml"/><Relationship Id="rId99" Type="http://schemas.openxmlformats.org/officeDocument/2006/relationships/image" Target="../media/image2489.png"/><Relationship Id="rId101" Type="http://schemas.openxmlformats.org/officeDocument/2006/relationships/image" Target="../media/image2490.png"/><Relationship Id="rId122" Type="http://schemas.openxmlformats.org/officeDocument/2006/relationships/customXml" Target="../ink/ink1401.xml"/><Relationship Id="rId143" Type="http://schemas.openxmlformats.org/officeDocument/2006/relationships/image" Target="../media/image2511.png"/><Relationship Id="rId148" Type="http://schemas.openxmlformats.org/officeDocument/2006/relationships/customXml" Target="../ink/ink1414.xml"/><Relationship Id="rId4" Type="http://schemas.openxmlformats.org/officeDocument/2006/relationships/image" Target="../media/image25.wmf"/><Relationship Id="rId9" Type="http://schemas.openxmlformats.org/officeDocument/2006/relationships/customXml" Target="../ink/ink1344.xml"/><Relationship Id="rId26" Type="http://schemas.openxmlformats.org/officeDocument/2006/relationships/image" Target="../media/image2453.png"/><Relationship Id="rId47" Type="http://schemas.openxmlformats.org/officeDocument/2006/relationships/customXml" Target="../ink/ink1363.xml"/><Relationship Id="rId68" Type="http://schemas.openxmlformats.org/officeDocument/2006/relationships/customXml" Target="../ink/ink1374.xml"/><Relationship Id="rId89" Type="http://schemas.openxmlformats.org/officeDocument/2006/relationships/image" Target="../media/image2484.png"/><Relationship Id="rId112" Type="http://schemas.openxmlformats.org/officeDocument/2006/relationships/customXml" Target="../ink/ink1396.xml"/><Relationship Id="rId133" Type="http://schemas.openxmlformats.org/officeDocument/2006/relationships/image" Target="../media/image2506.png"/><Relationship Id="rId154" Type="http://schemas.openxmlformats.org/officeDocument/2006/relationships/customXml" Target="../ink/ink1417.xml"/><Relationship Id="rId16" Type="http://schemas.openxmlformats.org/officeDocument/2006/relationships/image" Target="../media/image2449.png"/><Relationship Id="rId37" Type="http://schemas.openxmlformats.org/officeDocument/2006/relationships/customXml" Target="../ink/ink1358.xml"/><Relationship Id="rId58" Type="http://schemas.openxmlformats.org/officeDocument/2006/relationships/image" Target="../media/image2469.png"/><Relationship Id="rId79" Type="http://schemas.openxmlformats.org/officeDocument/2006/relationships/image" Target="../media/image2479.png"/><Relationship Id="rId102" Type="http://schemas.openxmlformats.org/officeDocument/2006/relationships/customXml" Target="../ink/ink1391.xml"/><Relationship Id="rId123" Type="http://schemas.openxmlformats.org/officeDocument/2006/relationships/image" Target="../media/image2501.png"/><Relationship Id="rId144" Type="http://schemas.openxmlformats.org/officeDocument/2006/relationships/customXml" Target="../ink/ink1412.xml"/><Relationship Id="rId90" Type="http://schemas.openxmlformats.org/officeDocument/2006/relationships/customXml" Target="../ink/ink1385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0.png"/><Relationship Id="rId671" Type="http://schemas.openxmlformats.org/officeDocument/2006/relationships/customXml" Target="../ink/ink1754.xml"/><Relationship Id="rId769" Type="http://schemas.openxmlformats.org/officeDocument/2006/relationships/image" Target="../media/image2893.png"/><Relationship Id="rId21" Type="http://schemas.openxmlformats.org/officeDocument/2006/relationships/image" Target="../media/image2522.png"/><Relationship Id="rId324" Type="http://schemas.openxmlformats.org/officeDocument/2006/relationships/customXml" Target="../ink/ink1579.xml"/><Relationship Id="rId531" Type="http://schemas.openxmlformats.org/officeDocument/2006/relationships/image" Target="../media/image2775.png"/><Relationship Id="rId629" Type="http://schemas.openxmlformats.org/officeDocument/2006/relationships/image" Target="../media/image2824.png"/><Relationship Id="rId170" Type="http://schemas.openxmlformats.org/officeDocument/2006/relationships/customXml" Target="../ink/ink1502.xml"/><Relationship Id="rId836" Type="http://schemas.openxmlformats.org/officeDocument/2006/relationships/customXml" Target="../ink/ink1837.xml"/><Relationship Id="rId268" Type="http://schemas.openxmlformats.org/officeDocument/2006/relationships/customXml" Target="../ink/ink1551.xml"/><Relationship Id="rId475" Type="http://schemas.openxmlformats.org/officeDocument/2006/relationships/image" Target="../media/image2748.png"/><Relationship Id="rId682" Type="http://schemas.openxmlformats.org/officeDocument/2006/relationships/image" Target="../media/image2850.png"/><Relationship Id="rId32" Type="http://schemas.openxmlformats.org/officeDocument/2006/relationships/customXml" Target="../ink/ink1433.xml"/><Relationship Id="rId128" Type="http://schemas.openxmlformats.org/officeDocument/2006/relationships/customXml" Target="../ink/ink1481.xml"/><Relationship Id="rId335" Type="http://schemas.openxmlformats.org/officeDocument/2006/relationships/image" Target="../media/image2679.png"/><Relationship Id="rId542" Type="http://schemas.openxmlformats.org/officeDocument/2006/relationships/customXml" Target="../ink/ink1689.xml"/><Relationship Id="rId181" Type="http://schemas.openxmlformats.org/officeDocument/2006/relationships/image" Target="../media/image2602.png"/><Relationship Id="rId402" Type="http://schemas.openxmlformats.org/officeDocument/2006/relationships/customXml" Target="../ink/ink1618.xml"/><Relationship Id="rId847" Type="http://schemas.openxmlformats.org/officeDocument/2006/relationships/image" Target="../media/image2932.png"/><Relationship Id="rId279" Type="http://schemas.openxmlformats.org/officeDocument/2006/relationships/image" Target="../media/image2651.png"/><Relationship Id="rId486" Type="http://schemas.openxmlformats.org/officeDocument/2006/relationships/customXml" Target="../ink/ink1660.xml"/><Relationship Id="rId693" Type="http://schemas.openxmlformats.org/officeDocument/2006/relationships/customXml" Target="../ink/ink1765.xml"/><Relationship Id="rId707" Type="http://schemas.openxmlformats.org/officeDocument/2006/relationships/customXml" Target="../ink/ink1772.xml"/><Relationship Id="rId43" Type="http://schemas.openxmlformats.org/officeDocument/2006/relationships/image" Target="../media/image2533.png"/><Relationship Id="rId139" Type="http://schemas.openxmlformats.org/officeDocument/2006/relationships/image" Target="../media/image2581.png"/><Relationship Id="rId346" Type="http://schemas.openxmlformats.org/officeDocument/2006/relationships/customXml" Target="../ink/ink1590.xml"/><Relationship Id="rId553" Type="http://schemas.openxmlformats.org/officeDocument/2006/relationships/image" Target="../media/image2786.png"/><Relationship Id="rId760" Type="http://schemas.openxmlformats.org/officeDocument/2006/relationships/customXml" Target="../ink/ink1799.xml"/><Relationship Id="rId192" Type="http://schemas.openxmlformats.org/officeDocument/2006/relationships/customXml" Target="../ink/ink1513.xml"/><Relationship Id="rId206" Type="http://schemas.openxmlformats.org/officeDocument/2006/relationships/customXml" Target="../ink/ink1520.xml"/><Relationship Id="rId413" Type="http://schemas.openxmlformats.org/officeDocument/2006/relationships/image" Target="../media/image2718.png"/><Relationship Id="rId858" Type="http://schemas.openxmlformats.org/officeDocument/2006/relationships/customXml" Target="../ink/ink1848.xml"/><Relationship Id="rId497" Type="http://schemas.openxmlformats.org/officeDocument/2006/relationships/image" Target="../media/image2759.png"/><Relationship Id="rId620" Type="http://schemas.openxmlformats.org/officeDocument/2006/relationships/customXml" Target="../ink/ink1728.xml"/><Relationship Id="rId718" Type="http://schemas.openxmlformats.org/officeDocument/2006/relationships/customXml" Target="../ink/ink1778.xml"/><Relationship Id="rId357" Type="http://schemas.openxmlformats.org/officeDocument/2006/relationships/image" Target="../media/image2690.png"/><Relationship Id="rId54" Type="http://schemas.openxmlformats.org/officeDocument/2006/relationships/customXml" Target="../ink/ink1444.xml"/><Relationship Id="rId217" Type="http://schemas.openxmlformats.org/officeDocument/2006/relationships/image" Target="../media/image2620.png"/><Relationship Id="rId564" Type="http://schemas.openxmlformats.org/officeDocument/2006/relationships/customXml" Target="../ink/ink1700.xml"/><Relationship Id="rId771" Type="http://schemas.openxmlformats.org/officeDocument/2006/relationships/image" Target="../media/image2894.png"/><Relationship Id="rId869" Type="http://schemas.openxmlformats.org/officeDocument/2006/relationships/customXml" Target="../ink/ink1854.xml"/><Relationship Id="rId424" Type="http://schemas.openxmlformats.org/officeDocument/2006/relationships/customXml" Target="../ink/ink1629.xml"/><Relationship Id="rId631" Type="http://schemas.openxmlformats.org/officeDocument/2006/relationships/image" Target="../media/image2825.png"/><Relationship Id="rId729" Type="http://schemas.openxmlformats.org/officeDocument/2006/relationships/image" Target="../media/image2873.png"/><Relationship Id="rId270" Type="http://schemas.openxmlformats.org/officeDocument/2006/relationships/customXml" Target="../ink/ink1552.xml"/><Relationship Id="rId65" Type="http://schemas.openxmlformats.org/officeDocument/2006/relationships/image" Target="../media/image2544.png"/><Relationship Id="rId130" Type="http://schemas.openxmlformats.org/officeDocument/2006/relationships/customXml" Target="../ink/ink1482.xml"/><Relationship Id="rId368" Type="http://schemas.openxmlformats.org/officeDocument/2006/relationships/customXml" Target="../ink/ink1601.xml"/><Relationship Id="rId575" Type="http://schemas.openxmlformats.org/officeDocument/2006/relationships/image" Target="../media/image2797.png"/><Relationship Id="rId782" Type="http://schemas.openxmlformats.org/officeDocument/2006/relationships/customXml" Target="../ink/ink1810.xml"/><Relationship Id="rId228" Type="http://schemas.openxmlformats.org/officeDocument/2006/relationships/customXml" Target="../ink/ink1531.xml"/><Relationship Id="rId435" Type="http://schemas.openxmlformats.org/officeDocument/2006/relationships/image" Target="../media/image2729.png"/><Relationship Id="rId642" Type="http://schemas.openxmlformats.org/officeDocument/2006/relationships/customXml" Target="../ink/ink1739.xml"/><Relationship Id="rId281" Type="http://schemas.openxmlformats.org/officeDocument/2006/relationships/image" Target="../media/image2652.png"/><Relationship Id="rId502" Type="http://schemas.openxmlformats.org/officeDocument/2006/relationships/customXml" Target="../ink/ink1668.xml"/><Relationship Id="rId76" Type="http://schemas.openxmlformats.org/officeDocument/2006/relationships/customXml" Target="../ink/ink1455.xml"/><Relationship Id="rId141" Type="http://schemas.openxmlformats.org/officeDocument/2006/relationships/image" Target="../media/image2582.png"/><Relationship Id="rId379" Type="http://schemas.openxmlformats.org/officeDocument/2006/relationships/image" Target="../media/image2701.png"/><Relationship Id="rId586" Type="http://schemas.openxmlformats.org/officeDocument/2006/relationships/customXml" Target="../ink/ink1711.xml"/><Relationship Id="rId793" Type="http://schemas.openxmlformats.org/officeDocument/2006/relationships/image" Target="../media/image2905.png"/><Relationship Id="rId807" Type="http://schemas.openxmlformats.org/officeDocument/2006/relationships/image" Target="../media/image2912.png"/><Relationship Id="rId7" Type="http://schemas.openxmlformats.org/officeDocument/2006/relationships/image" Target="../media/image2515.png"/><Relationship Id="rId239" Type="http://schemas.openxmlformats.org/officeDocument/2006/relationships/image" Target="../media/image2631.png"/><Relationship Id="rId446" Type="http://schemas.openxmlformats.org/officeDocument/2006/relationships/customXml" Target="../ink/ink1640.xml"/><Relationship Id="rId653" Type="http://schemas.openxmlformats.org/officeDocument/2006/relationships/customXml" Target="../ink/ink1745.xml"/><Relationship Id="rId292" Type="http://schemas.openxmlformats.org/officeDocument/2006/relationships/customXml" Target="../ink/ink1563.xml"/><Relationship Id="rId306" Type="http://schemas.openxmlformats.org/officeDocument/2006/relationships/customXml" Target="../ink/ink1570.xml"/><Relationship Id="rId860" Type="http://schemas.openxmlformats.org/officeDocument/2006/relationships/customXml" Target="../ink/ink1849.xml"/><Relationship Id="rId87" Type="http://schemas.openxmlformats.org/officeDocument/2006/relationships/image" Target="../media/image2555.png"/><Relationship Id="rId513" Type="http://schemas.openxmlformats.org/officeDocument/2006/relationships/image" Target="../media/image2767.png"/><Relationship Id="rId597" Type="http://schemas.openxmlformats.org/officeDocument/2006/relationships/image" Target="../media/image2808.png"/><Relationship Id="rId720" Type="http://schemas.openxmlformats.org/officeDocument/2006/relationships/customXml" Target="../ink/ink1779.xml"/><Relationship Id="rId818" Type="http://schemas.openxmlformats.org/officeDocument/2006/relationships/customXml" Target="../ink/ink1828.xml"/><Relationship Id="rId152" Type="http://schemas.openxmlformats.org/officeDocument/2006/relationships/customXml" Target="../ink/ink1493.xml"/><Relationship Id="rId457" Type="http://schemas.openxmlformats.org/officeDocument/2006/relationships/image" Target="../media/image2740.png"/><Relationship Id="rId664" Type="http://schemas.openxmlformats.org/officeDocument/2006/relationships/image" Target="../media/image2841.png"/><Relationship Id="rId871" Type="http://schemas.openxmlformats.org/officeDocument/2006/relationships/customXml" Target="../ink/ink1855.xml"/><Relationship Id="rId14" Type="http://schemas.openxmlformats.org/officeDocument/2006/relationships/customXml" Target="../ink/ink1424.xml"/><Relationship Id="rId317" Type="http://schemas.openxmlformats.org/officeDocument/2006/relationships/image" Target="../media/image2670.png"/><Relationship Id="rId524" Type="http://schemas.openxmlformats.org/officeDocument/2006/relationships/customXml" Target="../ink/ink1680.xml"/><Relationship Id="rId731" Type="http://schemas.openxmlformats.org/officeDocument/2006/relationships/image" Target="../media/image2874.png"/><Relationship Id="rId98" Type="http://schemas.openxmlformats.org/officeDocument/2006/relationships/customXml" Target="../ink/ink1466.xml"/><Relationship Id="rId163" Type="http://schemas.openxmlformats.org/officeDocument/2006/relationships/image" Target="../media/image2593.png"/><Relationship Id="rId370" Type="http://schemas.openxmlformats.org/officeDocument/2006/relationships/customXml" Target="../ink/ink1602.xml"/><Relationship Id="rId829" Type="http://schemas.openxmlformats.org/officeDocument/2006/relationships/image" Target="../media/image2923.png"/><Relationship Id="rId230" Type="http://schemas.openxmlformats.org/officeDocument/2006/relationships/customXml" Target="../ink/ink1532.xml"/><Relationship Id="rId468" Type="http://schemas.openxmlformats.org/officeDocument/2006/relationships/customXml" Target="../ink/ink1651.xml"/><Relationship Id="rId675" Type="http://schemas.openxmlformats.org/officeDocument/2006/relationships/customXml" Target="../ink/ink1756.xml"/><Relationship Id="rId882" Type="http://schemas.openxmlformats.org/officeDocument/2006/relationships/image" Target="../media/image2949.png"/><Relationship Id="rId25" Type="http://schemas.openxmlformats.org/officeDocument/2006/relationships/image" Target="../media/image2524.png"/><Relationship Id="rId328" Type="http://schemas.openxmlformats.org/officeDocument/2006/relationships/customXml" Target="../ink/ink1581.xml"/><Relationship Id="rId535" Type="http://schemas.openxmlformats.org/officeDocument/2006/relationships/image" Target="../media/image2777.png"/><Relationship Id="rId742" Type="http://schemas.openxmlformats.org/officeDocument/2006/relationships/customXml" Target="../ink/ink1790.xml"/><Relationship Id="rId174" Type="http://schemas.openxmlformats.org/officeDocument/2006/relationships/customXml" Target="../ink/ink1504.xml"/><Relationship Id="rId381" Type="http://schemas.openxmlformats.org/officeDocument/2006/relationships/image" Target="../media/image2702.png"/><Relationship Id="rId602" Type="http://schemas.openxmlformats.org/officeDocument/2006/relationships/customXml" Target="../ink/ink1719.xml"/><Relationship Id="rId241" Type="http://schemas.openxmlformats.org/officeDocument/2006/relationships/image" Target="../media/image2632.png"/><Relationship Id="rId479" Type="http://schemas.openxmlformats.org/officeDocument/2006/relationships/image" Target="../media/image2750.png"/><Relationship Id="rId686" Type="http://schemas.openxmlformats.org/officeDocument/2006/relationships/image" Target="../media/image2852.png"/><Relationship Id="rId893" Type="http://schemas.openxmlformats.org/officeDocument/2006/relationships/image" Target="../media/image2954.png"/><Relationship Id="rId36" Type="http://schemas.openxmlformats.org/officeDocument/2006/relationships/customXml" Target="../ink/ink1435.xml"/><Relationship Id="rId339" Type="http://schemas.openxmlformats.org/officeDocument/2006/relationships/image" Target="../media/image2681.png"/><Relationship Id="rId546" Type="http://schemas.openxmlformats.org/officeDocument/2006/relationships/customXml" Target="../ink/ink1691.xml"/><Relationship Id="rId753" Type="http://schemas.openxmlformats.org/officeDocument/2006/relationships/image" Target="../media/image2885.png"/><Relationship Id="rId101" Type="http://schemas.openxmlformats.org/officeDocument/2006/relationships/image" Target="../media/image2562.png"/><Relationship Id="rId185" Type="http://schemas.openxmlformats.org/officeDocument/2006/relationships/image" Target="../media/image2604.png"/><Relationship Id="rId406" Type="http://schemas.openxmlformats.org/officeDocument/2006/relationships/customXml" Target="../ink/ink1620.xml"/><Relationship Id="rId392" Type="http://schemas.openxmlformats.org/officeDocument/2006/relationships/customXml" Target="../ink/ink1613.xml"/><Relationship Id="rId613" Type="http://schemas.openxmlformats.org/officeDocument/2006/relationships/image" Target="../media/image2816.png"/><Relationship Id="rId697" Type="http://schemas.openxmlformats.org/officeDocument/2006/relationships/customXml" Target="../ink/ink1767.xml"/><Relationship Id="rId820" Type="http://schemas.openxmlformats.org/officeDocument/2006/relationships/customXml" Target="../ink/ink1829.xml"/><Relationship Id="rId252" Type="http://schemas.openxmlformats.org/officeDocument/2006/relationships/customXml" Target="../ink/ink1543.xml"/><Relationship Id="rId47" Type="http://schemas.openxmlformats.org/officeDocument/2006/relationships/image" Target="../media/image2535.png"/><Relationship Id="rId112" Type="http://schemas.openxmlformats.org/officeDocument/2006/relationships/customXml" Target="../ink/ink1473.xml"/><Relationship Id="rId557" Type="http://schemas.openxmlformats.org/officeDocument/2006/relationships/image" Target="../media/image2788.png"/><Relationship Id="rId764" Type="http://schemas.openxmlformats.org/officeDocument/2006/relationships/customXml" Target="../ink/ink1801.xml"/><Relationship Id="rId196" Type="http://schemas.openxmlformats.org/officeDocument/2006/relationships/customXml" Target="../ink/ink1515.xml"/><Relationship Id="rId417" Type="http://schemas.openxmlformats.org/officeDocument/2006/relationships/image" Target="../media/image2720.png"/><Relationship Id="rId624" Type="http://schemas.openxmlformats.org/officeDocument/2006/relationships/customXml" Target="../ink/ink1730.xml"/><Relationship Id="rId831" Type="http://schemas.openxmlformats.org/officeDocument/2006/relationships/image" Target="../media/image2924.png"/><Relationship Id="rId263" Type="http://schemas.openxmlformats.org/officeDocument/2006/relationships/image" Target="../media/image2643.png"/><Relationship Id="rId470" Type="http://schemas.openxmlformats.org/officeDocument/2006/relationships/customXml" Target="../ink/ink1652.xml"/><Relationship Id="rId58" Type="http://schemas.openxmlformats.org/officeDocument/2006/relationships/customXml" Target="../ink/ink1446.xml"/><Relationship Id="rId123" Type="http://schemas.openxmlformats.org/officeDocument/2006/relationships/image" Target="../media/image2573.png"/><Relationship Id="rId330" Type="http://schemas.openxmlformats.org/officeDocument/2006/relationships/customXml" Target="../ink/ink1582.xml"/><Relationship Id="rId568" Type="http://schemas.openxmlformats.org/officeDocument/2006/relationships/customXml" Target="../ink/ink1702.xml"/><Relationship Id="rId775" Type="http://schemas.openxmlformats.org/officeDocument/2006/relationships/image" Target="../media/image2896.png"/><Relationship Id="rId428" Type="http://schemas.openxmlformats.org/officeDocument/2006/relationships/customXml" Target="../ink/ink1631.xml"/><Relationship Id="rId635" Type="http://schemas.openxmlformats.org/officeDocument/2006/relationships/image" Target="../media/image2827.png"/><Relationship Id="rId842" Type="http://schemas.openxmlformats.org/officeDocument/2006/relationships/customXml" Target="../ink/ink1840.xml"/><Relationship Id="rId274" Type="http://schemas.openxmlformats.org/officeDocument/2006/relationships/customXml" Target="../ink/ink1554.xml"/><Relationship Id="rId481" Type="http://schemas.openxmlformats.org/officeDocument/2006/relationships/image" Target="../media/image2751.png"/><Relationship Id="rId702" Type="http://schemas.openxmlformats.org/officeDocument/2006/relationships/image" Target="../media/image2860.png"/><Relationship Id="rId69" Type="http://schemas.openxmlformats.org/officeDocument/2006/relationships/image" Target="../media/image2546.png"/><Relationship Id="rId134" Type="http://schemas.openxmlformats.org/officeDocument/2006/relationships/customXml" Target="../ink/ink1484.xml"/><Relationship Id="rId579" Type="http://schemas.openxmlformats.org/officeDocument/2006/relationships/image" Target="../media/image2799.png"/><Relationship Id="rId786" Type="http://schemas.openxmlformats.org/officeDocument/2006/relationships/customXml" Target="../ink/ink1812.xml"/><Relationship Id="rId341" Type="http://schemas.openxmlformats.org/officeDocument/2006/relationships/image" Target="../media/image2682.png"/><Relationship Id="rId439" Type="http://schemas.openxmlformats.org/officeDocument/2006/relationships/image" Target="../media/image2731.png"/><Relationship Id="rId646" Type="http://schemas.openxmlformats.org/officeDocument/2006/relationships/customXml" Target="../ink/ink1741.xml"/><Relationship Id="rId201" Type="http://schemas.openxmlformats.org/officeDocument/2006/relationships/image" Target="../media/image2612.png"/><Relationship Id="rId285" Type="http://schemas.openxmlformats.org/officeDocument/2006/relationships/image" Target="../media/image2654.png"/><Relationship Id="rId506" Type="http://schemas.openxmlformats.org/officeDocument/2006/relationships/customXml" Target="../ink/ink1670.xml"/><Relationship Id="rId853" Type="http://schemas.openxmlformats.org/officeDocument/2006/relationships/image" Target="../media/image2935.png"/><Relationship Id="rId492" Type="http://schemas.openxmlformats.org/officeDocument/2006/relationships/customXml" Target="../ink/ink1663.xml"/><Relationship Id="rId713" Type="http://schemas.openxmlformats.org/officeDocument/2006/relationships/image" Target="../media/image2865.png"/><Relationship Id="rId797" Type="http://schemas.openxmlformats.org/officeDocument/2006/relationships/image" Target="../media/image2907.png"/><Relationship Id="rId145" Type="http://schemas.openxmlformats.org/officeDocument/2006/relationships/image" Target="../media/image2584.png"/><Relationship Id="rId352" Type="http://schemas.openxmlformats.org/officeDocument/2006/relationships/customXml" Target="../ink/ink1593.xml"/><Relationship Id="rId212" Type="http://schemas.openxmlformats.org/officeDocument/2006/relationships/customXml" Target="../ink/ink1523.xml"/><Relationship Id="rId657" Type="http://schemas.openxmlformats.org/officeDocument/2006/relationships/customXml" Target="../ink/ink1747.xml"/><Relationship Id="rId864" Type="http://schemas.openxmlformats.org/officeDocument/2006/relationships/customXml" Target="../ink/ink1851.xml"/><Relationship Id="rId296" Type="http://schemas.openxmlformats.org/officeDocument/2006/relationships/customXml" Target="../ink/ink1565.xml"/><Relationship Id="rId517" Type="http://schemas.openxmlformats.org/officeDocument/2006/relationships/customXml" Target="../ink/ink1676.xml"/><Relationship Id="rId724" Type="http://schemas.openxmlformats.org/officeDocument/2006/relationships/customXml" Target="../ink/ink1781.xml"/><Relationship Id="rId60" Type="http://schemas.openxmlformats.org/officeDocument/2006/relationships/customXml" Target="../ink/ink1447.xml"/><Relationship Id="rId156" Type="http://schemas.openxmlformats.org/officeDocument/2006/relationships/customXml" Target="../ink/ink1495.xml"/><Relationship Id="rId363" Type="http://schemas.openxmlformats.org/officeDocument/2006/relationships/image" Target="../media/image2693.png"/><Relationship Id="rId570" Type="http://schemas.openxmlformats.org/officeDocument/2006/relationships/customXml" Target="../ink/ink1703.xml"/><Relationship Id="rId223" Type="http://schemas.openxmlformats.org/officeDocument/2006/relationships/image" Target="../media/image2623.png"/><Relationship Id="rId430" Type="http://schemas.openxmlformats.org/officeDocument/2006/relationships/customXml" Target="../ink/ink1632.xml"/><Relationship Id="rId668" Type="http://schemas.openxmlformats.org/officeDocument/2006/relationships/image" Target="../media/image2843.png"/><Relationship Id="rId875" Type="http://schemas.openxmlformats.org/officeDocument/2006/relationships/customXml" Target="../ink/ink1857.xml"/><Relationship Id="rId18" Type="http://schemas.openxmlformats.org/officeDocument/2006/relationships/customXml" Target="../ink/ink1426.xml"/><Relationship Id="rId528" Type="http://schemas.openxmlformats.org/officeDocument/2006/relationships/customXml" Target="../ink/ink1682.xml"/><Relationship Id="rId735" Type="http://schemas.openxmlformats.org/officeDocument/2006/relationships/image" Target="../media/image2876.png"/><Relationship Id="rId167" Type="http://schemas.openxmlformats.org/officeDocument/2006/relationships/image" Target="../media/image2595.png"/><Relationship Id="rId374" Type="http://schemas.openxmlformats.org/officeDocument/2006/relationships/customXml" Target="../ink/ink1604.xml"/><Relationship Id="rId581" Type="http://schemas.openxmlformats.org/officeDocument/2006/relationships/image" Target="../media/image2800.png"/><Relationship Id="rId71" Type="http://schemas.openxmlformats.org/officeDocument/2006/relationships/image" Target="../media/image2547.png"/><Relationship Id="rId234" Type="http://schemas.openxmlformats.org/officeDocument/2006/relationships/customXml" Target="../ink/ink1534.xml"/><Relationship Id="rId679" Type="http://schemas.openxmlformats.org/officeDocument/2006/relationships/customXml" Target="../ink/ink1758.xml"/><Relationship Id="rId802" Type="http://schemas.openxmlformats.org/officeDocument/2006/relationships/customXml" Target="../ink/ink1820.xml"/><Relationship Id="rId886" Type="http://schemas.openxmlformats.org/officeDocument/2006/relationships/image" Target="../media/image2951.png"/><Relationship Id="rId2" Type="http://schemas.openxmlformats.org/officeDocument/2006/relationships/customXml" Target="../ink/ink1418.xml"/><Relationship Id="rId29" Type="http://schemas.openxmlformats.org/officeDocument/2006/relationships/image" Target="../media/image2526.png"/><Relationship Id="rId441" Type="http://schemas.openxmlformats.org/officeDocument/2006/relationships/image" Target="../media/image2732.png"/><Relationship Id="rId539" Type="http://schemas.openxmlformats.org/officeDocument/2006/relationships/image" Target="../media/image2779.png"/><Relationship Id="rId746" Type="http://schemas.openxmlformats.org/officeDocument/2006/relationships/customXml" Target="../ink/ink1792.xml"/><Relationship Id="rId178" Type="http://schemas.openxmlformats.org/officeDocument/2006/relationships/customXml" Target="../ink/ink1506.xml"/><Relationship Id="rId301" Type="http://schemas.openxmlformats.org/officeDocument/2006/relationships/image" Target="../media/image2662.png"/><Relationship Id="rId82" Type="http://schemas.openxmlformats.org/officeDocument/2006/relationships/customXml" Target="../ink/ink1458.xml"/><Relationship Id="rId385" Type="http://schemas.openxmlformats.org/officeDocument/2006/relationships/image" Target="../media/image2704.png"/><Relationship Id="rId592" Type="http://schemas.openxmlformats.org/officeDocument/2006/relationships/customXml" Target="../ink/ink1714.xml"/><Relationship Id="rId606" Type="http://schemas.openxmlformats.org/officeDocument/2006/relationships/customXml" Target="../ink/ink1721.xml"/><Relationship Id="rId813" Type="http://schemas.openxmlformats.org/officeDocument/2006/relationships/image" Target="../media/image2915.png"/><Relationship Id="rId245" Type="http://schemas.openxmlformats.org/officeDocument/2006/relationships/image" Target="../media/image2634.png"/><Relationship Id="rId452" Type="http://schemas.openxmlformats.org/officeDocument/2006/relationships/customXml" Target="../ink/ink1643.xml"/><Relationship Id="rId897" Type="http://schemas.openxmlformats.org/officeDocument/2006/relationships/image" Target="../media/image2956.png"/><Relationship Id="rId105" Type="http://schemas.openxmlformats.org/officeDocument/2006/relationships/image" Target="../media/image2564.png"/><Relationship Id="rId312" Type="http://schemas.openxmlformats.org/officeDocument/2006/relationships/customXml" Target="../ink/ink1573.xml"/><Relationship Id="rId757" Type="http://schemas.openxmlformats.org/officeDocument/2006/relationships/image" Target="../media/image2887.png"/><Relationship Id="rId93" Type="http://schemas.openxmlformats.org/officeDocument/2006/relationships/image" Target="../media/image2558.png"/><Relationship Id="rId189" Type="http://schemas.openxmlformats.org/officeDocument/2006/relationships/image" Target="../media/image2606.png"/><Relationship Id="rId396" Type="http://schemas.openxmlformats.org/officeDocument/2006/relationships/customXml" Target="../ink/ink1615.xml"/><Relationship Id="rId617" Type="http://schemas.openxmlformats.org/officeDocument/2006/relationships/image" Target="../media/image2818.png"/><Relationship Id="rId824" Type="http://schemas.openxmlformats.org/officeDocument/2006/relationships/customXml" Target="../ink/ink1831.xml"/><Relationship Id="rId256" Type="http://schemas.openxmlformats.org/officeDocument/2006/relationships/customXml" Target="../ink/ink1545.xml"/><Relationship Id="rId463" Type="http://schemas.openxmlformats.org/officeDocument/2006/relationships/image" Target="../media/image2742.png"/><Relationship Id="rId670" Type="http://schemas.openxmlformats.org/officeDocument/2006/relationships/image" Target="../media/image2844.png"/><Relationship Id="rId116" Type="http://schemas.openxmlformats.org/officeDocument/2006/relationships/customXml" Target="../ink/ink1475.xml"/><Relationship Id="rId323" Type="http://schemas.openxmlformats.org/officeDocument/2006/relationships/image" Target="../media/image2673.png"/><Relationship Id="rId530" Type="http://schemas.openxmlformats.org/officeDocument/2006/relationships/customXml" Target="../ink/ink1683.xml"/><Relationship Id="rId768" Type="http://schemas.openxmlformats.org/officeDocument/2006/relationships/customXml" Target="../ink/ink1803.xml"/><Relationship Id="rId20" Type="http://schemas.openxmlformats.org/officeDocument/2006/relationships/customXml" Target="../ink/ink1427.xml"/><Relationship Id="rId628" Type="http://schemas.openxmlformats.org/officeDocument/2006/relationships/customXml" Target="../ink/ink1732.xml"/><Relationship Id="rId835" Type="http://schemas.openxmlformats.org/officeDocument/2006/relationships/image" Target="../media/image2926.png"/><Relationship Id="rId267" Type="http://schemas.openxmlformats.org/officeDocument/2006/relationships/image" Target="../media/image2645.png"/><Relationship Id="rId474" Type="http://schemas.openxmlformats.org/officeDocument/2006/relationships/customXml" Target="../ink/ink1654.xml"/><Relationship Id="rId127" Type="http://schemas.openxmlformats.org/officeDocument/2006/relationships/image" Target="../media/image2575.png"/><Relationship Id="rId681" Type="http://schemas.openxmlformats.org/officeDocument/2006/relationships/customXml" Target="../ink/ink1759.xml"/><Relationship Id="rId779" Type="http://schemas.openxmlformats.org/officeDocument/2006/relationships/image" Target="../media/image2898.png"/><Relationship Id="rId31" Type="http://schemas.openxmlformats.org/officeDocument/2006/relationships/image" Target="../media/image2527.png"/><Relationship Id="rId334" Type="http://schemas.openxmlformats.org/officeDocument/2006/relationships/customXml" Target="../ink/ink1584.xml"/><Relationship Id="rId541" Type="http://schemas.openxmlformats.org/officeDocument/2006/relationships/image" Target="../media/image2780.png"/><Relationship Id="rId639" Type="http://schemas.openxmlformats.org/officeDocument/2006/relationships/image" Target="../media/image2829.png"/><Relationship Id="rId180" Type="http://schemas.openxmlformats.org/officeDocument/2006/relationships/customXml" Target="../ink/ink1507.xml"/><Relationship Id="rId278" Type="http://schemas.openxmlformats.org/officeDocument/2006/relationships/customXml" Target="../ink/ink1556.xml"/><Relationship Id="rId401" Type="http://schemas.openxmlformats.org/officeDocument/2006/relationships/image" Target="../media/image2712.png"/><Relationship Id="rId846" Type="http://schemas.openxmlformats.org/officeDocument/2006/relationships/customXml" Target="../ink/ink1842.xml"/><Relationship Id="rId485" Type="http://schemas.openxmlformats.org/officeDocument/2006/relationships/image" Target="../media/image2753.png"/><Relationship Id="rId692" Type="http://schemas.openxmlformats.org/officeDocument/2006/relationships/image" Target="../media/image2855.png"/><Relationship Id="rId706" Type="http://schemas.openxmlformats.org/officeDocument/2006/relationships/image" Target="../media/image2862.png"/><Relationship Id="rId42" Type="http://schemas.openxmlformats.org/officeDocument/2006/relationships/customXml" Target="../ink/ink1438.xml"/><Relationship Id="rId138" Type="http://schemas.openxmlformats.org/officeDocument/2006/relationships/customXml" Target="../ink/ink1486.xml"/><Relationship Id="rId345" Type="http://schemas.openxmlformats.org/officeDocument/2006/relationships/image" Target="../media/image2684.png"/><Relationship Id="rId552" Type="http://schemas.openxmlformats.org/officeDocument/2006/relationships/customXml" Target="../ink/ink1694.xml"/><Relationship Id="rId191" Type="http://schemas.openxmlformats.org/officeDocument/2006/relationships/image" Target="../media/image2607.png"/><Relationship Id="rId205" Type="http://schemas.openxmlformats.org/officeDocument/2006/relationships/image" Target="../media/image2614.png"/><Relationship Id="rId412" Type="http://schemas.openxmlformats.org/officeDocument/2006/relationships/customXml" Target="../ink/ink1623.xml"/><Relationship Id="rId857" Type="http://schemas.openxmlformats.org/officeDocument/2006/relationships/image" Target="../media/image2937.png"/><Relationship Id="rId289" Type="http://schemas.openxmlformats.org/officeDocument/2006/relationships/image" Target="../media/image2656.png"/><Relationship Id="rId496" Type="http://schemas.openxmlformats.org/officeDocument/2006/relationships/customXml" Target="../ink/ink1665.xml"/><Relationship Id="rId717" Type="http://schemas.openxmlformats.org/officeDocument/2006/relationships/image" Target="../media/image2867.png"/><Relationship Id="rId53" Type="http://schemas.openxmlformats.org/officeDocument/2006/relationships/image" Target="../media/image2538.png"/><Relationship Id="rId149" Type="http://schemas.openxmlformats.org/officeDocument/2006/relationships/image" Target="../media/image2586.png"/><Relationship Id="rId356" Type="http://schemas.openxmlformats.org/officeDocument/2006/relationships/customXml" Target="../ink/ink1595.xml"/><Relationship Id="rId563" Type="http://schemas.openxmlformats.org/officeDocument/2006/relationships/image" Target="../media/image2791.png"/><Relationship Id="rId770" Type="http://schemas.openxmlformats.org/officeDocument/2006/relationships/customXml" Target="../ink/ink1804.xml"/><Relationship Id="rId216" Type="http://schemas.openxmlformats.org/officeDocument/2006/relationships/customXml" Target="../ink/ink1525.xml"/><Relationship Id="rId423" Type="http://schemas.openxmlformats.org/officeDocument/2006/relationships/image" Target="../media/image2723.png"/><Relationship Id="rId868" Type="http://schemas.openxmlformats.org/officeDocument/2006/relationships/customXml" Target="../ink/ink1853.xml"/><Relationship Id="rId630" Type="http://schemas.openxmlformats.org/officeDocument/2006/relationships/customXml" Target="../ink/ink1733.xml"/><Relationship Id="rId728" Type="http://schemas.openxmlformats.org/officeDocument/2006/relationships/customXml" Target="../ink/ink1783.xml"/><Relationship Id="rId64" Type="http://schemas.openxmlformats.org/officeDocument/2006/relationships/customXml" Target="../ink/ink1449.xml"/><Relationship Id="rId367" Type="http://schemas.openxmlformats.org/officeDocument/2006/relationships/image" Target="../media/image2695.png"/><Relationship Id="rId574" Type="http://schemas.openxmlformats.org/officeDocument/2006/relationships/customXml" Target="../ink/ink1705.xml"/><Relationship Id="rId227" Type="http://schemas.openxmlformats.org/officeDocument/2006/relationships/image" Target="../media/image2625.png"/><Relationship Id="rId781" Type="http://schemas.openxmlformats.org/officeDocument/2006/relationships/image" Target="../media/image2899.png"/><Relationship Id="rId879" Type="http://schemas.openxmlformats.org/officeDocument/2006/relationships/customXml" Target="../ink/ink1859.xml"/><Relationship Id="rId434" Type="http://schemas.openxmlformats.org/officeDocument/2006/relationships/customXml" Target="../ink/ink1634.xml"/><Relationship Id="rId641" Type="http://schemas.openxmlformats.org/officeDocument/2006/relationships/image" Target="../media/image2830.png"/><Relationship Id="rId739" Type="http://schemas.openxmlformats.org/officeDocument/2006/relationships/image" Target="../media/image2878.png"/><Relationship Id="rId280" Type="http://schemas.openxmlformats.org/officeDocument/2006/relationships/customXml" Target="../ink/ink1557.xml"/><Relationship Id="rId501" Type="http://schemas.openxmlformats.org/officeDocument/2006/relationships/image" Target="../media/image2761.png"/><Relationship Id="rId75" Type="http://schemas.openxmlformats.org/officeDocument/2006/relationships/image" Target="../media/image2549.png"/><Relationship Id="rId140" Type="http://schemas.openxmlformats.org/officeDocument/2006/relationships/customXml" Target="../ink/ink1487.xml"/><Relationship Id="rId378" Type="http://schemas.openxmlformats.org/officeDocument/2006/relationships/customXml" Target="../ink/ink1606.xml"/><Relationship Id="rId585" Type="http://schemas.openxmlformats.org/officeDocument/2006/relationships/image" Target="../media/image2802.png"/><Relationship Id="rId792" Type="http://schemas.openxmlformats.org/officeDocument/2006/relationships/customXml" Target="../ink/ink1815.xml"/><Relationship Id="rId806" Type="http://schemas.openxmlformats.org/officeDocument/2006/relationships/customXml" Target="../ink/ink1822.xml"/><Relationship Id="rId6" Type="http://schemas.openxmlformats.org/officeDocument/2006/relationships/customXml" Target="../ink/ink1420.xml"/><Relationship Id="rId238" Type="http://schemas.openxmlformats.org/officeDocument/2006/relationships/customXml" Target="../ink/ink1536.xml"/><Relationship Id="rId445" Type="http://schemas.openxmlformats.org/officeDocument/2006/relationships/image" Target="../media/image2734.png"/><Relationship Id="rId652" Type="http://schemas.openxmlformats.org/officeDocument/2006/relationships/image" Target="../media/image2835.png"/><Relationship Id="rId291" Type="http://schemas.openxmlformats.org/officeDocument/2006/relationships/image" Target="../media/image2657.png"/><Relationship Id="rId305" Type="http://schemas.openxmlformats.org/officeDocument/2006/relationships/image" Target="../media/image2664.png"/><Relationship Id="rId512" Type="http://schemas.openxmlformats.org/officeDocument/2006/relationships/customXml" Target="../ink/ink1673.xml"/><Relationship Id="rId86" Type="http://schemas.openxmlformats.org/officeDocument/2006/relationships/customXml" Target="../ink/ink1460.xml"/><Relationship Id="rId151" Type="http://schemas.openxmlformats.org/officeDocument/2006/relationships/image" Target="../media/image2587.png"/><Relationship Id="rId389" Type="http://schemas.openxmlformats.org/officeDocument/2006/relationships/image" Target="../media/image2706.png"/><Relationship Id="rId596" Type="http://schemas.openxmlformats.org/officeDocument/2006/relationships/customXml" Target="../ink/ink1716.xml"/><Relationship Id="rId817" Type="http://schemas.openxmlformats.org/officeDocument/2006/relationships/image" Target="../media/image2917.png"/><Relationship Id="rId249" Type="http://schemas.openxmlformats.org/officeDocument/2006/relationships/image" Target="../media/image2636.png"/><Relationship Id="rId456" Type="http://schemas.openxmlformats.org/officeDocument/2006/relationships/customXml" Target="../ink/ink1645.xml"/><Relationship Id="rId663" Type="http://schemas.openxmlformats.org/officeDocument/2006/relationships/customXml" Target="../ink/ink1750.xml"/><Relationship Id="rId870" Type="http://schemas.openxmlformats.org/officeDocument/2006/relationships/image" Target="../media/image2943.png"/><Relationship Id="rId13" Type="http://schemas.openxmlformats.org/officeDocument/2006/relationships/image" Target="../media/image2518.png"/><Relationship Id="rId109" Type="http://schemas.openxmlformats.org/officeDocument/2006/relationships/image" Target="../media/image2566.png"/><Relationship Id="rId316" Type="http://schemas.openxmlformats.org/officeDocument/2006/relationships/customXml" Target="../ink/ink1575.xml"/><Relationship Id="rId523" Type="http://schemas.openxmlformats.org/officeDocument/2006/relationships/customXml" Target="../ink/ink1679.xml"/><Relationship Id="rId97" Type="http://schemas.openxmlformats.org/officeDocument/2006/relationships/image" Target="../media/image2560.png"/><Relationship Id="rId730" Type="http://schemas.openxmlformats.org/officeDocument/2006/relationships/customXml" Target="../ink/ink1784.xml"/><Relationship Id="rId828" Type="http://schemas.openxmlformats.org/officeDocument/2006/relationships/customXml" Target="../ink/ink1833.xml"/><Relationship Id="rId162" Type="http://schemas.openxmlformats.org/officeDocument/2006/relationships/customXml" Target="../ink/ink1498.xml"/><Relationship Id="rId467" Type="http://schemas.openxmlformats.org/officeDocument/2006/relationships/image" Target="../media/image2744.png"/><Relationship Id="rId674" Type="http://schemas.openxmlformats.org/officeDocument/2006/relationships/image" Target="../media/image2846.png"/><Relationship Id="rId881" Type="http://schemas.openxmlformats.org/officeDocument/2006/relationships/customXml" Target="../ink/ink1860.xml"/><Relationship Id="rId24" Type="http://schemas.openxmlformats.org/officeDocument/2006/relationships/customXml" Target="../ink/ink1429.xml"/><Relationship Id="rId327" Type="http://schemas.openxmlformats.org/officeDocument/2006/relationships/image" Target="../media/image2675.png"/><Relationship Id="rId534" Type="http://schemas.openxmlformats.org/officeDocument/2006/relationships/customXml" Target="../ink/ink1685.xml"/><Relationship Id="rId741" Type="http://schemas.openxmlformats.org/officeDocument/2006/relationships/image" Target="../media/image2879.png"/><Relationship Id="rId839" Type="http://schemas.openxmlformats.org/officeDocument/2006/relationships/image" Target="../media/image2928.png"/><Relationship Id="rId173" Type="http://schemas.openxmlformats.org/officeDocument/2006/relationships/image" Target="../media/image2598.png"/><Relationship Id="rId380" Type="http://schemas.openxmlformats.org/officeDocument/2006/relationships/customXml" Target="../ink/ink1607.xml"/><Relationship Id="rId601" Type="http://schemas.openxmlformats.org/officeDocument/2006/relationships/image" Target="../media/image2810.png"/><Relationship Id="rId240" Type="http://schemas.openxmlformats.org/officeDocument/2006/relationships/customXml" Target="../ink/ink1537.xml"/><Relationship Id="rId478" Type="http://schemas.openxmlformats.org/officeDocument/2006/relationships/customXml" Target="../ink/ink1656.xml"/><Relationship Id="rId685" Type="http://schemas.openxmlformats.org/officeDocument/2006/relationships/customXml" Target="../ink/ink1761.xml"/><Relationship Id="rId892" Type="http://schemas.openxmlformats.org/officeDocument/2006/relationships/customXml" Target="../ink/ink1866.xml"/><Relationship Id="rId35" Type="http://schemas.openxmlformats.org/officeDocument/2006/relationships/image" Target="../media/image2529.png"/><Relationship Id="rId100" Type="http://schemas.openxmlformats.org/officeDocument/2006/relationships/customXml" Target="../ink/ink1467.xml"/><Relationship Id="rId338" Type="http://schemas.openxmlformats.org/officeDocument/2006/relationships/customXml" Target="../ink/ink1586.xml"/><Relationship Id="rId545" Type="http://schemas.openxmlformats.org/officeDocument/2006/relationships/image" Target="../media/image2782.png"/><Relationship Id="rId752" Type="http://schemas.openxmlformats.org/officeDocument/2006/relationships/customXml" Target="../ink/ink1795.xml"/><Relationship Id="rId184" Type="http://schemas.openxmlformats.org/officeDocument/2006/relationships/customXml" Target="../ink/ink1509.xml"/><Relationship Id="rId391" Type="http://schemas.openxmlformats.org/officeDocument/2006/relationships/image" Target="../media/image2707.png"/><Relationship Id="rId405" Type="http://schemas.openxmlformats.org/officeDocument/2006/relationships/image" Target="../media/image2714.png"/><Relationship Id="rId612" Type="http://schemas.openxmlformats.org/officeDocument/2006/relationships/customXml" Target="../ink/ink1724.xml"/><Relationship Id="rId251" Type="http://schemas.openxmlformats.org/officeDocument/2006/relationships/image" Target="../media/image2637.png"/><Relationship Id="rId489" Type="http://schemas.openxmlformats.org/officeDocument/2006/relationships/image" Target="../media/image2755.png"/><Relationship Id="rId696" Type="http://schemas.openxmlformats.org/officeDocument/2006/relationships/image" Target="../media/image2857.png"/><Relationship Id="rId46" Type="http://schemas.openxmlformats.org/officeDocument/2006/relationships/customXml" Target="../ink/ink1440.xml"/><Relationship Id="rId349" Type="http://schemas.openxmlformats.org/officeDocument/2006/relationships/image" Target="../media/image2686.png"/><Relationship Id="rId556" Type="http://schemas.openxmlformats.org/officeDocument/2006/relationships/customXml" Target="../ink/ink1696.xml"/><Relationship Id="rId763" Type="http://schemas.openxmlformats.org/officeDocument/2006/relationships/image" Target="../media/image2890.png"/><Relationship Id="rId111" Type="http://schemas.openxmlformats.org/officeDocument/2006/relationships/image" Target="../media/image2567.png"/><Relationship Id="rId195" Type="http://schemas.openxmlformats.org/officeDocument/2006/relationships/image" Target="../media/image2609.png"/><Relationship Id="rId209" Type="http://schemas.openxmlformats.org/officeDocument/2006/relationships/image" Target="../media/image2616.png"/><Relationship Id="rId416" Type="http://schemas.openxmlformats.org/officeDocument/2006/relationships/customXml" Target="../ink/ink1625.xml"/><Relationship Id="rId623" Type="http://schemas.openxmlformats.org/officeDocument/2006/relationships/image" Target="../media/image2821.png"/><Relationship Id="rId830" Type="http://schemas.openxmlformats.org/officeDocument/2006/relationships/customXml" Target="../ink/ink1834.xml"/><Relationship Id="rId57" Type="http://schemas.openxmlformats.org/officeDocument/2006/relationships/image" Target="../media/image2540.png"/><Relationship Id="rId262" Type="http://schemas.openxmlformats.org/officeDocument/2006/relationships/customXml" Target="../ink/ink1548.xml"/><Relationship Id="rId567" Type="http://schemas.openxmlformats.org/officeDocument/2006/relationships/image" Target="../media/image2793.png"/><Relationship Id="rId122" Type="http://schemas.openxmlformats.org/officeDocument/2006/relationships/customXml" Target="../ink/ink1478.xml"/><Relationship Id="rId774" Type="http://schemas.openxmlformats.org/officeDocument/2006/relationships/customXml" Target="../ink/ink1806.xml"/><Relationship Id="rId427" Type="http://schemas.openxmlformats.org/officeDocument/2006/relationships/image" Target="../media/image2725.png"/><Relationship Id="rId634" Type="http://schemas.openxmlformats.org/officeDocument/2006/relationships/customXml" Target="../ink/ink1735.xml"/><Relationship Id="rId841" Type="http://schemas.openxmlformats.org/officeDocument/2006/relationships/image" Target="../media/image2929.png"/><Relationship Id="rId273" Type="http://schemas.openxmlformats.org/officeDocument/2006/relationships/image" Target="../media/image2648.png"/><Relationship Id="rId480" Type="http://schemas.openxmlformats.org/officeDocument/2006/relationships/customXml" Target="../ink/ink1657.xml"/><Relationship Id="rId701" Type="http://schemas.openxmlformats.org/officeDocument/2006/relationships/customXml" Target="../ink/ink1769.xml"/><Relationship Id="rId68" Type="http://schemas.openxmlformats.org/officeDocument/2006/relationships/customXml" Target="../ink/ink1451.xml"/><Relationship Id="rId133" Type="http://schemas.openxmlformats.org/officeDocument/2006/relationships/image" Target="../media/image2578.png"/><Relationship Id="rId340" Type="http://schemas.openxmlformats.org/officeDocument/2006/relationships/customXml" Target="../ink/ink1587.xml"/><Relationship Id="rId578" Type="http://schemas.openxmlformats.org/officeDocument/2006/relationships/customXml" Target="../ink/ink1707.xml"/><Relationship Id="rId785" Type="http://schemas.openxmlformats.org/officeDocument/2006/relationships/image" Target="../media/image2901.png"/><Relationship Id="rId200" Type="http://schemas.openxmlformats.org/officeDocument/2006/relationships/customXml" Target="../ink/ink1517.xml"/><Relationship Id="rId382" Type="http://schemas.openxmlformats.org/officeDocument/2006/relationships/customXml" Target="../ink/ink1608.xml"/><Relationship Id="rId438" Type="http://schemas.openxmlformats.org/officeDocument/2006/relationships/customXml" Target="../ink/ink1636.xml"/><Relationship Id="rId603" Type="http://schemas.openxmlformats.org/officeDocument/2006/relationships/image" Target="../media/image2811.png"/><Relationship Id="rId645" Type="http://schemas.openxmlformats.org/officeDocument/2006/relationships/image" Target="../media/image2832.png"/><Relationship Id="rId687" Type="http://schemas.openxmlformats.org/officeDocument/2006/relationships/customXml" Target="../ink/ink1762.xml"/><Relationship Id="rId810" Type="http://schemas.openxmlformats.org/officeDocument/2006/relationships/customXml" Target="../ink/ink1824.xml"/><Relationship Id="rId852" Type="http://schemas.openxmlformats.org/officeDocument/2006/relationships/customXml" Target="../ink/ink1845.xml"/><Relationship Id="rId242" Type="http://schemas.openxmlformats.org/officeDocument/2006/relationships/customXml" Target="../ink/ink1538.xml"/><Relationship Id="rId284" Type="http://schemas.openxmlformats.org/officeDocument/2006/relationships/customXml" Target="../ink/ink1559.xml"/><Relationship Id="rId491" Type="http://schemas.openxmlformats.org/officeDocument/2006/relationships/image" Target="../media/image2756.png"/><Relationship Id="rId505" Type="http://schemas.openxmlformats.org/officeDocument/2006/relationships/image" Target="../media/image2763.png"/><Relationship Id="rId712" Type="http://schemas.openxmlformats.org/officeDocument/2006/relationships/customXml" Target="../ink/ink1775.xml"/><Relationship Id="rId894" Type="http://schemas.openxmlformats.org/officeDocument/2006/relationships/customXml" Target="../ink/ink1867.xml"/><Relationship Id="rId37" Type="http://schemas.openxmlformats.org/officeDocument/2006/relationships/image" Target="../media/image2530.png"/><Relationship Id="rId79" Type="http://schemas.openxmlformats.org/officeDocument/2006/relationships/image" Target="../media/image2551.png"/><Relationship Id="rId102" Type="http://schemas.openxmlformats.org/officeDocument/2006/relationships/customXml" Target="../ink/ink1468.xml"/><Relationship Id="rId144" Type="http://schemas.openxmlformats.org/officeDocument/2006/relationships/customXml" Target="../ink/ink1489.xml"/><Relationship Id="rId547" Type="http://schemas.openxmlformats.org/officeDocument/2006/relationships/image" Target="../media/image2783.png"/><Relationship Id="rId589" Type="http://schemas.openxmlformats.org/officeDocument/2006/relationships/image" Target="../media/image2804.png"/><Relationship Id="rId754" Type="http://schemas.openxmlformats.org/officeDocument/2006/relationships/customXml" Target="../ink/ink1796.xml"/><Relationship Id="rId796" Type="http://schemas.openxmlformats.org/officeDocument/2006/relationships/customXml" Target="../ink/ink1817.xml"/><Relationship Id="rId90" Type="http://schemas.openxmlformats.org/officeDocument/2006/relationships/customXml" Target="../ink/ink1462.xml"/><Relationship Id="rId186" Type="http://schemas.openxmlformats.org/officeDocument/2006/relationships/customXml" Target="../ink/ink1510.xml"/><Relationship Id="rId351" Type="http://schemas.openxmlformats.org/officeDocument/2006/relationships/image" Target="../media/image2687.png"/><Relationship Id="rId393" Type="http://schemas.openxmlformats.org/officeDocument/2006/relationships/image" Target="../media/image2708.png"/><Relationship Id="rId407" Type="http://schemas.openxmlformats.org/officeDocument/2006/relationships/image" Target="../media/image2715.png"/><Relationship Id="rId449" Type="http://schemas.openxmlformats.org/officeDocument/2006/relationships/image" Target="../media/image2736.png"/><Relationship Id="rId614" Type="http://schemas.openxmlformats.org/officeDocument/2006/relationships/customXml" Target="../ink/ink1725.xml"/><Relationship Id="rId656" Type="http://schemas.openxmlformats.org/officeDocument/2006/relationships/image" Target="../media/image2837.png"/><Relationship Id="rId821" Type="http://schemas.openxmlformats.org/officeDocument/2006/relationships/image" Target="../media/image2919.png"/><Relationship Id="rId863" Type="http://schemas.openxmlformats.org/officeDocument/2006/relationships/image" Target="../media/image2940.png"/><Relationship Id="rId211" Type="http://schemas.openxmlformats.org/officeDocument/2006/relationships/image" Target="../media/image2617.png"/><Relationship Id="rId253" Type="http://schemas.openxmlformats.org/officeDocument/2006/relationships/image" Target="../media/image2638.png"/><Relationship Id="rId295" Type="http://schemas.openxmlformats.org/officeDocument/2006/relationships/image" Target="../media/image2659.png"/><Relationship Id="rId309" Type="http://schemas.openxmlformats.org/officeDocument/2006/relationships/image" Target="../media/image2666.png"/><Relationship Id="rId460" Type="http://schemas.openxmlformats.org/officeDocument/2006/relationships/customXml" Target="../ink/ink1647.xml"/><Relationship Id="rId516" Type="http://schemas.openxmlformats.org/officeDocument/2006/relationships/image" Target="../media/image2768.png"/><Relationship Id="rId698" Type="http://schemas.openxmlformats.org/officeDocument/2006/relationships/image" Target="../media/image2858.png"/><Relationship Id="rId48" Type="http://schemas.openxmlformats.org/officeDocument/2006/relationships/customXml" Target="../ink/ink1441.xml"/><Relationship Id="rId113" Type="http://schemas.openxmlformats.org/officeDocument/2006/relationships/image" Target="../media/image2568.png"/><Relationship Id="rId320" Type="http://schemas.openxmlformats.org/officeDocument/2006/relationships/customXml" Target="../ink/ink1577.xml"/><Relationship Id="rId558" Type="http://schemas.openxmlformats.org/officeDocument/2006/relationships/customXml" Target="../ink/ink1697.xml"/><Relationship Id="rId723" Type="http://schemas.openxmlformats.org/officeDocument/2006/relationships/image" Target="../media/image2870.png"/><Relationship Id="rId765" Type="http://schemas.openxmlformats.org/officeDocument/2006/relationships/image" Target="../media/image2891.png"/><Relationship Id="rId155" Type="http://schemas.openxmlformats.org/officeDocument/2006/relationships/image" Target="../media/image2589.png"/><Relationship Id="rId197" Type="http://schemas.openxmlformats.org/officeDocument/2006/relationships/image" Target="../media/image2610.png"/><Relationship Id="rId362" Type="http://schemas.openxmlformats.org/officeDocument/2006/relationships/customXml" Target="../ink/ink1598.xml"/><Relationship Id="rId418" Type="http://schemas.openxmlformats.org/officeDocument/2006/relationships/customXml" Target="../ink/ink1626.xml"/><Relationship Id="rId625" Type="http://schemas.openxmlformats.org/officeDocument/2006/relationships/image" Target="../media/image2822.png"/><Relationship Id="rId832" Type="http://schemas.openxmlformats.org/officeDocument/2006/relationships/customXml" Target="../ink/ink1835.xml"/><Relationship Id="rId222" Type="http://schemas.openxmlformats.org/officeDocument/2006/relationships/customXml" Target="../ink/ink1528.xml"/><Relationship Id="rId264" Type="http://schemas.openxmlformats.org/officeDocument/2006/relationships/customXml" Target="../ink/ink1549.xml"/><Relationship Id="rId471" Type="http://schemas.openxmlformats.org/officeDocument/2006/relationships/image" Target="../media/image2746.png"/><Relationship Id="rId667" Type="http://schemas.openxmlformats.org/officeDocument/2006/relationships/customXml" Target="../ink/ink1752.xml"/><Relationship Id="rId874" Type="http://schemas.openxmlformats.org/officeDocument/2006/relationships/image" Target="../media/image2945.png"/><Relationship Id="rId17" Type="http://schemas.openxmlformats.org/officeDocument/2006/relationships/image" Target="../media/image2520.png"/><Relationship Id="rId59" Type="http://schemas.openxmlformats.org/officeDocument/2006/relationships/image" Target="../media/image2541.png"/><Relationship Id="rId124" Type="http://schemas.openxmlformats.org/officeDocument/2006/relationships/customXml" Target="../ink/ink1479.xml"/><Relationship Id="rId527" Type="http://schemas.openxmlformats.org/officeDocument/2006/relationships/image" Target="../media/image2773.png"/><Relationship Id="rId569" Type="http://schemas.openxmlformats.org/officeDocument/2006/relationships/image" Target="../media/image2794.png"/><Relationship Id="rId734" Type="http://schemas.openxmlformats.org/officeDocument/2006/relationships/customXml" Target="../ink/ink1786.xml"/><Relationship Id="rId776" Type="http://schemas.openxmlformats.org/officeDocument/2006/relationships/customXml" Target="../ink/ink1807.xml"/><Relationship Id="rId70" Type="http://schemas.openxmlformats.org/officeDocument/2006/relationships/customXml" Target="../ink/ink1452.xml"/><Relationship Id="rId166" Type="http://schemas.openxmlformats.org/officeDocument/2006/relationships/customXml" Target="../ink/ink1500.xml"/><Relationship Id="rId331" Type="http://schemas.openxmlformats.org/officeDocument/2006/relationships/image" Target="../media/image2677.png"/><Relationship Id="rId373" Type="http://schemas.openxmlformats.org/officeDocument/2006/relationships/image" Target="../media/image2698.png"/><Relationship Id="rId429" Type="http://schemas.openxmlformats.org/officeDocument/2006/relationships/image" Target="../media/image2726.png"/><Relationship Id="rId580" Type="http://schemas.openxmlformats.org/officeDocument/2006/relationships/customXml" Target="../ink/ink1708.xml"/><Relationship Id="rId636" Type="http://schemas.openxmlformats.org/officeDocument/2006/relationships/customXml" Target="../ink/ink1736.xml"/><Relationship Id="rId801" Type="http://schemas.openxmlformats.org/officeDocument/2006/relationships/image" Target="../media/image2909.png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2628.png"/><Relationship Id="rId440" Type="http://schemas.openxmlformats.org/officeDocument/2006/relationships/customXml" Target="../ink/ink1637.xml"/><Relationship Id="rId678" Type="http://schemas.openxmlformats.org/officeDocument/2006/relationships/image" Target="../media/image2848.png"/><Relationship Id="rId843" Type="http://schemas.openxmlformats.org/officeDocument/2006/relationships/image" Target="../media/image2930.png"/><Relationship Id="rId885" Type="http://schemas.openxmlformats.org/officeDocument/2006/relationships/customXml" Target="../ink/ink1862.xml"/><Relationship Id="rId28" Type="http://schemas.openxmlformats.org/officeDocument/2006/relationships/customXml" Target="../ink/ink1431.xml"/><Relationship Id="rId275" Type="http://schemas.openxmlformats.org/officeDocument/2006/relationships/image" Target="../media/image2649.png"/><Relationship Id="rId300" Type="http://schemas.openxmlformats.org/officeDocument/2006/relationships/customXml" Target="../ink/ink1567.xml"/><Relationship Id="rId482" Type="http://schemas.openxmlformats.org/officeDocument/2006/relationships/customXml" Target="../ink/ink1658.xml"/><Relationship Id="rId538" Type="http://schemas.openxmlformats.org/officeDocument/2006/relationships/customXml" Target="../ink/ink1687.xml"/><Relationship Id="rId703" Type="http://schemas.openxmlformats.org/officeDocument/2006/relationships/customXml" Target="../ink/ink1770.xml"/><Relationship Id="rId745" Type="http://schemas.openxmlformats.org/officeDocument/2006/relationships/image" Target="../media/image2881.png"/><Relationship Id="rId81" Type="http://schemas.openxmlformats.org/officeDocument/2006/relationships/image" Target="../media/image2552.png"/><Relationship Id="rId135" Type="http://schemas.openxmlformats.org/officeDocument/2006/relationships/image" Target="../media/image2579.png"/><Relationship Id="rId177" Type="http://schemas.openxmlformats.org/officeDocument/2006/relationships/image" Target="../media/image2600.png"/><Relationship Id="rId342" Type="http://schemas.openxmlformats.org/officeDocument/2006/relationships/customXml" Target="../ink/ink1588.xml"/><Relationship Id="rId384" Type="http://schemas.openxmlformats.org/officeDocument/2006/relationships/customXml" Target="../ink/ink1609.xml"/><Relationship Id="rId591" Type="http://schemas.openxmlformats.org/officeDocument/2006/relationships/image" Target="../media/image2805.png"/><Relationship Id="rId605" Type="http://schemas.openxmlformats.org/officeDocument/2006/relationships/image" Target="../media/image2812.png"/><Relationship Id="rId787" Type="http://schemas.openxmlformats.org/officeDocument/2006/relationships/image" Target="../media/image2902.png"/><Relationship Id="rId812" Type="http://schemas.openxmlformats.org/officeDocument/2006/relationships/customXml" Target="../ink/ink1825.xml"/><Relationship Id="rId202" Type="http://schemas.openxmlformats.org/officeDocument/2006/relationships/customXml" Target="../ink/ink1518.xml"/><Relationship Id="rId244" Type="http://schemas.openxmlformats.org/officeDocument/2006/relationships/customXml" Target="../ink/ink1539.xml"/><Relationship Id="rId647" Type="http://schemas.openxmlformats.org/officeDocument/2006/relationships/customXml" Target="../ink/ink1742.xml"/><Relationship Id="rId689" Type="http://schemas.openxmlformats.org/officeDocument/2006/relationships/customXml" Target="../ink/ink1763.xml"/><Relationship Id="rId854" Type="http://schemas.openxmlformats.org/officeDocument/2006/relationships/customXml" Target="../ink/ink1846.xml"/><Relationship Id="rId896" Type="http://schemas.openxmlformats.org/officeDocument/2006/relationships/customXml" Target="../ink/ink1868.xml"/><Relationship Id="rId39" Type="http://schemas.openxmlformats.org/officeDocument/2006/relationships/image" Target="../media/image2531.png"/><Relationship Id="rId286" Type="http://schemas.openxmlformats.org/officeDocument/2006/relationships/customXml" Target="../ink/ink1560.xml"/><Relationship Id="rId451" Type="http://schemas.openxmlformats.org/officeDocument/2006/relationships/image" Target="../media/image2737.png"/><Relationship Id="rId493" Type="http://schemas.openxmlformats.org/officeDocument/2006/relationships/image" Target="../media/image2757.png"/><Relationship Id="rId507" Type="http://schemas.openxmlformats.org/officeDocument/2006/relationships/image" Target="../media/image2764.png"/><Relationship Id="rId549" Type="http://schemas.openxmlformats.org/officeDocument/2006/relationships/image" Target="../media/image2784.png"/><Relationship Id="rId714" Type="http://schemas.openxmlformats.org/officeDocument/2006/relationships/customXml" Target="../ink/ink1776.xml"/><Relationship Id="rId756" Type="http://schemas.openxmlformats.org/officeDocument/2006/relationships/customXml" Target="../ink/ink1797.xml"/><Relationship Id="rId50" Type="http://schemas.openxmlformats.org/officeDocument/2006/relationships/customXml" Target="../ink/ink1442.xml"/><Relationship Id="rId104" Type="http://schemas.openxmlformats.org/officeDocument/2006/relationships/customXml" Target="../ink/ink1469.xml"/><Relationship Id="rId146" Type="http://schemas.openxmlformats.org/officeDocument/2006/relationships/customXml" Target="../ink/ink1490.xml"/><Relationship Id="rId188" Type="http://schemas.openxmlformats.org/officeDocument/2006/relationships/customXml" Target="../ink/ink1511.xml"/><Relationship Id="rId311" Type="http://schemas.openxmlformats.org/officeDocument/2006/relationships/image" Target="../media/image2667.png"/><Relationship Id="rId353" Type="http://schemas.openxmlformats.org/officeDocument/2006/relationships/image" Target="../media/image2688.png"/><Relationship Id="rId395" Type="http://schemas.openxmlformats.org/officeDocument/2006/relationships/image" Target="../media/image2709.png"/><Relationship Id="rId409" Type="http://schemas.openxmlformats.org/officeDocument/2006/relationships/image" Target="../media/image2716.png"/><Relationship Id="rId560" Type="http://schemas.openxmlformats.org/officeDocument/2006/relationships/customXml" Target="../ink/ink1698.xml"/><Relationship Id="rId798" Type="http://schemas.openxmlformats.org/officeDocument/2006/relationships/customXml" Target="../ink/ink1818.xml"/><Relationship Id="rId92" Type="http://schemas.openxmlformats.org/officeDocument/2006/relationships/customXml" Target="../ink/ink1463.xml"/><Relationship Id="rId213" Type="http://schemas.openxmlformats.org/officeDocument/2006/relationships/image" Target="../media/image2618.png"/><Relationship Id="rId420" Type="http://schemas.openxmlformats.org/officeDocument/2006/relationships/customXml" Target="../ink/ink1627.xml"/><Relationship Id="rId616" Type="http://schemas.openxmlformats.org/officeDocument/2006/relationships/customXml" Target="../ink/ink1726.xml"/><Relationship Id="rId658" Type="http://schemas.openxmlformats.org/officeDocument/2006/relationships/image" Target="../media/image2838.png"/><Relationship Id="rId823" Type="http://schemas.openxmlformats.org/officeDocument/2006/relationships/image" Target="../media/image2920.png"/><Relationship Id="rId865" Type="http://schemas.openxmlformats.org/officeDocument/2006/relationships/image" Target="../media/image2941.png"/><Relationship Id="rId255" Type="http://schemas.openxmlformats.org/officeDocument/2006/relationships/image" Target="../media/image2639.png"/><Relationship Id="rId297" Type="http://schemas.openxmlformats.org/officeDocument/2006/relationships/image" Target="../media/image2660.png"/><Relationship Id="rId462" Type="http://schemas.openxmlformats.org/officeDocument/2006/relationships/customXml" Target="../ink/ink1648.xml"/><Relationship Id="rId518" Type="http://schemas.openxmlformats.org/officeDocument/2006/relationships/image" Target="../media/image2769.png"/><Relationship Id="rId725" Type="http://schemas.openxmlformats.org/officeDocument/2006/relationships/image" Target="../media/image2871.png"/><Relationship Id="rId115" Type="http://schemas.openxmlformats.org/officeDocument/2006/relationships/image" Target="../media/image2569.png"/><Relationship Id="rId157" Type="http://schemas.openxmlformats.org/officeDocument/2006/relationships/image" Target="../media/image2590.png"/><Relationship Id="rId322" Type="http://schemas.openxmlformats.org/officeDocument/2006/relationships/customXml" Target="../ink/ink1578.xml"/><Relationship Id="rId364" Type="http://schemas.openxmlformats.org/officeDocument/2006/relationships/customXml" Target="../ink/ink1599.xml"/><Relationship Id="rId767" Type="http://schemas.openxmlformats.org/officeDocument/2006/relationships/image" Target="../media/image2892.png"/><Relationship Id="rId61" Type="http://schemas.openxmlformats.org/officeDocument/2006/relationships/image" Target="../media/image2542.png"/><Relationship Id="rId199" Type="http://schemas.openxmlformats.org/officeDocument/2006/relationships/image" Target="../media/image2611.png"/><Relationship Id="rId571" Type="http://schemas.openxmlformats.org/officeDocument/2006/relationships/image" Target="../media/image2795.png"/><Relationship Id="rId627" Type="http://schemas.openxmlformats.org/officeDocument/2006/relationships/image" Target="../media/image2823.png"/><Relationship Id="rId669" Type="http://schemas.openxmlformats.org/officeDocument/2006/relationships/customXml" Target="../ink/ink1753.xml"/><Relationship Id="rId834" Type="http://schemas.openxmlformats.org/officeDocument/2006/relationships/customXml" Target="../ink/ink1836.xml"/><Relationship Id="rId876" Type="http://schemas.openxmlformats.org/officeDocument/2006/relationships/image" Target="../media/image2946.png"/><Relationship Id="rId19" Type="http://schemas.openxmlformats.org/officeDocument/2006/relationships/image" Target="../media/image2521.png"/><Relationship Id="rId224" Type="http://schemas.openxmlformats.org/officeDocument/2006/relationships/customXml" Target="../ink/ink1529.xml"/><Relationship Id="rId266" Type="http://schemas.openxmlformats.org/officeDocument/2006/relationships/customXml" Target="../ink/ink1550.xml"/><Relationship Id="rId431" Type="http://schemas.openxmlformats.org/officeDocument/2006/relationships/image" Target="../media/image2727.png"/><Relationship Id="rId473" Type="http://schemas.openxmlformats.org/officeDocument/2006/relationships/image" Target="../media/image2747.png"/><Relationship Id="rId529" Type="http://schemas.openxmlformats.org/officeDocument/2006/relationships/image" Target="../media/image2774.png"/><Relationship Id="rId680" Type="http://schemas.openxmlformats.org/officeDocument/2006/relationships/image" Target="../media/image2849.png"/><Relationship Id="rId736" Type="http://schemas.openxmlformats.org/officeDocument/2006/relationships/customXml" Target="../ink/ink1787.xml"/><Relationship Id="rId901" Type="http://schemas.openxmlformats.org/officeDocument/2006/relationships/image" Target="../media/image2958.png"/><Relationship Id="rId30" Type="http://schemas.openxmlformats.org/officeDocument/2006/relationships/customXml" Target="../ink/ink1432.xml"/><Relationship Id="rId126" Type="http://schemas.openxmlformats.org/officeDocument/2006/relationships/customXml" Target="../ink/ink1480.xml"/><Relationship Id="rId168" Type="http://schemas.openxmlformats.org/officeDocument/2006/relationships/customXml" Target="../ink/ink1501.xml"/><Relationship Id="rId333" Type="http://schemas.openxmlformats.org/officeDocument/2006/relationships/image" Target="../media/image2678.png"/><Relationship Id="rId540" Type="http://schemas.openxmlformats.org/officeDocument/2006/relationships/customXml" Target="../ink/ink1688.xml"/><Relationship Id="rId778" Type="http://schemas.openxmlformats.org/officeDocument/2006/relationships/customXml" Target="../ink/ink1808.xml"/><Relationship Id="rId72" Type="http://schemas.openxmlformats.org/officeDocument/2006/relationships/customXml" Target="../ink/ink1453.xml"/><Relationship Id="rId375" Type="http://schemas.openxmlformats.org/officeDocument/2006/relationships/image" Target="../media/image2699.png"/><Relationship Id="rId582" Type="http://schemas.openxmlformats.org/officeDocument/2006/relationships/customXml" Target="../ink/ink1709.xml"/><Relationship Id="rId638" Type="http://schemas.openxmlformats.org/officeDocument/2006/relationships/customXml" Target="../ink/ink1737.xml"/><Relationship Id="rId803" Type="http://schemas.openxmlformats.org/officeDocument/2006/relationships/image" Target="../media/image2910.png"/><Relationship Id="rId845" Type="http://schemas.openxmlformats.org/officeDocument/2006/relationships/image" Target="../media/image2931.png"/><Relationship Id="rId3" Type="http://schemas.openxmlformats.org/officeDocument/2006/relationships/image" Target="../media/image2513.png"/><Relationship Id="rId235" Type="http://schemas.openxmlformats.org/officeDocument/2006/relationships/image" Target="../media/image2629.png"/><Relationship Id="rId277" Type="http://schemas.openxmlformats.org/officeDocument/2006/relationships/image" Target="../media/image2650.png"/><Relationship Id="rId400" Type="http://schemas.openxmlformats.org/officeDocument/2006/relationships/customXml" Target="../ink/ink1617.xml"/><Relationship Id="rId442" Type="http://schemas.openxmlformats.org/officeDocument/2006/relationships/customXml" Target="../ink/ink1638.xml"/><Relationship Id="rId484" Type="http://schemas.openxmlformats.org/officeDocument/2006/relationships/customXml" Target="../ink/ink1659.xml"/><Relationship Id="rId705" Type="http://schemas.openxmlformats.org/officeDocument/2006/relationships/customXml" Target="../ink/ink1771.xml"/><Relationship Id="rId887" Type="http://schemas.openxmlformats.org/officeDocument/2006/relationships/customXml" Target="../ink/ink1863.xml"/><Relationship Id="rId137" Type="http://schemas.openxmlformats.org/officeDocument/2006/relationships/image" Target="../media/image2580.png"/><Relationship Id="rId302" Type="http://schemas.openxmlformats.org/officeDocument/2006/relationships/customXml" Target="../ink/ink1568.xml"/><Relationship Id="rId344" Type="http://schemas.openxmlformats.org/officeDocument/2006/relationships/customXml" Target="../ink/ink1589.xml"/><Relationship Id="rId691" Type="http://schemas.openxmlformats.org/officeDocument/2006/relationships/customXml" Target="../ink/ink1764.xml"/><Relationship Id="rId747" Type="http://schemas.openxmlformats.org/officeDocument/2006/relationships/image" Target="../media/image2882.png"/><Relationship Id="rId789" Type="http://schemas.openxmlformats.org/officeDocument/2006/relationships/image" Target="../media/image2903.png"/><Relationship Id="rId41" Type="http://schemas.openxmlformats.org/officeDocument/2006/relationships/image" Target="../media/image2532.png"/><Relationship Id="rId83" Type="http://schemas.openxmlformats.org/officeDocument/2006/relationships/image" Target="../media/image2553.png"/><Relationship Id="rId179" Type="http://schemas.openxmlformats.org/officeDocument/2006/relationships/image" Target="../media/image2601.png"/><Relationship Id="rId386" Type="http://schemas.openxmlformats.org/officeDocument/2006/relationships/customXml" Target="../ink/ink1610.xml"/><Relationship Id="rId551" Type="http://schemas.openxmlformats.org/officeDocument/2006/relationships/image" Target="../media/image2785.png"/><Relationship Id="rId593" Type="http://schemas.openxmlformats.org/officeDocument/2006/relationships/image" Target="../media/image2806.png"/><Relationship Id="rId607" Type="http://schemas.openxmlformats.org/officeDocument/2006/relationships/image" Target="../media/image2813.png"/><Relationship Id="rId649" Type="http://schemas.openxmlformats.org/officeDocument/2006/relationships/customXml" Target="../ink/ink1743.xml"/><Relationship Id="rId814" Type="http://schemas.openxmlformats.org/officeDocument/2006/relationships/customXml" Target="../ink/ink1826.xml"/><Relationship Id="rId856" Type="http://schemas.openxmlformats.org/officeDocument/2006/relationships/customXml" Target="../ink/ink1847.xml"/><Relationship Id="rId190" Type="http://schemas.openxmlformats.org/officeDocument/2006/relationships/customXml" Target="../ink/ink1512.xml"/><Relationship Id="rId204" Type="http://schemas.openxmlformats.org/officeDocument/2006/relationships/customXml" Target="../ink/ink1519.xml"/><Relationship Id="rId246" Type="http://schemas.openxmlformats.org/officeDocument/2006/relationships/customXml" Target="../ink/ink1540.xml"/><Relationship Id="rId288" Type="http://schemas.openxmlformats.org/officeDocument/2006/relationships/customXml" Target="../ink/ink1561.xml"/><Relationship Id="rId411" Type="http://schemas.openxmlformats.org/officeDocument/2006/relationships/image" Target="../media/image2717.png"/><Relationship Id="rId453" Type="http://schemas.openxmlformats.org/officeDocument/2006/relationships/image" Target="../media/image2738.png"/><Relationship Id="rId509" Type="http://schemas.openxmlformats.org/officeDocument/2006/relationships/image" Target="../media/image2765.png"/><Relationship Id="rId660" Type="http://schemas.openxmlformats.org/officeDocument/2006/relationships/image" Target="../media/image2839.png"/><Relationship Id="rId898" Type="http://schemas.openxmlformats.org/officeDocument/2006/relationships/customXml" Target="../ink/ink1869.xml"/><Relationship Id="rId106" Type="http://schemas.openxmlformats.org/officeDocument/2006/relationships/customXml" Target="../ink/ink1470.xml"/><Relationship Id="rId313" Type="http://schemas.openxmlformats.org/officeDocument/2006/relationships/image" Target="../media/image2668.png"/><Relationship Id="rId495" Type="http://schemas.openxmlformats.org/officeDocument/2006/relationships/image" Target="../media/image2758.png"/><Relationship Id="rId716" Type="http://schemas.openxmlformats.org/officeDocument/2006/relationships/customXml" Target="../ink/ink1777.xml"/><Relationship Id="rId758" Type="http://schemas.openxmlformats.org/officeDocument/2006/relationships/customXml" Target="../ink/ink1798.xml"/><Relationship Id="rId10" Type="http://schemas.openxmlformats.org/officeDocument/2006/relationships/customXml" Target="../ink/ink1422.xml"/><Relationship Id="rId52" Type="http://schemas.openxmlformats.org/officeDocument/2006/relationships/customXml" Target="../ink/ink1443.xml"/><Relationship Id="rId94" Type="http://schemas.openxmlformats.org/officeDocument/2006/relationships/customXml" Target="../ink/ink1464.xml"/><Relationship Id="rId148" Type="http://schemas.openxmlformats.org/officeDocument/2006/relationships/customXml" Target="../ink/ink1491.xml"/><Relationship Id="rId355" Type="http://schemas.openxmlformats.org/officeDocument/2006/relationships/image" Target="../media/image2689.png"/><Relationship Id="rId397" Type="http://schemas.openxmlformats.org/officeDocument/2006/relationships/image" Target="../media/image2710.png"/><Relationship Id="rId520" Type="http://schemas.openxmlformats.org/officeDocument/2006/relationships/image" Target="../media/image2770.png"/><Relationship Id="rId562" Type="http://schemas.openxmlformats.org/officeDocument/2006/relationships/customXml" Target="../ink/ink1699.xml"/><Relationship Id="rId618" Type="http://schemas.openxmlformats.org/officeDocument/2006/relationships/customXml" Target="../ink/ink1727.xml"/><Relationship Id="rId825" Type="http://schemas.openxmlformats.org/officeDocument/2006/relationships/image" Target="../media/image2921.png"/><Relationship Id="rId215" Type="http://schemas.openxmlformats.org/officeDocument/2006/relationships/image" Target="../media/image2619.png"/><Relationship Id="rId257" Type="http://schemas.openxmlformats.org/officeDocument/2006/relationships/image" Target="../media/image2640.png"/><Relationship Id="rId422" Type="http://schemas.openxmlformats.org/officeDocument/2006/relationships/customXml" Target="../ink/ink1628.xml"/><Relationship Id="rId464" Type="http://schemas.openxmlformats.org/officeDocument/2006/relationships/customXml" Target="../ink/ink1649.xml"/><Relationship Id="rId867" Type="http://schemas.openxmlformats.org/officeDocument/2006/relationships/image" Target="../media/image2942.png"/><Relationship Id="rId299" Type="http://schemas.openxmlformats.org/officeDocument/2006/relationships/image" Target="../media/image2661.png"/><Relationship Id="rId727" Type="http://schemas.openxmlformats.org/officeDocument/2006/relationships/image" Target="../media/image2872.png"/><Relationship Id="rId63" Type="http://schemas.openxmlformats.org/officeDocument/2006/relationships/image" Target="../media/image2543.png"/><Relationship Id="rId159" Type="http://schemas.openxmlformats.org/officeDocument/2006/relationships/image" Target="../media/image2591.png"/><Relationship Id="rId366" Type="http://schemas.openxmlformats.org/officeDocument/2006/relationships/customXml" Target="../ink/ink1600.xml"/><Relationship Id="rId573" Type="http://schemas.openxmlformats.org/officeDocument/2006/relationships/image" Target="../media/image2796.png"/><Relationship Id="rId780" Type="http://schemas.openxmlformats.org/officeDocument/2006/relationships/customXml" Target="../ink/ink1809.xml"/><Relationship Id="rId226" Type="http://schemas.openxmlformats.org/officeDocument/2006/relationships/customXml" Target="../ink/ink1530.xml"/><Relationship Id="rId433" Type="http://schemas.openxmlformats.org/officeDocument/2006/relationships/image" Target="../media/image2728.png"/><Relationship Id="rId878" Type="http://schemas.openxmlformats.org/officeDocument/2006/relationships/image" Target="../media/image2947.png"/><Relationship Id="rId640" Type="http://schemas.openxmlformats.org/officeDocument/2006/relationships/customXml" Target="../ink/ink1738.xml"/><Relationship Id="rId738" Type="http://schemas.openxmlformats.org/officeDocument/2006/relationships/customXml" Target="../ink/ink1788.xml"/><Relationship Id="rId74" Type="http://schemas.openxmlformats.org/officeDocument/2006/relationships/customXml" Target="../ink/ink1454.xml"/><Relationship Id="rId377" Type="http://schemas.openxmlformats.org/officeDocument/2006/relationships/image" Target="../media/image2700.png"/><Relationship Id="rId500" Type="http://schemas.openxmlformats.org/officeDocument/2006/relationships/customXml" Target="../ink/ink1667.xml"/><Relationship Id="rId584" Type="http://schemas.openxmlformats.org/officeDocument/2006/relationships/customXml" Target="../ink/ink1710.xml"/><Relationship Id="rId805" Type="http://schemas.openxmlformats.org/officeDocument/2006/relationships/image" Target="../media/image2911.png"/><Relationship Id="rId5" Type="http://schemas.openxmlformats.org/officeDocument/2006/relationships/image" Target="../media/image2514.png"/><Relationship Id="rId237" Type="http://schemas.openxmlformats.org/officeDocument/2006/relationships/image" Target="../media/image2630.png"/><Relationship Id="rId791" Type="http://schemas.openxmlformats.org/officeDocument/2006/relationships/image" Target="../media/image2904.png"/><Relationship Id="rId889" Type="http://schemas.openxmlformats.org/officeDocument/2006/relationships/customXml" Target="../ink/ink1864.xml"/><Relationship Id="rId444" Type="http://schemas.openxmlformats.org/officeDocument/2006/relationships/customXml" Target="../ink/ink1639.xml"/><Relationship Id="rId651" Type="http://schemas.openxmlformats.org/officeDocument/2006/relationships/customXml" Target="../ink/ink1744.xml"/><Relationship Id="rId749" Type="http://schemas.openxmlformats.org/officeDocument/2006/relationships/image" Target="../media/image2883.png"/><Relationship Id="rId290" Type="http://schemas.openxmlformats.org/officeDocument/2006/relationships/customXml" Target="../ink/ink1562.xml"/><Relationship Id="rId304" Type="http://schemas.openxmlformats.org/officeDocument/2006/relationships/customXml" Target="../ink/ink1569.xml"/><Relationship Id="rId388" Type="http://schemas.openxmlformats.org/officeDocument/2006/relationships/customXml" Target="../ink/ink1611.xml"/><Relationship Id="rId511" Type="http://schemas.openxmlformats.org/officeDocument/2006/relationships/image" Target="../media/image2766.png"/><Relationship Id="rId609" Type="http://schemas.openxmlformats.org/officeDocument/2006/relationships/image" Target="../media/image2814.png"/><Relationship Id="rId85" Type="http://schemas.openxmlformats.org/officeDocument/2006/relationships/image" Target="../media/image2554.png"/><Relationship Id="rId150" Type="http://schemas.openxmlformats.org/officeDocument/2006/relationships/customXml" Target="../ink/ink1492.xml"/><Relationship Id="rId595" Type="http://schemas.openxmlformats.org/officeDocument/2006/relationships/image" Target="../media/image2807.png"/><Relationship Id="rId816" Type="http://schemas.openxmlformats.org/officeDocument/2006/relationships/customXml" Target="../ink/ink1827.xml"/><Relationship Id="rId248" Type="http://schemas.openxmlformats.org/officeDocument/2006/relationships/customXml" Target="../ink/ink1541.xml"/><Relationship Id="rId455" Type="http://schemas.openxmlformats.org/officeDocument/2006/relationships/image" Target="../media/image2739.png"/><Relationship Id="rId662" Type="http://schemas.openxmlformats.org/officeDocument/2006/relationships/image" Target="../media/image2840.png"/><Relationship Id="rId12" Type="http://schemas.openxmlformats.org/officeDocument/2006/relationships/customXml" Target="../ink/ink1423.xml"/><Relationship Id="rId108" Type="http://schemas.openxmlformats.org/officeDocument/2006/relationships/customXml" Target="../ink/ink1471.xml"/><Relationship Id="rId315" Type="http://schemas.openxmlformats.org/officeDocument/2006/relationships/image" Target="../media/image2669.png"/><Relationship Id="rId522" Type="http://schemas.openxmlformats.org/officeDocument/2006/relationships/image" Target="../media/image2771.png"/><Relationship Id="rId96" Type="http://schemas.openxmlformats.org/officeDocument/2006/relationships/customXml" Target="../ink/ink1465.xml"/><Relationship Id="rId161" Type="http://schemas.openxmlformats.org/officeDocument/2006/relationships/image" Target="../media/image2592.png"/><Relationship Id="rId399" Type="http://schemas.openxmlformats.org/officeDocument/2006/relationships/image" Target="../media/image2711.png"/><Relationship Id="rId827" Type="http://schemas.openxmlformats.org/officeDocument/2006/relationships/image" Target="../media/image2922.png"/><Relationship Id="rId259" Type="http://schemas.openxmlformats.org/officeDocument/2006/relationships/image" Target="../media/image2641.png"/><Relationship Id="rId466" Type="http://schemas.openxmlformats.org/officeDocument/2006/relationships/customXml" Target="../ink/ink1650.xml"/><Relationship Id="rId673" Type="http://schemas.openxmlformats.org/officeDocument/2006/relationships/customXml" Target="../ink/ink1755.xml"/><Relationship Id="rId880" Type="http://schemas.openxmlformats.org/officeDocument/2006/relationships/image" Target="../media/image2948.png"/><Relationship Id="rId23" Type="http://schemas.openxmlformats.org/officeDocument/2006/relationships/image" Target="../media/image2523.png"/><Relationship Id="rId119" Type="http://schemas.openxmlformats.org/officeDocument/2006/relationships/image" Target="../media/image2571.png"/><Relationship Id="rId326" Type="http://schemas.openxmlformats.org/officeDocument/2006/relationships/customXml" Target="../ink/ink1580.xml"/><Relationship Id="rId533" Type="http://schemas.openxmlformats.org/officeDocument/2006/relationships/image" Target="../media/image2776.png"/><Relationship Id="rId740" Type="http://schemas.openxmlformats.org/officeDocument/2006/relationships/customXml" Target="../ink/ink1789.xml"/><Relationship Id="rId838" Type="http://schemas.openxmlformats.org/officeDocument/2006/relationships/customXml" Target="../ink/ink1838.xml"/><Relationship Id="rId172" Type="http://schemas.openxmlformats.org/officeDocument/2006/relationships/customXml" Target="../ink/ink1503.xml"/><Relationship Id="rId477" Type="http://schemas.openxmlformats.org/officeDocument/2006/relationships/image" Target="../media/image2749.png"/><Relationship Id="rId600" Type="http://schemas.openxmlformats.org/officeDocument/2006/relationships/customXml" Target="../ink/ink1718.xml"/><Relationship Id="rId684" Type="http://schemas.openxmlformats.org/officeDocument/2006/relationships/image" Target="../media/image2851.png"/><Relationship Id="rId337" Type="http://schemas.openxmlformats.org/officeDocument/2006/relationships/image" Target="../media/image2680.png"/><Relationship Id="rId891" Type="http://schemas.openxmlformats.org/officeDocument/2006/relationships/image" Target="../media/image2953.png"/><Relationship Id="rId34" Type="http://schemas.openxmlformats.org/officeDocument/2006/relationships/customXml" Target="../ink/ink1434.xml"/><Relationship Id="rId544" Type="http://schemas.openxmlformats.org/officeDocument/2006/relationships/customXml" Target="../ink/ink1690.xml"/><Relationship Id="rId751" Type="http://schemas.openxmlformats.org/officeDocument/2006/relationships/image" Target="../media/image2884.png"/><Relationship Id="rId849" Type="http://schemas.openxmlformats.org/officeDocument/2006/relationships/image" Target="../media/image2933.png"/><Relationship Id="rId183" Type="http://schemas.openxmlformats.org/officeDocument/2006/relationships/image" Target="../media/image2603.png"/><Relationship Id="rId390" Type="http://schemas.openxmlformats.org/officeDocument/2006/relationships/customXml" Target="../ink/ink1612.xml"/><Relationship Id="rId404" Type="http://schemas.openxmlformats.org/officeDocument/2006/relationships/customXml" Target="../ink/ink1619.xml"/><Relationship Id="rId611" Type="http://schemas.openxmlformats.org/officeDocument/2006/relationships/image" Target="../media/image2815.png"/><Relationship Id="rId250" Type="http://schemas.openxmlformats.org/officeDocument/2006/relationships/customXml" Target="../ink/ink1542.xml"/><Relationship Id="rId488" Type="http://schemas.openxmlformats.org/officeDocument/2006/relationships/customXml" Target="../ink/ink1661.xml"/><Relationship Id="rId695" Type="http://schemas.openxmlformats.org/officeDocument/2006/relationships/customXml" Target="../ink/ink1766.xml"/><Relationship Id="rId709" Type="http://schemas.openxmlformats.org/officeDocument/2006/relationships/customXml" Target="../ink/ink1773.xml"/><Relationship Id="rId45" Type="http://schemas.openxmlformats.org/officeDocument/2006/relationships/image" Target="../media/image2534.png"/><Relationship Id="rId110" Type="http://schemas.openxmlformats.org/officeDocument/2006/relationships/customXml" Target="../ink/ink1472.xml"/><Relationship Id="rId348" Type="http://schemas.openxmlformats.org/officeDocument/2006/relationships/customXml" Target="../ink/ink1591.xml"/><Relationship Id="rId555" Type="http://schemas.openxmlformats.org/officeDocument/2006/relationships/image" Target="../media/image2787.png"/><Relationship Id="rId762" Type="http://schemas.openxmlformats.org/officeDocument/2006/relationships/customXml" Target="../ink/ink1800.xml"/><Relationship Id="rId194" Type="http://schemas.openxmlformats.org/officeDocument/2006/relationships/customXml" Target="../ink/ink1514.xml"/><Relationship Id="rId208" Type="http://schemas.openxmlformats.org/officeDocument/2006/relationships/customXml" Target="../ink/ink1521.xml"/><Relationship Id="rId415" Type="http://schemas.openxmlformats.org/officeDocument/2006/relationships/image" Target="../media/image2719.png"/><Relationship Id="rId622" Type="http://schemas.openxmlformats.org/officeDocument/2006/relationships/customXml" Target="../ink/ink1729.xml"/><Relationship Id="rId261" Type="http://schemas.openxmlformats.org/officeDocument/2006/relationships/image" Target="../media/image2642.png"/><Relationship Id="rId499" Type="http://schemas.openxmlformats.org/officeDocument/2006/relationships/image" Target="../media/image2760.png"/><Relationship Id="rId56" Type="http://schemas.openxmlformats.org/officeDocument/2006/relationships/customXml" Target="../ink/ink1445.xml"/><Relationship Id="rId359" Type="http://schemas.openxmlformats.org/officeDocument/2006/relationships/image" Target="../media/image2691.png"/><Relationship Id="rId566" Type="http://schemas.openxmlformats.org/officeDocument/2006/relationships/customXml" Target="../ink/ink1701.xml"/><Relationship Id="rId773" Type="http://schemas.openxmlformats.org/officeDocument/2006/relationships/image" Target="../media/image2895.png"/><Relationship Id="rId121" Type="http://schemas.openxmlformats.org/officeDocument/2006/relationships/image" Target="../media/image2572.png"/><Relationship Id="rId219" Type="http://schemas.openxmlformats.org/officeDocument/2006/relationships/image" Target="../media/image2621.png"/><Relationship Id="rId426" Type="http://schemas.openxmlformats.org/officeDocument/2006/relationships/customXml" Target="../ink/ink1630.xml"/><Relationship Id="rId633" Type="http://schemas.openxmlformats.org/officeDocument/2006/relationships/image" Target="../media/image2826.png"/><Relationship Id="rId840" Type="http://schemas.openxmlformats.org/officeDocument/2006/relationships/customXml" Target="../ink/ink1839.xml"/><Relationship Id="rId67" Type="http://schemas.openxmlformats.org/officeDocument/2006/relationships/image" Target="../media/image2545.png"/><Relationship Id="rId272" Type="http://schemas.openxmlformats.org/officeDocument/2006/relationships/customXml" Target="../ink/ink1553.xml"/><Relationship Id="rId577" Type="http://schemas.openxmlformats.org/officeDocument/2006/relationships/image" Target="../media/image2798.png"/><Relationship Id="rId700" Type="http://schemas.openxmlformats.org/officeDocument/2006/relationships/image" Target="../media/image2859.png"/><Relationship Id="rId132" Type="http://schemas.openxmlformats.org/officeDocument/2006/relationships/customXml" Target="../ink/ink1483.xml"/><Relationship Id="rId784" Type="http://schemas.openxmlformats.org/officeDocument/2006/relationships/customXml" Target="../ink/ink1811.xml"/><Relationship Id="rId437" Type="http://schemas.openxmlformats.org/officeDocument/2006/relationships/image" Target="../media/image2730.png"/><Relationship Id="rId644" Type="http://schemas.openxmlformats.org/officeDocument/2006/relationships/customXml" Target="../ink/ink1740.xml"/><Relationship Id="rId851" Type="http://schemas.openxmlformats.org/officeDocument/2006/relationships/image" Target="../media/image2934.png"/><Relationship Id="rId283" Type="http://schemas.openxmlformats.org/officeDocument/2006/relationships/image" Target="../media/image2653.png"/><Relationship Id="rId490" Type="http://schemas.openxmlformats.org/officeDocument/2006/relationships/customXml" Target="../ink/ink1662.xml"/><Relationship Id="rId504" Type="http://schemas.openxmlformats.org/officeDocument/2006/relationships/customXml" Target="../ink/ink1669.xml"/><Relationship Id="rId711" Type="http://schemas.openxmlformats.org/officeDocument/2006/relationships/image" Target="../media/image2864.png"/><Relationship Id="rId78" Type="http://schemas.openxmlformats.org/officeDocument/2006/relationships/customXml" Target="../ink/ink1456.xml"/><Relationship Id="rId143" Type="http://schemas.openxmlformats.org/officeDocument/2006/relationships/image" Target="../media/image2583.png"/><Relationship Id="rId350" Type="http://schemas.openxmlformats.org/officeDocument/2006/relationships/customXml" Target="../ink/ink1592.xml"/><Relationship Id="rId588" Type="http://schemas.openxmlformats.org/officeDocument/2006/relationships/customXml" Target="../ink/ink1712.xml"/><Relationship Id="rId795" Type="http://schemas.openxmlformats.org/officeDocument/2006/relationships/image" Target="../media/image2906.png"/><Relationship Id="rId809" Type="http://schemas.openxmlformats.org/officeDocument/2006/relationships/image" Target="../media/image2913.png"/><Relationship Id="rId9" Type="http://schemas.openxmlformats.org/officeDocument/2006/relationships/image" Target="../media/image2516.png"/><Relationship Id="rId210" Type="http://schemas.openxmlformats.org/officeDocument/2006/relationships/customXml" Target="../ink/ink1522.xml"/><Relationship Id="rId448" Type="http://schemas.openxmlformats.org/officeDocument/2006/relationships/customXml" Target="../ink/ink1641.xml"/><Relationship Id="rId655" Type="http://schemas.openxmlformats.org/officeDocument/2006/relationships/customXml" Target="../ink/ink1746.xml"/><Relationship Id="rId862" Type="http://schemas.openxmlformats.org/officeDocument/2006/relationships/customXml" Target="../ink/ink1850.xml"/><Relationship Id="rId294" Type="http://schemas.openxmlformats.org/officeDocument/2006/relationships/customXml" Target="../ink/ink1564.xml"/><Relationship Id="rId308" Type="http://schemas.openxmlformats.org/officeDocument/2006/relationships/customXml" Target="../ink/ink1571.xml"/><Relationship Id="rId515" Type="http://schemas.openxmlformats.org/officeDocument/2006/relationships/customXml" Target="../ink/ink1675.xml"/><Relationship Id="rId722" Type="http://schemas.openxmlformats.org/officeDocument/2006/relationships/customXml" Target="../ink/ink1780.xml"/><Relationship Id="rId89" Type="http://schemas.openxmlformats.org/officeDocument/2006/relationships/image" Target="../media/image2556.png"/><Relationship Id="rId154" Type="http://schemas.openxmlformats.org/officeDocument/2006/relationships/customXml" Target="../ink/ink1494.xml"/><Relationship Id="rId361" Type="http://schemas.openxmlformats.org/officeDocument/2006/relationships/image" Target="../media/image2692.png"/><Relationship Id="rId599" Type="http://schemas.openxmlformats.org/officeDocument/2006/relationships/image" Target="../media/image2809.png"/><Relationship Id="rId459" Type="http://schemas.openxmlformats.org/officeDocument/2006/relationships/image" Target="../media/image2012.png"/><Relationship Id="rId666" Type="http://schemas.openxmlformats.org/officeDocument/2006/relationships/image" Target="../media/image2842.png"/><Relationship Id="rId873" Type="http://schemas.openxmlformats.org/officeDocument/2006/relationships/customXml" Target="../ink/ink1856.xml"/><Relationship Id="rId16" Type="http://schemas.openxmlformats.org/officeDocument/2006/relationships/customXml" Target="../ink/ink1425.xml"/><Relationship Id="rId221" Type="http://schemas.openxmlformats.org/officeDocument/2006/relationships/image" Target="../media/image2622.png"/><Relationship Id="rId319" Type="http://schemas.openxmlformats.org/officeDocument/2006/relationships/image" Target="../media/image2671.png"/><Relationship Id="rId526" Type="http://schemas.openxmlformats.org/officeDocument/2006/relationships/customXml" Target="../ink/ink1681.xml"/><Relationship Id="rId733" Type="http://schemas.openxmlformats.org/officeDocument/2006/relationships/image" Target="../media/image2875.png"/><Relationship Id="rId165" Type="http://schemas.openxmlformats.org/officeDocument/2006/relationships/image" Target="../media/image2594.png"/><Relationship Id="rId372" Type="http://schemas.openxmlformats.org/officeDocument/2006/relationships/customXml" Target="../ink/ink1603.xml"/><Relationship Id="rId677" Type="http://schemas.openxmlformats.org/officeDocument/2006/relationships/customXml" Target="../ink/ink1757.xml"/><Relationship Id="rId800" Type="http://schemas.openxmlformats.org/officeDocument/2006/relationships/customXml" Target="../ink/ink1819.xml"/><Relationship Id="rId232" Type="http://schemas.openxmlformats.org/officeDocument/2006/relationships/customXml" Target="../ink/ink1533.xml"/><Relationship Id="rId884" Type="http://schemas.openxmlformats.org/officeDocument/2006/relationships/image" Target="../media/image2950.png"/><Relationship Id="rId27" Type="http://schemas.openxmlformats.org/officeDocument/2006/relationships/image" Target="../media/image2525.png"/><Relationship Id="rId537" Type="http://schemas.openxmlformats.org/officeDocument/2006/relationships/image" Target="../media/image2778.png"/><Relationship Id="rId744" Type="http://schemas.openxmlformats.org/officeDocument/2006/relationships/customXml" Target="../ink/ink1791.xml"/><Relationship Id="rId80" Type="http://schemas.openxmlformats.org/officeDocument/2006/relationships/customXml" Target="../ink/ink1457.xml"/><Relationship Id="rId176" Type="http://schemas.openxmlformats.org/officeDocument/2006/relationships/customXml" Target="../ink/ink1505.xml"/><Relationship Id="rId383" Type="http://schemas.openxmlformats.org/officeDocument/2006/relationships/image" Target="../media/image2703.png"/><Relationship Id="rId590" Type="http://schemas.openxmlformats.org/officeDocument/2006/relationships/customXml" Target="../ink/ink1713.xml"/><Relationship Id="rId604" Type="http://schemas.openxmlformats.org/officeDocument/2006/relationships/customXml" Target="../ink/ink1720.xml"/><Relationship Id="rId811" Type="http://schemas.openxmlformats.org/officeDocument/2006/relationships/image" Target="../media/image2914.png"/><Relationship Id="rId243" Type="http://schemas.openxmlformats.org/officeDocument/2006/relationships/image" Target="../media/image2633.png"/><Relationship Id="rId450" Type="http://schemas.openxmlformats.org/officeDocument/2006/relationships/customXml" Target="../ink/ink1642.xml"/><Relationship Id="rId688" Type="http://schemas.openxmlformats.org/officeDocument/2006/relationships/image" Target="../media/image2853.png"/><Relationship Id="rId895" Type="http://schemas.openxmlformats.org/officeDocument/2006/relationships/image" Target="../media/image2955.png"/><Relationship Id="rId38" Type="http://schemas.openxmlformats.org/officeDocument/2006/relationships/customXml" Target="../ink/ink1436.xml"/><Relationship Id="rId103" Type="http://schemas.openxmlformats.org/officeDocument/2006/relationships/image" Target="../media/image2563.png"/><Relationship Id="rId310" Type="http://schemas.openxmlformats.org/officeDocument/2006/relationships/customXml" Target="../ink/ink1572.xml"/><Relationship Id="rId548" Type="http://schemas.openxmlformats.org/officeDocument/2006/relationships/customXml" Target="../ink/ink1692.xml"/><Relationship Id="rId755" Type="http://schemas.openxmlformats.org/officeDocument/2006/relationships/image" Target="../media/image2886.png"/><Relationship Id="rId91" Type="http://schemas.openxmlformats.org/officeDocument/2006/relationships/image" Target="../media/image2557.png"/><Relationship Id="rId187" Type="http://schemas.openxmlformats.org/officeDocument/2006/relationships/image" Target="../media/image2605.png"/><Relationship Id="rId394" Type="http://schemas.openxmlformats.org/officeDocument/2006/relationships/customXml" Target="../ink/ink1614.xml"/><Relationship Id="rId408" Type="http://schemas.openxmlformats.org/officeDocument/2006/relationships/customXml" Target="../ink/ink1621.xml"/><Relationship Id="rId615" Type="http://schemas.openxmlformats.org/officeDocument/2006/relationships/image" Target="../media/image2817.png"/><Relationship Id="rId822" Type="http://schemas.openxmlformats.org/officeDocument/2006/relationships/customXml" Target="../ink/ink1830.xml"/><Relationship Id="rId254" Type="http://schemas.openxmlformats.org/officeDocument/2006/relationships/customXml" Target="../ink/ink1544.xml"/><Relationship Id="rId699" Type="http://schemas.openxmlformats.org/officeDocument/2006/relationships/customXml" Target="../ink/ink1768.xml"/><Relationship Id="rId49" Type="http://schemas.openxmlformats.org/officeDocument/2006/relationships/image" Target="../media/image2536.png"/><Relationship Id="rId114" Type="http://schemas.openxmlformats.org/officeDocument/2006/relationships/customXml" Target="../ink/ink1474.xml"/><Relationship Id="rId461" Type="http://schemas.openxmlformats.org/officeDocument/2006/relationships/image" Target="../media/image2741.png"/><Relationship Id="rId559" Type="http://schemas.openxmlformats.org/officeDocument/2006/relationships/image" Target="../media/image2789.png"/><Relationship Id="rId766" Type="http://schemas.openxmlformats.org/officeDocument/2006/relationships/customXml" Target="../ink/ink1802.xml"/><Relationship Id="rId198" Type="http://schemas.openxmlformats.org/officeDocument/2006/relationships/customXml" Target="../ink/ink1516.xml"/><Relationship Id="rId321" Type="http://schemas.openxmlformats.org/officeDocument/2006/relationships/image" Target="../media/image2672.png"/><Relationship Id="rId419" Type="http://schemas.openxmlformats.org/officeDocument/2006/relationships/image" Target="../media/image2721.png"/><Relationship Id="rId626" Type="http://schemas.openxmlformats.org/officeDocument/2006/relationships/customXml" Target="../ink/ink1731.xml"/><Relationship Id="rId833" Type="http://schemas.openxmlformats.org/officeDocument/2006/relationships/image" Target="../media/image2925.png"/><Relationship Id="rId265" Type="http://schemas.openxmlformats.org/officeDocument/2006/relationships/image" Target="../media/image2644.png"/><Relationship Id="rId472" Type="http://schemas.openxmlformats.org/officeDocument/2006/relationships/customXml" Target="../ink/ink1653.xml"/><Relationship Id="rId900" Type="http://schemas.openxmlformats.org/officeDocument/2006/relationships/customXml" Target="../ink/ink1870.xml"/><Relationship Id="rId125" Type="http://schemas.openxmlformats.org/officeDocument/2006/relationships/image" Target="../media/image2574.png"/><Relationship Id="rId332" Type="http://schemas.openxmlformats.org/officeDocument/2006/relationships/customXml" Target="../ink/ink1583.xml"/><Relationship Id="rId777" Type="http://schemas.openxmlformats.org/officeDocument/2006/relationships/image" Target="../media/image2897.png"/><Relationship Id="rId637" Type="http://schemas.openxmlformats.org/officeDocument/2006/relationships/image" Target="../media/image2828.png"/><Relationship Id="rId844" Type="http://schemas.openxmlformats.org/officeDocument/2006/relationships/customXml" Target="../ink/ink1841.xml"/><Relationship Id="rId276" Type="http://schemas.openxmlformats.org/officeDocument/2006/relationships/customXml" Target="../ink/ink1555.xml"/><Relationship Id="rId483" Type="http://schemas.openxmlformats.org/officeDocument/2006/relationships/image" Target="../media/image2752.png"/><Relationship Id="rId690" Type="http://schemas.openxmlformats.org/officeDocument/2006/relationships/image" Target="../media/image2854.png"/><Relationship Id="rId704" Type="http://schemas.openxmlformats.org/officeDocument/2006/relationships/image" Target="../media/image2861.png"/><Relationship Id="rId40" Type="http://schemas.openxmlformats.org/officeDocument/2006/relationships/customXml" Target="../ink/ink1437.xml"/><Relationship Id="rId136" Type="http://schemas.openxmlformats.org/officeDocument/2006/relationships/customXml" Target="../ink/ink1485.xml"/><Relationship Id="rId343" Type="http://schemas.openxmlformats.org/officeDocument/2006/relationships/image" Target="../media/image2683.png"/><Relationship Id="rId550" Type="http://schemas.openxmlformats.org/officeDocument/2006/relationships/customXml" Target="../ink/ink1693.xml"/><Relationship Id="rId788" Type="http://schemas.openxmlformats.org/officeDocument/2006/relationships/customXml" Target="../ink/ink1813.xml"/><Relationship Id="rId203" Type="http://schemas.openxmlformats.org/officeDocument/2006/relationships/image" Target="../media/image2613.png"/><Relationship Id="rId648" Type="http://schemas.openxmlformats.org/officeDocument/2006/relationships/image" Target="../media/image2833.png"/><Relationship Id="rId855" Type="http://schemas.openxmlformats.org/officeDocument/2006/relationships/image" Target="../media/image2936.png"/><Relationship Id="rId287" Type="http://schemas.openxmlformats.org/officeDocument/2006/relationships/image" Target="../media/image2655.png"/><Relationship Id="rId410" Type="http://schemas.openxmlformats.org/officeDocument/2006/relationships/customXml" Target="../ink/ink1622.xml"/><Relationship Id="rId494" Type="http://schemas.openxmlformats.org/officeDocument/2006/relationships/customXml" Target="../ink/ink1664.xml"/><Relationship Id="rId508" Type="http://schemas.openxmlformats.org/officeDocument/2006/relationships/customXml" Target="../ink/ink1671.xml"/><Relationship Id="rId715" Type="http://schemas.openxmlformats.org/officeDocument/2006/relationships/image" Target="../media/image2866.png"/><Relationship Id="rId147" Type="http://schemas.openxmlformats.org/officeDocument/2006/relationships/image" Target="../media/image2585.png"/><Relationship Id="rId354" Type="http://schemas.openxmlformats.org/officeDocument/2006/relationships/customXml" Target="../ink/ink1594.xml"/><Relationship Id="rId799" Type="http://schemas.openxmlformats.org/officeDocument/2006/relationships/image" Target="../media/image2908.png"/><Relationship Id="rId51" Type="http://schemas.openxmlformats.org/officeDocument/2006/relationships/image" Target="../media/image2537.png"/><Relationship Id="rId561" Type="http://schemas.openxmlformats.org/officeDocument/2006/relationships/image" Target="../media/image2790.png"/><Relationship Id="rId659" Type="http://schemas.openxmlformats.org/officeDocument/2006/relationships/customXml" Target="../ink/ink1748.xml"/><Relationship Id="rId866" Type="http://schemas.openxmlformats.org/officeDocument/2006/relationships/customXml" Target="../ink/ink1852.xml"/><Relationship Id="rId214" Type="http://schemas.openxmlformats.org/officeDocument/2006/relationships/customXml" Target="../ink/ink1524.xml"/><Relationship Id="rId298" Type="http://schemas.openxmlformats.org/officeDocument/2006/relationships/customXml" Target="../ink/ink1566.xml"/><Relationship Id="rId421" Type="http://schemas.openxmlformats.org/officeDocument/2006/relationships/image" Target="../media/image2722.png"/><Relationship Id="rId519" Type="http://schemas.openxmlformats.org/officeDocument/2006/relationships/customXml" Target="../ink/ink1677.xml"/><Relationship Id="rId158" Type="http://schemas.openxmlformats.org/officeDocument/2006/relationships/customXml" Target="../ink/ink1496.xml"/><Relationship Id="rId726" Type="http://schemas.openxmlformats.org/officeDocument/2006/relationships/customXml" Target="../ink/ink1782.xml"/><Relationship Id="rId62" Type="http://schemas.openxmlformats.org/officeDocument/2006/relationships/customXml" Target="../ink/ink1448.xml"/><Relationship Id="rId365" Type="http://schemas.openxmlformats.org/officeDocument/2006/relationships/image" Target="../media/image2694.png"/><Relationship Id="rId572" Type="http://schemas.openxmlformats.org/officeDocument/2006/relationships/customXml" Target="../ink/ink1704.xml"/><Relationship Id="rId225" Type="http://schemas.openxmlformats.org/officeDocument/2006/relationships/image" Target="../media/image2624.png"/><Relationship Id="rId432" Type="http://schemas.openxmlformats.org/officeDocument/2006/relationships/customXml" Target="../ink/ink1633.xml"/><Relationship Id="rId877" Type="http://schemas.openxmlformats.org/officeDocument/2006/relationships/customXml" Target="../ink/ink1858.xml"/><Relationship Id="rId737" Type="http://schemas.openxmlformats.org/officeDocument/2006/relationships/image" Target="../media/image2877.png"/><Relationship Id="rId73" Type="http://schemas.openxmlformats.org/officeDocument/2006/relationships/image" Target="../media/image2548.png"/><Relationship Id="rId169" Type="http://schemas.openxmlformats.org/officeDocument/2006/relationships/image" Target="../media/image2596.png"/><Relationship Id="rId376" Type="http://schemas.openxmlformats.org/officeDocument/2006/relationships/customXml" Target="../ink/ink1605.xml"/><Relationship Id="rId583" Type="http://schemas.openxmlformats.org/officeDocument/2006/relationships/image" Target="../media/image2801.png"/><Relationship Id="rId790" Type="http://schemas.openxmlformats.org/officeDocument/2006/relationships/customXml" Target="../ink/ink1814.xml"/><Relationship Id="rId804" Type="http://schemas.openxmlformats.org/officeDocument/2006/relationships/customXml" Target="../ink/ink1821.xml"/><Relationship Id="rId4" Type="http://schemas.openxmlformats.org/officeDocument/2006/relationships/customXml" Target="../ink/ink1419.xml"/><Relationship Id="rId236" Type="http://schemas.openxmlformats.org/officeDocument/2006/relationships/customXml" Target="../ink/ink1535.xml"/><Relationship Id="rId443" Type="http://schemas.openxmlformats.org/officeDocument/2006/relationships/image" Target="../media/image2733.png"/><Relationship Id="rId650" Type="http://schemas.openxmlformats.org/officeDocument/2006/relationships/image" Target="../media/image2834.png"/><Relationship Id="rId888" Type="http://schemas.openxmlformats.org/officeDocument/2006/relationships/image" Target="../media/image2952.png"/><Relationship Id="rId303" Type="http://schemas.openxmlformats.org/officeDocument/2006/relationships/image" Target="../media/image2663.png"/><Relationship Id="rId748" Type="http://schemas.openxmlformats.org/officeDocument/2006/relationships/customXml" Target="../ink/ink1793.xml"/><Relationship Id="rId84" Type="http://schemas.openxmlformats.org/officeDocument/2006/relationships/customXml" Target="../ink/ink1459.xml"/><Relationship Id="rId387" Type="http://schemas.openxmlformats.org/officeDocument/2006/relationships/image" Target="../media/image2705.png"/><Relationship Id="rId510" Type="http://schemas.openxmlformats.org/officeDocument/2006/relationships/customXml" Target="../ink/ink1672.xml"/><Relationship Id="rId594" Type="http://schemas.openxmlformats.org/officeDocument/2006/relationships/customXml" Target="../ink/ink1715.xml"/><Relationship Id="rId608" Type="http://schemas.openxmlformats.org/officeDocument/2006/relationships/customXml" Target="../ink/ink1722.xml"/><Relationship Id="rId815" Type="http://schemas.openxmlformats.org/officeDocument/2006/relationships/image" Target="../media/image2916.png"/><Relationship Id="rId247" Type="http://schemas.openxmlformats.org/officeDocument/2006/relationships/image" Target="../media/image2635.png"/><Relationship Id="rId899" Type="http://schemas.openxmlformats.org/officeDocument/2006/relationships/image" Target="../media/image2957.png"/><Relationship Id="rId107" Type="http://schemas.openxmlformats.org/officeDocument/2006/relationships/image" Target="../media/image2565.png"/><Relationship Id="rId454" Type="http://schemas.openxmlformats.org/officeDocument/2006/relationships/customXml" Target="../ink/ink1644.xml"/><Relationship Id="rId661" Type="http://schemas.openxmlformats.org/officeDocument/2006/relationships/customXml" Target="../ink/ink1749.xml"/><Relationship Id="rId759" Type="http://schemas.openxmlformats.org/officeDocument/2006/relationships/image" Target="../media/image2888.png"/><Relationship Id="rId11" Type="http://schemas.openxmlformats.org/officeDocument/2006/relationships/image" Target="../media/image2517.png"/><Relationship Id="rId314" Type="http://schemas.openxmlformats.org/officeDocument/2006/relationships/customXml" Target="../ink/ink1574.xml"/><Relationship Id="rId398" Type="http://schemas.openxmlformats.org/officeDocument/2006/relationships/customXml" Target="../ink/ink1616.xml"/><Relationship Id="rId521" Type="http://schemas.openxmlformats.org/officeDocument/2006/relationships/customXml" Target="../ink/ink1678.xml"/><Relationship Id="rId619" Type="http://schemas.openxmlformats.org/officeDocument/2006/relationships/image" Target="../media/image2819.png"/><Relationship Id="rId95" Type="http://schemas.openxmlformats.org/officeDocument/2006/relationships/image" Target="../media/image2559.png"/><Relationship Id="rId160" Type="http://schemas.openxmlformats.org/officeDocument/2006/relationships/customXml" Target="../ink/ink1497.xml"/><Relationship Id="rId826" Type="http://schemas.openxmlformats.org/officeDocument/2006/relationships/customXml" Target="../ink/ink1832.xml"/><Relationship Id="rId258" Type="http://schemas.openxmlformats.org/officeDocument/2006/relationships/customXml" Target="../ink/ink1546.xml"/><Relationship Id="rId465" Type="http://schemas.openxmlformats.org/officeDocument/2006/relationships/image" Target="../media/image2743.png"/><Relationship Id="rId672" Type="http://schemas.openxmlformats.org/officeDocument/2006/relationships/image" Target="../media/image2845.png"/><Relationship Id="rId22" Type="http://schemas.openxmlformats.org/officeDocument/2006/relationships/customXml" Target="../ink/ink1428.xml"/><Relationship Id="rId118" Type="http://schemas.openxmlformats.org/officeDocument/2006/relationships/customXml" Target="../ink/ink1476.xml"/><Relationship Id="rId325" Type="http://schemas.openxmlformats.org/officeDocument/2006/relationships/image" Target="../media/image2674.png"/><Relationship Id="rId532" Type="http://schemas.openxmlformats.org/officeDocument/2006/relationships/customXml" Target="../ink/ink1684.xml"/><Relationship Id="rId171" Type="http://schemas.openxmlformats.org/officeDocument/2006/relationships/image" Target="../media/image2597.png"/><Relationship Id="rId837" Type="http://schemas.openxmlformats.org/officeDocument/2006/relationships/image" Target="../media/image2927.png"/><Relationship Id="rId269" Type="http://schemas.openxmlformats.org/officeDocument/2006/relationships/image" Target="../media/image2646.png"/><Relationship Id="rId476" Type="http://schemas.openxmlformats.org/officeDocument/2006/relationships/customXml" Target="../ink/ink1655.xml"/><Relationship Id="rId683" Type="http://schemas.openxmlformats.org/officeDocument/2006/relationships/customXml" Target="../ink/ink1760.xml"/><Relationship Id="rId890" Type="http://schemas.openxmlformats.org/officeDocument/2006/relationships/customXml" Target="../ink/ink1865.xml"/><Relationship Id="rId33" Type="http://schemas.openxmlformats.org/officeDocument/2006/relationships/image" Target="../media/image2528.png"/><Relationship Id="rId129" Type="http://schemas.openxmlformats.org/officeDocument/2006/relationships/image" Target="../media/image2576.png"/><Relationship Id="rId336" Type="http://schemas.openxmlformats.org/officeDocument/2006/relationships/customXml" Target="../ink/ink1585.xml"/><Relationship Id="rId543" Type="http://schemas.openxmlformats.org/officeDocument/2006/relationships/image" Target="../media/image2781.png"/><Relationship Id="rId182" Type="http://schemas.openxmlformats.org/officeDocument/2006/relationships/customXml" Target="../ink/ink1508.xml"/><Relationship Id="rId403" Type="http://schemas.openxmlformats.org/officeDocument/2006/relationships/image" Target="../media/image2713.png"/><Relationship Id="rId750" Type="http://schemas.openxmlformats.org/officeDocument/2006/relationships/customXml" Target="../ink/ink1794.xml"/><Relationship Id="rId848" Type="http://schemas.openxmlformats.org/officeDocument/2006/relationships/customXml" Target="../ink/ink1843.xml"/><Relationship Id="rId487" Type="http://schemas.openxmlformats.org/officeDocument/2006/relationships/image" Target="../media/image2754.png"/><Relationship Id="rId610" Type="http://schemas.openxmlformats.org/officeDocument/2006/relationships/customXml" Target="../ink/ink1723.xml"/><Relationship Id="rId694" Type="http://schemas.openxmlformats.org/officeDocument/2006/relationships/image" Target="../media/image2856.png"/><Relationship Id="rId708" Type="http://schemas.openxmlformats.org/officeDocument/2006/relationships/image" Target="../media/image2863.png"/><Relationship Id="rId347" Type="http://schemas.openxmlformats.org/officeDocument/2006/relationships/image" Target="../media/image2685.png"/><Relationship Id="rId44" Type="http://schemas.openxmlformats.org/officeDocument/2006/relationships/customXml" Target="../ink/ink1439.xml"/><Relationship Id="rId554" Type="http://schemas.openxmlformats.org/officeDocument/2006/relationships/customXml" Target="../ink/ink1695.xml"/><Relationship Id="rId761" Type="http://schemas.openxmlformats.org/officeDocument/2006/relationships/image" Target="../media/image2889.png"/><Relationship Id="rId859" Type="http://schemas.openxmlformats.org/officeDocument/2006/relationships/image" Target="../media/image2938.png"/><Relationship Id="rId193" Type="http://schemas.openxmlformats.org/officeDocument/2006/relationships/image" Target="../media/image2608.png"/><Relationship Id="rId207" Type="http://schemas.openxmlformats.org/officeDocument/2006/relationships/image" Target="../media/image2615.png"/><Relationship Id="rId414" Type="http://schemas.openxmlformats.org/officeDocument/2006/relationships/customXml" Target="../ink/ink1624.xml"/><Relationship Id="rId498" Type="http://schemas.openxmlformats.org/officeDocument/2006/relationships/customXml" Target="../ink/ink1666.xml"/><Relationship Id="rId621" Type="http://schemas.openxmlformats.org/officeDocument/2006/relationships/image" Target="../media/image2820.png"/><Relationship Id="rId260" Type="http://schemas.openxmlformats.org/officeDocument/2006/relationships/customXml" Target="../ink/ink1547.xml"/><Relationship Id="rId719" Type="http://schemas.openxmlformats.org/officeDocument/2006/relationships/image" Target="../media/image2868.png"/><Relationship Id="rId55" Type="http://schemas.openxmlformats.org/officeDocument/2006/relationships/image" Target="../media/image2539.png"/><Relationship Id="rId120" Type="http://schemas.openxmlformats.org/officeDocument/2006/relationships/customXml" Target="../ink/ink1477.xml"/><Relationship Id="rId358" Type="http://schemas.openxmlformats.org/officeDocument/2006/relationships/customXml" Target="../ink/ink1596.xml"/><Relationship Id="rId565" Type="http://schemas.openxmlformats.org/officeDocument/2006/relationships/image" Target="../media/image2792.png"/><Relationship Id="rId772" Type="http://schemas.openxmlformats.org/officeDocument/2006/relationships/customXml" Target="../ink/ink1805.xml"/><Relationship Id="rId218" Type="http://schemas.openxmlformats.org/officeDocument/2006/relationships/customXml" Target="../ink/ink1526.xml"/><Relationship Id="rId425" Type="http://schemas.openxmlformats.org/officeDocument/2006/relationships/image" Target="../media/image2724.png"/><Relationship Id="rId632" Type="http://schemas.openxmlformats.org/officeDocument/2006/relationships/customXml" Target="../ink/ink1734.xml"/><Relationship Id="rId271" Type="http://schemas.openxmlformats.org/officeDocument/2006/relationships/image" Target="../media/image2647.png"/><Relationship Id="rId66" Type="http://schemas.openxmlformats.org/officeDocument/2006/relationships/customXml" Target="../ink/ink1450.xml"/><Relationship Id="rId131" Type="http://schemas.openxmlformats.org/officeDocument/2006/relationships/image" Target="../media/image2577.png"/><Relationship Id="rId369" Type="http://schemas.openxmlformats.org/officeDocument/2006/relationships/image" Target="../media/image2696.png"/><Relationship Id="rId576" Type="http://schemas.openxmlformats.org/officeDocument/2006/relationships/customXml" Target="../ink/ink1706.xml"/><Relationship Id="rId783" Type="http://schemas.openxmlformats.org/officeDocument/2006/relationships/image" Target="../media/image2900.png"/><Relationship Id="rId229" Type="http://schemas.openxmlformats.org/officeDocument/2006/relationships/image" Target="../media/image2626.png"/><Relationship Id="rId436" Type="http://schemas.openxmlformats.org/officeDocument/2006/relationships/customXml" Target="../ink/ink1635.xml"/><Relationship Id="rId643" Type="http://schemas.openxmlformats.org/officeDocument/2006/relationships/image" Target="../media/image2831.png"/><Relationship Id="rId850" Type="http://schemas.openxmlformats.org/officeDocument/2006/relationships/customXml" Target="../ink/ink1844.xml"/><Relationship Id="rId77" Type="http://schemas.openxmlformats.org/officeDocument/2006/relationships/image" Target="../media/image2550.png"/><Relationship Id="rId282" Type="http://schemas.openxmlformats.org/officeDocument/2006/relationships/customXml" Target="../ink/ink1558.xml"/><Relationship Id="rId503" Type="http://schemas.openxmlformats.org/officeDocument/2006/relationships/image" Target="../media/image2762.png"/><Relationship Id="rId587" Type="http://schemas.openxmlformats.org/officeDocument/2006/relationships/image" Target="../media/image2803.png"/><Relationship Id="rId710" Type="http://schemas.openxmlformats.org/officeDocument/2006/relationships/customXml" Target="../ink/ink1774.xml"/><Relationship Id="rId808" Type="http://schemas.openxmlformats.org/officeDocument/2006/relationships/customXml" Target="../ink/ink1823.xml"/><Relationship Id="rId8" Type="http://schemas.openxmlformats.org/officeDocument/2006/relationships/customXml" Target="../ink/ink1421.xml"/><Relationship Id="rId142" Type="http://schemas.openxmlformats.org/officeDocument/2006/relationships/customXml" Target="../ink/ink1488.xml"/><Relationship Id="rId447" Type="http://schemas.openxmlformats.org/officeDocument/2006/relationships/image" Target="../media/image2735.png"/><Relationship Id="rId794" Type="http://schemas.openxmlformats.org/officeDocument/2006/relationships/customXml" Target="../ink/ink1816.xml"/><Relationship Id="rId654" Type="http://schemas.openxmlformats.org/officeDocument/2006/relationships/image" Target="../media/image2836.png"/><Relationship Id="rId861" Type="http://schemas.openxmlformats.org/officeDocument/2006/relationships/image" Target="../media/image2939.png"/><Relationship Id="rId293" Type="http://schemas.openxmlformats.org/officeDocument/2006/relationships/image" Target="../media/image2658.png"/><Relationship Id="rId307" Type="http://schemas.openxmlformats.org/officeDocument/2006/relationships/image" Target="../media/image2665.png"/><Relationship Id="rId514" Type="http://schemas.openxmlformats.org/officeDocument/2006/relationships/customXml" Target="../ink/ink1674.xml"/><Relationship Id="rId721" Type="http://schemas.openxmlformats.org/officeDocument/2006/relationships/image" Target="../media/image2869.png"/><Relationship Id="rId88" Type="http://schemas.openxmlformats.org/officeDocument/2006/relationships/customXml" Target="../ink/ink1461.xml"/><Relationship Id="rId153" Type="http://schemas.openxmlformats.org/officeDocument/2006/relationships/image" Target="../media/image2588.png"/><Relationship Id="rId360" Type="http://schemas.openxmlformats.org/officeDocument/2006/relationships/customXml" Target="../ink/ink1597.xml"/><Relationship Id="rId598" Type="http://schemas.openxmlformats.org/officeDocument/2006/relationships/customXml" Target="../ink/ink1717.xml"/><Relationship Id="rId819" Type="http://schemas.openxmlformats.org/officeDocument/2006/relationships/image" Target="../media/image2918.png"/><Relationship Id="rId220" Type="http://schemas.openxmlformats.org/officeDocument/2006/relationships/customXml" Target="../ink/ink1527.xml"/><Relationship Id="rId458" Type="http://schemas.openxmlformats.org/officeDocument/2006/relationships/customXml" Target="../ink/ink1646.xml"/><Relationship Id="rId665" Type="http://schemas.openxmlformats.org/officeDocument/2006/relationships/customXml" Target="../ink/ink1751.xml"/><Relationship Id="rId872" Type="http://schemas.openxmlformats.org/officeDocument/2006/relationships/image" Target="../media/image2944.png"/><Relationship Id="rId15" Type="http://schemas.openxmlformats.org/officeDocument/2006/relationships/image" Target="../media/image2519.png"/><Relationship Id="rId318" Type="http://schemas.openxmlformats.org/officeDocument/2006/relationships/customXml" Target="../ink/ink1576.xml"/><Relationship Id="rId525" Type="http://schemas.openxmlformats.org/officeDocument/2006/relationships/image" Target="../media/image2772.png"/><Relationship Id="rId732" Type="http://schemas.openxmlformats.org/officeDocument/2006/relationships/customXml" Target="../ink/ink1785.xml"/><Relationship Id="rId99" Type="http://schemas.openxmlformats.org/officeDocument/2006/relationships/image" Target="../media/image2561.png"/><Relationship Id="rId164" Type="http://schemas.openxmlformats.org/officeDocument/2006/relationships/customXml" Target="../ink/ink1499.xml"/><Relationship Id="rId371" Type="http://schemas.openxmlformats.org/officeDocument/2006/relationships/image" Target="../media/image2697.png"/><Relationship Id="rId469" Type="http://schemas.openxmlformats.org/officeDocument/2006/relationships/image" Target="../media/image2745.png"/><Relationship Id="rId676" Type="http://schemas.openxmlformats.org/officeDocument/2006/relationships/image" Target="../media/image2847.png"/><Relationship Id="rId883" Type="http://schemas.openxmlformats.org/officeDocument/2006/relationships/customXml" Target="../ink/ink1861.xml"/><Relationship Id="rId26" Type="http://schemas.openxmlformats.org/officeDocument/2006/relationships/customXml" Target="../ink/ink1430.xml"/><Relationship Id="rId231" Type="http://schemas.openxmlformats.org/officeDocument/2006/relationships/image" Target="../media/image2627.png"/><Relationship Id="rId329" Type="http://schemas.openxmlformats.org/officeDocument/2006/relationships/image" Target="../media/image2676.png"/><Relationship Id="rId536" Type="http://schemas.openxmlformats.org/officeDocument/2006/relationships/customXml" Target="../ink/ink1686.xml"/><Relationship Id="rId175" Type="http://schemas.openxmlformats.org/officeDocument/2006/relationships/image" Target="../media/image2599.png"/><Relationship Id="rId743" Type="http://schemas.openxmlformats.org/officeDocument/2006/relationships/image" Target="../media/image288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15.png"/><Relationship Id="rId21" Type="http://schemas.openxmlformats.org/officeDocument/2006/relationships/image" Target="../media/image2967.png"/><Relationship Id="rId63" Type="http://schemas.openxmlformats.org/officeDocument/2006/relationships/image" Target="../media/image2988.png"/><Relationship Id="rId159" Type="http://schemas.openxmlformats.org/officeDocument/2006/relationships/image" Target="../media/image3035.png"/><Relationship Id="rId170" Type="http://schemas.openxmlformats.org/officeDocument/2006/relationships/customXml" Target="../ink/ink1956.xml"/><Relationship Id="rId226" Type="http://schemas.openxmlformats.org/officeDocument/2006/relationships/customXml" Target="../ink/ink1984.xml"/><Relationship Id="rId268" Type="http://schemas.openxmlformats.org/officeDocument/2006/relationships/customXml" Target="../ink/ink2005.xml"/><Relationship Id="rId32" Type="http://schemas.openxmlformats.org/officeDocument/2006/relationships/customXml" Target="../ink/ink1886.xml"/><Relationship Id="rId74" Type="http://schemas.openxmlformats.org/officeDocument/2006/relationships/customXml" Target="../ink/ink1907.xml"/><Relationship Id="rId128" Type="http://schemas.openxmlformats.org/officeDocument/2006/relationships/customXml" Target="../ink/ink1935.xml"/><Relationship Id="rId5" Type="http://schemas.openxmlformats.org/officeDocument/2006/relationships/image" Target="../media/image2960.png"/><Relationship Id="rId181" Type="http://schemas.openxmlformats.org/officeDocument/2006/relationships/image" Target="../media/image3046.png"/><Relationship Id="rId237" Type="http://schemas.openxmlformats.org/officeDocument/2006/relationships/image" Target="../media/image3074.png"/><Relationship Id="rId279" Type="http://schemas.openxmlformats.org/officeDocument/2006/relationships/image" Target="../media/image3094.png"/><Relationship Id="rId43" Type="http://schemas.openxmlformats.org/officeDocument/2006/relationships/image" Target="../media/image2978.png"/><Relationship Id="rId139" Type="http://schemas.openxmlformats.org/officeDocument/2006/relationships/image" Target="../media/image3025.png"/><Relationship Id="rId85" Type="http://schemas.openxmlformats.org/officeDocument/2006/relationships/image" Target="../media/image2999.png"/><Relationship Id="rId150" Type="http://schemas.openxmlformats.org/officeDocument/2006/relationships/customXml" Target="../ink/ink1946.xml"/><Relationship Id="rId171" Type="http://schemas.openxmlformats.org/officeDocument/2006/relationships/image" Target="../media/image3041.png"/><Relationship Id="rId192" Type="http://schemas.openxmlformats.org/officeDocument/2006/relationships/customXml" Target="../ink/ink1967.xml"/><Relationship Id="rId206" Type="http://schemas.openxmlformats.org/officeDocument/2006/relationships/customXml" Target="../ink/ink1974.xml"/><Relationship Id="rId227" Type="http://schemas.openxmlformats.org/officeDocument/2006/relationships/image" Target="../media/image3069.png"/><Relationship Id="rId248" Type="http://schemas.openxmlformats.org/officeDocument/2006/relationships/customXml" Target="../ink/ink1995.xml"/><Relationship Id="rId269" Type="http://schemas.openxmlformats.org/officeDocument/2006/relationships/image" Target="../media/image3089.png"/><Relationship Id="rId12" Type="http://schemas.openxmlformats.org/officeDocument/2006/relationships/customXml" Target="../ink/ink1876.xml"/><Relationship Id="rId33" Type="http://schemas.openxmlformats.org/officeDocument/2006/relationships/image" Target="../media/image2973.png"/><Relationship Id="rId108" Type="http://schemas.openxmlformats.org/officeDocument/2006/relationships/customXml" Target="../ink/ink1924.xml"/><Relationship Id="rId129" Type="http://schemas.openxmlformats.org/officeDocument/2006/relationships/image" Target="../media/image3020.png"/><Relationship Id="rId280" Type="http://schemas.openxmlformats.org/officeDocument/2006/relationships/customXml" Target="../ink/ink2011.xml"/><Relationship Id="rId54" Type="http://schemas.openxmlformats.org/officeDocument/2006/relationships/customXml" Target="../ink/ink1897.xml"/><Relationship Id="rId75" Type="http://schemas.openxmlformats.org/officeDocument/2006/relationships/image" Target="../media/image2994.png"/><Relationship Id="rId96" Type="http://schemas.openxmlformats.org/officeDocument/2006/relationships/customXml" Target="../ink/ink1918.xml"/><Relationship Id="rId140" Type="http://schemas.openxmlformats.org/officeDocument/2006/relationships/customXml" Target="../ink/ink1941.xml"/><Relationship Id="rId161" Type="http://schemas.openxmlformats.org/officeDocument/2006/relationships/image" Target="../media/image3036.png"/><Relationship Id="rId182" Type="http://schemas.openxmlformats.org/officeDocument/2006/relationships/customXml" Target="../ink/ink1962.xml"/><Relationship Id="rId217" Type="http://schemas.openxmlformats.org/officeDocument/2006/relationships/image" Target="../media/image3064.png"/><Relationship Id="rId6" Type="http://schemas.openxmlformats.org/officeDocument/2006/relationships/customXml" Target="../ink/ink1873.xml"/><Relationship Id="rId238" Type="http://schemas.openxmlformats.org/officeDocument/2006/relationships/customXml" Target="../ink/ink1990.xml"/><Relationship Id="rId259" Type="http://schemas.openxmlformats.org/officeDocument/2006/relationships/image" Target="../media/image3084.png"/><Relationship Id="rId23" Type="http://schemas.openxmlformats.org/officeDocument/2006/relationships/image" Target="../media/image2968.png"/><Relationship Id="rId119" Type="http://schemas.openxmlformats.org/officeDocument/2006/relationships/image" Target="../media/image3016.png"/><Relationship Id="rId270" Type="http://schemas.openxmlformats.org/officeDocument/2006/relationships/customXml" Target="../ink/ink2006.xml"/><Relationship Id="rId44" Type="http://schemas.openxmlformats.org/officeDocument/2006/relationships/customXml" Target="../ink/ink1892.xml"/><Relationship Id="rId65" Type="http://schemas.openxmlformats.org/officeDocument/2006/relationships/image" Target="../media/image2989.png"/><Relationship Id="rId86" Type="http://schemas.openxmlformats.org/officeDocument/2006/relationships/customXml" Target="../ink/ink1913.xml"/><Relationship Id="rId130" Type="http://schemas.openxmlformats.org/officeDocument/2006/relationships/customXml" Target="../ink/ink1936.xml"/><Relationship Id="rId151" Type="http://schemas.openxmlformats.org/officeDocument/2006/relationships/image" Target="../media/image3031.png"/><Relationship Id="rId172" Type="http://schemas.openxmlformats.org/officeDocument/2006/relationships/customXml" Target="../ink/ink1957.xml"/><Relationship Id="rId193" Type="http://schemas.openxmlformats.org/officeDocument/2006/relationships/image" Target="../media/image3052.png"/><Relationship Id="rId207" Type="http://schemas.openxmlformats.org/officeDocument/2006/relationships/image" Target="../media/image3059.png"/><Relationship Id="rId228" Type="http://schemas.openxmlformats.org/officeDocument/2006/relationships/customXml" Target="../ink/ink1985.xml"/><Relationship Id="rId249" Type="http://schemas.openxmlformats.org/officeDocument/2006/relationships/image" Target="../media/image3080.png"/><Relationship Id="rId13" Type="http://schemas.openxmlformats.org/officeDocument/2006/relationships/image" Target="../media/image2964.png"/><Relationship Id="rId109" Type="http://schemas.openxmlformats.org/officeDocument/2006/relationships/image" Target="../media/image3011.png"/><Relationship Id="rId260" Type="http://schemas.openxmlformats.org/officeDocument/2006/relationships/customXml" Target="../ink/ink2001.xml"/><Relationship Id="rId281" Type="http://schemas.openxmlformats.org/officeDocument/2006/relationships/image" Target="../media/image3095.png"/><Relationship Id="rId34" Type="http://schemas.openxmlformats.org/officeDocument/2006/relationships/customXml" Target="../ink/ink1887.xml"/><Relationship Id="rId55" Type="http://schemas.openxmlformats.org/officeDocument/2006/relationships/image" Target="../media/image2984.png"/><Relationship Id="rId76" Type="http://schemas.openxmlformats.org/officeDocument/2006/relationships/customXml" Target="../ink/ink1908.xml"/><Relationship Id="rId97" Type="http://schemas.openxmlformats.org/officeDocument/2006/relationships/image" Target="../media/image3005.png"/><Relationship Id="rId120" Type="http://schemas.openxmlformats.org/officeDocument/2006/relationships/customXml" Target="../ink/ink1930.xml"/><Relationship Id="rId141" Type="http://schemas.openxmlformats.org/officeDocument/2006/relationships/image" Target="../media/image3026.png"/><Relationship Id="rId7" Type="http://schemas.openxmlformats.org/officeDocument/2006/relationships/image" Target="../media/image2961.png"/><Relationship Id="rId162" Type="http://schemas.openxmlformats.org/officeDocument/2006/relationships/customXml" Target="../ink/ink1952.xml"/><Relationship Id="rId183" Type="http://schemas.openxmlformats.org/officeDocument/2006/relationships/image" Target="../media/image3047.png"/><Relationship Id="rId218" Type="http://schemas.openxmlformats.org/officeDocument/2006/relationships/customXml" Target="../ink/ink1980.xml"/><Relationship Id="rId239" Type="http://schemas.openxmlformats.org/officeDocument/2006/relationships/image" Target="../media/image3075.png"/><Relationship Id="rId250" Type="http://schemas.openxmlformats.org/officeDocument/2006/relationships/customXml" Target="../ink/ink1996.xml"/><Relationship Id="rId271" Type="http://schemas.openxmlformats.org/officeDocument/2006/relationships/image" Target="../media/image3090.png"/><Relationship Id="rId24" Type="http://schemas.openxmlformats.org/officeDocument/2006/relationships/customXml" Target="../ink/ink1882.xml"/><Relationship Id="rId45" Type="http://schemas.openxmlformats.org/officeDocument/2006/relationships/image" Target="../media/image2979.png"/><Relationship Id="rId66" Type="http://schemas.openxmlformats.org/officeDocument/2006/relationships/customXml" Target="../ink/ink1903.xml"/><Relationship Id="rId87" Type="http://schemas.openxmlformats.org/officeDocument/2006/relationships/image" Target="../media/image3000.png"/><Relationship Id="rId110" Type="http://schemas.openxmlformats.org/officeDocument/2006/relationships/customXml" Target="../ink/ink1925.xml"/><Relationship Id="rId131" Type="http://schemas.openxmlformats.org/officeDocument/2006/relationships/image" Target="../media/image3021.png"/><Relationship Id="rId152" Type="http://schemas.openxmlformats.org/officeDocument/2006/relationships/customXml" Target="../ink/ink1947.xml"/><Relationship Id="rId173" Type="http://schemas.openxmlformats.org/officeDocument/2006/relationships/image" Target="../media/image3042.png"/><Relationship Id="rId194" Type="http://schemas.openxmlformats.org/officeDocument/2006/relationships/customXml" Target="../ink/ink1968.xml"/><Relationship Id="rId208" Type="http://schemas.openxmlformats.org/officeDocument/2006/relationships/customXml" Target="../ink/ink1975.xml"/><Relationship Id="rId229" Type="http://schemas.openxmlformats.org/officeDocument/2006/relationships/image" Target="../media/image3070.png"/><Relationship Id="rId240" Type="http://schemas.openxmlformats.org/officeDocument/2006/relationships/customXml" Target="../ink/ink1991.xml"/><Relationship Id="rId261" Type="http://schemas.openxmlformats.org/officeDocument/2006/relationships/image" Target="../media/image3085.png"/><Relationship Id="rId14" Type="http://schemas.openxmlformats.org/officeDocument/2006/relationships/customXml" Target="../ink/ink1877.xml"/><Relationship Id="rId35" Type="http://schemas.openxmlformats.org/officeDocument/2006/relationships/image" Target="../media/image2974.png"/><Relationship Id="rId56" Type="http://schemas.openxmlformats.org/officeDocument/2006/relationships/customXml" Target="../ink/ink1898.xml"/><Relationship Id="rId77" Type="http://schemas.openxmlformats.org/officeDocument/2006/relationships/image" Target="../media/image2995.png"/><Relationship Id="rId100" Type="http://schemas.openxmlformats.org/officeDocument/2006/relationships/customXml" Target="../ink/ink1920.xml"/><Relationship Id="rId282" Type="http://schemas.openxmlformats.org/officeDocument/2006/relationships/customXml" Target="../ink/ink2012.xml"/><Relationship Id="rId8" Type="http://schemas.openxmlformats.org/officeDocument/2006/relationships/customXml" Target="../ink/ink1874.xml"/><Relationship Id="rId98" Type="http://schemas.openxmlformats.org/officeDocument/2006/relationships/customXml" Target="../ink/ink1919.xml"/><Relationship Id="rId121" Type="http://schemas.openxmlformats.org/officeDocument/2006/relationships/image" Target="../media/image3017.png"/><Relationship Id="rId142" Type="http://schemas.openxmlformats.org/officeDocument/2006/relationships/customXml" Target="../ink/ink1942.xml"/><Relationship Id="rId163" Type="http://schemas.openxmlformats.org/officeDocument/2006/relationships/image" Target="../media/image3037.png"/><Relationship Id="rId184" Type="http://schemas.openxmlformats.org/officeDocument/2006/relationships/customXml" Target="../ink/ink1963.xml"/><Relationship Id="rId219" Type="http://schemas.openxmlformats.org/officeDocument/2006/relationships/image" Target="../media/image3065.png"/><Relationship Id="rId230" Type="http://schemas.openxmlformats.org/officeDocument/2006/relationships/customXml" Target="../ink/ink1986.xml"/><Relationship Id="rId251" Type="http://schemas.openxmlformats.org/officeDocument/2006/relationships/image" Target="../media/image3081.png"/><Relationship Id="rId25" Type="http://schemas.openxmlformats.org/officeDocument/2006/relationships/image" Target="../media/image2969.png"/><Relationship Id="rId46" Type="http://schemas.openxmlformats.org/officeDocument/2006/relationships/customXml" Target="../ink/ink1893.xml"/><Relationship Id="rId67" Type="http://schemas.openxmlformats.org/officeDocument/2006/relationships/image" Target="../media/image2990.png"/><Relationship Id="rId272" Type="http://schemas.openxmlformats.org/officeDocument/2006/relationships/customXml" Target="../ink/ink2007.xml"/><Relationship Id="rId88" Type="http://schemas.openxmlformats.org/officeDocument/2006/relationships/customXml" Target="../ink/ink1914.xml"/><Relationship Id="rId111" Type="http://schemas.openxmlformats.org/officeDocument/2006/relationships/image" Target="../media/image3012.png"/><Relationship Id="rId132" Type="http://schemas.openxmlformats.org/officeDocument/2006/relationships/customXml" Target="../ink/ink1937.xml"/><Relationship Id="rId153" Type="http://schemas.openxmlformats.org/officeDocument/2006/relationships/image" Target="../media/image3032.png"/><Relationship Id="rId174" Type="http://schemas.openxmlformats.org/officeDocument/2006/relationships/customXml" Target="../ink/ink1958.xml"/><Relationship Id="rId195" Type="http://schemas.openxmlformats.org/officeDocument/2006/relationships/image" Target="../media/image3053.png"/><Relationship Id="rId209" Type="http://schemas.openxmlformats.org/officeDocument/2006/relationships/image" Target="../media/image3060.png"/><Relationship Id="rId220" Type="http://schemas.openxmlformats.org/officeDocument/2006/relationships/customXml" Target="../ink/ink1981.xml"/><Relationship Id="rId241" Type="http://schemas.openxmlformats.org/officeDocument/2006/relationships/image" Target="../media/image3076.png"/><Relationship Id="rId15" Type="http://schemas.openxmlformats.org/officeDocument/2006/relationships/image" Target="../media/image2965.png"/><Relationship Id="rId36" Type="http://schemas.openxmlformats.org/officeDocument/2006/relationships/customXml" Target="../ink/ink1888.xml"/><Relationship Id="rId57" Type="http://schemas.openxmlformats.org/officeDocument/2006/relationships/image" Target="../media/image2985.png"/><Relationship Id="rId262" Type="http://schemas.openxmlformats.org/officeDocument/2006/relationships/customXml" Target="../ink/ink2002.xml"/><Relationship Id="rId283" Type="http://schemas.openxmlformats.org/officeDocument/2006/relationships/image" Target="../media/image3096.png"/><Relationship Id="rId78" Type="http://schemas.openxmlformats.org/officeDocument/2006/relationships/customXml" Target="../ink/ink1909.xml"/><Relationship Id="rId99" Type="http://schemas.openxmlformats.org/officeDocument/2006/relationships/image" Target="../media/image3006.png"/><Relationship Id="rId101" Type="http://schemas.openxmlformats.org/officeDocument/2006/relationships/image" Target="../media/image3007.png"/><Relationship Id="rId122" Type="http://schemas.openxmlformats.org/officeDocument/2006/relationships/customXml" Target="../ink/ink1931.xml"/><Relationship Id="rId143" Type="http://schemas.openxmlformats.org/officeDocument/2006/relationships/image" Target="../media/image3027.png"/><Relationship Id="rId164" Type="http://schemas.openxmlformats.org/officeDocument/2006/relationships/customXml" Target="../ink/ink1953.xml"/><Relationship Id="rId185" Type="http://schemas.openxmlformats.org/officeDocument/2006/relationships/image" Target="../media/image3048.png"/><Relationship Id="rId9" Type="http://schemas.openxmlformats.org/officeDocument/2006/relationships/image" Target="../media/image2962.png"/><Relationship Id="rId210" Type="http://schemas.openxmlformats.org/officeDocument/2006/relationships/customXml" Target="../ink/ink1976.xml"/><Relationship Id="rId26" Type="http://schemas.openxmlformats.org/officeDocument/2006/relationships/customXml" Target="../ink/ink1883.xml"/><Relationship Id="rId231" Type="http://schemas.openxmlformats.org/officeDocument/2006/relationships/image" Target="../media/image3071.png"/><Relationship Id="rId252" Type="http://schemas.openxmlformats.org/officeDocument/2006/relationships/customXml" Target="../ink/ink1997.xml"/><Relationship Id="rId273" Type="http://schemas.openxmlformats.org/officeDocument/2006/relationships/image" Target="../media/image3091.png"/><Relationship Id="rId47" Type="http://schemas.openxmlformats.org/officeDocument/2006/relationships/image" Target="../media/image2980.png"/><Relationship Id="rId68" Type="http://schemas.openxmlformats.org/officeDocument/2006/relationships/customXml" Target="../ink/ink1904.xml"/><Relationship Id="rId89" Type="http://schemas.openxmlformats.org/officeDocument/2006/relationships/image" Target="../media/image3001.png"/><Relationship Id="rId112" Type="http://schemas.openxmlformats.org/officeDocument/2006/relationships/customXml" Target="../ink/ink1926.xml"/><Relationship Id="rId133" Type="http://schemas.openxmlformats.org/officeDocument/2006/relationships/image" Target="../media/image3022.png"/><Relationship Id="rId154" Type="http://schemas.openxmlformats.org/officeDocument/2006/relationships/customXml" Target="../ink/ink1948.xml"/><Relationship Id="rId175" Type="http://schemas.openxmlformats.org/officeDocument/2006/relationships/image" Target="../media/image3043.png"/><Relationship Id="rId196" Type="http://schemas.openxmlformats.org/officeDocument/2006/relationships/customXml" Target="../ink/ink1969.xml"/><Relationship Id="rId200" Type="http://schemas.openxmlformats.org/officeDocument/2006/relationships/customXml" Target="../ink/ink1971.xml"/><Relationship Id="rId16" Type="http://schemas.openxmlformats.org/officeDocument/2006/relationships/customXml" Target="../ink/ink1878.xml"/><Relationship Id="rId221" Type="http://schemas.openxmlformats.org/officeDocument/2006/relationships/image" Target="../media/image3066.png"/><Relationship Id="rId242" Type="http://schemas.openxmlformats.org/officeDocument/2006/relationships/customXml" Target="../ink/ink1992.xml"/><Relationship Id="rId263" Type="http://schemas.openxmlformats.org/officeDocument/2006/relationships/image" Target="../media/image3086.png"/><Relationship Id="rId284" Type="http://schemas.openxmlformats.org/officeDocument/2006/relationships/customXml" Target="../ink/ink2013.xml"/><Relationship Id="rId37" Type="http://schemas.openxmlformats.org/officeDocument/2006/relationships/image" Target="../media/image2975.png"/><Relationship Id="rId58" Type="http://schemas.openxmlformats.org/officeDocument/2006/relationships/customXml" Target="../ink/ink1899.xml"/><Relationship Id="rId79" Type="http://schemas.openxmlformats.org/officeDocument/2006/relationships/image" Target="../media/image2996.png"/><Relationship Id="rId102" Type="http://schemas.openxmlformats.org/officeDocument/2006/relationships/customXml" Target="../ink/ink1921.xml"/><Relationship Id="rId123" Type="http://schemas.openxmlformats.org/officeDocument/2006/relationships/image" Target="../media/image3018.png"/><Relationship Id="rId144" Type="http://schemas.openxmlformats.org/officeDocument/2006/relationships/customXml" Target="../ink/ink1943.xml"/><Relationship Id="rId90" Type="http://schemas.openxmlformats.org/officeDocument/2006/relationships/customXml" Target="../ink/ink1915.xml"/><Relationship Id="rId165" Type="http://schemas.openxmlformats.org/officeDocument/2006/relationships/image" Target="../media/image3038.png"/><Relationship Id="rId186" Type="http://schemas.openxmlformats.org/officeDocument/2006/relationships/customXml" Target="../ink/ink1964.xml"/><Relationship Id="rId211" Type="http://schemas.openxmlformats.org/officeDocument/2006/relationships/image" Target="../media/image3061.png"/><Relationship Id="rId232" Type="http://schemas.openxmlformats.org/officeDocument/2006/relationships/customXml" Target="../ink/ink1987.xml"/><Relationship Id="rId253" Type="http://schemas.openxmlformats.org/officeDocument/2006/relationships/image" Target="../media/image3082.png"/><Relationship Id="rId274" Type="http://schemas.openxmlformats.org/officeDocument/2006/relationships/customXml" Target="../ink/ink2008.xml"/><Relationship Id="rId27" Type="http://schemas.openxmlformats.org/officeDocument/2006/relationships/image" Target="../media/image2970.png"/><Relationship Id="rId48" Type="http://schemas.openxmlformats.org/officeDocument/2006/relationships/customXml" Target="../ink/ink1894.xml"/><Relationship Id="rId69" Type="http://schemas.openxmlformats.org/officeDocument/2006/relationships/image" Target="../media/image2991.png"/><Relationship Id="rId113" Type="http://schemas.openxmlformats.org/officeDocument/2006/relationships/image" Target="../media/image3013.png"/><Relationship Id="rId134" Type="http://schemas.openxmlformats.org/officeDocument/2006/relationships/customXml" Target="../ink/ink1938.xml"/><Relationship Id="rId80" Type="http://schemas.openxmlformats.org/officeDocument/2006/relationships/customXml" Target="../ink/ink1910.xml"/><Relationship Id="rId155" Type="http://schemas.openxmlformats.org/officeDocument/2006/relationships/image" Target="../media/image3033.png"/><Relationship Id="rId176" Type="http://schemas.openxmlformats.org/officeDocument/2006/relationships/customXml" Target="../ink/ink1959.xml"/><Relationship Id="rId197" Type="http://schemas.openxmlformats.org/officeDocument/2006/relationships/image" Target="../media/image3054.png"/><Relationship Id="rId201" Type="http://schemas.openxmlformats.org/officeDocument/2006/relationships/image" Target="../media/image3056.png"/><Relationship Id="rId222" Type="http://schemas.openxmlformats.org/officeDocument/2006/relationships/customXml" Target="../ink/ink1982.xml"/><Relationship Id="rId243" Type="http://schemas.openxmlformats.org/officeDocument/2006/relationships/image" Target="../media/image3077.png"/><Relationship Id="rId264" Type="http://schemas.openxmlformats.org/officeDocument/2006/relationships/customXml" Target="../ink/ink2003.xml"/><Relationship Id="rId285" Type="http://schemas.openxmlformats.org/officeDocument/2006/relationships/image" Target="../media/image3097.png"/><Relationship Id="rId17" Type="http://schemas.openxmlformats.org/officeDocument/2006/relationships/image" Target="../media/image2012.png"/><Relationship Id="rId38" Type="http://schemas.openxmlformats.org/officeDocument/2006/relationships/customXml" Target="../ink/ink1889.xml"/><Relationship Id="rId59" Type="http://schemas.openxmlformats.org/officeDocument/2006/relationships/image" Target="../media/image2986.png"/><Relationship Id="rId103" Type="http://schemas.openxmlformats.org/officeDocument/2006/relationships/image" Target="../media/image3008.png"/><Relationship Id="rId124" Type="http://schemas.openxmlformats.org/officeDocument/2006/relationships/customXml" Target="../ink/ink1932.xml"/><Relationship Id="rId70" Type="http://schemas.openxmlformats.org/officeDocument/2006/relationships/customXml" Target="../ink/ink1905.xml"/><Relationship Id="rId91" Type="http://schemas.openxmlformats.org/officeDocument/2006/relationships/image" Target="../media/image3002.png"/><Relationship Id="rId145" Type="http://schemas.openxmlformats.org/officeDocument/2006/relationships/image" Target="../media/image3028.png"/><Relationship Id="rId166" Type="http://schemas.openxmlformats.org/officeDocument/2006/relationships/customXml" Target="../ink/ink1954.xml"/><Relationship Id="rId187" Type="http://schemas.openxmlformats.org/officeDocument/2006/relationships/image" Target="../media/image3049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977.xml"/><Relationship Id="rId233" Type="http://schemas.openxmlformats.org/officeDocument/2006/relationships/image" Target="../media/image3072.png"/><Relationship Id="rId254" Type="http://schemas.openxmlformats.org/officeDocument/2006/relationships/customXml" Target="../ink/ink1998.xml"/><Relationship Id="rId28" Type="http://schemas.openxmlformats.org/officeDocument/2006/relationships/customXml" Target="../ink/ink1884.xml"/><Relationship Id="rId49" Type="http://schemas.openxmlformats.org/officeDocument/2006/relationships/image" Target="../media/image2981.png"/><Relationship Id="rId114" Type="http://schemas.openxmlformats.org/officeDocument/2006/relationships/customXml" Target="../ink/ink1927.xml"/><Relationship Id="rId275" Type="http://schemas.openxmlformats.org/officeDocument/2006/relationships/image" Target="../media/image3092.png"/><Relationship Id="rId60" Type="http://schemas.openxmlformats.org/officeDocument/2006/relationships/customXml" Target="../ink/ink1900.xml"/><Relationship Id="rId81" Type="http://schemas.openxmlformats.org/officeDocument/2006/relationships/image" Target="../media/image2997.png"/><Relationship Id="rId135" Type="http://schemas.openxmlformats.org/officeDocument/2006/relationships/image" Target="../media/image3023.png"/><Relationship Id="rId156" Type="http://schemas.openxmlformats.org/officeDocument/2006/relationships/customXml" Target="../ink/ink1949.xml"/><Relationship Id="rId177" Type="http://schemas.openxmlformats.org/officeDocument/2006/relationships/image" Target="../media/image3044.png"/><Relationship Id="rId198" Type="http://schemas.openxmlformats.org/officeDocument/2006/relationships/customXml" Target="../ink/ink1970.xml"/><Relationship Id="rId202" Type="http://schemas.openxmlformats.org/officeDocument/2006/relationships/customXml" Target="../ink/ink1972.xml"/><Relationship Id="rId223" Type="http://schemas.openxmlformats.org/officeDocument/2006/relationships/image" Target="../media/image3067.png"/><Relationship Id="rId244" Type="http://schemas.openxmlformats.org/officeDocument/2006/relationships/customXml" Target="../ink/ink1993.xml"/><Relationship Id="rId18" Type="http://schemas.openxmlformats.org/officeDocument/2006/relationships/customXml" Target="../ink/ink1879.xml"/><Relationship Id="rId39" Type="http://schemas.openxmlformats.org/officeDocument/2006/relationships/image" Target="../media/image2976.png"/><Relationship Id="rId265" Type="http://schemas.openxmlformats.org/officeDocument/2006/relationships/image" Target="../media/image3087.png"/><Relationship Id="rId286" Type="http://schemas.openxmlformats.org/officeDocument/2006/relationships/customXml" Target="../ink/ink2014.xml"/><Relationship Id="rId50" Type="http://schemas.openxmlformats.org/officeDocument/2006/relationships/customXml" Target="../ink/ink1895.xml"/><Relationship Id="rId104" Type="http://schemas.openxmlformats.org/officeDocument/2006/relationships/customXml" Target="../ink/ink1922.xml"/><Relationship Id="rId125" Type="http://schemas.openxmlformats.org/officeDocument/2006/relationships/customXml" Target="../ink/ink1933.xml"/><Relationship Id="rId146" Type="http://schemas.openxmlformats.org/officeDocument/2006/relationships/customXml" Target="../ink/ink1944.xml"/><Relationship Id="rId167" Type="http://schemas.openxmlformats.org/officeDocument/2006/relationships/image" Target="../media/image3039.png"/><Relationship Id="rId188" Type="http://schemas.openxmlformats.org/officeDocument/2006/relationships/customXml" Target="../ink/ink1965.xml"/><Relationship Id="rId71" Type="http://schemas.openxmlformats.org/officeDocument/2006/relationships/image" Target="../media/image2992.png"/><Relationship Id="rId92" Type="http://schemas.openxmlformats.org/officeDocument/2006/relationships/customXml" Target="../ink/ink1916.xml"/><Relationship Id="rId213" Type="http://schemas.openxmlformats.org/officeDocument/2006/relationships/image" Target="../media/image3062.png"/><Relationship Id="rId234" Type="http://schemas.openxmlformats.org/officeDocument/2006/relationships/customXml" Target="../ink/ink1988.xml"/><Relationship Id="rId2" Type="http://schemas.openxmlformats.org/officeDocument/2006/relationships/customXml" Target="../ink/ink1871.xml"/><Relationship Id="rId29" Type="http://schemas.openxmlformats.org/officeDocument/2006/relationships/image" Target="../media/image2971.png"/><Relationship Id="rId255" Type="http://schemas.openxmlformats.org/officeDocument/2006/relationships/image" Target="../media/image2899.png"/><Relationship Id="rId276" Type="http://schemas.openxmlformats.org/officeDocument/2006/relationships/customXml" Target="../ink/ink2009.xml"/><Relationship Id="rId40" Type="http://schemas.openxmlformats.org/officeDocument/2006/relationships/customXml" Target="../ink/ink1890.xml"/><Relationship Id="rId115" Type="http://schemas.openxmlformats.org/officeDocument/2006/relationships/image" Target="../media/image3014.png"/><Relationship Id="rId136" Type="http://schemas.openxmlformats.org/officeDocument/2006/relationships/customXml" Target="../ink/ink1939.xml"/><Relationship Id="rId157" Type="http://schemas.openxmlformats.org/officeDocument/2006/relationships/image" Target="../media/image3034.png"/><Relationship Id="rId178" Type="http://schemas.openxmlformats.org/officeDocument/2006/relationships/customXml" Target="../ink/ink1960.xml"/><Relationship Id="rId61" Type="http://schemas.openxmlformats.org/officeDocument/2006/relationships/image" Target="../media/image2987.png"/><Relationship Id="rId82" Type="http://schemas.openxmlformats.org/officeDocument/2006/relationships/customXml" Target="../ink/ink1911.xml"/><Relationship Id="rId199" Type="http://schemas.openxmlformats.org/officeDocument/2006/relationships/image" Target="../media/image3055.png"/><Relationship Id="rId203" Type="http://schemas.openxmlformats.org/officeDocument/2006/relationships/image" Target="../media/image3057.png"/><Relationship Id="rId19" Type="http://schemas.openxmlformats.org/officeDocument/2006/relationships/image" Target="../media/image2966.png"/><Relationship Id="rId224" Type="http://schemas.openxmlformats.org/officeDocument/2006/relationships/customXml" Target="../ink/ink1983.xml"/><Relationship Id="rId245" Type="http://schemas.openxmlformats.org/officeDocument/2006/relationships/image" Target="../media/image3078.png"/><Relationship Id="rId266" Type="http://schemas.openxmlformats.org/officeDocument/2006/relationships/customXml" Target="../ink/ink2004.xml"/><Relationship Id="rId287" Type="http://schemas.openxmlformats.org/officeDocument/2006/relationships/image" Target="../media/image3098.png"/><Relationship Id="rId30" Type="http://schemas.openxmlformats.org/officeDocument/2006/relationships/customXml" Target="../ink/ink1885.xml"/><Relationship Id="rId105" Type="http://schemas.openxmlformats.org/officeDocument/2006/relationships/image" Target="../media/image3009.png"/><Relationship Id="rId126" Type="http://schemas.openxmlformats.org/officeDocument/2006/relationships/customXml" Target="../ink/ink1934.xml"/><Relationship Id="rId147" Type="http://schemas.openxmlformats.org/officeDocument/2006/relationships/image" Target="../media/image3029.png"/><Relationship Id="rId168" Type="http://schemas.openxmlformats.org/officeDocument/2006/relationships/customXml" Target="../ink/ink1955.xml"/><Relationship Id="rId51" Type="http://schemas.openxmlformats.org/officeDocument/2006/relationships/image" Target="../media/image2982.png"/><Relationship Id="rId72" Type="http://schemas.openxmlformats.org/officeDocument/2006/relationships/customXml" Target="../ink/ink1906.xml"/><Relationship Id="rId93" Type="http://schemas.openxmlformats.org/officeDocument/2006/relationships/image" Target="../media/image3003.png"/><Relationship Id="rId189" Type="http://schemas.openxmlformats.org/officeDocument/2006/relationships/image" Target="../media/image3050.png"/><Relationship Id="rId3" Type="http://schemas.openxmlformats.org/officeDocument/2006/relationships/image" Target="../media/image2959.png"/><Relationship Id="rId214" Type="http://schemas.openxmlformats.org/officeDocument/2006/relationships/customXml" Target="../ink/ink1978.xml"/><Relationship Id="rId235" Type="http://schemas.openxmlformats.org/officeDocument/2006/relationships/image" Target="../media/image3073.png"/><Relationship Id="rId256" Type="http://schemas.openxmlformats.org/officeDocument/2006/relationships/customXml" Target="../ink/ink1999.xml"/><Relationship Id="rId277" Type="http://schemas.openxmlformats.org/officeDocument/2006/relationships/image" Target="../media/image3093.png"/><Relationship Id="rId116" Type="http://schemas.openxmlformats.org/officeDocument/2006/relationships/customXml" Target="../ink/ink1928.xml"/><Relationship Id="rId137" Type="http://schemas.openxmlformats.org/officeDocument/2006/relationships/image" Target="../media/image3024.png"/><Relationship Id="rId158" Type="http://schemas.openxmlformats.org/officeDocument/2006/relationships/customXml" Target="../ink/ink1950.xml"/><Relationship Id="rId20" Type="http://schemas.openxmlformats.org/officeDocument/2006/relationships/customXml" Target="../ink/ink1880.xml"/><Relationship Id="rId41" Type="http://schemas.openxmlformats.org/officeDocument/2006/relationships/image" Target="../media/image2977.png"/><Relationship Id="rId62" Type="http://schemas.openxmlformats.org/officeDocument/2006/relationships/customXml" Target="../ink/ink1901.xml"/><Relationship Id="rId83" Type="http://schemas.openxmlformats.org/officeDocument/2006/relationships/image" Target="../media/image2998.png"/><Relationship Id="rId179" Type="http://schemas.openxmlformats.org/officeDocument/2006/relationships/image" Target="../media/image3045.png"/><Relationship Id="rId190" Type="http://schemas.openxmlformats.org/officeDocument/2006/relationships/customXml" Target="../ink/ink1966.xml"/><Relationship Id="rId204" Type="http://schemas.openxmlformats.org/officeDocument/2006/relationships/customXml" Target="../ink/ink1973.xml"/><Relationship Id="rId225" Type="http://schemas.openxmlformats.org/officeDocument/2006/relationships/image" Target="../media/image3068.png"/><Relationship Id="rId246" Type="http://schemas.openxmlformats.org/officeDocument/2006/relationships/customXml" Target="../ink/ink1994.xml"/><Relationship Id="rId267" Type="http://schemas.openxmlformats.org/officeDocument/2006/relationships/image" Target="../media/image3088.png"/><Relationship Id="rId106" Type="http://schemas.openxmlformats.org/officeDocument/2006/relationships/customXml" Target="../ink/ink1923.xml"/><Relationship Id="rId127" Type="http://schemas.openxmlformats.org/officeDocument/2006/relationships/image" Target="../media/image3019.png"/><Relationship Id="rId10" Type="http://schemas.openxmlformats.org/officeDocument/2006/relationships/customXml" Target="../ink/ink1875.xml"/><Relationship Id="rId31" Type="http://schemas.openxmlformats.org/officeDocument/2006/relationships/image" Target="../media/image2972.png"/><Relationship Id="rId52" Type="http://schemas.openxmlformats.org/officeDocument/2006/relationships/customXml" Target="../ink/ink1896.xml"/><Relationship Id="rId73" Type="http://schemas.openxmlformats.org/officeDocument/2006/relationships/image" Target="../media/image2993.png"/><Relationship Id="rId94" Type="http://schemas.openxmlformats.org/officeDocument/2006/relationships/customXml" Target="../ink/ink1917.xml"/><Relationship Id="rId148" Type="http://schemas.openxmlformats.org/officeDocument/2006/relationships/customXml" Target="../ink/ink1945.xml"/><Relationship Id="rId169" Type="http://schemas.openxmlformats.org/officeDocument/2006/relationships/image" Target="../media/image3040.png"/><Relationship Id="rId4" Type="http://schemas.openxmlformats.org/officeDocument/2006/relationships/customXml" Target="../ink/ink1872.xml"/><Relationship Id="rId180" Type="http://schemas.openxmlformats.org/officeDocument/2006/relationships/customXml" Target="../ink/ink1961.xml"/><Relationship Id="rId215" Type="http://schemas.openxmlformats.org/officeDocument/2006/relationships/image" Target="../media/image3063.png"/><Relationship Id="rId236" Type="http://schemas.openxmlformats.org/officeDocument/2006/relationships/customXml" Target="../ink/ink1989.xml"/><Relationship Id="rId257" Type="http://schemas.openxmlformats.org/officeDocument/2006/relationships/image" Target="../media/image3083.png"/><Relationship Id="rId278" Type="http://schemas.openxmlformats.org/officeDocument/2006/relationships/customXml" Target="../ink/ink2010.xml"/><Relationship Id="rId42" Type="http://schemas.openxmlformats.org/officeDocument/2006/relationships/customXml" Target="../ink/ink1891.xml"/><Relationship Id="rId84" Type="http://schemas.openxmlformats.org/officeDocument/2006/relationships/customXml" Target="../ink/ink1912.xml"/><Relationship Id="rId138" Type="http://schemas.openxmlformats.org/officeDocument/2006/relationships/customXml" Target="../ink/ink1940.xml"/><Relationship Id="rId191" Type="http://schemas.openxmlformats.org/officeDocument/2006/relationships/image" Target="../media/image3051.png"/><Relationship Id="rId205" Type="http://schemas.openxmlformats.org/officeDocument/2006/relationships/image" Target="../media/image3058.png"/><Relationship Id="rId247" Type="http://schemas.openxmlformats.org/officeDocument/2006/relationships/image" Target="../media/image3079.png"/><Relationship Id="rId107" Type="http://schemas.openxmlformats.org/officeDocument/2006/relationships/image" Target="../media/image3010.png"/><Relationship Id="rId11" Type="http://schemas.openxmlformats.org/officeDocument/2006/relationships/image" Target="../media/image2963.png"/><Relationship Id="rId53" Type="http://schemas.openxmlformats.org/officeDocument/2006/relationships/image" Target="../media/image2983.png"/><Relationship Id="rId149" Type="http://schemas.openxmlformats.org/officeDocument/2006/relationships/image" Target="../media/image3030.png"/><Relationship Id="rId95" Type="http://schemas.openxmlformats.org/officeDocument/2006/relationships/image" Target="../media/image3004.png"/><Relationship Id="rId160" Type="http://schemas.openxmlformats.org/officeDocument/2006/relationships/customXml" Target="../ink/ink1951.xml"/><Relationship Id="rId216" Type="http://schemas.openxmlformats.org/officeDocument/2006/relationships/customXml" Target="../ink/ink1979.xml"/><Relationship Id="rId258" Type="http://schemas.openxmlformats.org/officeDocument/2006/relationships/customXml" Target="../ink/ink2000.xml"/><Relationship Id="rId22" Type="http://schemas.openxmlformats.org/officeDocument/2006/relationships/customXml" Target="../ink/ink1881.xml"/><Relationship Id="rId64" Type="http://schemas.openxmlformats.org/officeDocument/2006/relationships/customXml" Target="../ink/ink1902.xml"/><Relationship Id="rId118" Type="http://schemas.openxmlformats.org/officeDocument/2006/relationships/customXml" Target="../ink/ink1929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72.xml"/><Relationship Id="rId21" Type="http://schemas.openxmlformats.org/officeDocument/2006/relationships/customXml" Target="../ink/ink2024.xml"/><Relationship Id="rId63" Type="http://schemas.openxmlformats.org/officeDocument/2006/relationships/customXml" Target="../ink/ink2045.xml"/><Relationship Id="rId159" Type="http://schemas.openxmlformats.org/officeDocument/2006/relationships/customXml" Target="../ink/ink2093.xml"/><Relationship Id="rId324" Type="http://schemas.openxmlformats.org/officeDocument/2006/relationships/image" Target="../media/image3258.png"/><Relationship Id="rId366" Type="http://schemas.openxmlformats.org/officeDocument/2006/relationships/image" Target="../media/image3279.png"/><Relationship Id="rId170" Type="http://schemas.openxmlformats.org/officeDocument/2006/relationships/image" Target="../media/image3183.png"/><Relationship Id="rId226" Type="http://schemas.openxmlformats.org/officeDocument/2006/relationships/image" Target="../media/image3211.png"/><Relationship Id="rId433" Type="http://schemas.openxmlformats.org/officeDocument/2006/relationships/image" Target="../media/image3312.png"/><Relationship Id="rId268" Type="http://schemas.openxmlformats.org/officeDocument/2006/relationships/customXml" Target="../ink/ink2148.xml"/><Relationship Id="rId475" Type="http://schemas.openxmlformats.org/officeDocument/2006/relationships/image" Target="../media/image3333.png"/><Relationship Id="rId32" Type="http://schemas.openxmlformats.org/officeDocument/2006/relationships/image" Target="../media/image3114.png"/><Relationship Id="rId74" Type="http://schemas.openxmlformats.org/officeDocument/2006/relationships/image" Target="../media/image3135.png"/><Relationship Id="rId128" Type="http://schemas.openxmlformats.org/officeDocument/2006/relationships/image" Target="../media/image3162.png"/><Relationship Id="rId335" Type="http://schemas.openxmlformats.org/officeDocument/2006/relationships/customXml" Target="../ink/ink2182.xml"/><Relationship Id="rId377" Type="http://schemas.openxmlformats.org/officeDocument/2006/relationships/customXml" Target="../ink/ink2203.xml"/><Relationship Id="rId500" Type="http://schemas.openxmlformats.org/officeDocument/2006/relationships/customXml" Target="../ink/ink2265.xml"/><Relationship Id="rId5" Type="http://schemas.openxmlformats.org/officeDocument/2006/relationships/customXml" Target="../ink/ink2016.xml"/><Relationship Id="rId181" Type="http://schemas.openxmlformats.org/officeDocument/2006/relationships/customXml" Target="../ink/ink2104.xml"/><Relationship Id="rId237" Type="http://schemas.openxmlformats.org/officeDocument/2006/relationships/image" Target="../media/image3215.png"/><Relationship Id="rId402" Type="http://schemas.openxmlformats.org/officeDocument/2006/relationships/customXml" Target="../ink/ink2216.xml"/><Relationship Id="rId279" Type="http://schemas.openxmlformats.org/officeDocument/2006/relationships/image" Target="../media/image3236.png"/><Relationship Id="rId444" Type="http://schemas.openxmlformats.org/officeDocument/2006/relationships/customXml" Target="../ink/ink2237.xml"/><Relationship Id="rId486" Type="http://schemas.openxmlformats.org/officeDocument/2006/relationships/customXml" Target="../ink/ink2258.xml"/><Relationship Id="rId43" Type="http://schemas.openxmlformats.org/officeDocument/2006/relationships/customXml" Target="../ink/ink2035.xml"/><Relationship Id="rId139" Type="http://schemas.openxmlformats.org/officeDocument/2006/relationships/customXml" Target="../ink/ink2083.xml"/><Relationship Id="rId290" Type="http://schemas.openxmlformats.org/officeDocument/2006/relationships/customXml" Target="../ink/ink2159.xml"/><Relationship Id="rId304" Type="http://schemas.openxmlformats.org/officeDocument/2006/relationships/customXml" Target="../ink/ink2166.xml"/><Relationship Id="rId346" Type="http://schemas.openxmlformats.org/officeDocument/2006/relationships/image" Target="../media/image3269.png"/><Relationship Id="rId388" Type="http://schemas.openxmlformats.org/officeDocument/2006/relationships/customXml" Target="../ink/ink2209.xml"/><Relationship Id="rId511" Type="http://schemas.openxmlformats.org/officeDocument/2006/relationships/image" Target="../media/image3351.png"/><Relationship Id="rId85" Type="http://schemas.openxmlformats.org/officeDocument/2006/relationships/customXml" Target="../ink/ink2056.xml"/><Relationship Id="rId150" Type="http://schemas.openxmlformats.org/officeDocument/2006/relationships/image" Target="../media/image3173.png"/><Relationship Id="rId192" Type="http://schemas.openxmlformats.org/officeDocument/2006/relationships/image" Target="../media/image3194.png"/><Relationship Id="rId206" Type="http://schemas.openxmlformats.org/officeDocument/2006/relationships/image" Target="../media/image3201.png"/><Relationship Id="rId413" Type="http://schemas.openxmlformats.org/officeDocument/2006/relationships/image" Target="../media/image3302.png"/><Relationship Id="rId248" Type="http://schemas.openxmlformats.org/officeDocument/2006/relationships/customXml" Target="../ink/ink2138.xml"/><Relationship Id="rId455" Type="http://schemas.openxmlformats.org/officeDocument/2006/relationships/image" Target="../media/image3323.png"/><Relationship Id="rId497" Type="http://schemas.openxmlformats.org/officeDocument/2006/relationships/image" Target="../media/image3344.png"/><Relationship Id="rId12" Type="http://schemas.openxmlformats.org/officeDocument/2006/relationships/image" Target="../media/image3104.png"/><Relationship Id="rId108" Type="http://schemas.openxmlformats.org/officeDocument/2006/relationships/image" Target="../media/image3152.png"/><Relationship Id="rId315" Type="http://schemas.openxmlformats.org/officeDocument/2006/relationships/customXml" Target="../ink/ink2172.xml"/><Relationship Id="rId357" Type="http://schemas.openxmlformats.org/officeDocument/2006/relationships/customXml" Target="../ink/ink2193.xml"/><Relationship Id="rId54" Type="http://schemas.openxmlformats.org/officeDocument/2006/relationships/image" Target="../media/image3125.png"/><Relationship Id="rId96" Type="http://schemas.openxmlformats.org/officeDocument/2006/relationships/image" Target="../media/image3146.png"/><Relationship Id="rId161" Type="http://schemas.openxmlformats.org/officeDocument/2006/relationships/customXml" Target="../ink/ink2094.xml"/><Relationship Id="rId217" Type="http://schemas.openxmlformats.org/officeDocument/2006/relationships/customXml" Target="../ink/ink2122.xml"/><Relationship Id="rId399" Type="http://schemas.openxmlformats.org/officeDocument/2006/relationships/image" Target="../media/image3295.png"/><Relationship Id="rId259" Type="http://schemas.openxmlformats.org/officeDocument/2006/relationships/image" Target="../media/image3226.png"/><Relationship Id="rId424" Type="http://schemas.openxmlformats.org/officeDocument/2006/relationships/customXml" Target="../ink/ink2227.xml"/><Relationship Id="rId466" Type="http://schemas.openxmlformats.org/officeDocument/2006/relationships/customXml" Target="../ink/ink2248.xml"/><Relationship Id="rId23" Type="http://schemas.openxmlformats.org/officeDocument/2006/relationships/customXml" Target="../ink/ink2025.xml"/><Relationship Id="rId119" Type="http://schemas.openxmlformats.org/officeDocument/2006/relationships/customXml" Target="../ink/ink2073.xml"/><Relationship Id="rId270" Type="http://schemas.openxmlformats.org/officeDocument/2006/relationships/customXml" Target="../ink/ink2149.xml"/><Relationship Id="rId326" Type="http://schemas.openxmlformats.org/officeDocument/2006/relationships/image" Target="../media/image3259.png"/><Relationship Id="rId65" Type="http://schemas.openxmlformats.org/officeDocument/2006/relationships/customXml" Target="../ink/ink2046.xml"/><Relationship Id="rId130" Type="http://schemas.openxmlformats.org/officeDocument/2006/relationships/image" Target="../media/image3163.png"/><Relationship Id="rId368" Type="http://schemas.openxmlformats.org/officeDocument/2006/relationships/image" Target="../media/image3280.png"/><Relationship Id="rId172" Type="http://schemas.openxmlformats.org/officeDocument/2006/relationships/image" Target="../media/image3184.png"/><Relationship Id="rId228" Type="http://schemas.openxmlformats.org/officeDocument/2006/relationships/image" Target="../media/image3212.png"/><Relationship Id="rId435" Type="http://schemas.openxmlformats.org/officeDocument/2006/relationships/image" Target="../media/image3313.png"/><Relationship Id="rId477" Type="http://schemas.openxmlformats.org/officeDocument/2006/relationships/image" Target="../media/image3334.png"/><Relationship Id="rId281" Type="http://schemas.openxmlformats.org/officeDocument/2006/relationships/image" Target="../media/image3237.png"/><Relationship Id="rId337" Type="http://schemas.openxmlformats.org/officeDocument/2006/relationships/customXml" Target="../ink/ink2183.xml"/><Relationship Id="rId502" Type="http://schemas.openxmlformats.org/officeDocument/2006/relationships/customXml" Target="../ink/ink2266.xml"/><Relationship Id="rId34" Type="http://schemas.openxmlformats.org/officeDocument/2006/relationships/image" Target="../media/image3115.png"/><Relationship Id="rId76" Type="http://schemas.openxmlformats.org/officeDocument/2006/relationships/image" Target="../media/image3136.png"/><Relationship Id="rId141" Type="http://schemas.openxmlformats.org/officeDocument/2006/relationships/customXml" Target="../ink/ink2084.xml"/><Relationship Id="rId379" Type="http://schemas.openxmlformats.org/officeDocument/2006/relationships/customXml" Target="../ink/ink2204.xml"/><Relationship Id="rId7" Type="http://schemas.openxmlformats.org/officeDocument/2006/relationships/customXml" Target="../ink/ink2017.xml"/><Relationship Id="rId183" Type="http://schemas.openxmlformats.org/officeDocument/2006/relationships/customXml" Target="../ink/ink2105.xml"/><Relationship Id="rId239" Type="http://schemas.openxmlformats.org/officeDocument/2006/relationships/image" Target="../media/image3216.png"/><Relationship Id="rId390" Type="http://schemas.openxmlformats.org/officeDocument/2006/relationships/customXml" Target="../ink/ink2210.xml"/><Relationship Id="rId404" Type="http://schemas.openxmlformats.org/officeDocument/2006/relationships/customXml" Target="../ink/ink2217.xml"/><Relationship Id="rId446" Type="http://schemas.openxmlformats.org/officeDocument/2006/relationships/customXml" Target="../ink/ink2238.xml"/><Relationship Id="rId250" Type="http://schemas.openxmlformats.org/officeDocument/2006/relationships/customXml" Target="../ink/ink2139.xml"/><Relationship Id="rId292" Type="http://schemas.openxmlformats.org/officeDocument/2006/relationships/customXml" Target="../ink/ink2160.xml"/><Relationship Id="rId306" Type="http://schemas.openxmlformats.org/officeDocument/2006/relationships/customXml" Target="../ink/ink2167.xml"/><Relationship Id="rId488" Type="http://schemas.openxmlformats.org/officeDocument/2006/relationships/customXml" Target="../ink/ink2259.xml"/><Relationship Id="rId45" Type="http://schemas.openxmlformats.org/officeDocument/2006/relationships/customXml" Target="../ink/ink2036.xml"/><Relationship Id="rId87" Type="http://schemas.openxmlformats.org/officeDocument/2006/relationships/customXml" Target="../ink/ink2057.xml"/><Relationship Id="rId110" Type="http://schemas.openxmlformats.org/officeDocument/2006/relationships/image" Target="../media/image3153.png"/><Relationship Id="rId348" Type="http://schemas.openxmlformats.org/officeDocument/2006/relationships/image" Target="../media/image3270.png"/><Relationship Id="rId513" Type="http://schemas.openxmlformats.org/officeDocument/2006/relationships/image" Target="../media/image3352.png"/><Relationship Id="rId152" Type="http://schemas.openxmlformats.org/officeDocument/2006/relationships/image" Target="../media/image3174.png"/><Relationship Id="rId194" Type="http://schemas.openxmlformats.org/officeDocument/2006/relationships/image" Target="../media/image3195.png"/><Relationship Id="rId208" Type="http://schemas.openxmlformats.org/officeDocument/2006/relationships/image" Target="../media/image3202.png"/><Relationship Id="rId415" Type="http://schemas.openxmlformats.org/officeDocument/2006/relationships/image" Target="../media/image3303.png"/><Relationship Id="rId457" Type="http://schemas.openxmlformats.org/officeDocument/2006/relationships/image" Target="../media/image3324.png"/><Relationship Id="rId261" Type="http://schemas.openxmlformats.org/officeDocument/2006/relationships/image" Target="../media/image3227.png"/><Relationship Id="rId499" Type="http://schemas.openxmlformats.org/officeDocument/2006/relationships/image" Target="../media/image3345.png"/><Relationship Id="rId14" Type="http://schemas.openxmlformats.org/officeDocument/2006/relationships/image" Target="../media/image3105.png"/><Relationship Id="rId56" Type="http://schemas.openxmlformats.org/officeDocument/2006/relationships/image" Target="../media/image3126.png"/><Relationship Id="rId317" Type="http://schemas.openxmlformats.org/officeDocument/2006/relationships/customXml" Target="../ink/ink2173.xml"/><Relationship Id="rId359" Type="http://schemas.openxmlformats.org/officeDocument/2006/relationships/customXml" Target="../ink/ink2194.xml"/><Relationship Id="rId98" Type="http://schemas.openxmlformats.org/officeDocument/2006/relationships/image" Target="../media/image3147.png"/><Relationship Id="rId121" Type="http://schemas.openxmlformats.org/officeDocument/2006/relationships/customXml" Target="../ink/ink2074.xml"/><Relationship Id="rId163" Type="http://schemas.openxmlformats.org/officeDocument/2006/relationships/customXml" Target="../ink/ink2095.xml"/><Relationship Id="rId219" Type="http://schemas.openxmlformats.org/officeDocument/2006/relationships/customXml" Target="../ink/ink2123.xml"/><Relationship Id="rId370" Type="http://schemas.openxmlformats.org/officeDocument/2006/relationships/image" Target="../media/image3281.png"/><Relationship Id="rId426" Type="http://schemas.openxmlformats.org/officeDocument/2006/relationships/customXml" Target="../ink/ink2228.xml"/><Relationship Id="rId230" Type="http://schemas.openxmlformats.org/officeDocument/2006/relationships/image" Target="../media/image3213.png"/><Relationship Id="rId468" Type="http://schemas.openxmlformats.org/officeDocument/2006/relationships/customXml" Target="../ink/ink2249.xml"/><Relationship Id="rId25" Type="http://schemas.openxmlformats.org/officeDocument/2006/relationships/customXml" Target="../ink/ink2026.xml"/><Relationship Id="rId67" Type="http://schemas.openxmlformats.org/officeDocument/2006/relationships/customXml" Target="../ink/ink2047.xml"/><Relationship Id="rId272" Type="http://schemas.openxmlformats.org/officeDocument/2006/relationships/customXml" Target="../ink/ink2150.xml"/><Relationship Id="rId328" Type="http://schemas.openxmlformats.org/officeDocument/2006/relationships/image" Target="../media/image3260.png"/><Relationship Id="rId132" Type="http://schemas.openxmlformats.org/officeDocument/2006/relationships/image" Target="../media/image3164.png"/><Relationship Id="rId174" Type="http://schemas.openxmlformats.org/officeDocument/2006/relationships/image" Target="../media/image3185.png"/><Relationship Id="rId381" Type="http://schemas.openxmlformats.org/officeDocument/2006/relationships/customXml" Target="../ink/ink2205.xml"/><Relationship Id="rId241" Type="http://schemas.openxmlformats.org/officeDocument/2006/relationships/image" Target="../media/image3217.png"/><Relationship Id="rId437" Type="http://schemas.openxmlformats.org/officeDocument/2006/relationships/image" Target="../media/image3314.png"/><Relationship Id="rId479" Type="http://schemas.openxmlformats.org/officeDocument/2006/relationships/image" Target="../media/image3335.png"/><Relationship Id="rId36" Type="http://schemas.openxmlformats.org/officeDocument/2006/relationships/image" Target="../media/image3116.png"/><Relationship Id="rId283" Type="http://schemas.openxmlformats.org/officeDocument/2006/relationships/image" Target="../media/image3238.png"/><Relationship Id="rId339" Type="http://schemas.openxmlformats.org/officeDocument/2006/relationships/customXml" Target="../ink/ink2184.xml"/><Relationship Id="rId490" Type="http://schemas.openxmlformats.org/officeDocument/2006/relationships/customXml" Target="../ink/ink2260.xml"/><Relationship Id="rId504" Type="http://schemas.openxmlformats.org/officeDocument/2006/relationships/customXml" Target="../ink/ink2267.xml"/><Relationship Id="rId78" Type="http://schemas.openxmlformats.org/officeDocument/2006/relationships/image" Target="../media/image3137.png"/><Relationship Id="rId101" Type="http://schemas.openxmlformats.org/officeDocument/2006/relationships/customXml" Target="../ink/ink2064.xml"/><Relationship Id="rId143" Type="http://schemas.openxmlformats.org/officeDocument/2006/relationships/customXml" Target="../ink/ink2085.xml"/><Relationship Id="rId185" Type="http://schemas.openxmlformats.org/officeDocument/2006/relationships/customXml" Target="../ink/ink2106.xml"/><Relationship Id="rId350" Type="http://schemas.openxmlformats.org/officeDocument/2006/relationships/image" Target="../media/image3271.png"/><Relationship Id="rId406" Type="http://schemas.openxmlformats.org/officeDocument/2006/relationships/customXml" Target="../ink/ink2218.xml"/><Relationship Id="rId9" Type="http://schemas.openxmlformats.org/officeDocument/2006/relationships/customXml" Target="../ink/ink2018.xml"/><Relationship Id="rId210" Type="http://schemas.openxmlformats.org/officeDocument/2006/relationships/image" Target="../media/image3203.png"/><Relationship Id="rId392" Type="http://schemas.openxmlformats.org/officeDocument/2006/relationships/customXml" Target="../ink/ink2211.xml"/><Relationship Id="rId448" Type="http://schemas.openxmlformats.org/officeDocument/2006/relationships/customXml" Target="../ink/ink2239.xml"/><Relationship Id="rId252" Type="http://schemas.openxmlformats.org/officeDocument/2006/relationships/customXml" Target="../ink/ink2140.xml"/><Relationship Id="rId294" Type="http://schemas.openxmlformats.org/officeDocument/2006/relationships/customXml" Target="../ink/ink2161.xml"/><Relationship Id="rId308" Type="http://schemas.openxmlformats.org/officeDocument/2006/relationships/image" Target="../media/image3250.png"/><Relationship Id="rId47" Type="http://schemas.openxmlformats.org/officeDocument/2006/relationships/customXml" Target="../ink/ink2037.xml"/><Relationship Id="rId89" Type="http://schemas.openxmlformats.org/officeDocument/2006/relationships/customXml" Target="../ink/ink2058.xml"/><Relationship Id="rId112" Type="http://schemas.openxmlformats.org/officeDocument/2006/relationships/image" Target="../media/image3154.png"/><Relationship Id="rId154" Type="http://schemas.openxmlformats.org/officeDocument/2006/relationships/image" Target="../media/image3175.png"/><Relationship Id="rId361" Type="http://schemas.openxmlformats.org/officeDocument/2006/relationships/customXml" Target="../ink/ink2195.xml"/><Relationship Id="rId196" Type="http://schemas.openxmlformats.org/officeDocument/2006/relationships/image" Target="../media/image3196.png"/><Relationship Id="rId417" Type="http://schemas.openxmlformats.org/officeDocument/2006/relationships/image" Target="../media/image3304.png"/><Relationship Id="rId459" Type="http://schemas.openxmlformats.org/officeDocument/2006/relationships/image" Target="../media/image3325.png"/><Relationship Id="rId16" Type="http://schemas.openxmlformats.org/officeDocument/2006/relationships/image" Target="../media/image3106.png"/><Relationship Id="rId221" Type="http://schemas.openxmlformats.org/officeDocument/2006/relationships/customXml" Target="../ink/ink2124.xml"/><Relationship Id="rId263" Type="http://schemas.openxmlformats.org/officeDocument/2006/relationships/image" Target="../media/image3228.png"/><Relationship Id="rId319" Type="http://schemas.openxmlformats.org/officeDocument/2006/relationships/customXml" Target="../ink/ink2174.xml"/><Relationship Id="rId470" Type="http://schemas.openxmlformats.org/officeDocument/2006/relationships/customXml" Target="../ink/ink2250.xml"/><Relationship Id="rId58" Type="http://schemas.openxmlformats.org/officeDocument/2006/relationships/image" Target="../media/image3127.png"/><Relationship Id="rId123" Type="http://schemas.openxmlformats.org/officeDocument/2006/relationships/customXml" Target="../ink/ink2075.xml"/><Relationship Id="rId330" Type="http://schemas.openxmlformats.org/officeDocument/2006/relationships/image" Target="../media/image3261.png"/><Relationship Id="rId165" Type="http://schemas.openxmlformats.org/officeDocument/2006/relationships/customXml" Target="../ink/ink2096.xml"/><Relationship Id="rId372" Type="http://schemas.openxmlformats.org/officeDocument/2006/relationships/image" Target="../media/image3282.png"/><Relationship Id="rId428" Type="http://schemas.openxmlformats.org/officeDocument/2006/relationships/customXml" Target="../ink/ink2229.xml"/><Relationship Id="rId232" Type="http://schemas.openxmlformats.org/officeDocument/2006/relationships/image" Target="../media/image3214.png"/><Relationship Id="rId274" Type="http://schemas.openxmlformats.org/officeDocument/2006/relationships/customXml" Target="../ink/ink2151.xml"/><Relationship Id="rId481" Type="http://schemas.openxmlformats.org/officeDocument/2006/relationships/image" Target="../media/image3336.png"/><Relationship Id="rId27" Type="http://schemas.openxmlformats.org/officeDocument/2006/relationships/customXml" Target="../ink/ink2027.xml"/><Relationship Id="rId69" Type="http://schemas.openxmlformats.org/officeDocument/2006/relationships/customXml" Target="../ink/ink2048.xml"/><Relationship Id="rId134" Type="http://schemas.openxmlformats.org/officeDocument/2006/relationships/image" Target="../media/image3165.png"/><Relationship Id="rId80" Type="http://schemas.openxmlformats.org/officeDocument/2006/relationships/image" Target="../media/image3138.png"/><Relationship Id="rId176" Type="http://schemas.openxmlformats.org/officeDocument/2006/relationships/image" Target="../media/image3186.png"/><Relationship Id="rId341" Type="http://schemas.openxmlformats.org/officeDocument/2006/relationships/customXml" Target="../ink/ink2185.xml"/><Relationship Id="rId383" Type="http://schemas.openxmlformats.org/officeDocument/2006/relationships/image" Target="../media/image3287.png"/><Relationship Id="rId439" Type="http://schemas.openxmlformats.org/officeDocument/2006/relationships/image" Target="../media/image3315.png"/><Relationship Id="rId201" Type="http://schemas.openxmlformats.org/officeDocument/2006/relationships/customXml" Target="../ink/ink2114.xml"/><Relationship Id="rId243" Type="http://schemas.openxmlformats.org/officeDocument/2006/relationships/image" Target="../media/image3218.png"/><Relationship Id="rId285" Type="http://schemas.openxmlformats.org/officeDocument/2006/relationships/image" Target="../media/image3239.png"/><Relationship Id="rId450" Type="http://schemas.openxmlformats.org/officeDocument/2006/relationships/customXml" Target="../ink/ink2240.xml"/><Relationship Id="rId506" Type="http://schemas.openxmlformats.org/officeDocument/2006/relationships/customXml" Target="../ink/ink2268.xml"/><Relationship Id="rId38" Type="http://schemas.openxmlformats.org/officeDocument/2006/relationships/image" Target="../media/image3117.png"/><Relationship Id="rId103" Type="http://schemas.openxmlformats.org/officeDocument/2006/relationships/customXml" Target="../ink/ink2065.xml"/><Relationship Id="rId310" Type="http://schemas.openxmlformats.org/officeDocument/2006/relationships/image" Target="../media/image3251.png"/><Relationship Id="rId492" Type="http://schemas.openxmlformats.org/officeDocument/2006/relationships/customXml" Target="../ink/ink2261.xml"/><Relationship Id="rId91" Type="http://schemas.openxmlformats.org/officeDocument/2006/relationships/customXml" Target="../ink/ink2059.xml"/><Relationship Id="rId145" Type="http://schemas.openxmlformats.org/officeDocument/2006/relationships/customXml" Target="../ink/ink2086.xml"/><Relationship Id="rId187" Type="http://schemas.openxmlformats.org/officeDocument/2006/relationships/customXml" Target="../ink/ink2107.xml"/><Relationship Id="rId352" Type="http://schemas.openxmlformats.org/officeDocument/2006/relationships/image" Target="../media/image3272.png"/><Relationship Id="rId394" Type="http://schemas.openxmlformats.org/officeDocument/2006/relationships/customXml" Target="../ink/ink2212.xml"/><Relationship Id="rId408" Type="http://schemas.openxmlformats.org/officeDocument/2006/relationships/customXml" Target="../ink/ink2219.xml"/><Relationship Id="rId212" Type="http://schemas.openxmlformats.org/officeDocument/2006/relationships/image" Target="../media/image3204.png"/><Relationship Id="rId254" Type="http://schemas.openxmlformats.org/officeDocument/2006/relationships/customXml" Target="../ink/ink2141.xml"/><Relationship Id="rId49" Type="http://schemas.openxmlformats.org/officeDocument/2006/relationships/customXml" Target="../ink/ink2038.xml"/><Relationship Id="rId114" Type="http://schemas.openxmlformats.org/officeDocument/2006/relationships/image" Target="../media/image3155.png"/><Relationship Id="rId296" Type="http://schemas.openxmlformats.org/officeDocument/2006/relationships/customXml" Target="../ink/ink2162.xml"/><Relationship Id="rId461" Type="http://schemas.openxmlformats.org/officeDocument/2006/relationships/image" Target="../media/image3326.png"/><Relationship Id="rId60" Type="http://schemas.openxmlformats.org/officeDocument/2006/relationships/image" Target="../media/image3128.png"/><Relationship Id="rId156" Type="http://schemas.openxmlformats.org/officeDocument/2006/relationships/image" Target="../media/image3176.png"/><Relationship Id="rId198" Type="http://schemas.openxmlformats.org/officeDocument/2006/relationships/image" Target="../media/image3197.png"/><Relationship Id="rId321" Type="http://schemas.openxmlformats.org/officeDocument/2006/relationships/customXml" Target="../ink/ink2175.xml"/><Relationship Id="rId363" Type="http://schemas.openxmlformats.org/officeDocument/2006/relationships/customXml" Target="../ink/ink2196.xml"/><Relationship Id="rId419" Type="http://schemas.openxmlformats.org/officeDocument/2006/relationships/image" Target="../media/image3305.png"/><Relationship Id="rId223" Type="http://schemas.openxmlformats.org/officeDocument/2006/relationships/customXml" Target="../ink/ink2125.xml"/><Relationship Id="rId430" Type="http://schemas.openxmlformats.org/officeDocument/2006/relationships/customXml" Target="../ink/ink2230.xml"/><Relationship Id="rId18" Type="http://schemas.openxmlformats.org/officeDocument/2006/relationships/image" Target="../media/image3107.png"/><Relationship Id="rId265" Type="http://schemas.openxmlformats.org/officeDocument/2006/relationships/image" Target="../media/image3229.png"/><Relationship Id="rId472" Type="http://schemas.openxmlformats.org/officeDocument/2006/relationships/customXml" Target="../ink/ink2251.xml"/><Relationship Id="rId125" Type="http://schemas.openxmlformats.org/officeDocument/2006/relationships/customXml" Target="../ink/ink2076.xml"/><Relationship Id="rId167" Type="http://schemas.openxmlformats.org/officeDocument/2006/relationships/customXml" Target="../ink/ink2097.xml"/><Relationship Id="rId332" Type="http://schemas.openxmlformats.org/officeDocument/2006/relationships/image" Target="../media/image3262.png"/><Relationship Id="rId374" Type="http://schemas.openxmlformats.org/officeDocument/2006/relationships/image" Target="../media/image3283.png"/><Relationship Id="rId71" Type="http://schemas.openxmlformats.org/officeDocument/2006/relationships/customXml" Target="../ink/ink2049.xml"/><Relationship Id="rId234" Type="http://schemas.openxmlformats.org/officeDocument/2006/relationships/image" Target="../media/image2012.png"/><Relationship Id="rId2" Type="http://schemas.openxmlformats.org/officeDocument/2006/relationships/image" Target="NULL"/><Relationship Id="rId29" Type="http://schemas.openxmlformats.org/officeDocument/2006/relationships/customXml" Target="../ink/ink2028.xml"/><Relationship Id="rId276" Type="http://schemas.openxmlformats.org/officeDocument/2006/relationships/customXml" Target="../ink/ink2152.xml"/><Relationship Id="rId441" Type="http://schemas.openxmlformats.org/officeDocument/2006/relationships/image" Target="../media/image3316.png"/><Relationship Id="rId483" Type="http://schemas.openxmlformats.org/officeDocument/2006/relationships/image" Target="../media/image3337.png"/><Relationship Id="rId40" Type="http://schemas.openxmlformats.org/officeDocument/2006/relationships/image" Target="../media/image3118.png"/><Relationship Id="rId136" Type="http://schemas.openxmlformats.org/officeDocument/2006/relationships/image" Target="../media/image3166.png"/><Relationship Id="rId178" Type="http://schemas.openxmlformats.org/officeDocument/2006/relationships/image" Target="../media/image3187.png"/><Relationship Id="rId301" Type="http://schemas.openxmlformats.org/officeDocument/2006/relationships/image" Target="../media/image3247.png"/><Relationship Id="rId343" Type="http://schemas.openxmlformats.org/officeDocument/2006/relationships/customXml" Target="../ink/ink2186.xml"/><Relationship Id="rId82" Type="http://schemas.openxmlformats.org/officeDocument/2006/relationships/image" Target="../media/image3139.png"/><Relationship Id="rId203" Type="http://schemas.openxmlformats.org/officeDocument/2006/relationships/customXml" Target="../ink/ink2115.xml"/><Relationship Id="rId385" Type="http://schemas.openxmlformats.org/officeDocument/2006/relationships/image" Target="../media/image3288.png"/><Relationship Id="rId245" Type="http://schemas.openxmlformats.org/officeDocument/2006/relationships/image" Target="../media/image3219.png"/><Relationship Id="rId287" Type="http://schemas.openxmlformats.org/officeDocument/2006/relationships/image" Target="../media/image3240.png"/><Relationship Id="rId410" Type="http://schemas.openxmlformats.org/officeDocument/2006/relationships/customXml" Target="../ink/ink2220.xml"/><Relationship Id="rId452" Type="http://schemas.openxmlformats.org/officeDocument/2006/relationships/customXml" Target="../ink/ink2241.xml"/><Relationship Id="rId494" Type="http://schemas.openxmlformats.org/officeDocument/2006/relationships/customXml" Target="../ink/ink2262.xml"/><Relationship Id="rId508" Type="http://schemas.openxmlformats.org/officeDocument/2006/relationships/customXml" Target="../ink/ink2269.xml"/><Relationship Id="rId105" Type="http://schemas.openxmlformats.org/officeDocument/2006/relationships/customXml" Target="../ink/ink2066.xml"/><Relationship Id="rId147" Type="http://schemas.openxmlformats.org/officeDocument/2006/relationships/customXml" Target="../ink/ink2087.xml"/><Relationship Id="rId312" Type="http://schemas.openxmlformats.org/officeDocument/2006/relationships/image" Target="../media/image3252.png"/><Relationship Id="rId354" Type="http://schemas.openxmlformats.org/officeDocument/2006/relationships/image" Target="../media/image3273.png"/><Relationship Id="rId51" Type="http://schemas.openxmlformats.org/officeDocument/2006/relationships/customXml" Target="../ink/ink2039.xml"/><Relationship Id="rId93" Type="http://schemas.openxmlformats.org/officeDocument/2006/relationships/customXml" Target="../ink/ink2060.xml"/><Relationship Id="rId189" Type="http://schemas.openxmlformats.org/officeDocument/2006/relationships/customXml" Target="../ink/ink2108.xml"/><Relationship Id="rId396" Type="http://schemas.openxmlformats.org/officeDocument/2006/relationships/customXml" Target="../ink/ink2213.xml"/><Relationship Id="rId214" Type="http://schemas.openxmlformats.org/officeDocument/2006/relationships/image" Target="../media/image3205.png"/><Relationship Id="rId256" Type="http://schemas.openxmlformats.org/officeDocument/2006/relationships/customXml" Target="../ink/ink2142.xml"/><Relationship Id="rId298" Type="http://schemas.openxmlformats.org/officeDocument/2006/relationships/customXml" Target="../ink/ink2163.xml"/><Relationship Id="rId421" Type="http://schemas.openxmlformats.org/officeDocument/2006/relationships/image" Target="../media/image3306.png"/><Relationship Id="rId463" Type="http://schemas.openxmlformats.org/officeDocument/2006/relationships/image" Target="../media/image3327.png"/><Relationship Id="rId116" Type="http://schemas.openxmlformats.org/officeDocument/2006/relationships/image" Target="../media/image3156.png"/><Relationship Id="rId158" Type="http://schemas.openxmlformats.org/officeDocument/2006/relationships/image" Target="../media/image3177.png"/><Relationship Id="rId323" Type="http://schemas.openxmlformats.org/officeDocument/2006/relationships/customXml" Target="../ink/ink2176.xml"/><Relationship Id="rId20" Type="http://schemas.openxmlformats.org/officeDocument/2006/relationships/image" Target="../media/image3108.png"/><Relationship Id="rId62" Type="http://schemas.openxmlformats.org/officeDocument/2006/relationships/image" Target="../media/image3129.png"/><Relationship Id="rId365" Type="http://schemas.openxmlformats.org/officeDocument/2006/relationships/customXml" Target="../ink/ink2197.xml"/><Relationship Id="rId225" Type="http://schemas.openxmlformats.org/officeDocument/2006/relationships/customXml" Target="../ink/ink2126.xml"/><Relationship Id="rId267" Type="http://schemas.openxmlformats.org/officeDocument/2006/relationships/image" Target="../media/image3230.png"/><Relationship Id="rId432" Type="http://schemas.openxmlformats.org/officeDocument/2006/relationships/customXml" Target="../ink/ink2231.xml"/><Relationship Id="rId474" Type="http://schemas.openxmlformats.org/officeDocument/2006/relationships/customXml" Target="../ink/ink2252.xml"/><Relationship Id="rId127" Type="http://schemas.openxmlformats.org/officeDocument/2006/relationships/customXml" Target="../ink/ink2077.xml"/><Relationship Id="rId31" Type="http://schemas.openxmlformats.org/officeDocument/2006/relationships/customXml" Target="../ink/ink2029.xml"/><Relationship Id="rId73" Type="http://schemas.openxmlformats.org/officeDocument/2006/relationships/customXml" Target="../ink/ink2050.xml"/><Relationship Id="rId169" Type="http://schemas.openxmlformats.org/officeDocument/2006/relationships/customXml" Target="../ink/ink2098.xml"/><Relationship Id="rId334" Type="http://schemas.openxmlformats.org/officeDocument/2006/relationships/image" Target="../media/image3263.png"/><Relationship Id="rId376" Type="http://schemas.openxmlformats.org/officeDocument/2006/relationships/image" Target="../media/image3284.png"/><Relationship Id="rId4" Type="http://schemas.openxmlformats.org/officeDocument/2006/relationships/image" Target="../media/image3099.png"/><Relationship Id="rId180" Type="http://schemas.openxmlformats.org/officeDocument/2006/relationships/image" Target="../media/image3188.png"/><Relationship Id="rId236" Type="http://schemas.openxmlformats.org/officeDocument/2006/relationships/customXml" Target="../ink/ink2132.xml"/><Relationship Id="rId278" Type="http://schemas.openxmlformats.org/officeDocument/2006/relationships/customXml" Target="../ink/ink2153.xml"/><Relationship Id="rId401" Type="http://schemas.openxmlformats.org/officeDocument/2006/relationships/image" Target="../media/image3296.png"/><Relationship Id="rId443" Type="http://schemas.openxmlformats.org/officeDocument/2006/relationships/image" Target="../media/image3317.png"/><Relationship Id="rId303" Type="http://schemas.openxmlformats.org/officeDocument/2006/relationships/image" Target="../media/image3248.png"/><Relationship Id="rId485" Type="http://schemas.openxmlformats.org/officeDocument/2006/relationships/image" Target="../media/image3338.png"/><Relationship Id="rId42" Type="http://schemas.openxmlformats.org/officeDocument/2006/relationships/image" Target="../media/image3119.png"/><Relationship Id="rId84" Type="http://schemas.openxmlformats.org/officeDocument/2006/relationships/image" Target="../media/image3140.png"/><Relationship Id="rId138" Type="http://schemas.openxmlformats.org/officeDocument/2006/relationships/image" Target="../media/image3167.png"/><Relationship Id="rId345" Type="http://schemas.openxmlformats.org/officeDocument/2006/relationships/customXml" Target="../ink/ink2187.xml"/><Relationship Id="rId387" Type="http://schemas.openxmlformats.org/officeDocument/2006/relationships/image" Target="../media/image3289.png"/><Relationship Id="rId510" Type="http://schemas.openxmlformats.org/officeDocument/2006/relationships/customXml" Target="../ink/ink2270.xml"/><Relationship Id="rId191" Type="http://schemas.openxmlformats.org/officeDocument/2006/relationships/customXml" Target="../ink/ink2109.xml"/><Relationship Id="rId205" Type="http://schemas.openxmlformats.org/officeDocument/2006/relationships/customXml" Target="../ink/ink2116.xml"/><Relationship Id="rId247" Type="http://schemas.openxmlformats.org/officeDocument/2006/relationships/image" Target="../media/image3220.png"/><Relationship Id="rId412" Type="http://schemas.openxmlformats.org/officeDocument/2006/relationships/customXml" Target="../ink/ink2221.xml"/><Relationship Id="rId107" Type="http://schemas.openxmlformats.org/officeDocument/2006/relationships/customXml" Target="../ink/ink2067.xml"/><Relationship Id="rId289" Type="http://schemas.openxmlformats.org/officeDocument/2006/relationships/image" Target="../media/image3241.png"/><Relationship Id="rId454" Type="http://schemas.openxmlformats.org/officeDocument/2006/relationships/customXml" Target="../ink/ink2242.xml"/><Relationship Id="rId496" Type="http://schemas.openxmlformats.org/officeDocument/2006/relationships/customXml" Target="../ink/ink2263.xml"/><Relationship Id="rId11" Type="http://schemas.openxmlformats.org/officeDocument/2006/relationships/customXml" Target="../ink/ink2019.xml"/><Relationship Id="rId53" Type="http://schemas.openxmlformats.org/officeDocument/2006/relationships/customXml" Target="../ink/ink2040.xml"/><Relationship Id="rId149" Type="http://schemas.openxmlformats.org/officeDocument/2006/relationships/customXml" Target="../ink/ink2088.xml"/><Relationship Id="rId314" Type="http://schemas.openxmlformats.org/officeDocument/2006/relationships/image" Target="../media/image3253.png"/><Relationship Id="rId356" Type="http://schemas.openxmlformats.org/officeDocument/2006/relationships/image" Target="../media/image3274.png"/><Relationship Id="rId398" Type="http://schemas.openxmlformats.org/officeDocument/2006/relationships/customXml" Target="../ink/ink2214.xml"/><Relationship Id="rId95" Type="http://schemas.openxmlformats.org/officeDocument/2006/relationships/customXml" Target="../ink/ink2061.xml"/><Relationship Id="rId160" Type="http://schemas.openxmlformats.org/officeDocument/2006/relationships/image" Target="../media/image3178.png"/><Relationship Id="rId216" Type="http://schemas.openxmlformats.org/officeDocument/2006/relationships/image" Target="../media/image3206.png"/><Relationship Id="rId423" Type="http://schemas.openxmlformats.org/officeDocument/2006/relationships/image" Target="../media/image3307.png"/><Relationship Id="rId258" Type="http://schemas.openxmlformats.org/officeDocument/2006/relationships/customXml" Target="../ink/ink2143.xml"/><Relationship Id="rId465" Type="http://schemas.openxmlformats.org/officeDocument/2006/relationships/image" Target="../media/image3328.png"/><Relationship Id="rId22" Type="http://schemas.openxmlformats.org/officeDocument/2006/relationships/image" Target="../media/image3109.png"/><Relationship Id="rId64" Type="http://schemas.openxmlformats.org/officeDocument/2006/relationships/image" Target="../media/image3130.png"/><Relationship Id="rId118" Type="http://schemas.openxmlformats.org/officeDocument/2006/relationships/image" Target="../media/image3157.png"/><Relationship Id="rId325" Type="http://schemas.openxmlformats.org/officeDocument/2006/relationships/customXml" Target="../ink/ink2177.xml"/><Relationship Id="rId367" Type="http://schemas.openxmlformats.org/officeDocument/2006/relationships/customXml" Target="../ink/ink2198.xml"/><Relationship Id="rId171" Type="http://schemas.openxmlformats.org/officeDocument/2006/relationships/customXml" Target="../ink/ink2099.xml"/><Relationship Id="rId227" Type="http://schemas.openxmlformats.org/officeDocument/2006/relationships/customXml" Target="../ink/ink2127.xml"/><Relationship Id="rId269" Type="http://schemas.openxmlformats.org/officeDocument/2006/relationships/image" Target="../media/image3231.png"/><Relationship Id="rId434" Type="http://schemas.openxmlformats.org/officeDocument/2006/relationships/customXml" Target="../ink/ink2232.xml"/><Relationship Id="rId476" Type="http://schemas.openxmlformats.org/officeDocument/2006/relationships/customXml" Target="../ink/ink2253.xml"/><Relationship Id="rId33" Type="http://schemas.openxmlformats.org/officeDocument/2006/relationships/customXml" Target="../ink/ink2030.xml"/><Relationship Id="rId129" Type="http://schemas.openxmlformats.org/officeDocument/2006/relationships/customXml" Target="../ink/ink2078.xml"/><Relationship Id="rId280" Type="http://schemas.openxmlformats.org/officeDocument/2006/relationships/customXml" Target="../ink/ink2154.xml"/><Relationship Id="rId336" Type="http://schemas.openxmlformats.org/officeDocument/2006/relationships/image" Target="../media/image3264.png"/><Relationship Id="rId501" Type="http://schemas.openxmlformats.org/officeDocument/2006/relationships/image" Target="../media/image3346.png"/><Relationship Id="rId75" Type="http://schemas.openxmlformats.org/officeDocument/2006/relationships/customXml" Target="../ink/ink2051.xml"/><Relationship Id="rId140" Type="http://schemas.openxmlformats.org/officeDocument/2006/relationships/image" Target="../media/image3168.png"/><Relationship Id="rId182" Type="http://schemas.openxmlformats.org/officeDocument/2006/relationships/image" Target="../media/image3189.png"/><Relationship Id="rId378" Type="http://schemas.openxmlformats.org/officeDocument/2006/relationships/image" Target="../media/image3285.png"/><Relationship Id="rId403" Type="http://schemas.openxmlformats.org/officeDocument/2006/relationships/image" Target="../media/image3297.png"/><Relationship Id="rId6" Type="http://schemas.openxmlformats.org/officeDocument/2006/relationships/image" Target="../media/image3101.png"/><Relationship Id="rId238" Type="http://schemas.openxmlformats.org/officeDocument/2006/relationships/customXml" Target="../ink/ink2133.xml"/><Relationship Id="rId445" Type="http://schemas.openxmlformats.org/officeDocument/2006/relationships/image" Target="../media/image3318.png"/><Relationship Id="rId487" Type="http://schemas.openxmlformats.org/officeDocument/2006/relationships/image" Target="../media/image3339.png"/><Relationship Id="rId291" Type="http://schemas.openxmlformats.org/officeDocument/2006/relationships/image" Target="../media/image3242.png"/><Relationship Id="rId305" Type="http://schemas.openxmlformats.org/officeDocument/2006/relationships/image" Target="../media/image3249.png"/><Relationship Id="rId347" Type="http://schemas.openxmlformats.org/officeDocument/2006/relationships/customXml" Target="../ink/ink2188.xml"/><Relationship Id="rId512" Type="http://schemas.openxmlformats.org/officeDocument/2006/relationships/customXml" Target="../ink/ink2271.xml"/><Relationship Id="rId44" Type="http://schemas.openxmlformats.org/officeDocument/2006/relationships/image" Target="../media/image3120.png"/><Relationship Id="rId86" Type="http://schemas.openxmlformats.org/officeDocument/2006/relationships/image" Target="../media/image3141.png"/><Relationship Id="rId151" Type="http://schemas.openxmlformats.org/officeDocument/2006/relationships/customXml" Target="../ink/ink2089.xml"/><Relationship Id="rId389" Type="http://schemas.openxmlformats.org/officeDocument/2006/relationships/image" Target="../media/image3290.png"/><Relationship Id="rId193" Type="http://schemas.openxmlformats.org/officeDocument/2006/relationships/customXml" Target="../ink/ink2110.xml"/><Relationship Id="rId207" Type="http://schemas.openxmlformats.org/officeDocument/2006/relationships/customXml" Target="../ink/ink2117.xml"/><Relationship Id="rId249" Type="http://schemas.openxmlformats.org/officeDocument/2006/relationships/image" Target="../media/image3221.png"/><Relationship Id="rId414" Type="http://schemas.openxmlformats.org/officeDocument/2006/relationships/customXml" Target="../ink/ink2222.xml"/><Relationship Id="rId456" Type="http://schemas.openxmlformats.org/officeDocument/2006/relationships/customXml" Target="../ink/ink2243.xml"/><Relationship Id="rId498" Type="http://schemas.openxmlformats.org/officeDocument/2006/relationships/customXml" Target="../ink/ink2264.xml"/><Relationship Id="rId13" Type="http://schemas.openxmlformats.org/officeDocument/2006/relationships/customXml" Target="../ink/ink2020.xml"/><Relationship Id="rId109" Type="http://schemas.openxmlformats.org/officeDocument/2006/relationships/customXml" Target="../ink/ink2068.xml"/><Relationship Id="rId260" Type="http://schemas.openxmlformats.org/officeDocument/2006/relationships/customXml" Target="../ink/ink2144.xml"/><Relationship Id="rId316" Type="http://schemas.openxmlformats.org/officeDocument/2006/relationships/image" Target="../media/image3254.png"/><Relationship Id="rId55" Type="http://schemas.openxmlformats.org/officeDocument/2006/relationships/customXml" Target="../ink/ink2041.xml"/><Relationship Id="rId97" Type="http://schemas.openxmlformats.org/officeDocument/2006/relationships/customXml" Target="../ink/ink2062.xml"/><Relationship Id="rId120" Type="http://schemas.openxmlformats.org/officeDocument/2006/relationships/image" Target="../media/image3158.png"/><Relationship Id="rId358" Type="http://schemas.openxmlformats.org/officeDocument/2006/relationships/image" Target="../media/image3275.png"/><Relationship Id="rId162" Type="http://schemas.openxmlformats.org/officeDocument/2006/relationships/image" Target="../media/image3179.png"/><Relationship Id="rId218" Type="http://schemas.openxmlformats.org/officeDocument/2006/relationships/image" Target="../media/image3207.png"/><Relationship Id="rId425" Type="http://schemas.openxmlformats.org/officeDocument/2006/relationships/image" Target="../media/image3308.png"/><Relationship Id="rId467" Type="http://schemas.openxmlformats.org/officeDocument/2006/relationships/image" Target="../media/image3329.png"/><Relationship Id="rId271" Type="http://schemas.openxmlformats.org/officeDocument/2006/relationships/image" Target="../media/image3232.png"/><Relationship Id="rId24" Type="http://schemas.openxmlformats.org/officeDocument/2006/relationships/image" Target="../media/image3110.png"/><Relationship Id="rId66" Type="http://schemas.openxmlformats.org/officeDocument/2006/relationships/image" Target="../media/image3131.png"/><Relationship Id="rId131" Type="http://schemas.openxmlformats.org/officeDocument/2006/relationships/customXml" Target="../ink/ink2079.xml"/><Relationship Id="rId327" Type="http://schemas.openxmlformats.org/officeDocument/2006/relationships/customXml" Target="../ink/ink2178.xml"/><Relationship Id="rId369" Type="http://schemas.openxmlformats.org/officeDocument/2006/relationships/customXml" Target="../ink/ink2199.xml"/><Relationship Id="rId173" Type="http://schemas.openxmlformats.org/officeDocument/2006/relationships/customXml" Target="../ink/ink2100.xml"/><Relationship Id="rId229" Type="http://schemas.openxmlformats.org/officeDocument/2006/relationships/customXml" Target="../ink/ink2128.xml"/><Relationship Id="rId380" Type="http://schemas.openxmlformats.org/officeDocument/2006/relationships/image" Target="../media/image3286.png"/><Relationship Id="rId436" Type="http://schemas.openxmlformats.org/officeDocument/2006/relationships/customXml" Target="../ink/ink2233.xml"/><Relationship Id="rId240" Type="http://schemas.openxmlformats.org/officeDocument/2006/relationships/customXml" Target="../ink/ink2134.xml"/><Relationship Id="rId478" Type="http://schemas.openxmlformats.org/officeDocument/2006/relationships/customXml" Target="../ink/ink2254.xml"/><Relationship Id="rId35" Type="http://schemas.openxmlformats.org/officeDocument/2006/relationships/customXml" Target="../ink/ink2031.xml"/><Relationship Id="rId77" Type="http://schemas.openxmlformats.org/officeDocument/2006/relationships/customXml" Target="../ink/ink2052.xml"/><Relationship Id="rId100" Type="http://schemas.openxmlformats.org/officeDocument/2006/relationships/image" Target="../media/image3148.png"/><Relationship Id="rId282" Type="http://schemas.openxmlformats.org/officeDocument/2006/relationships/customXml" Target="../ink/ink2155.xml"/><Relationship Id="rId338" Type="http://schemas.openxmlformats.org/officeDocument/2006/relationships/image" Target="../media/image3265.png"/><Relationship Id="rId503" Type="http://schemas.openxmlformats.org/officeDocument/2006/relationships/image" Target="../media/image3347.png"/><Relationship Id="rId8" Type="http://schemas.openxmlformats.org/officeDocument/2006/relationships/image" Target="../media/image3102.png"/><Relationship Id="rId142" Type="http://schemas.openxmlformats.org/officeDocument/2006/relationships/image" Target="../media/image3169.png"/><Relationship Id="rId184" Type="http://schemas.openxmlformats.org/officeDocument/2006/relationships/image" Target="../media/image3190.png"/><Relationship Id="rId391" Type="http://schemas.openxmlformats.org/officeDocument/2006/relationships/image" Target="../media/image3291.png"/><Relationship Id="rId405" Type="http://schemas.openxmlformats.org/officeDocument/2006/relationships/image" Target="../media/image3298.png"/><Relationship Id="rId447" Type="http://schemas.openxmlformats.org/officeDocument/2006/relationships/image" Target="../media/image3319.png"/><Relationship Id="rId251" Type="http://schemas.openxmlformats.org/officeDocument/2006/relationships/image" Target="../media/image3222.png"/><Relationship Id="rId489" Type="http://schemas.openxmlformats.org/officeDocument/2006/relationships/image" Target="../media/image3340.png"/><Relationship Id="rId46" Type="http://schemas.openxmlformats.org/officeDocument/2006/relationships/image" Target="../media/image3121.png"/><Relationship Id="rId293" Type="http://schemas.openxmlformats.org/officeDocument/2006/relationships/image" Target="../media/image3243.png"/><Relationship Id="rId307" Type="http://schemas.openxmlformats.org/officeDocument/2006/relationships/customXml" Target="../ink/ink2168.xml"/><Relationship Id="rId349" Type="http://schemas.openxmlformats.org/officeDocument/2006/relationships/customXml" Target="../ink/ink2189.xml"/><Relationship Id="rId88" Type="http://schemas.openxmlformats.org/officeDocument/2006/relationships/image" Target="../media/image3142.png"/><Relationship Id="rId111" Type="http://schemas.openxmlformats.org/officeDocument/2006/relationships/customXml" Target="../ink/ink2069.xml"/><Relationship Id="rId153" Type="http://schemas.openxmlformats.org/officeDocument/2006/relationships/customXml" Target="../ink/ink2090.xml"/><Relationship Id="rId195" Type="http://schemas.openxmlformats.org/officeDocument/2006/relationships/customXml" Target="../ink/ink2111.xml"/><Relationship Id="rId209" Type="http://schemas.openxmlformats.org/officeDocument/2006/relationships/customXml" Target="../ink/ink2118.xml"/><Relationship Id="rId360" Type="http://schemas.openxmlformats.org/officeDocument/2006/relationships/image" Target="../media/image3276.png"/><Relationship Id="rId416" Type="http://schemas.openxmlformats.org/officeDocument/2006/relationships/customXml" Target="../ink/ink2223.xml"/><Relationship Id="rId220" Type="http://schemas.openxmlformats.org/officeDocument/2006/relationships/image" Target="../media/image3208.png"/><Relationship Id="rId458" Type="http://schemas.openxmlformats.org/officeDocument/2006/relationships/customXml" Target="../ink/ink2244.xml"/><Relationship Id="rId15" Type="http://schemas.openxmlformats.org/officeDocument/2006/relationships/customXml" Target="../ink/ink2021.xml"/><Relationship Id="rId57" Type="http://schemas.openxmlformats.org/officeDocument/2006/relationships/customXml" Target="../ink/ink2042.xml"/><Relationship Id="rId262" Type="http://schemas.openxmlformats.org/officeDocument/2006/relationships/customXml" Target="../ink/ink2145.xml"/><Relationship Id="rId318" Type="http://schemas.openxmlformats.org/officeDocument/2006/relationships/image" Target="../media/image3255.png"/><Relationship Id="rId99" Type="http://schemas.openxmlformats.org/officeDocument/2006/relationships/customXml" Target="../ink/ink2063.xml"/><Relationship Id="rId122" Type="http://schemas.openxmlformats.org/officeDocument/2006/relationships/image" Target="../media/image3159.png"/><Relationship Id="rId164" Type="http://schemas.openxmlformats.org/officeDocument/2006/relationships/image" Target="../media/image3180.png"/><Relationship Id="rId371" Type="http://schemas.openxmlformats.org/officeDocument/2006/relationships/customXml" Target="../ink/ink2200.xml"/><Relationship Id="rId427" Type="http://schemas.openxmlformats.org/officeDocument/2006/relationships/image" Target="../media/image3309.png"/><Relationship Id="rId469" Type="http://schemas.openxmlformats.org/officeDocument/2006/relationships/image" Target="../media/image3330.png"/><Relationship Id="rId26" Type="http://schemas.openxmlformats.org/officeDocument/2006/relationships/image" Target="../media/image3111.png"/><Relationship Id="rId231" Type="http://schemas.openxmlformats.org/officeDocument/2006/relationships/customXml" Target="../ink/ink2129.xml"/><Relationship Id="rId273" Type="http://schemas.openxmlformats.org/officeDocument/2006/relationships/image" Target="../media/image3233.png"/><Relationship Id="rId329" Type="http://schemas.openxmlformats.org/officeDocument/2006/relationships/customXml" Target="../ink/ink2179.xml"/><Relationship Id="rId480" Type="http://schemas.openxmlformats.org/officeDocument/2006/relationships/customXml" Target="../ink/ink2255.xml"/><Relationship Id="rId68" Type="http://schemas.openxmlformats.org/officeDocument/2006/relationships/image" Target="../media/image3132.png"/><Relationship Id="rId133" Type="http://schemas.openxmlformats.org/officeDocument/2006/relationships/customXml" Target="../ink/ink2080.xml"/><Relationship Id="rId175" Type="http://schemas.openxmlformats.org/officeDocument/2006/relationships/customXml" Target="../ink/ink2101.xml"/><Relationship Id="rId340" Type="http://schemas.openxmlformats.org/officeDocument/2006/relationships/image" Target="../media/image3266.png"/><Relationship Id="rId200" Type="http://schemas.openxmlformats.org/officeDocument/2006/relationships/image" Target="../media/image3198.png"/><Relationship Id="rId382" Type="http://schemas.openxmlformats.org/officeDocument/2006/relationships/customXml" Target="../ink/ink2206.xml"/><Relationship Id="rId438" Type="http://schemas.openxmlformats.org/officeDocument/2006/relationships/customXml" Target="../ink/ink2234.xml"/><Relationship Id="rId242" Type="http://schemas.openxmlformats.org/officeDocument/2006/relationships/customXml" Target="../ink/ink2135.xml"/><Relationship Id="rId284" Type="http://schemas.openxmlformats.org/officeDocument/2006/relationships/customXml" Target="../ink/ink2156.xml"/><Relationship Id="rId491" Type="http://schemas.openxmlformats.org/officeDocument/2006/relationships/image" Target="../media/image3341.png"/><Relationship Id="rId505" Type="http://schemas.openxmlformats.org/officeDocument/2006/relationships/image" Target="../media/image3348.png"/><Relationship Id="rId37" Type="http://schemas.openxmlformats.org/officeDocument/2006/relationships/customXml" Target="../ink/ink2032.xml"/><Relationship Id="rId79" Type="http://schemas.openxmlformats.org/officeDocument/2006/relationships/customXml" Target="../ink/ink2053.xml"/><Relationship Id="rId102" Type="http://schemas.openxmlformats.org/officeDocument/2006/relationships/image" Target="../media/image3149.png"/><Relationship Id="rId144" Type="http://schemas.openxmlformats.org/officeDocument/2006/relationships/image" Target="../media/image3170.png"/><Relationship Id="rId90" Type="http://schemas.openxmlformats.org/officeDocument/2006/relationships/image" Target="../media/image3143.png"/><Relationship Id="rId186" Type="http://schemas.openxmlformats.org/officeDocument/2006/relationships/image" Target="../media/image3191.png"/><Relationship Id="rId351" Type="http://schemas.openxmlformats.org/officeDocument/2006/relationships/customXml" Target="../ink/ink2190.xml"/><Relationship Id="rId393" Type="http://schemas.openxmlformats.org/officeDocument/2006/relationships/image" Target="../media/image3292.png"/><Relationship Id="rId407" Type="http://schemas.openxmlformats.org/officeDocument/2006/relationships/image" Target="../media/image3299.png"/><Relationship Id="rId449" Type="http://schemas.openxmlformats.org/officeDocument/2006/relationships/image" Target="../media/image3320.png"/><Relationship Id="rId211" Type="http://schemas.openxmlformats.org/officeDocument/2006/relationships/customXml" Target="../ink/ink2119.xml"/><Relationship Id="rId253" Type="http://schemas.openxmlformats.org/officeDocument/2006/relationships/image" Target="../media/image3223.png"/><Relationship Id="rId295" Type="http://schemas.openxmlformats.org/officeDocument/2006/relationships/image" Target="../media/image3244.png"/><Relationship Id="rId309" Type="http://schemas.openxmlformats.org/officeDocument/2006/relationships/customXml" Target="../ink/ink2169.xml"/><Relationship Id="rId460" Type="http://schemas.openxmlformats.org/officeDocument/2006/relationships/customXml" Target="../ink/ink2245.xml"/><Relationship Id="rId48" Type="http://schemas.openxmlformats.org/officeDocument/2006/relationships/image" Target="../media/image3122.png"/><Relationship Id="rId113" Type="http://schemas.openxmlformats.org/officeDocument/2006/relationships/customXml" Target="../ink/ink2070.xml"/><Relationship Id="rId320" Type="http://schemas.openxmlformats.org/officeDocument/2006/relationships/image" Target="../media/image3256.png"/><Relationship Id="rId155" Type="http://schemas.openxmlformats.org/officeDocument/2006/relationships/customXml" Target="../ink/ink2091.xml"/><Relationship Id="rId197" Type="http://schemas.openxmlformats.org/officeDocument/2006/relationships/customXml" Target="../ink/ink2112.xml"/><Relationship Id="rId362" Type="http://schemas.openxmlformats.org/officeDocument/2006/relationships/image" Target="../media/image3277.png"/><Relationship Id="rId418" Type="http://schemas.openxmlformats.org/officeDocument/2006/relationships/customXml" Target="../ink/ink2224.xml"/><Relationship Id="rId222" Type="http://schemas.openxmlformats.org/officeDocument/2006/relationships/image" Target="../media/image3209.png"/><Relationship Id="rId264" Type="http://schemas.openxmlformats.org/officeDocument/2006/relationships/customXml" Target="../ink/ink2146.xml"/><Relationship Id="rId471" Type="http://schemas.openxmlformats.org/officeDocument/2006/relationships/image" Target="../media/image3331.png"/><Relationship Id="rId17" Type="http://schemas.openxmlformats.org/officeDocument/2006/relationships/customXml" Target="../ink/ink2022.xml"/><Relationship Id="rId59" Type="http://schemas.openxmlformats.org/officeDocument/2006/relationships/customXml" Target="../ink/ink2043.xml"/><Relationship Id="rId124" Type="http://schemas.openxmlformats.org/officeDocument/2006/relationships/image" Target="../media/image3160.png"/><Relationship Id="rId70" Type="http://schemas.openxmlformats.org/officeDocument/2006/relationships/image" Target="../media/image3133.png"/><Relationship Id="rId166" Type="http://schemas.openxmlformats.org/officeDocument/2006/relationships/image" Target="../media/image3181.png"/><Relationship Id="rId331" Type="http://schemas.openxmlformats.org/officeDocument/2006/relationships/customXml" Target="../ink/ink2180.xml"/><Relationship Id="rId373" Type="http://schemas.openxmlformats.org/officeDocument/2006/relationships/customXml" Target="../ink/ink2201.xml"/><Relationship Id="rId429" Type="http://schemas.openxmlformats.org/officeDocument/2006/relationships/image" Target="../media/image3310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130.xml"/><Relationship Id="rId440" Type="http://schemas.openxmlformats.org/officeDocument/2006/relationships/customXml" Target="../ink/ink2235.xml"/><Relationship Id="rId28" Type="http://schemas.openxmlformats.org/officeDocument/2006/relationships/image" Target="../media/image3112.png"/><Relationship Id="rId275" Type="http://schemas.openxmlformats.org/officeDocument/2006/relationships/image" Target="../media/image3234.png"/><Relationship Id="rId300" Type="http://schemas.openxmlformats.org/officeDocument/2006/relationships/customXml" Target="../ink/ink2164.xml"/><Relationship Id="rId482" Type="http://schemas.openxmlformats.org/officeDocument/2006/relationships/customXml" Target="../ink/ink2256.xml"/><Relationship Id="rId81" Type="http://schemas.openxmlformats.org/officeDocument/2006/relationships/customXml" Target="../ink/ink2054.xml"/><Relationship Id="rId135" Type="http://schemas.openxmlformats.org/officeDocument/2006/relationships/customXml" Target="../ink/ink2081.xml"/><Relationship Id="rId177" Type="http://schemas.openxmlformats.org/officeDocument/2006/relationships/customXml" Target="../ink/ink2102.xml"/><Relationship Id="rId342" Type="http://schemas.openxmlformats.org/officeDocument/2006/relationships/image" Target="../media/image3267.png"/><Relationship Id="rId384" Type="http://schemas.openxmlformats.org/officeDocument/2006/relationships/customXml" Target="../ink/ink2207.xml"/><Relationship Id="rId202" Type="http://schemas.openxmlformats.org/officeDocument/2006/relationships/image" Target="../media/image3199.png"/><Relationship Id="rId244" Type="http://schemas.openxmlformats.org/officeDocument/2006/relationships/customXml" Target="../ink/ink2136.xml"/><Relationship Id="rId39" Type="http://schemas.openxmlformats.org/officeDocument/2006/relationships/customXml" Target="../ink/ink2033.xml"/><Relationship Id="rId286" Type="http://schemas.openxmlformats.org/officeDocument/2006/relationships/customXml" Target="../ink/ink2157.xml"/><Relationship Id="rId451" Type="http://schemas.openxmlformats.org/officeDocument/2006/relationships/image" Target="../media/image3321.png"/><Relationship Id="rId493" Type="http://schemas.openxmlformats.org/officeDocument/2006/relationships/image" Target="../media/image3342.png"/><Relationship Id="rId507" Type="http://schemas.openxmlformats.org/officeDocument/2006/relationships/image" Target="../media/image3349.png"/><Relationship Id="rId50" Type="http://schemas.openxmlformats.org/officeDocument/2006/relationships/image" Target="../media/image3123.png"/><Relationship Id="rId104" Type="http://schemas.openxmlformats.org/officeDocument/2006/relationships/image" Target="../media/image3150.png"/><Relationship Id="rId146" Type="http://schemas.openxmlformats.org/officeDocument/2006/relationships/image" Target="../media/image3171.png"/><Relationship Id="rId188" Type="http://schemas.openxmlformats.org/officeDocument/2006/relationships/image" Target="../media/image3192.png"/><Relationship Id="rId311" Type="http://schemas.openxmlformats.org/officeDocument/2006/relationships/customXml" Target="../ink/ink2170.xml"/><Relationship Id="rId353" Type="http://schemas.openxmlformats.org/officeDocument/2006/relationships/customXml" Target="../ink/ink2191.xml"/><Relationship Id="rId395" Type="http://schemas.openxmlformats.org/officeDocument/2006/relationships/image" Target="../media/image3293.png"/><Relationship Id="rId409" Type="http://schemas.openxmlformats.org/officeDocument/2006/relationships/image" Target="../media/image3300.png"/><Relationship Id="rId92" Type="http://schemas.openxmlformats.org/officeDocument/2006/relationships/image" Target="../media/image3144.png"/><Relationship Id="rId213" Type="http://schemas.openxmlformats.org/officeDocument/2006/relationships/customXml" Target="../ink/ink2120.xml"/><Relationship Id="rId420" Type="http://schemas.openxmlformats.org/officeDocument/2006/relationships/customXml" Target="../ink/ink2225.xml"/><Relationship Id="rId255" Type="http://schemas.openxmlformats.org/officeDocument/2006/relationships/image" Target="../media/image3224.png"/><Relationship Id="rId297" Type="http://schemas.openxmlformats.org/officeDocument/2006/relationships/image" Target="../media/image3245.png"/><Relationship Id="rId462" Type="http://schemas.openxmlformats.org/officeDocument/2006/relationships/customXml" Target="../ink/ink2246.xml"/><Relationship Id="rId115" Type="http://schemas.openxmlformats.org/officeDocument/2006/relationships/customXml" Target="../ink/ink2071.xml"/><Relationship Id="rId157" Type="http://schemas.openxmlformats.org/officeDocument/2006/relationships/customXml" Target="../ink/ink2092.xml"/><Relationship Id="rId322" Type="http://schemas.openxmlformats.org/officeDocument/2006/relationships/image" Target="../media/image3257.png"/><Relationship Id="rId364" Type="http://schemas.openxmlformats.org/officeDocument/2006/relationships/image" Target="../media/image3278.png"/><Relationship Id="rId61" Type="http://schemas.openxmlformats.org/officeDocument/2006/relationships/customXml" Target="../ink/ink2044.xml"/><Relationship Id="rId199" Type="http://schemas.openxmlformats.org/officeDocument/2006/relationships/customXml" Target="../ink/ink2113.xml"/><Relationship Id="rId19" Type="http://schemas.openxmlformats.org/officeDocument/2006/relationships/customXml" Target="../ink/ink2023.xml"/><Relationship Id="rId224" Type="http://schemas.openxmlformats.org/officeDocument/2006/relationships/image" Target="../media/image3210.png"/><Relationship Id="rId266" Type="http://schemas.openxmlformats.org/officeDocument/2006/relationships/customXml" Target="../ink/ink2147.xml"/><Relationship Id="rId431" Type="http://schemas.openxmlformats.org/officeDocument/2006/relationships/image" Target="../media/image3311.png"/><Relationship Id="rId473" Type="http://schemas.openxmlformats.org/officeDocument/2006/relationships/image" Target="../media/image3332.png"/><Relationship Id="rId30" Type="http://schemas.openxmlformats.org/officeDocument/2006/relationships/image" Target="../media/image3113.png"/><Relationship Id="rId126" Type="http://schemas.openxmlformats.org/officeDocument/2006/relationships/image" Target="../media/image3161.png"/><Relationship Id="rId168" Type="http://schemas.openxmlformats.org/officeDocument/2006/relationships/image" Target="../media/image3182.png"/><Relationship Id="rId333" Type="http://schemas.openxmlformats.org/officeDocument/2006/relationships/customXml" Target="../ink/ink2181.xml"/><Relationship Id="rId72" Type="http://schemas.openxmlformats.org/officeDocument/2006/relationships/image" Target="../media/image3134.png"/><Relationship Id="rId375" Type="http://schemas.openxmlformats.org/officeDocument/2006/relationships/customXml" Target="../ink/ink2202.xml"/><Relationship Id="rId3" Type="http://schemas.openxmlformats.org/officeDocument/2006/relationships/customXml" Target="../ink/ink2015.xml"/><Relationship Id="rId235" Type="http://schemas.openxmlformats.org/officeDocument/2006/relationships/customXml" Target="../ink/ink2131.xml"/><Relationship Id="rId277" Type="http://schemas.openxmlformats.org/officeDocument/2006/relationships/image" Target="../media/image3235.png"/><Relationship Id="rId400" Type="http://schemas.openxmlformats.org/officeDocument/2006/relationships/customXml" Target="../ink/ink2215.xml"/><Relationship Id="rId442" Type="http://schemas.openxmlformats.org/officeDocument/2006/relationships/customXml" Target="../ink/ink2236.xml"/><Relationship Id="rId484" Type="http://schemas.openxmlformats.org/officeDocument/2006/relationships/customXml" Target="../ink/ink2257.xml"/><Relationship Id="rId137" Type="http://schemas.openxmlformats.org/officeDocument/2006/relationships/customXml" Target="../ink/ink2082.xml"/><Relationship Id="rId302" Type="http://schemas.openxmlformats.org/officeDocument/2006/relationships/customXml" Target="../ink/ink2165.xml"/><Relationship Id="rId344" Type="http://schemas.openxmlformats.org/officeDocument/2006/relationships/image" Target="../media/image3268.png"/><Relationship Id="rId41" Type="http://schemas.openxmlformats.org/officeDocument/2006/relationships/customXml" Target="../ink/ink2034.xml"/><Relationship Id="rId83" Type="http://schemas.openxmlformats.org/officeDocument/2006/relationships/customXml" Target="../ink/ink2055.xml"/><Relationship Id="rId179" Type="http://schemas.openxmlformats.org/officeDocument/2006/relationships/customXml" Target="../ink/ink2103.xml"/><Relationship Id="rId386" Type="http://schemas.openxmlformats.org/officeDocument/2006/relationships/customXml" Target="../ink/ink2208.xml"/><Relationship Id="rId190" Type="http://schemas.openxmlformats.org/officeDocument/2006/relationships/image" Target="../media/image3193.png"/><Relationship Id="rId204" Type="http://schemas.openxmlformats.org/officeDocument/2006/relationships/image" Target="../media/image3200.png"/><Relationship Id="rId246" Type="http://schemas.openxmlformats.org/officeDocument/2006/relationships/customXml" Target="../ink/ink2137.xml"/><Relationship Id="rId288" Type="http://schemas.openxmlformats.org/officeDocument/2006/relationships/customXml" Target="../ink/ink2158.xml"/><Relationship Id="rId411" Type="http://schemas.openxmlformats.org/officeDocument/2006/relationships/image" Target="../media/image3301.png"/><Relationship Id="rId453" Type="http://schemas.openxmlformats.org/officeDocument/2006/relationships/image" Target="../media/image3322.png"/><Relationship Id="rId509" Type="http://schemas.openxmlformats.org/officeDocument/2006/relationships/image" Target="../media/image3350.png"/><Relationship Id="rId106" Type="http://schemas.openxmlformats.org/officeDocument/2006/relationships/image" Target="../media/image3151.png"/><Relationship Id="rId313" Type="http://schemas.openxmlformats.org/officeDocument/2006/relationships/customXml" Target="../ink/ink2171.xml"/><Relationship Id="rId495" Type="http://schemas.openxmlformats.org/officeDocument/2006/relationships/image" Target="../media/image3343.png"/><Relationship Id="rId10" Type="http://schemas.openxmlformats.org/officeDocument/2006/relationships/image" Target="../media/image3103.png"/><Relationship Id="rId52" Type="http://schemas.openxmlformats.org/officeDocument/2006/relationships/image" Target="../media/image3124.png"/><Relationship Id="rId94" Type="http://schemas.openxmlformats.org/officeDocument/2006/relationships/image" Target="../media/image3145.png"/><Relationship Id="rId148" Type="http://schemas.openxmlformats.org/officeDocument/2006/relationships/image" Target="../media/image3172.png"/><Relationship Id="rId355" Type="http://schemas.openxmlformats.org/officeDocument/2006/relationships/customXml" Target="../ink/ink2192.xml"/><Relationship Id="rId397" Type="http://schemas.openxmlformats.org/officeDocument/2006/relationships/image" Target="../media/image3294.png"/><Relationship Id="rId215" Type="http://schemas.openxmlformats.org/officeDocument/2006/relationships/customXml" Target="../ink/ink2121.xml"/><Relationship Id="rId257" Type="http://schemas.openxmlformats.org/officeDocument/2006/relationships/image" Target="../media/image3225.png"/><Relationship Id="rId422" Type="http://schemas.openxmlformats.org/officeDocument/2006/relationships/customXml" Target="../ink/ink2226.xml"/><Relationship Id="rId464" Type="http://schemas.openxmlformats.org/officeDocument/2006/relationships/customXml" Target="../ink/ink2247.xml"/><Relationship Id="rId299" Type="http://schemas.openxmlformats.org/officeDocument/2006/relationships/image" Target="../media/image32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.png"/><Relationship Id="rId671" Type="http://schemas.openxmlformats.org/officeDocument/2006/relationships/customXml" Target="../ink/ink2607.xml"/><Relationship Id="rId21" Type="http://schemas.openxmlformats.org/officeDocument/2006/relationships/image" Target="../media/image35.png"/><Relationship Id="rId324" Type="http://schemas.openxmlformats.org/officeDocument/2006/relationships/image" Target="../media/image186.png"/><Relationship Id="rId531" Type="http://schemas.openxmlformats.org/officeDocument/2006/relationships/image" Target="../media/image289.png"/><Relationship Id="rId629" Type="http://schemas.openxmlformats.org/officeDocument/2006/relationships/customXml" Target="../ink/ink2586.xml"/><Relationship Id="rId170" Type="http://schemas.openxmlformats.org/officeDocument/2006/relationships/customXml" Target="../ink/ink2355.xml"/><Relationship Id="rId268" Type="http://schemas.openxmlformats.org/officeDocument/2006/relationships/image" Target="../media/image158.png"/><Relationship Id="rId475" Type="http://schemas.openxmlformats.org/officeDocument/2006/relationships/image" Target="../media/image261.png"/><Relationship Id="rId682" Type="http://schemas.openxmlformats.org/officeDocument/2006/relationships/image" Target="../media/image364.png"/><Relationship Id="rId32" Type="http://schemas.openxmlformats.org/officeDocument/2006/relationships/customXml" Target="../ink/ink2286.xml"/><Relationship Id="rId128" Type="http://schemas.openxmlformats.org/officeDocument/2006/relationships/customXml" Target="../ink/ink2334.xml"/><Relationship Id="rId335" Type="http://schemas.openxmlformats.org/officeDocument/2006/relationships/image" Target="../media/image191.png"/><Relationship Id="rId542" Type="http://schemas.openxmlformats.org/officeDocument/2006/relationships/customXml" Target="../ink/ink2542.xml"/><Relationship Id="rId181" Type="http://schemas.openxmlformats.org/officeDocument/2006/relationships/image" Target="../media/image115.png"/><Relationship Id="rId402" Type="http://schemas.openxmlformats.org/officeDocument/2006/relationships/customXml" Target="../ink/ink2472.xml"/><Relationship Id="rId279" Type="http://schemas.openxmlformats.org/officeDocument/2006/relationships/customXml" Target="../ink/ink2410.xml"/><Relationship Id="rId486" Type="http://schemas.openxmlformats.org/officeDocument/2006/relationships/customXml" Target="../ink/ink2514.xml"/><Relationship Id="rId693" Type="http://schemas.openxmlformats.org/officeDocument/2006/relationships/customXml" Target="../ink/ink2618.xml"/><Relationship Id="rId707" Type="http://schemas.openxmlformats.org/officeDocument/2006/relationships/customXml" Target="../ink/ink2625.xml"/><Relationship Id="rId43" Type="http://schemas.openxmlformats.org/officeDocument/2006/relationships/image" Target="../media/image46.png"/><Relationship Id="rId139" Type="http://schemas.openxmlformats.org/officeDocument/2006/relationships/image" Target="../media/image94.png"/><Relationship Id="rId346" Type="http://schemas.openxmlformats.org/officeDocument/2006/relationships/customXml" Target="../ink/ink2444.xml"/><Relationship Id="rId553" Type="http://schemas.openxmlformats.org/officeDocument/2006/relationships/image" Target="../media/image300.png"/><Relationship Id="rId192" Type="http://schemas.openxmlformats.org/officeDocument/2006/relationships/image" Target="../media/image120.png"/><Relationship Id="rId206" Type="http://schemas.openxmlformats.org/officeDocument/2006/relationships/image" Target="../media/image127.png"/><Relationship Id="rId413" Type="http://schemas.openxmlformats.org/officeDocument/2006/relationships/image" Target="../media/image230.png"/><Relationship Id="rId497" Type="http://schemas.openxmlformats.org/officeDocument/2006/relationships/image" Target="../media/image272.png"/><Relationship Id="rId620" Type="http://schemas.openxmlformats.org/officeDocument/2006/relationships/customXml" Target="../ink/ink2581.xml"/><Relationship Id="rId718" Type="http://schemas.openxmlformats.org/officeDocument/2006/relationships/image" Target="../media/image382.png"/><Relationship Id="rId357" Type="http://schemas.openxmlformats.org/officeDocument/2006/relationships/image" Target="../media/image202.png"/><Relationship Id="rId54" Type="http://schemas.openxmlformats.org/officeDocument/2006/relationships/customXml" Target="../ink/ink2297.xml"/><Relationship Id="rId217" Type="http://schemas.openxmlformats.org/officeDocument/2006/relationships/customXml" Target="../ink/ink2379.xml"/><Relationship Id="rId564" Type="http://schemas.openxmlformats.org/officeDocument/2006/relationships/customXml" Target="../ink/ink2553.xml"/><Relationship Id="rId424" Type="http://schemas.openxmlformats.org/officeDocument/2006/relationships/customXml" Target="../ink/ink2483.xml"/><Relationship Id="rId631" Type="http://schemas.openxmlformats.org/officeDocument/2006/relationships/customXml" Target="../ink/ink2587.xml"/><Relationship Id="rId729" Type="http://schemas.openxmlformats.org/officeDocument/2006/relationships/customXml" Target="../ink/ink2637.xml"/><Relationship Id="rId270" Type="http://schemas.openxmlformats.org/officeDocument/2006/relationships/image" Target="../media/image159.png"/><Relationship Id="rId65" Type="http://schemas.openxmlformats.org/officeDocument/2006/relationships/image" Target="../media/image57.png"/><Relationship Id="rId130" Type="http://schemas.openxmlformats.org/officeDocument/2006/relationships/customXml" Target="../ink/ink2335.xml"/><Relationship Id="rId368" Type="http://schemas.openxmlformats.org/officeDocument/2006/relationships/customXml" Target="../ink/ink2455.xml"/><Relationship Id="rId575" Type="http://schemas.openxmlformats.org/officeDocument/2006/relationships/image" Target="../media/image311.png"/><Relationship Id="rId228" Type="http://schemas.openxmlformats.org/officeDocument/2006/relationships/image" Target="../media/image138.png"/><Relationship Id="rId435" Type="http://schemas.openxmlformats.org/officeDocument/2006/relationships/image" Target="../media/image241.png"/><Relationship Id="rId642" Type="http://schemas.openxmlformats.org/officeDocument/2006/relationships/image" Target="../media/image344.png"/><Relationship Id="rId281" Type="http://schemas.openxmlformats.org/officeDocument/2006/relationships/customXml" Target="../ink/ink2411.xml"/><Relationship Id="rId502" Type="http://schemas.openxmlformats.org/officeDocument/2006/relationships/customXml" Target="../ink/ink2522.xml"/><Relationship Id="rId76" Type="http://schemas.openxmlformats.org/officeDocument/2006/relationships/customXml" Target="../ink/ink2308.xml"/><Relationship Id="rId141" Type="http://schemas.openxmlformats.org/officeDocument/2006/relationships/image" Target="../media/image95.png"/><Relationship Id="rId379" Type="http://schemas.openxmlformats.org/officeDocument/2006/relationships/image" Target="../media/image213.png"/><Relationship Id="rId586" Type="http://schemas.openxmlformats.org/officeDocument/2006/relationships/customXml" Target="../ink/ink2564.xml"/><Relationship Id="rId7" Type="http://schemas.openxmlformats.org/officeDocument/2006/relationships/image" Target="../media/image28.png"/><Relationship Id="rId239" Type="http://schemas.openxmlformats.org/officeDocument/2006/relationships/customXml" Target="../ink/ink2390.xml"/><Relationship Id="rId446" Type="http://schemas.openxmlformats.org/officeDocument/2006/relationships/customXml" Target="../ink/ink2494.xml"/><Relationship Id="rId653" Type="http://schemas.openxmlformats.org/officeDocument/2006/relationships/customXml" Target="../ink/ink2598.xml"/><Relationship Id="rId292" Type="http://schemas.openxmlformats.org/officeDocument/2006/relationships/image" Target="../media/image170.png"/><Relationship Id="rId306" Type="http://schemas.openxmlformats.org/officeDocument/2006/relationships/image" Target="../media/image177.png"/><Relationship Id="rId87" Type="http://schemas.openxmlformats.org/officeDocument/2006/relationships/image" Target="../media/image68.png"/><Relationship Id="rId513" Type="http://schemas.openxmlformats.org/officeDocument/2006/relationships/image" Target="../media/image280.png"/><Relationship Id="rId597" Type="http://schemas.openxmlformats.org/officeDocument/2006/relationships/image" Target="../media/image322.png"/><Relationship Id="rId720" Type="http://schemas.openxmlformats.org/officeDocument/2006/relationships/image" Target="../media/image383.png"/><Relationship Id="rId152" Type="http://schemas.openxmlformats.org/officeDocument/2006/relationships/customXml" Target="../ink/ink2346.xml"/><Relationship Id="rId457" Type="http://schemas.openxmlformats.org/officeDocument/2006/relationships/image" Target="../media/image252.png"/><Relationship Id="rId664" Type="http://schemas.openxmlformats.org/officeDocument/2006/relationships/image" Target="../media/image355.png"/><Relationship Id="rId14" Type="http://schemas.openxmlformats.org/officeDocument/2006/relationships/customXml" Target="../ink/ink2277.xml"/><Relationship Id="rId317" Type="http://schemas.openxmlformats.org/officeDocument/2006/relationships/customXml" Target="../ink/ink2429.xml"/><Relationship Id="rId524" Type="http://schemas.openxmlformats.org/officeDocument/2006/relationships/customXml" Target="../ink/ink2533.xml"/><Relationship Id="rId731" Type="http://schemas.openxmlformats.org/officeDocument/2006/relationships/customXml" Target="../ink/ink2638.xml"/><Relationship Id="rId98" Type="http://schemas.openxmlformats.org/officeDocument/2006/relationships/customXml" Target="../ink/ink2319.xml"/><Relationship Id="rId163" Type="http://schemas.openxmlformats.org/officeDocument/2006/relationships/image" Target="../media/image106.png"/><Relationship Id="rId370" Type="http://schemas.openxmlformats.org/officeDocument/2006/relationships/customXml" Target="../ink/ink2456.xml"/><Relationship Id="rId230" Type="http://schemas.openxmlformats.org/officeDocument/2006/relationships/image" Target="../media/image139.png"/><Relationship Id="rId468" Type="http://schemas.openxmlformats.org/officeDocument/2006/relationships/customXml" Target="../ink/ink2505.xml"/><Relationship Id="rId675" Type="http://schemas.openxmlformats.org/officeDocument/2006/relationships/customXml" Target="../ink/ink2609.xml"/><Relationship Id="rId25" Type="http://schemas.openxmlformats.org/officeDocument/2006/relationships/image" Target="../media/image37.png"/><Relationship Id="rId328" Type="http://schemas.openxmlformats.org/officeDocument/2006/relationships/customXml" Target="../ink/ink2435.xml"/><Relationship Id="rId535" Type="http://schemas.openxmlformats.org/officeDocument/2006/relationships/image" Target="../media/image291.png"/><Relationship Id="rId742" Type="http://schemas.openxmlformats.org/officeDocument/2006/relationships/image" Target="../media/image393.png"/><Relationship Id="rId174" Type="http://schemas.openxmlformats.org/officeDocument/2006/relationships/customXml" Target="../ink/ink2357.xml"/><Relationship Id="rId381" Type="http://schemas.openxmlformats.org/officeDocument/2006/relationships/image" Target="../media/image214.png"/><Relationship Id="rId602" Type="http://schemas.openxmlformats.org/officeDocument/2006/relationships/customXml" Target="../ink/ink2572.xml"/><Relationship Id="rId241" Type="http://schemas.openxmlformats.org/officeDocument/2006/relationships/customXml" Target="../ink/ink2391.xml"/><Relationship Id="rId479" Type="http://schemas.openxmlformats.org/officeDocument/2006/relationships/image" Target="../media/image263.png"/><Relationship Id="rId686" Type="http://schemas.openxmlformats.org/officeDocument/2006/relationships/image" Target="../media/image366.png"/><Relationship Id="rId36" Type="http://schemas.openxmlformats.org/officeDocument/2006/relationships/customXml" Target="../ink/ink2288.xml"/><Relationship Id="rId339" Type="http://schemas.openxmlformats.org/officeDocument/2006/relationships/image" Target="../media/image193.png"/><Relationship Id="rId546" Type="http://schemas.openxmlformats.org/officeDocument/2006/relationships/customXml" Target="../ink/ink2544.xml"/><Relationship Id="rId101" Type="http://schemas.openxmlformats.org/officeDocument/2006/relationships/image" Target="../media/image75.png"/><Relationship Id="rId185" Type="http://schemas.openxmlformats.org/officeDocument/2006/relationships/customXml" Target="../ink/ink2363.xml"/><Relationship Id="rId406" Type="http://schemas.openxmlformats.org/officeDocument/2006/relationships/customXml" Target="../ink/ink2474.xml"/><Relationship Id="rId392" Type="http://schemas.openxmlformats.org/officeDocument/2006/relationships/customXml" Target="../ink/ink2467.xml"/><Relationship Id="rId613" Type="http://schemas.openxmlformats.org/officeDocument/2006/relationships/image" Target="../media/image330.png"/><Relationship Id="rId697" Type="http://schemas.openxmlformats.org/officeDocument/2006/relationships/customXml" Target="../ink/ink2620.xml"/><Relationship Id="rId252" Type="http://schemas.openxmlformats.org/officeDocument/2006/relationships/image" Target="../media/image150.png"/><Relationship Id="rId47" Type="http://schemas.openxmlformats.org/officeDocument/2006/relationships/image" Target="../media/image48.png"/><Relationship Id="rId112" Type="http://schemas.openxmlformats.org/officeDocument/2006/relationships/customXml" Target="../ink/ink2326.xml"/><Relationship Id="rId557" Type="http://schemas.openxmlformats.org/officeDocument/2006/relationships/image" Target="../media/image302.png"/><Relationship Id="rId196" Type="http://schemas.openxmlformats.org/officeDocument/2006/relationships/image" Target="../media/image122.png"/><Relationship Id="rId417" Type="http://schemas.openxmlformats.org/officeDocument/2006/relationships/image" Target="../media/image232.png"/><Relationship Id="rId624" Type="http://schemas.openxmlformats.org/officeDocument/2006/relationships/image" Target="../media/image335.png"/><Relationship Id="rId263" Type="http://schemas.openxmlformats.org/officeDocument/2006/relationships/customXml" Target="../ink/ink2402.xml"/><Relationship Id="rId470" Type="http://schemas.openxmlformats.org/officeDocument/2006/relationships/customXml" Target="../ink/ink2506.xml"/><Relationship Id="rId58" Type="http://schemas.openxmlformats.org/officeDocument/2006/relationships/customXml" Target="../ink/ink2299.xml"/><Relationship Id="rId123" Type="http://schemas.openxmlformats.org/officeDocument/2006/relationships/image" Target="../media/image86.png"/><Relationship Id="rId330" Type="http://schemas.openxmlformats.org/officeDocument/2006/relationships/customXml" Target="../ink/ink2436.xml"/><Relationship Id="rId568" Type="http://schemas.openxmlformats.org/officeDocument/2006/relationships/customXml" Target="../ink/ink2555.xml"/><Relationship Id="rId428" Type="http://schemas.openxmlformats.org/officeDocument/2006/relationships/customXml" Target="../ink/ink2485.xml"/><Relationship Id="rId635" Type="http://schemas.openxmlformats.org/officeDocument/2006/relationships/customXml" Target="../ink/ink2589.xml"/><Relationship Id="rId274" Type="http://schemas.openxmlformats.org/officeDocument/2006/relationships/image" Target="../media/image161.png"/><Relationship Id="rId481" Type="http://schemas.openxmlformats.org/officeDocument/2006/relationships/image" Target="../media/image264.png"/><Relationship Id="rId702" Type="http://schemas.openxmlformats.org/officeDocument/2006/relationships/image" Target="../media/image374.png"/><Relationship Id="rId69" Type="http://schemas.openxmlformats.org/officeDocument/2006/relationships/image" Target="../media/image59.png"/><Relationship Id="rId134" Type="http://schemas.openxmlformats.org/officeDocument/2006/relationships/customXml" Target="../ink/ink2337.xml"/><Relationship Id="rId579" Type="http://schemas.openxmlformats.org/officeDocument/2006/relationships/image" Target="../media/image313.png"/><Relationship Id="rId341" Type="http://schemas.openxmlformats.org/officeDocument/2006/relationships/image" Target="../media/image194.png"/><Relationship Id="rId439" Type="http://schemas.openxmlformats.org/officeDocument/2006/relationships/image" Target="../media/image243.png"/><Relationship Id="rId646" Type="http://schemas.openxmlformats.org/officeDocument/2006/relationships/image" Target="../media/image346.png"/><Relationship Id="rId201" Type="http://schemas.openxmlformats.org/officeDocument/2006/relationships/customXml" Target="../ink/ink2371.xml"/><Relationship Id="rId285" Type="http://schemas.openxmlformats.org/officeDocument/2006/relationships/customXml" Target="../ink/ink2413.xml"/><Relationship Id="rId506" Type="http://schemas.openxmlformats.org/officeDocument/2006/relationships/customXml" Target="../ink/ink2524.xml"/><Relationship Id="rId492" Type="http://schemas.openxmlformats.org/officeDocument/2006/relationships/customXml" Target="../ink/ink2517.xml"/><Relationship Id="rId713" Type="http://schemas.openxmlformats.org/officeDocument/2006/relationships/customXml" Target="../ink/ink2628.xml"/><Relationship Id="rId145" Type="http://schemas.openxmlformats.org/officeDocument/2006/relationships/image" Target="../media/image97.png"/><Relationship Id="rId352" Type="http://schemas.openxmlformats.org/officeDocument/2006/relationships/customXml" Target="../ink/ink2447.xml"/><Relationship Id="rId212" Type="http://schemas.openxmlformats.org/officeDocument/2006/relationships/image" Target="../media/image130.png"/><Relationship Id="rId657" Type="http://schemas.openxmlformats.org/officeDocument/2006/relationships/customXml" Target="../ink/ink2600.xml"/><Relationship Id="rId296" Type="http://schemas.openxmlformats.org/officeDocument/2006/relationships/image" Target="../media/image172.png"/><Relationship Id="rId517" Type="http://schemas.openxmlformats.org/officeDocument/2006/relationships/image" Target="../media/image282.png"/><Relationship Id="rId724" Type="http://schemas.openxmlformats.org/officeDocument/2006/relationships/image" Target="../media/image385.png"/><Relationship Id="rId60" Type="http://schemas.openxmlformats.org/officeDocument/2006/relationships/customXml" Target="../ink/ink2300.xml"/><Relationship Id="rId156" Type="http://schemas.openxmlformats.org/officeDocument/2006/relationships/customXml" Target="../ink/ink2348.xml"/><Relationship Id="rId363" Type="http://schemas.openxmlformats.org/officeDocument/2006/relationships/image" Target="../media/image205.png"/><Relationship Id="rId570" Type="http://schemas.openxmlformats.org/officeDocument/2006/relationships/customXml" Target="../ink/ink2556.xml"/><Relationship Id="rId223" Type="http://schemas.openxmlformats.org/officeDocument/2006/relationships/customXml" Target="../ink/ink2382.xml"/><Relationship Id="rId430" Type="http://schemas.openxmlformats.org/officeDocument/2006/relationships/customXml" Target="../ink/ink2486.xml"/><Relationship Id="rId668" Type="http://schemas.openxmlformats.org/officeDocument/2006/relationships/image" Target="../media/image357.png"/><Relationship Id="rId18" Type="http://schemas.openxmlformats.org/officeDocument/2006/relationships/customXml" Target="../ink/ink2279.xml"/><Relationship Id="rId528" Type="http://schemas.openxmlformats.org/officeDocument/2006/relationships/customXml" Target="../ink/ink2535.xml"/><Relationship Id="rId735" Type="http://schemas.openxmlformats.org/officeDocument/2006/relationships/customXml" Target="../ink/ink2640.xml"/><Relationship Id="rId167" Type="http://schemas.openxmlformats.org/officeDocument/2006/relationships/image" Target="../media/image108.png"/><Relationship Id="rId374" Type="http://schemas.openxmlformats.org/officeDocument/2006/relationships/customXml" Target="../ink/ink2458.xml"/><Relationship Id="rId581" Type="http://schemas.openxmlformats.org/officeDocument/2006/relationships/image" Target="../media/image314.png"/><Relationship Id="rId71" Type="http://schemas.openxmlformats.org/officeDocument/2006/relationships/image" Target="../media/image60.png"/><Relationship Id="rId234" Type="http://schemas.openxmlformats.org/officeDocument/2006/relationships/image" Target="../media/image141.png"/><Relationship Id="rId679" Type="http://schemas.openxmlformats.org/officeDocument/2006/relationships/customXml" Target="../ink/ink2611.xml"/><Relationship Id="rId2" Type="http://schemas.openxmlformats.org/officeDocument/2006/relationships/notesSlide" Target="../notesSlides/notesSlide2.xml"/><Relationship Id="rId29" Type="http://schemas.openxmlformats.org/officeDocument/2006/relationships/image" Target="../media/image39.png"/><Relationship Id="rId441" Type="http://schemas.openxmlformats.org/officeDocument/2006/relationships/image" Target="../media/image244.png"/><Relationship Id="rId539" Type="http://schemas.openxmlformats.org/officeDocument/2006/relationships/image" Target="../media/image293.png"/><Relationship Id="rId746" Type="http://schemas.openxmlformats.org/officeDocument/2006/relationships/image" Target="../media/image395.png"/><Relationship Id="rId178" Type="http://schemas.openxmlformats.org/officeDocument/2006/relationships/customXml" Target="../ink/ink2359.xml"/><Relationship Id="rId301" Type="http://schemas.openxmlformats.org/officeDocument/2006/relationships/customXml" Target="../ink/ink2421.xml"/><Relationship Id="rId82" Type="http://schemas.openxmlformats.org/officeDocument/2006/relationships/customXml" Target="../ink/ink2311.xml"/><Relationship Id="rId385" Type="http://schemas.openxmlformats.org/officeDocument/2006/relationships/image" Target="../media/image216.png"/><Relationship Id="rId592" Type="http://schemas.openxmlformats.org/officeDocument/2006/relationships/customXml" Target="../ink/ink2567.xml"/><Relationship Id="rId606" Type="http://schemas.openxmlformats.org/officeDocument/2006/relationships/customXml" Target="../ink/ink2574.xml"/><Relationship Id="rId245" Type="http://schemas.openxmlformats.org/officeDocument/2006/relationships/customXml" Target="../ink/ink2393.xml"/><Relationship Id="rId452" Type="http://schemas.openxmlformats.org/officeDocument/2006/relationships/customXml" Target="../ink/ink2497.xml"/><Relationship Id="rId105" Type="http://schemas.openxmlformats.org/officeDocument/2006/relationships/image" Target="../media/image77.png"/><Relationship Id="rId312" Type="http://schemas.openxmlformats.org/officeDocument/2006/relationships/image" Target="../media/image180.png"/><Relationship Id="rId93" Type="http://schemas.openxmlformats.org/officeDocument/2006/relationships/image" Target="../media/image71.png"/><Relationship Id="rId189" Type="http://schemas.openxmlformats.org/officeDocument/2006/relationships/customXml" Target="../ink/ink2365.xml"/><Relationship Id="rId396" Type="http://schemas.openxmlformats.org/officeDocument/2006/relationships/customXml" Target="../ink/ink2469.xml"/><Relationship Id="rId617" Type="http://schemas.openxmlformats.org/officeDocument/2006/relationships/image" Target="../media/image332.png"/><Relationship Id="rId256" Type="http://schemas.openxmlformats.org/officeDocument/2006/relationships/image" Target="../media/image152.png"/><Relationship Id="rId463" Type="http://schemas.openxmlformats.org/officeDocument/2006/relationships/image" Target="../media/image255.png"/><Relationship Id="rId670" Type="http://schemas.openxmlformats.org/officeDocument/2006/relationships/image" Target="../media/image358.png"/><Relationship Id="rId116" Type="http://schemas.openxmlformats.org/officeDocument/2006/relationships/customXml" Target="../ink/ink2328.xml"/><Relationship Id="rId323" Type="http://schemas.openxmlformats.org/officeDocument/2006/relationships/customXml" Target="../ink/ink2432.xml"/><Relationship Id="rId530" Type="http://schemas.openxmlformats.org/officeDocument/2006/relationships/customXml" Target="../ink/ink2536.xml"/><Relationship Id="rId20" Type="http://schemas.openxmlformats.org/officeDocument/2006/relationships/customXml" Target="../ink/ink2280.xml"/><Relationship Id="rId628" Type="http://schemas.openxmlformats.org/officeDocument/2006/relationships/image" Target="../media/image337.png"/><Relationship Id="rId225" Type="http://schemas.openxmlformats.org/officeDocument/2006/relationships/customXml" Target="../ink/ink2383.xml"/><Relationship Id="rId267" Type="http://schemas.openxmlformats.org/officeDocument/2006/relationships/customXml" Target="../ink/ink2404.xml"/><Relationship Id="rId432" Type="http://schemas.openxmlformats.org/officeDocument/2006/relationships/customXml" Target="../ink/ink2487.xml"/><Relationship Id="rId474" Type="http://schemas.openxmlformats.org/officeDocument/2006/relationships/customXml" Target="../ink/ink2508.xml"/><Relationship Id="rId127" Type="http://schemas.openxmlformats.org/officeDocument/2006/relationships/image" Target="../media/image88.png"/><Relationship Id="rId681" Type="http://schemas.openxmlformats.org/officeDocument/2006/relationships/customXml" Target="../ink/ink2612.xml"/><Relationship Id="rId737" Type="http://schemas.openxmlformats.org/officeDocument/2006/relationships/customXml" Target="../ink/ink2641.xml"/><Relationship Id="rId31" Type="http://schemas.openxmlformats.org/officeDocument/2006/relationships/image" Target="../media/image40.png"/><Relationship Id="rId73" Type="http://schemas.openxmlformats.org/officeDocument/2006/relationships/image" Target="../media/image61.png"/><Relationship Id="rId169" Type="http://schemas.openxmlformats.org/officeDocument/2006/relationships/image" Target="../media/image109.png"/><Relationship Id="rId334" Type="http://schemas.openxmlformats.org/officeDocument/2006/relationships/customXml" Target="../ink/ink2438.xml"/><Relationship Id="rId376" Type="http://schemas.openxmlformats.org/officeDocument/2006/relationships/customXml" Target="../ink/ink2459.xml"/><Relationship Id="rId541" Type="http://schemas.openxmlformats.org/officeDocument/2006/relationships/image" Target="../media/image294.png"/><Relationship Id="rId583" Type="http://schemas.openxmlformats.org/officeDocument/2006/relationships/image" Target="../media/image315.png"/><Relationship Id="rId639" Type="http://schemas.openxmlformats.org/officeDocument/2006/relationships/customXml" Target="../ink/ink2591.xml"/><Relationship Id="rId4" Type="http://schemas.openxmlformats.org/officeDocument/2006/relationships/customXml" Target="../ink/ink2272.xml"/><Relationship Id="rId180" Type="http://schemas.openxmlformats.org/officeDocument/2006/relationships/customXml" Target="../ink/ink2360.xml"/><Relationship Id="rId236" Type="http://schemas.openxmlformats.org/officeDocument/2006/relationships/image" Target="../media/image142.png"/><Relationship Id="rId278" Type="http://schemas.openxmlformats.org/officeDocument/2006/relationships/image" Target="../media/image163.png"/><Relationship Id="rId401" Type="http://schemas.openxmlformats.org/officeDocument/2006/relationships/image" Target="../media/image224.png"/><Relationship Id="rId443" Type="http://schemas.openxmlformats.org/officeDocument/2006/relationships/image" Target="../media/image245.png"/><Relationship Id="rId650" Type="http://schemas.openxmlformats.org/officeDocument/2006/relationships/image" Target="../media/image348.png"/><Relationship Id="rId303" Type="http://schemas.openxmlformats.org/officeDocument/2006/relationships/customXml" Target="../ink/ink2422.xml"/><Relationship Id="rId485" Type="http://schemas.openxmlformats.org/officeDocument/2006/relationships/image" Target="../media/image266.png"/><Relationship Id="rId692" Type="http://schemas.openxmlformats.org/officeDocument/2006/relationships/image" Target="../media/image369.png"/><Relationship Id="rId706" Type="http://schemas.openxmlformats.org/officeDocument/2006/relationships/image" Target="../media/image376.png"/><Relationship Id="rId748" Type="http://schemas.openxmlformats.org/officeDocument/2006/relationships/image" Target="../media/image396.png"/><Relationship Id="rId42" Type="http://schemas.openxmlformats.org/officeDocument/2006/relationships/customXml" Target="../ink/ink2291.xml"/><Relationship Id="rId84" Type="http://schemas.openxmlformats.org/officeDocument/2006/relationships/customXml" Target="../ink/ink2312.xml"/><Relationship Id="rId138" Type="http://schemas.openxmlformats.org/officeDocument/2006/relationships/customXml" Target="../ink/ink2339.xml"/><Relationship Id="rId345" Type="http://schemas.openxmlformats.org/officeDocument/2006/relationships/image" Target="../media/image196.png"/><Relationship Id="rId387" Type="http://schemas.openxmlformats.org/officeDocument/2006/relationships/image" Target="../media/image217.png"/><Relationship Id="rId510" Type="http://schemas.openxmlformats.org/officeDocument/2006/relationships/customXml" Target="../ink/ink2526.xml"/><Relationship Id="rId552" Type="http://schemas.openxmlformats.org/officeDocument/2006/relationships/customXml" Target="../ink/ink2547.xml"/><Relationship Id="rId594" Type="http://schemas.openxmlformats.org/officeDocument/2006/relationships/customXml" Target="../ink/ink2568.xml"/><Relationship Id="rId608" Type="http://schemas.openxmlformats.org/officeDocument/2006/relationships/customXml" Target="../ink/ink2575.xml"/><Relationship Id="rId191" Type="http://schemas.openxmlformats.org/officeDocument/2006/relationships/customXml" Target="../ink/ink2366.xml"/><Relationship Id="rId205" Type="http://schemas.openxmlformats.org/officeDocument/2006/relationships/customXml" Target="../ink/ink2373.xml"/><Relationship Id="rId247" Type="http://schemas.openxmlformats.org/officeDocument/2006/relationships/customXml" Target="../ink/ink2394.xml"/><Relationship Id="rId412" Type="http://schemas.openxmlformats.org/officeDocument/2006/relationships/customXml" Target="../ink/ink2477.xml"/><Relationship Id="rId107" Type="http://schemas.openxmlformats.org/officeDocument/2006/relationships/image" Target="../media/image78.png"/><Relationship Id="rId289" Type="http://schemas.openxmlformats.org/officeDocument/2006/relationships/customXml" Target="../ink/ink2415.xml"/><Relationship Id="rId454" Type="http://schemas.openxmlformats.org/officeDocument/2006/relationships/customXml" Target="../ink/ink2498.xml"/><Relationship Id="rId496" Type="http://schemas.openxmlformats.org/officeDocument/2006/relationships/customXml" Target="../ink/ink2519.xml"/><Relationship Id="rId661" Type="http://schemas.openxmlformats.org/officeDocument/2006/relationships/customXml" Target="../ink/ink2602.xml"/><Relationship Id="rId717" Type="http://schemas.openxmlformats.org/officeDocument/2006/relationships/customXml" Target="../ink/ink2630.xml"/><Relationship Id="rId11" Type="http://schemas.openxmlformats.org/officeDocument/2006/relationships/image" Target="../media/image30.png"/><Relationship Id="rId53" Type="http://schemas.openxmlformats.org/officeDocument/2006/relationships/image" Target="../media/image51.png"/><Relationship Id="rId149" Type="http://schemas.openxmlformats.org/officeDocument/2006/relationships/image" Target="../media/image99.png"/><Relationship Id="rId314" Type="http://schemas.openxmlformats.org/officeDocument/2006/relationships/image" Target="../media/image181.png"/><Relationship Id="rId356" Type="http://schemas.openxmlformats.org/officeDocument/2006/relationships/customXml" Target="../ink/ink2449.xml"/><Relationship Id="rId398" Type="http://schemas.openxmlformats.org/officeDocument/2006/relationships/customXml" Target="../ink/ink2470.xml"/><Relationship Id="rId521" Type="http://schemas.openxmlformats.org/officeDocument/2006/relationships/image" Target="../media/image284.png"/><Relationship Id="rId563" Type="http://schemas.openxmlformats.org/officeDocument/2006/relationships/image" Target="../media/image305.png"/><Relationship Id="rId619" Type="http://schemas.openxmlformats.org/officeDocument/2006/relationships/image" Target="../media/image333.png"/><Relationship Id="rId95" Type="http://schemas.openxmlformats.org/officeDocument/2006/relationships/image" Target="../media/image72.png"/><Relationship Id="rId160" Type="http://schemas.openxmlformats.org/officeDocument/2006/relationships/customXml" Target="../ink/ink2350.xml"/><Relationship Id="rId216" Type="http://schemas.openxmlformats.org/officeDocument/2006/relationships/image" Target="../media/image132.png"/><Relationship Id="rId423" Type="http://schemas.openxmlformats.org/officeDocument/2006/relationships/image" Target="../media/image235.png"/><Relationship Id="rId258" Type="http://schemas.openxmlformats.org/officeDocument/2006/relationships/image" Target="../media/image153.png"/><Relationship Id="rId465" Type="http://schemas.openxmlformats.org/officeDocument/2006/relationships/image" Target="../media/image256.png"/><Relationship Id="rId630" Type="http://schemas.openxmlformats.org/officeDocument/2006/relationships/image" Target="../media/image338.png"/><Relationship Id="rId672" Type="http://schemas.openxmlformats.org/officeDocument/2006/relationships/image" Target="../media/image359.png"/><Relationship Id="rId728" Type="http://schemas.openxmlformats.org/officeDocument/2006/relationships/image" Target="../media/image386.png"/><Relationship Id="rId22" Type="http://schemas.openxmlformats.org/officeDocument/2006/relationships/customXml" Target="../ink/ink2281.xml"/><Relationship Id="rId64" Type="http://schemas.openxmlformats.org/officeDocument/2006/relationships/customXml" Target="../ink/ink2302.xml"/><Relationship Id="rId118" Type="http://schemas.openxmlformats.org/officeDocument/2006/relationships/customXml" Target="../ink/ink2329.xml"/><Relationship Id="rId325" Type="http://schemas.openxmlformats.org/officeDocument/2006/relationships/customXml" Target="../ink/ink2433.xml"/><Relationship Id="rId367" Type="http://schemas.openxmlformats.org/officeDocument/2006/relationships/image" Target="../media/image207.png"/><Relationship Id="rId532" Type="http://schemas.openxmlformats.org/officeDocument/2006/relationships/customXml" Target="../ink/ink2537.xml"/><Relationship Id="rId574" Type="http://schemas.openxmlformats.org/officeDocument/2006/relationships/customXml" Target="../ink/ink2558.xml"/><Relationship Id="rId171" Type="http://schemas.openxmlformats.org/officeDocument/2006/relationships/image" Target="../media/image110.png"/><Relationship Id="rId227" Type="http://schemas.openxmlformats.org/officeDocument/2006/relationships/customXml" Target="../ink/ink2384.xml"/><Relationship Id="rId269" Type="http://schemas.openxmlformats.org/officeDocument/2006/relationships/customXml" Target="../ink/ink2405.xml"/><Relationship Id="rId434" Type="http://schemas.openxmlformats.org/officeDocument/2006/relationships/customXml" Target="../ink/ink2488.xml"/><Relationship Id="rId476" Type="http://schemas.openxmlformats.org/officeDocument/2006/relationships/customXml" Target="../ink/ink2509.xml"/><Relationship Id="rId641" Type="http://schemas.openxmlformats.org/officeDocument/2006/relationships/customXml" Target="../ink/ink2592.xml"/><Relationship Id="rId683" Type="http://schemas.openxmlformats.org/officeDocument/2006/relationships/customXml" Target="../ink/ink2613.xml"/><Relationship Id="rId739" Type="http://schemas.openxmlformats.org/officeDocument/2006/relationships/customXml" Target="../ink/ink2642.xml"/><Relationship Id="rId33" Type="http://schemas.openxmlformats.org/officeDocument/2006/relationships/image" Target="../media/image41.png"/><Relationship Id="rId129" Type="http://schemas.openxmlformats.org/officeDocument/2006/relationships/image" Target="../media/image89.png"/><Relationship Id="rId280" Type="http://schemas.openxmlformats.org/officeDocument/2006/relationships/image" Target="../media/image164.png"/><Relationship Id="rId336" Type="http://schemas.openxmlformats.org/officeDocument/2006/relationships/customXml" Target="../ink/ink2439.xml"/><Relationship Id="rId501" Type="http://schemas.openxmlformats.org/officeDocument/2006/relationships/image" Target="../media/image274.png"/><Relationship Id="rId543" Type="http://schemas.openxmlformats.org/officeDocument/2006/relationships/image" Target="../media/image295.png"/><Relationship Id="rId75" Type="http://schemas.openxmlformats.org/officeDocument/2006/relationships/image" Target="../media/image62.png"/><Relationship Id="rId140" Type="http://schemas.openxmlformats.org/officeDocument/2006/relationships/customXml" Target="../ink/ink2340.xml"/><Relationship Id="rId182" Type="http://schemas.openxmlformats.org/officeDocument/2006/relationships/customXml" Target="../ink/ink2361.xml"/><Relationship Id="rId378" Type="http://schemas.openxmlformats.org/officeDocument/2006/relationships/customXml" Target="../ink/ink2460.xml"/><Relationship Id="rId403" Type="http://schemas.openxmlformats.org/officeDocument/2006/relationships/image" Target="../media/image225.png"/><Relationship Id="rId585" Type="http://schemas.openxmlformats.org/officeDocument/2006/relationships/image" Target="../media/image316.png"/><Relationship Id="rId750" Type="http://schemas.openxmlformats.org/officeDocument/2006/relationships/image" Target="../media/image397.png"/><Relationship Id="rId6" Type="http://schemas.openxmlformats.org/officeDocument/2006/relationships/customXml" Target="../ink/ink2273.xml"/><Relationship Id="rId238" Type="http://schemas.openxmlformats.org/officeDocument/2006/relationships/image" Target="../media/image143.png"/><Relationship Id="rId445" Type="http://schemas.openxmlformats.org/officeDocument/2006/relationships/image" Target="../media/image246.png"/><Relationship Id="rId487" Type="http://schemas.openxmlformats.org/officeDocument/2006/relationships/image" Target="../media/image267.png"/><Relationship Id="rId610" Type="http://schemas.openxmlformats.org/officeDocument/2006/relationships/customXml" Target="../ink/ink2576.xml"/><Relationship Id="rId652" Type="http://schemas.openxmlformats.org/officeDocument/2006/relationships/image" Target="../media/image349.png"/><Relationship Id="rId694" Type="http://schemas.openxmlformats.org/officeDocument/2006/relationships/image" Target="../media/image370.png"/><Relationship Id="rId708" Type="http://schemas.openxmlformats.org/officeDocument/2006/relationships/image" Target="../media/image377.png"/><Relationship Id="rId291" Type="http://schemas.openxmlformats.org/officeDocument/2006/relationships/customXml" Target="../ink/ink2416.xml"/><Relationship Id="rId305" Type="http://schemas.openxmlformats.org/officeDocument/2006/relationships/customXml" Target="../ink/ink2423.xml"/><Relationship Id="rId347" Type="http://schemas.openxmlformats.org/officeDocument/2006/relationships/image" Target="../media/image197.png"/><Relationship Id="rId512" Type="http://schemas.openxmlformats.org/officeDocument/2006/relationships/customXml" Target="../ink/ink2527.xml"/><Relationship Id="rId44" Type="http://schemas.openxmlformats.org/officeDocument/2006/relationships/customXml" Target="../ink/ink2292.xml"/><Relationship Id="rId86" Type="http://schemas.openxmlformats.org/officeDocument/2006/relationships/customXml" Target="../ink/ink2313.xml"/><Relationship Id="rId151" Type="http://schemas.openxmlformats.org/officeDocument/2006/relationships/image" Target="../media/image100.png"/><Relationship Id="rId389" Type="http://schemas.openxmlformats.org/officeDocument/2006/relationships/image" Target="../media/image218.png"/><Relationship Id="rId554" Type="http://schemas.openxmlformats.org/officeDocument/2006/relationships/customXml" Target="../ink/ink2548.xml"/><Relationship Id="rId596" Type="http://schemas.openxmlformats.org/officeDocument/2006/relationships/customXml" Target="../ink/ink2569.xml"/><Relationship Id="rId193" Type="http://schemas.openxmlformats.org/officeDocument/2006/relationships/customXml" Target="../ink/ink2367.xml"/><Relationship Id="rId207" Type="http://schemas.openxmlformats.org/officeDocument/2006/relationships/customXml" Target="../ink/ink2374.xml"/><Relationship Id="rId249" Type="http://schemas.openxmlformats.org/officeDocument/2006/relationships/customXml" Target="../ink/ink2395.xml"/><Relationship Id="rId414" Type="http://schemas.openxmlformats.org/officeDocument/2006/relationships/customXml" Target="../ink/ink2478.xml"/><Relationship Id="rId456" Type="http://schemas.openxmlformats.org/officeDocument/2006/relationships/customXml" Target="../ink/ink2499.xml"/><Relationship Id="rId498" Type="http://schemas.openxmlformats.org/officeDocument/2006/relationships/customXml" Target="../ink/ink2520.xml"/><Relationship Id="rId621" Type="http://schemas.openxmlformats.org/officeDocument/2006/relationships/image" Target="../media/image334.png"/><Relationship Id="rId663" Type="http://schemas.openxmlformats.org/officeDocument/2006/relationships/customXml" Target="../ink/ink2603.xml"/><Relationship Id="rId13" Type="http://schemas.openxmlformats.org/officeDocument/2006/relationships/image" Target="../media/image31.png"/><Relationship Id="rId109" Type="http://schemas.openxmlformats.org/officeDocument/2006/relationships/image" Target="../media/image79.png"/><Relationship Id="rId260" Type="http://schemas.openxmlformats.org/officeDocument/2006/relationships/image" Target="../media/image154.png"/><Relationship Id="rId316" Type="http://schemas.openxmlformats.org/officeDocument/2006/relationships/image" Target="../media/image182.png"/><Relationship Id="rId523" Type="http://schemas.openxmlformats.org/officeDocument/2006/relationships/image" Target="../media/image285.png"/><Relationship Id="rId719" Type="http://schemas.openxmlformats.org/officeDocument/2006/relationships/customXml" Target="../ink/ink2631.xml"/><Relationship Id="rId55" Type="http://schemas.openxmlformats.org/officeDocument/2006/relationships/image" Target="../media/image52.png"/><Relationship Id="rId97" Type="http://schemas.openxmlformats.org/officeDocument/2006/relationships/image" Target="../media/image73.png"/><Relationship Id="rId120" Type="http://schemas.openxmlformats.org/officeDocument/2006/relationships/customXml" Target="../ink/ink2330.xml"/><Relationship Id="rId358" Type="http://schemas.openxmlformats.org/officeDocument/2006/relationships/customXml" Target="../ink/ink2450.xml"/><Relationship Id="rId565" Type="http://schemas.openxmlformats.org/officeDocument/2006/relationships/image" Target="../media/image306.png"/><Relationship Id="rId730" Type="http://schemas.openxmlformats.org/officeDocument/2006/relationships/image" Target="../media/image387.png"/><Relationship Id="rId162" Type="http://schemas.openxmlformats.org/officeDocument/2006/relationships/customXml" Target="../ink/ink2351.xml"/><Relationship Id="rId218" Type="http://schemas.openxmlformats.org/officeDocument/2006/relationships/image" Target="../media/image133.png"/><Relationship Id="rId425" Type="http://schemas.openxmlformats.org/officeDocument/2006/relationships/image" Target="../media/image236.png"/><Relationship Id="rId467" Type="http://schemas.openxmlformats.org/officeDocument/2006/relationships/image" Target="../media/image257.png"/><Relationship Id="rId632" Type="http://schemas.openxmlformats.org/officeDocument/2006/relationships/image" Target="../media/image339.png"/><Relationship Id="rId271" Type="http://schemas.openxmlformats.org/officeDocument/2006/relationships/customXml" Target="../ink/ink2406.xml"/><Relationship Id="rId674" Type="http://schemas.openxmlformats.org/officeDocument/2006/relationships/image" Target="../media/image360.png"/><Relationship Id="rId24" Type="http://schemas.openxmlformats.org/officeDocument/2006/relationships/customXml" Target="../ink/ink2282.xml"/><Relationship Id="rId66" Type="http://schemas.openxmlformats.org/officeDocument/2006/relationships/customXml" Target="../ink/ink2303.xml"/><Relationship Id="rId131" Type="http://schemas.openxmlformats.org/officeDocument/2006/relationships/image" Target="../media/image90.png"/><Relationship Id="rId327" Type="http://schemas.openxmlformats.org/officeDocument/2006/relationships/customXml" Target="../ink/ink2434.xml"/><Relationship Id="rId369" Type="http://schemas.openxmlformats.org/officeDocument/2006/relationships/image" Target="../media/image208.png"/><Relationship Id="rId534" Type="http://schemas.openxmlformats.org/officeDocument/2006/relationships/customXml" Target="../ink/ink2538.xml"/><Relationship Id="rId576" Type="http://schemas.openxmlformats.org/officeDocument/2006/relationships/customXml" Target="../ink/ink2559.xml"/><Relationship Id="rId741" Type="http://schemas.openxmlformats.org/officeDocument/2006/relationships/customXml" Target="../ink/ink2643.xml"/><Relationship Id="rId173" Type="http://schemas.openxmlformats.org/officeDocument/2006/relationships/image" Target="../media/image111.png"/><Relationship Id="rId229" Type="http://schemas.openxmlformats.org/officeDocument/2006/relationships/customXml" Target="../ink/ink2385.xml"/><Relationship Id="rId380" Type="http://schemas.openxmlformats.org/officeDocument/2006/relationships/customXml" Target="../ink/ink2461.xml"/><Relationship Id="rId436" Type="http://schemas.openxmlformats.org/officeDocument/2006/relationships/customXml" Target="../ink/ink2489.xml"/><Relationship Id="rId601" Type="http://schemas.openxmlformats.org/officeDocument/2006/relationships/image" Target="../media/image324.png"/><Relationship Id="rId643" Type="http://schemas.openxmlformats.org/officeDocument/2006/relationships/customXml" Target="../ink/ink2593.xml"/><Relationship Id="rId240" Type="http://schemas.openxmlformats.org/officeDocument/2006/relationships/image" Target="../media/image144.png"/><Relationship Id="rId478" Type="http://schemas.openxmlformats.org/officeDocument/2006/relationships/customXml" Target="../ink/ink2510.xml"/><Relationship Id="rId685" Type="http://schemas.openxmlformats.org/officeDocument/2006/relationships/customXml" Target="../ink/ink2614.xml"/><Relationship Id="rId35" Type="http://schemas.openxmlformats.org/officeDocument/2006/relationships/image" Target="../media/image42.png"/><Relationship Id="rId77" Type="http://schemas.openxmlformats.org/officeDocument/2006/relationships/image" Target="../media/image63.png"/><Relationship Id="rId100" Type="http://schemas.openxmlformats.org/officeDocument/2006/relationships/customXml" Target="../ink/ink2320.xml"/><Relationship Id="rId282" Type="http://schemas.openxmlformats.org/officeDocument/2006/relationships/image" Target="../media/image165.png"/><Relationship Id="rId338" Type="http://schemas.openxmlformats.org/officeDocument/2006/relationships/customXml" Target="../ink/ink2440.xml"/><Relationship Id="rId503" Type="http://schemas.openxmlformats.org/officeDocument/2006/relationships/image" Target="../media/image275.png"/><Relationship Id="rId545" Type="http://schemas.openxmlformats.org/officeDocument/2006/relationships/image" Target="../media/image296.png"/><Relationship Id="rId587" Type="http://schemas.openxmlformats.org/officeDocument/2006/relationships/image" Target="../media/image317.png"/><Relationship Id="rId710" Type="http://schemas.openxmlformats.org/officeDocument/2006/relationships/image" Target="../media/image378.png"/><Relationship Id="rId752" Type="http://schemas.openxmlformats.org/officeDocument/2006/relationships/image" Target="../media/image398.png"/><Relationship Id="rId8" Type="http://schemas.openxmlformats.org/officeDocument/2006/relationships/customXml" Target="../ink/ink2274.xml"/><Relationship Id="rId142" Type="http://schemas.openxmlformats.org/officeDocument/2006/relationships/customXml" Target="../ink/ink2341.xml"/><Relationship Id="rId184" Type="http://schemas.openxmlformats.org/officeDocument/2006/relationships/customXml" Target="../ink/ink2362.xml"/><Relationship Id="rId391" Type="http://schemas.openxmlformats.org/officeDocument/2006/relationships/image" Target="../media/image219.png"/><Relationship Id="rId405" Type="http://schemas.openxmlformats.org/officeDocument/2006/relationships/image" Target="../media/image226.png"/><Relationship Id="rId447" Type="http://schemas.openxmlformats.org/officeDocument/2006/relationships/image" Target="../media/image247.png"/><Relationship Id="rId612" Type="http://schemas.openxmlformats.org/officeDocument/2006/relationships/customXml" Target="../ink/ink2577.xml"/><Relationship Id="rId251" Type="http://schemas.openxmlformats.org/officeDocument/2006/relationships/customXml" Target="../ink/ink2396.xml"/><Relationship Id="rId489" Type="http://schemas.openxmlformats.org/officeDocument/2006/relationships/image" Target="../media/image268.png"/><Relationship Id="rId654" Type="http://schemas.openxmlformats.org/officeDocument/2006/relationships/image" Target="../media/image350.png"/><Relationship Id="rId696" Type="http://schemas.openxmlformats.org/officeDocument/2006/relationships/image" Target="../media/image371.png"/><Relationship Id="rId46" Type="http://schemas.openxmlformats.org/officeDocument/2006/relationships/customXml" Target="../ink/ink2293.xml"/><Relationship Id="rId293" Type="http://schemas.openxmlformats.org/officeDocument/2006/relationships/customXml" Target="../ink/ink2417.xml"/><Relationship Id="rId307" Type="http://schemas.openxmlformats.org/officeDocument/2006/relationships/customXml" Target="../ink/ink2424.xml"/><Relationship Id="rId349" Type="http://schemas.openxmlformats.org/officeDocument/2006/relationships/image" Target="../media/image198.png"/><Relationship Id="rId514" Type="http://schemas.openxmlformats.org/officeDocument/2006/relationships/customXml" Target="../ink/ink2528.xml"/><Relationship Id="rId556" Type="http://schemas.openxmlformats.org/officeDocument/2006/relationships/customXml" Target="../ink/ink2549.xml"/><Relationship Id="rId721" Type="http://schemas.openxmlformats.org/officeDocument/2006/relationships/customXml" Target="../ink/ink2632.xml"/><Relationship Id="rId88" Type="http://schemas.openxmlformats.org/officeDocument/2006/relationships/customXml" Target="../ink/ink2314.xml"/><Relationship Id="rId111" Type="http://schemas.openxmlformats.org/officeDocument/2006/relationships/image" Target="../media/image80.png"/><Relationship Id="rId153" Type="http://schemas.openxmlformats.org/officeDocument/2006/relationships/image" Target="../media/image101.png"/><Relationship Id="rId195" Type="http://schemas.openxmlformats.org/officeDocument/2006/relationships/customXml" Target="../ink/ink2368.xml"/><Relationship Id="rId209" Type="http://schemas.openxmlformats.org/officeDocument/2006/relationships/customXml" Target="../ink/ink2375.xml"/><Relationship Id="rId360" Type="http://schemas.openxmlformats.org/officeDocument/2006/relationships/customXml" Target="../ink/ink2451.xml"/><Relationship Id="rId416" Type="http://schemas.openxmlformats.org/officeDocument/2006/relationships/customXml" Target="../ink/ink2479.xml"/><Relationship Id="rId598" Type="http://schemas.openxmlformats.org/officeDocument/2006/relationships/customXml" Target="../ink/ink2570.xml"/><Relationship Id="rId220" Type="http://schemas.openxmlformats.org/officeDocument/2006/relationships/image" Target="../media/image134.png"/><Relationship Id="rId458" Type="http://schemas.openxmlformats.org/officeDocument/2006/relationships/customXml" Target="../ink/ink2500.xml"/><Relationship Id="rId623" Type="http://schemas.openxmlformats.org/officeDocument/2006/relationships/customXml" Target="../ink/ink2583.xml"/><Relationship Id="rId665" Type="http://schemas.openxmlformats.org/officeDocument/2006/relationships/customXml" Target="../ink/ink2604.xml"/><Relationship Id="rId15" Type="http://schemas.openxmlformats.org/officeDocument/2006/relationships/image" Target="../media/image32.png"/><Relationship Id="rId57" Type="http://schemas.openxmlformats.org/officeDocument/2006/relationships/image" Target="../media/image53.png"/><Relationship Id="rId262" Type="http://schemas.openxmlformats.org/officeDocument/2006/relationships/image" Target="../media/image155.png"/><Relationship Id="rId318" Type="http://schemas.openxmlformats.org/officeDocument/2006/relationships/image" Target="../media/image183.png"/><Relationship Id="rId525" Type="http://schemas.openxmlformats.org/officeDocument/2006/relationships/image" Target="../media/image286.png"/><Relationship Id="rId567" Type="http://schemas.openxmlformats.org/officeDocument/2006/relationships/image" Target="../media/image307.png"/><Relationship Id="rId732" Type="http://schemas.openxmlformats.org/officeDocument/2006/relationships/image" Target="../media/image388.png"/><Relationship Id="rId99" Type="http://schemas.openxmlformats.org/officeDocument/2006/relationships/image" Target="../media/image74.png"/><Relationship Id="rId122" Type="http://schemas.openxmlformats.org/officeDocument/2006/relationships/customXml" Target="../ink/ink2331.xml"/><Relationship Id="rId164" Type="http://schemas.openxmlformats.org/officeDocument/2006/relationships/customXml" Target="../ink/ink2352.xml"/><Relationship Id="rId371" Type="http://schemas.openxmlformats.org/officeDocument/2006/relationships/image" Target="../media/image209.png"/><Relationship Id="rId427" Type="http://schemas.openxmlformats.org/officeDocument/2006/relationships/image" Target="../media/image237.png"/><Relationship Id="rId469" Type="http://schemas.openxmlformats.org/officeDocument/2006/relationships/image" Target="../media/image258.png"/><Relationship Id="rId634" Type="http://schemas.openxmlformats.org/officeDocument/2006/relationships/image" Target="../media/image340.png"/><Relationship Id="rId676" Type="http://schemas.openxmlformats.org/officeDocument/2006/relationships/image" Target="../media/image361.png"/><Relationship Id="rId26" Type="http://schemas.openxmlformats.org/officeDocument/2006/relationships/customXml" Target="../ink/ink2283.xml"/><Relationship Id="rId231" Type="http://schemas.openxmlformats.org/officeDocument/2006/relationships/customXml" Target="../ink/ink2386.xml"/><Relationship Id="rId273" Type="http://schemas.openxmlformats.org/officeDocument/2006/relationships/customXml" Target="../ink/ink2407.xml"/><Relationship Id="rId329" Type="http://schemas.openxmlformats.org/officeDocument/2006/relationships/image" Target="../media/image188.png"/><Relationship Id="rId480" Type="http://schemas.openxmlformats.org/officeDocument/2006/relationships/customXml" Target="../ink/ink2511.xml"/><Relationship Id="rId536" Type="http://schemas.openxmlformats.org/officeDocument/2006/relationships/customXml" Target="../ink/ink2539.xml"/><Relationship Id="rId701" Type="http://schemas.openxmlformats.org/officeDocument/2006/relationships/customXml" Target="../ink/ink2622.xml"/><Relationship Id="rId68" Type="http://schemas.openxmlformats.org/officeDocument/2006/relationships/customXml" Target="../ink/ink2304.xml"/><Relationship Id="rId133" Type="http://schemas.openxmlformats.org/officeDocument/2006/relationships/image" Target="../media/image91.png"/><Relationship Id="rId175" Type="http://schemas.openxmlformats.org/officeDocument/2006/relationships/image" Target="../media/image112.png"/><Relationship Id="rId340" Type="http://schemas.openxmlformats.org/officeDocument/2006/relationships/customXml" Target="../ink/ink2441.xml"/><Relationship Id="rId578" Type="http://schemas.openxmlformats.org/officeDocument/2006/relationships/customXml" Target="../ink/ink2560.xml"/><Relationship Id="rId743" Type="http://schemas.openxmlformats.org/officeDocument/2006/relationships/customXml" Target="../ink/ink2644.xml"/><Relationship Id="rId200" Type="http://schemas.openxmlformats.org/officeDocument/2006/relationships/image" Target="../media/image124.png"/><Relationship Id="rId382" Type="http://schemas.openxmlformats.org/officeDocument/2006/relationships/customXml" Target="../ink/ink2462.xml"/><Relationship Id="rId438" Type="http://schemas.openxmlformats.org/officeDocument/2006/relationships/customXml" Target="../ink/ink2490.xml"/><Relationship Id="rId603" Type="http://schemas.openxmlformats.org/officeDocument/2006/relationships/image" Target="../media/image325.png"/><Relationship Id="rId645" Type="http://schemas.openxmlformats.org/officeDocument/2006/relationships/customXml" Target="../ink/ink2594.xml"/><Relationship Id="rId687" Type="http://schemas.openxmlformats.org/officeDocument/2006/relationships/customXml" Target="../ink/ink2615.xml"/><Relationship Id="rId242" Type="http://schemas.openxmlformats.org/officeDocument/2006/relationships/image" Target="../media/image145.png"/><Relationship Id="rId284" Type="http://schemas.openxmlformats.org/officeDocument/2006/relationships/image" Target="../media/image166.png"/><Relationship Id="rId491" Type="http://schemas.openxmlformats.org/officeDocument/2006/relationships/image" Target="../media/image269.png"/><Relationship Id="rId505" Type="http://schemas.openxmlformats.org/officeDocument/2006/relationships/image" Target="../media/image276.png"/><Relationship Id="rId712" Type="http://schemas.openxmlformats.org/officeDocument/2006/relationships/image" Target="../media/image379.png"/><Relationship Id="rId37" Type="http://schemas.openxmlformats.org/officeDocument/2006/relationships/image" Target="../media/image43.png"/><Relationship Id="rId79" Type="http://schemas.openxmlformats.org/officeDocument/2006/relationships/image" Target="../media/image64.png"/><Relationship Id="rId102" Type="http://schemas.openxmlformats.org/officeDocument/2006/relationships/customXml" Target="../ink/ink2321.xml"/><Relationship Id="rId144" Type="http://schemas.openxmlformats.org/officeDocument/2006/relationships/customXml" Target="../ink/ink2342.xml"/><Relationship Id="rId547" Type="http://schemas.openxmlformats.org/officeDocument/2006/relationships/image" Target="../media/image297.png"/><Relationship Id="rId589" Type="http://schemas.openxmlformats.org/officeDocument/2006/relationships/image" Target="../media/image318.png"/><Relationship Id="rId90" Type="http://schemas.openxmlformats.org/officeDocument/2006/relationships/customXml" Target="../ink/ink2315.xml"/><Relationship Id="rId186" Type="http://schemas.openxmlformats.org/officeDocument/2006/relationships/image" Target="../media/image117.png"/><Relationship Id="rId351" Type="http://schemas.openxmlformats.org/officeDocument/2006/relationships/image" Target="../media/image199.png"/><Relationship Id="rId393" Type="http://schemas.openxmlformats.org/officeDocument/2006/relationships/image" Target="../media/image220.png"/><Relationship Id="rId407" Type="http://schemas.openxmlformats.org/officeDocument/2006/relationships/image" Target="../media/image227.png"/><Relationship Id="rId449" Type="http://schemas.openxmlformats.org/officeDocument/2006/relationships/image" Target="../media/image248.png"/><Relationship Id="rId614" Type="http://schemas.openxmlformats.org/officeDocument/2006/relationships/customXml" Target="../ink/ink2578.xml"/><Relationship Id="rId656" Type="http://schemas.openxmlformats.org/officeDocument/2006/relationships/image" Target="../media/image351.png"/><Relationship Id="rId211" Type="http://schemas.openxmlformats.org/officeDocument/2006/relationships/customXml" Target="../ink/ink2376.xml"/><Relationship Id="rId253" Type="http://schemas.openxmlformats.org/officeDocument/2006/relationships/customXml" Target="../ink/ink2397.xml"/><Relationship Id="rId295" Type="http://schemas.openxmlformats.org/officeDocument/2006/relationships/customXml" Target="../ink/ink2418.xml"/><Relationship Id="rId309" Type="http://schemas.openxmlformats.org/officeDocument/2006/relationships/customXml" Target="../ink/ink2425.xml"/><Relationship Id="rId460" Type="http://schemas.openxmlformats.org/officeDocument/2006/relationships/customXml" Target="../ink/ink2501.xml"/><Relationship Id="rId516" Type="http://schemas.openxmlformats.org/officeDocument/2006/relationships/customXml" Target="../ink/ink2529.xml"/><Relationship Id="rId698" Type="http://schemas.openxmlformats.org/officeDocument/2006/relationships/image" Target="../media/image372.png"/><Relationship Id="rId48" Type="http://schemas.openxmlformats.org/officeDocument/2006/relationships/customXml" Target="../ink/ink2294.xml"/><Relationship Id="rId113" Type="http://schemas.openxmlformats.org/officeDocument/2006/relationships/image" Target="../media/image81.png"/><Relationship Id="rId320" Type="http://schemas.openxmlformats.org/officeDocument/2006/relationships/image" Target="../media/image184.png"/><Relationship Id="rId558" Type="http://schemas.openxmlformats.org/officeDocument/2006/relationships/customXml" Target="../ink/ink2550.xml"/><Relationship Id="rId723" Type="http://schemas.openxmlformats.org/officeDocument/2006/relationships/customXml" Target="../ink/ink2633.xml"/><Relationship Id="rId155" Type="http://schemas.openxmlformats.org/officeDocument/2006/relationships/image" Target="../media/image102.png"/><Relationship Id="rId197" Type="http://schemas.openxmlformats.org/officeDocument/2006/relationships/customXml" Target="../ink/ink2369.xml"/><Relationship Id="rId362" Type="http://schemas.openxmlformats.org/officeDocument/2006/relationships/customXml" Target="../ink/ink2452.xml"/><Relationship Id="rId418" Type="http://schemas.openxmlformats.org/officeDocument/2006/relationships/customXml" Target="../ink/ink2480.xml"/><Relationship Id="rId625" Type="http://schemas.openxmlformats.org/officeDocument/2006/relationships/customXml" Target="../ink/ink2584.xml"/><Relationship Id="rId222" Type="http://schemas.openxmlformats.org/officeDocument/2006/relationships/image" Target="../media/image135.png"/><Relationship Id="rId264" Type="http://schemas.openxmlformats.org/officeDocument/2006/relationships/image" Target="../media/image156.png"/><Relationship Id="rId471" Type="http://schemas.openxmlformats.org/officeDocument/2006/relationships/image" Target="../media/image259.png"/><Relationship Id="rId667" Type="http://schemas.openxmlformats.org/officeDocument/2006/relationships/customXml" Target="../ink/ink2605.xml"/><Relationship Id="rId17" Type="http://schemas.openxmlformats.org/officeDocument/2006/relationships/image" Target="../media/image33.png"/><Relationship Id="rId59" Type="http://schemas.openxmlformats.org/officeDocument/2006/relationships/image" Target="../media/image54.png"/><Relationship Id="rId124" Type="http://schemas.openxmlformats.org/officeDocument/2006/relationships/customXml" Target="../ink/ink2332.xml"/><Relationship Id="rId527" Type="http://schemas.openxmlformats.org/officeDocument/2006/relationships/image" Target="../media/image287.png"/><Relationship Id="rId569" Type="http://schemas.openxmlformats.org/officeDocument/2006/relationships/image" Target="../media/image308.png"/><Relationship Id="rId734" Type="http://schemas.openxmlformats.org/officeDocument/2006/relationships/image" Target="../media/image389.png"/><Relationship Id="rId70" Type="http://schemas.openxmlformats.org/officeDocument/2006/relationships/customXml" Target="../ink/ink2305.xml"/><Relationship Id="rId166" Type="http://schemas.openxmlformats.org/officeDocument/2006/relationships/customXml" Target="../ink/ink2353.xml"/><Relationship Id="rId331" Type="http://schemas.openxmlformats.org/officeDocument/2006/relationships/image" Target="../media/image189.png"/><Relationship Id="rId373" Type="http://schemas.openxmlformats.org/officeDocument/2006/relationships/image" Target="../media/image210.png"/><Relationship Id="rId429" Type="http://schemas.openxmlformats.org/officeDocument/2006/relationships/image" Target="../media/image238.png"/><Relationship Id="rId580" Type="http://schemas.openxmlformats.org/officeDocument/2006/relationships/customXml" Target="../ink/ink2561.xml"/><Relationship Id="rId636" Type="http://schemas.openxmlformats.org/officeDocument/2006/relationships/image" Target="../media/image341.png"/><Relationship Id="rId1" Type="http://schemas.openxmlformats.org/officeDocument/2006/relationships/slideLayout" Target="../slideLayouts/slideLayout12.xml"/><Relationship Id="rId233" Type="http://schemas.openxmlformats.org/officeDocument/2006/relationships/customXml" Target="../ink/ink2387.xml"/><Relationship Id="rId440" Type="http://schemas.openxmlformats.org/officeDocument/2006/relationships/customXml" Target="../ink/ink2491.xml"/><Relationship Id="rId678" Type="http://schemas.openxmlformats.org/officeDocument/2006/relationships/image" Target="../media/image362.png"/><Relationship Id="rId28" Type="http://schemas.openxmlformats.org/officeDocument/2006/relationships/customXml" Target="../ink/ink2284.xml"/><Relationship Id="rId275" Type="http://schemas.openxmlformats.org/officeDocument/2006/relationships/customXml" Target="../ink/ink2408.xml"/><Relationship Id="rId300" Type="http://schemas.openxmlformats.org/officeDocument/2006/relationships/image" Target="../media/image174.png"/><Relationship Id="rId482" Type="http://schemas.openxmlformats.org/officeDocument/2006/relationships/customXml" Target="../ink/ink2512.xml"/><Relationship Id="rId538" Type="http://schemas.openxmlformats.org/officeDocument/2006/relationships/customXml" Target="../ink/ink2540.xml"/><Relationship Id="rId703" Type="http://schemas.openxmlformats.org/officeDocument/2006/relationships/customXml" Target="../ink/ink2623.xml"/><Relationship Id="rId745" Type="http://schemas.openxmlformats.org/officeDocument/2006/relationships/customXml" Target="../ink/ink2645.xml"/><Relationship Id="rId81" Type="http://schemas.openxmlformats.org/officeDocument/2006/relationships/image" Target="../media/image65.png"/><Relationship Id="rId135" Type="http://schemas.openxmlformats.org/officeDocument/2006/relationships/image" Target="../media/image92.png"/><Relationship Id="rId177" Type="http://schemas.openxmlformats.org/officeDocument/2006/relationships/image" Target="../media/image113.png"/><Relationship Id="rId342" Type="http://schemas.openxmlformats.org/officeDocument/2006/relationships/customXml" Target="../ink/ink2442.xml"/><Relationship Id="rId384" Type="http://schemas.openxmlformats.org/officeDocument/2006/relationships/customXml" Target="../ink/ink2463.xml"/><Relationship Id="rId591" Type="http://schemas.openxmlformats.org/officeDocument/2006/relationships/image" Target="../media/image319.png"/><Relationship Id="rId605" Type="http://schemas.openxmlformats.org/officeDocument/2006/relationships/image" Target="../media/image326.png"/><Relationship Id="rId202" Type="http://schemas.openxmlformats.org/officeDocument/2006/relationships/image" Target="../media/image125.png"/><Relationship Id="rId244" Type="http://schemas.openxmlformats.org/officeDocument/2006/relationships/image" Target="../media/image146.png"/><Relationship Id="rId647" Type="http://schemas.openxmlformats.org/officeDocument/2006/relationships/customXml" Target="../ink/ink2595.xml"/><Relationship Id="rId689" Type="http://schemas.openxmlformats.org/officeDocument/2006/relationships/customXml" Target="../ink/ink2616.xml"/><Relationship Id="rId39" Type="http://schemas.openxmlformats.org/officeDocument/2006/relationships/image" Target="../media/image44.png"/><Relationship Id="rId286" Type="http://schemas.openxmlformats.org/officeDocument/2006/relationships/image" Target="../media/image167.png"/><Relationship Id="rId451" Type="http://schemas.openxmlformats.org/officeDocument/2006/relationships/image" Target="../media/image249.png"/><Relationship Id="rId493" Type="http://schemas.openxmlformats.org/officeDocument/2006/relationships/image" Target="../media/image270.png"/><Relationship Id="rId507" Type="http://schemas.openxmlformats.org/officeDocument/2006/relationships/image" Target="../media/image277.png"/><Relationship Id="rId549" Type="http://schemas.openxmlformats.org/officeDocument/2006/relationships/image" Target="../media/image298.png"/><Relationship Id="rId714" Type="http://schemas.openxmlformats.org/officeDocument/2006/relationships/image" Target="../media/image380.png"/><Relationship Id="rId50" Type="http://schemas.openxmlformats.org/officeDocument/2006/relationships/customXml" Target="../ink/ink2295.xml"/><Relationship Id="rId104" Type="http://schemas.openxmlformats.org/officeDocument/2006/relationships/customXml" Target="../ink/ink2322.xml"/><Relationship Id="rId146" Type="http://schemas.openxmlformats.org/officeDocument/2006/relationships/customXml" Target="../ink/ink2343.xml"/><Relationship Id="rId188" Type="http://schemas.openxmlformats.org/officeDocument/2006/relationships/image" Target="../media/image118.png"/><Relationship Id="rId311" Type="http://schemas.openxmlformats.org/officeDocument/2006/relationships/customXml" Target="../ink/ink2426.xml"/><Relationship Id="rId353" Type="http://schemas.openxmlformats.org/officeDocument/2006/relationships/image" Target="../media/image200.png"/><Relationship Id="rId395" Type="http://schemas.openxmlformats.org/officeDocument/2006/relationships/image" Target="../media/image221.png"/><Relationship Id="rId409" Type="http://schemas.openxmlformats.org/officeDocument/2006/relationships/image" Target="../media/image228.png"/><Relationship Id="rId560" Type="http://schemas.openxmlformats.org/officeDocument/2006/relationships/customXml" Target="../ink/ink2551.xml"/><Relationship Id="rId92" Type="http://schemas.openxmlformats.org/officeDocument/2006/relationships/customXml" Target="../ink/ink2316.xml"/><Relationship Id="rId213" Type="http://schemas.openxmlformats.org/officeDocument/2006/relationships/customXml" Target="../ink/ink2377.xml"/><Relationship Id="rId420" Type="http://schemas.openxmlformats.org/officeDocument/2006/relationships/customXml" Target="../ink/ink2481.xml"/><Relationship Id="rId616" Type="http://schemas.openxmlformats.org/officeDocument/2006/relationships/customXml" Target="../ink/ink2579.xml"/><Relationship Id="rId658" Type="http://schemas.openxmlformats.org/officeDocument/2006/relationships/image" Target="../media/image352.png"/><Relationship Id="rId255" Type="http://schemas.openxmlformats.org/officeDocument/2006/relationships/customXml" Target="../ink/ink2398.xml"/><Relationship Id="rId297" Type="http://schemas.openxmlformats.org/officeDocument/2006/relationships/customXml" Target="../ink/ink2419.xml"/><Relationship Id="rId462" Type="http://schemas.openxmlformats.org/officeDocument/2006/relationships/customXml" Target="../ink/ink2502.xml"/><Relationship Id="rId518" Type="http://schemas.openxmlformats.org/officeDocument/2006/relationships/customXml" Target="../ink/ink2530.xml"/><Relationship Id="rId725" Type="http://schemas.openxmlformats.org/officeDocument/2006/relationships/customXml" Target="../ink/ink2634.xml"/><Relationship Id="rId115" Type="http://schemas.openxmlformats.org/officeDocument/2006/relationships/image" Target="../media/image82.png"/><Relationship Id="rId157" Type="http://schemas.openxmlformats.org/officeDocument/2006/relationships/image" Target="../media/image103.png"/><Relationship Id="rId322" Type="http://schemas.openxmlformats.org/officeDocument/2006/relationships/image" Target="../media/image185.png"/><Relationship Id="rId364" Type="http://schemas.openxmlformats.org/officeDocument/2006/relationships/customXml" Target="../ink/ink2453.xml"/><Relationship Id="rId61" Type="http://schemas.openxmlformats.org/officeDocument/2006/relationships/image" Target="../media/image55.png"/><Relationship Id="rId199" Type="http://schemas.openxmlformats.org/officeDocument/2006/relationships/customXml" Target="../ink/ink2370.xml"/><Relationship Id="rId571" Type="http://schemas.openxmlformats.org/officeDocument/2006/relationships/image" Target="../media/image309.png"/><Relationship Id="rId627" Type="http://schemas.openxmlformats.org/officeDocument/2006/relationships/customXml" Target="../ink/ink2585.xml"/><Relationship Id="rId669" Type="http://schemas.openxmlformats.org/officeDocument/2006/relationships/customXml" Target="../ink/ink2606.xml"/><Relationship Id="rId19" Type="http://schemas.openxmlformats.org/officeDocument/2006/relationships/image" Target="../media/image34.png"/><Relationship Id="rId224" Type="http://schemas.openxmlformats.org/officeDocument/2006/relationships/image" Target="../media/image136.png"/><Relationship Id="rId266" Type="http://schemas.openxmlformats.org/officeDocument/2006/relationships/image" Target="../media/image157.png"/><Relationship Id="rId431" Type="http://schemas.openxmlformats.org/officeDocument/2006/relationships/image" Target="../media/image239.png"/><Relationship Id="rId473" Type="http://schemas.openxmlformats.org/officeDocument/2006/relationships/image" Target="../media/image260.png"/><Relationship Id="rId529" Type="http://schemas.openxmlformats.org/officeDocument/2006/relationships/image" Target="../media/image288.png"/><Relationship Id="rId680" Type="http://schemas.openxmlformats.org/officeDocument/2006/relationships/image" Target="../media/image363.png"/><Relationship Id="rId736" Type="http://schemas.openxmlformats.org/officeDocument/2006/relationships/image" Target="../media/image390.png"/><Relationship Id="rId30" Type="http://schemas.openxmlformats.org/officeDocument/2006/relationships/customXml" Target="../ink/ink2285.xml"/><Relationship Id="rId126" Type="http://schemas.openxmlformats.org/officeDocument/2006/relationships/customXml" Target="../ink/ink2333.xml"/><Relationship Id="rId168" Type="http://schemas.openxmlformats.org/officeDocument/2006/relationships/customXml" Target="../ink/ink2354.xml"/><Relationship Id="rId333" Type="http://schemas.openxmlformats.org/officeDocument/2006/relationships/image" Target="../media/image190.png"/><Relationship Id="rId540" Type="http://schemas.openxmlformats.org/officeDocument/2006/relationships/customXml" Target="../ink/ink2541.xml"/><Relationship Id="rId72" Type="http://schemas.openxmlformats.org/officeDocument/2006/relationships/customXml" Target="../ink/ink2306.xml"/><Relationship Id="rId375" Type="http://schemas.openxmlformats.org/officeDocument/2006/relationships/image" Target="../media/image211.png"/><Relationship Id="rId582" Type="http://schemas.openxmlformats.org/officeDocument/2006/relationships/customXml" Target="../ink/ink2562.xml"/><Relationship Id="rId638" Type="http://schemas.openxmlformats.org/officeDocument/2006/relationships/image" Target="../media/image342.png"/><Relationship Id="rId3" Type="http://schemas.openxmlformats.org/officeDocument/2006/relationships/image" Target="../media/image26.jpeg"/><Relationship Id="rId235" Type="http://schemas.openxmlformats.org/officeDocument/2006/relationships/customXml" Target="../ink/ink2388.xml"/><Relationship Id="rId277" Type="http://schemas.openxmlformats.org/officeDocument/2006/relationships/customXml" Target="../ink/ink2409.xml"/><Relationship Id="rId400" Type="http://schemas.openxmlformats.org/officeDocument/2006/relationships/customXml" Target="../ink/ink2471.xml"/><Relationship Id="rId442" Type="http://schemas.openxmlformats.org/officeDocument/2006/relationships/customXml" Target="../ink/ink2492.xml"/><Relationship Id="rId484" Type="http://schemas.openxmlformats.org/officeDocument/2006/relationships/customXml" Target="../ink/ink2513.xml"/><Relationship Id="rId705" Type="http://schemas.openxmlformats.org/officeDocument/2006/relationships/customXml" Target="../ink/ink2624.xml"/><Relationship Id="rId137" Type="http://schemas.openxmlformats.org/officeDocument/2006/relationships/image" Target="../media/image93.png"/><Relationship Id="rId302" Type="http://schemas.openxmlformats.org/officeDocument/2006/relationships/image" Target="../media/image175.png"/><Relationship Id="rId344" Type="http://schemas.openxmlformats.org/officeDocument/2006/relationships/customXml" Target="../ink/ink2443.xml"/><Relationship Id="rId691" Type="http://schemas.openxmlformats.org/officeDocument/2006/relationships/customXml" Target="../ink/ink2617.xml"/><Relationship Id="rId747" Type="http://schemas.openxmlformats.org/officeDocument/2006/relationships/customXml" Target="../ink/ink2646.xml"/><Relationship Id="rId41" Type="http://schemas.openxmlformats.org/officeDocument/2006/relationships/image" Target="../media/image45.png"/><Relationship Id="rId83" Type="http://schemas.openxmlformats.org/officeDocument/2006/relationships/image" Target="../media/image66.png"/><Relationship Id="rId179" Type="http://schemas.openxmlformats.org/officeDocument/2006/relationships/image" Target="../media/image114.png"/><Relationship Id="rId386" Type="http://schemas.openxmlformats.org/officeDocument/2006/relationships/customXml" Target="../ink/ink2464.xml"/><Relationship Id="rId551" Type="http://schemas.openxmlformats.org/officeDocument/2006/relationships/image" Target="../media/image299.png"/><Relationship Id="rId593" Type="http://schemas.openxmlformats.org/officeDocument/2006/relationships/image" Target="../media/image320.png"/><Relationship Id="rId607" Type="http://schemas.openxmlformats.org/officeDocument/2006/relationships/image" Target="../media/image327.png"/><Relationship Id="rId649" Type="http://schemas.openxmlformats.org/officeDocument/2006/relationships/customXml" Target="../ink/ink2596.xml"/><Relationship Id="rId190" Type="http://schemas.openxmlformats.org/officeDocument/2006/relationships/image" Target="../media/image119.png"/><Relationship Id="rId204" Type="http://schemas.openxmlformats.org/officeDocument/2006/relationships/image" Target="../media/image126.png"/><Relationship Id="rId246" Type="http://schemas.openxmlformats.org/officeDocument/2006/relationships/image" Target="../media/image147.png"/><Relationship Id="rId288" Type="http://schemas.openxmlformats.org/officeDocument/2006/relationships/image" Target="../media/image168.png"/><Relationship Id="rId411" Type="http://schemas.openxmlformats.org/officeDocument/2006/relationships/image" Target="../media/image229.png"/><Relationship Id="rId453" Type="http://schemas.openxmlformats.org/officeDocument/2006/relationships/image" Target="../media/image250.png"/><Relationship Id="rId509" Type="http://schemas.openxmlformats.org/officeDocument/2006/relationships/image" Target="../media/image278.png"/><Relationship Id="rId660" Type="http://schemas.openxmlformats.org/officeDocument/2006/relationships/image" Target="../media/image353.png"/><Relationship Id="rId106" Type="http://schemas.openxmlformats.org/officeDocument/2006/relationships/customXml" Target="../ink/ink2323.xml"/><Relationship Id="rId313" Type="http://schemas.openxmlformats.org/officeDocument/2006/relationships/customXml" Target="../ink/ink2427.xml"/><Relationship Id="rId495" Type="http://schemas.openxmlformats.org/officeDocument/2006/relationships/image" Target="../media/image271.png"/><Relationship Id="rId716" Type="http://schemas.openxmlformats.org/officeDocument/2006/relationships/image" Target="../media/image381.png"/><Relationship Id="rId10" Type="http://schemas.openxmlformats.org/officeDocument/2006/relationships/customXml" Target="../ink/ink2275.xml"/><Relationship Id="rId52" Type="http://schemas.openxmlformats.org/officeDocument/2006/relationships/customXml" Target="../ink/ink2296.xml"/><Relationship Id="rId94" Type="http://schemas.openxmlformats.org/officeDocument/2006/relationships/customXml" Target="../ink/ink2317.xml"/><Relationship Id="rId148" Type="http://schemas.openxmlformats.org/officeDocument/2006/relationships/customXml" Target="../ink/ink2344.xml"/><Relationship Id="rId355" Type="http://schemas.openxmlformats.org/officeDocument/2006/relationships/image" Target="../media/image201.png"/><Relationship Id="rId397" Type="http://schemas.openxmlformats.org/officeDocument/2006/relationships/image" Target="../media/image222.png"/><Relationship Id="rId520" Type="http://schemas.openxmlformats.org/officeDocument/2006/relationships/customXml" Target="../ink/ink2531.xml"/><Relationship Id="rId562" Type="http://schemas.openxmlformats.org/officeDocument/2006/relationships/customXml" Target="../ink/ink2552.xml"/><Relationship Id="rId618" Type="http://schemas.openxmlformats.org/officeDocument/2006/relationships/customXml" Target="../ink/ink2580.xml"/><Relationship Id="rId215" Type="http://schemas.openxmlformats.org/officeDocument/2006/relationships/customXml" Target="../ink/ink2378.xml"/><Relationship Id="rId257" Type="http://schemas.openxmlformats.org/officeDocument/2006/relationships/customXml" Target="../ink/ink2399.xml"/><Relationship Id="rId422" Type="http://schemas.openxmlformats.org/officeDocument/2006/relationships/customXml" Target="../ink/ink2482.xml"/><Relationship Id="rId464" Type="http://schemas.openxmlformats.org/officeDocument/2006/relationships/customXml" Target="../ink/ink2503.xml"/><Relationship Id="rId299" Type="http://schemas.openxmlformats.org/officeDocument/2006/relationships/customXml" Target="../ink/ink2420.xml"/><Relationship Id="rId727" Type="http://schemas.openxmlformats.org/officeDocument/2006/relationships/customXml" Target="../ink/ink2636.xml"/><Relationship Id="rId63" Type="http://schemas.openxmlformats.org/officeDocument/2006/relationships/image" Target="../media/image56.png"/><Relationship Id="rId159" Type="http://schemas.openxmlformats.org/officeDocument/2006/relationships/image" Target="../media/image104.png"/><Relationship Id="rId366" Type="http://schemas.openxmlformats.org/officeDocument/2006/relationships/customXml" Target="../ink/ink2454.xml"/><Relationship Id="rId573" Type="http://schemas.openxmlformats.org/officeDocument/2006/relationships/image" Target="../media/image310.png"/><Relationship Id="rId226" Type="http://schemas.openxmlformats.org/officeDocument/2006/relationships/image" Target="../media/image137.png"/><Relationship Id="rId433" Type="http://schemas.openxmlformats.org/officeDocument/2006/relationships/image" Target="../media/image240.png"/><Relationship Id="rId640" Type="http://schemas.openxmlformats.org/officeDocument/2006/relationships/image" Target="../media/image343.png"/><Relationship Id="rId738" Type="http://schemas.openxmlformats.org/officeDocument/2006/relationships/image" Target="../media/image391.png"/><Relationship Id="rId74" Type="http://schemas.openxmlformats.org/officeDocument/2006/relationships/customXml" Target="../ink/ink2307.xml"/><Relationship Id="rId377" Type="http://schemas.openxmlformats.org/officeDocument/2006/relationships/image" Target="../media/image212.png"/><Relationship Id="rId500" Type="http://schemas.openxmlformats.org/officeDocument/2006/relationships/customXml" Target="../ink/ink2521.xml"/><Relationship Id="rId584" Type="http://schemas.openxmlformats.org/officeDocument/2006/relationships/customXml" Target="../ink/ink2563.xml"/><Relationship Id="rId5" Type="http://schemas.openxmlformats.org/officeDocument/2006/relationships/image" Target="../media/image27.png"/><Relationship Id="rId237" Type="http://schemas.openxmlformats.org/officeDocument/2006/relationships/customXml" Target="../ink/ink2389.xml"/><Relationship Id="rId444" Type="http://schemas.openxmlformats.org/officeDocument/2006/relationships/customXml" Target="../ink/ink2493.xml"/><Relationship Id="rId651" Type="http://schemas.openxmlformats.org/officeDocument/2006/relationships/customXml" Target="../ink/ink2597.xml"/><Relationship Id="rId749" Type="http://schemas.openxmlformats.org/officeDocument/2006/relationships/customXml" Target="../ink/ink2647.xml"/><Relationship Id="rId290" Type="http://schemas.openxmlformats.org/officeDocument/2006/relationships/image" Target="../media/image169.png"/><Relationship Id="rId304" Type="http://schemas.openxmlformats.org/officeDocument/2006/relationships/image" Target="../media/image176.png"/><Relationship Id="rId388" Type="http://schemas.openxmlformats.org/officeDocument/2006/relationships/customXml" Target="../ink/ink2465.xml"/><Relationship Id="rId511" Type="http://schemas.openxmlformats.org/officeDocument/2006/relationships/image" Target="../media/image279.png"/><Relationship Id="rId609" Type="http://schemas.openxmlformats.org/officeDocument/2006/relationships/image" Target="../media/image328.png"/><Relationship Id="rId85" Type="http://schemas.openxmlformats.org/officeDocument/2006/relationships/image" Target="../media/image67.png"/><Relationship Id="rId150" Type="http://schemas.openxmlformats.org/officeDocument/2006/relationships/customXml" Target="../ink/ink2345.xml"/><Relationship Id="rId595" Type="http://schemas.openxmlformats.org/officeDocument/2006/relationships/image" Target="../media/image321.png"/><Relationship Id="rId248" Type="http://schemas.openxmlformats.org/officeDocument/2006/relationships/image" Target="../media/image148.png"/><Relationship Id="rId455" Type="http://schemas.openxmlformats.org/officeDocument/2006/relationships/image" Target="../media/image251.png"/><Relationship Id="rId662" Type="http://schemas.openxmlformats.org/officeDocument/2006/relationships/image" Target="../media/image354.png"/><Relationship Id="rId12" Type="http://schemas.openxmlformats.org/officeDocument/2006/relationships/customXml" Target="../ink/ink2276.xml"/><Relationship Id="rId108" Type="http://schemas.openxmlformats.org/officeDocument/2006/relationships/customXml" Target="../ink/ink2324.xml"/><Relationship Id="rId315" Type="http://schemas.openxmlformats.org/officeDocument/2006/relationships/customXml" Target="../ink/ink2428.xml"/><Relationship Id="rId522" Type="http://schemas.openxmlformats.org/officeDocument/2006/relationships/customXml" Target="../ink/ink2532.xml"/><Relationship Id="rId96" Type="http://schemas.openxmlformats.org/officeDocument/2006/relationships/customXml" Target="../ink/ink2318.xml"/><Relationship Id="rId161" Type="http://schemas.openxmlformats.org/officeDocument/2006/relationships/image" Target="../media/image105.png"/><Relationship Id="rId399" Type="http://schemas.openxmlformats.org/officeDocument/2006/relationships/image" Target="../media/image223.png"/><Relationship Id="rId259" Type="http://schemas.openxmlformats.org/officeDocument/2006/relationships/customXml" Target="../ink/ink2400.xml"/><Relationship Id="rId466" Type="http://schemas.openxmlformats.org/officeDocument/2006/relationships/customXml" Target="../ink/ink2504.xml"/><Relationship Id="rId673" Type="http://schemas.openxmlformats.org/officeDocument/2006/relationships/customXml" Target="../ink/ink2608.xml"/><Relationship Id="rId23" Type="http://schemas.openxmlformats.org/officeDocument/2006/relationships/image" Target="../media/image36.png"/><Relationship Id="rId119" Type="http://schemas.openxmlformats.org/officeDocument/2006/relationships/image" Target="../media/image84.png"/><Relationship Id="rId326" Type="http://schemas.openxmlformats.org/officeDocument/2006/relationships/image" Target="../media/image187.png"/><Relationship Id="rId533" Type="http://schemas.openxmlformats.org/officeDocument/2006/relationships/image" Target="../media/image290.png"/><Relationship Id="rId740" Type="http://schemas.openxmlformats.org/officeDocument/2006/relationships/image" Target="../media/image392.png"/><Relationship Id="rId172" Type="http://schemas.openxmlformats.org/officeDocument/2006/relationships/customXml" Target="../ink/ink2356.xml"/><Relationship Id="rId477" Type="http://schemas.openxmlformats.org/officeDocument/2006/relationships/image" Target="../media/image262.png"/><Relationship Id="rId600" Type="http://schemas.openxmlformats.org/officeDocument/2006/relationships/customXml" Target="../ink/ink2571.xml"/><Relationship Id="rId684" Type="http://schemas.openxmlformats.org/officeDocument/2006/relationships/image" Target="../media/image365.png"/><Relationship Id="rId337" Type="http://schemas.openxmlformats.org/officeDocument/2006/relationships/image" Target="../media/image192.png"/><Relationship Id="rId34" Type="http://schemas.openxmlformats.org/officeDocument/2006/relationships/customXml" Target="../ink/ink2287.xml"/><Relationship Id="rId544" Type="http://schemas.openxmlformats.org/officeDocument/2006/relationships/customXml" Target="../ink/ink2543.xml"/><Relationship Id="rId751" Type="http://schemas.openxmlformats.org/officeDocument/2006/relationships/customXml" Target="../ink/ink2648.xml"/><Relationship Id="rId183" Type="http://schemas.openxmlformats.org/officeDocument/2006/relationships/image" Target="../media/image116.png"/><Relationship Id="rId390" Type="http://schemas.openxmlformats.org/officeDocument/2006/relationships/customXml" Target="../ink/ink2466.xml"/><Relationship Id="rId404" Type="http://schemas.openxmlformats.org/officeDocument/2006/relationships/customXml" Target="../ink/ink2473.xml"/><Relationship Id="rId611" Type="http://schemas.openxmlformats.org/officeDocument/2006/relationships/image" Target="../media/image329.png"/><Relationship Id="rId250" Type="http://schemas.openxmlformats.org/officeDocument/2006/relationships/image" Target="../media/image149.png"/><Relationship Id="rId488" Type="http://schemas.openxmlformats.org/officeDocument/2006/relationships/customXml" Target="../ink/ink2515.xml"/><Relationship Id="rId695" Type="http://schemas.openxmlformats.org/officeDocument/2006/relationships/customXml" Target="../ink/ink2619.xml"/><Relationship Id="rId709" Type="http://schemas.openxmlformats.org/officeDocument/2006/relationships/customXml" Target="../ink/ink2626.xml"/><Relationship Id="rId45" Type="http://schemas.openxmlformats.org/officeDocument/2006/relationships/image" Target="../media/image47.png"/><Relationship Id="rId110" Type="http://schemas.openxmlformats.org/officeDocument/2006/relationships/customXml" Target="../ink/ink2325.xml"/><Relationship Id="rId348" Type="http://schemas.openxmlformats.org/officeDocument/2006/relationships/customXml" Target="../ink/ink2445.xml"/><Relationship Id="rId555" Type="http://schemas.openxmlformats.org/officeDocument/2006/relationships/image" Target="../media/image301.png"/><Relationship Id="rId194" Type="http://schemas.openxmlformats.org/officeDocument/2006/relationships/image" Target="../media/image121.png"/><Relationship Id="rId208" Type="http://schemas.openxmlformats.org/officeDocument/2006/relationships/image" Target="../media/image128.png"/><Relationship Id="rId415" Type="http://schemas.openxmlformats.org/officeDocument/2006/relationships/image" Target="../media/image231.png"/><Relationship Id="rId622" Type="http://schemas.openxmlformats.org/officeDocument/2006/relationships/customXml" Target="../ink/ink2582.xml"/><Relationship Id="rId261" Type="http://schemas.openxmlformats.org/officeDocument/2006/relationships/customXml" Target="../ink/ink2401.xml"/><Relationship Id="rId499" Type="http://schemas.openxmlformats.org/officeDocument/2006/relationships/image" Target="../media/image273.png"/><Relationship Id="rId56" Type="http://schemas.openxmlformats.org/officeDocument/2006/relationships/customXml" Target="../ink/ink2298.xml"/><Relationship Id="rId359" Type="http://schemas.openxmlformats.org/officeDocument/2006/relationships/image" Target="../media/image203.png"/><Relationship Id="rId566" Type="http://schemas.openxmlformats.org/officeDocument/2006/relationships/customXml" Target="../ink/ink2554.xml"/><Relationship Id="rId121" Type="http://schemas.openxmlformats.org/officeDocument/2006/relationships/image" Target="../media/image85.png"/><Relationship Id="rId219" Type="http://schemas.openxmlformats.org/officeDocument/2006/relationships/customXml" Target="../ink/ink2380.xml"/><Relationship Id="rId426" Type="http://schemas.openxmlformats.org/officeDocument/2006/relationships/customXml" Target="../ink/ink2484.xml"/><Relationship Id="rId633" Type="http://schemas.openxmlformats.org/officeDocument/2006/relationships/customXml" Target="../ink/ink2588.xml"/><Relationship Id="rId67" Type="http://schemas.openxmlformats.org/officeDocument/2006/relationships/image" Target="../media/image58.png"/><Relationship Id="rId272" Type="http://schemas.openxmlformats.org/officeDocument/2006/relationships/image" Target="../media/image160.png"/><Relationship Id="rId577" Type="http://schemas.openxmlformats.org/officeDocument/2006/relationships/image" Target="../media/image312.png"/><Relationship Id="rId700" Type="http://schemas.openxmlformats.org/officeDocument/2006/relationships/image" Target="../media/image373.png"/><Relationship Id="rId132" Type="http://schemas.openxmlformats.org/officeDocument/2006/relationships/customXml" Target="../ink/ink2336.xml"/><Relationship Id="rId437" Type="http://schemas.openxmlformats.org/officeDocument/2006/relationships/image" Target="../media/image242.png"/><Relationship Id="rId644" Type="http://schemas.openxmlformats.org/officeDocument/2006/relationships/image" Target="../media/image345.png"/><Relationship Id="rId283" Type="http://schemas.openxmlformats.org/officeDocument/2006/relationships/customXml" Target="../ink/ink2412.xml"/><Relationship Id="rId490" Type="http://schemas.openxmlformats.org/officeDocument/2006/relationships/customXml" Target="../ink/ink2516.xml"/><Relationship Id="rId504" Type="http://schemas.openxmlformats.org/officeDocument/2006/relationships/customXml" Target="../ink/ink2523.xml"/><Relationship Id="rId711" Type="http://schemas.openxmlformats.org/officeDocument/2006/relationships/customXml" Target="../ink/ink2627.xml"/><Relationship Id="rId78" Type="http://schemas.openxmlformats.org/officeDocument/2006/relationships/customXml" Target="../ink/ink2309.xml"/><Relationship Id="rId143" Type="http://schemas.openxmlformats.org/officeDocument/2006/relationships/image" Target="../media/image96.png"/><Relationship Id="rId350" Type="http://schemas.openxmlformats.org/officeDocument/2006/relationships/customXml" Target="../ink/ink2446.xml"/><Relationship Id="rId588" Type="http://schemas.openxmlformats.org/officeDocument/2006/relationships/customXml" Target="../ink/ink2565.xml"/><Relationship Id="rId9" Type="http://schemas.openxmlformats.org/officeDocument/2006/relationships/image" Target="../media/image29.png"/><Relationship Id="rId210" Type="http://schemas.openxmlformats.org/officeDocument/2006/relationships/image" Target="../media/image129.png"/><Relationship Id="rId448" Type="http://schemas.openxmlformats.org/officeDocument/2006/relationships/customXml" Target="../ink/ink2495.xml"/><Relationship Id="rId655" Type="http://schemas.openxmlformats.org/officeDocument/2006/relationships/customXml" Target="../ink/ink2599.xml"/><Relationship Id="rId294" Type="http://schemas.openxmlformats.org/officeDocument/2006/relationships/image" Target="../media/image171.png"/><Relationship Id="rId308" Type="http://schemas.openxmlformats.org/officeDocument/2006/relationships/image" Target="../media/image178.png"/><Relationship Id="rId515" Type="http://schemas.openxmlformats.org/officeDocument/2006/relationships/image" Target="../media/image281.png"/><Relationship Id="rId722" Type="http://schemas.openxmlformats.org/officeDocument/2006/relationships/image" Target="../media/image384.png"/><Relationship Id="rId89" Type="http://schemas.openxmlformats.org/officeDocument/2006/relationships/image" Target="../media/image69.png"/><Relationship Id="rId154" Type="http://schemas.openxmlformats.org/officeDocument/2006/relationships/customXml" Target="../ink/ink2347.xml"/><Relationship Id="rId361" Type="http://schemas.openxmlformats.org/officeDocument/2006/relationships/image" Target="../media/image204.png"/><Relationship Id="rId599" Type="http://schemas.openxmlformats.org/officeDocument/2006/relationships/image" Target="../media/image323.png"/><Relationship Id="rId459" Type="http://schemas.openxmlformats.org/officeDocument/2006/relationships/image" Target="../media/image253.png"/><Relationship Id="rId666" Type="http://schemas.openxmlformats.org/officeDocument/2006/relationships/image" Target="../media/image356.png"/><Relationship Id="rId16" Type="http://schemas.openxmlformats.org/officeDocument/2006/relationships/customXml" Target="../ink/ink2278.xml"/><Relationship Id="rId221" Type="http://schemas.openxmlformats.org/officeDocument/2006/relationships/customXml" Target="../ink/ink2381.xml"/><Relationship Id="rId319" Type="http://schemas.openxmlformats.org/officeDocument/2006/relationships/customXml" Target="../ink/ink2430.xml"/><Relationship Id="rId526" Type="http://schemas.openxmlformats.org/officeDocument/2006/relationships/customXml" Target="../ink/ink2534.xml"/><Relationship Id="rId733" Type="http://schemas.openxmlformats.org/officeDocument/2006/relationships/customXml" Target="../ink/ink2639.xml"/><Relationship Id="rId165" Type="http://schemas.openxmlformats.org/officeDocument/2006/relationships/image" Target="../media/image107.png"/><Relationship Id="rId372" Type="http://schemas.openxmlformats.org/officeDocument/2006/relationships/customXml" Target="../ink/ink2457.xml"/><Relationship Id="rId677" Type="http://schemas.openxmlformats.org/officeDocument/2006/relationships/customXml" Target="../ink/ink2610.xml"/><Relationship Id="rId232" Type="http://schemas.openxmlformats.org/officeDocument/2006/relationships/image" Target="../media/image140.png"/><Relationship Id="rId27" Type="http://schemas.openxmlformats.org/officeDocument/2006/relationships/image" Target="../media/image38.png"/><Relationship Id="rId537" Type="http://schemas.openxmlformats.org/officeDocument/2006/relationships/image" Target="../media/image292.png"/><Relationship Id="rId744" Type="http://schemas.openxmlformats.org/officeDocument/2006/relationships/image" Target="../media/image394.png"/><Relationship Id="rId80" Type="http://schemas.openxmlformats.org/officeDocument/2006/relationships/customXml" Target="../ink/ink2310.xml"/><Relationship Id="rId176" Type="http://schemas.openxmlformats.org/officeDocument/2006/relationships/customXml" Target="../ink/ink2358.xml"/><Relationship Id="rId383" Type="http://schemas.openxmlformats.org/officeDocument/2006/relationships/image" Target="../media/image215.png"/><Relationship Id="rId590" Type="http://schemas.openxmlformats.org/officeDocument/2006/relationships/customXml" Target="../ink/ink2566.xml"/><Relationship Id="rId604" Type="http://schemas.openxmlformats.org/officeDocument/2006/relationships/customXml" Target="../ink/ink2573.xml"/><Relationship Id="rId243" Type="http://schemas.openxmlformats.org/officeDocument/2006/relationships/customXml" Target="../ink/ink2392.xml"/><Relationship Id="rId450" Type="http://schemas.openxmlformats.org/officeDocument/2006/relationships/customXml" Target="../ink/ink2496.xml"/><Relationship Id="rId688" Type="http://schemas.openxmlformats.org/officeDocument/2006/relationships/image" Target="../media/image367.png"/><Relationship Id="rId38" Type="http://schemas.openxmlformats.org/officeDocument/2006/relationships/customXml" Target="../ink/ink2289.xml"/><Relationship Id="rId103" Type="http://schemas.openxmlformats.org/officeDocument/2006/relationships/image" Target="../media/image76.png"/><Relationship Id="rId310" Type="http://schemas.openxmlformats.org/officeDocument/2006/relationships/image" Target="../media/image179.png"/><Relationship Id="rId548" Type="http://schemas.openxmlformats.org/officeDocument/2006/relationships/customXml" Target="../ink/ink2545.xml"/><Relationship Id="rId91" Type="http://schemas.openxmlformats.org/officeDocument/2006/relationships/image" Target="../media/image70.png"/><Relationship Id="rId187" Type="http://schemas.openxmlformats.org/officeDocument/2006/relationships/customXml" Target="../ink/ink2364.xml"/><Relationship Id="rId394" Type="http://schemas.openxmlformats.org/officeDocument/2006/relationships/customXml" Target="../ink/ink2468.xml"/><Relationship Id="rId408" Type="http://schemas.openxmlformats.org/officeDocument/2006/relationships/customXml" Target="../ink/ink2475.xml"/><Relationship Id="rId615" Type="http://schemas.openxmlformats.org/officeDocument/2006/relationships/image" Target="../media/image331.png"/><Relationship Id="rId254" Type="http://schemas.openxmlformats.org/officeDocument/2006/relationships/image" Target="../media/image151.png"/><Relationship Id="rId699" Type="http://schemas.openxmlformats.org/officeDocument/2006/relationships/customXml" Target="../ink/ink2621.xml"/><Relationship Id="rId49" Type="http://schemas.openxmlformats.org/officeDocument/2006/relationships/image" Target="../media/image49.png"/><Relationship Id="rId114" Type="http://schemas.openxmlformats.org/officeDocument/2006/relationships/customXml" Target="../ink/ink2327.xml"/><Relationship Id="rId461" Type="http://schemas.openxmlformats.org/officeDocument/2006/relationships/image" Target="../media/image254.png"/><Relationship Id="rId559" Type="http://schemas.openxmlformats.org/officeDocument/2006/relationships/image" Target="../media/image303.png"/><Relationship Id="rId198" Type="http://schemas.openxmlformats.org/officeDocument/2006/relationships/image" Target="../media/image123.png"/><Relationship Id="rId321" Type="http://schemas.openxmlformats.org/officeDocument/2006/relationships/customXml" Target="../ink/ink2431.xml"/><Relationship Id="rId419" Type="http://schemas.openxmlformats.org/officeDocument/2006/relationships/image" Target="../media/image233.png"/><Relationship Id="rId626" Type="http://schemas.openxmlformats.org/officeDocument/2006/relationships/image" Target="../media/image336.png"/><Relationship Id="rId265" Type="http://schemas.openxmlformats.org/officeDocument/2006/relationships/customXml" Target="../ink/ink2403.xml"/><Relationship Id="rId472" Type="http://schemas.openxmlformats.org/officeDocument/2006/relationships/customXml" Target="../ink/ink2507.xml"/><Relationship Id="rId125" Type="http://schemas.openxmlformats.org/officeDocument/2006/relationships/image" Target="../media/image87.png"/><Relationship Id="rId332" Type="http://schemas.openxmlformats.org/officeDocument/2006/relationships/customXml" Target="../ink/ink2437.xml"/><Relationship Id="rId637" Type="http://schemas.openxmlformats.org/officeDocument/2006/relationships/customXml" Target="../ink/ink2590.xml"/><Relationship Id="rId276" Type="http://schemas.openxmlformats.org/officeDocument/2006/relationships/image" Target="../media/image162.png"/><Relationship Id="rId483" Type="http://schemas.openxmlformats.org/officeDocument/2006/relationships/image" Target="../media/image265.png"/><Relationship Id="rId690" Type="http://schemas.openxmlformats.org/officeDocument/2006/relationships/image" Target="../media/image368.png"/><Relationship Id="rId704" Type="http://schemas.openxmlformats.org/officeDocument/2006/relationships/image" Target="../media/image375.png"/><Relationship Id="rId40" Type="http://schemas.openxmlformats.org/officeDocument/2006/relationships/customXml" Target="../ink/ink2290.xml"/><Relationship Id="rId136" Type="http://schemas.openxmlformats.org/officeDocument/2006/relationships/customXml" Target="../ink/ink2338.xml"/><Relationship Id="rId343" Type="http://schemas.openxmlformats.org/officeDocument/2006/relationships/image" Target="../media/image195.png"/><Relationship Id="rId550" Type="http://schemas.openxmlformats.org/officeDocument/2006/relationships/customXml" Target="../ink/ink2546.xml"/><Relationship Id="rId203" Type="http://schemas.openxmlformats.org/officeDocument/2006/relationships/customXml" Target="../ink/ink2372.xml"/><Relationship Id="rId648" Type="http://schemas.openxmlformats.org/officeDocument/2006/relationships/image" Target="../media/image347.png"/><Relationship Id="rId287" Type="http://schemas.openxmlformats.org/officeDocument/2006/relationships/customXml" Target="../ink/ink2414.xml"/><Relationship Id="rId410" Type="http://schemas.openxmlformats.org/officeDocument/2006/relationships/customXml" Target="../ink/ink2476.xml"/><Relationship Id="rId494" Type="http://schemas.openxmlformats.org/officeDocument/2006/relationships/customXml" Target="../ink/ink2518.xml"/><Relationship Id="rId508" Type="http://schemas.openxmlformats.org/officeDocument/2006/relationships/customXml" Target="../ink/ink2525.xml"/><Relationship Id="rId715" Type="http://schemas.openxmlformats.org/officeDocument/2006/relationships/customXml" Target="../ink/ink2629.xml"/><Relationship Id="rId147" Type="http://schemas.openxmlformats.org/officeDocument/2006/relationships/image" Target="../media/image98.png"/><Relationship Id="rId354" Type="http://schemas.openxmlformats.org/officeDocument/2006/relationships/customXml" Target="../ink/ink2448.xml"/><Relationship Id="rId51" Type="http://schemas.openxmlformats.org/officeDocument/2006/relationships/image" Target="../media/image50.png"/><Relationship Id="rId561" Type="http://schemas.openxmlformats.org/officeDocument/2006/relationships/image" Target="../media/image304.png"/><Relationship Id="rId659" Type="http://schemas.openxmlformats.org/officeDocument/2006/relationships/customXml" Target="../ink/ink2601.xml"/><Relationship Id="rId214" Type="http://schemas.openxmlformats.org/officeDocument/2006/relationships/image" Target="../media/image131.png"/><Relationship Id="rId298" Type="http://schemas.openxmlformats.org/officeDocument/2006/relationships/image" Target="../media/image173.png"/><Relationship Id="rId421" Type="http://schemas.openxmlformats.org/officeDocument/2006/relationships/image" Target="../media/image234.png"/><Relationship Id="rId519" Type="http://schemas.openxmlformats.org/officeDocument/2006/relationships/image" Target="../media/image283.png"/><Relationship Id="rId158" Type="http://schemas.openxmlformats.org/officeDocument/2006/relationships/customXml" Target="../ink/ink2349.xml"/><Relationship Id="rId726" Type="http://schemas.openxmlformats.org/officeDocument/2006/relationships/customXml" Target="../ink/ink2635.xml"/><Relationship Id="rId62" Type="http://schemas.openxmlformats.org/officeDocument/2006/relationships/customXml" Target="../ink/ink2301.xml"/><Relationship Id="rId365" Type="http://schemas.openxmlformats.org/officeDocument/2006/relationships/image" Target="../media/image206.png"/><Relationship Id="rId572" Type="http://schemas.openxmlformats.org/officeDocument/2006/relationships/customXml" Target="../ink/ink255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5.png"/><Relationship Id="rId13" Type="http://schemas.openxmlformats.org/officeDocument/2006/relationships/customXml" Target="../ink/ink2654.xml"/><Relationship Id="rId18" Type="http://schemas.openxmlformats.org/officeDocument/2006/relationships/image" Target="../media/image3360.png"/><Relationship Id="rId3" Type="http://schemas.openxmlformats.org/officeDocument/2006/relationships/customXml" Target="../ink/ink2649.xml"/><Relationship Id="rId7" Type="http://schemas.openxmlformats.org/officeDocument/2006/relationships/customXml" Target="../ink/ink2651.xml"/><Relationship Id="rId12" Type="http://schemas.openxmlformats.org/officeDocument/2006/relationships/image" Target="../media/image3357.png"/><Relationship Id="rId17" Type="http://schemas.openxmlformats.org/officeDocument/2006/relationships/customXml" Target="../ink/ink2656.xml"/><Relationship Id="rId2" Type="http://schemas.openxmlformats.org/officeDocument/2006/relationships/image" Target="NULL"/><Relationship Id="rId16" Type="http://schemas.openxmlformats.org/officeDocument/2006/relationships/image" Target="../media/image3359.png"/><Relationship Id="rId20" Type="http://schemas.openxmlformats.org/officeDocument/2006/relationships/image" Target="../media/image33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54.png"/><Relationship Id="rId11" Type="http://schemas.openxmlformats.org/officeDocument/2006/relationships/customXml" Target="../ink/ink2653.xml"/><Relationship Id="rId5" Type="http://schemas.openxmlformats.org/officeDocument/2006/relationships/customXml" Target="../ink/ink2650.xml"/><Relationship Id="rId15" Type="http://schemas.openxmlformats.org/officeDocument/2006/relationships/customXml" Target="../ink/ink2655.xml"/><Relationship Id="rId10" Type="http://schemas.openxmlformats.org/officeDocument/2006/relationships/image" Target="../media/image3356.png"/><Relationship Id="rId19" Type="http://schemas.openxmlformats.org/officeDocument/2006/relationships/customXml" Target="../ink/ink2657.xml"/><Relationship Id="rId4" Type="http://schemas.openxmlformats.org/officeDocument/2006/relationships/image" Target="../media/image3353.png"/><Relationship Id="rId9" Type="http://schemas.openxmlformats.org/officeDocument/2006/relationships/customXml" Target="../ink/ink2652.xml"/><Relationship Id="rId14" Type="http://schemas.openxmlformats.org/officeDocument/2006/relationships/image" Target="../media/image3358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712.xml"/><Relationship Id="rId21" Type="http://schemas.openxmlformats.org/officeDocument/2006/relationships/image" Target="../media/image3370.png"/><Relationship Id="rId42" Type="http://schemas.openxmlformats.org/officeDocument/2006/relationships/customXml" Target="../ink/ink2674.xml"/><Relationship Id="rId63" Type="http://schemas.openxmlformats.org/officeDocument/2006/relationships/image" Target="../media/image3390.png"/><Relationship Id="rId84" Type="http://schemas.openxmlformats.org/officeDocument/2006/relationships/customXml" Target="../ink/ink2695.xml"/><Relationship Id="rId138" Type="http://schemas.openxmlformats.org/officeDocument/2006/relationships/image" Target="../media/image3427.png"/><Relationship Id="rId159" Type="http://schemas.openxmlformats.org/officeDocument/2006/relationships/customXml" Target="../ink/ink2733.xml"/><Relationship Id="rId170" Type="http://schemas.openxmlformats.org/officeDocument/2006/relationships/image" Target="../media/image3443.png"/><Relationship Id="rId191" Type="http://schemas.openxmlformats.org/officeDocument/2006/relationships/customXml" Target="../ink/ink2749.xml"/><Relationship Id="rId205" Type="http://schemas.openxmlformats.org/officeDocument/2006/relationships/customXml" Target="../ink/ink2756.xml"/><Relationship Id="rId226" Type="http://schemas.openxmlformats.org/officeDocument/2006/relationships/image" Target="../media/image3473.png"/><Relationship Id="rId247" Type="http://schemas.openxmlformats.org/officeDocument/2006/relationships/customXml" Target="../ink/ink2777.xml"/><Relationship Id="rId107" Type="http://schemas.openxmlformats.org/officeDocument/2006/relationships/image" Target="../media/image3412.png"/><Relationship Id="rId11" Type="http://schemas.openxmlformats.org/officeDocument/2006/relationships/image" Target="../media/image3365.png"/><Relationship Id="rId32" Type="http://schemas.openxmlformats.org/officeDocument/2006/relationships/customXml" Target="../ink/ink2669.xml"/><Relationship Id="rId53" Type="http://schemas.openxmlformats.org/officeDocument/2006/relationships/image" Target="../media/image3386.png"/><Relationship Id="rId74" Type="http://schemas.openxmlformats.org/officeDocument/2006/relationships/customXml" Target="../ink/ink2690.xml"/><Relationship Id="rId128" Type="http://schemas.openxmlformats.org/officeDocument/2006/relationships/image" Target="../media/image3422.png"/><Relationship Id="rId149" Type="http://schemas.openxmlformats.org/officeDocument/2006/relationships/customXml" Target="../ink/ink2728.xml"/><Relationship Id="rId5" Type="http://schemas.openxmlformats.org/officeDocument/2006/relationships/image" Target="../media/image399.wmf"/><Relationship Id="rId95" Type="http://schemas.openxmlformats.org/officeDocument/2006/relationships/image" Target="../media/image3406.png"/><Relationship Id="rId160" Type="http://schemas.openxmlformats.org/officeDocument/2006/relationships/image" Target="../media/image3438.png"/><Relationship Id="rId181" Type="http://schemas.openxmlformats.org/officeDocument/2006/relationships/customXml" Target="../ink/ink2744.xml"/><Relationship Id="rId216" Type="http://schemas.openxmlformats.org/officeDocument/2006/relationships/image" Target="../media/image3467.png"/><Relationship Id="rId237" Type="http://schemas.openxmlformats.org/officeDocument/2006/relationships/customXml" Target="../ink/ink2772.xml"/><Relationship Id="rId22" Type="http://schemas.openxmlformats.org/officeDocument/2006/relationships/customXml" Target="../ink/ink2664.xml"/><Relationship Id="rId43" Type="http://schemas.openxmlformats.org/officeDocument/2006/relationships/image" Target="../media/image3381.png"/><Relationship Id="rId64" Type="http://schemas.openxmlformats.org/officeDocument/2006/relationships/customXml" Target="../ink/ink2685.xml"/><Relationship Id="rId118" Type="http://schemas.openxmlformats.org/officeDocument/2006/relationships/image" Target="../media/image3417.png"/><Relationship Id="rId139" Type="http://schemas.openxmlformats.org/officeDocument/2006/relationships/customXml" Target="../ink/ink2723.xml"/><Relationship Id="rId85" Type="http://schemas.openxmlformats.org/officeDocument/2006/relationships/image" Target="../media/image3401.png"/><Relationship Id="rId150" Type="http://schemas.openxmlformats.org/officeDocument/2006/relationships/image" Target="../media/image3433.png"/><Relationship Id="rId171" Type="http://schemas.openxmlformats.org/officeDocument/2006/relationships/customXml" Target="../ink/ink2739.xml"/><Relationship Id="rId192" Type="http://schemas.openxmlformats.org/officeDocument/2006/relationships/image" Target="../media/image3454.png"/><Relationship Id="rId206" Type="http://schemas.openxmlformats.org/officeDocument/2006/relationships/image" Target="../media/image3462.png"/><Relationship Id="rId227" Type="http://schemas.openxmlformats.org/officeDocument/2006/relationships/customXml" Target="../ink/ink2767.xml"/><Relationship Id="rId248" Type="http://schemas.openxmlformats.org/officeDocument/2006/relationships/image" Target="../media/image3485.png"/><Relationship Id="rId12" Type="http://schemas.openxmlformats.org/officeDocument/2006/relationships/customXml" Target="../ink/ink2659.xml"/><Relationship Id="rId33" Type="http://schemas.openxmlformats.org/officeDocument/2006/relationships/image" Target="../media/image3376.png"/><Relationship Id="rId108" Type="http://schemas.openxmlformats.org/officeDocument/2006/relationships/customXml" Target="../ink/ink2707.xml"/><Relationship Id="rId129" Type="http://schemas.openxmlformats.org/officeDocument/2006/relationships/customXml" Target="../ink/ink2718.xml"/><Relationship Id="rId54" Type="http://schemas.openxmlformats.org/officeDocument/2006/relationships/customXml" Target="../ink/ink2680.xml"/><Relationship Id="rId75" Type="http://schemas.openxmlformats.org/officeDocument/2006/relationships/image" Target="../media/image3396.png"/><Relationship Id="rId96" Type="http://schemas.openxmlformats.org/officeDocument/2006/relationships/customXml" Target="../ink/ink2701.xml"/><Relationship Id="rId140" Type="http://schemas.openxmlformats.org/officeDocument/2006/relationships/image" Target="../media/image3428.png"/><Relationship Id="rId161" Type="http://schemas.openxmlformats.org/officeDocument/2006/relationships/customXml" Target="../ink/ink2734.xml"/><Relationship Id="rId182" Type="http://schemas.openxmlformats.org/officeDocument/2006/relationships/image" Target="../media/image3449.png"/><Relationship Id="rId217" Type="http://schemas.openxmlformats.org/officeDocument/2006/relationships/customXml" Target="../ink/ink2762.xml"/><Relationship Id="rId6" Type="http://schemas.openxmlformats.org/officeDocument/2006/relationships/oleObject" Target="../embeddings/oleObject20.bin"/><Relationship Id="rId238" Type="http://schemas.openxmlformats.org/officeDocument/2006/relationships/image" Target="../media/image3479.png"/><Relationship Id="rId23" Type="http://schemas.openxmlformats.org/officeDocument/2006/relationships/image" Target="../media/image3371.png"/><Relationship Id="rId119" Type="http://schemas.openxmlformats.org/officeDocument/2006/relationships/customXml" Target="../ink/ink2713.xml"/><Relationship Id="rId44" Type="http://schemas.openxmlformats.org/officeDocument/2006/relationships/customXml" Target="../ink/ink2675.xml"/><Relationship Id="rId65" Type="http://schemas.openxmlformats.org/officeDocument/2006/relationships/image" Target="../media/image3391.png"/><Relationship Id="rId86" Type="http://schemas.openxmlformats.org/officeDocument/2006/relationships/customXml" Target="../ink/ink2696.xml"/><Relationship Id="rId130" Type="http://schemas.openxmlformats.org/officeDocument/2006/relationships/image" Target="../media/image3423.png"/><Relationship Id="rId151" Type="http://schemas.openxmlformats.org/officeDocument/2006/relationships/customXml" Target="../ink/ink2729.xml"/><Relationship Id="rId172" Type="http://schemas.openxmlformats.org/officeDocument/2006/relationships/image" Target="../media/image3444.png"/><Relationship Id="rId193" Type="http://schemas.openxmlformats.org/officeDocument/2006/relationships/customXml" Target="../ink/ink2750.xml"/><Relationship Id="rId207" Type="http://schemas.openxmlformats.org/officeDocument/2006/relationships/customXml" Target="../ink/ink2757.xml"/><Relationship Id="rId228" Type="http://schemas.openxmlformats.org/officeDocument/2006/relationships/image" Target="../media/image3474.png"/><Relationship Id="rId249" Type="http://schemas.openxmlformats.org/officeDocument/2006/relationships/customXml" Target="../ink/ink2778.xml"/><Relationship Id="rId13" Type="http://schemas.openxmlformats.org/officeDocument/2006/relationships/image" Target="../media/image3366.png"/><Relationship Id="rId109" Type="http://schemas.openxmlformats.org/officeDocument/2006/relationships/image" Target="../media/image3413.png"/><Relationship Id="rId34" Type="http://schemas.openxmlformats.org/officeDocument/2006/relationships/customXml" Target="../ink/ink2670.xml"/><Relationship Id="rId55" Type="http://schemas.openxmlformats.org/officeDocument/2006/relationships/image" Target="../media/image3387.png"/><Relationship Id="rId76" Type="http://schemas.openxmlformats.org/officeDocument/2006/relationships/customXml" Target="../ink/ink2691.xml"/><Relationship Id="rId97" Type="http://schemas.openxmlformats.org/officeDocument/2006/relationships/image" Target="../media/image3407.png"/><Relationship Id="rId120" Type="http://schemas.openxmlformats.org/officeDocument/2006/relationships/image" Target="../media/image3418.png"/><Relationship Id="rId141" Type="http://schemas.openxmlformats.org/officeDocument/2006/relationships/customXml" Target="../ink/ink2724.xml"/><Relationship Id="rId7" Type="http://schemas.openxmlformats.org/officeDocument/2006/relationships/image" Target="../media/image400.wmf"/><Relationship Id="rId162" Type="http://schemas.openxmlformats.org/officeDocument/2006/relationships/image" Target="../media/image3439.png"/><Relationship Id="rId183" Type="http://schemas.openxmlformats.org/officeDocument/2006/relationships/customXml" Target="../ink/ink2745.xml"/><Relationship Id="rId218" Type="http://schemas.openxmlformats.org/officeDocument/2006/relationships/image" Target="../media/image3468.png"/><Relationship Id="rId239" Type="http://schemas.openxmlformats.org/officeDocument/2006/relationships/customXml" Target="../ink/ink2773.xml"/><Relationship Id="rId250" Type="http://schemas.openxmlformats.org/officeDocument/2006/relationships/image" Target="../media/image3486.png"/><Relationship Id="rId24" Type="http://schemas.openxmlformats.org/officeDocument/2006/relationships/customXml" Target="../ink/ink2665.xml"/><Relationship Id="rId45" Type="http://schemas.openxmlformats.org/officeDocument/2006/relationships/image" Target="../media/image3382.png"/><Relationship Id="rId66" Type="http://schemas.openxmlformats.org/officeDocument/2006/relationships/customXml" Target="../ink/ink2686.xml"/><Relationship Id="rId87" Type="http://schemas.openxmlformats.org/officeDocument/2006/relationships/image" Target="../media/image3402.png"/><Relationship Id="rId110" Type="http://schemas.openxmlformats.org/officeDocument/2006/relationships/customXml" Target="../ink/ink2708.xml"/><Relationship Id="rId131" Type="http://schemas.openxmlformats.org/officeDocument/2006/relationships/customXml" Target="../ink/ink2719.xml"/><Relationship Id="rId152" Type="http://schemas.openxmlformats.org/officeDocument/2006/relationships/image" Target="../media/image3434.png"/><Relationship Id="rId173" Type="http://schemas.openxmlformats.org/officeDocument/2006/relationships/customXml" Target="../ink/ink2740.xml"/><Relationship Id="rId194" Type="http://schemas.openxmlformats.org/officeDocument/2006/relationships/image" Target="../media/image3455.png"/><Relationship Id="rId208" Type="http://schemas.openxmlformats.org/officeDocument/2006/relationships/image" Target="../media/image3463.png"/><Relationship Id="rId229" Type="http://schemas.openxmlformats.org/officeDocument/2006/relationships/customXml" Target="../ink/ink2768.xml"/><Relationship Id="rId240" Type="http://schemas.openxmlformats.org/officeDocument/2006/relationships/image" Target="../media/image3481.png"/><Relationship Id="rId14" Type="http://schemas.openxmlformats.org/officeDocument/2006/relationships/customXml" Target="../ink/ink2660.xml"/><Relationship Id="rId35" Type="http://schemas.openxmlformats.org/officeDocument/2006/relationships/image" Target="../media/image3377.png"/><Relationship Id="rId56" Type="http://schemas.openxmlformats.org/officeDocument/2006/relationships/customXml" Target="../ink/ink2681.xml"/><Relationship Id="rId77" Type="http://schemas.openxmlformats.org/officeDocument/2006/relationships/image" Target="../media/image3397.png"/><Relationship Id="rId100" Type="http://schemas.openxmlformats.org/officeDocument/2006/relationships/customXml" Target="../ink/ink2703.xml"/><Relationship Id="rId8" Type="http://schemas.openxmlformats.org/officeDocument/2006/relationships/oleObject" Target="../embeddings/oleObject21.bin"/><Relationship Id="rId98" Type="http://schemas.openxmlformats.org/officeDocument/2006/relationships/customXml" Target="../ink/ink2702.xml"/><Relationship Id="rId121" Type="http://schemas.openxmlformats.org/officeDocument/2006/relationships/customXml" Target="../ink/ink2714.xml"/><Relationship Id="rId142" Type="http://schemas.openxmlformats.org/officeDocument/2006/relationships/image" Target="../media/image3429.png"/><Relationship Id="rId163" Type="http://schemas.openxmlformats.org/officeDocument/2006/relationships/customXml" Target="../ink/ink2735.xml"/><Relationship Id="rId184" Type="http://schemas.openxmlformats.org/officeDocument/2006/relationships/image" Target="../media/image3450.png"/><Relationship Id="rId219" Type="http://schemas.openxmlformats.org/officeDocument/2006/relationships/customXml" Target="../ink/ink2763.xml"/><Relationship Id="rId230" Type="http://schemas.openxmlformats.org/officeDocument/2006/relationships/image" Target="../media/image3475.png"/><Relationship Id="rId251" Type="http://schemas.openxmlformats.org/officeDocument/2006/relationships/customXml" Target="../ink/ink2779.xml"/><Relationship Id="rId25" Type="http://schemas.openxmlformats.org/officeDocument/2006/relationships/image" Target="../media/image3372.png"/><Relationship Id="rId46" Type="http://schemas.openxmlformats.org/officeDocument/2006/relationships/customXml" Target="../ink/ink2676.xml"/><Relationship Id="rId67" Type="http://schemas.openxmlformats.org/officeDocument/2006/relationships/image" Target="../media/image3392.png"/><Relationship Id="rId88" Type="http://schemas.openxmlformats.org/officeDocument/2006/relationships/customXml" Target="../ink/ink2697.xml"/><Relationship Id="rId111" Type="http://schemas.openxmlformats.org/officeDocument/2006/relationships/customXml" Target="../ink/ink2709.xml"/><Relationship Id="rId132" Type="http://schemas.openxmlformats.org/officeDocument/2006/relationships/image" Target="../media/image3424.png"/><Relationship Id="rId153" Type="http://schemas.openxmlformats.org/officeDocument/2006/relationships/customXml" Target="../ink/ink2730.xml"/><Relationship Id="rId174" Type="http://schemas.openxmlformats.org/officeDocument/2006/relationships/image" Target="../media/image3445.png"/><Relationship Id="rId195" Type="http://schemas.openxmlformats.org/officeDocument/2006/relationships/customXml" Target="../ink/ink2751.xml"/><Relationship Id="rId209" Type="http://schemas.openxmlformats.org/officeDocument/2006/relationships/customXml" Target="../ink/ink2758.xml"/><Relationship Id="rId220" Type="http://schemas.openxmlformats.org/officeDocument/2006/relationships/image" Target="../media/image3469.png"/><Relationship Id="rId241" Type="http://schemas.openxmlformats.org/officeDocument/2006/relationships/customXml" Target="../ink/ink2774.xml"/><Relationship Id="rId15" Type="http://schemas.openxmlformats.org/officeDocument/2006/relationships/image" Target="../media/image3367.png"/><Relationship Id="rId36" Type="http://schemas.openxmlformats.org/officeDocument/2006/relationships/customXml" Target="../ink/ink2671.xml"/><Relationship Id="rId57" Type="http://schemas.openxmlformats.org/officeDocument/2006/relationships/image" Target="../media/image2012.png"/><Relationship Id="rId78" Type="http://schemas.openxmlformats.org/officeDocument/2006/relationships/customXml" Target="../ink/ink2692.xml"/><Relationship Id="rId99" Type="http://schemas.openxmlformats.org/officeDocument/2006/relationships/image" Target="../media/image3408.png"/><Relationship Id="rId101" Type="http://schemas.openxmlformats.org/officeDocument/2006/relationships/image" Target="../media/image3409.png"/><Relationship Id="rId122" Type="http://schemas.openxmlformats.org/officeDocument/2006/relationships/image" Target="../media/image3419.png"/><Relationship Id="rId143" Type="http://schemas.openxmlformats.org/officeDocument/2006/relationships/customXml" Target="../ink/ink2725.xml"/><Relationship Id="rId164" Type="http://schemas.openxmlformats.org/officeDocument/2006/relationships/image" Target="../media/image3440.png"/><Relationship Id="rId185" Type="http://schemas.openxmlformats.org/officeDocument/2006/relationships/customXml" Target="../ink/ink2746.xml"/><Relationship Id="rId9" Type="http://schemas.openxmlformats.org/officeDocument/2006/relationships/image" Target="../media/image401.wmf"/><Relationship Id="rId210" Type="http://schemas.openxmlformats.org/officeDocument/2006/relationships/image" Target="../media/image3464.png"/><Relationship Id="rId26" Type="http://schemas.openxmlformats.org/officeDocument/2006/relationships/customXml" Target="../ink/ink2666.xml"/><Relationship Id="rId231" Type="http://schemas.openxmlformats.org/officeDocument/2006/relationships/customXml" Target="../ink/ink2769.xml"/><Relationship Id="rId252" Type="http://schemas.openxmlformats.org/officeDocument/2006/relationships/image" Target="../media/image3487.png"/><Relationship Id="rId47" Type="http://schemas.openxmlformats.org/officeDocument/2006/relationships/image" Target="../media/image3383.png"/><Relationship Id="rId68" Type="http://schemas.openxmlformats.org/officeDocument/2006/relationships/customXml" Target="../ink/ink2687.xml"/><Relationship Id="rId89" Type="http://schemas.openxmlformats.org/officeDocument/2006/relationships/image" Target="../media/image3403.png"/><Relationship Id="rId112" Type="http://schemas.openxmlformats.org/officeDocument/2006/relationships/image" Target="../media/image3414.png"/><Relationship Id="rId133" Type="http://schemas.openxmlformats.org/officeDocument/2006/relationships/customXml" Target="../ink/ink2720.xml"/><Relationship Id="rId154" Type="http://schemas.openxmlformats.org/officeDocument/2006/relationships/image" Target="../media/image3435.png"/><Relationship Id="rId175" Type="http://schemas.openxmlformats.org/officeDocument/2006/relationships/customXml" Target="../ink/ink2741.xml"/><Relationship Id="rId196" Type="http://schemas.openxmlformats.org/officeDocument/2006/relationships/image" Target="../media/image3456.png"/><Relationship Id="rId200" Type="http://schemas.openxmlformats.org/officeDocument/2006/relationships/image" Target="../media/image3458.png"/><Relationship Id="rId16" Type="http://schemas.openxmlformats.org/officeDocument/2006/relationships/customXml" Target="../ink/ink2661.xml"/><Relationship Id="rId221" Type="http://schemas.openxmlformats.org/officeDocument/2006/relationships/customXml" Target="../ink/ink2764.xml"/><Relationship Id="rId242" Type="http://schemas.openxmlformats.org/officeDocument/2006/relationships/image" Target="../media/image3482.png"/><Relationship Id="rId37" Type="http://schemas.openxmlformats.org/officeDocument/2006/relationships/image" Target="../media/image3378.png"/><Relationship Id="rId58" Type="http://schemas.openxmlformats.org/officeDocument/2006/relationships/customXml" Target="../ink/ink2682.xml"/><Relationship Id="rId79" Type="http://schemas.openxmlformats.org/officeDocument/2006/relationships/image" Target="../media/image3398.png"/><Relationship Id="rId102" Type="http://schemas.openxmlformats.org/officeDocument/2006/relationships/customXml" Target="../ink/ink2704.xml"/><Relationship Id="rId123" Type="http://schemas.openxmlformats.org/officeDocument/2006/relationships/customXml" Target="../ink/ink2715.xml"/><Relationship Id="rId144" Type="http://schemas.openxmlformats.org/officeDocument/2006/relationships/image" Target="../media/image3430.png"/><Relationship Id="rId90" Type="http://schemas.openxmlformats.org/officeDocument/2006/relationships/customXml" Target="../ink/ink2698.xml"/><Relationship Id="rId165" Type="http://schemas.openxmlformats.org/officeDocument/2006/relationships/customXml" Target="../ink/ink2736.xml"/><Relationship Id="rId186" Type="http://schemas.openxmlformats.org/officeDocument/2006/relationships/image" Target="../media/image3451.png"/><Relationship Id="rId211" Type="http://schemas.openxmlformats.org/officeDocument/2006/relationships/customXml" Target="../ink/ink2759.xml"/><Relationship Id="rId232" Type="http://schemas.openxmlformats.org/officeDocument/2006/relationships/image" Target="../media/image3476.png"/><Relationship Id="rId253" Type="http://schemas.openxmlformats.org/officeDocument/2006/relationships/customXml" Target="../ink/ink2780.xml"/><Relationship Id="rId27" Type="http://schemas.openxmlformats.org/officeDocument/2006/relationships/image" Target="../media/image3373.png"/><Relationship Id="rId48" Type="http://schemas.openxmlformats.org/officeDocument/2006/relationships/customXml" Target="../ink/ink2677.xml"/><Relationship Id="rId69" Type="http://schemas.openxmlformats.org/officeDocument/2006/relationships/image" Target="../media/image3393.png"/><Relationship Id="rId113" Type="http://schemas.openxmlformats.org/officeDocument/2006/relationships/customXml" Target="../ink/ink2710.xml"/><Relationship Id="rId134" Type="http://schemas.openxmlformats.org/officeDocument/2006/relationships/image" Target="../media/image3425.png"/><Relationship Id="rId80" Type="http://schemas.openxmlformats.org/officeDocument/2006/relationships/customXml" Target="../ink/ink2693.xml"/><Relationship Id="rId155" Type="http://schemas.openxmlformats.org/officeDocument/2006/relationships/customXml" Target="../ink/ink2731.xml"/><Relationship Id="rId176" Type="http://schemas.openxmlformats.org/officeDocument/2006/relationships/image" Target="../media/image3446.png"/><Relationship Id="rId197" Type="http://schemas.openxmlformats.org/officeDocument/2006/relationships/customXml" Target="../ink/ink2752.xml"/><Relationship Id="rId201" Type="http://schemas.openxmlformats.org/officeDocument/2006/relationships/customXml" Target="../ink/ink2754.xml"/><Relationship Id="rId222" Type="http://schemas.openxmlformats.org/officeDocument/2006/relationships/image" Target="../media/image3471.png"/><Relationship Id="rId243" Type="http://schemas.openxmlformats.org/officeDocument/2006/relationships/customXml" Target="../ink/ink2775.xml"/><Relationship Id="rId17" Type="http://schemas.openxmlformats.org/officeDocument/2006/relationships/image" Target="../media/image3368.png"/><Relationship Id="rId38" Type="http://schemas.openxmlformats.org/officeDocument/2006/relationships/customXml" Target="../ink/ink2672.xml"/><Relationship Id="rId59" Type="http://schemas.openxmlformats.org/officeDocument/2006/relationships/image" Target="../media/image3388.png"/><Relationship Id="rId103" Type="http://schemas.openxmlformats.org/officeDocument/2006/relationships/image" Target="../media/image3410.png"/><Relationship Id="rId124" Type="http://schemas.openxmlformats.org/officeDocument/2006/relationships/image" Target="../media/image3420.png"/><Relationship Id="rId70" Type="http://schemas.openxmlformats.org/officeDocument/2006/relationships/customXml" Target="../ink/ink2688.xml"/><Relationship Id="rId91" Type="http://schemas.openxmlformats.org/officeDocument/2006/relationships/image" Target="../media/image3404.png"/><Relationship Id="rId145" Type="http://schemas.openxmlformats.org/officeDocument/2006/relationships/customXml" Target="../ink/ink2726.xml"/><Relationship Id="rId166" Type="http://schemas.openxmlformats.org/officeDocument/2006/relationships/image" Target="../media/image3441.png"/><Relationship Id="rId187" Type="http://schemas.openxmlformats.org/officeDocument/2006/relationships/customXml" Target="../ink/ink2747.xml"/><Relationship Id="rId1" Type="http://schemas.openxmlformats.org/officeDocument/2006/relationships/vmlDrawing" Target="../drawings/vmlDrawing7.vml"/><Relationship Id="rId212" Type="http://schemas.openxmlformats.org/officeDocument/2006/relationships/image" Target="../media/image3465.png"/><Relationship Id="rId233" Type="http://schemas.openxmlformats.org/officeDocument/2006/relationships/customXml" Target="../ink/ink2770.xml"/><Relationship Id="rId254" Type="http://schemas.openxmlformats.org/officeDocument/2006/relationships/image" Target="../media/image3488.png"/><Relationship Id="rId28" Type="http://schemas.openxmlformats.org/officeDocument/2006/relationships/customXml" Target="../ink/ink2667.xml"/><Relationship Id="rId49" Type="http://schemas.openxmlformats.org/officeDocument/2006/relationships/image" Target="../media/image3384.png"/><Relationship Id="rId114" Type="http://schemas.openxmlformats.org/officeDocument/2006/relationships/image" Target="../media/image3415.png"/><Relationship Id="rId60" Type="http://schemas.openxmlformats.org/officeDocument/2006/relationships/customXml" Target="../ink/ink2683.xml"/><Relationship Id="rId81" Type="http://schemas.openxmlformats.org/officeDocument/2006/relationships/image" Target="../media/image3399.png"/><Relationship Id="rId135" Type="http://schemas.openxmlformats.org/officeDocument/2006/relationships/customXml" Target="../ink/ink2721.xml"/><Relationship Id="rId156" Type="http://schemas.openxmlformats.org/officeDocument/2006/relationships/image" Target="../media/image3436.png"/><Relationship Id="rId177" Type="http://schemas.openxmlformats.org/officeDocument/2006/relationships/customXml" Target="../ink/ink2742.xml"/><Relationship Id="rId198" Type="http://schemas.openxmlformats.org/officeDocument/2006/relationships/image" Target="../media/image3457.png"/><Relationship Id="rId202" Type="http://schemas.openxmlformats.org/officeDocument/2006/relationships/image" Target="../media/image3459.png"/><Relationship Id="rId223" Type="http://schemas.openxmlformats.org/officeDocument/2006/relationships/customXml" Target="../ink/ink2765.xml"/><Relationship Id="rId244" Type="http://schemas.openxmlformats.org/officeDocument/2006/relationships/image" Target="../media/image3483.png"/><Relationship Id="rId18" Type="http://schemas.openxmlformats.org/officeDocument/2006/relationships/customXml" Target="../ink/ink2662.xml"/><Relationship Id="rId39" Type="http://schemas.openxmlformats.org/officeDocument/2006/relationships/image" Target="../media/image3379.png"/><Relationship Id="rId50" Type="http://schemas.openxmlformats.org/officeDocument/2006/relationships/customXml" Target="../ink/ink2678.xml"/><Relationship Id="rId104" Type="http://schemas.openxmlformats.org/officeDocument/2006/relationships/customXml" Target="../ink/ink2705.xml"/><Relationship Id="rId125" Type="http://schemas.openxmlformats.org/officeDocument/2006/relationships/customXml" Target="../ink/ink2716.xml"/><Relationship Id="rId146" Type="http://schemas.openxmlformats.org/officeDocument/2006/relationships/image" Target="../media/image3431.png"/><Relationship Id="rId167" Type="http://schemas.openxmlformats.org/officeDocument/2006/relationships/customXml" Target="../ink/ink2737.xml"/><Relationship Id="rId188" Type="http://schemas.openxmlformats.org/officeDocument/2006/relationships/image" Target="../media/image3452.png"/><Relationship Id="rId71" Type="http://schemas.openxmlformats.org/officeDocument/2006/relationships/image" Target="../media/image3394.png"/><Relationship Id="rId92" Type="http://schemas.openxmlformats.org/officeDocument/2006/relationships/customXml" Target="../ink/ink2699.xml"/><Relationship Id="rId213" Type="http://schemas.openxmlformats.org/officeDocument/2006/relationships/customXml" Target="../ink/ink2760.xml"/><Relationship Id="rId234" Type="http://schemas.openxmlformats.org/officeDocument/2006/relationships/image" Target="../media/image3477.png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374.png"/><Relationship Id="rId40" Type="http://schemas.openxmlformats.org/officeDocument/2006/relationships/customXml" Target="../ink/ink2673.xml"/><Relationship Id="rId115" Type="http://schemas.openxmlformats.org/officeDocument/2006/relationships/customXml" Target="../ink/ink2711.xml"/><Relationship Id="rId136" Type="http://schemas.openxmlformats.org/officeDocument/2006/relationships/image" Target="../media/image3426.png"/><Relationship Id="rId157" Type="http://schemas.openxmlformats.org/officeDocument/2006/relationships/customXml" Target="../ink/ink2732.xml"/><Relationship Id="rId178" Type="http://schemas.openxmlformats.org/officeDocument/2006/relationships/image" Target="../media/image3447.png"/><Relationship Id="rId61" Type="http://schemas.openxmlformats.org/officeDocument/2006/relationships/image" Target="../media/image3389.png"/><Relationship Id="rId82" Type="http://schemas.openxmlformats.org/officeDocument/2006/relationships/customXml" Target="../ink/ink2694.xml"/><Relationship Id="rId199" Type="http://schemas.openxmlformats.org/officeDocument/2006/relationships/customXml" Target="../ink/ink2753.xml"/><Relationship Id="rId203" Type="http://schemas.openxmlformats.org/officeDocument/2006/relationships/customXml" Target="../ink/ink2755.xml"/><Relationship Id="rId19" Type="http://schemas.openxmlformats.org/officeDocument/2006/relationships/image" Target="../media/image3369.png"/><Relationship Id="rId224" Type="http://schemas.openxmlformats.org/officeDocument/2006/relationships/image" Target="../media/image3472.png"/><Relationship Id="rId245" Type="http://schemas.openxmlformats.org/officeDocument/2006/relationships/customXml" Target="../ink/ink2776.xml"/><Relationship Id="rId30" Type="http://schemas.openxmlformats.org/officeDocument/2006/relationships/customXml" Target="../ink/ink2668.xml"/><Relationship Id="rId105" Type="http://schemas.openxmlformats.org/officeDocument/2006/relationships/image" Target="../media/image3411.png"/><Relationship Id="rId126" Type="http://schemas.openxmlformats.org/officeDocument/2006/relationships/image" Target="../media/image3421.png"/><Relationship Id="rId147" Type="http://schemas.openxmlformats.org/officeDocument/2006/relationships/customXml" Target="../ink/ink2727.xml"/><Relationship Id="rId168" Type="http://schemas.openxmlformats.org/officeDocument/2006/relationships/image" Target="../media/image3442.png"/><Relationship Id="rId51" Type="http://schemas.openxmlformats.org/officeDocument/2006/relationships/image" Target="../media/image3385.png"/><Relationship Id="rId72" Type="http://schemas.openxmlformats.org/officeDocument/2006/relationships/customXml" Target="../ink/ink2689.xml"/><Relationship Id="rId93" Type="http://schemas.openxmlformats.org/officeDocument/2006/relationships/image" Target="../media/image3405.png"/><Relationship Id="rId189" Type="http://schemas.openxmlformats.org/officeDocument/2006/relationships/customXml" Target="../ink/ink2748.xml"/><Relationship Id="rId3" Type="http://schemas.openxmlformats.org/officeDocument/2006/relationships/image" Target="NULL"/><Relationship Id="rId214" Type="http://schemas.openxmlformats.org/officeDocument/2006/relationships/image" Target="../media/image3466.png"/><Relationship Id="rId235" Type="http://schemas.openxmlformats.org/officeDocument/2006/relationships/customXml" Target="../ink/ink2771.xml"/><Relationship Id="rId116" Type="http://schemas.openxmlformats.org/officeDocument/2006/relationships/image" Target="../media/image3416.png"/><Relationship Id="rId137" Type="http://schemas.openxmlformats.org/officeDocument/2006/relationships/customXml" Target="../ink/ink2722.xml"/><Relationship Id="rId158" Type="http://schemas.openxmlformats.org/officeDocument/2006/relationships/image" Target="../media/image3437.png"/><Relationship Id="rId20" Type="http://schemas.openxmlformats.org/officeDocument/2006/relationships/customXml" Target="../ink/ink2663.xml"/><Relationship Id="rId41" Type="http://schemas.openxmlformats.org/officeDocument/2006/relationships/image" Target="../media/image3380.png"/><Relationship Id="rId62" Type="http://schemas.openxmlformats.org/officeDocument/2006/relationships/customXml" Target="../ink/ink2684.xml"/><Relationship Id="rId83" Type="http://schemas.openxmlformats.org/officeDocument/2006/relationships/image" Target="../media/image3400.png"/><Relationship Id="rId179" Type="http://schemas.openxmlformats.org/officeDocument/2006/relationships/customXml" Target="../ink/ink2743.xml"/><Relationship Id="rId190" Type="http://schemas.openxmlformats.org/officeDocument/2006/relationships/image" Target="../media/image3453.png"/><Relationship Id="rId204" Type="http://schemas.openxmlformats.org/officeDocument/2006/relationships/image" Target="../media/image3461.png"/><Relationship Id="rId225" Type="http://schemas.openxmlformats.org/officeDocument/2006/relationships/customXml" Target="../ink/ink2766.xml"/><Relationship Id="rId246" Type="http://schemas.openxmlformats.org/officeDocument/2006/relationships/image" Target="../media/image3484.png"/><Relationship Id="rId106" Type="http://schemas.openxmlformats.org/officeDocument/2006/relationships/customXml" Target="../ink/ink2706.xml"/><Relationship Id="rId127" Type="http://schemas.openxmlformats.org/officeDocument/2006/relationships/customXml" Target="../ink/ink2717.xml"/><Relationship Id="rId10" Type="http://schemas.openxmlformats.org/officeDocument/2006/relationships/customXml" Target="../ink/ink2658.xml"/><Relationship Id="rId31" Type="http://schemas.openxmlformats.org/officeDocument/2006/relationships/image" Target="../media/image3375.png"/><Relationship Id="rId52" Type="http://schemas.openxmlformats.org/officeDocument/2006/relationships/customXml" Target="../ink/ink2679.xml"/><Relationship Id="rId73" Type="http://schemas.openxmlformats.org/officeDocument/2006/relationships/image" Target="../media/image3395.png"/><Relationship Id="rId94" Type="http://schemas.openxmlformats.org/officeDocument/2006/relationships/customXml" Target="../ink/ink2700.xml"/><Relationship Id="rId148" Type="http://schemas.openxmlformats.org/officeDocument/2006/relationships/image" Target="../media/image3432.png"/><Relationship Id="rId169" Type="http://schemas.openxmlformats.org/officeDocument/2006/relationships/customXml" Target="../ink/ink2738.xml"/><Relationship Id="rId4" Type="http://schemas.openxmlformats.org/officeDocument/2006/relationships/oleObject" Target="../embeddings/oleObject19.bin"/><Relationship Id="rId180" Type="http://schemas.openxmlformats.org/officeDocument/2006/relationships/image" Target="../media/image3448.png"/><Relationship Id="rId215" Type="http://schemas.openxmlformats.org/officeDocument/2006/relationships/customXml" Target="../ink/ink2761.xml"/><Relationship Id="rId236" Type="http://schemas.openxmlformats.org/officeDocument/2006/relationships/image" Target="../media/image3478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.xml"/><Relationship Id="rId21" Type="http://schemas.openxmlformats.org/officeDocument/2006/relationships/image" Target="../media/image1198.png"/><Relationship Id="rId42" Type="http://schemas.openxmlformats.org/officeDocument/2006/relationships/customXml" Target="../ink/ink25.xml"/><Relationship Id="rId47" Type="http://schemas.openxmlformats.org/officeDocument/2006/relationships/customXml" Target="../ink/ink28.xml"/><Relationship Id="rId63" Type="http://schemas.openxmlformats.org/officeDocument/2006/relationships/customXml" Target="../ink/ink36.xml"/><Relationship Id="rId68" Type="http://schemas.openxmlformats.org/officeDocument/2006/relationships/image" Target="../media/image1221.png"/><Relationship Id="rId2" Type="http://schemas.openxmlformats.org/officeDocument/2006/relationships/customXml" Target="../ink/ink5.xml"/><Relationship Id="rId16" Type="http://schemas.openxmlformats.org/officeDocument/2006/relationships/customXml" Target="../ink/ink12.xml"/><Relationship Id="rId29" Type="http://schemas.openxmlformats.org/officeDocument/2006/relationships/image" Target="../media/image1202.png"/><Relationship Id="rId11" Type="http://schemas.openxmlformats.org/officeDocument/2006/relationships/image" Target="../media/image1193.png"/><Relationship Id="rId24" Type="http://schemas.openxmlformats.org/officeDocument/2006/relationships/customXml" Target="../ink/ink16.xml"/><Relationship Id="rId32" Type="http://schemas.openxmlformats.org/officeDocument/2006/relationships/customXml" Target="../ink/ink20.xml"/><Relationship Id="rId37" Type="http://schemas.openxmlformats.org/officeDocument/2006/relationships/image" Target="../media/image1206.png"/><Relationship Id="rId40" Type="http://schemas.openxmlformats.org/officeDocument/2006/relationships/customXml" Target="../ink/ink24.xml"/><Relationship Id="rId45" Type="http://schemas.openxmlformats.org/officeDocument/2006/relationships/customXml" Target="../ink/ink27.xml"/><Relationship Id="rId53" Type="http://schemas.openxmlformats.org/officeDocument/2006/relationships/customXml" Target="../ink/ink31.xml"/><Relationship Id="rId58" Type="http://schemas.openxmlformats.org/officeDocument/2006/relationships/image" Target="../media/image1216.png"/><Relationship Id="rId66" Type="http://schemas.openxmlformats.org/officeDocument/2006/relationships/image" Target="../media/image1220.png"/><Relationship Id="rId74" Type="http://schemas.openxmlformats.org/officeDocument/2006/relationships/image" Target="../media/image1224.png"/><Relationship Id="rId5" Type="http://schemas.openxmlformats.org/officeDocument/2006/relationships/image" Target="../media/image1190.png"/><Relationship Id="rId61" Type="http://schemas.openxmlformats.org/officeDocument/2006/relationships/customXml" Target="../ink/ink35.xml"/><Relationship Id="rId19" Type="http://schemas.openxmlformats.org/officeDocument/2006/relationships/image" Target="../media/image1197.png"/><Relationship Id="rId14" Type="http://schemas.openxmlformats.org/officeDocument/2006/relationships/customXml" Target="../ink/ink11.xml"/><Relationship Id="rId22" Type="http://schemas.openxmlformats.org/officeDocument/2006/relationships/customXml" Target="../ink/ink15.xml"/><Relationship Id="rId27" Type="http://schemas.openxmlformats.org/officeDocument/2006/relationships/image" Target="../media/image1201.png"/><Relationship Id="rId30" Type="http://schemas.openxmlformats.org/officeDocument/2006/relationships/customXml" Target="../ink/ink19.xml"/><Relationship Id="rId35" Type="http://schemas.openxmlformats.org/officeDocument/2006/relationships/image" Target="../media/image1205.png"/><Relationship Id="rId43" Type="http://schemas.openxmlformats.org/officeDocument/2006/relationships/image" Target="../media/image1209.png"/><Relationship Id="rId48" Type="http://schemas.openxmlformats.org/officeDocument/2006/relationships/image" Target="../media/image1211.png"/><Relationship Id="rId56" Type="http://schemas.openxmlformats.org/officeDocument/2006/relationships/image" Target="../media/image1215.png"/><Relationship Id="rId64" Type="http://schemas.openxmlformats.org/officeDocument/2006/relationships/image" Target="../media/image1219.png"/><Relationship Id="rId69" Type="http://schemas.openxmlformats.org/officeDocument/2006/relationships/customXml" Target="../ink/ink39.xml"/><Relationship Id="rId8" Type="http://schemas.openxmlformats.org/officeDocument/2006/relationships/customXml" Target="../ink/ink8.xml"/><Relationship Id="rId51" Type="http://schemas.openxmlformats.org/officeDocument/2006/relationships/customXml" Target="../ink/ink30.xml"/><Relationship Id="rId72" Type="http://schemas.openxmlformats.org/officeDocument/2006/relationships/image" Target="../media/image1223.png"/><Relationship Id="rId3" Type="http://schemas.openxmlformats.org/officeDocument/2006/relationships/image" Target="../media/image1044.png"/><Relationship Id="rId12" Type="http://schemas.openxmlformats.org/officeDocument/2006/relationships/customXml" Target="../ink/ink10.xml"/><Relationship Id="rId17" Type="http://schemas.openxmlformats.org/officeDocument/2006/relationships/image" Target="../media/image1196.png"/><Relationship Id="rId25" Type="http://schemas.openxmlformats.org/officeDocument/2006/relationships/image" Target="../media/image1200.png"/><Relationship Id="rId33" Type="http://schemas.openxmlformats.org/officeDocument/2006/relationships/image" Target="../media/image1204.png"/><Relationship Id="rId38" Type="http://schemas.openxmlformats.org/officeDocument/2006/relationships/customXml" Target="../ink/ink23.xml"/><Relationship Id="rId46" Type="http://schemas.openxmlformats.org/officeDocument/2006/relationships/image" Target="../media/image1210.png"/><Relationship Id="rId59" Type="http://schemas.openxmlformats.org/officeDocument/2006/relationships/customXml" Target="../ink/ink34.xml"/><Relationship Id="rId67" Type="http://schemas.openxmlformats.org/officeDocument/2006/relationships/customXml" Target="../ink/ink38.xml"/><Relationship Id="rId20" Type="http://schemas.openxmlformats.org/officeDocument/2006/relationships/customXml" Target="../ink/ink14.xml"/><Relationship Id="rId41" Type="http://schemas.openxmlformats.org/officeDocument/2006/relationships/image" Target="../media/image1208.png"/><Relationship Id="rId54" Type="http://schemas.openxmlformats.org/officeDocument/2006/relationships/image" Target="../media/image1214.png"/><Relationship Id="rId62" Type="http://schemas.openxmlformats.org/officeDocument/2006/relationships/image" Target="../media/image1218.png"/><Relationship Id="rId70" Type="http://schemas.openxmlformats.org/officeDocument/2006/relationships/image" Target="../media/image1222.png"/><Relationship Id="rId75" Type="http://schemas.openxmlformats.org/officeDocument/2006/relationships/customXml" Target="../ink/ink4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7.xml"/><Relationship Id="rId15" Type="http://schemas.openxmlformats.org/officeDocument/2006/relationships/image" Target="../media/image1195.png"/><Relationship Id="rId23" Type="http://schemas.openxmlformats.org/officeDocument/2006/relationships/image" Target="../media/image1199.png"/><Relationship Id="rId28" Type="http://schemas.openxmlformats.org/officeDocument/2006/relationships/customXml" Target="../ink/ink18.xml"/><Relationship Id="rId36" Type="http://schemas.openxmlformats.org/officeDocument/2006/relationships/customXml" Target="../ink/ink22.xml"/><Relationship Id="rId49" Type="http://schemas.openxmlformats.org/officeDocument/2006/relationships/customXml" Target="../ink/ink29.xml"/><Relationship Id="rId57" Type="http://schemas.openxmlformats.org/officeDocument/2006/relationships/customXml" Target="../ink/ink33.xml"/><Relationship Id="rId10" Type="http://schemas.openxmlformats.org/officeDocument/2006/relationships/customXml" Target="../ink/ink9.xml"/><Relationship Id="rId31" Type="http://schemas.openxmlformats.org/officeDocument/2006/relationships/image" Target="../media/image1203.png"/><Relationship Id="rId44" Type="http://schemas.openxmlformats.org/officeDocument/2006/relationships/customXml" Target="../ink/ink26.xml"/><Relationship Id="rId52" Type="http://schemas.openxmlformats.org/officeDocument/2006/relationships/image" Target="../media/image1213.png"/><Relationship Id="rId60" Type="http://schemas.openxmlformats.org/officeDocument/2006/relationships/image" Target="../media/image1217.png"/><Relationship Id="rId65" Type="http://schemas.openxmlformats.org/officeDocument/2006/relationships/customXml" Target="../ink/ink37.xml"/><Relationship Id="rId73" Type="http://schemas.openxmlformats.org/officeDocument/2006/relationships/customXml" Target="../ink/ink41.xml"/><Relationship Id="rId4" Type="http://schemas.openxmlformats.org/officeDocument/2006/relationships/customXml" Target="../ink/ink6.xml"/><Relationship Id="rId9" Type="http://schemas.openxmlformats.org/officeDocument/2006/relationships/image" Target="../media/image1192.png"/><Relationship Id="rId13" Type="http://schemas.openxmlformats.org/officeDocument/2006/relationships/image" Target="../media/image1194.png"/><Relationship Id="rId18" Type="http://schemas.openxmlformats.org/officeDocument/2006/relationships/customXml" Target="../ink/ink13.xml"/><Relationship Id="rId39" Type="http://schemas.openxmlformats.org/officeDocument/2006/relationships/image" Target="../media/image1207.png"/><Relationship Id="rId34" Type="http://schemas.openxmlformats.org/officeDocument/2006/relationships/customXml" Target="../ink/ink21.xml"/><Relationship Id="rId50" Type="http://schemas.openxmlformats.org/officeDocument/2006/relationships/image" Target="../media/image1212.png"/><Relationship Id="rId55" Type="http://schemas.openxmlformats.org/officeDocument/2006/relationships/customXml" Target="../ink/ink32.xml"/><Relationship Id="rId76" Type="http://schemas.openxmlformats.org/officeDocument/2006/relationships/image" Target="../media/image1225.png"/><Relationship Id="rId7" Type="http://schemas.openxmlformats.org/officeDocument/2006/relationships/image" Target="../media/image1191.png"/><Relationship Id="rId71" Type="http://schemas.openxmlformats.org/officeDocument/2006/relationships/customXml" Target="../ink/ink40.xml"/></Relationships>
</file>

<file path=ppt/slides/_rels/slide20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1148.png"/><Relationship Id="rId21" Type="http://schemas.openxmlformats.org/officeDocument/2006/relationships/image" Target="../media/image409.png"/><Relationship Id="rId170" Type="http://schemas.openxmlformats.org/officeDocument/2006/relationships/customXml" Target="../ink/ink2863.xml"/><Relationship Id="rId268" Type="http://schemas.openxmlformats.org/officeDocument/2006/relationships/image" Target="../media/image528.png"/><Relationship Id="rId475" Type="http://schemas.openxmlformats.org/officeDocument/2006/relationships/customXml" Target="../ink/ink3017.xml"/><Relationship Id="rId682" Type="http://schemas.openxmlformats.org/officeDocument/2006/relationships/image" Target="../media/image733.png"/><Relationship Id="rId128" Type="http://schemas.openxmlformats.org/officeDocument/2006/relationships/image" Target="../media/image459.png"/><Relationship Id="rId335" Type="http://schemas.openxmlformats.org/officeDocument/2006/relationships/customXml" Target="../ink/ink2946.xml"/><Relationship Id="rId542" Type="http://schemas.openxmlformats.org/officeDocument/2006/relationships/customXml" Target="../ink/ink3051.xml"/><Relationship Id="rId987" Type="http://schemas.openxmlformats.org/officeDocument/2006/relationships/image" Target="../media/image884.png"/><Relationship Id="rId1172" Type="http://schemas.openxmlformats.org/officeDocument/2006/relationships/image" Target="../media/image976.png"/><Relationship Id="rId402" Type="http://schemas.openxmlformats.org/officeDocument/2006/relationships/image" Target="../media/image595.png"/><Relationship Id="rId847" Type="http://schemas.openxmlformats.org/officeDocument/2006/relationships/customXml" Target="../ink/ink3205.xml"/><Relationship Id="rId1032" Type="http://schemas.openxmlformats.org/officeDocument/2006/relationships/image" Target="../media/image906.png"/><Relationship Id="rId1477" Type="http://schemas.openxmlformats.org/officeDocument/2006/relationships/customXml" Target="../ink/ink3523.xml"/><Relationship Id="rId707" Type="http://schemas.openxmlformats.org/officeDocument/2006/relationships/customXml" Target="../ink/ink3134.xml"/><Relationship Id="rId914" Type="http://schemas.openxmlformats.org/officeDocument/2006/relationships/image" Target="../media/image848.png"/><Relationship Id="rId1337" Type="http://schemas.openxmlformats.org/officeDocument/2006/relationships/customXml" Target="../ink/ink3452.xml"/><Relationship Id="rId1544" Type="http://schemas.openxmlformats.org/officeDocument/2006/relationships/image" Target="../media/image1159.png"/><Relationship Id="rId43" Type="http://schemas.openxmlformats.org/officeDocument/2006/relationships/image" Target="../media/image419.png"/><Relationship Id="rId1404" Type="http://schemas.openxmlformats.org/officeDocument/2006/relationships/customXml" Target="../ink/ink3486.xml"/><Relationship Id="rId192" Type="http://schemas.openxmlformats.org/officeDocument/2006/relationships/customXml" Target="../ink/ink2874.xml"/><Relationship Id="rId497" Type="http://schemas.openxmlformats.org/officeDocument/2006/relationships/image" Target="../media/image641.png"/><Relationship Id="rId357" Type="http://schemas.openxmlformats.org/officeDocument/2006/relationships/customXml" Target="../ink/ink2957.xml"/><Relationship Id="rId1194" Type="http://schemas.openxmlformats.org/officeDocument/2006/relationships/customXml" Target="../ink/ink3380.xml"/><Relationship Id="rId217" Type="http://schemas.openxmlformats.org/officeDocument/2006/relationships/customXml" Target="../ink/ink2887.xml"/><Relationship Id="rId564" Type="http://schemas.openxmlformats.org/officeDocument/2006/relationships/image" Target="../media/image674.png"/><Relationship Id="rId771" Type="http://schemas.openxmlformats.org/officeDocument/2006/relationships/customXml" Target="../ink/ink3166.xml"/><Relationship Id="rId869" Type="http://schemas.openxmlformats.org/officeDocument/2006/relationships/customXml" Target="../ink/ink3216.xml"/><Relationship Id="rId1499" Type="http://schemas.openxmlformats.org/officeDocument/2006/relationships/customXml" Target="../ink/ink3534.xml"/><Relationship Id="rId424" Type="http://schemas.openxmlformats.org/officeDocument/2006/relationships/customXml" Target="../ink/ink2991.xml"/><Relationship Id="rId631" Type="http://schemas.openxmlformats.org/officeDocument/2006/relationships/customXml" Target="../ink/ink3096.xml"/><Relationship Id="rId729" Type="http://schemas.openxmlformats.org/officeDocument/2006/relationships/customXml" Target="../ink/ink3145.xml"/><Relationship Id="rId1054" Type="http://schemas.openxmlformats.org/officeDocument/2006/relationships/image" Target="../media/image917.png"/><Relationship Id="rId1261" Type="http://schemas.openxmlformats.org/officeDocument/2006/relationships/image" Target="../media/image1020.png"/><Relationship Id="rId1359" Type="http://schemas.openxmlformats.org/officeDocument/2006/relationships/customXml" Target="../ink/ink3463.xml"/><Relationship Id="rId936" Type="http://schemas.openxmlformats.org/officeDocument/2006/relationships/image" Target="../media/image859.png"/><Relationship Id="rId1121" Type="http://schemas.openxmlformats.org/officeDocument/2006/relationships/customXml" Target="../ink/ink3343.xml"/><Relationship Id="rId1219" Type="http://schemas.openxmlformats.org/officeDocument/2006/relationships/image" Target="../media/image999.png"/><Relationship Id="rId1566" Type="http://schemas.openxmlformats.org/officeDocument/2006/relationships/image" Target="../media/image1170.png"/><Relationship Id="rId65" Type="http://schemas.openxmlformats.org/officeDocument/2006/relationships/image" Target="../media/image429.png"/><Relationship Id="rId1426" Type="http://schemas.openxmlformats.org/officeDocument/2006/relationships/customXml" Target="../ink/ink3497.xml"/><Relationship Id="rId281" Type="http://schemas.openxmlformats.org/officeDocument/2006/relationships/customXml" Target="../ink/ink2919.xml"/><Relationship Id="rId141" Type="http://schemas.openxmlformats.org/officeDocument/2006/relationships/customXml" Target="../ink/ink2848.xml"/><Relationship Id="rId379" Type="http://schemas.openxmlformats.org/officeDocument/2006/relationships/customXml" Target="../ink/ink2968.xml"/><Relationship Id="rId586" Type="http://schemas.openxmlformats.org/officeDocument/2006/relationships/image" Target="../media/image685.png"/><Relationship Id="rId793" Type="http://schemas.openxmlformats.org/officeDocument/2006/relationships/customXml" Target="../ink/ink3177.xml"/><Relationship Id="rId7" Type="http://schemas.openxmlformats.org/officeDocument/2006/relationships/image" Target="../media/image401.wmf"/><Relationship Id="rId239" Type="http://schemas.openxmlformats.org/officeDocument/2006/relationships/customXml" Target="../ink/ink2898.xml"/><Relationship Id="rId446" Type="http://schemas.openxmlformats.org/officeDocument/2006/relationships/customXml" Target="../ink/ink3002.xml"/><Relationship Id="rId653" Type="http://schemas.openxmlformats.org/officeDocument/2006/relationships/customXml" Target="../ink/ink3107.xml"/><Relationship Id="rId1076" Type="http://schemas.openxmlformats.org/officeDocument/2006/relationships/image" Target="../media/image928.png"/><Relationship Id="rId1283" Type="http://schemas.openxmlformats.org/officeDocument/2006/relationships/image" Target="../media/image1031.png"/><Relationship Id="rId1490" Type="http://schemas.openxmlformats.org/officeDocument/2006/relationships/image" Target="../media/image1133.png"/><Relationship Id="rId306" Type="http://schemas.openxmlformats.org/officeDocument/2006/relationships/image" Target="../media/image547.png"/><Relationship Id="rId860" Type="http://schemas.openxmlformats.org/officeDocument/2006/relationships/image" Target="../media/image821.png"/><Relationship Id="rId958" Type="http://schemas.openxmlformats.org/officeDocument/2006/relationships/image" Target="../media/image870.png"/><Relationship Id="rId1143" Type="http://schemas.openxmlformats.org/officeDocument/2006/relationships/customXml" Target="../ink/ink3354.xml"/><Relationship Id="rId1588" Type="http://schemas.openxmlformats.org/officeDocument/2006/relationships/image" Target="../media/image1181.png"/><Relationship Id="rId87" Type="http://schemas.openxmlformats.org/officeDocument/2006/relationships/image" Target="../media/image440.png"/><Relationship Id="rId513" Type="http://schemas.openxmlformats.org/officeDocument/2006/relationships/image" Target="../media/image649.png"/><Relationship Id="rId720" Type="http://schemas.openxmlformats.org/officeDocument/2006/relationships/image" Target="../media/image752.png"/><Relationship Id="rId818" Type="http://schemas.openxmlformats.org/officeDocument/2006/relationships/image" Target="../media/image801.png"/><Relationship Id="rId1350" Type="http://schemas.openxmlformats.org/officeDocument/2006/relationships/image" Target="../media/image1065.png"/><Relationship Id="rId1448" Type="http://schemas.openxmlformats.org/officeDocument/2006/relationships/customXml" Target="../ink/ink3508.xml"/><Relationship Id="rId1003" Type="http://schemas.openxmlformats.org/officeDocument/2006/relationships/image" Target="../media/image892.png"/><Relationship Id="rId1210" Type="http://schemas.openxmlformats.org/officeDocument/2006/relationships/customXml" Target="../ink/ink3388.xml"/><Relationship Id="rId1308" Type="http://schemas.openxmlformats.org/officeDocument/2006/relationships/image" Target="../media/image1043.png"/><Relationship Id="rId1515" Type="http://schemas.openxmlformats.org/officeDocument/2006/relationships/customXml" Target="../ink/ink3543.xml"/><Relationship Id="rId14" Type="http://schemas.openxmlformats.org/officeDocument/2006/relationships/customXml" Target="../ink/ink2784.xml"/><Relationship Id="rId163" Type="http://schemas.openxmlformats.org/officeDocument/2006/relationships/image" Target="../media/image476.png"/><Relationship Id="rId370" Type="http://schemas.openxmlformats.org/officeDocument/2006/relationships/image" Target="../media/image579.png"/><Relationship Id="rId230" Type="http://schemas.openxmlformats.org/officeDocument/2006/relationships/image" Target="../media/image509.png"/><Relationship Id="rId468" Type="http://schemas.openxmlformats.org/officeDocument/2006/relationships/image" Target="../media/image627.png"/><Relationship Id="rId675" Type="http://schemas.openxmlformats.org/officeDocument/2006/relationships/customXml" Target="../ink/ink3118.xml"/><Relationship Id="rId882" Type="http://schemas.openxmlformats.org/officeDocument/2006/relationships/image" Target="../media/image832.png"/><Relationship Id="rId1098" Type="http://schemas.openxmlformats.org/officeDocument/2006/relationships/image" Target="../media/image939.png"/><Relationship Id="rId328" Type="http://schemas.openxmlformats.org/officeDocument/2006/relationships/image" Target="../media/image558.png"/><Relationship Id="rId535" Type="http://schemas.openxmlformats.org/officeDocument/2006/relationships/image" Target="../media/image660.png"/><Relationship Id="rId742" Type="http://schemas.openxmlformats.org/officeDocument/2006/relationships/image" Target="../media/image763.png"/><Relationship Id="rId1165" Type="http://schemas.openxmlformats.org/officeDocument/2006/relationships/customXml" Target="../ink/ink3365.xml"/><Relationship Id="rId1372" Type="http://schemas.openxmlformats.org/officeDocument/2006/relationships/image" Target="../media/image1076.png"/><Relationship Id="rId602" Type="http://schemas.openxmlformats.org/officeDocument/2006/relationships/image" Target="../media/image693.png"/><Relationship Id="rId1025" Type="http://schemas.openxmlformats.org/officeDocument/2006/relationships/customXml" Target="../ink/ink3295.xml"/><Relationship Id="rId1232" Type="http://schemas.openxmlformats.org/officeDocument/2006/relationships/customXml" Target="../ink/ink3399.xml"/><Relationship Id="rId907" Type="http://schemas.openxmlformats.org/officeDocument/2006/relationships/customXml" Target="../ink/ink3235.xml"/><Relationship Id="rId1537" Type="http://schemas.openxmlformats.org/officeDocument/2006/relationships/customXml" Target="../ink/ink3554.xml"/><Relationship Id="rId36" Type="http://schemas.openxmlformats.org/officeDocument/2006/relationships/customXml" Target="../ink/ink2795.xml"/><Relationship Id="rId185" Type="http://schemas.openxmlformats.org/officeDocument/2006/relationships/image" Target="../media/image487.png"/><Relationship Id="rId392" Type="http://schemas.openxmlformats.org/officeDocument/2006/relationships/image" Target="../media/image590.png"/><Relationship Id="rId697" Type="http://schemas.openxmlformats.org/officeDocument/2006/relationships/customXml" Target="../ink/ink3129.xml"/><Relationship Id="rId252" Type="http://schemas.openxmlformats.org/officeDocument/2006/relationships/image" Target="../media/image520.png"/><Relationship Id="rId1187" Type="http://schemas.openxmlformats.org/officeDocument/2006/relationships/customXml" Target="../ink/ink3376.xml"/><Relationship Id="rId112" Type="http://schemas.openxmlformats.org/officeDocument/2006/relationships/image" Target="../media/image451.png"/><Relationship Id="rId557" Type="http://schemas.openxmlformats.org/officeDocument/2006/relationships/image" Target="../media/image671.png"/><Relationship Id="rId764" Type="http://schemas.openxmlformats.org/officeDocument/2006/relationships/image" Target="../media/image774.png"/><Relationship Id="rId971" Type="http://schemas.openxmlformats.org/officeDocument/2006/relationships/customXml" Target="../ink/ink3267.xml"/><Relationship Id="rId1394" Type="http://schemas.openxmlformats.org/officeDocument/2006/relationships/customXml" Target="../ink/ink3481.xml"/><Relationship Id="rId417" Type="http://schemas.openxmlformats.org/officeDocument/2006/relationships/customXml" Target="../ink/ink2987.xml"/><Relationship Id="rId624" Type="http://schemas.openxmlformats.org/officeDocument/2006/relationships/image" Target="../media/image704.png"/><Relationship Id="rId831" Type="http://schemas.openxmlformats.org/officeDocument/2006/relationships/image" Target="../media/image807.png"/><Relationship Id="rId1047" Type="http://schemas.openxmlformats.org/officeDocument/2006/relationships/customXml" Target="../ink/ink3306.xml"/><Relationship Id="rId1254" Type="http://schemas.openxmlformats.org/officeDocument/2006/relationships/customXml" Target="../ink/ink3410.xml"/><Relationship Id="rId1461" Type="http://schemas.openxmlformats.org/officeDocument/2006/relationships/customXml" Target="../ink/ink3515.xml"/><Relationship Id="rId929" Type="http://schemas.openxmlformats.org/officeDocument/2006/relationships/customXml" Target="../ink/ink3246.xml"/><Relationship Id="rId1114" Type="http://schemas.openxmlformats.org/officeDocument/2006/relationships/image" Target="../media/image947.png"/><Relationship Id="rId1321" Type="http://schemas.openxmlformats.org/officeDocument/2006/relationships/customXml" Target="../ink/ink3444.xml"/><Relationship Id="rId1559" Type="http://schemas.openxmlformats.org/officeDocument/2006/relationships/customXml" Target="../ink/ink3565.xml"/><Relationship Id="rId58" Type="http://schemas.openxmlformats.org/officeDocument/2006/relationships/customXml" Target="../ink/ink2806.xml"/><Relationship Id="rId1419" Type="http://schemas.openxmlformats.org/officeDocument/2006/relationships/image" Target="../media/image215.png"/><Relationship Id="rId274" Type="http://schemas.openxmlformats.org/officeDocument/2006/relationships/image" Target="../media/image531.png"/><Relationship Id="rId481" Type="http://schemas.openxmlformats.org/officeDocument/2006/relationships/customXml" Target="../ink/ink3020.xml"/><Relationship Id="rId134" Type="http://schemas.openxmlformats.org/officeDocument/2006/relationships/image" Target="../media/image462.png"/><Relationship Id="rId579" Type="http://schemas.openxmlformats.org/officeDocument/2006/relationships/customXml" Target="../ink/ink3070.xml"/><Relationship Id="rId786" Type="http://schemas.openxmlformats.org/officeDocument/2006/relationships/image" Target="../media/image785.png"/><Relationship Id="rId993" Type="http://schemas.openxmlformats.org/officeDocument/2006/relationships/image" Target="../media/image887.png"/><Relationship Id="rId341" Type="http://schemas.openxmlformats.org/officeDocument/2006/relationships/customXml" Target="../ink/ink2949.xml"/><Relationship Id="rId439" Type="http://schemas.openxmlformats.org/officeDocument/2006/relationships/image" Target="../media/image613.png"/><Relationship Id="rId646" Type="http://schemas.openxmlformats.org/officeDocument/2006/relationships/image" Target="../media/image715.png"/><Relationship Id="rId1069" Type="http://schemas.openxmlformats.org/officeDocument/2006/relationships/customXml" Target="../ink/ink3317.xml"/><Relationship Id="rId1276" Type="http://schemas.openxmlformats.org/officeDocument/2006/relationships/customXml" Target="../ink/ink3421.xml"/><Relationship Id="rId1483" Type="http://schemas.openxmlformats.org/officeDocument/2006/relationships/customXml" Target="../ink/ink3526.xml"/><Relationship Id="rId201" Type="http://schemas.openxmlformats.org/officeDocument/2006/relationships/image" Target="../media/image495.png"/><Relationship Id="rId506" Type="http://schemas.openxmlformats.org/officeDocument/2006/relationships/customXml" Target="../ink/ink3033.xml"/><Relationship Id="rId853" Type="http://schemas.openxmlformats.org/officeDocument/2006/relationships/customXml" Target="../ink/ink3208.xml"/><Relationship Id="rId1136" Type="http://schemas.openxmlformats.org/officeDocument/2006/relationships/image" Target="../media/image958.png"/><Relationship Id="rId713" Type="http://schemas.openxmlformats.org/officeDocument/2006/relationships/customXml" Target="../ink/ink3137.xml"/><Relationship Id="rId920" Type="http://schemas.openxmlformats.org/officeDocument/2006/relationships/image" Target="../media/image851.png"/><Relationship Id="rId1343" Type="http://schemas.openxmlformats.org/officeDocument/2006/relationships/customXml" Target="../ink/ink3455.xml"/><Relationship Id="rId1550" Type="http://schemas.openxmlformats.org/officeDocument/2006/relationships/image" Target="../media/image1162.png"/><Relationship Id="rId1203" Type="http://schemas.openxmlformats.org/officeDocument/2006/relationships/image" Target="../media/image991.png"/><Relationship Id="rId1410" Type="http://schemas.openxmlformats.org/officeDocument/2006/relationships/customXml" Target="../ink/ink3489.xml"/><Relationship Id="rId1508" Type="http://schemas.openxmlformats.org/officeDocument/2006/relationships/customXml" Target="../ink/ink3539.xml"/><Relationship Id="rId296" Type="http://schemas.openxmlformats.org/officeDocument/2006/relationships/image" Target="../media/image542.png"/><Relationship Id="rId156" Type="http://schemas.openxmlformats.org/officeDocument/2006/relationships/customXml" Target="../ink/ink2856.xml"/><Relationship Id="rId363" Type="http://schemas.openxmlformats.org/officeDocument/2006/relationships/customXml" Target="../ink/ink2960.xml"/><Relationship Id="rId570" Type="http://schemas.openxmlformats.org/officeDocument/2006/relationships/image" Target="../media/image677.png"/><Relationship Id="rId223" Type="http://schemas.openxmlformats.org/officeDocument/2006/relationships/customXml" Target="../ink/ink2890.xml"/><Relationship Id="rId430" Type="http://schemas.openxmlformats.org/officeDocument/2006/relationships/customXml" Target="../ink/ink2994.xml"/><Relationship Id="rId668" Type="http://schemas.openxmlformats.org/officeDocument/2006/relationships/image" Target="../media/image726.png"/><Relationship Id="rId875" Type="http://schemas.openxmlformats.org/officeDocument/2006/relationships/customXml" Target="../ink/ink3219.xml"/><Relationship Id="rId1060" Type="http://schemas.openxmlformats.org/officeDocument/2006/relationships/image" Target="../media/image920.png"/><Relationship Id="rId1298" Type="http://schemas.openxmlformats.org/officeDocument/2006/relationships/customXml" Target="../ink/ink3432.xml"/><Relationship Id="rId528" Type="http://schemas.openxmlformats.org/officeDocument/2006/relationships/customXml" Target="../ink/ink3044.xml"/><Relationship Id="rId735" Type="http://schemas.openxmlformats.org/officeDocument/2006/relationships/customXml" Target="../ink/ink3148.xml"/><Relationship Id="rId942" Type="http://schemas.openxmlformats.org/officeDocument/2006/relationships/image" Target="../media/image862.png"/><Relationship Id="rId1158" Type="http://schemas.openxmlformats.org/officeDocument/2006/relationships/image" Target="../media/image969.png"/><Relationship Id="rId1365" Type="http://schemas.openxmlformats.org/officeDocument/2006/relationships/customXml" Target="../ink/ink3466.xml"/><Relationship Id="rId1572" Type="http://schemas.openxmlformats.org/officeDocument/2006/relationships/image" Target="../media/image1173.png"/><Relationship Id="rId1018" Type="http://schemas.openxmlformats.org/officeDocument/2006/relationships/customXml" Target="../ink/ink3291.xml"/><Relationship Id="rId1225" Type="http://schemas.openxmlformats.org/officeDocument/2006/relationships/image" Target="../media/image1002.png"/><Relationship Id="rId1432" Type="http://schemas.openxmlformats.org/officeDocument/2006/relationships/customXml" Target="../ink/ink3500.xml"/><Relationship Id="rId71" Type="http://schemas.openxmlformats.org/officeDocument/2006/relationships/image" Target="../media/image432.png"/><Relationship Id="rId802" Type="http://schemas.openxmlformats.org/officeDocument/2006/relationships/image" Target="../media/image793.png"/><Relationship Id="rId29" Type="http://schemas.openxmlformats.org/officeDocument/2006/relationships/image" Target="../media/image413.png"/><Relationship Id="rId178" Type="http://schemas.openxmlformats.org/officeDocument/2006/relationships/customXml" Target="../ink/ink2867.xml"/><Relationship Id="rId385" Type="http://schemas.openxmlformats.org/officeDocument/2006/relationships/customXml" Target="../ink/ink2971.xml"/><Relationship Id="rId592" Type="http://schemas.openxmlformats.org/officeDocument/2006/relationships/image" Target="../media/image688.png"/><Relationship Id="rId245" Type="http://schemas.openxmlformats.org/officeDocument/2006/relationships/customXml" Target="../ink/ink2901.xml"/><Relationship Id="rId452" Type="http://schemas.openxmlformats.org/officeDocument/2006/relationships/customXml" Target="../ink/ink3005.xml"/><Relationship Id="rId897" Type="http://schemas.openxmlformats.org/officeDocument/2006/relationships/customXml" Target="../ink/ink3230.xml"/><Relationship Id="rId1082" Type="http://schemas.openxmlformats.org/officeDocument/2006/relationships/image" Target="../media/image931.png"/><Relationship Id="rId105" Type="http://schemas.openxmlformats.org/officeDocument/2006/relationships/customXml" Target="../ink/ink2830.xml"/><Relationship Id="rId312" Type="http://schemas.openxmlformats.org/officeDocument/2006/relationships/image" Target="../media/image550.png"/><Relationship Id="rId757" Type="http://schemas.openxmlformats.org/officeDocument/2006/relationships/customXml" Target="../ink/ink3159.xml"/><Relationship Id="rId964" Type="http://schemas.openxmlformats.org/officeDocument/2006/relationships/image" Target="../media/image873.png"/><Relationship Id="rId1387" Type="http://schemas.openxmlformats.org/officeDocument/2006/relationships/image" Target="../media/image1083.png"/><Relationship Id="rId93" Type="http://schemas.openxmlformats.org/officeDocument/2006/relationships/image" Target="../media/image442.png"/><Relationship Id="rId617" Type="http://schemas.openxmlformats.org/officeDocument/2006/relationships/customXml" Target="../ink/ink3089.xml"/><Relationship Id="rId824" Type="http://schemas.openxmlformats.org/officeDocument/2006/relationships/customXml" Target="../ink/ink3193.xml"/><Relationship Id="rId1247" Type="http://schemas.openxmlformats.org/officeDocument/2006/relationships/image" Target="../media/image1013.png"/><Relationship Id="rId1454" Type="http://schemas.openxmlformats.org/officeDocument/2006/relationships/customXml" Target="../ink/ink3511.xml"/><Relationship Id="rId1107" Type="http://schemas.openxmlformats.org/officeDocument/2006/relationships/customXml" Target="../ink/ink3336.xml"/><Relationship Id="rId1314" Type="http://schemas.openxmlformats.org/officeDocument/2006/relationships/image" Target="../media/image1047.png"/><Relationship Id="rId1521" Type="http://schemas.openxmlformats.org/officeDocument/2006/relationships/customXml" Target="../ink/ink3546.xml"/><Relationship Id="rId20" Type="http://schemas.openxmlformats.org/officeDocument/2006/relationships/customXml" Target="../ink/ink2787.xml"/><Relationship Id="rId267" Type="http://schemas.openxmlformats.org/officeDocument/2006/relationships/customXml" Target="../ink/ink2912.xml"/><Relationship Id="rId474" Type="http://schemas.openxmlformats.org/officeDocument/2006/relationships/image" Target="../media/image630.png"/><Relationship Id="rId127" Type="http://schemas.openxmlformats.org/officeDocument/2006/relationships/customXml" Target="../ink/ink2841.xml"/><Relationship Id="rId681" Type="http://schemas.openxmlformats.org/officeDocument/2006/relationships/customXml" Target="../ink/ink3121.xml"/><Relationship Id="rId779" Type="http://schemas.openxmlformats.org/officeDocument/2006/relationships/customXml" Target="../ink/ink3170.xml"/><Relationship Id="rId986" Type="http://schemas.openxmlformats.org/officeDocument/2006/relationships/customXml" Target="../ink/ink3275.xml"/><Relationship Id="rId334" Type="http://schemas.openxmlformats.org/officeDocument/2006/relationships/image" Target="../media/image561.png"/><Relationship Id="rId541" Type="http://schemas.openxmlformats.org/officeDocument/2006/relationships/image" Target="../media/image663.png"/><Relationship Id="rId639" Type="http://schemas.openxmlformats.org/officeDocument/2006/relationships/customXml" Target="../ink/ink3100.xml"/><Relationship Id="rId1171" Type="http://schemas.openxmlformats.org/officeDocument/2006/relationships/customXml" Target="../ink/ink3368.xml"/><Relationship Id="rId1269" Type="http://schemas.openxmlformats.org/officeDocument/2006/relationships/image" Target="../media/image1024.png"/><Relationship Id="rId1476" Type="http://schemas.openxmlformats.org/officeDocument/2006/relationships/image" Target="../media/image1126.png"/><Relationship Id="rId401" Type="http://schemas.openxmlformats.org/officeDocument/2006/relationships/customXml" Target="../ink/ink2979.xml"/><Relationship Id="rId846" Type="http://schemas.openxmlformats.org/officeDocument/2006/relationships/image" Target="../media/image814.png"/><Relationship Id="rId1031" Type="http://schemas.openxmlformats.org/officeDocument/2006/relationships/customXml" Target="../ink/ink3298.xml"/><Relationship Id="rId1129" Type="http://schemas.openxmlformats.org/officeDocument/2006/relationships/customXml" Target="../ink/ink3347.xml"/><Relationship Id="rId706" Type="http://schemas.openxmlformats.org/officeDocument/2006/relationships/image" Target="../media/image745.png"/><Relationship Id="rId913" Type="http://schemas.openxmlformats.org/officeDocument/2006/relationships/customXml" Target="../ink/ink3238.xml"/><Relationship Id="rId1336" Type="http://schemas.openxmlformats.org/officeDocument/2006/relationships/image" Target="../media/image1058.png"/><Relationship Id="rId1543" Type="http://schemas.openxmlformats.org/officeDocument/2006/relationships/customXml" Target="../ink/ink3557.xml"/><Relationship Id="rId42" Type="http://schemas.openxmlformats.org/officeDocument/2006/relationships/customXml" Target="../ink/ink2798.xml"/><Relationship Id="rId1403" Type="http://schemas.openxmlformats.org/officeDocument/2006/relationships/image" Target="../media/image1091.png"/><Relationship Id="rId191" Type="http://schemas.openxmlformats.org/officeDocument/2006/relationships/image" Target="../media/image490.png"/><Relationship Id="rId289" Type="http://schemas.openxmlformats.org/officeDocument/2006/relationships/customXml" Target="../ink/ink2923.xml"/><Relationship Id="rId496" Type="http://schemas.openxmlformats.org/officeDocument/2006/relationships/customXml" Target="../ink/ink3028.xml"/><Relationship Id="rId149" Type="http://schemas.openxmlformats.org/officeDocument/2006/relationships/image" Target="../media/image469.png"/><Relationship Id="rId356" Type="http://schemas.openxmlformats.org/officeDocument/2006/relationships/image" Target="../media/image572.png"/><Relationship Id="rId563" Type="http://schemas.openxmlformats.org/officeDocument/2006/relationships/customXml" Target="../ink/ink3062.xml"/><Relationship Id="rId770" Type="http://schemas.openxmlformats.org/officeDocument/2006/relationships/image" Target="../media/image777.png"/><Relationship Id="rId1193" Type="http://schemas.openxmlformats.org/officeDocument/2006/relationships/customXml" Target="../ink/ink3379.xml"/><Relationship Id="rId216" Type="http://schemas.openxmlformats.org/officeDocument/2006/relationships/image" Target="../media/image502.png"/><Relationship Id="rId423" Type="http://schemas.openxmlformats.org/officeDocument/2006/relationships/image" Target="../media/image605.png"/><Relationship Id="rId868" Type="http://schemas.openxmlformats.org/officeDocument/2006/relationships/image" Target="../media/image825.png"/><Relationship Id="rId1053" Type="http://schemas.openxmlformats.org/officeDocument/2006/relationships/customXml" Target="../ink/ink3309.xml"/><Relationship Id="rId1260" Type="http://schemas.openxmlformats.org/officeDocument/2006/relationships/customXml" Target="../ink/ink3413.xml"/><Relationship Id="rId1498" Type="http://schemas.openxmlformats.org/officeDocument/2006/relationships/image" Target="../media/image1137.png"/><Relationship Id="rId630" Type="http://schemas.openxmlformats.org/officeDocument/2006/relationships/image" Target="../media/image707.png"/><Relationship Id="rId728" Type="http://schemas.openxmlformats.org/officeDocument/2006/relationships/image" Target="../media/image756.png"/><Relationship Id="rId935" Type="http://schemas.openxmlformats.org/officeDocument/2006/relationships/customXml" Target="../ink/ink3249.xml"/><Relationship Id="rId1358" Type="http://schemas.openxmlformats.org/officeDocument/2006/relationships/image" Target="../media/image1069.png"/><Relationship Id="rId1565" Type="http://schemas.openxmlformats.org/officeDocument/2006/relationships/customXml" Target="../ink/ink3568.xml"/><Relationship Id="rId64" Type="http://schemas.openxmlformats.org/officeDocument/2006/relationships/customXml" Target="../ink/ink2809.xml"/><Relationship Id="rId1120" Type="http://schemas.openxmlformats.org/officeDocument/2006/relationships/image" Target="../media/image950.png"/><Relationship Id="rId1218" Type="http://schemas.openxmlformats.org/officeDocument/2006/relationships/customXml" Target="../ink/ink3392.xml"/><Relationship Id="rId1425" Type="http://schemas.openxmlformats.org/officeDocument/2006/relationships/image" Target="../media/image1101.png"/><Relationship Id="rId280" Type="http://schemas.openxmlformats.org/officeDocument/2006/relationships/image" Target="../media/image534.png"/><Relationship Id="rId140" Type="http://schemas.openxmlformats.org/officeDocument/2006/relationships/image" Target="../media/image465.png"/><Relationship Id="rId378" Type="http://schemas.openxmlformats.org/officeDocument/2006/relationships/image" Target="../media/image583.png"/><Relationship Id="rId585" Type="http://schemas.openxmlformats.org/officeDocument/2006/relationships/customXml" Target="../ink/ink3073.xml"/><Relationship Id="rId792" Type="http://schemas.openxmlformats.org/officeDocument/2006/relationships/image" Target="../media/image788.png"/><Relationship Id="rId6" Type="http://schemas.openxmlformats.org/officeDocument/2006/relationships/oleObject" Target="../embeddings/oleObject21.bin"/><Relationship Id="rId238" Type="http://schemas.openxmlformats.org/officeDocument/2006/relationships/image" Target="../media/image513.png"/><Relationship Id="rId445" Type="http://schemas.openxmlformats.org/officeDocument/2006/relationships/image" Target="../media/image616.png"/><Relationship Id="rId652" Type="http://schemas.openxmlformats.org/officeDocument/2006/relationships/image" Target="../media/image718.png"/><Relationship Id="rId1075" Type="http://schemas.openxmlformats.org/officeDocument/2006/relationships/customXml" Target="../ink/ink3320.xml"/><Relationship Id="rId1282" Type="http://schemas.openxmlformats.org/officeDocument/2006/relationships/customXml" Target="../ink/ink3424.xml"/><Relationship Id="rId305" Type="http://schemas.openxmlformats.org/officeDocument/2006/relationships/customXml" Target="../ink/ink2931.xml"/><Relationship Id="rId512" Type="http://schemas.openxmlformats.org/officeDocument/2006/relationships/customXml" Target="../ink/ink3036.xml"/><Relationship Id="rId957" Type="http://schemas.openxmlformats.org/officeDocument/2006/relationships/customXml" Target="../ink/ink3260.xml"/><Relationship Id="rId1142" Type="http://schemas.openxmlformats.org/officeDocument/2006/relationships/image" Target="../media/image961.png"/><Relationship Id="rId1587" Type="http://schemas.openxmlformats.org/officeDocument/2006/relationships/customXml" Target="../ink/ink3579.xml"/><Relationship Id="rId86" Type="http://schemas.openxmlformats.org/officeDocument/2006/relationships/customXml" Target="../ink/ink2820.xml"/><Relationship Id="rId817" Type="http://schemas.openxmlformats.org/officeDocument/2006/relationships/customXml" Target="../ink/ink3189.xml"/><Relationship Id="rId1002" Type="http://schemas.openxmlformats.org/officeDocument/2006/relationships/customXml" Target="../ink/ink3283.xml"/><Relationship Id="rId1447" Type="http://schemas.openxmlformats.org/officeDocument/2006/relationships/image" Target="../media/image1112.png"/><Relationship Id="rId1307" Type="http://schemas.openxmlformats.org/officeDocument/2006/relationships/customXml" Target="../ink/ink3437.xml"/><Relationship Id="rId1514" Type="http://schemas.openxmlformats.org/officeDocument/2006/relationships/customXml" Target="../ink/ink3542.xml"/><Relationship Id="rId13" Type="http://schemas.openxmlformats.org/officeDocument/2006/relationships/image" Target="../media/image405.png"/><Relationship Id="rId162" Type="http://schemas.openxmlformats.org/officeDocument/2006/relationships/customXml" Target="../ink/ink2859.xml"/><Relationship Id="rId467" Type="http://schemas.openxmlformats.org/officeDocument/2006/relationships/customXml" Target="../ink/ink3013.xml"/><Relationship Id="rId1097" Type="http://schemas.openxmlformats.org/officeDocument/2006/relationships/customXml" Target="../ink/ink3331.xml"/><Relationship Id="rId674" Type="http://schemas.openxmlformats.org/officeDocument/2006/relationships/image" Target="../media/image729.png"/><Relationship Id="rId881" Type="http://schemas.openxmlformats.org/officeDocument/2006/relationships/customXml" Target="../ink/ink3222.xml"/><Relationship Id="rId979" Type="http://schemas.openxmlformats.org/officeDocument/2006/relationships/customXml" Target="../ink/ink3271.xml"/><Relationship Id="rId327" Type="http://schemas.openxmlformats.org/officeDocument/2006/relationships/customXml" Target="../ink/ink2942.xml"/><Relationship Id="rId534" Type="http://schemas.openxmlformats.org/officeDocument/2006/relationships/customXml" Target="../ink/ink3047.xml"/><Relationship Id="rId741" Type="http://schemas.openxmlformats.org/officeDocument/2006/relationships/customXml" Target="../ink/ink3151.xml"/><Relationship Id="rId839" Type="http://schemas.openxmlformats.org/officeDocument/2006/relationships/customXml" Target="../ink/ink3201.xml"/><Relationship Id="rId1164" Type="http://schemas.openxmlformats.org/officeDocument/2006/relationships/image" Target="../media/image972.png"/><Relationship Id="rId1371" Type="http://schemas.openxmlformats.org/officeDocument/2006/relationships/customXml" Target="../ink/ink3469.xml"/><Relationship Id="rId1469" Type="http://schemas.openxmlformats.org/officeDocument/2006/relationships/customXml" Target="../ink/ink3519.xml"/><Relationship Id="rId601" Type="http://schemas.openxmlformats.org/officeDocument/2006/relationships/customXml" Target="../ink/ink3081.xml"/><Relationship Id="rId1024" Type="http://schemas.openxmlformats.org/officeDocument/2006/relationships/image" Target="../media/image902.png"/><Relationship Id="rId1231" Type="http://schemas.openxmlformats.org/officeDocument/2006/relationships/image" Target="../media/image1005.png"/><Relationship Id="rId906" Type="http://schemas.openxmlformats.org/officeDocument/2006/relationships/image" Target="../media/image844.png"/><Relationship Id="rId1329" Type="http://schemas.openxmlformats.org/officeDocument/2006/relationships/customXml" Target="../ink/ink3448.xml"/><Relationship Id="rId1536" Type="http://schemas.openxmlformats.org/officeDocument/2006/relationships/image" Target="../media/image1155.png"/><Relationship Id="rId35" Type="http://schemas.openxmlformats.org/officeDocument/2006/relationships/image" Target="../media/image416.png"/><Relationship Id="rId184" Type="http://schemas.openxmlformats.org/officeDocument/2006/relationships/customXml" Target="../ink/ink2870.xml"/><Relationship Id="rId391" Type="http://schemas.openxmlformats.org/officeDocument/2006/relationships/customXml" Target="../ink/ink2974.xml"/><Relationship Id="rId251" Type="http://schemas.openxmlformats.org/officeDocument/2006/relationships/customXml" Target="../ink/ink2904.xml"/><Relationship Id="rId489" Type="http://schemas.openxmlformats.org/officeDocument/2006/relationships/image" Target="../media/image637.png"/><Relationship Id="rId696" Type="http://schemas.openxmlformats.org/officeDocument/2006/relationships/image" Target="../media/image740.png"/><Relationship Id="rId349" Type="http://schemas.openxmlformats.org/officeDocument/2006/relationships/customXml" Target="../ink/ink2953.xml"/><Relationship Id="rId556" Type="http://schemas.openxmlformats.org/officeDocument/2006/relationships/customXml" Target="../ink/ink3058.xml"/><Relationship Id="rId763" Type="http://schemas.openxmlformats.org/officeDocument/2006/relationships/customXml" Target="../ink/ink3162.xml"/><Relationship Id="rId1186" Type="http://schemas.openxmlformats.org/officeDocument/2006/relationships/image" Target="../media/image983.png"/><Relationship Id="rId1393" Type="http://schemas.openxmlformats.org/officeDocument/2006/relationships/image" Target="../media/image1086.png"/><Relationship Id="rId111" Type="http://schemas.openxmlformats.org/officeDocument/2006/relationships/customXml" Target="../ink/ink2833.xml"/><Relationship Id="rId209" Type="http://schemas.openxmlformats.org/officeDocument/2006/relationships/image" Target="../media/image499.png"/><Relationship Id="rId416" Type="http://schemas.openxmlformats.org/officeDocument/2006/relationships/image" Target="../media/image602.png"/><Relationship Id="rId970" Type="http://schemas.openxmlformats.org/officeDocument/2006/relationships/image" Target="../media/image876.png"/><Relationship Id="rId1046" Type="http://schemas.openxmlformats.org/officeDocument/2006/relationships/image" Target="../media/image913.png"/><Relationship Id="rId1253" Type="http://schemas.openxmlformats.org/officeDocument/2006/relationships/image" Target="../media/image1016.png"/><Relationship Id="rId623" Type="http://schemas.openxmlformats.org/officeDocument/2006/relationships/customXml" Target="../ink/ink3092.xml"/><Relationship Id="rId830" Type="http://schemas.openxmlformats.org/officeDocument/2006/relationships/customXml" Target="../ink/ink3196.xml"/><Relationship Id="rId928" Type="http://schemas.openxmlformats.org/officeDocument/2006/relationships/image" Target="../media/image855.png"/><Relationship Id="rId1460" Type="http://schemas.openxmlformats.org/officeDocument/2006/relationships/image" Target="../media/image1118.png"/><Relationship Id="rId1558" Type="http://schemas.openxmlformats.org/officeDocument/2006/relationships/image" Target="../media/image1166.png"/><Relationship Id="rId57" Type="http://schemas.openxmlformats.org/officeDocument/2006/relationships/image" Target="../media/image426.png"/><Relationship Id="rId1113" Type="http://schemas.openxmlformats.org/officeDocument/2006/relationships/customXml" Target="../ink/ink3339.xml"/><Relationship Id="rId1320" Type="http://schemas.openxmlformats.org/officeDocument/2006/relationships/image" Target="../media/image1050.png"/><Relationship Id="rId1418" Type="http://schemas.openxmlformats.org/officeDocument/2006/relationships/customXml" Target="../ink/ink3493.xml"/><Relationship Id="rId273" Type="http://schemas.openxmlformats.org/officeDocument/2006/relationships/customXml" Target="../ink/ink2915.xml"/><Relationship Id="rId480" Type="http://schemas.openxmlformats.org/officeDocument/2006/relationships/image" Target="../media/image633.png"/><Relationship Id="rId133" Type="http://schemas.openxmlformats.org/officeDocument/2006/relationships/customXml" Target="../ink/ink2844.xml"/><Relationship Id="rId340" Type="http://schemas.openxmlformats.org/officeDocument/2006/relationships/image" Target="../media/image564.png"/><Relationship Id="rId578" Type="http://schemas.openxmlformats.org/officeDocument/2006/relationships/image" Target="../media/image681.png"/><Relationship Id="rId785" Type="http://schemas.openxmlformats.org/officeDocument/2006/relationships/customXml" Target="../ink/ink3173.xml"/><Relationship Id="rId992" Type="http://schemas.openxmlformats.org/officeDocument/2006/relationships/customXml" Target="../ink/ink3278.xml"/><Relationship Id="rId200" Type="http://schemas.openxmlformats.org/officeDocument/2006/relationships/customXml" Target="../ink/ink2878.xml"/><Relationship Id="rId438" Type="http://schemas.openxmlformats.org/officeDocument/2006/relationships/customXml" Target="../ink/ink2998.xml"/><Relationship Id="rId645" Type="http://schemas.openxmlformats.org/officeDocument/2006/relationships/customXml" Target="../ink/ink3103.xml"/><Relationship Id="rId852" Type="http://schemas.openxmlformats.org/officeDocument/2006/relationships/image" Target="../media/image817.png"/><Relationship Id="rId1068" Type="http://schemas.openxmlformats.org/officeDocument/2006/relationships/image" Target="../media/image924.png"/><Relationship Id="rId1275" Type="http://schemas.openxmlformats.org/officeDocument/2006/relationships/image" Target="../media/image1027.png"/><Relationship Id="rId1482" Type="http://schemas.openxmlformats.org/officeDocument/2006/relationships/image" Target="../media/image1129.png"/><Relationship Id="rId505" Type="http://schemas.openxmlformats.org/officeDocument/2006/relationships/image" Target="../media/image645.png"/><Relationship Id="rId712" Type="http://schemas.openxmlformats.org/officeDocument/2006/relationships/image" Target="../media/image748.png"/><Relationship Id="rId1135" Type="http://schemas.openxmlformats.org/officeDocument/2006/relationships/customXml" Target="../ink/ink3350.xml"/><Relationship Id="rId1342" Type="http://schemas.openxmlformats.org/officeDocument/2006/relationships/image" Target="../media/image1061.png"/><Relationship Id="rId79" Type="http://schemas.openxmlformats.org/officeDocument/2006/relationships/image" Target="../media/image436.png"/><Relationship Id="rId1202" Type="http://schemas.openxmlformats.org/officeDocument/2006/relationships/customXml" Target="../ink/ink3384.xml"/><Relationship Id="rId1507" Type="http://schemas.openxmlformats.org/officeDocument/2006/relationships/image" Target="../media/image1141.png"/><Relationship Id="rId295" Type="http://schemas.openxmlformats.org/officeDocument/2006/relationships/customXml" Target="../ink/ink2926.xml"/><Relationship Id="rId155" Type="http://schemas.openxmlformats.org/officeDocument/2006/relationships/image" Target="../media/image472.png"/><Relationship Id="rId362" Type="http://schemas.openxmlformats.org/officeDocument/2006/relationships/image" Target="../media/image575.png"/><Relationship Id="rId1297" Type="http://schemas.openxmlformats.org/officeDocument/2006/relationships/image" Target="../media/image1038.png"/><Relationship Id="rId222" Type="http://schemas.openxmlformats.org/officeDocument/2006/relationships/image" Target="../media/image505.png"/><Relationship Id="rId667" Type="http://schemas.openxmlformats.org/officeDocument/2006/relationships/customXml" Target="../ink/ink3114.xml"/><Relationship Id="rId874" Type="http://schemas.openxmlformats.org/officeDocument/2006/relationships/image" Target="../media/image828.png"/><Relationship Id="rId527" Type="http://schemas.openxmlformats.org/officeDocument/2006/relationships/image" Target="../media/image656.png"/><Relationship Id="rId734" Type="http://schemas.openxmlformats.org/officeDocument/2006/relationships/image" Target="../media/image759.png"/><Relationship Id="rId941" Type="http://schemas.openxmlformats.org/officeDocument/2006/relationships/customXml" Target="../ink/ink3252.xml"/><Relationship Id="rId1157" Type="http://schemas.openxmlformats.org/officeDocument/2006/relationships/customXml" Target="../ink/ink3361.xml"/><Relationship Id="rId1364" Type="http://schemas.openxmlformats.org/officeDocument/2006/relationships/image" Target="../media/image1072.png"/><Relationship Id="rId1571" Type="http://schemas.openxmlformats.org/officeDocument/2006/relationships/customXml" Target="../ink/ink3571.xml"/><Relationship Id="rId70" Type="http://schemas.openxmlformats.org/officeDocument/2006/relationships/customXml" Target="../ink/ink2812.xml"/><Relationship Id="rId801" Type="http://schemas.openxmlformats.org/officeDocument/2006/relationships/customXml" Target="../ink/ink3181.xml"/><Relationship Id="rId1017" Type="http://schemas.openxmlformats.org/officeDocument/2006/relationships/image" Target="../media/image899.png"/><Relationship Id="rId1224" Type="http://schemas.openxmlformats.org/officeDocument/2006/relationships/customXml" Target="../ink/ink3395.xml"/><Relationship Id="rId1431" Type="http://schemas.openxmlformats.org/officeDocument/2006/relationships/image" Target="../media/image1104.png"/><Relationship Id="rId1529" Type="http://schemas.openxmlformats.org/officeDocument/2006/relationships/customXml" Target="../ink/ink3550.xml"/><Relationship Id="rId28" Type="http://schemas.openxmlformats.org/officeDocument/2006/relationships/customXml" Target="../ink/ink2791.xml"/><Relationship Id="rId177" Type="http://schemas.openxmlformats.org/officeDocument/2006/relationships/image" Target="../media/image483.png"/><Relationship Id="rId384" Type="http://schemas.openxmlformats.org/officeDocument/2006/relationships/image" Target="../media/image586.png"/><Relationship Id="rId591" Type="http://schemas.openxmlformats.org/officeDocument/2006/relationships/customXml" Target="../ink/ink3076.xml"/><Relationship Id="rId244" Type="http://schemas.openxmlformats.org/officeDocument/2006/relationships/image" Target="../media/image516.png"/><Relationship Id="rId689" Type="http://schemas.openxmlformats.org/officeDocument/2006/relationships/customXml" Target="../ink/ink3125.xml"/><Relationship Id="rId896" Type="http://schemas.openxmlformats.org/officeDocument/2006/relationships/image" Target="../media/image839.png"/><Relationship Id="rId1081" Type="http://schemas.openxmlformats.org/officeDocument/2006/relationships/customXml" Target="../ink/ink3323.xml"/><Relationship Id="rId451" Type="http://schemas.openxmlformats.org/officeDocument/2006/relationships/image" Target="../media/image619.png"/><Relationship Id="rId549" Type="http://schemas.openxmlformats.org/officeDocument/2006/relationships/image" Target="../media/image667.png"/><Relationship Id="rId756" Type="http://schemas.openxmlformats.org/officeDocument/2006/relationships/image" Target="../media/image770.png"/><Relationship Id="rId1179" Type="http://schemas.openxmlformats.org/officeDocument/2006/relationships/customXml" Target="../ink/ink3372.xml"/><Relationship Id="rId1386" Type="http://schemas.openxmlformats.org/officeDocument/2006/relationships/customXml" Target="../ink/ink3477.xml"/><Relationship Id="rId104" Type="http://schemas.openxmlformats.org/officeDocument/2006/relationships/customXml" Target="../ink/ink2829.xml"/><Relationship Id="rId311" Type="http://schemas.openxmlformats.org/officeDocument/2006/relationships/customXml" Target="../ink/ink2934.xml"/><Relationship Id="rId409" Type="http://schemas.openxmlformats.org/officeDocument/2006/relationships/customXml" Target="../ink/ink2983.xml"/><Relationship Id="rId963" Type="http://schemas.openxmlformats.org/officeDocument/2006/relationships/customXml" Target="../ink/ink3263.xml"/><Relationship Id="rId1039" Type="http://schemas.openxmlformats.org/officeDocument/2006/relationships/customXml" Target="../ink/ink3302.xml"/><Relationship Id="rId1246" Type="http://schemas.openxmlformats.org/officeDocument/2006/relationships/customXml" Target="../ink/ink3406.xml"/><Relationship Id="rId92" Type="http://schemas.openxmlformats.org/officeDocument/2006/relationships/customXml" Target="../ink/ink2823.xml"/><Relationship Id="rId616" Type="http://schemas.openxmlformats.org/officeDocument/2006/relationships/image" Target="../media/image700.png"/><Relationship Id="rId823" Type="http://schemas.openxmlformats.org/officeDocument/2006/relationships/customXml" Target="../ink/ink3192.xml"/><Relationship Id="rId1453" Type="http://schemas.openxmlformats.org/officeDocument/2006/relationships/image" Target="../media/image1115.png"/><Relationship Id="rId1106" Type="http://schemas.openxmlformats.org/officeDocument/2006/relationships/image" Target="../media/image943.png"/><Relationship Id="rId1313" Type="http://schemas.openxmlformats.org/officeDocument/2006/relationships/customXml" Target="../ink/ink3440.xml"/><Relationship Id="rId1520" Type="http://schemas.openxmlformats.org/officeDocument/2006/relationships/image" Target="../media/image1147.png"/><Relationship Id="rId199" Type="http://schemas.openxmlformats.org/officeDocument/2006/relationships/image" Target="../media/image494.png"/><Relationship Id="rId266" Type="http://schemas.openxmlformats.org/officeDocument/2006/relationships/image" Target="../media/image527.png"/><Relationship Id="rId473" Type="http://schemas.openxmlformats.org/officeDocument/2006/relationships/customXml" Target="../ink/ink3016.xml"/><Relationship Id="rId680" Type="http://schemas.openxmlformats.org/officeDocument/2006/relationships/image" Target="../media/image732.png"/><Relationship Id="rId126" Type="http://schemas.openxmlformats.org/officeDocument/2006/relationships/image" Target="../media/image458.png"/><Relationship Id="rId333" Type="http://schemas.openxmlformats.org/officeDocument/2006/relationships/customXml" Target="../ink/ink2945.xml"/><Relationship Id="rId540" Type="http://schemas.openxmlformats.org/officeDocument/2006/relationships/customXml" Target="../ink/ink3050.xml"/><Relationship Id="rId778" Type="http://schemas.openxmlformats.org/officeDocument/2006/relationships/image" Target="../media/image781.png"/><Relationship Id="rId985" Type="http://schemas.openxmlformats.org/officeDocument/2006/relationships/customXml" Target="../ink/ink3274.xml"/><Relationship Id="rId1170" Type="http://schemas.openxmlformats.org/officeDocument/2006/relationships/image" Target="../media/image975.png"/><Relationship Id="rId638" Type="http://schemas.openxmlformats.org/officeDocument/2006/relationships/image" Target="../media/image711.png"/><Relationship Id="rId845" Type="http://schemas.openxmlformats.org/officeDocument/2006/relationships/customXml" Target="../ink/ink3204.xml"/><Relationship Id="rId1030" Type="http://schemas.openxmlformats.org/officeDocument/2006/relationships/image" Target="../media/image905.png"/><Relationship Id="rId1268" Type="http://schemas.openxmlformats.org/officeDocument/2006/relationships/customXml" Target="../ink/ink3417.xml"/><Relationship Id="rId1475" Type="http://schemas.openxmlformats.org/officeDocument/2006/relationships/customXml" Target="../ink/ink3522.xml"/><Relationship Id="rId400" Type="http://schemas.openxmlformats.org/officeDocument/2006/relationships/image" Target="../media/image594.png"/><Relationship Id="rId705" Type="http://schemas.openxmlformats.org/officeDocument/2006/relationships/customXml" Target="../ink/ink3133.xml"/><Relationship Id="rId1128" Type="http://schemas.openxmlformats.org/officeDocument/2006/relationships/image" Target="../media/image954.png"/><Relationship Id="rId1335" Type="http://schemas.openxmlformats.org/officeDocument/2006/relationships/customXml" Target="../ink/ink3451.xml"/><Relationship Id="rId1542" Type="http://schemas.openxmlformats.org/officeDocument/2006/relationships/image" Target="../media/image1158.png"/><Relationship Id="rId912" Type="http://schemas.openxmlformats.org/officeDocument/2006/relationships/image" Target="../media/image847.png"/><Relationship Id="rId41" Type="http://schemas.openxmlformats.org/officeDocument/2006/relationships/image" Target="../media/image206.png"/><Relationship Id="rId1402" Type="http://schemas.openxmlformats.org/officeDocument/2006/relationships/customXml" Target="../ink/ink3485.xml"/><Relationship Id="rId190" Type="http://schemas.openxmlformats.org/officeDocument/2006/relationships/customXml" Target="../ink/ink2873.xml"/><Relationship Id="rId288" Type="http://schemas.openxmlformats.org/officeDocument/2006/relationships/image" Target="../media/image538.png"/><Relationship Id="rId495" Type="http://schemas.openxmlformats.org/officeDocument/2006/relationships/image" Target="../media/image640.png"/><Relationship Id="rId148" Type="http://schemas.openxmlformats.org/officeDocument/2006/relationships/customXml" Target="../ink/ink2852.xml"/><Relationship Id="rId355" Type="http://schemas.openxmlformats.org/officeDocument/2006/relationships/customXml" Target="../ink/ink2956.xml"/><Relationship Id="rId562" Type="http://schemas.openxmlformats.org/officeDocument/2006/relationships/customXml" Target="../ink/ink3061.xml"/><Relationship Id="rId1192" Type="http://schemas.openxmlformats.org/officeDocument/2006/relationships/image" Target="../media/image986.png"/><Relationship Id="rId215" Type="http://schemas.openxmlformats.org/officeDocument/2006/relationships/customXml" Target="../ink/ink2886.xml"/><Relationship Id="rId422" Type="http://schemas.openxmlformats.org/officeDocument/2006/relationships/customXml" Target="../ink/ink2990.xml"/><Relationship Id="rId867" Type="http://schemas.openxmlformats.org/officeDocument/2006/relationships/customXml" Target="../ink/ink3215.xml"/><Relationship Id="rId1052" Type="http://schemas.openxmlformats.org/officeDocument/2006/relationships/image" Target="../media/image916.png"/><Relationship Id="rId1497" Type="http://schemas.openxmlformats.org/officeDocument/2006/relationships/customXml" Target="../ink/ink3533.xml"/><Relationship Id="rId727" Type="http://schemas.openxmlformats.org/officeDocument/2006/relationships/customXml" Target="../ink/ink3144.xml"/><Relationship Id="rId934" Type="http://schemas.openxmlformats.org/officeDocument/2006/relationships/image" Target="../media/image858.png"/><Relationship Id="rId1357" Type="http://schemas.openxmlformats.org/officeDocument/2006/relationships/customXml" Target="../ink/ink3462.xml"/><Relationship Id="rId1564" Type="http://schemas.openxmlformats.org/officeDocument/2006/relationships/image" Target="../media/image1169.png"/><Relationship Id="rId63" Type="http://schemas.openxmlformats.org/officeDocument/2006/relationships/image" Target="../media/image428.png"/><Relationship Id="rId1217" Type="http://schemas.openxmlformats.org/officeDocument/2006/relationships/image" Target="../media/image998.png"/><Relationship Id="rId1424" Type="http://schemas.openxmlformats.org/officeDocument/2006/relationships/customXml" Target="../ink/ink3496.xml"/><Relationship Id="rId377" Type="http://schemas.openxmlformats.org/officeDocument/2006/relationships/customXml" Target="../ink/ink2967.xml"/><Relationship Id="rId584" Type="http://schemas.openxmlformats.org/officeDocument/2006/relationships/image" Target="../media/image684.png"/><Relationship Id="rId5" Type="http://schemas.openxmlformats.org/officeDocument/2006/relationships/image" Target="../media/image400.wmf"/><Relationship Id="rId237" Type="http://schemas.openxmlformats.org/officeDocument/2006/relationships/customXml" Target="../ink/ink2897.xml"/><Relationship Id="rId791" Type="http://schemas.openxmlformats.org/officeDocument/2006/relationships/customXml" Target="../ink/ink3176.xml"/><Relationship Id="rId889" Type="http://schemas.openxmlformats.org/officeDocument/2006/relationships/customXml" Target="../ink/ink3226.xml"/><Relationship Id="rId1074" Type="http://schemas.openxmlformats.org/officeDocument/2006/relationships/image" Target="../media/image927.png"/><Relationship Id="rId444" Type="http://schemas.openxmlformats.org/officeDocument/2006/relationships/customXml" Target="../ink/ink3001.xml"/><Relationship Id="rId651" Type="http://schemas.openxmlformats.org/officeDocument/2006/relationships/customXml" Target="../ink/ink3106.xml"/><Relationship Id="rId749" Type="http://schemas.openxmlformats.org/officeDocument/2006/relationships/customXml" Target="../ink/ink3155.xml"/><Relationship Id="rId1281" Type="http://schemas.openxmlformats.org/officeDocument/2006/relationships/image" Target="../media/image1030.png"/><Relationship Id="rId1379" Type="http://schemas.openxmlformats.org/officeDocument/2006/relationships/customXml" Target="../ink/ink3473.xml"/><Relationship Id="rId1586" Type="http://schemas.openxmlformats.org/officeDocument/2006/relationships/image" Target="../media/image1180.png"/><Relationship Id="rId304" Type="http://schemas.openxmlformats.org/officeDocument/2006/relationships/image" Target="../media/image546.png"/><Relationship Id="rId511" Type="http://schemas.openxmlformats.org/officeDocument/2006/relationships/image" Target="../media/image648.png"/><Relationship Id="rId609" Type="http://schemas.openxmlformats.org/officeDocument/2006/relationships/customXml" Target="../ink/ink3085.xml"/><Relationship Id="rId956" Type="http://schemas.openxmlformats.org/officeDocument/2006/relationships/image" Target="../media/image869.png"/><Relationship Id="rId1141" Type="http://schemas.openxmlformats.org/officeDocument/2006/relationships/customXml" Target="../ink/ink3353.xml"/><Relationship Id="rId1239" Type="http://schemas.openxmlformats.org/officeDocument/2006/relationships/image" Target="../media/image1009.png"/><Relationship Id="rId85" Type="http://schemas.openxmlformats.org/officeDocument/2006/relationships/image" Target="../media/image439.png"/><Relationship Id="rId816" Type="http://schemas.openxmlformats.org/officeDocument/2006/relationships/image" Target="../media/image800.png"/><Relationship Id="rId1001" Type="http://schemas.openxmlformats.org/officeDocument/2006/relationships/image" Target="../media/image891.png"/><Relationship Id="rId1446" Type="http://schemas.openxmlformats.org/officeDocument/2006/relationships/customXml" Target="../ink/ink3507.xml"/><Relationship Id="rId1306" Type="http://schemas.openxmlformats.org/officeDocument/2006/relationships/image" Target="../media/image1042.png"/><Relationship Id="rId1513" Type="http://schemas.openxmlformats.org/officeDocument/2006/relationships/image" Target="../media/image1144.png"/><Relationship Id="rId12" Type="http://schemas.openxmlformats.org/officeDocument/2006/relationships/customXml" Target="../ink/ink2783.xml"/><Relationship Id="rId161" Type="http://schemas.openxmlformats.org/officeDocument/2006/relationships/image" Target="../media/image475.png"/><Relationship Id="rId399" Type="http://schemas.openxmlformats.org/officeDocument/2006/relationships/customXml" Target="../ink/ink2978.xml"/><Relationship Id="rId259" Type="http://schemas.openxmlformats.org/officeDocument/2006/relationships/customXml" Target="../ink/ink2908.xml"/><Relationship Id="rId466" Type="http://schemas.openxmlformats.org/officeDocument/2006/relationships/image" Target="../media/image626.png"/><Relationship Id="rId673" Type="http://schemas.openxmlformats.org/officeDocument/2006/relationships/customXml" Target="../ink/ink3117.xml"/><Relationship Id="rId880" Type="http://schemas.openxmlformats.org/officeDocument/2006/relationships/image" Target="../media/image831.png"/><Relationship Id="rId1096" Type="http://schemas.openxmlformats.org/officeDocument/2006/relationships/image" Target="../media/image938.png"/><Relationship Id="rId119" Type="http://schemas.openxmlformats.org/officeDocument/2006/relationships/customXml" Target="../ink/ink2837.xml"/><Relationship Id="rId326" Type="http://schemas.openxmlformats.org/officeDocument/2006/relationships/image" Target="../media/image557.png"/><Relationship Id="rId533" Type="http://schemas.openxmlformats.org/officeDocument/2006/relationships/image" Target="../media/image659.png"/><Relationship Id="rId978" Type="http://schemas.openxmlformats.org/officeDocument/2006/relationships/image" Target="../media/image880.png"/><Relationship Id="rId1163" Type="http://schemas.openxmlformats.org/officeDocument/2006/relationships/customXml" Target="../ink/ink3364.xml"/><Relationship Id="rId1370" Type="http://schemas.openxmlformats.org/officeDocument/2006/relationships/image" Target="../media/image1075.png"/><Relationship Id="rId740" Type="http://schemas.openxmlformats.org/officeDocument/2006/relationships/image" Target="../media/image762.png"/><Relationship Id="rId838" Type="http://schemas.openxmlformats.org/officeDocument/2006/relationships/image" Target="../media/image810.png"/><Relationship Id="rId1023" Type="http://schemas.openxmlformats.org/officeDocument/2006/relationships/customXml" Target="../ink/ink3294.xml"/><Relationship Id="rId1468" Type="http://schemas.openxmlformats.org/officeDocument/2006/relationships/image" Target="../media/image1122.png"/><Relationship Id="rId172" Type="http://schemas.openxmlformats.org/officeDocument/2006/relationships/customXml" Target="../ink/ink2864.xml"/><Relationship Id="rId477" Type="http://schemas.openxmlformats.org/officeDocument/2006/relationships/customXml" Target="../ink/ink3018.xml"/><Relationship Id="rId600" Type="http://schemas.openxmlformats.org/officeDocument/2006/relationships/image" Target="../media/image692.png"/><Relationship Id="rId684" Type="http://schemas.openxmlformats.org/officeDocument/2006/relationships/image" Target="../media/image734.png"/><Relationship Id="rId1230" Type="http://schemas.openxmlformats.org/officeDocument/2006/relationships/customXml" Target="../ink/ink3398.xml"/><Relationship Id="rId1328" Type="http://schemas.openxmlformats.org/officeDocument/2006/relationships/image" Target="../media/image1054.png"/><Relationship Id="rId1535" Type="http://schemas.openxmlformats.org/officeDocument/2006/relationships/customXml" Target="../ink/ink3553.xml"/><Relationship Id="rId337" Type="http://schemas.openxmlformats.org/officeDocument/2006/relationships/customXml" Target="../ink/ink2947.xml"/><Relationship Id="rId891" Type="http://schemas.openxmlformats.org/officeDocument/2006/relationships/customXml" Target="../ink/ink3227.xml"/><Relationship Id="rId905" Type="http://schemas.openxmlformats.org/officeDocument/2006/relationships/customXml" Target="../ink/ink3234.xml"/><Relationship Id="rId989" Type="http://schemas.openxmlformats.org/officeDocument/2006/relationships/image" Target="../media/image885.png"/><Relationship Id="rId34" Type="http://schemas.openxmlformats.org/officeDocument/2006/relationships/customXml" Target="../ink/ink2794.xml"/><Relationship Id="rId544" Type="http://schemas.openxmlformats.org/officeDocument/2006/relationships/customXml" Target="../ink/ink3052.xml"/><Relationship Id="rId751" Type="http://schemas.openxmlformats.org/officeDocument/2006/relationships/customXml" Target="../ink/ink3156.xml"/><Relationship Id="rId849" Type="http://schemas.openxmlformats.org/officeDocument/2006/relationships/customXml" Target="../ink/ink3206.xml"/><Relationship Id="rId1174" Type="http://schemas.openxmlformats.org/officeDocument/2006/relationships/image" Target="../media/image977.png"/><Relationship Id="rId1381" Type="http://schemas.openxmlformats.org/officeDocument/2006/relationships/image" Target="../media/image1080.png"/><Relationship Id="rId1479" Type="http://schemas.openxmlformats.org/officeDocument/2006/relationships/customXml" Target="../ink/ink3524.xml"/><Relationship Id="rId183" Type="http://schemas.openxmlformats.org/officeDocument/2006/relationships/image" Target="../media/image486.png"/><Relationship Id="rId390" Type="http://schemas.openxmlformats.org/officeDocument/2006/relationships/image" Target="../media/image589.png"/><Relationship Id="rId404" Type="http://schemas.openxmlformats.org/officeDocument/2006/relationships/image" Target="../media/image596.png"/><Relationship Id="rId611" Type="http://schemas.openxmlformats.org/officeDocument/2006/relationships/customXml" Target="../ink/ink3086.xml"/><Relationship Id="rId1034" Type="http://schemas.openxmlformats.org/officeDocument/2006/relationships/image" Target="../media/image907.png"/><Relationship Id="rId1241" Type="http://schemas.openxmlformats.org/officeDocument/2006/relationships/image" Target="../media/image1010.png"/><Relationship Id="rId1339" Type="http://schemas.openxmlformats.org/officeDocument/2006/relationships/customXml" Target="../ink/ink3453.xml"/><Relationship Id="rId250" Type="http://schemas.openxmlformats.org/officeDocument/2006/relationships/image" Target="../media/image519.png"/><Relationship Id="rId488" Type="http://schemas.openxmlformats.org/officeDocument/2006/relationships/customXml" Target="../ink/ink3024.xml"/><Relationship Id="rId695" Type="http://schemas.openxmlformats.org/officeDocument/2006/relationships/customXml" Target="../ink/ink3128.xml"/><Relationship Id="rId709" Type="http://schemas.openxmlformats.org/officeDocument/2006/relationships/customXml" Target="../ink/ink3135.xml"/><Relationship Id="rId916" Type="http://schemas.openxmlformats.org/officeDocument/2006/relationships/image" Target="../media/image849.png"/><Relationship Id="rId1101" Type="http://schemas.openxmlformats.org/officeDocument/2006/relationships/customXml" Target="../ink/ink3333.xml"/><Relationship Id="rId1546" Type="http://schemas.openxmlformats.org/officeDocument/2006/relationships/image" Target="../media/image1160.png"/><Relationship Id="rId45" Type="http://schemas.openxmlformats.org/officeDocument/2006/relationships/image" Target="../media/image420.png"/><Relationship Id="rId110" Type="http://schemas.openxmlformats.org/officeDocument/2006/relationships/image" Target="../media/image450.png"/><Relationship Id="rId348" Type="http://schemas.openxmlformats.org/officeDocument/2006/relationships/image" Target="../media/image568.png"/><Relationship Id="rId555" Type="http://schemas.openxmlformats.org/officeDocument/2006/relationships/image" Target="../media/image670.png"/><Relationship Id="rId762" Type="http://schemas.openxmlformats.org/officeDocument/2006/relationships/image" Target="../media/image773.png"/><Relationship Id="rId1185" Type="http://schemas.openxmlformats.org/officeDocument/2006/relationships/customXml" Target="../ink/ink3375.xml"/><Relationship Id="rId1392" Type="http://schemas.openxmlformats.org/officeDocument/2006/relationships/customXml" Target="../ink/ink3480.xml"/><Relationship Id="rId1406" Type="http://schemas.openxmlformats.org/officeDocument/2006/relationships/customXml" Target="../ink/ink3487.xml"/><Relationship Id="rId194" Type="http://schemas.openxmlformats.org/officeDocument/2006/relationships/customXml" Target="../ink/ink2875.xml"/><Relationship Id="rId208" Type="http://schemas.openxmlformats.org/officeDocument/2006/relationships/customXml" Target="../ink/ink2882.xml"/><Relationship Id="rId415" Type="http://schemas.openxmlformats.org/officeDocument/2006/relationships/customXml" Target="../ink/ink2986.xml"/><Relationship Id="rId622" Type="http://schemas.openxmlformats.org/officeDocument/2006/relationships/image" Target="../media/image703.png"/><Relationship Id="rId1045" Type="http://schemas.openxmlformats.org/officeDocument/2006/relationships/customXml" Target="../ink/ink3305.xml"/><Relationship Id="rId1252" Type="http://schemas.openxmlformats.org/officeDocument/2006/relationships/customXml" Target="../ink/ink3409.xml"/><Relationship Id="rId261" Type="http://schemas.openxmlformats.org/officeDocument/2006/relationships/customXml" Target="../ink/ink2909.xml"/><Relationship Id="rId499" Type="http://schemas.openxmlformats.org/officeDocument/2006/relationships/image" Target="../media/image642.png"/><Relationship Id="rId927" Type="http://schemas.openxmlformats.org/officeDocument/2006/relationships/customXml" Target="../ink/ink3245.xml"/><Relationship Id="rId1112" Type="http://schemas.openxmlformats.org/officeDocument/2006/relationships/image" Target="../media/image946.png"/><Relationship Id="rId1557" Type="http://schemas.openxmlformats.org/officeDocument/2006/relationships/customXml" Target="../ink/ink3564.xml"/><Relationship Id="rId56" Type="http://schemas.openxmlformats.org/officeDocument/2006/relationships/customXml" Target="../ink/ink2805.xml"/><Relationship Id="rId359" Type="http://schemas.openxmlformats.org/officeDocument/2006/relationships/customXml" Target="../ink/ink2958.xml"/><Relationship Id="rId566" Type="http://schemas.openxmlformats.org/officeDocument/2006/relationships/image" Target="../media/image675.png"/><Relationship Id="rId773" Type="http://schemas.openxmlformats.org/officeDocument/2006/relationships/customXml" Target="../ink/ink3167.xml"/><Relationship Id="rId1196" Type="http://schemas.openxmlformats.org/officeDocument/2006/relationships/customXml" Target="../ink/ink3381.xml"/><Relationship Id="rId1417" Type="http://schemas.openxmlformats.org/officeDocument/2006/relationships/image" Target="../media/image1098.png"/><Relationship Id="rId121" Type="http://schemas.openxmlformats.org/officeDocument/2006/relationships/customXml" Target="../ink/ink2838.xml"/><Relationship Id="rId219" Type="http://schemas.openxmlformats.org/officeDocument/2006/relationships/customXml" Target="../ink/ink2888.xml"/><Relationship Id="rId426" Type="http://schemas.openxmlformats.org/officeDocument/2006/relationships/customXml" Target="../ink/ink2992.xml"/><Relationship Id="rId633" Type="http://schemas.openxmlformats.org/officeDocument/2006/relationships/customXml" Target="../ink/ink3097.xml"/><Relationship Id="rId980" Type="http://schemas.openxmlformats.org/officeDocument/2006/relationships/image" Target="../media/image881.png"/><Relationship Id="rId1056" Type="http://schemas.openxmlformats.org/officeDocument/2006/relationships/image" Target="../media/image918.png"/><Relationship Id="rId1263" Type="http://schemas.openxmlformats.org/officeDocument/2006/relationships/image" Target="../media/image1021.png"/><Relationship Id="rId840" Type="http://schemas.openxmlformats.org/officeDocument/2006/relationships/image" Target="../media/image811.png"/><Relationship Id="rId938" Type="http://schemas.openxmlformats.org/officeDocument/2006/relationships/image" Target="../media/image860.png"/><Relationship Id="rId1470" Type="http://schemas.openxmlformats.org/officeDocument/2006/relationships/image" Target="../media/image1123.png"/><Relationship Id="rId1568" Type="http://schemas.openxmlformats.org/officeDocument/2006/relationships/image" Target="../media/image1171.png"/><Relationship Id="rId67" Type="http://schemas.openxmlformats.org/officeDocument/2006/relationships/image" Target="../media/image430.png"/><Relationship Id="rId272" Type="http://schemas.openxmlformats.org/officeDocument/2006/relationships/image" Target="../media/image530.png"/><Relationship Id="rId577" Type="http://schemas.openxmlformats.org/officeDocument/2006/relationships/customXml" Target="../ink/ink3069.xml"/><Relationship Id="rId700" Type="http://schemas.openxmlformats.org/officeDocument/2006/relationships/image" Target="../media/image742.png"/><Relationship Id="rId1123" Type="http://schemas.openxmlformats.org/officeDocument/2006/relationships/customXml" Target="../ink/ink3344.xml"/><Relationship Id="rId1330" Type="http://schemas.openxmlformats.org/officeDocument/2006/relationships/image" Target="../media/image1055.png"/><Relationship Id="rId1428" Type="http://schemas.openxmlformats.org/officeDocument/2006/relationships/customXml" Target="../ink/ink3498.xml"/><Relationship Id="rId132" Type="http://schemas.openxmlformats.org/officeDocument/2006/relationships/image" Target="../media/image461.png"/><Relationship Id="rId784" Type="http://schemas.openxmlformats.org/officeDocument/2006/relationships/image" Target="../media/image784.png"/><Relationship Id="rId991" Type="http://schemas.openxmlformats.org/officeDocument/2006/relationships/image" Target="../media/image886.png"/><Relationship Id="rId1067" Type="http://schemas.openxmlformats.org/officeDocument/2006/relationships/customXml" Target="../ink/ink3316.xml"/><Relationship Id="rId437" Type="http://schemas.openxmlformats.org/officeDocument/2006/relationships/image" Target="../media/image612.png"/><Relationship Id="rId644" Type="http://schemas.openxmlformats.org/officeDocument/2006/relationships/image" Target="../media/image714.png"/><Relationship Id="rId851" Type="http://schemas.openxmlformats.org/officeDocument/2006/relationships/customXml" Target="../ink/ink3207.xml"/><Relationship Id="rId1274" Type="http://schemas.openxmlformats.org/officeDocument/2006/relationships/customXml" Target="../ink/ink3420.xml"/><Relationship Id="rId1481" Type="http://schemas.openxmlformats.org/officeDocument/2006/relationships/customXml" Target="../ink/ink3525.xml"/><Relationship Id="rId1579" Type="http://schemas.openxmlformats.org/officeDocument/2006/relationships/customXml" Target="../ink/ink3575.xml"/><Relationship Id="rId283" Type="http://schemas.openxmlformats.org/officeDocument/2006/relationships/customXml" Target="../ink/ink2920.xml"/><Relationship Id="rId490" Type="http://schemas.openxmlformats.org/officeDocument/2006/relationships/customXml" Target="../ink/ink3025.xml"/><Relationship Id="rId504" Type="http://schemas.openxmlformats.org/officeDocument/2006/relationships/customXml" Target="../ink/ink3032.xml"/><Relationship Id="rId711" Type="http://schemas.openxmlformats.org/officeDocument/2006/relationships/customXml" Target="../ink/ink3136.xml"/><Relationship Id="rId949" Type="http://schemas.openxmlformats.org/officeDocument/2006/relationships/customXml" Target="../ink/ink3256.xml"/><Relationship Id="rId1134" Type="http://schemas.openxmlformats.org/officeDocument/2006/relationships/image" Target="../media/image957.png"/><Relationship Id="rId1341" Type="http://schemas.openxmlformats.org/officeDocument/2006/relationships/customXml" Target="../ink/ink3454.xml"/><Relationship Id="rId78" Type="http://schemas.openxmlformats.org/officeDocument/2006/relationships/customXml" Target="../ink/ink2816.xml"/><Relationship Id="rId143" Type="http://schemas.openxmlformats.org/officeDocument/2006/relationships/image" Target="../media/image466.png"/><Relationship Id="rId350" Type="http://schemas.openxmlformats.org/officeDocument/2006/relationships/image" Target="../media/image569.png"/><Relationship Id="rId588" Type="http://schemas.openxmlformats.org/officeDocument/2006/relationships/image" Target="../media/image686.png"/><Relationship Id="rId795" Type="http://schemas.openxmlformats.org/officeDocument/2006/relationships/customXml" Target="../ink/ink3178.xml"/><Relationship Id="rId809" Type="http://schemas.openxmlformats.org/officeDocument/2006/relationships/customXml" Target="../ink/ink3185.xml"/><Relationship Id="rId1201" Type="http://schemas.openxmlformats.org/officeDocument/2006/relationships/image" Target="../media/image990.png"/><Relationship Id="rId1439" Type="http://schemas.openxmlformats.org/officeDocument/2006/relationships/image" Target="../media/image1108.png"/><Relationship Id="rId9" Type="http://schemas.openxmlformats.org/officeDocument/2006/relationships/image" Target="../media/image403.png"/><Relationship Id="rId210" Type="http://schemas.openxmlformats.org/officeDocument/2006/relationships/customXml" Target="../ink/ink2883.xml"/><Relationship Id="rId448" Type="http://schemas.openxmlformats.org/officeDocument/2006/relationships/customXml" Target="../ink/ink3003.xml"/><Relationship Id="rId655" Type="http://schemas.openxmlformats.org/officeDocument/2006/relationships/customXml" Target="../ink/ink3108.xml"/><Relationship Id="rId862" Type="http://schemas.openxmlformats.org/officeDocument/2006/relationships/image" Target="../media/image822.png"/><Relationship Id="rId1078" Type="http://schemas.openxmlformats.org/officeDocument/2006/relationships/image" Target="../media/image929.png"/><Relationship Id="rId1285" Type="http://schemas.openxmlformats.org/officeDocument/2006/relationships/image" Target="../media/image1032.png"/><Relationship Id="rId1492" Type="http://schemas.openxmlformats.org/officeDocument/2006/relationships/image" Target="../media/image1134.png"/><Relationship Id="rId1506" Type="http://schemas.openxmlformats.org/officeDocument/2006/relationships/customXml" Target="../ink/ink3538.xml"/><Relationship Id="rId294" Type="http://schemas.openxmlformats.org/officeDocument/2006/relationships/image" Target="../media/image541.png"/><Relationship Id="rId308" Type="http://schemas.openxmlformats.org/officeDocument/2006/relationships/image" Target="../media/image548.png"/><Relationship Id="rId515" Type="http://schemas.openxmlformats.org/officeDocument/2006/relationships/image" Target="../media/image650.png"/><Relationship Id="rId722" Type="http://schemas.openxmlformats.org/officeDocument/2006/relationships/image" Target="../media/image753.png"/><Relationship Id="rId1145" Type="http://schemas.openxmlformats.org/officeDocument/2006/relationships/customXml" Target="../ink/ink3355.xml"/><Relationship Id="rId1352" Type="http://schemas.openxmlformats.org/officeDocument/2006/relationships/image" Target="../media/image1066.png"/><Relationship Id="rId89" Type="http://schemas.openxmlformats.org/officeDocument/2006/relationships/image" Target="../media/image100.png"/><Relationship Id="rId154" Type="http://schemas.openxmlformats.org/officeDocument/2006/relationships/customXml" Target="../ink/ink2855.xml"/><Relationship Id="rId361" Type="http://schemas.openxmlformats.org/officeDocument/2006/relationships/customXml" Target="../ink/ink2959.xml"/><Relationship Id="rId599" Type="http://schemas.openxmlformats.org/officeDocument/2006/relationships/customXml" Target="../ink/ink3080.xml"/><Relationship Id="rId1005" Type="http://schemas.openxmlformats.org/officeDocument/2006/relationships/image" Target="../media/image893.png"/><Relationship Id="rId1212" Type="http://schemas.openxmlformats.org/officeDocument/2006/relationships/customXml" Target="../ink/ink3389.xml"/><Relationship Id="rId459" Type="http://schemas.openxmlformats.org/officeDocument/2006/relationships/customXml" Target="../ink/ink3009.xml"/><Relationship Id="rId666" Type="http://schemas.openxmlformats.org/officeDocument/2006/relationships/image" Target="../media/image725.png"/><Relationship Id="rId873" Type="http://schemas.openxmlformats.org/officeDocument/2006/relationships/customXml" Target="../ink/ink3218.xml"/><Relationship Id="rId1089" Type="http://schemas.openxmlformats.org/officeDocument/2006/relationships/customXml" Target="../ink/ink3327.xml"/><Relationship Id="rId1296" Type="http://schemas.openxmlformats.org/officeDocument/2006/relationships/customXml" Target="../ink/ink3431.xml"/><Relationship Id="rId1517" Type="http://schemas.openxmlformats.org/officeDocument/2006/relationships/customXml" Target="../ink/ink3544.xml"/><Relationship Id="rId16" Type="http://schemas.openxmlformats.org/officeDocument/2006/relationships/customXml" Target="../ink/ink2785.xml"/><Relationship Id="rId221" Type="http://schemas.openxmlformats.org/officeDocument/2006/relationships/customXml" Target="../ink/ink2889.xml"/><Relationship Id="rId319" Type="http://schemas.openxmlformats.org/officeDocument/2006/relationships/customXml" Target="../ink/ink2938.xml"/><Relationship Id="rId526" Type="http://schemas.openxmlformats.org/officeDocument/2006/relationships/customXml" Target="../ink/ink3043.xml"/><Relationship Id="rId1156" Type="http://schemas.openxmlformats.org/officeDocument/2006/relationships/image" Target="../media/image968.png"/><Relationship Id="rId1363" Type="http://schemas.openxmlformats.org/officeDocument/2006/relationships/customXml" Target="../ink/ink3465.xml"/><Relationship Id="rId733" Type="http://schemas.openxmlformats.org/officeDocument/2006/relationships/customXml" Target="../ink/ink3147.xml"/><Relationship Id="rId940" Type="http://schemas.openxmlformats.org/officeDocument/2006/relationships/image" Target="../media/image861.png"/><Relationship Id="rId1016" Type="http://schemas.openxmlformats.org/officeDocument/2006/relationships/customXml" Target="../ink/ink3290.xml"/><Relationship Id="rId1570" Type="http://schemas.openxmlformats.org/officeDocument/2006/relationships/image" Target="../media/image1172.png"/><Relationship Id="rId165" Type="http://schemas.openxmlformats.org/officeDocument/2006/relationships/image" Target="../media/image477.png"/><Relationship Id="rId372" Type="http://schemas.openxmlformats.org/officeDocument/2006/relationships/image" Target="../media/image580.png"/><Relationship Id="rId677" Type="http://schemas.openxmlformats.org/officeDocument/2006/relationships/customXml" Target="../ink/ink3119.xml"/><Relationship Id="rId800" Type="http://schemas.openxmlformats.org/officeDocument/2006/relationships/image" Target="../media/image792.png"/><Relationship Id="rId1223" Type="http://schemas.openxmlformats.org/officeDocument/2006/relationships/image" Target="../media/image1001.png"/><Relationship Id="rId1430" Type="http://schemas.openxmlformats.org/officeDocument/2006/relationships/customXml" Target="../ink/ink3499.xml"/><Relationship Id="rId1528" Type="http://schemas.openxmlformats.org/officeDocument/2006/relationships/image" Target="../media/image1151.png"/><Relationship Id="rId232" Type="http://schemas.openxmlformats.org/officeDocument/2006/relationships/image" Target="../media/image510.png"/><Relationship Id="rId884" Type="http://schemas.openxmlformats.org/officeDocument/2006/relationships/image" Target="../media/image833.png"/><Relationship Id="rId27" Type="http://schemas.openxmlformats.org/officeDocument/2006/relationships/image" Target="../media/image412.png"/><Relationship Id="rId537" Type="http://schemas.openxmlformats.org/officeDocument/2006/relationships/image" Target="../media/image661.png"/><Relationship Id="rId744" Type="http://schemas.openxmlformats.org/officeDocument/2006/relationships/image" Target="../media/image764.png"/><Relationship Id="rId951" Type="http://schemas.openxmlformats.org/officeDocument/2006/relationships/customXml" Target="../ink/ink3257.xml"/><Relationship Id="rId1167" Type="http://schemas.openxmlformats.org/officeDocument/2006/relationships/customXml" Target="../ink/ink3366.xml"/><Relationship Id="rId1374" Type="http://schemas.openxmlformats.org/officeDocument/2006/relationships/image" Target="../media/image1077.png"/><Relationship Id="rId1581" Type="http://schemas.openxmlformats.org/officeDocument/2006/relationships/customXml" Target="../ink/ink3576.xml"/><Relationship Id="rId80" Type="http://schemas.openxmlformats.org/officeDocument/2006/relationships/customXml" Target="../ink/ink2817.xml"/><Relationship Id="rId176" Type="http://schemas.openxmlformats.org/officeDocument/2006/relationships/customXml" Target="../ink/ink2866.xml"/><Relationship Id="rId383" Type="http://schemas.openxmlformats.org/officeDocument/2006/relationships/customXml" Target="../ink/ink2970.xml"/><Relationship Id="rId590" Type="http://schemas.openxmlformats.org/officeDocument/2006/relationships/image" Target="../media/image687.png"/><Relationship Id="rId604" Type="http://schemas.openxmlformats.org/officeDocument/2006/relationships/image" Target="../media/image694.png"/><Relationship Id="rId811" Type="http://schemas.openxmlformats.org/officeDocument/2006/relationships/customXml" Target="../ink/ink3186.xml"/><Relationship Id="rId1027" Type="http://schemas.openxmlformats.org/officeDocument/2006/relationships/customXml" Target="../ink/ink3296.xml"/><Relationship Id="rId1234" Type="http://schemas.openxmlformats.org/officeDocument/2006/relationships/customXml" Target="../ink/ink3400.xml"/><Relationship Id="rId1441" Type="http://schemas.openxmlformats.org/officeDocument/2006/relationships/image" Target="../media/image1109.png"/><Relationship Id="rId243" Type="http://schemas.openxmlformats.org/officeDocument/2006/relationships/customXml" Target="../ink/ink2900.xml"/><Relationship Id="rId450" Type="http://schemas.openxmlformats.org/officeDocument/2006/relationships/customXml" Target="../ink/ink3004.xml"/><Relationship Id="rId688" Type="http://schemas.openxmlformats.org/officeDocument/2006/relationships/image" Target="../media/image736.png"/><Relationship Id="rId895" Type="http://schemas.openxmlformats.org/officeDocument/2006/relationships/customXml" Target="../ink/ink3229.xml"/><Relationship Id="rId909" Type="http://schemas.openxmlformats.org/officeDocument/2006/relationships/customXml" Target="../ink/ink3236.xml"/><Relationship Id="rId1080" Type="http://schemas.openxmlformats.org/officeDocument/2006/relationships/image" Target="../media/image930.png"/><Relationship Id="rId1301" Type="http://schemas.openxmlformats.org/officeDocument/2006/relationships/image" Target="../media/image1040.png"/><Relationship Id="rId1539" Type="http://schemas.openxmlformats.org/officeDocument/2006/relationships/customXml" Target="../ink/ink3555.xml"/><Relationship Id="rId38" Type="http://schemas.openxmlformats.org/officeDocument/2006/relationships/customXml" Target="../ink/ink2796.xml"/><Relationship Id="rId103" Type="http://schemas.openxmlformats.org/officeDocument/2006/relationships/image" Target="../media/image447.png"/><Relationship Id="rId310" Type="http://schemas.openxmlformats.org/officeDocument/2006/relationships/image" Target="../media/image549.png"/><Relationship Id="rId548" Type="http://schemas.openxmlformats.org/officeDocument/2006/relationships/customXml" Target="../ink/ink3054.xml"/><Relationship Id="rId755" Type="http://schemas.openxmlformats.org/officeDocument/2006/relationships/customXml" Target="../ink/ink3158.xml"/><Relationship Id="rId962" Type="http://schemas.openxmlformats.org/officeDocument/2006/relationships/image" Target="../media/image872.png"/><Relationship Id="rId1178" Type="http://schemas.openxmlformats.org/officeDocument/2006/relationships/image" Target="../media/image979.png"/><Relationship Id="rId1385" Type="http://schemas.openxmlformats.org/officeDocument/2006/relationships/image" Target="../media/image1082.png"/><Relationship Id="rId91" Type="http://schemas.openxmlformats.org/officeDocument/2006/relationships/image" Target="../media/image441.png"/><Relationship Id="rId187" Type="http://schemas.openxmlformats.org/officeDocument/2006/relationships/image" Target="../media/image488.png"/><Relationship Id="rId394" Type="http://schemas.openxmlformats.org/officeDocument/2006/relationships/image" Target="../media/image591.png"/><Relationship Id="rId408" Type="http://schemas.openxmlformats.org/officeDocument/2006/relationships/image" Target="../media/image598.png"/><Relationship Id="rId615" Type="http://schemas.openxmlformats.org/officeDocument/2006/relationships/customXml" Target="../ink/ink3088.xml"/><Relationship Id="rId822" Type="http://schemas.openxmlformats.org/officeDocument/2006/relationships/image" Target="../media/image803.png"/><Relationship Id="rId1038" Type="http://schemas.openxmlformats.org/officeDocument/2006/relationships/image" Target="../media/image909.png"/><Relationship Id="rId1245" Type="http://schemas.openxmlformats.org/officeDocument/2006/relationships/image" Target="../media/image1012.png"/><Relationship Id="rId1452" Type="http://schemas.openxmlformats.org/officeDocument/2006/relationships/customXml" Target="../ink/ink3510.xml"/><Relationship Id="rId254" Type="http://schemas.openxmlformats.org/officeDocument/2006/relationships/image" Target="../media/image521.png"/><Relationship Id="rId699" Type="http://schemas.openxmlformats.org/officeDocument/2006/relationships/customXml" Target="../ink/ink3130.xml"/><Relationship Id="rId1091" Type="http://schemas.openxmlformats.org/officeDocument/2006/relationships/customXml" Target="../ink/ink3328.xml"/><Relationship Id="rId1105" Type="http://schemas.openxmlformats.org/officeDocument/2006/relationships/customXml" Target="../ink/ink3335.xml"/><Relationship Id="rId1312" Type="http://schemas.openxmlformats.org/officeDocument/2006/relationships/image" Target="../media/image1046.png"/><Relationship Id="rId49" Type="http://schemas.openxmlformats.org/officeDocument/2006/relationships/image" Target="../media/image422.png"/><Relationship Id="rId114" Type="http://schemas.openxmlformats.org/officeDocument/2006/relationships/image" Target="../media/image452.png"/><Relationship Id="rId461" Type="http://schemas.openxmlformats.org/officeDocument/2006/relationships/customXml" Target="../ink/ink3010.xml"/><Relationship Id="rId559" Type="http://schemas.openxmlformats.org/officeDocument/2006/relationships/image" Target="../media/image672.png"/><Relationship Id="rId766" Type="http://schemas.openxmlformats.org/officeDocument/2006/relationships/image" Target="../media/image775.png"/><Relationship Id="rId1189" Type="http://schemas.openxmlformats.org/officeDocument/2006/relationships/customXml" Target="../ink/ink3377.xml"/><Relationship Id="rId1396" Type="http://schemas.openxmlformats.org/officeDocument/2006/relationships/customXml" Target="../ink/ink3482.xml"/><Relationship Id="rId198" Type="http://schemas.openxmlformats.org/officeDocument/2006/relationships/customXml" Target="../ink/ink2877.xml"/><Relationship Id="rId321" Type="http://schemas.openxmlformats.org/officeDocument/2006/relationships/customXml" Target="../ink/ink2939.xml"/><Relationship Id="rId419" Type="http://schemas.openxmlformats.org/officeDocument/2006/relationships/customXml" Target="../ink/ink2988.xml"/><Relationship Id="rId626" Type="http://schemas.openxmlformats.org/officeDocument/2006/relationships/image" Target="../media/image705.png"/><Relationship Id="rId973" Type="http://schemas.openxmlformats.org/officeDocument/2006/relationships/customXml" Target="../ink/ink3268.xml"/><Relationship Id="rId1049" Type="http://schemas.openxmlformats.org/officeDocument/2006/relationships/customXml" Target="../ink/ink3307.xml"/><Relationship Id="rId1256" Type="http://schemas.openxmlformats.org/officeDocument/2006/relationships/customXml" Target="../ink/ink3411.xml"/><Relationship Id="rId833" Type="http://schemas.openxmlformats.org/officeDocument/2006/relationships/customXml" Target="../ink/ink3198.xml"/><Relationship Id="rId1116" Type="http://schemas.openxmlformats.org/officeDocument/2006/relationships/image" Target="../media/image948.png"/><Relationship Id="rId1463" Type="http://schemas.openxmlformats.org/officeDocument/2006/relationships/customXml" Target="../ink/ink3516.xml"/><Relationship Id="rId265" Type="http://schemas.openxmlformats.org/officeDocument/2006/relationships/customXml" Target="../ink/ink2911.xml"/><Relationship Id="rId472" Type="http://schemas.openxmlformats.org/officeDocument/2006/relationships/image" Target="../media/image629.png"/><Relationship Id="rId900" Type="http://schemas.openxmlformats.org/officeDocument/2006/relationships/image" Target="../media/image841.png"/><Relationship Id="rId1323" Type="http://schemas.openxmlformats.org/officeDocument/2006/relationships/customXml" Target="../ink/ink3445.xml"/><Relationship Id="rId1530" Type="http://schemas.openxmlformats.org/officeDocument/2006/relationships/image" Target="../media/image1152.png"/><Relationship Id="rId125" Type="http://schemas.openxmlformats.org/officeDocument/2006/relationships/customXml" Target="../ink/ink2840.xml"/><Relationship Id="rId332" Type="http://schemas.openxmlformats.org/officeDocument/2006/relationships/image" Target="../media/image560.png"/><Relationship Id="rId777" Type="http://schemas.openxmlformats.org/officeDocument/2006/relationships/customXml" Target="../ink/ink3169.xml"/><Relationship Id="rId984" Type="http://schemas.openxmlformats.org/officeDocument/2006/relationships/image" Target="../media/image883.png"/><Relationship Id="rId637" Type="http://schemas.openxmlformats.org/officeDocument/2006/relationships/customXml" Target="../ink/ink3099.xml"/><Relationship Id="rId844" Type="http://schemas.openxmlformats.org/officeDocument/2006/relationships/image" Target="../media/image813.png"/><Relationship Id="rId1267" Type="http://schemas.openxmlformats.org/officeDocument/2006/relationships/image" Target="../media/image1023.png"/><Relationship Id="rId1474" Type="http://schemas.openxmlformats.org/officeDocument/2006/relationships/image" Target="../media/image1125.png"/><Relationship Id="rId276" Type="http://schemas.openxmlformats.org/officeDocument/2006/relationships/image" Target="../media/image532.png"/><Relationship Id="rId483" Type="http://schemas.openxmlformats.org/officeDocument/2006/relationships/customXml" Target="../ink/ink3021.xml"/><Relationship Id="rId690" Type="http://schemas.openxmlformats.org/officeDocument/2006/relationships/image" Target="../media/image737.png"/><Relationship Id="rId704" Type="http://schemas.openxmlformats.org/officeDocument/2006/relationships/image" Target="../media/image744.png"/><Relationship Id="rId911" Type="http://schemas.openxmlformats.org/officeDocument/2006/relationships/customXml" Target="../ink/ink3237.xml"/><Relationship Id="rId1127" Type="http://schemas.openxmlformats.org/officeDocument/2006/relationships/customXml" Target="../ink/ink3346.xml"/><Relationship Id="rId1334" Type="http://schemas.openxmlformats.org/officeDocument/2006/relationships/image" Target="../media/image1057.png"/><Relationship Id="rId1541" Type="http://schemas.openxmlformats.org/officeDocument/2006/relationships/customXml" Target="../ink/ink3556.xml"/><Relationship Id="rId40" Type="http://schemas.openxmlformats.org/officeDocument/2006/relationships/customXml" Target="../ink/ink2797.xml"/><Relationship Id="rId136" Type="http://schemas.openxmlformats.org/officeDocument/2006/relationships/image" Target="../media/image463.png"/><Relationship Id="rId343" Type="http://schemas.openxmlformats.org/officeDocument/2006/relationships/customXml" Target="../ink/ink2950.xml"/><Relationship Id="rId550" Type="http://schemas.openxmlformats.org/officeDocument/2006/relationships/customXml" Target="../ink/ink3055.xml"/><Relationship Id="rId788" Type="http://schemas.openxmlformats.org/officeDocument/2006/relationships/image" Target="../media/image786.png"/><Relationship Id="rId995" Type="http://schemas.openxmlformats.org/officeDocument/2006/relationships/image" Target="../media/image888.png"/><Relationship Id="rId1180" Type="http://schemas.openxmlformats.org/officeDocument/2006/relationships/image" Target="../media/image980.png"/><Relationship Id="rId1401" Type="http://schemas.openxmlformats.org/officeDocument/2006/relationships/image" Target="../media/image1090.png"/><Relationship Id="rId203" Type="http://schemas.openxmlformats.org/officeDocument/2006/relationships/image" Target="../media/image496.png"/><Relationship Id="rId648" Type="http://schemas.openxmlformats.org/officeDocument/2006/relationships/image" Target="../media/image716.png"/><Relationship Id="rId855" Type="http://schemas.openxmlformats.org/officeDocument/2006/relationships/customXml" Target="../ink/ink3209.xml"/><Relationship Id="rId1040" Type="http://schemas.openxmlformats.org/officeDocument/2006/relationships/image" Target="../media/image910.png"/><Relationship Id="rId1278" Type="http://schemas.openxmlformats.org/officeDocument/2006/relationships/customXml" Target="../ink/ink3422.xml"/><Relationship Id="rId1485" Type="http://schemas.openxmlformats.org/officeDocument/2006/relationships/customXml" Target="../ink/ink3527.xml"/><Relationship Id="rId287" Type="http://schemas.openxmlformats.org/officeDocument/2006/relationships/customXml" Target="../ink/ink2922.xml"/><Relationship Id="rId410" Type="http://schemas.openxmlformats.org/officeDocument/2006/relationships/image" Target="../media/image599.png"/><Relationship Id="rId494" Type="http://schemas.openxmlformats.org/officeDocument/2006/relationships/customXml" Target="../ink/ink3027.xml"/><Relationship Id="rId508" Type="http://schemas.openxmlformats.org/officeDocument/2006/relationships/customXml" Target="../ink/ink3034.xml"/><Relationship Id="rId715" Type="http://schemas.openxmlformats.org/officeDocument/2006/relationships/customXml" Target="../ink/ink3138.xml"/><Relationship Id="rId922" Type="http://schemas.openxmlformats.org/officeDocument/2006/relationships/image" Target="../media/image852.png"/><Relationship Id="rId1138" Type="http://schemas.openxmlformats.org/officeDocument/2006/relationships/image" Target="../media/image959.png"/><Relationship Id="rId1345" Type="http://schemas.openxmlformats.org/officeDocument/2006/relationships/customXml" Target="../ink/ink3456.xml"/><Relationship Id="rId1552" Type="http://schemas.openxmlformats.org/officeDocument/2006/relationships/image" Target="../media/image1163.png"/><Relationship Id="rId147" Type="http://schemas.openxmlformats.org/officeDocument/2006/relationships/image" Target="../media/image468.png"/><Relationship Id="rId354" Type="http://schemas.openxmlformats.org/officeDocument/2006/relationships/image" Target="../media/image571.png"/><Relationship Id="rId799" Type="http://schemas.openxmlformats.org/officeDocument/2006/relationships/customXml" Target="../ink/ink3180.xml"/><Relationship Id="rId1191" Type="http://schemas.openxmlformats.org/officeDocument/2006/relationships/customXml" Target="../ink/ink3378.xml"/><Relationship Id="rId1205" Type="http://schemas.openxmlformats.org/officeDocument/2006/relationships/image" Target="../media/image992.png"/><Relationship Id="rId51" Type="http://schemas.openxmlformats.org/officeDocument/2006/relationships/image" Target="../media/image423.png"/><Relationship Id="rId561" Type="http://schemas.openxmlformats.org/officeDocument/2006/relationships/image" Target="../media/image673.png"/><Relationship Id="rId659" Type="http://schemas.openxmlformats.org/officeDocument/2006/relationships/customXml" Target="../ink/ink3110.xml"/><Relationship Id="rId866" Type="http://schemas.openxmlformats.org/officeDocument/2006/relationships/image" Target="../media/image824.png"/><Relationship Id="rId1289" Type="http://schemas.openxmlformats.org/officeDocument/2006/relationships/image" Target="../media/image1034.png"/><Relationship Id="rId1412" Type="http://schemas.openxmlformats.org/officeDocument/2006/relationships/customXml" Target="../ink/ink3490.xml"/><Relationship Id="rId1496" Type="http://schemas.openxmlformats.org/officeDocument/2006/relationships/image" Target="../media/image1136.png"/><Relationship Id="rId214" Type="http://schemas.openxmlformats.org/officeDocument/2006/relationships/image" Target="../media/image501.png"/><Relationship Id="rId298" Type="http://schemas.openxmlformats.org/officeDocument/2006/relationships/image" Target="../media/image543.png"/><Relationship Id="rId421" Type="http://schemas.openxmlformats.org/officeDocument/2006/relationships/customXml" Target="../ink/ink2989.xml"/><Relationship Id="rId519" Type="http://schemas.openxmlformats.org/officeDocument/2006/relationships/image" Target="../media/image652.png"/><Relationship Id="rId1051" Type="http://schemas.openxmlformats.org/officeDocument/2006/relationships/customXml" Target="../ink/ink3308.xml"/><Relationship Id="rId1149" Type="http://schemas.openxmlformats.org/officeDocument/2006/relationships/customXml" Target="../ink/ink3357.xml"/><Relationship Id="rId1356" Type="http://schemas.openxmlformats.org/officeDocument/2006/relationships/image" Target="../media/image1068.png"/><Relationship Id="rId158" Type="http://schemas.openxmlformats.org/officeDocument/2006/relationships/customXml" Target="../ink/ink2857.xml"/><Relationship Id="rId726" Type="http://schemas.openxmlformats.org/officeDocument/2006/relationships/image" Target="../media/image755.png"/><Relationship Id="rId933" Type="http://schemas.openxmlformats.org/officeDocument/2006/relationships/customXml" Target="../ink/ink3248.xml"/><Relationship Id="rId1009" Type="http://schemas.openxmlformats.org/officeDocument/2006/relationships/image" Target="../media/image895.png"/><Relationship Id="rId1563" Type="http://schemas.openxmlformats.org/officeDocument/2006/relationships/customXml" Target="../ink/ink3567.xml"/><Relationship Id="rId62" Type="http://schemas.openxmlformats.org/officeDocument/2006/relationships/customXml" Target="../ink/ink2808.xml"/><Relationship Id="rId365" Type="http://schemas.openxmlformats.org/officeDocument/2006/relationships/customXml" Target="../ink/ink2961.xml"/><Relationship Id="rId572" Type="http://schemas.openxmlformats.org/officeDocument/2006/relationships/image" Target="../media/image678.png"/><Relationship Id="rId1216" Type="http://schemas.openxmlformats.org/officeDocument/2006/relationships/customXml" Target="../ink/ink3391.xml"/><Relationship Id="rId1423" Type="http://schemas.openxmlformats.org/officeDocument/2006/relationships/image" Target="../media/image1100.png"/><Relationship Id="rId225" Type="http://schemas.openxmlformats.org/officeDocument/2006/relationships/customXml" Target="../ink/ink2891.xml"/><Relationship Id="rId432" Type="http://schemas.openxmlformats.org/officeDocument/2006/relationships/customXml" Target="../ink/ink2995.xml"/><Relationship Id="rId877" Type="http://schemas.openxmlformats.org/officeDocument/2006/relationships/customXml" Target="../ink/ink3220.xml"/><Relationship Id="rId1062" Type="http://schemas.openxmlformats.org/officeDocument/2006/relationships/image" Target="../media/image921.png"/><Relationship Id="rId737" Type="http://schemas.openxmlformats.org/officeDocument/2006/relationships/customXml" Target="../ink/ink3149.xml"/><Relationship Id="rId944" Type="http://schemas.openxmlformats.org/officeDocument/2006/relationships/image" Target="../media/image863.png"/><Relationship Id="rId1367" Type="http://schemas.openxmlformats.org/officeDocument/2006/relationships/customXml" Target="../ink/ink3467.xml"/><Relationship Id="rId1574" Type="http://schemas.openxmlformats.org/officeDocument/2006/relationships/image" Target="../media/image1174.png"/><Relationship Id="rId73" Type="http://schemas.openxmlformats.org/officeDocument/2006/relationships/image" Target="../media/image433.png"/><Relationship Id="rId169" Type="http://schemas.openxmlformats.org/officeDocument/2006/relationships/image" Target="../media/image479.png"/><Relationship Id="rId376" Type="http://schemas.openxmlformats.org/officeDocument/2006/relationships/image" Target="../media/image582.png"/><Relationship Id="rId583" Type="http://schemas.openxmlformats.org/officeDocument/2006/relationships/customXml" Target="../ink/ink3072.xml"/><Relationship Id="rId790" Type="http://schemas.openxmlformats.org/officeDocument/2006/relationships/image" Target="../media/image787.png"/><Relationship Id="rId804" Type="http://schemas.openxmlformats.org/officeDocument/2006/relationships/image" Target="../media/image794.png"/><Relationship Id="rId1227" Type="http://schemas.openxmlformats.org/officeDocument/2006/relationships/image" Target="../media/image1003.png"/><Relationship Id="rId1434" Type="http://schemas.openxmlformats.org/officeDocument/2006/relationships/customXml" Target="../ink/ink3501.xml"/><Relationship Id="rId4" Type="http://schemas.openxmlformats.org/officeDocument/2006/relationships/oleObject" Target="../embeddings/oleObject20.bin"/><Relationship Id="rId236" Type="http://schemas.openxmlformats.org/officeDocument/2006/relationships/image" Target="../media/image512.png"/><Relationship Id="rId443" Type="http://schemas.openxmlformats.org/officeDocument/2006/relationships/image" Target="../media/image615.png"/><Relationship Id="rId650" Type="http://schemas.openxmlformats.org/officeDocument/2006/relationships/image" Target="../media/image717.png"/><Relationship Id="rId888" Type="http://schemas.openxmlformats.org/officeDocument/2006/relationships/image" Target="../media/image835.png"/><Relationship Id="rId1073" Type="http://schemas.openxmlformats.org/officeDocument/2006/relationships/customXml" Target="../ink/ink3319.xml"/><Relationship Id="rId1280" Type="http://schemas.openxmlformats.org/officeDocument/2006/relationships/customXml" Target="../ink/ink3423.xml"/><Relationship Id="rId1501" Type="http://schemas.openxmlformats.org/officeDocument/2006/relationships/customXml" Target="../ink/ink3535.xml"/><Relationship Id="rId303" Type="http://schemas.openxmlformats.org/officeDocument/2006/relationships/customXml" Target="../ink/ink2930.xml"/><Relationship Id="rId748" Type="http://schemas.openxmlformats.org/officeDocument/2006/relationships/image" Target="../media/image766.png"/><Relationship Id="rId955" Type="http://schemas.openxmlformats.org/officeDocument/2006/relationships/customXml" Target="../ink/ink3259.xml"/><Relationship Id="rId1140" Type="http://schemas.openxmlformats.org/officeDocument/2006/relationships/image" Target="../media/image960.png"/><Relationship Id="rId1378" Type="http://schemas.openxmlformats.org/officeDocument/2006/relationships/image" Target="../media/image1079.png"/><Relationship Id="rId1585" Type="http://schemas.openxmlformats.org/officeDocument/2006/relationships/customXml" Target="../ink/ink3578.xml"/><Relationship Id="rId84" Type="http://schemas.openxmlformats.org/officeDocument/2006/relationships/customXml" Target="../ink/ink2819.xml"/><Relationship Id="rId387" Type="http://schemas.openxmlformats.org/officeDocument/2006/relationships/customXml" Target="../ink/ink2972.xml"/><Relationship Id="rId510" Type="http://schemas.openxmlformats.org/officeDocument/2006/relationships/customXml" Target="../ink/ink3035.xml"/><Relationship Id="rId594" Type="http://schemas.openxmlformats.org/officeDocument/2006/relationships/image" Target="../media/image689.png"/><Relationship Id="rId608" Type="http://schemas.openxmlformats.org/officeDocument/2006/relationships/image" Target="../media/image696.png"/><Relationship Id="rId815" Type="http://schemas.openxmlformats.org/officeDocument/2006/relationships/customXml" Target="../ink/ink3188.xml"/><Relationship Id="rId1238" Type="http://schemas.openxmlformats.org/officeDocument/2006/relationships/customXml" Target="../ink/ink3402.xml"/><Relationship Id="rId1445" Type="http://schemas.openxmlformats.org/officeDocument/2006/relationships/image" Target="../media/image1111.png"/><Relationship Id="rId247" Type="http://schemas.openxmlformats.org/officeDocument/2006/relationships/customXml" Target="../ink/ink2902.xml"/><Relationship Id="rId899" Type="http://schemas.openxmlformats.org/officeDocument/2006/relationships/customXml" Target="../ink/ink3231.xml"/><Relationship Id="rId1000" Type="http://schemas.openxmlformats.org/officeDocument/2006/relationships/customXml" Target="../ink/ink3282.xml"/><Relationship Id="rId1084" Type="http://schemas.openxmlformats.org/officeDocument/2006/relationships/image" Target="../media/image932.png"/><Relationship Id="rId1305" Type="http://schemas.openxmlformats.org/officeDocument/2006/relationships/customXml" Target="../ink/ink3436.xml"/><Relationship Id="rId107" Type="http://schemas.openxmlformats.org/officeDocument/2006/relationships/customXml" Target="../ink/ink2831.xml"/><Relationship Id="rId454" Type="http://schemas.openxmlformats.org/officeDocument/2006/relationships/customXml" Target="../ink/ink3006.xml"/><Relationship Id="rId661" Type="http://schemas.openxmlformats.org/officeDocument/2006/relationships/customXml" Target="../ink/ink3111.xml"/><Relationship Id="rId759" Type="http://schemas.openxmlformats.org/officeDocument/2006/relationships/customXml" Target="../ink/ink3160.xml"/><Relationship Id="rId966" Type="http://schemas.openxmlformats.org/officeDocument/2006/relationships/image" Target="../media/image874.png"/><Relationship Id="rId1291" Type="http://schemas.openxmlformats.org/officeDocument/2006/relationships/image" Target="../media/image1035.png"/><Relationship Id="rId1389" Type="http://schemas.openxmlformats.org/officeDocument/2006/relationships/image" Target="../media/image1084.png"/><Relationship Id="rId1512" Type="http://schemas.openxmlformats.org/officeDocument/2006/relationships/customXml" Target="../ink/ink3541.xml"/><Relationship Id="rId11" Type="http://schemas.openxmlformats.org/officeDocument/2006/relationships/image" Target="../media/image404.png"/><Relationship Id="rId314" Type="http://schemas.openxmlformats.org/officeDocument/2006/relationships/image" Target="../media/image551.png"/><Relationship Id="rId398" Type="http://schemas.openxmlformats.org/officeDocument/2006/relationships/image" Target="../media/image593.png"/><Relationship Id="rId521" Type="http://schemas.openxmlformats.org/officeDocument/2006/relationships/image" Target="../media/image653.png"/><Relationship Id="rId619" Type="http://schemas.openxmlformats.org/officeDocument/2006/relationships/customXml" Target="../ink/ink3090.xml"/><Relationship Id="rId1151" Type="http://schemas.openxmlformats.org/officeDocument/2006/relationships/customXml" Target="../ink/ink3358.xml"/><Relationship Id="rId1249" Type="http://schemas.openxmlformats.org/officeDocument/2006/relationships/image" Target="../media/image1014.png"/><Relationship Id="rId95" Type="http://schemas.openxmlformats.org/officeDocument/2006/relationships/image" Target="../media/image443.png"/><Relationship Id="rId160" Type="http://schemas.openxmlformats.org/officeDocument/2006/relationships/customXml" Target="../ink/ink2858.xml"/><Relationship Id="rId826" Type="http://schemas.openxmlformats.org/officeDocument/2006/relationships/customXml" Target="../ink/ink3194.xml"/><Relationship Id="rId1011" Type="http://schemas.openxmlformats.org/officeDocument/2006/relationships/image" Target="../media/image896.png"/><Relationship Id="rId1109" Type="http://schemas.openxmlformats.org/officeDocument/2006/relationships/customXml" Target="../ink/ink3337.xml"/><Relationship Id="rId1456" Type="http://schemas.openxmlformats.org/officeDocument/2006/relationships/customXml" Target="../ink/ink3512.xml"/><Relationship Id="rId258" Type="http://schemas.openxmlformats.org/officeDocument/2006/relationships/image" Target="../media/image523.png"/><Relationship Id="rId465" Type="http://schemas.openxmlformats.org/officeDocument/2006/relationships/customXml" Target="../ink/ink3012.xml"/><Relationship Id="rId672" Type="http://schemas.openxmlformats.org/officeDocument/2006/relationships/image" Target="../media/image728.png"/><Relationship Id="rId1095" Type="http://schemas.openxmlformats.org/officeDocument/2006/relationships/customXml" Target="../ink/ink3330.xml"/><Relationship Id="rId1316" Type="http://schemas.openxmlformats.org/officeDocument/2006/relationships/image" Target="../media/image1048.png"/><Relationship Id="rId1523" Type="http://schemas.openxmlformats.org/officeDocument/2006/relationships/customXml" Target="../ink/ink3547.xml"/><Relationship Id="rId22" Type="http://schemas.openxmlformats.org/officeDocument/2006/relationships/customXml" Target="../ink/ink2788.xml"/><Relationship Id="rId118" Type="http://schemas.openxmlformats.org/officeDocument/2006/relationships/image" Target="../media/image454.png"/><Relationship Id="rId325" Type="http://schemas.openxmlformats.org/officeDocument/2006/relationships/customXml" Target="../ink/ink2941.xml"/><Relationship Id="rId532" Type="http://schemas.openxmlformats.org/officeDocument/2006/relationships/customXml" Target="../ink/ink3046.xml"/><Relationship Id="rId977" Type="http://schemas.openxmlformats.org/officeDocument/2006/relationships/customXml" Target="../ink/ink3270.xml"/><Relationship Id="rId1162" Type="http://schemas.openxmlformats.org/officeDocument/2006/relationships/image" Target="../media/image971.png"/><Relationship Id="rId171" Type="http://schemas.openxmlformats.org/officeDocument/2006/relationships/image" Target="../media/image480.png"/><Relationship Id="rId837" Type="http://schemas.openxmlformats.org/officeDocument/2006/relationships/customXml" Target="../ink/ink3200.xml"/><Relationship Id="rId1022" Type="http://schemas.openxmlformats.org/officeDocument/2006/relationships/image" Target="../media/image901.png"/><Relationship Id="rId1467" Type="http://schemas.openxmlformats.org/officeDocument/2006/relationships/customXml" Target="../ink/ink3518.xml"/><Relationship Id="rId269" Type="http://schemas.openxmlformats.org/officeDocument/2006/relationships/customXml" Target="../ink/ink2913.xml"/><Relationship Id="rId476" Type="http://schemas.openxmlformats.org/officeDocument/2006/relationships/image" Target="../media/image631.png"/><Relationship Id="rId683" Type="http://schemas.openxmlformats.org/officeDocument/2006/relationships/customXml" Target="../ink/ink3122.xml"/><Relationship Id="rId890" Type="http://schemas.openxmlformats.org/officeDocument/2006/relationships/image" Target="../media/image836.png"/><Relationship Id="rId904" Type="http://schemas.openxmlformats.org/officeDocument/2006/relationships/image" Target="../media/image843.png"/><Relationship Id="rId1327" Type="http://schemas.openxmlformats.org/officeDocument/2006/relationships/customXml" Target="../ink/ink3447.xml"/><Relationship Id="rId1534" Type="http://schemas.openxmlformats.org/officeDocument/2006/relationships/image" Target="../media/image1154.png"/><Relationship Id="rId33" Type="http://schemas.openxmlformats.org/officeDocument/2006/relationships/image" Target="../media/image415.png"/><Relationship Id="rId129" Type="http://schemas.openxmlformats.org/officeDocument/2006/relationships/customXml" Target="../ink/ink2842.xml"/><Relationship Id="rId336" Type="http://schemas.openxmlformats.org/officeDocument/2006/relationships/image" Target="../media/image562.png"/><Relationship Id="rId543" Type="http://schemas.openxmlformats.org/officeDocument/2006/relationships/image" Target="../media/image664.png"/><Relationship Id="rId988" Type="http://schemas.openxmlformats.org/officeDocument/2006/relationships/customXml" Target="../ink/ink3276.xml"/><Relationship Id="rId1173" Type="http://schemas.openxmlformats.org/officeDocument/2006/relationships/customXml" Target="../ink/ink3369.xml"/><Relationship Id="rId1380" Type="http://schemas.openxmlformats.org/officeDocument/2006/relationships/customXml" Target="../ink/ink3474.xml"/><Relationship Id="rId182" Type="http://schemas.openxmlformats.org/officeDocument/2006/relationships/customXml" Target="../ink/ink2869.xml"/><Relationship Id="rId403" Type="http://schemas.openxmlformats.org/officeDocument/2006/relationships/customXml" Target="../ink/ink2980.xml"/><Relationship Id="rId750" Type="http://schemas.openxmlformats.org/officeDocument/2006/relationships/image" Target="../media/image767.png"/><Relationship Id="rId848" Type="http://schemas.openxmlformats.org/officeDocument/2006/relationships/image" Target="../media/image815.png"/><Relationship Id="rId1033" Type="http://schemas.openxmlformats.org/officeDocument/2006/relationships/customXml" Target="../ink/ink3299.xml"/><Relationship Id="rId1478" Type="http://schemas.openxmlformats.org/officeDocument/2006/relationships/image" Target="../media/image1127.png"/><Relationship Id="rId487" Type="http://schemas.openxmlformats.org/officeDocument/2006/relationships/image" Target="../media/image636.png"/><Relationship Id="rId610" Type="http://schemas.openxmlformats.org/officeDocument/2006/relationships/image" Target="../media/image697.png"/><Relationship Id="rId694" Type="http://schemas.openxmlformats.org/officeDocument/2006/relationships/image" Target="../media/image739.png"/><Relationship Id="rId708" Type="http://schemas.openxmlformats.org/officeDocument/2006/relationships/image" Target="../media/image746.png"/><Relationship Id="rId915" Type="http://schemas.openxmlformats.org/officeDocument/2006/relationships/customXml" Target="../ink/ink3239.xml"/><Relationship Id="rId1240" Type="http://schemas.openxmlformats.org/officeDocument/2006/relationships/customXml" Target="../ink/ink3403.xml"/><Relationship Id="rId1338" Type="http://schemas.openxmlformats.org/officeDocument/2006/relationships/image" Target="../media/image1059.png"/><Relationship Id="rId1545" Type="http://schemas.openxmlformats.org/officeDocument/2006/relationships/customXml" Target="../ink/ink3558.xml"/><Relationship Id="rId347" Type="http://schemas.openxmlformats.org/officeDocument/2006/relationships/customXml" Target="../ink/ink2952.xml"/><Relationship Id="rId999" Type="http://schemas.openxmlformats.org/officeDocument/2006/relationships/image" Target="../media/image890.png"/><Relationship Id="rId1100" Type="http://schemas.openxmlformats.org/officeDocument/2006/relationships/image" Target="../media/image940.png"/><Relationship Id="rId1184" Type="http://schemas.openxmlformats.org/officeDocument/2006/relationships/image" Target="../media/image982.png"/><Relationship Id="rId1405" Type="http://schemas.openxmlformats.org/officeDocument/2006/relationships/image" Target="../media/image1092.png"/><Relationship Id="rId44" Type="http://schemas.openxmlformats.org/officeDocument/2006/relationships/customXml" Target="../ink/ink2799.xml"/><Relationship Id="rId554" Type="http://schemas.openxmlformats.org/officeDocument/2006/relationships/customXml" Target="../ink/ink3057.xml"/><Relationship Id="rId761" Type="http://schemas.openxmlformats.org/officeDocument/2006/relationships/customXml" Target="../ink/ink3161.xml"/><Relationship Id="rId859" Type="http://schemas.openxmlformats.org/officeDocument/2006/relationships/customXml" Target="../ink/ink3211.xml"/><Relationship Id="rId1391" Type="http://schemas.openxmlformats.org/officeDocument/2006/relationships/image" Target="../media/image1085.png"/><Relationship Id="rId1489" Type="http://schemas.openxmlformats.org/officeDocument/2006/relationships/customXml" Target="../ink/ink3529.xml"/><Relationship Id="rId193" Type="http://schemas.openxmlformats.org/officeDocument/2006/relationships/image" Target="../media/image491.png"/><Relationship Id="rId207" Type="http://schemas.openxmlformats.org/officeDocument/2006/relationships/image" Target="../media/image498.png"/><Relationship Id="rId414" Type="http://schemas.openxmlformats.org/officeDocument/2006/relationships/image" Target="../media/image601.png"/><Relationship Id="rId498" Type="http://schemas.openxmlformats.org/officeDocument/2006/relationships/customXml" Target="../ink/ink3029.xml"/><Relationship Id="rId621" Type="http://schemas.openxmlformats.org/officeDocument/2006/relationships/customXml" Target="../ink/ink3091.xml"/><Relationship Id="rId1044" Type="http://schemas.openxmlformats.org/officeDocument/2006/relationships/image" Target="../media/image912.png"/><Relationship Id="rId1251" Type="http://schemas.openxmlformats.org/officeDocument/2006/relationships/image" Target="../media/image1015.png"/><Relationship Id="rId1349" Type="http://schemas.openxmlformats.org/officeDocument/2006/relationships/customXml" Target="../ink/ink3458.xml"/><Relationship Id="rId260" Type="http://schemas.openxmlformats.org/officeDocument/2006/relationships/image" Target="../media/image524.png"/><Relationship Id="rId719" Type="http://schemas.openxmlformats.org/officeDocument/2006/relationships/customXml" Target="../ink/ink3140.xml"/><Relationship Id="rId926" Type="http://schemas.openxmlformats.org/officeDocument/2006/relationships/image" Target="../media/image854.png"/><Relationship Id="rId1111" Type="http://schemas.openxmlformats.org/officeDocument/2006/relationships/customXml" Target="../ink/ink3338.xml"/><Relationship Id="rId1556" Type="http://schemas.openxmlformats.org/officeDocument/2006/relationships/image" Target="../media/image1165.png"/><Relationship Id="rId55" Type="http://schemas.openxmlformats.org/officeDocument/2006/relationships/image" Target="../media/image425.png"/><Relationship Id="rId120" Type="http://schemas.openxmlformats.org/officeDocument/2006/relationships/image" Target="../media/image455.png"/><Relationship Id="rId358" Type="http://schemas.openxmlformats.org/officeDocument/2006/relationships/image" Target="../media/image573.png"/><Relationship Id="rId565" Type="http://schemas.openxmlformats.org/officeDocument/2006/relationships/customXml" Target="../ink/ink3063.xml"/><Relationship Id="rId772" Type="http://schemas.openxmlformats.org/officeDocument/2006/relationships/image" Target="../media/image778.png"/><Relationship Id="rId1195" Type="http://schemas.openxmlformats.org/officeDocument/2006/relationships/image" Target="../media/image987.png"/><Relationship Id="rId1209" Type="http://schemas.openxmlformats.org/officeDocument/2006/relationships/image" Target="../media/image994.png"/><Relationship Id="rId1416" Type="http://schemas.openxmlformats.org/officeDocument/2006/relationships/customXml" Target="../ink/ink3492.xml"/><Relationship Id="rId218" Type="http://schemas.openxmlformats.org/officeDocument/2006/relationships/image" Target="../media/image503.png"/><Relationship Id="rId425" Type="http://schemas.openxmlformats.org/officeDocument/2006/relationships/image" Target="../media/image606.png"/><Relationship Id="rId632" Type="http://schemas.openxmlformats.org/officeDocument/2006/relationships/image" Target="../media/image708.png"/><Relationship Id="rId1055" Type="http://schemas.openxmlformats.org/officeDocument/2006/relationships/customXml" Target="../ink/ink3310.xml"/><Relationship Id="rId1262" Type="http://schemas.openxmlformats.org/officeDocument/2006/relationships/customXml" Target="../ink/ink3414.xml"/><Relationship Id="rId271" Type="http://schemas.openxmlformats.org/officeDocument/2006/relationships/customXml" Target="../ink/ink2914.xml"/><Relationship Id="rId937" Type="http://schemas.openxmlformats.org/officeDocument/2006/relationships/customXml" Target="../ink/ink3250.xml"/><Relationship Id="rId1122" Type="http://schemas.openxmlformats.org/officeDocument/2006/relationships/image" Target="../media/image951.png"/><Relationship Id="rId1567" Type="http://schemas.openxmlformats.org/officeDocument/2006/relationships/customXml" Target="../ink/ink3569.xml"/><Relationship Id="rId66" Type="http://schemas.openxmlformats.org/officeDocument/2006/relationships/customXml" Target="../ink/ink2810.xml"/><Relationship Id="rId131" Type="http://schemas.openxmlformats.org/officeDocument/2006/relationships/customXml" Target="../ink/ink2843.xml"/><Relationship Id="rId369" Type="http://schemas.openxmlformats.org/officeDocument/2006/relationships/customXml" Target="../ink/ink2963.xml"/><Relationship Id="rId576" Type="http://schemas.openxmlformats.org/officeDocument/2006/relationships/image" Target="../media/image680.png"/><Relationship Id="rId783" Type="http://schemas.openxmlformats.org/officeDocument/2006/relationships/customXml" Target="../ink/ink3172.xml"/><Relationship Id="rId990" Type="http://schemas.openxmlformats.org/officeDocument/2006/relationships/customXml" Target="../ink/ink3277.xml"/><Relationship Id="rId1427" Type="http://schemas.openxmlformats.org/officeDocument/2006/relationships/image" Target="../media/image1102.png"/><Relationship Id="rId229" Type="http://schemas.openxmlformats.org/officeDocument/2006/relationships/customXml" Target="../ink/ink2893.xml"/><Relationship Id="rId436" Type="http://schemas.openxmlformats.org/officeDocument/2006/relationships/customXml" Target="../ink/ink2997.xml"/><Relationship Id="rId643" Type="http://schemas.openxmlformats.org/officeDocument/2006/relationships/customXml" Target="../ink/ink3102.xml"/><Relationship Id="rId1066" Type="http://schemas.openxmlformats.org/officeDocument/2006/relationships/image" Target="../media/image923.png"/><Relationship Id="rId1273" Type="http://schemas.openxmlformats.org/officeDocument/2006/relationships/image" Target="../media/image1026.png"/><Relationship Id="rId1480" Type="http://schemas.openxmlformats.org/officeDocument/2006/relationships/image" Target="../media/image1128.png"/><Relationship Id="rId850" Type="http://schemas.openxmlformats.org/officeDocument/2006/relationships/image" Target="../media/image816.png"/><Relationship Id="rId948" Type="http://schemas.openxmlformats.org/officeDocument/2006/relationships/image" Target="../media/image865.png"/><Relationship Id="rId1133" Type="http://schemas.openxmlformats.org/officeDocument/2006/relationships/customXml" Target="../ink/ink3349.xml"/><Relationship Id="rId1578" Type="http://schemas.openxmlformats.org/officeDocument/2006/relationships/image" Target="../media/image1176.png"/><Relationship Id="rId77" Type="http://schemas.openxmlformats.org/officeDocument/2006/relationships/image" Target="../media/image435.png"/><Relationship Id="rId282" Type="http://schemas.openxmlformats.org/officeDocument/2006/relationships/image" Target="../media/image535.png"/><Relationship Id="rId503" Type="http://schemas.openxmlformats.org/officeDocument/2006/relationships/image" Target="../media/image644.png"/><Relationship Id="rId587" Type="http://schemas.openxmlformats.org/officeDocument/2006/relationships/customXml" Target="../ink/ink3074.xml"/><Relationship Id="rId710" Type="http://schemas.openxmlformats.org/officeDocument/2006/relationships/image" Target="../media/image747.png"/><Relationship Id="rId808" Type="http://schemas.openxmlformats.org/officeDocument/2006/relationships/image" Target="../media/image796.png"/><Relationship Id="rId1340" Type="http://schemas.openxmlformats.org/officeDocument/2006/relationships/image" Target="../media/image1060.png"/><Relationship Id="rId1438" Type="http://schemas.openxmlformats.org/officeDocument/2006/relationships/customXml" Target="../ink/ink3503.xml"/><Relationship Id="rId8" Type="http://schemas.openxmlformats.org/officeDocument/2006/relationships/customXml" Target="../ink/ink2781.xml"/><Relationship Id="rId142" Type="http://schemas.openxmlformats.org/officeDocument/2006/relationships/customXml" Target="../ink/ink2849.xml"/><Relationship Id="rId447" Type="http://schemas.openxmlformats.org/officeDocument/2006/relationships/image" Target="../media/image617.png"/><Relationship Id="rId794" Type="http://schemas.openxmlformats.org/officeDocument/2006/relationships/image" Target="../media/image789.png"/><Relationship Id="rId1077" Type="http://schemas.openxmlformats.org/officeDocument/2006/relationships/customXml" Target="../ink/ink3321.xml"/><Relationship Id="rId1200" Type="http://schemas.openxmlformats.org/officeDocument/2006/relationships/customXml" Target="../ink/ink3383.xml"/><Relationship Id="rId654" Type="http://schemas.openxmlformats.org/officeDocument/2006/relationships/image" Target="../media/image719.png"/><Relationship Id="rId861" Type="http://schemas.openxmlformats.org/officeDocument/2006/relationships/customXml" Target="../ink/ink3212.xml"/><Relationship Id="rId959" Type="http://schemas.openxmlformats.org/officeDocument/2006/relationships/customXml" Target="../ink/ink3261.xml"/><Relationship Id="rId1284" Type="http://schemas.openxmlformats.org/officeDocument/2006/relationships/customXml" Target="../ink/ink3425.xml"/><Relationship Id="rId1491" Type="http://schemas.openxmlformats.org/officeDocument/2006/relationships/customXml" Target="../ink/ink3530.xml"/><Relationship Id="rId1505" Type="http://schemas.openxmlformats.org/officeDocument/2006/relationships/customXml" Target="../ink/ink3537.xml"/><Relationship Id="rId1589" Type="http://schemas.openxmlformats.org/officeDocument/2006/relationships/customXml" Target="../ink/ink3580.xml"/><Relationship Id="rId293" Type="http://schemas.openxmlformats.org/officeDocument/2006/relationships/customXml" Target="../ink/ink2925.xml"/><Relationship Id="rId307" Type="http://schemas.openxmlformats.org/officeDocument/2006/relationships/customXml" Target="../ink/ink2932.xml"/><Relationship Id="rId514" Type="http://schemas.openxmlformats.org/officeDocument/2006/relationships/customXml" Target="../ink/ink3037.xml"/><Relationship Id="rId721" Type="http://schemas.openxmlformats.org/officeDocument/2006/relationships/customXml" Target="../ink/ink3141.xml"/><Relationship Id="rId1144" Type="http://schemas.openxmlformats.org/officeDocument/2006/relationships/image" Target="../media/image962.png"/><Relationship Id="rId1351" Type="http://schemas.openxmlformats.org/officeDocument/2006/relationships/customXml" Target="../ink/ink3459.xml"/><Relationship Id="rId1449" Type="http://schemas.openxmlformats.org/officeDocument/2006/relationships/image" Target="../media/image1113.png"/><Relationship Id="rId88" Type="http://schemas.openxmlformats.org/officeDocument/2006/relationships/customXml" Target="../ink/ink2821.xml"/><Relationship Id="rId153" Type="http://schemas.openxmlformats.org/officeDocument/2006/relationships/image" Target="../media/image471.png"/><Relationship Id="rId360" Type="http://schemas.openxmlformats.org/officeDocument/2006/relationships/image" Target="../media/image574.png"/><Relationship Id="rId598" Type="http://schemas.openxmlformats.org/officeDocument/2006/relationships/image" Target="../media/image691.png"/><Relationship Id="rId819" Type="http://schemas.openxmlformats.org/officeDocument/2006/relationships/customXml" Target="../ink/ink3190.xml"/><Relationship Id="rId1004" Type="http://schemas.openxmlformats.org/officeDocument/2006/relationships/customXml" Target="../ink/ink3284.xml"/><Relationship Id="rId1211" Type="http://schemas.openxmlformats.org/officeDocument/2006/relationships/image" Target="../media/image995.png"/><Relationship Id="rId220" Type="http://schemas.openxmlformats.org/officeDocument/2006/relationships/image" Target="../media/image504.png"/><Relationship Id="rId458" Type="http://schemas.openxmlformats.org/officeDocument/2006/relationships/image" Target="../media/image622.png"/><Relationship Id="rId665" Type="http://schemas.openxmlformats.org/officeDocument/2006/relationships/customXml" Target="../ink/ink3113.xml"/><Relationship Id="rId872" Type="http://schemas.openxmlformats.org/officeDocument/2006/relationships/image" Target="../media/image827.png"/><Relationship Id="rId1088" Type="http://schemas.openxmlformats.org/officeDocument/2006/relationships/image" Target="../media/image934.png"/><Relationship Id="rId1295" Type="http://schemas.openxmlformats.org/officeDocument/2006/relationships/image" Target="../media/image1037.png"/><Relationship Id="rId1309" Type="http://schemas.openxmlformats.org/officeDocument/2006/relationships/customXml" Target="../ink/ink3438.xml"/><Relationship Id="rId1516" Type="http://schemas.openxmlformats.org/officeDocument/2006/relationships/image" Target="../media/image1145.png"/><Relationship Id="rId15" Type="http://schemas.openxmlformats.org/officeDocument/2006/relationships/image" Target="../media/image406.png"/><Relationship Id="rId318" Type="http://schemas.openxmlformats.org/officeDocument/2006/relationships/image" Target="../media/image553.png"/><Relationship Id="rId525" Type="http://schemas.openxmlformats.org/officeDocument/2006/relationships/image" Target="../media/image655.png"/><Relationship Id="rId732" Type="http://schemas.openxmlformats.org/officeDocument/2006/relationships/image" Target="../media/image758.png"/><Relationship Id="rId1155" Type="http://schemas.openxmlformats.org/officeDocument/2006/relationships/customXml" Target="../ink/ink3360.xml"/><Relationship Id="rId1362" Type="http://schemas.openxmlformats.org/officeDocument/2006/relationships/image" Target="../media/image1071.png"/><Relationship Id="rId99" Type="http://schemas.openxmlformats.org/officeDocument/2006/relationships/image" Target="../media/image445.png"/><Relationship Id="rId164" Type="http://schemas.openxmlformats.org/officeDocument/2006/relationships/customXml" Target="../ink/ink2860.xml"/><Relationship Id="rId371" Type="http://schemas.openxmlformats.org/officeDocument/2006/relationships/customXml" Target="../ink/ink2964.xml"/><Relationship Id="rId1015" Type="http://schemas.openxmlformats.org/officeDocument/2006/relationships/image" Target="../media/image898.png"/><Relationship Id="rId1222" Type="http://schemas.openxmlformats.org/officeDocument/2006/relationships/customXml" Target="../ink/ink3394.xml"/><Relationship Id="rId469" Type="http://schemas.openxmlformats.org/officeDocument/2006/relationships/customXml" Target="../ink/ink3014.xml"/><Relationship Id="rId676" Type="http://schemas.openxmlformats.org/officeDocument/2006/relationships/image" Target="../media/image730.png"/><Relationship Id="rId883" Type="http://schemas.openxmlformats.org/officeDocument/2006/relationships/customXml" Target="../ink/ink3223.xml"/><Relationship Id="rId1099" Type="http://schemas.openxmlformats.org/officeDocument/2006/relationships/customXml" Target="../ink/ink3332.xml"/><Relationship Id="rId1527" Type="http://schemas.openxmlformats.org/officeDocument/2006/relationships/customXml" Target="../ink/ink3549.xml"/><Relationship Id="rId26" Type="http://schemas.openxmlformats.org/officeDocument/2006/relationships/customXml" Target="../ink/ink2790.xml"/><Relationship Id="rId231" Type="http://schemas.openxmlformats.org/officeDocument/2006/relationships/customXml" Target="../ink/ink2894.xml"/><Relationship Id="rId329" Type="http://schemas.openxmlformats.org/officeDocument/2006/relationships/customXml" Target="../ink/ink2943.xml"/><Relationship Id="rId536" Type="http://schemas.openxmlformats.org/officeDocument/2006/relationships/customXml" Target="../ink/ink3048.xml"/><Relationship Id="rId1166" Type="http://schemas.openxmlformats.org/officeDocument/2006/relationships/image" Target="../media/image973.png"/><Relationship Id="rId1373" Type="http://schemas.openxmlformats.org/officeDocument/2006/relationships/customXml" Target="../ink/ink3470.xml"/><Relationship Id="rId175" Type="http://schemas.openxmlformats.org/officeDocument/2006/relationships/image" Target="../media/image482.png"/><Relationship Id="rId743" Type="http://schemas.openxmlformats.org/officeDocument/2006/relationships/customXml" Target="../ink/ink3152.xml"/><Relationship Id="rId950" Type="http://schemas.openxmlformats.org/officeDocument/2006/relationships/image" Target="../media/image866.png"/><Relationship Id="rId1026" Type="http://schemas.openxmlformats.org/officeDocument/2006/relationships/image" Target="../media/image903.png"/><Relationship Id="rId1580" Type="http://schemas.openxmlformats.org/officeDocument/2006/relationships/image" Target="../media/image1177.png"/><Relationship Id="rId382" Type="http://schemas.openxmlformats.org/officeDocument/2006/relationships/image" Target="../media/image585.png"/><Relationship Id="rId603" Type="http://schemas.openxmlformats.org/officeDocument/2006/relationships/customXml" Target="../ink/ink3082.xml"/><Relationship Id="rId687" Type="http://schemas.openxmlformats.org/officeDocument/2006/relationships/customXml" Target="../ink/ink3124.xml"/><Relationship Id="rId810" Type="http://schemas.openxmlformats.org/officeDocument/2006/relationships/image" Target="../media/image797.png"/><Relationship Id="rId908" Type="http://schemas.openxmlformats.org/officeDocument/2006/relationships/image" Target="../media/image845.png"/><Relationship Id="rId1233" Type="http://schemas.openxmlformats.org/officeDocument/2006/relationships/image" Target="../media/image1006.png"/><Relationship Id="rId1440" Type="http://schemas.openxmlformats.org/officeDocument/2006/relationships/customXml" Target="../ink/ink3504.xml"/><Relationship Id="rId1538" Type="http://schemas.openxmlformats.org/officeDocument/2006/relationships/image" Target="../media/image1156.png"/><Relationship Id="rId242" Type="http://schemas.openxmlformats.org/officeDocument/2006/relationships/image" Target="../media/image515.png"/><Relationship Id="rId894" Type="http://schemas.openxmlformats.org/officeDocument/2006/relationships/image" Target="../media/image838.png"/><Relationship Id="rId1177" Type="http://schemas.openxmlformats.org/officeDocument/2006/relationships/customXml" Target="../ink/ink3371.xml"/><Relationship Id="rId1300" Type="http://schemas.openxmlformats.org/officeDocument/2006/relationships/customXml" Target="../ink/ink3433.xml"/><Relationship Id="rId37" Type="http://schemas.openxmlformats.org/officeDocument/2006/relationships/image" Target="../media/image417.png"/><Relationship Id="rId102" Type="http://schemas.openxmlformats.org/officeDocument/2006/relationships/customXml" Target="../ink/ink2828.xml"/><Relationship Id="rId547" Type="http://schemas.openxmlformats.org/officeDocument/2006/relationships/image" Target="../media/image666.png"/><Relationship Id="rId754" Type="http://schemas.openxmlformats.org/officeDocument/2006/relationships/image" Target="../media/image769.png"/><Relationship Id="rId961" Type="http://schemas.openxmlformats.org/officeDocument/2006/relationships/customXml" Target="../ink/ink3262.xml"/><Relationship Id="rId1384" Type="http://schemas.openxmlformats.org/officeDocument/2006/relationships/customXml" Target="../ink/ink3476.xml"/><Relationship Id="rId90" Type="http://schemas.openxmlformats.org/officeDocument/2006/relationships/customXml" Target="../ink/ink2822.xml"/><Relationship Id="rId186" Type="http://schemas.openxmlformats.org/officeDocument/2006/relationships/customXml" Target="../ink/ink2871.xml"/><Relationship Id="rId393" Type="http://schemas.openxmlformats.org/officeDocument/2006/relationships/customXml" Target="../ink/ink2975.xml"/><Relationship Id="rId407" Type="http://schemas.openxmlformats.org/officeDocument/2006/relationships/customXml" Target="../ink/ink2982.xml"/><Relationship Id="rId614" Type="http://schemas.openxmlformats.org/officeDocument/2006/relationships/image" Target="../media/image699.png"/><Relationship Id="rId821" Type="http://schemas.openxmlformats.org/officeDocument/2006/relationships/customXml" Target="../ink/ink3191.xml"/><Relationship Id="rId1037" Type="http://schemas.openxmlformats.org/officeDocument/2006/relationships/customXml" Target="../ink/ink3301.xml"/><Relationship Id="rId1244" Type="http://schemas.openxmlformats.org/officeDocument/2006/relationships/customXml" Target="../ink/ink3405.xml"/><Relationship Id="rId1451" Type="http://schemas.openxmlformats.org/officeDocument/2006/relationships/image" Target="../media/image1114.png"/><Relationship Id="rId253" Type="http://schemas.openxmlformats.org/officeDocument/2006/relationships/customXml" Target="../ink/ink2905.xml"/><Relationship Id="rId460" Type="http://schemas.openxmlformats.org/officeDocument/2006/relationships/image" Target="../media/image623.png"/><Relationship Id="rId698" Type="http://schemas.openxmlformats.org/officeDocument/2006/relationships/image" Target="../media/image741.png"/><Relationship Id="rId919" Type="http://schemas.openxmlformats.org/officeDocument/2006/relationships/customXml" Target="../ink/ink3241.xml"/><Relationship Id="rId1090" Type="http://schemas.openxmlformats.org/officeDocument/2006/relationships/image" Target="../media/image935.png"/><Relationship Id="rId1104" Type="http://schemas.openxmlformats.org/officeDocument/2006/relationships/image" Target="../media/image942.png"/><Relationship Id="rId1311" Type="http://schemas.openxmlformats.org/officeDocument/2006/relationships/customXml" Target="../ink/ink3439.xml"/><Relationship Id="rId1549" Type="http://schemas.openxmlformats.org/officeDocument/2006/relationships/customXml" Target="../ink/ink3560.xml"/><Relationship Id="rId48" Type="http://schemas.openxmlformats.org/officeDocument/2006/relationships/customXml" Target="../ink/ink2801.xml"/><Relationship Id="rId113" Type="http://schemas.openxmlformats.org/officeDocument/2006/relationships/customXml" Target="../ink/ink2834.xml"/><Relationship Id="rId320" Type="http://schemas.openxmlformats.org/officeDocument/2006/relationships/image" Target="../media/image554.png"/><Relationship Id="rId558" Type="http://schemas.openxmlformats.org/officeDocument/2006/relationships/customXml" Target="../ink/ink3059.xml"/><Relationship Id="rId765" Type="http://schemas.openxmlformats.org/officeDocument/2006/relationships/customXml" Target="../ink/ink3163.xml"/><Relationship Id="rId972" Type="http://schemas.openxmlformats.org/officeDocument/2006/relationships/image" Target="../media/image877.png"/><Relationship Id="rId1188" Type="http://schemas.openxmlformats.org/officeDocument/2006/relationships/image" Target="../media/image984.png"/><Relationship Id="rId1395" Type="http://schemas.openxmlformats.org/officeDocument/2006/relationships/image" Target="../media/image1087.png"/><Relationship Id="rId1409" Type="http://schemas.openxmlformats.org/officeDocument/2006/relationships/image" Target="../media/image1094.png"/><Relationship Id="rId197" Type="http://schemas.openxmlformats.org/officeDocument/2006/relationships/image" Target="../media/image493.png"/><Relationship Id="rId418" Type="http://schemas.openxmlformats.org/officeDocument/2006/relationships/image" Target="../media/image603.png"/><Relationship Id="rId625" Type="http://schemas.openxmlformats.org/officeDocument/2006/relationships/customXml" Target="../ink/ink3093.xml"/><Relationship Id="rId832" Type="http://schemas.openxmlformats.org/officeDocument/2006/relationships/customXml" Target="../ink/ink3197.xml"/><Relationship Id="rId1048" Type="http://schemas.openxmlformats.org/officeDocument/2006/relationships/image" Target="../media/image914.png"/><Relationship Id="rId1255" Type="http://schemas.openxmlformats.org/officeDocument/2006/relationships/image" Target="../media/image1017.png"/><Relationship Id="rId1462" Type="http://schemas.openxmlformats.org/officeDocument/2006/relationships/image" Target="../media/image1119.png"/><Relationship Id="rId264" Type="http://schemas.openxmlformats.org/officeDocument/2006/relationships/image" Target="../media/image526.png"/><Relationship Id="rId471" Type="http://schemas.openxmlformats.org/officeDocument/2006/relationships/customXml" Target="../ink/ink3015.xml"/><Relationship Id="rId1115" Type="http://schemas.openxmlformats.org/officeDocument/2006/relationships/customXml" Target="../ink/ink3340.xml"/><Relationship Id="rId1322" Type="http://schemas.openxmlformats.org/officeDocument/2006/relationships/image" Target="../media/image1051.png"/><Relationship Id="rId59" Type="http://schemas.openxmlformats.org/officeDocument/2006/relationships/image" Target="../media/image190.png"/><Relationship Id="rId124" Type="http://schemas.openxmlformats.org/officeDocument/2006/relationships/image" Target="../media/image457.png"/><Relationship Id="rId569" Type="http://schemas.openxmlformats.org/officeDocument/2006/relationships/customXml" Target="../ink/ink3065.xml"/><Relationship Id="rId776" Type="http://schemas.openxmlformats.org/officeDocument/2006/relationships/image" Target="../media/image780.png"/><Relationship Id="rId983" Type="http://schemas.openxmlformats.org/officeDocument/2006/relationships/customXml" Target="../ink/ink3273.xml"/><Relationship Id="rId1199" Type="http://schemas.openxmlformats.org/officeDocument/2006/relationships/image" Target="../media/image989.png"/><Relationship Id="rId331" Type="http://schemas.openxmlformats.org/officeDocument/2006/relationships/customXml" Target="../ink/ink2944.xml"/><Relationship Id="rId429" Type="http://schemas.openxmlformats.org/officeDocument/2006/relationships/image" Target="../media/image608.png"/><Relationship Id="rId636" Type="http://schemas.openxmlformats.org/officeDocument/2006/relationships/image" Target="../media/image710.png"/><Relationship Id="rId1059" Type="http://schemas.openxmlformats.org/officeDocument/2006/relationships/customXml" Target="../ink/ink3312.xml"/><Relationship Id="rId1266" Type="http://schemas.openxmlformats.org/officeDocument/2006/relationships/customXml" Target="../ink/ink3416.xml"/><Relationship Id="rId1473" Type="http://schemas.openxmlformats.org/officeDocument/2006/relationships/customXml" Target="../ink/ink3521.xml"/><Relationship Id="rId843" Type="http://schemas.openxmlformats.org/officeDocument/2006/relationships/customXml" Target="../ink/ink3203.xml"/><Relationship Id="rId1126" Type="http://schemas.openxmlformats.org/officeDocument/2006/relationships/image" Target="../media/image953.png"/><Relationship Id="rId275" Type="http://schemas.openxmlformats.org/officeDocument/2006/relationships/customXml" Target="../ink/ink2916.xml"/><Relationship Id="rId482" Type="http://schemas.openxmlformats.org/officeDocument/2006/relationships/image" Target="../media/image634.png"/><Relationship Id="rId703" Type="http://schemas.openxmlformats.org/officeDocument/2006/relationships/customXml" Target="../ink/ink3132.xml"/><Relationship Id="rId910" Type="http://schemas.openxmlformats.org/officeDocument/2006/relationships/image" Target="../media/image846.png"/><Relationship Id="rId1333" Type="http://schemas.openxmlformats.org/officeDocument/2006/relationships/customXml" Target="../ink/ink3450.xml"/><Relationship Id="rId1540" Type="http://schemas.openxmlformats.org/officeDocument/2006/relationships/image" Target="../media/image1157.png"/><Relationship Id="rId135" Type="http://schemas.openxmlformats.org/officeDocument/2006/relationships/customXml" Target="../ink/ink2845.xml"/><Relationship Id="rId342" Type="http://schemas.openxmlformats.org/officeDocument/2006/relationships/image" Target="../media/image565.png"/><Relationship Id="rId787" Type="http://schemas.openxmlformats.org/officeDocument/2006/relationships/customXml" Target="../ink/ink3174.xml"/><Relationship Id="rId994" Type="http://schemas.openxmlformats.org/officeDocument/2006/relationships/customXml" Target="../ink/ink3279.xml"/><Relationship Id="rId1400" Type="http://schemas.openxmlformats.org/officeDocument/2006/relationships/customXml" Target="../ink/ink3484.xml"/><Relationship Id="rId202" Type="http://schemas.openxmlformats.org/officeDocument/2006/relationships/customXml" Target="../ink/ink2879.xml"/><Relationship Id="rId647" Type="http://schemas.openxmlformats.org/officeDocument/2006/relationships/customXml" Target="../ink/ink3104.xml"/><Relationship Id="rId854" Type="http://schemas.openxmlformats.org/officeDocument/2006/relationships/image" Target="../media/image818.png"/><Relationship Id="rId1277" Type="http://schemas.openxmlformats.org/officeDocument/2006/relationships/image" Target="../media/image1028.png"/><Relationship Id="rId1484" Type="http://schemas.openxmlformats.org/officeDocument/2006/relationships/image" Target="../media/image1130.png"/><Relationship Id="rId286" Type="http://schemas.openxmlformats.org/officeDocument/2006/relationships/image" Target="../media/image537.png"/><Relationship Id="rId493" Type="http://schemas.openxmlformats.org/officeDocument/2006/relationships/image" Target="../media/image639.png"/><Relationship Id="rId507" Type="http://schemas.openxmlformats.org/officeDocument/2006/relationships/image" Target="../media/image646.png"/><Relationship Id="rId714" Type="http://schemas.openxmlformats.org/officeDocument/2006/relationships/image" Target="../media/image749.png"/><Relationship Id="rId921" Type="http://schemas.openxmlformats.org/officeDocument/2006/relationships/customXml" Target="../ink/ink3242.xml"/><Relationship Id="rId1137" Type="http://schemas.openxmlformats.org/officeDocument/2006/relationships/customXml" Target="../ink/ink3351.xml"/><Relationship Id="rId1344" Type="http://schemas.openxmlformats.org/officeDocument/2006/relationships/image" Target="../media/image1062.png"/><Relationship Id="rId1551" Type="http://schemas.openxmlformats.org/officeDocument/2006/relationships/customXml" Target="../ink/ink3561.xml"/><Relationship Id="rId50" Type="http://schemas.openxmlformats.org/officeDocument/2006/relationships/customXml" Target="../ink/ink2802.xml"/><Relationship Id="rId146" Type="http://schemas.openxmlformats.org/officeDocument/2006/relationships/customXml" Target="../ink/ink2851.xml"/><Relationship Id="rId353" Type="http://schemas.openxmlformats.org/officeDocument/2006/relationships/customXml" Target="../ink/ink2955.xml"/><Relationship Id="rId560" Type="http://schemas.openxmlformats.org/officeDocument/2006/relationships/customXml" Target="../ink/ink3060.xml"/><Relationship Id="rId798" Type="http://schemas.openxmlformats.org/officeDocument/2006/relationships/image" Target="../media/image791.png"/><Relationship Id="rId1190" Type="http://schemas.openxmlformats.org/officeDocument/2006/relationships/image" Target="../media/image985.png"/><Relationship Id="rId1204" Type="http://schemas.openxmlformats.org/officeDocument/2006/relationships/customXml" Target="../ink/ink3385.xml"/><Relationship Id="rId1411" Type="http://schemas.openxmlformats.org/officeDocument/2006/relationships/image" Target="../media/image1095.png"/><Relationship Id="rId213" Type="http://schemas.openxmlformats.org/officeDocument/2006/relationships/customXml" Target="../ink/ink2885.xml"/><Relationship Id="rId420" Type="http://schemas.openxmlformats.org/officeDocument/2006/relationships/image" Target="../media/image604.png"/><Relationship Id="rId658" Type="http://schemas.openxmlformats.org/officeDocument/2006/relationships/image" Target="../media/image721.png"/><Relationship Id="rId865" Type="http://schemas.openxmlformats.org/officeDocument/2006/relationships/customXml" Target="../ink/ink3214.xml"/><Relationship Id="rId1050" Type="http://schemas.openxmlformats.org/officeDocument/2006/relationships/image" Target="../media/image915.png"/><Relationship Id="rId1288" Type="http://schemas.openxmlformats.org/officeDocument/2006/relationships/customXml" Target="../ink/ink3427.xml"/><Relationship Id="rId1495" Type="http://schemas.openxmlformats.org/officeDocument/2006/relationships/customXml" Target="../ink/ink3532.xml"/><Relationship Id="rId1509" Type="http://schemas.openxmlformats.org/officeDocument/2006/relationships/image" Target="../media/image1142.png"/><Relationship Id="rId297" Type="http://schemas.openxmlformats.org/officeDocument/2006/relationships/customXml" Target="../ink/ink2927.xml"/><Relationship Id="rId518" Type="http://schemas.openxmlformats.org/officeDocument/2006/relationships/customXml" Target="../ink/ink3039.xml"/><Relationship Id="rId725" Type="http://schemas.openxmlformats.org/officeDocument/2006/relationships/customXml" Target="../ink/ink3143.xml"/><Relationship Id="rId932" Type="http://schemas.openxmlformats.org/officeDocument/2006/relationships/image" Target="../media/image857.png"/><Relationship Id="rId1148" Type="http://schemas.openxmlformats.org/officeDocument/2006/relationships/image" Target="../media/image964.png"/><Relationship Id="rId1355" Type="http://schemas.openxmlformats.org/officeDocument/2006/relationships/customXml" Target="../ink/ink3461.xml"/><Relationship Id="rId1562" Type="http://schemas.openxmlformats.org/officeDocument/2006/relationships/image" Target="../media/image1168.png"/><Relationship Id="rId157" Type="http://schemas.openxmlformats.org/officeDocument/2006/relationships/image" Target="../media/image473.png"/><Relationship Id="rId364" Type="http://schemas.openxmlformats.org/officeDocument/2006/relationships/image" Target="../media/image576.png"/><Relationship Id="rId1008" Type="http://schemas.openxmlformats.org/officeDocument/2006/relationships/customXml" Target="../ink/ink3286.xml"/><Relationship Id="rId1215" Type="http://schemas.openxmlformats.org/officeDocument/2006/relationships/image" Target="../media/image997.png"/><Relationship Id="rId1422" Type="http://schemas.openxmlformats.org/officeDocument/2006/relationships/customXml" Target="../ink/ink3495.xml"/><Relationship Id="rId61" Type="http://schemas.openxmlformats.org/officeDocument/2006/relationships/image" Target="../media/image427.png"/><Relationship Id="rId571" Type="http://schemas.openxmlformats.org/officeDocument/2006/relationships/customXml" Target="../ink/ink3066.xml"/><Relationship Id="rId669" Type="http://schemas.openxmlformats.org/officeDocument/2006/relationships/customXml" Target="../ink/ink3115.xml"/><Relationship Id="rId876" Type="http://schemas.openxmlformats.org/officeDocument/2006/relationships/image" Target="../media/image829.png"/><Relationship Id="rId1299" Type="http://schemas.openxmlformats.org/officeDocument/2006/relationships/image" Target="../media/image1039.png"/><Relationship Id="rId19" Type="http://schemas.openxmlformats.org/officeDocument/2006/relationships/image" Target="../media/image408.png"/><Relationship Id="rId224" Type="http://schemas.openxmlformats.org/officeDocument/2006/relationships/image" Target="../media/image506.png"/><Relationship Id="rId431" Type="http://schemas.openxmlformats.org/officeDocument/2006/relationships/image" Target="../media/image609.png"/><Relationship Id="rId529" Type="http://schemas.openxmlformats.org/officeDocument/2006/relationships/image" Target="../media/image657.png"/><Relationship Id="rId736" Type="http://schemas.openxmlformats.org/officeDocument/2006/relationships/image" Target="../media/image760.png"/><Relationship Id="rId1061" Type="http://schemas.openxmlformats.org/officeDocument/2006/relationships/customXml" Target="../ink/ink3313.xml"/><Relationship Id="rId1159" Type="http://schemas.openxmlformats.org/officeDocument/2006/relationships/customXml" Target="../ink/ink3362.xml"/><Relationship Id="rId1366" Type="http://schemas.openxmlformats.org/officeDocument/2006/relationships/image" Target="../media/image1073.png"/><Relationship Id="rId168" Type="http://schemas.openxmlformats.org/officeDocument/2006/relationships/customXml" Target="../ink/ink2862.xml"/><Relationship Id="rId943" Type="http://schemas.openxmlformats.org/officeDocument/2006/relationships/customXml" Target="../ink/ink3253.xml"/><Relationship Id="rId1019" Type="http://schemas.openxmlformats.org/officeDocument/2006/relationships/customXml" Target="../ink/ink3292.xml"/><Relationship Id="rId1573" Type="http://schemas.openxmlformats.org/officeDocument/2006/relationships/customXml" Target="../ink/ink3572.xml"/><Relationship Id="rId72" Type="http://schemas.openxmlformats.org/officeDocument/2006/relationships/customXml" Target="../ink/ink2813.xml"/><Relationship Id="rId375" Type="http://schemas.openxmlformats.org/officeDocument/2006/relationships/customXml" Target="../ink/ink2966.xml"/><Relationship Id="rId582" Type="http://schemas.openxmlformats.org/officeDocument/2006/relationships/image" Target="../media/image683.png"/><Relationship Id="rId803" Type="http://schemas.openxmlformats.org/officeDocument/2006/relationships/customXml" Target="../ink/ink3182.xml"/><Relationship Id="rId1226" Type="http://schemas.openxmlformats.org/officeDocument/2006/relationships/customXml" Target="../ink/ink3396.xml"/><Relationship Id="rId1433" Type="http://schemas.openxmlformats.org/officeDocument/2006/relationships/image" Target="../media/image1105.png"/><Relationship Id="rId3" Type="http://schemas.openxmlformats.org/officeDocument/2006/relationships/image" Target="../media/image402.png"/><Relationship Id="rId235" Type="http://schemas.openxmlformats.org/officeDocument/2006/relationships/customXml" Target="../ink/ink2896.xml"/><Relationship Id="rId442" Type="http://schemas.openxmlformats.org/officeDocument/2006/relationships/customXml" Target="../ink/ink3000.xml"/><Relationship Id="rId887" Type="http://schemas.openxmlformats.org/officeDocument/2006/relationships/customXml" Target="../ink/ink3225.xml"/><Relationship Id="rId1072" Type="http://schemas.openxmlformats.org/officeDocument/2006/relationships/image" Target="../media/image926.png"/><Relationship Id="rId1500" Type="http://schemas.openxmlformats.org/officeDocument/2006/relationships/image" Target="../media/image1138.png"/><Relationship Id="rId302" Type="http://schemas.openxmlformats.org/officeDocument/2006/relationships/image" Target="../media/image545.png"/><Relationship Id="rId747" Type="http://schemas.openxmlformats.org/officeDocument/2006/relationships/customXml" Target="../ink/ink3154.xml"/><Relationship Id="rId954" Type="http://schemas.openxmlformats.org/officeDocument/2006/relationships/image" Target="../media/image868.png"/><Relationship Id="rId1377" Type="http://schemas.openxmlformats.org/officeDocument/2006/relationships/customXml" Target="../ink/ink3472.xml"/><Relationship Id="rId1584" Type="http://schemas.openxmlformats.org/officeDocument/2006/relationships/image" Target="../media/image1179.png"/><Relationship Id="rId83" Type="http://schemas.openxmlformats.org/officeDocument/2006/relationships/image" Target="../media/image438.png"/><Relationship Id="rId179" Type="http://schemas.openxmlformats.org/officeDocument/2006/relationships/image" Target="../media/image484.png"/><Relationship Id="rId386" Type="http://schemas.openxmlformats.org/officeDocument/2006/relationships/image" Target="../media/image587.png"/><Relationship Id="rId593" Type="http://schemas.openxmlformats.org/officeDocument/2006/relationships/customXml" Target="../ink/ink3077.xml"/><Relationship Id="rId607" Type="http://schemas.openxmlformats.org/officeDocument/2006/relationships/customXml" Target="../ink/ink3084.xml"/><Relationship Id="rId814" Type="http://schemas.openxmlformats.org/officeDocument/2006/relationships/image" Target="../media/image799.png"/><Relationship Id="rId1237" Type="http://schemas.openxmlformats.org/officeDocument/2006/relationships/image" Target="../media/image1008.png"/><Relationship Id="rId1444" Type="http://schemas.openxmlformats.org/officeDocument/2006/relationships/customXml" Target="../ink/ink3506.xml"/><Relationship Id="rId246" Type="http://schemas.openxmlformats.org/officeDocument/2006/relationships/image" Target="../media/image517.png"/><Relationship Id="rId453" Type="http://schemas.openxmlformats.org/officeDocument/2006/relationships/image" Target="../media/image620.png"/><Relationship Id="rId660" Type="http://schemas.openxmlformats.org/officeDocument/2006/relationships/image" Target="../media/image722.png"/><Relationship Id="rId898" Type="http://schemas.openxmlformats.org/officeDocument/2006/relationships/image" Target="../media/image840.png"/><Relationship Id="rId1083" Type="http://schemas.openxmlformats.org/officeDocument/2006/relationships/customXml" Target="../ink/ink3324.xml"/><Relationship Id="rId1290" Type="http://schemas.openxmlformats.org/officeDocument/2006/relationships/customXml" Target="../ink/ink3428.xml"/><Relationship Id="rId1304" Type="http://schemas.openxmlformats.org/officeDocument/2006/relationships/customXml" Target="../ink/ink3435.xml"/><Relationship Id="rId1511" Type="http://schemas.openxmlformats.org/officeDocument/2006/relationships/image" Target="../media/image1143.png"/><Relationship Id="rId106" Type="http://schemas.openxmlformats.org/officeDocument/2006/relationships/image" Target="../media/image448.png"/><Relationship Id="rId313" Type="http://schemas.openxmlformats.org/officeDocument/2006/relationships/customXml" Target="../ink/ink2935.xml"/><Relationship Id="rId758" Type="http://schemas.openxmlformats.org/officeDocument/2006/relationships/image" Target="../media/image771.png"/><Relationship Id="rId965" Type="http://schemas.openxmlformats.org/officeDocument/2006/relationships/customXml" Target="../ink/ink3264.xml"/><Relationship Id="rId1150" Type="http://schemas.openxmlformats.org/officeDocument/2006/relationships/image" Target="../media/image965.png"/><Relationship Id="rId1388" Type="http://schemas.openxmlformats.org/officeDocument/2006/relationships/customXml" Target="../ink/ink3478.xml"/><Relationship Id="rId10" Type="http://schemas.openxmlformats.org/officeDocument/2006/relationships/customXml" Target="../ink/ink2782.xml"/><Relationship Id="rId94" Type="http://schemas.openxmlformats.org/officeDocument/2006/relationships/customXml" Target="../ink/ink2824.xml"/><Relationship Id="rId397" Type="http://schemas.openxmlformats.org/officeDocument/2006/relationships/customXml" Target="../ink/ink2977.xml"/><Relationship Id="rId520" Type="http://schemas.openxmlformats.org/officeDocument/2006/relationships/customXml" Target="../ink/ink3040.xml"/><Relationship Id="rId618" Type="http://schemas.openxmlformats.org/officeDocument/2006/relationships/image" Target="../media/image701.png"/><Relationship Id="rId825" Type="http://schemas.openxmlformats.org/officeDocument/2006/relationships/image" Target="../media/image804.png"/><Relationship Id="rId1248" Type="http://schemas.openxmlformats.org/officeDocument/2006/relationships/customXml" Target="../ink/ink3407.xml"/><Relationship Id="rId1455" Type="http://schemas.openxmlformats.org/officeDocument/2006/relationships/image" Target="../media/image1116.png"/><Relationship Id="rId257" Type="http://schemas.openxmlformats.org/officeDocument/2006/relationships/customXml" Target="../ink/ink2907.xml"/><Relationship Id="rId464" Type="http://schemas.openxmlformats.org/officeDocument/2006/relationships/image" Target="../media/image625.png"/><Relationship Id="rId1010" Type="http://schemas.openxmlformats.org/officeDocument/2006/relationships/customXml" Target="../ink/ink3287.xml"/><Relationship Id="rId1094" Type="http://schemas.openxmlformats.org/officeDocument/2006/relationships/image" Target="../media/image937.png"/><Relationship Id="rId1108" Type="http://schemas.openxmlformats.org/officeDocument/2006/relationships/image" Target="../media/image944.png"/><Relationship Id="rId1315" Type="http://schemas.openxmlformats.org/officeDocument/2006/relationships/customXml" Target="../ink/ink3441.xml"/><Relationship Id="rId117" Type="http://schemas.openxmlformats.org/officeDocument/2006/relationships/customXml" Target="../ink/ink2836.xml"/><Relationship Id="rId671" Type="http://schemas.openxmlformats.org/officeDocument/2006/relationships/customXml" Target="../ink/ink3116.xml"/><Relationship Id="rId769" Type="http://schemas.openxmlformats.org/officeDocument/2006/relationships/customXml" Target="../ink/ink3165.xml"/><Relationship Id="rId976" Type="http://schemas.openxmlformats.org/officeDocument/2006/relationships/image" Target="../media/image879.png"/><Relationship Id="rId1399" Type="http://schemas.openxmlformats.org/officeDocument/2006/relationships/image" Target="../media/image1089.png"/><Relationship Id="rId324" Type="http://schemas.openxmlformats.org/officeDocument/2006/relationships/image" Target="../media/image556.png"/><Relationship Id="rId531" Type="http://schemas.openxmlformats.org/officeDocument/2006/relationships/image" Target="../media/image658.png"/><Relationship Id="rId629" Type="http://schemas.openxmlformats.org/officeDocument/2006/relationships/customXml" Target="../ink/ink3095.xml"/><Relationship Id="rId1161" Type="http://schemas.openxmlformats.org/officeDocument/2006/relationships/customXml" Target="../ink/ink3363.xml"/><Relationship Id="rId1259" Type="http://schemas.openxmlformats.org/officeDocument/2006/relationships/image" Target="../media/image1019.png"/><Relationship Id="rId1466" Type="http://schemas.openxmlformats.org/officeDocument/2006/relationships/image" Target="../media/image1121.png"/><Relationship Id="rId836" Type="http://schemas.openxmlformats.org/officeDocument/2006/relationships/image" Target="../media/image809.png"/><Relationship Id="rId1021" Type="http://schemas.openxmlformats.org/officeDocument/2006/relationships/customXml" Target="../ink/ink3293.xml"/><Relationship Id="rId1119" Type="http://schemas.openxmlformats.org/officeDocument/2006/relationships/customXml" Target="../ink/ink3342.xml"/><Relationship Id="rId903" Type="http://schemas.openxmlformats.org/officeDocument/2006/relationships/customXml" Target="../ink/ink3233.xml"/><Relationship Id="rId1326" Type="http://schemas.openxmlformats.org/officeDocument/2006/relationships/image" Target="../media/image1053.png"/><Relationship Id="rId1533" Type="http://schemas.openxmlformats.org/officeDocument/2006/relationships/customXml" Target="../ink/ink3552.xml"/><Relationship Id="rId32" Type="http://schemas.openxmlformats.org/officeDocument/2006/relationships/customXml" Target="../ink/ink2793.xml"/><Relationship Id="rId181" Type="http://schemas.openxmlformats.org/officeDocument/2006/relationships/image" Target="../media/image485.png"/><Relationship Id="rId279" Type="http://schemas.openxmlformats.org/officeDocument/2006/relationships/customXml" Target="../ink/ink2918.xml"/><Relationship Id="rId486" Type="http://schemas.openxmlformats.org/officeDocument/2006/relationships/customXml" Target="../ink/ink3023.xml"/><Relationship Id="rId693" Type="http://schemas.openxmlformats.org/officeDocument/2006/relationships/customXml" Target="../ink/ink3127.xml"/><Relationship Id="rId139" Type="http://schemas.openxmlformats.org/officeDocument/2006/relationships/customXml" Target="../ink/ink2847.xml"/><Relationship Id="rId346" Type="http://schemas.openxmlformats.org/officeDocument/2006/relationships/image" Target="../media/image567.png"/><Relationship Id="rId553" Type="http://schemas.openxmlformats.org/officeDocument/2006/relationships/image" Target="../media/image669.png"/><Relationship Id="rId760" Type="http://schemas.openxmlformats.org/officeDocument/2006/relationships/image" Target="../media/image772.png"/><Relationship Id="rId998" Type="http://schemas.openxmlformats.org/officeDocument/2006/relationships/customXml" Target="../ink/ink3281.xml"/><Relationship Id="rId1183" Type="http://schemas.openxmlformats.org/officeDocument/2006/relationships/customXml" Target="../ink/ink3374.xml"/><Relationship Id="rId1390" Type="http://schemas.openxmlformats.org/officeDocument/2006/relationships/customXml" Target="../ink/ink3479.xml"/><Relationship Id="rId206" Type="http://schemas.openxmlformats.org/officeDocument/2006/relationships/customXml" Target="../ink/ink2881.xml"/><Relationship Id="rId413" Type="http://schemas.openxmlformats.org/officeDocument/2006/relationships/customXml" Target="../ink/ink2985.xml"/><Relationship Id="rId858" Type="http://schemas.openxmlformats.org/officeDocument/2006/relationships/image" Target="../media/image820.png"/><Relationship Id="rId1043" Type="http://schemas.openxmlformats.org/officeDocument/2006/relationships/customXml" Target="../ink/ink3304.xml"/><Relationship Id="rId1488" Type="http://schemas.openxmlformats.org/officeDocument/2006/relationships/image" Target="../media/image1132.png"/><Relationship Id="rId620" Type="http://schemas.openxmlformats.org/officeDocument/2006/relationships/image" Target="../media/image702.png"/><Relationship Id="rId718" Type="http://schemas.openxmlformats.org/officeDocument/2006/relationships/image" Target="../media/image751.png"/><Relationship Id="rId925" Type="http://schemas.openxmlformats.org/officeDocument/2006/relationships/customXml" Target="../ink/ink3244.xml"/><Relationship Id="rId1250" Type="http://schemas.openxmlformats.org/officeDocument/2006/relationships/customXml" Target="../ink/ink3408.xml"/><Relationship Id="rId1348" Type="http://schemas.openxmlformats.org/officeDocument/2006/relationships/image" Target="../media/image1064.png"/><Relationship Id="rId1555" Type="http://schemas.openxmlformats.org/officeDocument/2006/relationships/customXml" Target="../ink/ink3563.xml"/><Relationship Id="rId1110" Type="http://schemas.openxmlformats.org/officeDocument/2006/relationships/image" Target="../media/image945.png"/><Relationship Id="rId1208" Type="http://schemas.openxmlformats.org/officeDocument/2006/relationships/customXml" Target="../ink/ink3387.xml"/><Relationship Id="rId1415" Type="http://schemas.openxmlformats.org/officeDocument/2006/relationships/image" Target="../media/image1097.png"/><Relationship Id="rId54" Type="http://schemas.openxmlformats.org/officeDocument/2006/relationships/customXml" Target="../ink/ink2804.xml"/><Relationship Id="rId270" Type="http://schemas.openxmlformats.org/officeDocument/2006/relationships/image" Target="../media/image529.png"/><Relationship Id="rId130" Type="http://schemas.openxmlformats.org/officeDocument/2006/relationships/image" Target="../media/image460.png"/><Relationship Id="rId368" Type="http://schemas.openxmlformats.org/officeDocument/2006/relationships/image" Target="../media/image578.png"/><Relationship Id="rId575" Type="http://schemas.openxmlformats.org/officeDocument/2006/relationships/customXml" Target="../ink/ink3068.xml"/><Relationship Id="rId782" Type="http://schemas.openxmlformats.org/officeDocument/2006/relationships/image" Target="../media/image783.png"/><Relationship Id="rId228" Type="http://schemas.openxmlformats.org/officeDocument/2006/relationships/image" Target="../media/image508.png"/><Relationship Id="rId435" Type="http://schemas.openxmlformats.org/officeDocument/2006/relationships/image" Target="../media/image611.png"/><Relationship Id="rId642" Type="http://schemas.openxmlformats.org/officeDocument/2006/relationships/image" Target="../media/image713.png"/><Relationship Id="rId1065" Type="http://schemas.openxmlformats.org/officeDocument/2006/relationships/customXml" Target="../ink/ink3315.xml"/><Relationship Id="rId1272" Type="http://schemas.openxmlformats.org/officeDocument/2006/relationships/customXml" Target="../ink/ink3419.xml"/><Relationship Id="rId502" Type="http://schemas.openxmlformats.org/officeDocument/2006/relationships/customXml" Target="../ink/ink3031.xml"/><Relationship Id="rId947" Type="http://schemas.openxmlformats.org/officeDocument/2006/relationships/customXml" Target="../ink/ink3255.xml"/><Relationship Id="rId1132" Type="http://schemas.openxmlformats.org/officeDocument/2006/relationships/image" Target="../media/image956.png"/><Relationship Id="rId1577" Type="http://schemas.openxmlformats.org/officeDocument/2006/relationships/customXml" Target="../ink/ink3574.xml"/><Relationship Id="rId76" Type="http://schemas.openxmlformats.org/officeDocument/2006/relationships/customXml" Target="../ink/ink2815.xml"/><Relationship Id="rId807" Type="http://schemas.openxmlformats.org/officeDocument/2006/relationships/customXml" Target="../ink/ink3184.xml"/><Relationship Id="rId1437" Type="http://schemas.openxmlformats.org/officeDocument/2006/relationships/image" Target="../media/image1107.png"/><Relationship Id="rId1504" Type="http://schemas.openxmlformats.org/officeDocument/2006/relationships/image" Target="../media/image1140.png"/><Relationship Id="rId292" Type="http://schemas.openxmlformats.org/officeDocument/2006/relationships/image" Target="../media/image540.png"/><Relationship Id="rId597" Type="http://schemas.openxmlformats.org/officeDocument/2006/relationships/customXml" Target="../ink/ink3079.xml"/><Relationship Id="rId152" Type="http://schemas.openxmlformats.org/officeDocument/2006/relationships/customXml" Target="../ink/ink2854.xml"/><Relationship Id="rId457" Type="http://schemas.openxmlformats.org/officeDocument/2006/relationships/customXml" Target="../ink/ink3008.xml"/><Relationship Id="rId1087" Type="http://schemas.openxmlformats.org/officeDocument/2006/relationships/customXml" Target="../ink/ink3326.xml"/><Relationship Id="rId1294" Type="http://schemas.openxmlformats.org/officeDocument/2006/relationships/customXml" Target="../ink/ink3430.xml"/><Relationship Id="rId664" Type="http://schemas.openxmlformats.org/officeDocument/2006/relationships/image" Target="../media/image724.png"/><Relationship Id="rId871" Type="http://schemas.openxmlformats.org/officeDocument/2006/relationships/customXml" Target="../ink/ink3217.xml"/><Relationship Id="rId969" Type="http://schemas.openxmlformats.org/officeDocument/2006/relationships/customXml" Target="../ink/ink3266.xml"/><Relationship Id="rId317" Type="http://schemas.openxmlformats.org/officeDocument/2006/relationships/customXml" Target="../ink/ink2937.xml"/><Relationship Id="rId524" Type="http://schemas.openxmlformats.org/officeDocument/2006/relationships/customXml" Target="../ink/ink3042.xml"/><Relationship Id="rId731" Type="http://schemas.openxmlformats.org/officeDocument/2006/relationships/customXml" Target="../ink/ink3146.xml"/><Relationship Id="rId1154" Type="http://schemas.openxmlformats.org/officeDocument/2006/relationships/image" Target="../media/image967.png"/><Relationship Id="rId1361" Type="http://schemas.openxmlformats.org/officeDocument/2006/relationships/customXml" Target="../ink/ink3464.xml"/><Relationship Id="rId1459" Type="http://schemas.openxmlformats.org/officeDocument/2006/relationships/customXml" Target="../ink/ink3514.xml"/><Relationship Id="rId98" Type="http://schemas.openxmlformats.org/officeDocument/2006/relationships/customXml" Target="../ink/ink2826.xml"/><Relationship Id="rId829" Type="http://schemas.openxmlformats.org/officeDocument/2006/relationships/image" Target="../media/image806.png"/><Relationship Id="rId1014" Type="http://schemas.openxmlformats.org/officeDocument/2006/relationships/customXml" Target="../ink/ink3289.xml"/><Relationship Id="rId1221" Type="http://schemas.openxmlformats.org/officeDocument/2006/relationships/image" Target="../media/image1000.png"/><Relationship Id="rId1319" Type="http://schemas.openxmlformats.org/officeDocument/2006/relationships/customXml" Target="../ink/ink3443.xml"/><Relationship Id="rId1526" Type="http://schemas.openxmlformats.org/officeDocument/2006/relationships/image" Target="../media/image1150.png"/><Relationship Id="rId25" Type="http://schemas.openxmlformats.org/officeDocument/2006/relationships/image" Target="../media/image411.png"/><Relationship Id="rId174" Type="http://schemas.openxmlformats.org/officeDocument/2006/relationships/customXml" Target="../ink/ink2865.xml"/><Relationship Id="rId381" Type="http://schemas.openxmlformats.org/officeDocument/2006/relationships/customXml" Target="../ink/ink2969.xml"/><Relationship Id="rId241" Type="http://schemas.openxmlformats.org/officeDocument/2006/relationships/customXml" Target="../ink/ink2899.xml"/><Relationship Id="rId479" Type="http://schemas.openxmlformats.org/officeDocument/2006/relationships/customXml" Target="../ink/ink3019.xml"/><Relationship Id="rId686" Type="http://schemas.openxmlformats.org/officeDocument/2006/relationships/image" Target="../media/image735.png"/><Relationship Id="rId893" Type="http://schemas.openxmlformats.org/officeDocument/2006/relationships/customXml" Target="../ink/ink3228.xml"/><Relationship Id="rId339" Type="http://schemas.openxmlformats.org/officeDocument/2006/relationships/customXml" Target="../ink/ink2948.xml"/><Relationship Id="rId546" Type="http://schemas.openxmlformats.org/officeDocument/2006/relationships/customXml" Target="../ink/ink3053.xml"/><Relationship Id="rId753" Type="http://schemas.openxmlformats.org/officeDocument/2006/relationships/customXml" Target="../ink/ink3157.xml"/><Relationship Id="rId1176" Type="http://schemas.openxmlformats.org/officeDocument/2006/relationships/image" Target="../media/image978.png"/><Relationship Id="rId1383" Type="http://schemas.openxmlformats.org/officeDocument/2006/relationships/image" Target="../media/image1081.png"/><Relationship Id="rId101" Type="http://schemas.openxmlformats.org/officeDocument/2006/relationships/image" Target="../media/image446.png"/><Relationship Id="rId406" Type="http://schemas.openxmlformats.org/officeDocument/2006/relationships/image" Target="../media/image597.png"/><Relationship Id="rId960" Type="http://schemas.openxmlformats.org/officeDocument/2006/relationships/image" Target="../media/image871.png"/><Relationship Id="rId1036" Type="http://schemas.openxmlformats.org/officeDocument/2006/relationships/image" Target="../media/image908.png"/><Relationship Id="rId1243" Type="http://schemas.openxmlformats.org/officeDocument/2006/relationships/image" Target="../media/image1011.png"/><Relationship Id="rId1590" Type="http://schemas.openxmlformats.org/officeDocument/2006/relationships/image" Target="../media/image1182.png"/><Relationship Id="rId613" Type="http://schemas.openxmlformats.org/officeDocument/2006/relationships/customXml" Target="../ink/ink3087.xml"/><Relationship Id="rId820" Type="http://schemas.openxmlformats.org/officeDocument/2006/relationships/image" Target="../media/image802.png"/><Relationship Id="rId918" Type="http://schemas.openxmlformats.org/officeDocument/2006/relationships/image" Target="../media/image850.png"/><Relationship Id="rId1450" Type="http://schemas.openxmlformats.org/officeDocument/2006/relationships/customXml" Target="../ink/ink3509.xml"/><Relationship Id="rId1548" Type="http://schemas.openxmlformats.org/officeDocument/2006/relationships/image" Target="../media/image1161.png"/><Relationship Id="rId1103" Type="http://schemas.openxmlformats.org/officeDocument/2006/relationships/customXml" Target="../ink/ink3334.xml"/><Relationship Id="rId1310" Type="http://schemas.openxmlformats.org/officeDocument/2006/relationships/image" Target="../media/image1045.png"/><Relationship Id="rId1408" Type="http://schemas.openxmlformats.org/officeDocument/2006/relationships/customXml" Target="../ink/ink3488.xml"/><Relationship Id="rId47" Type="http://schemas.openxmlformats.org/officeDocument/2006/relationships/image" Target="../media/image421.png"/><Relationship Id="rId196" Type="http://schemas.openxmlformats.org/officeDocument/2006/relationships/customXml" Target="../ink/ink2876.xml"/><Relationship Id="rId263" Type="http://schemas.openxmlformats.org/officeDocument/2006/relationships/customXml" Target="../ink/ink2910.xml"/><Relationship Id="rId470" Type="http://schemas.openxmlformats.org/officeDocument/2006/relationships/image" Target="../media/image628.png"/><Relationship Id="rId123" Type="http://schemas.openxmlformats.org/officeDocument/2006/relationships/customXml" Target="../ink/ink2839.xml"/><Relationship Id="rId330" Type="http://schemas.openxmlformats.org/officeDocument/2006/relationships/image" Target="../media/image559.png"/><Relationship Id="rId568" Type="http://schemas.openxmlformats.org/officeDocument/2006/relationships/image" Target="../media/image676.png"/><Relationship Id="rId775" Type="http://schemas.openxmlformats.org/officeDocument/2006/relationships/customXml" Target="../ink/ink3168.xml"/><Relationship Id="rId982" Type="http://schemas.openxmlformats.org/officeDocument/2006/relationships/image" Target="../media/image882.png"/><Relationship Id="rId1198" Type="http://schemas.openxmlformats.org/officeDocument/2006/relationships/customXml" Target="../ink/ink3382.xml"/><Relationship Id="rId428" Type="http://schemas.openxmlformats.org/officeDocument/2006/relationships/customXml" Target="../ink/ink2993.xml"/><Relationship Id="rId635" Type="http://schemas.openxmlformats.org/officeDocument/2006/relationships/customXml" Target="../ink/ink3098.xml"/><Relationship Id="rId842" Type="http://schemas.openxmlformats.org/officeDocument/2006/relationships/image" Target="../media/image812.png"/><Relationship Id="rId1058" Type="http://schemas.openxmlformats.org/officeDocument/2006/relationships/image" Target="../media/image919.png"/><Relationship Id="rId1265" Type="http://schemas.openxmlformats.org/officeDocument/2006/relationships/image" Target="../media/image1022.png"/><Relationship Id="rId1472" Type="http://schemas.openxmlformats.org/officeDocument/2006/relationships/image" Target="../media/image1124.png"/><Relationship Id="rId702" Type="http://schemas.openxmlformats.org/officeDocument/2006/relationships/image" Target="../media/image743.png"/><Relationship Id="rId1125" Type="http://schemas.openxmlformats.org/officeDocument/2006/relationships/customXml" Target="../ink/ink3345.xml"/><Relationship Id="rId1332" Type="http://schemas.openxmlformats.org/officeDocument/2006/relationships/image" Target="../media/image1056.png"/><Relationship Id="rId69" Type="http://schemas.openxmlformats.org/officeDocument/2006/relationships/image" Target="../media/image431.png"/><Relationship Id="rId285" Type="http://schemas.openxmlformats.org/officeDocument/2006/relationships/customXml" Target="../ink/ink2921.xml"/><Relationship Id="rId492" Type="http://schemas.openxmlformats.org/officeDocument/2006/relationships/customXml" Target="../ink/ink3026.xml"/><Relationship Id="rId797" Type="http://schemas.openxmlformats.org/officeDocument/2006/relationships/customXml" Target="../ink/ink3179.xml"/><Relationship Id="rId145" Type="http://schemas.openxmlformats.org/officeDocument/2006/relationships/image" Target="../media/image467.png"/><Relationship Id="rId352" Type="http://schemas.openxmlformats.org/officeDocument/2006/relationships/image" Target="../media/image570.png"/><Relationship Id="rId1287" Type="http://schemas.openxmlformats.org/officeDocument/2006/relationships/image" Target="../media/image1033.png"/><Relationship Id="rId212" Type="http://schemas.openxmlformats.org/officeDocument/2006/relationships/image" Target="../media/image500.png"/><Relationship Id="rId657" Type="http://schemas.openxmlformats.org/officeDocument/2006/relationships/customXml" Target="../ink/ink3109.xml"/><Relationship Id="rId864" Type="http://schemas.openxmlformats.org/officeDocument/2006/relationships/image" Target="../media/image823.png"/><Relationship Id="rId1494" Type="http://schemas.openxmlformats.org/officeDocument/2006/relationships/image" Target="../media/image1135.png"/><Relationship Id="rId517" Type="http://schemas.openxmlformats.org/officeDocument/2006/relationships/image" Target="../media/image651.png"/><Relationship Id="rId724" Type="http://schemas.openxmlformats.org/officeDocument/2006/relationships/image" Target="../media/image754.png"/><Relationship Id="rId931" Type="http://schemas.openxmlformats.org/officeDocument/2006/relationships/customXml" Target="../ink/ink3247.xml"/><Relationship Id="rId1147" Type="http://schemas.openxmlformats.org/officeDocument/2006/relationships/customXml" Target="../ink/ink3356.xml"/><Relationship Id="rId1354" Type="http://schemas.openxmlformats.org/officeDocument/2006/relationships/image" Target="../media/image1067.png"/><Relationship Id="rId1561" Type="http://schemas.openxmlformats.org/officeDocument/2006/relationships/customXml" Target="../ink/ink3566.xml"/><Relationship Id="rId60" Type="http://schemas.openxmlformats.org/officeDocument/2006/relationships/customXml" Target="../ink/ink2807.xml"/><Relationship Id="rId1007" Type="http://schemas.openxmlformats.org/officeDocument/2006/relationships/image" Target="../media/image894.png"/><Relationship Id="rId1214" Type="http://schemas.openxmlformats.org/officeDocument/2006/relationships/customXml" Target="../ink/ink3390.xml"/><Relationship Id="rId1421" Type="http://schemas.openxmlformats.org/officeDocument/2006/relationships/image" Target="../media/image1099.png"/><Relationship Id="rId1519" Type="http://schemas.openxmlformats.org/officeDocument/2006/relationships/customXml" Target="../ink/ink3545.xml"/><Relationship Id="rId18" Type="http://schemas.openxmlformats.org/officeDocument/2006/relationships/customXml" Target="../ink/ink2786.xml"/><Relationship Id="rId167" Type="http://schemas.openxmlformats.org/officeDocument/2006/relationships/image" Target="../media/image478.png"/><Relationship Id="rId374" Type="http://schemas.openxmlformats.org/officeDocument/2006/relationships/image" Target="../media/image581.png"/><Relationship Id="rId581" Type="http://schemas.openxmlformats.org/officeDocument/2006/relationships/customXml" Target="../ink/ink3071.xml"/><Relationship Id="rId234" Type="http://schemas.openxmlformats.org/officeDocument/2006/relationships/image" Target="../media/image511.png"/><Relationship Id="rId679" Type="http://schemas.openxmlformats.org/officeDocument/2006/relationships/customXml" Target="../ink/ink3120.xml"/><Relationship Id="rId886" Type="http://schemas.openxmlformats.org/officeDocument/2006/relationships/image" Target="../media/image834.png"/><Relationship Id="rId2" Type="http://schemas.openxmlformats.org/officeDocument/2006/relationships/slideLayout" Target="../slideLayouts/slideLayout1.xml"/><Relationship Id="rId441" Type="http://schemas.openxmlformats.org/officeDocument/2006/relationships/image" Target="../media/image614.png"/><Relationship Id="rId539" Type="http://schemas.openxmlformats.org/officeDocument/2006/relationships/image" Target="../media/image662.png"/><Relationship Id="rId746" Type="http://schemas.openxmlformats.org/officeDocument/2006/relationships/image" Target="../media/image765.png"/><Relationship Id="rId1071" Type="http://schemas.openxmlformats.org/officeDocument/2006/relationships/customXml" Target="../ink/ink3318.xml"/><Relationship Id="rId1169" Type="http://schemas.openxmlformats.org/officeDocument/2006/relationships/customXml" Target="../ink/ink3367.xml"/><Relationship Id="rId1376" Type="http://schemas.openxmlformats.org/officeDocument/2006/relationships/image" Target="../media/image1078.png"/><Relationship Id="rId1583" Type="http://schemas.openxmlformats.org/officeDocument/2006/relationships/customXml" Target="../ink/ink3577.xml"/><Relationship Id="rId301" Type="http://schemas.openxmlformats.org/officeDocument/2006/relationships/customXml" Target="../ink/ink2929.xml"/><Relationship Id="rId953" Type="http://schemas.openxmlformats.org/officeDocument/2006/relationships/customXml" Target="../ink/ink3258.xml"/><Relationship Id="rId1029" Type="http://schemas.openxmlformats.org/officeDocument/2006/relationships/customXml" Target="../ink/ink3297.xml"/><Relationship Id="rId1236" Type="http://schemas.openxmlformats.org/officeDocument/2006/relationships/customXml" Target="../ink/ink3401.xml"/><Relationship Id="rId82" Type="http://schemas.openxmlformats.org/officeDocument/2006/relationships/customXml" Target="../ink/ink2818.xml"/><Relationship Id="rId606" Type="http://schemas.openxmlformats.org/officeDocument/2006/relationships/image" Target="../media/image695.png"/><Relationship Id="rId813" Type="http://schemas.openxmlformats.org/officeDocument/2006/relationships/customXml" Target="../ink/ink3187.xml"/><Relationship Id="rId1443" Type="http://schemas.openxmlformats.org/officeDocument/2006/relationships/image" Target="../media/image1110.png"/><Relationship Id="rId1303" Type="http://schemas.openxmlformats.org/officeDocument/2006/relationships/image" Target="../media/image1041.png"/><Relationship Id="rId1510" Type="http://schemas.openxmlformats.org/officeDocument/2006/relationships/customXml" Target="../ink/ink3540.xml"/><Relationship Id="rId189" Type="http://schemas.openxmlformats.org/officeDocument/2006/relationships/image" Target="../media/image489.png"/><Relationship Id="rId396" Type="http://schemas.openxmlformats.org/officeDocument/2006/relationships/image" Target="../media/image592.png"/><Relationship Id="rId256" Type="http://schemas.openxmlformats.org/officeDocument/2006/relationships/image" Target="../media/image522.png"/><Relationship Id="rId463" Type="http://schemas.openxmlformats.org/officeDocument/2006/relationships/customXml" Target="../ink/ink3011.xml"/><Relationship Id="rId670" Type="http://schemas.openxmlformats.org/officeDocument/2006/relationships/image" Target="../media/image727.png"/><Relationship Id="rId1093" Type="http://schemas.openxmlformats.org/officeDocument/2006/relationships/customXml" Target="../ink/ink3329.xml"/><Relationship Id="rId116" Type="http://schemas.openxmlformats.org/officeDocument/2006/relationships/image" Target="../media/image453.png"/><Relationship Id="rId323" Type="http://schemas.openxmlformats.org/officeDocument/2006/relationships/customXml" Target="../ink/ink2940.xml"/><Relationship Id="rId530" Type="http://schemas.openxmlformats.org/officeDocument/2006/relationships/customXml" Target="../ink/ink3045.xml"/><Relationship Id="rId768" Type="http://schemas.openxmlformats.org/officeDocument/2006/relationships/image" Target="../media/image776.png"/><Relationship Id="rId975" Type="http://schemas.openxmlformats.org/officeDocument/2006/relationships/customXml" Target="../ink/ink3269.xml"/><Relationship Id="rId1160" Type="http://schemas.openxmlformats.org/officeDocument/2006/relationships/image" Target="../media/image970.png"/><Relationship Id="rId1398" Type="http://schemas.openxmlformats.org/officeDocument/2006/relationships/customXml" Target="../ink/ink3483.xml"/><Relationship Id="rId628" Type="http://schemas.openxmlformats.org/officeDocument/2006/relationships/image" Target="../media/image706.png"/><Relationship Id="rId835" Type="http://schemas.openxmlformats.org/officeDocument/2006/relationships/customXml" Target="../ink/ink3199.xml"/><Relationship Id="rId1258" Type="http://schemas.openxmlformats.org/officeDocument/2006/relationships/customXml" Target="../ink/ink3412.xml"/><Relationship Id="rId1465" Type="http://schemas.openxmlformats.org/officeDocument/2006/relationships/customXml" Target="../ink/ink3517.xml"/><Relationship Id="rId1020" Type="http://schemas.openxmlformats.org/officeDocument/2006/relationships/image" Target="../media/image900.png"/><Relationship Id="rId1118" Type="http://schemas.openxmlformats.org/officeDocument/2006/relationships/image" Target="../media/image949.png"/><Relationship Id="rId1325" Type="http://schemas.openxmlformats.org/officeDocument/2006/relationships/customXml" Target="../ink/ink3446.xml"/><Relationship Id="rId1532" Type="http://schemas.openxmlformats.org/officeDocument/2006/relationships/image" Target="../media/image1153.png"/><Relationship Id="rId902" Type="http://schemas.openxmlformats.org/officeDocument/2006/relationships/image" Target="../media/image842.png"/><Relationship Id="rId31" Type="http://schemas.openxmlformats.org/officeDocument/2006/relationships/image" Target="../media/image414.png"/><Relationship Id="rId180" Type="http://schemas.openxmlformats.org/officeDocument/2006/relationships/customXml" Target="../ink/ink2868.xml"/><Relationship Id="rId278" Type="http://schemas.openxmlformats.org/officeDocument/2006/relationships/image" Target="../media/image533.png"/><Relationship Id="rId485" Type="http://schemas.openxmlformats.org/officeDocument/2006/relationships/customXml" Target="../ink/ink3022.xml"/><Relationship Id="rId692" Type="http://schemas.openxmlformats.org/officeDocument/2006/relationships/image" Target="../media/image738.png"/><Relationship Id="rId138" Type="http://schemas.openxmlformats.org/officeDocument/2006/relationships/image" Target="../media/image464.png"/><Relationship Id="rId345" Type="http://schemas.openxmlformats.org/officeDocument/2006/relationships/customXml" Target="../ink/ink2951.xml"/><Relationship Id="rId552" Type="http://schemas.openxmlformats.org/officeDocument/2006/relationships/customXml" Target="../ink/ink3056.xml"/><Relationship Id="rId997" Type="http://schemas.openxmlformats.org/officeDocument/2006/relationships/image" Target="../media/image889.png"/><Relationship Id="rId1182" Type="http://schemas.openxmlformats.org/officeDocument/2006/relationships/image" Target="../media/image981.png"/><Relationship Id="rId205" Type="http://schemas.openxmlformats.org/officeDocument/2006/relationships/image" Target="../media/image497.png"/><Relationship Id="rId412" Type="http://schemas.openxmlformats.org/officeDocument/2006/relationships/image" Target="../media/image600.png"/><Relationship Id="rId857" Type="http://schemas.openxmlformats.org/officeDocument/2006/relationships/customXml" Target="../ink/ink3210.xml"/><Relationship Id="rId1042" Type="http://schemas.openxmlformats.org/officeDocument/2006/relationships/image" Target="../media/image911.png"/><Relationship Id="rId1487" Type="http://schemas.openxmlformats.org/officeDocument/2006/relationships/customXml" Target="../ink/ink3528.xml"/><Relationship Id="rId717" Type="http://schemas.openxmlformats.org/officeDocument/2006/relationships/customXml" Target="../ink/ink3139.xml"/><Relationship Id="rId924" Type="http://schemas.openxmlformats.org/officeDocument/2006/relationships/image" Target="../media/image853.png"/><Relationship Id="rId1347" Type="http://schemas.openxmlformats.org/officeDocument/2006/relationships/customXml" Target="../ink/ink3457.xml"/><Relationship Id="rId1554" Type="http://schemas.openxmlformats.org/officeDocument/2006/relationships/image" Target="../media/image1164.png"/><Relationship Id="rId53" Type="http://schemas.openxmlformats.org/officeDocument/2006/relationships/image" Target="../media/image424.png"/><Relationship Id="rId1207" Type="http://schemas.openxmlformats.org/officeDocument/2006/relationships/image" Target="../media/image993.png"/><Relationship Id="rId1414" Type="http://schemas.openxmlformats.org/officeDocument/2006/relationships/customXml" Target="../ink/ink3491.xml"/><Relationship Id="rId367" Type="http://schemas.openxmlformats.org/officeDocument/2006/relationships/customXml" Target="../ink/ink2962.xml"/><Relationship Id="rId574" Type="http://schemas.openxmlformats.org/officeDocument/2006/relationships/image" Target="../media/image679.png"/><Relationship Id="rId227" Type="http://schemas.openxmlformats.org/officeDocument/2006/relationships/customXml" Target="../ink/ink2892.xml"/><Relationship Id="rId781" Type="http://schemas.openxmlformats.org/officeDocument/2006/relationships/customXml" Target="../ink/ink3171.xml"/><Relationship Id="rId879" Type="http://schemas.openxmlformats.org/officeDocument/2006/relationships/customXml" Target="../ink/ink3221.xml"/><Relationship Id="rId434" Type="http://schemas.openxmlformats.org/officeDocument/2006/relationships/customXml" Target="../ink/ink2996.xml"/><Relationship Id="rId641" Type="http://schemas.openxmlformats.org/officeDocument/2006/relationships/customXml" Target="../ink/ink3101.xml"/><Relationship Id="rId739" Type="http://schemas.openxmlformats.org/officeDocument/2006/relationships/customXml" Target="../ink/ink3150.xml"/><Relationship Id="rId1064" Type="http://schemas.openxmlformats.org/officeDocument/2006/relationships/image" Target="../media/image922.png"/><Relationship Id="rId1271" Type="http://schemas.openxmlformats.org/officeDocument/2006/relationships/image" Target="../media/image1025.png"/><Relationship Id="rId1369" Type="http://schemas.openxmlformats.org/officeDocument/2006/relationships/customXml" Target="../ink/ink3468.xml"/><Relationship Id="rId1576" Type="http://schemas.openxmlformats.org/officeDocument/2006/relationships/image" Target="../media/image1175.png"/><Relationship Id="rId501" Type="http://schemas.openxmlformats.org/officeDocument/2006/relationships/image" Target="../media/image643.png"/><Relationship Id="rId946" Type="http://schemas.openxmlformats.org/officeDocument/2006/relationships/image" Target="../media/image864.png"/><Relationship Id="rId1131" Type="http://schemas.openxmlformats.org/officeDocument/2006/relationships/customXml" Target="../ink/ink3348.xml"/><Relationship Id="rId1229" Type="http://schemas.openxmlformats.org/officeDocument/2006/relationships/image" Target="../media/image1004.png"/><Relationship Id="rId75" Type="http://schemas.openxmlformats.org/officeDocument/2006/relationships/image" Target="../media/image434.png"/><Relationship Id="rId806" Type="http://schemas.openxmlformats.org/officeDocument/2006/relationships/image" Target="../media/image795.png"/><Relationship Id="rId1436" Type="http://schemas.openxmlformats.org/officeDocument/2006/relationships/customXml" Target="../ink/ink3502.xml"/><Relationship Id="rId1503" Type="http://schemas.openxmlformats.org/officeDocument/2006/relationships/customXml" Target="../ink/ink3536.xml"/><Relationship Id="rId291" Type="http://schemas.openxmlformats.org/officeDocument/2006/relationships/customXml" Target="../ink/ink2924.xml"/><Relationship Id="rId151" Type="http://schemas.openxmlformats.org/officeDocument/2006/relationships/image" Target="../media/image470.png"/><Relationship Id="rId389" Type="http://schemas.openxmlformats.org/officeDocument/2006/relationships/customXml" Target="../ink/ink2973.xml"/><Relationship Id="rId596" Type="http://schemas.openxmlformats.org/officeDocument/2006/relationships/image" Target="../media/image690.png"/><Relationship Id="rId249" Type="http://schemas.openxmlformats.org/officeDocument/2006/relationships/customXml" Target="../ink/ink2903.xml"/><Relationship Id="rId456" Type="http://schemas.openxmlformats.org/officeDocument/2006/relationships/image" Target="../media/image621.png"/><Relationship Id="rId663" Type="http://schemas.openxmlformats.org/officeDocument/2006/relationships/customXml" Target="../ink/ink3112.xml"/><Relationship Id="rId870" Type="http://schemas.openxmlformats.org/officeDocument/2006/relationships/image" Target="../media/image826.png"/><Relationship Id="rId1086" Type="http://schemas.openxmlformats.org/officeDocument/2006/relationships/image" Target="../media/image933.png"/><Relationship Id="rId1293" Type="http://schemas.openxmlformats.org/officeDocument/2006/relationships/image" Target="../media/image1036.png"/><Relationship Id="rId109" Type="http://schemas.openxmlformats.org/officeDocument/2006/relationships/customXml" Target="../ink/ink2832.xml"/><Relationship Id="rId316" Type="http://schemas.openxmlformats.org/officeDocument/2006/relationships/image" Target="../media/image552.png"/><Relationship Id="rId523" Type="http://schemas.openxmlformats.org/officeDocument/2006/relationships/image" Target="../media/image654.png"/><Relationship Id="rId968" Type="http://schemas.openxmlformats.org/officeDocument/2006/relationships/image" Target="../media/image875.png"/><Relationship Id="rId1153" Type="http://schemas.openxmlformats.org/officeDocument/2006/relationships/customXml" Target="../ink/ink3359.xml"/><Relationship Id="rId97" Type="http://schemas.openxmlformats.org/officeDocument/2006/relationships/image" Target="../media/image444.png"/><Relationship Id="rId730" Type="http://schemas.openxmlformats.org/officeDocument/2006/relationships/image" Target="../media/image757.png"/><Relationship Id="rId828" Type="http://schemas.openxmlformats.org/officeDocument/2006/relationships/customXml" Target="../ink/ink3195.xml"/><Relationship Id="rId1013" Type="http://schemas.openxmlformats.org/officeDocument/2006/relationships/image" Target="../media/image897.png"/><Relationship Id="rId1360" Type="http://schemas.openxmlformats.org/officeDocument/2006/relationships/image" Target="../media/image1070.png"/><Relationship Id="rId1458" Type="http://schemas.openxmlformats.org/officeDocument/2006/relationships/image" Target="../media/image1117.png"/><Relationship Id="rId1220" Type="http://schemas.openxmlformats.org/officeDocument/2006/relationships/customXml" Target="../ink/ink3393.xml"/><Relationship Id="rId1318" Type="http://schemas.openxmlformats.org/officeDocument/2006/relationships/image" Target="../media/image1049.png"/><Relationship Id="rId1525" Type="http://schemas.openxmlformats.org/officeDocument/2006/relationships/customXml" Target="../ink/ink3548.xml"/><Relationship Id="rId24" Type="http://schemas.openxmlformats.org/officeDocument/2006/relationships/customXml" Target="../ink/ink2789.xml"/><Relationship Id="rId173" Type="http://schemas.openxmlformats.org/officeDocument/2006/relationships/image" Target="../media/image481.png"/><Relationship Id="rId380" Type="http://schemas.openxmlformats.org/officeDocument/2006/relationships/image" Target="../media/image584.png"/><Relationship Id="rId240" Type="http://schemas.openxmlformats.org/officeDocument/2006/relationships/image" Target="../media/image514.png"/><Relationship Id="rId478" Type="http://schemas.openxmlformats.org/officeDocument/2006/relationships/image" Target="../media/image632.png"/><Relationship Id="rId685" Type="http://schemas.openxmlformats.org/officeDocument/2006/relationships/customXml" Target="../ink/ink3123.xml"/><Relationship Id="rId892" Type="http://schemas.openxmlformats.org/officeDocument/2006/relationships/image" Target="../media/image837.png"/><Relationship Id="rId100" Type="http://schemas.openxmlformats.org/officeDocument/2006/relationships/customXml" Target="../ink/ink2827.xml"/><Relationship Id="rId338" Type="http://schemas.openxmlformats.org/officeDocument/2006/relationships/image" Target="../media/image563.png"/><Relationship Id="rId545" Type="http://schemas.openxmlformats.org/officeDocument/2006/relationships/image" Target="../media/image665.png"/><Relationship Id="rId752" Type="http://schemas.openxmlformats.org/officeDocument/2006/relationships/image" Target="../media/image768.png"/><Relationship Id="rId1175" Type="http://schemas.openxmlformats.org/officeDocument/2006/relationships/customXml" Target="../ink/ink3370.xml"/><Relationship Id="rId1382" Type="http://schemas.openxmlformats.org/officeDocument/2006/relationships/customXml" Target="../ink/ink3475.xml"/><Relationship Id="rId405" Type="http://schemas.openxmlformats.org/officeDocument/2006/relationships/customXml" Target="../ink/ink2981.xml"/><Relationship Id="rId612" Type="http://schemas.openxmlformats.org/officeDocument/2006/relationships/image" Target="../media/image698.png"/><Relationship Id="rId1035" Type="http://schemas.openxmlformats.org/officeDocument/2006/relationships/customXml" Target="../ink/ink3300.xml"/><Relationship Id="rId1242" Type="http://schemas.openxmlformats.org/officeDocument/2006/relationships/customXml" Target="../ink/ink3404.xml"/><Relationship Id="rId917" Type="http://schemas.openxmlformats.org/officeDocument/2006/relationships/customXml" Target="../ink/ink3240.xml"/><Relationship Id="rId1102" Type="http://schemas.openxmlformats.org/officeDocument/2006/relationships/image" Target="../media/image941.png"/><Relationship Id="rId1547" Type="http://schemas.openxmlformats.org/officeDocument/2006/relationships/customXml" Target="../ink/ink3559.xml"/><Relationship Id="rId46" Type="http://schemas.openxmlformats.org/officeDocument/2006/relationships/customXml" Target="../ink/ink2800.xml"/><Relationship Id="rId1407" Type="http://schemas.openxmlformats.org/officeDocument/2006/relationships/image" Target="../media/image1093.png"/><Relationship Id="rId195" Type="http://schemas.openxmlformats.org/officeDocument/2006/relationships/image" Target="../media/image492.png"/><Relationship Id="rId262" Type="http://schemas.openxmlformats.org/officeDocument/2006/relationships/image" Target="../media/image525.png"/><Relationship Id="rId567" Type="http://schemas.openxmlformats.org/officeDocument/2006/relationships/customXml" Target="../ink/ink3064.xml"/><Relationship Id="rId1197" Type="http://schemas.openxmlformats.org/officeDocument/2006/relationships/image" Target="../media/image988.png"/><Relationship Id="rId122" Type="http://schemas.openxmlformats.org/officeDocument/2006/relationships/image" Target="../media/image456.png"/><Relationship Id="rId774" Type="http://schemas.openxmlformats.org/officeDocument/2006/relationships/image" Target="../media/image779.png"/><Relationship Id="rId981" Type="http://schemas.openxmlformats.org/officeDocument/2006/relationships/customXml" Target="../ink/ink3272.xml"/><Relationship Id="rId1057" Type="http://schemas.openxmlformats.org/officeDocument/2006/relationships/customXml" Target="../ink/ink3311.xml"/><Relationship Id="rId427" Type="http://schemas.openxmlformats.org/officeDocument/2006/relationships/image" Target="../media/image607.png"/><Relationship Id="rId634" Type="http://schemas.openxmlformats.org/officeDocument/2006/relationships/image" Target="../media/image709.png"/><Relationship Id="rId841" Type="http://schemas.openxmlformats.org/officeDocument/2006/relationships/customXml" Target="../ink/ink3202.xml"/><Relationship Id="rId1264" Type="http://schemas.openxmlformats.org/officeDocument/2006/relationships/customXml" Target="../ink/ink3415.xml"/><Relationship Id="rId1471" Type="http://schemas.openxmlformats.org/officeDocument/2006/relationships/customXml" Target="../ink/ink3520.xml"/><Relationship Id="rId1569" Type="http://schemas.openxmlformats.org/officeDocument/2006/relationships/customXml" Target="../ink/ink3570.xml"/><Relationship Id="rId701" Type="http://schemas.openxmlformats.org/officeDocument/2006/relationships/customXml" Target="../ink/ink3131.xml"/><Relationship Id="rId939" Type="http://schemas.openxmlformats.org/officeDocument/2006/relationships/customXml" Target="../ink/ink3251.xml"/><Relationship Id="rId1124" Type="http://schemas.openxmlformats.org/officeDocument/2006/relationships/image" Target="../media/image952.png"/><Relationship Id="rId1331" Type="http://schemas.openxmlformats.org/officeDocument/2006/relationships/customXml" Target="../ink/ink3449.xml"/><Relationship Id="rId68" Type="http://schemas.openxmlformats.org/officeDocument/2006/relationships/customXml" Target="../ink/ink2811.xml"/><Relationship Id="rId1429" Type="http://schemas.openxmlformats.org/officeDocument/2006/relationships/image" Target="../media/image1103.png"/><Relationship Id="rId284" Type="http://schemas.openxmlformats.org/officeDocument/2006/relationships/image" Target="../media/image536.png"/><Relationship Id="rId491" Type="http://schemas.openxmlformats.org/officeDocument/2006/relationships/image" Target="../media/image638.png"/><Relationship Id="rId144" Type="http://schemas.openxmlformats.org/officeDocument/2006/relationships/customXml" Target="../ink/ink2850.xml"/><Relationship Id="rId589" Type="http://schemas.openxmlformats.org/officeDocument/2006/relationships/customXml" Target="../ink/ink3075.xml"/><Relationship Id="rId796" Type="http://schemas.openxmlformats.org/officeDocument/2006/relationships/image" Target="../media/image790.png"/><Relationship Id="rId351" Type="http://schemas.openxmlformats.org/officeDocument/2006/relationships/customXml" Target="../ink/ink2954.xml"/><Relationship Id="rId449" Type="http://schemas.openxmlformats.org/officeDocument/2006/relationships/image" Target="../media/image618.png"/><Relationship Id="rId656" Type="http://schemas.openxmlformats.org/officeDocument/2006/relationships/image" Target="../media/image720.png"/><Relationship Id="rId863" Type="http://schemas.openxmlformats.org/officeDocument/2006/relationships/customXml" Target="../ink/ink3213.xml"/><Relationship Id="rId1079" Type="http://schemas.openxmlformats.org/officeDocument/2006/relationships/customXml" Target="../ink/ink3322.xml"/><Relationship Id="rId1286" Type="http://schemas.openxmlformats.org/officeDocument/2006/relationships/customXml" Target="../ink/ink3426.xml"/><Relationship Id="rId1493" Type="http://schemas.openxmlformats.org/officeDocument/2006/relationships/customXml" Target="../ink/ink3531.xml"/><Relationship Id="rId211" Type="http://schemas.openxmlformats.org/officeDocument/2006/relationships/customXml" Target="../ink/ink2884.xml"/><Relationship Id="rId309" Type="http://schemas.openxmlformats.org/officeDocument/2006/relationships/customXml" Target="../ink/ink2933.xml"/><Relationship Id="rId516" Type="http://schemas.openxmlformats.org/officeDocument/2006/relationships/customXml" Target="../ink/ink3038.xml"/><Relationship Id="rId1146" Type="http://schemas.openxmlformats.org/officeDocument/2006/relationships/image" Target="../media/image963.png"/><Relationship Id="rId723" Type="http://schemas.openxmlformats.org/officeDocument/2006/relationships/customXml" Target="../ink/ink3142.xml"/><Relationship Id="rId930" Type="http://schemas.openxmlformats.org/officeDocument/2006/relationships/image" Target="../media/image856.png"/><Relationship Id="rId1006" Type="http://schemas.openxmlformats.org/officeDocument/2006/relationships/customXml" Target="../ink/ink3285.xml"/><Relationship Id="rId1353" Type="http://schemas.openxmlformats.org/officeDocument/2006/relationships/customXml" Target="../ink/ink3460.xml"/><Relationship Id="rId1560" Type="http://schemas.openxmlformats.org/officeDocument/2006/relationships/image" Target="../media/image1167.png"/><Relationship Id="rId1213" Type="http://schemas.openxmlformats.org/officeDocument/2006/relationships/image" Target="../media/image996.png"/><Relationship Id="rId1420" Type="http://schemas.openxmlformats.org/officeDocument/2006/relationships/customXml" Target="../ink/ink3494.xml"/><Relationship Id="rId1518" Type="http://schemas.openxmlformats.org/officeDocument/2006/relationships/image" Target="../media/image1146.png"/><Relationship Id="rId17" Type="http://schemas.openxmlformats.org/officeDocument/2006/relationships/image" Target="../media/image407.png"/><Relationship Id="rId166" Type="http://schemas.openxmlformats.org/officeDocument/2006/relationships/customXml" Target="../ink/ink2861.xml"/><Relationship Id="rId373" Type="http://schemas.openxmlformats.org/officeDocument/2006/relationships/customXml" Target="../ink/ink2965.xml"/><Relationship Id="rId580" Type="http://schemas.openxmlformats.org/officeDocument/2006/relationships/image" Target="../media/image682.png"/><Relationship Id="rId1" Type="http://schemas.openxmlformats.org/officeDocument/2006/relationships/vmlDrawing" Target="../drawings/vmlDrawing8.vml"/><Relationship Id="rId233" Type="http://schemas.openxmlformats.org/officeDocument/2006/relationships/customXml" Target="../ink/ink2895.xml"/><Relationship Id="rId440" Type="http://schemas.openxmlformats.org/officeDocument/2006/relationships/customXml" Target="../ink/ink2999.xml"/><Relationship Id="rId678" Type="http://schemas.openxmlformats.org/officeDocument/2006/relationships/image" Target="../media/image731.png"/><Relationship Id="rId885" Type="http://schemas.openxmlformats.org/officeDocument/2006/relationships/customXml" Target="../ink/ink3224.xml"/><Relationship Id="rId1070" Type="http://schemas.openxmlformats.org/officeDocument/2006/relationships/image" Target="../media/image925.png"/><Relationship Id="rId300" Type="http://schemas.openxmlformats.org/officeDocument/2006/relationships/image" Target="../media/image544.png"/><Relationship Id="rId538" Type="http://schemas.openxmlformats.org/officeDocument/2006/relationships/customXml" Target="../ink/ink3049.xml"/><Relationship Id="rId745" Type="http://schemas.openxmlformats.org/officeDocument/2006/relationships/customXml" Target="../ink/ink3153.xml"/><Relationship Id="rId952" Type="http://schemas.openxmlformats.org/officeDocument/2006/relationships/image" Target="../media/image867.png"/><Relationship Id="rId1168" Type="http://schemas.openxmlformats.org/officeDocument/2006/relationships/image" Target="../media/image974.png"/><Relationship Id="rId1375" Type="http://schemas.openxmlformats.org/officeDocument/2006/relationships/customXml" Target="../ink/ink3471.xml"/><Relationship Id="rId1582" Type="http://schemas.openxmlformats.org/officeDocument/2006/relationships/image" Target="../media/image1178.png"/><Relationship Id="rId81" Type="http://schemas.openxmlformats.org/officeDocument/2006/relationships/image" Target="../media/image437.png"/><Relationship Id="rId605" Type="http://schemas.openxmlformats.org/officeDocument/2006/relationships/customXml" Target="../ink/ink3083.xml"/><Relationship Id="rId812" Type="http://schemas.openxmlformats.org/officeDocument/2006/relationships/image" Target="../media/image798.png"/><Relationship Id="rId1028" Type="http://schemas.openxmlformats.org/officeDocument/2006/relationships/image" Target="../media/image904.png"/><Relationship Id="rId1235" Type="http://schemas.openxmlformats.org/officeDocument/2006/relationships/image" Target="../media/image1007.png"/><Relationship Id="rId1442" Type="http://schemas.openxmlformats.org/officeDocument/2006/relationships/customXml" Target="../ink/ink3505.xml"/><Relationship Id="rId1302" Type="http://schemas.openxmlformats.org/officeDocument/2006/relationships/customXml" Target="../ink/ink3434.xml"/><Relationship Id="rId39" Type="http://schemas.openxmlformats.org/officeDocument/2006/relationships/image" Target="../media/image418.png"/><Relationship Id="rId188" Type="http://schemas.openxmlformats.org/officeDocument/2006/relationships/customXml" Target="../ink/ink2872.xml"/><Relationship Id="rId395" Type="http://schemas.openxmlformats.org/officeDocument/2006/relationships/customXml" Target="../ink/ink2976.xml"/><Relationship Id="rId255" Type="http://schemas.openxmlformats.org/officeDocument/2006/relationships/customXml" Target="../ink/ink2906.xml"/><Relationship Id="rId462" Type="http://schemas.openxmlformats.org/officeDocument/2006/relationships/image" Target="../media/image624.png"/><Relationship Id="rId1092" Type="http://schemas.openxmlformats.org/officeDocument/2006/relationships/image" Target="../media/image936.png"/><Relationship Id="rId1397" Type="http://schemas.openxmlformats.org/officeDocument/2006/relationships/image" Target="../media/image1088.png"/><Relationship Id="rId115" Type="http://schemas.openxmlformats.org/officeDocument/2006/relationships/customXml" Target="../ink/ink2835.xml"/><Relationship Id="rId322" Type="http://schemas.openxmlformats.org/officeDocument/2006/relationships/image" Target="../media/image555.png"/><Relationship Id="rId767" Type="http://schemas.openxmlformats.org/officeDocument/2006/relationships/customXml" Target="../ink/ink3164.xml"/><Relationship Id="rId974" Type="http://schemas.openxmlformats.org/officeDocument/2006/relationships/image" Target="../media/image878.png"/><Relationship Id="rId627" Type="http://schemas.openxmlformats.org/officeDocument/2006/relationships/customXml" Target="../ink/ink3094.xml"/><Relationship Id="rId834" Type="http://schemas.openxmlformats.org/officeDocument/2006/relationships/image" Target="../media/image808.png"/><Relationship Id="rId1257" Type="http://schemas.openxmlformats.org/officeDocument/2006/relationships/image" Target="../media/image1018.png"/><Relationship Id="rId1464" Type="http://schemas.openxmlformats.org/officeDocument/2006/relationships/image" Target="../media/image1120.png"/><Relationship Id="rId901" Type="http://schemas.openxmlformats.org/officeDocument/2006/relationships/customXml" Target="../ink/ink3232.xml"/><Relationship Id="rId1117" Type="http://schemas.openxmlformats.org/officeDocument/2006/relationships/customXml" Target="../ink/ink3341.xml"/><Relationship Id="rId1324" Type="http://schemas.openxmlformats.org/officeDocument/2006/relationships/image" Target="../media/image1052.png"/><Relationship Id="rId1531" Type="http://schemas.openxmlformats.org/officeDocument/2006/relationships/customXml" Target="../ink/ink3551.xml"/><Relationship Id="rId30" Type="http://schemas.openxmlformats.org/officeDocument/2006/relationships/customXml" Target="../ink/ink2792.xml"/><Relationship Id="rId277" Type="http://schemas.openxmlformats.org/officeDocument/2006/relationships/customXml" Target="../ink/ink2917.xml"/><Relationship Id="rId484" Type="http://schemas.openxmlformats.org/officeDocument/2006/relationships/image" Target="../media/image635.png"/><Relationship Id="rId137" Type="http://schemas.openxmlformats.org/officeDocument/2006/relationships/customXml" Target="../ink/ink2846.xml"/><Relationship Id="rId344" Type="http://schemas.openxmlformats.org/officeDocument/2006/relationships/image" Target="../media/image566.png"/><Relationship Id="rId691" Type="http://schemas.openxmlformats.org/officeDocument/2006/relationships/customXml" Target="../ink/ink3126.xml"/><Relationship Id="rId789" Type="http://schemas.openxmlformats.org/officeDocument/2006/relationships/customXml" Target="../ink/ink3175.xml"/><Relationship Id="rId996" Type="http://schemas.openxmlformats.org/officeDocument/2006/relationships/customXml" Target="../ink/ink3280.xml"/><Relationship Id="rId551" Type="http://schemas.openxmlformats.org/officeDocument/2006/relationships/image" Target="../media/image668.png"/><Relationship Id="rId649" Type="http://schemas.openxmlformats.org/officeDocument/2006/relationships/customXml" Target="../ink/ink3105.xml"/><Relationship Id="rId856" Type="http://schemas.openxmlformats.org/officeDocument/2006/relationships/image" Target="../media/image819.png"/><Relationship Id="rId1181" Type="http://schemas.openxmlformats.org/officeDocument/2006/relationships/customXml" Target="../ink/ink3373.xml"/><Relationship Id="rId1279" Type="http://schemas.openxmlformats.org/officeDocument/2006/relationships/image" Target="../media/image1029.png"/><Relationship Id="rId1486" Type="http://schemas.openxmlformats.org/officeDocument/2006/relationships/image" Target="../media/image1131.png"/><Relationship Id="rId204" Type="http://schemas.openxmlformats.org/officeDocument/2006/relationships/customXml" Target="../ink/ink2880.xml"/><Relationship Id="rId411" Type="http://schemas.openxmlformats.org/officeDocument/2006/relationships/customXml" Target="../ink/ink2984.xml"/><Relationship Id="rId509" Type="http://schemas.openxmlformats.org/officeDocument/2006/relationships/image" Target="../media/image647.png"/><Relationship Id="rId1041" Type="http://schemas.openxmlformats.org/officeDocument/2006/relationships/customXml" Target="../ink/ink3303.xml"/><Relationship Id="rId1139" Type="http://schemas.openxmlformats.org/officeDocument/2006/relationships/customXml" Target="../ink/ink3352.xml"/><Relationship Id="rId1346" Type="http://schemas.openxmlformats.org/officeDocument/2006/relationships/image" Target="../media/image1063.png"/><Relationship Id="rId716" Type="http://schemas.openxmlformats.org/officeDocument/2006/relationships/image" Target="../media/image750.png"/><Relationship Id="rId923" Type="http://schemas.openxmlformats.org/officeDocument/2006/relationships/customXml" Target="../ink/ink3243.xml"/><Relationship Id="rId1553" Type="http://schemas.openxmlformats.org/officeDocument/2006/relationships/customXml" Target="../ink/ink3562.xml"/><Relationship Id="rId52" Type="http://schemas.openxmlformats.org/officeDocument/2006/relationships/customXml" Target="../ink/ink2803.xml"/><Relationship Id="rId1206" Type="http://schemas.openxmlformats.org/officeDocument/2006/relationships/customXml" Target="../ink/ink3386.xml"/><Relationship Id="rId1413" Type="http://schemas.openxmlformats.org/officeDocument/2006/relationships/image" Target="../media/image1096.png"/><Relationship Id="rId299" Type="http://schemas.openxmlformats.org/officeDocument/2006/relationships/customXml" Target="../ink/ink2928.xml"/><Relationship Id="rId159" Type="http://schemas.openxmlformats.org/officeDocument/2006/relationships/image" Target="../media/image474.png"/><Relationship Id="rId366" Type="http://schemas.openxmlformats.org/officeDocument/2006/relationships/image" Target="../media/image577.png"/><Relationship Id="rId573" Type="http://schemas.openxmlformats.org/officeDocument/2006/relationships/customXml" Target="../ink/ink3067.xml"/><Relationship Id="rId780" Type="http://schemas.openxmlformats.org/officeDocument/2006/relationships/image" Target="../media/image782.png"/><Relationship Id="rId226" Type="http://schemas.openxmlformats.org/officeDocument/2006/relationships/image" Target="../media/image507.png"/><Relationship Id="rId433" Type="http://schemas.openxmlformats.org/officeDocument/2006/relationships/image" Target="../media/image610.png"/><Relationship Id="rId878" Type="http://schemas.openxmlformats.org/officeDocument/2006/relationships/image" Target="../media/image830.png"/><Relationship Id="rId1063" Type="http://schemas.openxmlformats.org/officeDocument/2006/relationships/customXml" Target="../ink/ink3314.xml"/><Relationship Id="rId1270" Type="http://schemas.openxmlformats.org/officeDocument/2006/relationships/customXml" Target="../ink/ink3418.xml"/><Relationship Id="rId640" Type="http://schemas.openxmlformats.org/officeDocument/2006/relationships/image" Target="../media/image712.png"/><Relationship Id="rId738" Type="http://schemas.openxmlformats.org/officeDocument/2006/relationships/image" Target="../media/image761.png"/><Relationship Id="rId945" Type="http://schemas.openxmlformats.org/officeDocument/2006/relationships/customXml" Target="../ink/ink3254.xml"/><Relationship Id="rId1368" Type="http://schemas.openxmlformats.org/officeDocument/2006/relationships/image" Target="../media/image1074.png"/><Relationship Id="rId1575" Type="http://schemas.openxmlformats.org/officeDocument/2006/relationships/customXml" Target="../ink/ink3573.xml"/><Relationship Id="rId74" Type="http://schemas.openxmlformats.org/officeDocument/2006/relationships/customXml" Target="../ink/ink2814.xml"/><Relationship Id="rId500" Type="http://schemas.openxmlformats.org/officeDocument/2006/relationships/customXml" Target="../ink/ink3030.xml"/><Relationship Id="rId805" Type="http://schemas.openxmlformats.org/officeDocument/2006/relationships/customXml" Target="../ink/ink3183.xml"/><Relationship Id="rId1130" Type="http://schemas.openxmlformats.org/officeDocument/2006/relationships/image" Target="../media/image955.png"/><Relationship Id="rId1228" Type="http://schemas.openxmlformats.org/officeDocument/2006/relationships/customXml" Target="../ink/ink3397.xml"/><Relationship Id="rId1435" Type="http://schemas.openxmlformats.org/officeDocument/2006/relationships/image" Target="../media/image1106.png"/><Relationship Id="rId1502" Type="http://schemas.openxmlformats.org/officeDocument/2006/relationships/image" Target="../media/image1139.png"/><Relationship Id="rId290" Type="http://schemas.openxmlformats.org/officeDocument/2006/relationships/image" Target="../media/image539.png"/><Relationship Id="rId388" Type="http://schemas.openxmlformats.org/officeDocument/2006/relationships/image" Target="../media/image588.png"/><Relationship Id="rId150" Type="http://schemas.openxmlformats.org/officeDocument/2006/relationships/customXml" Target="../ink/ink2853.xml"/><Relationship Id="rId595" Type="http://schemas.openxmlformats.org/officeDocument/2006/relationships/customXml" Target="../ink/ink3078.xml"/><Relationship Id="rId248" Type="http://schemas.openxmlformats.org/officeDocument/2006/relationships/image" Target="../media/image518.png"/><Relationship Id="rId455" Type="http://schemas.openxmlformats.org/officeDocument/2006/relationships/customXml" Target="../ink/ink3007.xml"/><Relationship Id="rId662" Type="http://schemas.openxmlformats.org/officeDocument/2006/relationships/image" Target="../media/image723.png"/><Relationship Id="rId1085" Type="http://schemas.openxmlformats.org/officeDocument/2006/relationships/customXml" Target="../ink/ink3325.xml"/><Relationship Id="rId1292" Type="http://schemas.openxmlformats.org/officeDocument/2006/relationships/customXml" Target="../ink/ink3429.xml"/><Relationship Id="rId108" Type="http://schemas.openxmlformats.org/officeDocument/2006/relationships/image" Target="../media/image449.png"/><Relationship Id="rId315" Type="http://schemas.openxmlformats.org/officeDocument/2006/relationships/customXml" Target="../ink/ink2936.xml"/><Relationship Id="rId522" Type="http://schemas.openxmlformats.org/officeDocument/2006/relationships/customXml" Target="../ink/ink3041.xml"/><Relationship Id="rId967" Type="http://schemas.openxmlformats.org/officeDocument/2006/relationships/customXml" Target="../ink/ink3265.xml"/><Relationship Id="rId1152" Type="http://schemas.openxmlformats.org/officeDocument/2006/relationships/image" Target="../media/image966.png"/><Relationship Id="rId96" Type="http://schemas.openxmlformats.org/officeDocument/2006/relationships/customXml" Target="../ink/ink2825.xml"/><Relationship Id="rId827" Type="http://schemas.openxmlformats.org/officeDocument/2006/relationships/image" Target="../media/image805.png"/><Relationship Id="rId1012" Type="http://schemas.openxmlformats.org/officeDocument/2006/relationships/customXml" Target="../ink/ink3288.xml"/><Relationship Id="rId1457" Type="http://schemas.openxmlformats.org/officeDocument/2006/relationships/customXml" Target="../ink/ink3513.xml"/><Relationship Id="rId1317" Type="http://schemas.openxmlformats.org/officeDocument/2006/relationships/customXml" Target="../ink/ink3442.xml"/><Relationship Id="rId1524" Type="http://schemas.openxmlformats.org/officeDocument/2006/relationships/image" Target="../media/image1149.png"/><Relationship Id="rId23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92.png"/><Relationship Id="rId3" Type="http://schemas.openxmlformats.org/officeDocument/2006/relationships/oleObject" Target="../embeddings/oleObject22.bin"/><Relationship Id="rId7" Type="http://schemas.openxmlformats.org/officeDocument/2006/relationships/customXml" Target="../ink/ink358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91.png"/><Relationship Id="rId5" Type="http://schemas.openxmlformats.org/officeDocument/2006/relationships/customXml" Target="../ink/ink3581.xml"/><Relationship Id="rId4" Type="http://schemas.openxmlformats.org/officeDocument/2006/relationships/image" Target="../media/image1183.wmf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87.xml"/><Relationship Id="rId18" Type="http://schemas.openxmlformats.org/officeDocument/2006/relationships/image" Target="../media/image3501.png"/><Relationship Id="rId26" Type="http://schemas.openxmlformats.org/officeDocument/2006/relationships/image" Target="../media/image3505.png"/><Relationship Id="rId39" Type="http://schemas.openxmlformats.org/officeDocument/2006/relationships/customXml" Target="../ink/ink3600.xml"/><Relationship Id="rId21" Type="http://schemas.openxmlformats.org/officeDocument/2006/relationships/customXml" Target="../ink/ink3591.xml"/><Relationship Id="rId34" Type="http://schemas.openxmlformats.org/officeDocument/2006/relationships/image" Target="../media/image3509.png"/><Relationship Id="rId42" Type="http://schemas.openxmlformats.org/officeDocument/2006/relationships/image" Target="../media/image3514.png"/><Relationship Id="rId7" Type="http://schemas.openxmlformats.org/officeDocument/2006/relationships/customXml" Target="../ink/ink3584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499.png"/><Relationship Id="rId29" Type="http://schemas.openxmlformats.org/officeDocument/2006/relationships/customXml" Target="../ink/ink359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94.png"/><Relationship Id="rId11" Type="http://schemas.openxmlformats.org/officeDocument/2006/relationships/customXml" Target="../ink/ink3586.xml"/><Relationship Id="rId24" Type="http://schemas.openxmlformats.org/officeDocument/2006/relationships/image" Target="../media/image3504.png"/><Relationship Id="rId32" Type="http://schemas.openxmlformats.org/officeDocument/2006/relationships/image" Target="../media/image3508.png"/><Relationship Id="rId37" Type="http://schemas.openxmlformats.org/officeDocument/2006/relationships/customXml" Target="../ink/ink3599.xml"/><Relationship Id="rId40" Type="http://schemas.openxmlformats.org/officeDocument/2006/relationships/image" Target="../media/image3513.png"/><Relationship Id="rId45" Type="http://schemas.openxmlformats.org/officeDocument/2006/relationships/customXml" Target="../ink/ink3603.xml"/><Relationship Id="rId5" Type="http://schemas.openxmlformats.org/officeDocument/2006/relationships/customXml" Target="../ink/ink3583.xml"/><Relationship Id="rId15" Type="http://schemas.openxmlformats.org/officeDocument/2006/relationships/customXml" Target="../ink/ink3588.xml"/><Relationship Id="rId23" Type="http://schemas.openxmlformats.org/officeDocument/2006/relationships/customXml" Target="../ink/ink3592.xml"/><Relationship Id="rId28" Type="http://schemas.openxmlformats.org/officeDocument/2006/relationships/image" Target="../media/image3506.png"/><Relationship Id="rId36" Type="http://schemas.openxmlformats.org/officeDocument/2006/relationships/image" Target="../media/image3511.png"/><Relationship Id="rId10" Type="http://schemas.openxmlformats.org/officeDocument/2006/relationships/image" Target="../media/image3496.png"/><Relationship Id="rId19" Type="http://schemas.openxmlformats.org/officeDocument/2006/relationships/customXml" Target="../ink/ink3590.xml"/><Relationship Id="rId31" Type="http://schemas.openxmlformats.org/officeDocument/2006/relationships/customXml" Target="../ink/ink3596.xml"/><Relationship Id="rId44" Type="http://schemas.openxmlformats.org/officeDocument/2006/relationships/image" Target="../media/image3515.png"/><Relationship Id="rId4" Type="http://schemas.openxmlformats.org/officeDocument/2006/relationships/image" Target="../media/image1184.wmf"/><Relationship Id="rId9" Type="http://schemas.openxmlformats.org/officeDocument/2006/relationships/customXml" Target="../ink/ink3585.xml"/><Relationship Id="rId14" Type="http://schemas.openxmlformats.org/officeDocument/2006/relationships/image" Target="../media/image3498.png"/><Relationship Id="rId22" Type="http://schemas.openxmlformats.org/officeDocument/2006/relationships/image" Target="../media/image3503.png"/><Relationship Id="rId27" Type="http://schemas.openxmlformats.org/officeDocument/2006/relationships/customXml" Target="../ink/ink3594.xml"/><Relationship Id="rId30" Type="http://schemas.openxmlformats.org/officeDocument/2006/relationships/image" Target="../media/image3507.png"/><Relationship Id="rId35" Type="http://schemas.openxmlformats.org/officeDocument/2006/relationships/customXml" Target="../ink/ink3598.xml"/><Relationship Id="rId43" Type="http://schemas.openxmlformats.org/officeDocument/2006/relationships/customXml" Target="../ink/ink3602.xml"/><Relationship Id="rId8" Type="http://schemas.openxmlformats.org/officeDocument/2006/relationships/image" Target="../media/image3495.png"/><Relationship Id="rId3" Type="http://schemas.openxmlformats.org/officeDocument/2006/relationships/oleObject" Target="../embeddings/oleObject23.bin"/><Relationship Id="rId12" Type="http://schemas.openxmlformats.org/officeDocument/2006/relationships/image" Target="../media/image3497.png"/><Relationship Id="rId17" Type="http://schemas.openxmlformats.org/officeDocument/2006/relationships/customXml" Target="../ink/ink3589.xml"/><Relationship Id="rId25" Type="http://schemas.openxmlformats.org/officeDocument/2006/relationships/customXml" Target="../ink/ink3593.xml"/><Relationship Id="rId33" Type="http://schemas.openxmlformats.org/officeDocument/2006/relationships/customXml" Target="../ink/ink3597.xml"/><Relationship Id="rId38" Type="http://schemas.openxmlformats.org/officeDocument/2006/relationships/image" Target="../media/image3512.png"/><Relationship Id="rId46" Type="http://schemas.openxmlformats.org/officeDocument/2006/relationships/image" Target="../media/image3516.png"/><Relationship Id="rId20" Type="http://schemas.openxmlformats.org/officeDocument/2006/relationships/image" Target="../media/image3502.png"/><Relationship Id="rId41" Type="http://schemas.openxmlformats.org/officeDocument/2006/relationships/customXml" Target="../ink/ink360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661.xml"/><Relationship Id="rId299" Type="http://schemas.openxmlformats.org/officeDocument/2006/relationships/customXml" Target="../ink/ink3752.xml"/><Relationship Id="rId21" Type="http://schemas.openxmlformats.org/officeDocument/2006/relationships/customXml" Target="../ink/ink3613.xml"/><Relationship Id="rId63" Type="http://schemas.openxmlformats.org/officeDocument/2006/relationships/customXml" Target="../ink/ink3634.xml"/><Relationship Id="rId159" Type="http://schemas.openxmlformats.org/officeDocument/2006/relationships/customXml" Target="../ink/ink3682.xml"/><Relationship Id="rId324" Type="http://schemas.openxmlformats.org/officeDocument/2006/relationships/image" Target="../media/image3694.png"/><Relationship Id="rId366" Type="http://schemas.openxmlformats.org/officeDocument/2006/relationships/image" Target="../media/image3717.png"/><Relationship Id="rId170" Type="http://schemas.openxmlformats.org/officeDocument/2006/relationships/image" Target="../media/image3609.png"/><Relationship Id="rId226" Type="http://schemas.openxmlformats.org/officeDocument/2006/relationships/image" Target="../media/image3639.png"/><Relationship Id="rId268" Type="http://schemas.openxmlformats.org/officeDocument/2006/relationships/image" Target="../media/image3663.png"/><Relationship Id="rId32" Type="http://schemas.openxmlformats.org/officeDocument/2006/relationships/image" Target="../media/image3533.png"/><Relationship Id="rId74" Type="http://schemas.openxmlformats.org/officeDocument/2006/relationships/image" Target="../media/image3556.png"/><Relationship Id="rId128" Type="http://schemas.openxmlformats.org/officeDocument/2006/relationships/image" Target="../media/image3586.png"/><Relationship Id="rId335" Type="http://schemas.openxmlformats.org/officeDocument/2006/relationships/customXml" Target="../ink/ink3770.xml"/><Relationship Id="rId377" Type="http://schemas.openxmlformats.org/officeDocument/2006/relationships/customXml" Target="../ink/ink3791.xml"/><Relationship Id="rId5" Type="http://schemas.openxmlformats.org/officeDocument/2006/relationships/customXml" Target="../ink/ink3605.xml"/><Relationship Id="rId181" Type="http://schemas.openxmlformats.org/officeDocument/2006/relationships/customXml" Target="../ink/ink3693.xml"/><Relationship Id="rId237" Type="http://schemas.openxmlformats.org/officeDocument/2006/relationships/customXml" Target="../ink/ink3721.xml"/><Relationship Id="rId402" Type="http://schemas.openxmlformats.org/officeDocument/2006/relationships/image" Target="../media/image3737.png"/><Relationship Id="rId279" Type="http://schemas.openxmlformats.org/officeDocument/2006/relationships/customXml" Target="../ink/ink3742.xml"/><Relationship Id="rId43" Type="http://schemas.openxmlformats.org/officeDocument/2006/relationships/customXml" Target="../ink/ink3624.xml"/><Relationship Id="rId139" Type="http://schemas.openxmlformats.org/officeDocument/2006/relationships/customXml" Target="../ink/ink3672.xml"/><Relationship Id="rId290" Type="http://schemas.openxmlformats.org/officeDocument/2006/relationships/image" Target="../media/image3675.png"/><Relationship Id="rId304" Type="http://schemas.openxmlformats.org/officeDocument/2006/relationships/image" Target="../media/image3683.png"/><Relationship Id="rId346" Type="http://schemas.openxmlformats.org/officeDocument/2006/relationships/image" Target="../media/image3706.png"/><Relationship Id="rId388" Type="http://schemas.openxmlformats.org/officeDocument/2006/relationships/image" Target="../media/image3729.png"/><Relationship Id="rId85" Type="http://schemas.openxmlformats.org/officeDocument/2006/relationships/customXml" Target="../ink/ink3645.xml"/><Relationship Id="rId150" Type="http://schemas.openxmlformats.org/officeDocument/2006/relationships/image" Target="../media/image3598.png"/><Relationship Id="rId192" Type="http://schemas.openxmlformats.org/officeDocument/2006/relationships/image" Target="../media/image3622.png"/><Relationship Id="rId206" Type="http://schemas.openxmlformats.org/officeDocument/2006/relationships/image" Target="../media/image3629.png"/><Relationship Id="rId248" Type="http://schemas.openxmlformats.org/officeDocument/2006/relationships/image" Target="../media/image3652.png"/><Relationship Id="rId12" Type="http://schemas.openxmlformats.org/officeDocument/2006/relationships/image" Target="../media/image3522.png"/><Relationship Id="rId108" Type="http://schemas.openxmlformats.org/officeDocument/2006/relationships/image" Target="../media/image3575.png"/><Relationship Id="rId315" Type="http://schemas.openxmlformats.org/officeDocument/2006/relationships/customXml" Target="../ink/ink3760.xml"/><Relationship Id="rId357" Type="http://schemas.openxmlformats.org/officeDocument/2006/relationships/customXml" Target="../ink/ink3781.xml"/><Relationship Id="rId54" Type="http://schemas.openxmlformats.org/officeDocument/2006/relationships/image" Target="../media/image3545.png"/><Relationship Id="rId96" Type="http://schemas.openxmlformats.org/officeDocument/2006/relationships/image" Target="../media/image3568.png"/><Relationship Id="rId161" Type="http://schemas.openxmlformats.org/officeDocument/2006/relationships/customXml" Target="../ink/ink3683.xml"/><Relationship Id="rId217" Type="http://schemas.openxmlformats.org/officeDocument/2006/relationships/customXml" Target="../ink/ink3711.xml"/><Relationship Id="rId399" Type="http://schemas.openxmlformats.org/officeDocument/2006/relationships/customXml" Target="../ink/ink3802.xml"/><Relationship Id="rId259" Type="http://schemas.openxmlformats.org/officeDocument/2006/relationships/customXml" Target="../ink/ink3732.xml"/><Relationship Id="rId23" Type="http://schemas.openxmlformats.org/officeDocument/2006/relationships/customXml" Target="../ink/ink3614.xml"/><Relationship Id="rId119" Type="http://schemas.openxmlformats.org/officeDocument/2006/relationships/customXml" Target="../ink/ink3662.xml"/><Relationship Id="rId270" Type="http://schemas.openxmlformats.org/officeDocument/2006/relationships/image" Target="../media/image3664.png"/><Relationship Id="rId326" Type="http://schemas.openxmlformats.org/officeDocument/2006/relationships/image" Target="../media/image3695.png"/><Relationship Id="rId65" Type="http://schemas.openxmlformats.org/officeDocument/2006/relationships/customXml" Target="../ink/ink3635.xml"/><Relationship Id="rId130" Type="http://schemas.openxmlformats.org/officeDocument/2006/relationships/image" Target="../media/image3587.png"/><Relationship Id="rId368" Type="http://schemas.openxmlformats.org/officeDocument/2006/relationships/image" Target="../media/image3718.png"/><Relationship Id="rId172" Type="http://schemas.openxmlformats.org/officeDocument/2006/relationships/image" Target="../media/image3611.png"/><Relationship Id="rId228" Type="http://schemas.openxmlformats.org/officeDocument/2006/relationships/image" Target="../media/image3641.png"/><Relationship Id="rId281" Type="http://schemas.openxmlformats.org/officeDocument/2006/relationships/customXml" Target="../ink/ink3743.xml"/><Relationship Id="rId337" Type="http://schemas.openxmlformats.org/officeDocument/2006/relationships/customXml" Target="../ink/ink3771.xml"/><Relationship Id="rId34" Type="http://schemas.openxmlformats.org/officeDocument/2006/relationships/image" Target="../media/image3534.png"/><Relationship Id="rId76" Type="http://schemas.openxmlformats.org/officeDocument/2006/relationships/image" Target="../media/image3557.png"/><Relationship Id="rId141" Type="http://schemas.openxmlformats.org/officeDocument/2006/relationships/customXml" Target="../ink/ink3673.xml"/><Relationship Id="rId379" Type="http://schemas.openxmlformats.org/officeDocument/2006/relationships/customXml" Target="../ink/ink3792.xml"/><Relationship Id="rId7" Type="http://schemas.openxmlformats.org/officeDocument/2006/relationships/customXml" Target="../ink/ink3606.xml"/><Relationship Id="rId183" Type="http://schemas.openxmlformats.org/officeDocument/2006/relationships/customXml" Target="../ink/ink3694.xml"/><Relationship Id="rId239" Type="http://schemas.openxmlformats.org/officeDocument/2006/relationships/customXml" Target="../ink/ink3722.xml"/><Relationship Id="rId390" Type="http://schemas.openxmlformats.org/officeDocument/2006/relationships/image" Target="../media/image3731.png"/><Relationship Id="rId404" Type="http://schemas.openxmlformats.org/officeDocument/2006/relationships/image" Target="../media/image3738.png"/><Relationship Id="rId250" Type="http://schemas.openxmlformats.org/officeDocument/2006/relationships/image" Target="../media/image3653.png"/><Relationship Id="rId292" Type="http://schemas.openxmlformats.org/officeDocument/2006/relationships/image" Target="../media/image3676.png"/><Relationship Id="rId306" Type="http://schemas.openxmlformats.org/officeDocument/2006/relationships/image" Target="../media/image3684.png"/><Relationship Id="rId45" Type="http://schemas.openxmlformats.org/officeDocument/2006/relationships/customXml" Target="../ink/ink3625.xml"/><Relationship Id="rId87" Type="http://schemas.openxmlformats.org/officeDocument/2006/relationships/customXml" Target="../ink/ink3646.xml"/><Relationship Id="rId110" Type="http://schemas.openxmlformats.org/officeDocument/2006/relationships/image" Target="../media/image3576.png"/><Relationship Id="rId348" Type="http://schemas.openxmlformats.org/officeDocument/2006/relationships/image" Target="../media/image3707.png"/><Relationship Id="rId152" Type="http://schemas.openxmlformats.org/officeDocument/2006/relationships/image" Target="../media/image3599.png"/><Relationship Id="rId194" Type="http://schemas.openxmlformats.org/officeDocument/2006/relationships/image" Target="../media/image3623.png"/><Relationship Id="rId208" Type="http://schemas.openxmlformats.org/officeDocument/2006/relationships/image" Target="../media/image3631.png"/><Relationship Id="rId261" Type="http://schemas.openxmlformats.org/officeDocument/2006/relationships/customXml" Target="../ink/ink3733.xml"/><Relationship Id="rId14" Type="http://schemas.openxmlformats.org/officeDocument/2006/relationships/image" Target="../media/image3523.png"/><Relationship Id="rId56" Type="http://schemas.openxmlformats.org/officeDocument/2006/relationships/image" Target="../media/image3546.png"/><Relationship Id="rId317" Type="http://schemas.openxmlformats.org/officeDocument/2006/relationships/customXml" Target="../ink/ink3761.xml"/><Relationship Id="rId359" Type="http://schemas.openxmlformats.org/officeDocument/2006/relationships/customXml" Target="../ink/ink3782.xml"/><Relationship Id="rId98" Type="http://schemas.openxmlformats.org/officeDocument/2006/relationships/image" Target="../media/image3569.png"/><Relationship Id="rId121" Type="http://schemas.openxmlformats.org/officeDocument/2006/relationships/customXml" Target="../ink/ink3663.xml"/><Relationship Id="rId163" Type="http://schemas.openxmlformats.org/officeDocument/2006/relationships/customXml" Target="../ink/ink3684.xml"/><Relationship Id="rId219" Type="http://schemas.openxmlformats.org/officeDocument/2006/relationships/customXml" Target="../ink/ink3712.xml"/><Relationship Id="rId370" Type="http://schemas.openxmlformats.org/officeDocument/2006/relationships/image" Target="../media/image3719.png"/><Relationship Id="rId230" Type="http://schemas.openxmlformats.org/officeDocument/2006/relationships/image" Target="../media/image3642.png"/><Relationship Id="rId25" Type="http://schemas.openxmlformats.org/officeDocument/2006/relationships/customXml" Target="../ink/ink3615.xml"/><Relationship Id="rId67" Type="http://schemas.openxmlformats.org/officeDocument/2006/relationships/customXml" Target="../ink/ink3636.xml"/><Relationship Id="rId272" Type="http://schemas.openxmlformats.org/officeDocument/2006/relationships/image" Target="../media/image3665.png"/><Relationship Id="rId328" Type="http://schemas.openxmlformats.org/officeDocument/2006/relationships/image" Target="../media/image3696.png"/><Relationship Id="rId132" Type="http://schemas.openxmlformats.org/officeDocument/2006/relationships/image" Target="../media/image3588.png"/><Relationship Id="rId174" Type="http://schemas.openxmlformats.org/officeDocument/2006/relationships/image" Target="../media/image3612.png"/><Relationship Id="rId381" Type="http://schemas.openxmlformats.org/officeDocument/2006/relationships/customXml" Target="../ink/ink3793.xml"/><Relationship Id="rId241" Type="http://schemas.openxmlformats.org/officeDocument/2006/relationships/customXml" Target="../ink/ink3723.xml"/><Relationship Id="rId36" Type="http://schemas.openxmlformats.org/officeDocument/2006/relationships/image" Target="../media/image3535.png"/><Relationship Id="rId283" Type="http://schemas.openxmlformats.org/officeDocument/2006/relationships/customXml" Target="../ink/ink3744.xml"/><Relationship Id="rId339" Type="http://schemas.openxmlformats.org/officeDocument/2006/relationships/customXml" Target="../ink/ink3772.xml"/><Relationship Id="rId78" Type="http://schemas.openxmlformats.org/officeDocument/2006/relationships/image" Target="../media/image3558.png"/><Relationship Id="rId101" Type="http://schemas.openxmlformats.org/officeDocument/2006/relationships/customXml" Target="../ink/ink3653.xml"/><Relationship Id="rId143" Type="http://schemas.openxmlformats.org/officeDocument/2006/relationships/customXml" Target="../ink/ink3674.xml"/><Relationship Id="rId185" Type="http://schemas.openxmlformats.org/officeDocument/2006/relationships/customXml" Target="../ink/ink3695.xml"/><Relationship Id="rId350" Type="http://schemas.openxmlformats.org/officeDocument/2006/relationships/image" Target="../media/image3708.png"/><Relationship Id="rId406" Type="http://schemas.openxmlformats.org/officeDocument/2006/relationships/image" Target="../media/image3739.png"/><Relationship Id="rId9" Type="http://schemas.openxmlformats.org/officeDocument/2006/relationships/customXml" Target="../ink/ink3607.xml"/><Relationship Id="rId210" Type="http://schemas.openxmlformats.org/officeDocument/2006/relationships/image" Target="../media/image3632.png"/><Relationship Id="rId392" Type="http://schemas.openxmlformats.org/officeDocument/2006/relationships/image" Target="../media/image3732.png"/><Relationship Id="rId252" Type="http://schemas.openxmlformats.org/officeDocument/2006/relationships/image" Target="../media/image3654.png"/><Relationship Id="rId294" Type="http://schemas.openxmlformats.org/officeDocument/2006/relationships/image" Target="../media/image3677.png"/><Relationship Id="rId308" Type="http://schemas.openxmlformats.org/officeDocument/2006/relationships/image" Target="../media/image3685.png"/><Relationship Id="rId47" Type="http://schemas.openxmlformats.org/officeDocument/2006/relationships/customXml" Target="../ink/ink3626.xml"/><Relationship Id="rId89" Type="http://schemas.openxmlformats.org/officeDocument/2006/relationships/customXml" Target="../ink/ink3647.xml"/><Relationship Id="rId112" Type="http://schemas.openxmlformats.org/officeDocument/2006/relationships/image" Target="../media/image3577.png"/><Relationship Id="rId154" Type="http://schemas.openxmlformats.org/officeDocument/2006/relationships/image" Target="../media/image3601.png"/><Relationship Id="rId361" Type="http://schemas.openxmlformats.org/officeDocument/2006/relationships/customXml" Target="../ink/ink3783.xml"/><Relationship Id="rId196" Type="http://schemas.openxmlformats.org/officeDocument/2006/relationships/image" Target="../media/image3624.png"/><Relationship Id="rId16" Type="http://schemas.openxmlformats.org/officeDocument/2006/relationships/image" Target="../media/image3524.png"/><Relationship Id="rId221" Type="http://schemas.openxmlformats.org/officeDocument/2006/relationships/customXml" Target="../ink/ink3713.xml"/><Relationship Id="rId263" Type="http://schemas.openxmlformats.org/officeDocument/2006/relationships/customXml" Target="../ink/ink3734.xml"/><Relationship Id="rId319" Type="http://schemas.openxmlformats.org/officeDocument/2006/relationships/customXml" Target="../ink/ink3762.xml"/><Relationship Id="rId58" Type="http://schemas.openxmlformats.org/officeDocument/2006/relationships/image" Target="../media/image3547.png"/><Relationship Id="rId123" Type="http://schemas.openxmlformats.org/officeDocument/2006/relationships/customXml" Target="../ink/ink3664.xml"/><Relationship Id="rId330" Type="http://schemas.openxmlformats.org/officeDocument/2006/relationships/image" Target="../media/image3697.png"/><Relationship Id="rId165" Type="http://schemas.openxmlformats.org/officeDocument/2006/relationships/customXml" Target="../ink/ink3685.xml"/><Relationship Id="rId372" Type="http://schemas.openxmlformats.org/officeDocument/2006/relationships/image" Target="../media/image3721.png"/><Relationship Id="rId211" Type="http://schemas.openxmlformats.org/officeDocument/2006/relationships/customXml" Target="../ink/ink3708.xml"/><Relationship Id="rId232" Type="http://schemas.openxmlformats.org/officeDocument/2006/relationships/image" Target="../media/image3643.png"/><Relationship Id="rId253" Type="http://schemas.openxmlformats.org/officeDocument/2006/relationships/customXml" Target="../ink/ink3729.xml"/><Relationship Id="rId274" Type="http://schemas.openxmlformats.org/officeDocument/2006/relationships/image" Target="../media/image3666.png"/><Relationship Id="rId295" Type="http://schemas.openxmlformats.org/officeDocument/2006/relationships/customXml" Target="../ink/ink3750.xml"/><Relationship Id="rId309" Type="http://schemas.openxmlformats.org/officeDocument/2006/relationships/customXml" Target="../ink/ink3757.xml"/><Relationship Id="rId27" Type="http://schemas.openxmlformats.org/officeDocument/2006/relationships/customXml" Target="../ink/ink3616.xml"/><Relationship Id="rId48" Type="http://schemas.openxmlformats.org/officeDocument/2006/relationships/image" Target="../media/image3542.png"/><Relationship Id="rId69" Type="http://schemas.openxmlformats.org/officeDocument/2006/relationships/customXml" Target="../ink/ink3637.xml"/><Relationship Id="rId113" Type="http://schemas.openxmlformats.org/officeDocument/2006/relationships/customXml" Target="../ink/ink3659.xml"/><Relationship Id="rId134" Type="http://schemas.openxmlformats.org/officeDocument/2006/relationships/image" Target="../media/image3589.png"/><Relationship Id="rId320" Type="http://schemas.openxmlformats.org/officeDocument/2006/relationships/image" Target="../media/image3692.png"/><Relationship Id="rId80" Type="http://schemas.openxmlformats.org/officeDocument/2006/relationships/image" Target="../media/image3559.png"/><Relationship Id="rId155" Type="http://schemas.openxmlformats.org/officeDocument/2006/relationships/customXml" Target="../ink/ink3680.xml"/><Relationship Id="rId176" Type="http://schemas.openxmlformats.org/officeDocument/2006/relationships/image" Target="../media/image3613.png"/><Relationship Id="rId197" Type="http://schemas.openxmlformats.org/officeDocument/2006/relationships/customXml" Target="../ink/ink3701.xml"/><Relationship Id="rId341" Type="http://schemas.openxmlformats.org/officeDocument/2006/relationships/customXml" Target="../ink/ink3773.xml"/><Relationship Id="rId362" Type="http://schemas.openxmlformats.org/officeDocument/2006/relationships/image" Target="../media/image3715.png"/><Relationship Id="rId383" Type="http://schemas.openxmlformats.org/officeDocument/2006/relationships/customXml" Target="../ink/ink3794.xml"/><Relationship Id="rId201" Type="http://schemas.openxmlformats.org/officeDocument/2006/relationships/customXml" Target="../ink/ink3703.xml"/><Relationship Id="rId222" Type="http://schemas.openxmlformats.org/officeDocument/2006/relationships/image" Target="../media/image3637.png"/><Relationship Id="rId243" Type="http://schemas.openxmlformats.org/officeDocument/2006/relationships/customXml" Target="../ink/ink3724.xml"/><Relationship Id="rId264" Type="http://schemas.openxmlformats.org/officeDocument/2006/relationships/image" Target="../media/image3661.png"/><Relationship Id="rId285" Type="http://schemas.openxmlformats.org/officeDocument/2006/relationships/customXml" Target="../ink/ink3745.xml"/><Relationship Id="rId17" Type="http://schemas.openxmlformats.org/officeDocument/2006/relationships/customXml" Target="../ink/ink3611.xml"/><Relationship Id="rId38" Type="http://schemas.openxmlformats.org/officeDocument/2006/relationships/image" Target="../media/image3536.png"/><Relationship Id="rId59" Type="http://schemas.openxmlformats.org/officeDocument/2006/relationships/customXml" Target="../ink/ink3632.xml"/><Relationship Id="rId103" Type="http://schemas.openxmlformats.org/officeDocument/2006/relationships/customXml" Target="../ink/ink3654.xml"/><Relationship Id="rId124" Type="http://schemas.openxmlformats.org/officeDocument/2006/relationships/image" Target="../media/image3584.png"/><Relationship Id="rId310" Type="http://schemas.openxmlformats.org/officeDocument/2006/relationships/image" Target="../media/image3686.png"/><Relationship Id="rId70" Type="http://schemas.openxmlformats.org/officeDocument/2006/relationships/image" Target="../media/image3554.png"/><Relationship Id="rId91" Type="http://schemas.openxmlformats.org/officeDocument/2006/relationships/customXml" Target="../ink/ink3648.xml"/><Relationship Id="rId145" Type="http://schemas.openxmlformats.org/officeDocument/2006/relationships/customXml" Target="../ink/ink3675.xml"/><Relationship Id="rId166" Type="http://schemas.openxmlformats.org/officeDocument/2006/relationships/image" Target="../media/image3607.png"/><Relationship Id="rId187" Type="http://schemas.openxmlformats.org/officeDocument/2006/relationships/customXml" Target="../ink/ink3696.xml"/><Relationship Id="rId331" Type="http://schemas.openxmlformats.org/officeDocument/2006/relationships/customXml" Target="../ink/ink3768.xml"/><Relationship Id="rId352" Type="http://schemas.openxmlformats.org/officeDocument/2006/relationships/image" Target="../media/image3709.png"/><Relationship Id="rId373" Type="http://schemas.openxmlformats.org/officeDocument/2006/relationships/customXml" Target="../ink/ink3789.xml"/><Relationship Id="rId394" Type="http://schemas.openxmlformats.org/officeDocument/2006/relationships/image" Target="../media/image3733.png"/><Relationship Id="rId408" Type="http://schemas.openxmlformats.org/officeDocument/2006/relationships/image" Target="../media/image1185.png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633.png"/><Relationship Id="rId233" Type="http://schemas.openxmlformats.org/officeDocument/2006/relationships/customXml" Target="../ink/ink3719.xml"/><Relationship Id="rId254" Type="http://schemas.openxmlformats.org/officeDocument/2006/relationships/image" Target="../media/image3655.png"/><Relationship Id="rId28" Type="http://schemas.openxmlformats.org/officeDocument/2006/relationships/image" Target="../media/image3531.png"/><Relationship Id="rId49" Type="http://schemas.openxmlformats.org/officeDocument/2006/relationships/customXml" Target="../ink/ink3627.xml"/><Relationship Id="rId114" Type="http://schemas.openxmlformats.org/officeDocument/2006/relationships/image" Target="../media/image3578.png"/><Relationship Id="rId275" Type="http://schemas.openxmlformats.org/officeDocument/2006/relationships/customXml" Target="../ink/ink3740.xml"/><Relationship Id="rId296" Type="http://schemas.openxmlformats.org/officeDocument/2006/relationships/image" Target="../media/image3678.png"/><Relationship Id="rId300" Type="http://schemas.openxmlformats.org/officeDocument/2006/relationships/image" Target="../media/image3681.png"/><Relationship Id="rId60" Type="http://schemas.openxmlformats.org/officeDocument/2006/relationships/image" Target="../media/image3548.png"/><Relationship Id="rId81" Type="http://schemas.openxmlformats.org/officeDocument/2006/relationships/customXml" Target="../ink/ink3643.xml"/><Relationship Id="rId135" Type="http://schemas.openxmlformats.org/officeDocument/2006/relationships/customXml" Target="../ink/ink3670.xml"/><Relationship Id="rId156" Type="http://schemas.openxmlformats.org/officeDocument/2006/relationships/image" Target="../media/image3602.png"/><Relationship Id="rId177" Type="http://schemas.openxmlformats.org/officeDocument/2006/relationships/customXml" Target="../ink/ink3691.xml"/><Relationship Id="rId198" Type="http://schemas.openxmlformats.org/officeDocument/2006/relationships/image" Target="../media/image3625.png"/><Relationship Id="rId321" Type="http://schemas.openxmlformats.org/officeDocument/2006/relationships/customXml" Target="../ink/ink3763.xml"/><Relationship Id="rId342" Type="http://schemas.openxmlformats.org/officeDocument/2006/relationships/image" Target="../media/image3704.png"/><Relationship Id="rId363" Type="http://schemas.openxmlformats.org/officeDocument/2006/relationships/customXml" Target="../ink/ink3784.xml"/><Relationship Id="rId384" Type="http://schemas.openxmlformats.org/officeDocument/2006/relationships/image" Target="../media/image3727.png"/><Relationship Id="rId202" Type="http://schemas.openxmlformats.org/officeDocument/2006/relationships/image" Target="../media/image3627.png"/><Relationship Id="rId223" Type="http://schemas.openxmlformats.org/officeDocument/2006/relationships/customXml" Target="../ink/ink3714.xml"/><Relationship Id="rId244" Type="http://schemas.openxmlformats.org/officeDocument/2006/relationships/image" Target="../media/image3649.png"/><Relationship Id="rId18" Type="http://schemas.openxmlformats.org/officeDocument/2006/relationships/image" Target="../media/image3525.png"/><Relationship Id="rId39" Type="http://schemas.openxmlformats.org/officeDocument/2006/relationships/customXml" Target="../ink/ink3622.xml"/><Relationship Id="rId265" Type="http://schemas.openxmlformats.org/officeDocument/2006/relationships/customXml" Target="../ink/ink3735.xml"/><Relationship Id="rId286" Type="http://schemas.openxmlformats.org/officeDocument/2006/relationships/image" Target="../media/image3673.png"/><Relationship Id="rId50" Type="http://schemas.openxmlformats.org/officeDocument/2006/relationships/image" Target="../media/image3543.png"/><Relationship Id="rId104" Type="http://schemas.openxmlformats.org/officeDocument/2006/relationships/image" Target="../media/image3573.png"/><Relationship Id="rId125" Type="http://schemas.openxmlformats.org/officeDocument/2006/relationships/customXml" Target="../ink/ink3665.xml"/><Relationship Id="rId146" Type="http://schemas.openxmlformats.org/officeDocument/2006/relationships/image" Target="../media/image3596.png"/><Relationship Id="rId167" Type="http://schemas.openxmlformats.org/officeDocument/2006/relationships/customXml" Target="../ink/ink3686.xml"/><Relationship Id="rId188" Type="http://schemas.openxmlformats.org/officeDocument/2006/relationships/image" Target="../media/image3619.png"/><Relationship Id="rId311" Type="http://schemas.openxmlformats.org/officeDocument/2006/relationships/customXml" Target="../ink/ink3758.xml"/><Relationship Id="rId332" Type="http://schemas.openxmlformats.org/officeDocument/2006/relationships/image" Target="../media/image3698.png"/><Relationship Id="rId353" Type="http://schemas.openxmlformats.org/officeDocument/2006/relationships/customXml" Target="../ink/ink3779.xml"/><Relationship Id="rId374" Type="http://schemas.openxmlformats.org/officeDocument/2006/relationships/image" Target="../media/image3722.png"/><Relationship Id="rId395" Type="http://schemas.openxmlformats.org/officeDocument/2006/relationships/customXml" Target="../ink/ink3800.xml"/><Relationship Id="rId71" Type="http://schemas.openxmlformats.org/officeDocument/2006/relationships/customXml" Target="../ink/ink3638.xml"/><Relationship Id="rId92" Type="http://schemas.openxmlformats.org/officeDocument/2006/relationships/image" Target="../media/image3566.png"/><Relationship Id="rId213" Type="http://schemas.openxmlformats.org/officeDocument/2006/relationships/customXml" Target="../ink/ink3709.xml"/><Relationship Id="rId234" Type="http://schemas.openxmlformats.org/officeDocument/2006/relationships/image" Target="../media/image3644.png"/><Relationship Id="rId2" Type="http://schemas.openxmlformats.org/officeDocument/2006/relationships/image" Target="NULL"/><Relationship Id="rId29" Type="http://schemas.openxmlformats.org/officeDocument/2006/relationships/customXml" Target="../ink/ink3617.xml"/><Relationship Id="rId255" Type="http://schemas.openxmlformats.org/officeDocument/2006/relationships/customXml" Target="../ink/ink3730.xml"/><Relationship Id="rId276" Type="http://schemas.openxmlformats.org/officeDocument/2006/relationships/image" Target="../media/image3667.png"/><Relationship Id="rId297" Type="http://schemas.openxmlformats.org/officeDocument/2006/relationships/customXml" Target="../ink/ink3751.xml"/><Relationship Id="rId40" Type="http://schemas.openxmlformats.org/officeDocument/2006/relationships/image" Target="../media/image3537.png"/><Relationship Id="rId115" Type="http://schemas.openxmlformats.org/officeDocument/2006/relationships/customXml" Target="../ink/ink3660.xml"/><Relationship Id="rId136" Type="http://schemas.openxmlformats.org/officeDocument/2006/relationships/image" Target="../media/image3591.png"/><Relationship Id="rId157" Type="http://schemas.openxmlformats.org/officeDocument/2006/relationships/customXml" Target="../ink/ink3681.xml"/><Relationship Id="rId178" Type="http://schemas.openxmlformats.org/officeDocument/2006/relationships/image" Target="../media/image3614.png"/><Relationship Id="rId301" Type="http://schemas.openxmlformats.org/officeDocument/2006/relationships/customXml" Target="../ink/ink3753.xml"/><Relationship Id="rId322" Type="http://schemas.openxmlformats.org/officeDocument/2006/relationships/image" Target="../media/image3693.png"/><Relationship Id="rId343" Type="http://schemas.openxmlformats.org/officeDocument/2006/relationships/customXml" Target="../ink/ink3774.xml"/><Relationship Id="rId364" Type="http://schemas.openxmlformats.org/officeDocument/2006/relationships/image" Target="../media/image3716.png"/><Relationship Id="rId61" Type="http://schemas.openxmlformats.org/officeDocument/2006/relationships/customXml" Target="../ink/ink3633.xml"/><Relationship Id="rId82" Type="http://schemas.openxmlformats.org/officeDocument/2006/relationships/image" Target="../media/image3561.png"/><Relationship Id="rId199" Type="http://schemas.openxmlformats.org/officeDocument/2006/relationships/customXml" Target="../ink/ink3702.xml"/><Relationship Id="rId203" Type="http://schemas.openxmlformats.org/officeDocument/2006/relationships/customXml" Target="../ink/ink3704.xml"/><Relationship Id="rId385" Type="http://schemas.openxmlformats.org/officeDocument/2006/relationships/customXml" Target="../ink/ink3795.xml"/><Relationship Id="rId19" Type="http://schemas.openxmlformats.org/officeDocument/2006/relationships/customXml" Target="../ink/ink3612.xml"/><Relationship Id="rId224" Type="http://schemas.openxmlformats.org/officeDocument/2006/relationships/image" Target="../media/image3638.png"/><Relationship Id="rId245" Type="http://schemas.openxmlformats.org/officeDocument/2006/relationships/customXml" Target="../ink/ink3725.xml"/><Relationship Id="rId266" Type="http://schemas.openxmlformats.org/officeDocument/2006/relationships/image" Target="../media/image3662.png"/><Relationship Id="rId287" Type="http://schemas.openxmlformats.org/officeDocument/2006/relationships/customXml" Target="../ink/ink3746.xml"/><Relationship Id="rId30" Type="http://schemas.openxmlformats.org/officeDocument/2006/relationships/image" Target="../media/image3532.png"/><Relationship Id="rId105" Type="http://schemas.openxmlformats.org/officeDocument/2006/relationships/customXml" Target="../ink/ink3655.xml"/><Relationship Id="rId126" Type="http://schemas.openxmlformats.org/officeDocument/2006/relationships/image" Target="../media/image3585.png"/><Relationship Id="rId147" Type="http://schemas.openxmlformats.org/officeDocument/2006/relationships/customXml" Target="../ink/ink3676.xml"/><Relationship Id="rId168" Type="http://schemas.openxmlformats.org/officeDocument/2006/relationships/image" Target="../media/image3608.png"/><Relationship Id="rId312" Type="http://schemas.openxmlformats.org/officeDocument/2006/relationships/image" Target="../media/image3687.png"/><Relationship Id="rId333" Type="http://schemas.openxmlformats.org/officeDocument/2006/relationships/customXml" Target="../ink/ink3769.xml"/><Relationship Id="rId354" Type="http://schemas.openxmlformats.org/officeDocument/2006/relationships/image" Target="../media/image3711.png"/><Relationship Id="rId51" Type="http://schemas.openxmlformats.org/officeDocument/2006/relationships/customXml" Target="../ink/ink3628.xml"/><Relationship Id="rId72" Type="http://schemas.openxmlformats.org/officeDocument/2006/relationships/image" Target="../media/image3555.png"/><Relationship Id="rId93" Type="http://schemas.openxmlformats.org/officeDocument/2006/relationships/customXml" Target="../ink/ink3649.xml"/><Relationship Id="rId189" Type="http://schemas.openxmlformats.org/officeDocument/2006/relationships/customXml" Target="../ink/ink3697.xml"/><Relationship Id="rId375" Type="http://schemas.openxmlformats.org/officeDocument/2006/relationships/customXml" Target="../ink/ink3790.xml"/><Relationship Id="rId396" Type="http://schemas.openxmlformats.org/officeDocument/2006/relationships/image" Target="../media/image3734.png"/><Relationship Id="rId3" Type="http://schemas.openxmlformats.org/officeDocument/2006/relationships/customXml" Target="../ink/ink3604.xml"/><Relationship Id="rId214" Type="http://schemas.openxmlformats.org/officeDocument/2006/relationships/image" Target="../media/image3634.png"/><Relationship Id="rId235" Type="http://schemas.openxmlformats.org/officeDocument/2006/relationships/customXml" Target="../ink/ink3720.xml"/><Relationship Id="rId256" Type="http://schemas.openxmlformats.org/officeDocument/2006/relationships/image" Target="../media/image3656.png"/><Relationship Id="rId277" Type="http://schemas.openxmlformats.org/officeDocument/2006/relationships/customXml" Target="../ink/ink3741.xml"/><Relationship Id="rId298" Type="http://schemas.openxmlformats.org/officeDocument/2006/relationships/image" Target="../media/image3679.png"/><Relationship Id="rId400" Type="http://schemas.openxmlformats.org/officeDocument/2006/relationships/image" Target="../media/image3736.png"/><Relationship Id="rId116" Type="http://schemas.openxmlformats.org/officeDocument/2006/relationships/image" Target="../media/image3579.png"/><Relationship Id="rId137" Type="http://schemas.openxmlformats.org/officeDocument/2006/relationships/customXml" Target="../ink/ink3671.xml"/><Relationship Id="rId158" Type="http://schemas.openxmlformats.org/officeDocument/2006/relationships/image" Target="../media/image3603.png"/><Relationship Id="rId302" Type="http://schemas.openxmlformats.org/officeDocument/2006/relationships/image" Target="../media/image3682.png"/><Relationship Id="rId323" Type="http://schemas.openxmlformats.org/officeDocument/2006/relationships/customXml" Target="../ink/ink3764.xml"/><Relationship Id="rId344" Type="http://schemas.openxmlformats.org/officeDocument/2006/relationships/image" Target="../media/image3705.png"/><Relationship Id="rId20" Type="http://schemas.openxmlformats.org/officeDocument/2006/relationships/image" Target="../media/image3526.png"/><Relationship Id="rId41" Type="http://schemas.openxmlformats.org/officeDocument/2006/relationships/customXml" Target="../ink/ink3623.xml"/><Relationship Id="rId62" Type="http://schemas.openxmlformats.org/officeDocument/2006/relationships/image" Target="../media/image3549.png"/><Relationship Id="rId83" Type="http://schemas.openxmlformats.org/officeDocument/2006/relationships/customXml" Target="../ink/ink3644.xml"/><Relationship Id="rId179" Type="http://schemas.openxmlformats.org/officeDocument/2006/relationships/customXml" Target="../ink/ink3692.xml"/><Relationship Id="rId365" Type="http://schemas.openxmlformats.org/officeDocument/2006/relationships/customXml" Target="../ink/ink3785.xml"/><Relationship Id="rId386" Type="http://schemas.openxmlformats.org/officeDocument/2006/relationships/image" Target="../media/image3728.png"/><Relationship Id="rId190" Type="http://schemas.openxmlformats.org/officeDocument/2006/relationships/image" Target="../media/image3621.png"/><Relationship Id="rId204" Type="http://schemas.openxmlformats.org/officeDocument/2006/relationships/image" Target="../media/image3628.png"/><Relationship Id="rId225" Type="http://schemas.openxmlformats.org/officeDocument/2006/relationships/customXml" Target="../ink/ink3715.xml"/><Relationship Id="rId246" Type="http://schemas.openxmlformats.org/officeDocument/2006/relationships/image" Target="../media/image3651.png"/><Relationship Id="rId267" Type="http://schemas.openxmlformats.org/officeDocument/2006/relationships/customXml" Target="../ink/ink3736.xml"/><Relationship Id="rId288" Type="http://schemas.openxmlformats.org/officeDocument/2006/relationships/image" Target="../media/image3674.png"/><Relationship Id="rId106" Type="http://schemas.openxmlformats.org/officeDocument/2006/relationships/image" Target="../media/image3574.png"/><Relationship Id="rId127" Type="http://schemas.openxmlformats.org/officeDocument/2006/relationships/customXml" Target="../ink/ink3666.xml"/><Relationship Id="rId313" Type="http://schemas.openxmlformats.org/officeDocument/2006/relationships/customXml" Target="../ink/ink3759.xml"/><Relationship Id="rId10" Type="http://schemas.openxmlformats.org/officeDocument/2006/relationships/image" Target="../media/image3521.png"/><Relationship Id="rId31" Type="http://schemas.openxmlformats.org/officeDocument/2006/relationships/customXml" Target="../ink/ink3618.xml"/><Relationship Id="rId52" Type="http://schemas.openxmlformats.org/officeDocument/2006/relationships/image" Target="../media/image3544.png"/><Relationship Id="rId73" Type="http://schemas.openxmlformats.org/officeDocument/2006/relationships/customXml" Target="../ink/ink3639.xml"/><Relationship Id="rId94" Type="http://schemas.openxmlformats.org/officeDocument/2006/relationships/image" Target="../media/image3567.png"/><Relationship Id="rId148" Type="http://schemas.openxmlformats.org/officeDocument/2006/relationships/image" Target="../media/image3597.png"/><Relationship Id="rId169" Type="http://schemas.openxmlformats.org/officeDocument/2006/relationships/customXml" Target="../ink/ink3687.xml"/><Relationship Id="rId334" Type="http://schemas.openxmlformats.org/officeDocument/2006/relationships/image" Target="../media/image3699.png"/><Relationship Id="rId355" Type="http://schemas.openxmlformats.org/officeDocument/2006/relationships/customXml" Target="../ink/ink3780.xml"/><Relationship Id="rId376" Type="http://schemas.openxmlformats.org/officeDocument/2006/relationships/image" Target="../media/image3723.png"/><Relationship Id="rId397" Type="http://schemas.openxmlformats.org/officeDocument/2006/relationships/customXml" Target="../ink/ink3801.xml"/><Relationship Id="rId4" Type="http://schemas.openxmlformats.org/officeDocument/2006/relationships/image" Target="../media/image3517.png"/><Relationship Id="rId180" Type="http://schemas.openxmlformats.org/officeDocument/2006/relationships/image" Target="../media/image3615.png"/><Relationship Id="rId215" Type="http://schemas.openxmlformats.org/officeDocument/2006/relationships/customXml" Target="../ink/ink3710.xml"/><Relationship Id="rId236" Type="http://schemas.openxmlformats.org/officeDocument/2006/relationships/image" Target="../media/image3645.png"/><Relationship Id="rId257" Type="http://schemas.openxmlformats.org/officeDocument/2006/relationships/customXml" Target="../ink/ink3731.xml"/><Relationship Id="rId278" Type="http://schemas.openxmlformats.org/officeDocument/2006/relationships/image" Target="../media/image3668.png"/><Relationship Id="rId401" Type="http://schemas.openxmlformats.org/officeDocument/2006/relationships/customXml" Target="../ink/ink3803.xml"/><Relationship Id="rId303" Type="http://schemas.openxmlformats.org/officeDocument/2006/relationships/customXml" Target="../ink/ink3754.xml"/><Relationship Id="rId42" Type="http://schemas.openxmlformats.org/officeDocument/2006/relationships/image" Target="../media/image3538.png"/><Relationship Id="rId84" Type="http://schemas.openxmlformats.org/officeDocument/2006/relationships/image" Target="../media/image3562.png"/><Relationship Id="rId138" Type="http://schemas.openxmlformats.org/officeDocument/2006/relationships/image" Target="../media/image3592.png"/><Relationship Id="rId345" Type="http://schemas.openxmlformats.org/officeDocument/2006/relationships/customXml" Target="../ink/ink3775.xml"/><Relationship Id="rId387" Type="http://schemas.openxmlformats.org/officeDocument/2006/relationships/customXml" Target="../ink/ink3796.xml"/><Relationship Id="rId191" Type="http://schemas.openxmlformats.org/officeDocument/2006/relationships/customXml" Target="../ink/ink3698.xml"/><Relationship Id="rId205" Type="http://schemas.openxmlformats.org/officeDocument/2006/relationships/customXml" Target="../ink/ink3705.xml"/><Relationship Id="rId247" Type="http://schemas.openxmlformats.org/officeDocument/2006/relationships/customXml" Target="../ink/ink3726.xml"/><Relationship Id="rId107" Type="http://schemas.openxmlformats.org/officeDocument/2006/relationships/customXml" Target="../ink/ink3656.xml"/><Relationship Id="rId289" Type="http://schemas.openxmlformats.org/officeDocument/2006/relationships/customXml" Target="../ink/ink3747.xml"/><Relationship Id="rId11" Type="http://schemas.openxmlformats.org/officeDocument/2006/relationships/customXml" Target="../ink/ink3608.xml"/><Relationship Id="rId53" Type="http://schemas.openxmlformats.org/officeDocument/2006/relationships/customXml" Target="../ink/ink3629.xml"/><Relationship Id="rId149" Type="http://schemas.openxmlformats.org/officeDocument/2006/relationships/customXml" Target="../ink/ink3677.xml"/><Relationship Id="rId314" Type="http://schemas.openxmlformats.org/officeDocument/2006/relationships/image" Target="../media/image3688.png"/><Relationship Id="rId356" Type="http://schemas.openxmlformats.org/officeDocument/2006/relationships/image" Target="../media/image3712.png"/><Relationship Id="rId398" Type="http://schemas.openxmlformats.org/officeDocument/2006/relationships/image" Target="../media/image3735.png"/><Relationship Id="rId95" Type="http://schemas.openxmlformats.org/officeDocument/2006/relationships/customXml" Target="../ink/ink3650.xml"/><Relationship Id="rId160" Type="http://schemas.openxmlformats.org/officeDocument/2006/relationships/image" Target="../media/image3604.png"/><Relationship Id="rId216" Type="http://schemas.openxmlformats.org/officeDocument/2006/relationships/image" Target="../media/image3635.png"/><Relationship Id="rId258" Type="http://schemas.openxmlformats.org/officeDocument/2006/relationships/image" Target="../media/image3657.png"/><Relationship Id="rId22" Type="http://schemas.openxmlformats.org/officeDocument/2006/relationships/image" Target="../media/image3527.png"/><Relationship Id="rId64" Type="http://schemas.openxmlformats.org/officeDocument/2006/relationships/image" Target="../media/image3551.png"/><Relationship Id="rId118" Type="http://schemas.openxmlformats.org/officeDocument/2006/relationships/image" Target="../media/image3581.png"/><Relationship Id="rId325" Type="http://schemas.openxmlformats.org/officeDocument/2006/relationships/customXml" Target="../ink/ink3765.xml"/><Relationship Id="rId367" Type="http://schemas.openxmlformats.org/officeDocument/2006/relationships/customXml" Target="../ink/ink3786.xml"/><Relationship Id="rId171" Type="http://schemas.openxmlformats.org/officeDocument/2006/relationships/customXml" Target="../ink/ink3688.xml"/><Relationship Id="rId227" Type="http://schemas.openxmlformats.org/officeDocument/2006/relationships/customXml" Target="../ink/ink3716.xml"/><Relationship Id="rId269" Type="http://schemas.openxmlformats.org/officeDocument/2006/relationships/customXml" Target="../ink/ink3737.xml"/><Relationship Id="rId33" Type="http://schemas.openxmlformats.org/officeDocument/2006/relationships/customXml" Target="../ink/ink3619.xml"/><Relationship Id="rId129" Type="http://schemas.openxmlformats.org/officeDocument/2006/relationships/customXml" Target="../ink/ink3667.xml"/><Relationship Id="rId280" Type="http://schemas.openxmlformats.org/officeDocument/2006/relationships/image" Target="../media/image3669.png"/><Relationship Id="rId336" Type="http://schemas.openxmlformats.org/officeDocument/2006/relationships/image" Target="../media/image3701.png"/><Relationship Id="rId75" Type="http://schemas.openxmlformats.org/officeDocument/2006/relationships/customXml" Target="../ink/ink3640.xml"/><Relationship Id="rId140" Type="http://schemas.openxmlformats.org/officeDocument/2006/relationships/image" Target="../media/image3593.png"/><Relationship Id="rId182" Type="http://schemas.openxmlformats.org/officeDocument/2006/relationships/image" Target="../media/image3616.png"/><Relationship Id="rId378" Type="http://schemas.openxmlformats.org/officeDocument/2006/relationships/image" Target="../media/image3724.png"/><Relationship Id="rId403" Type="http://schemas.openxmlformats.org/officeDocument/2006/relationships/customXml" Target="../ink/ink3804.xml"/><Relationship Id="rId6" Type="http://schemas.openxmlformats.org/officeDocument/2006/relationships/image" Target="../media/image3518.png"/><Relationship Id="rId238" Type="http://schemas.openxmlformats.org/officeDocument/2006/relationships/image" Target="../media/image3646.png"/><Relationship Id="rId291" Type="http://schemas.openxmlformats.org/officeDocument/2006/relationships/customXml" Target="../ink/ink3748.xml"/><Relationship Id="rId305" Type="http://schemas.openxmlformats.org/officeDocument/2006/relationships/customXml" Target="../ink/ink3755.xml"/><Relationship Id="rId347" Type="http://schemas.openxmlformats.org/officeDocument/2006/relationships/customXml" Target="../ink/ink3776.xml"/><Relationship Id="rId44" Type="http://schemas.openxmlformats.org/officeDocument/2006/relationships/image" Target="../media/image3539.png"/><Relationship Id="rId86" Type="http://schemas.openxmlformats.org/officeDocument/2006/relationships/image" Target="../media/image3563.png"/><Relationship Id="rId151" Type="http://schemas.openxmlformats.org/officeDocument/2006/relationships/customXml" Target="../ink/ink3678.xml"/><Relationship Id="rId389" Type="http://schemas.openxmlformats.org/officeDocument/2006/relationships/customXml" Target="../ink/ink3797.xml"/><Relationship Id="rId193" Type="http://schemas.openxmlformats.org/officeDocument/2006/relationships/customXml" Target="../ink/ink3699.xml"/><Relationship Id="rId207" Type="http://schemas.openxmlformats.org/officeDocument/2006/relationships/customXml" Target="../ink/ink3706.xml"/><Relationship Id="rId249" Type="http://schemas.openxmlformats.org/officeDocument/2006/relationships/customXml" Target="../ink/ink3727.xml"/><Relationship Id="rId13" Type="http://schemas.openxmlformats.org/officeDocument/2006/relationships/customXml" Target="../ink/ink3609.xml"/><Relationship Id="rId109" Type="http://schemas.openxmlformats.org/officeDocument/2006/relationships/customXml" Target="../ink/ink3657.xml"/><Relationship Id="rId260" Type="http://schemas.openxmlformats.org/officeDocument/2006/relationships/image" Target="../media/image3658.png"/><Relationship Id="rId316" Type="http://schemas.openxmlformats.org/officeDocument/2006/relationships/image" Target="../media/image3689.png"/><Relationship Id="rId55" Type="http://schemas.openxmlformats.org/officeDocument/2006/relationships/customXml" Target="../ink/ink3630.xml"/><Relationship Id="rId97" Type="http://schemas.openxmlformats.org/officeDocument/2006/relationships/customXml" Target="../ink/ink3651.xml"/><Relationship Id="rId120" Type="http://schemas.openxmlformats.org/officeDocument/2006/relationships/image" Target="../media/image3582.png"/><Relationship Id="rId358" Type="http://schemas.openxmlformats.org/officeDocument/2006/relationships/image" Target="../media/image3713.png"/><Relationship Id="rId162" Type="http://schemas.openxmlformats.org/officeDocument/2006/relationships/image" Target="../media/image3605.png"/><Relationship Id="rId218" Type="http://schemas.openxmlformats.org/officeDocument/2006/relationships/image" Target="../media/image3636.png"/><Relationship Id="rId271" Type="http://schemas.openxmlformats.org/officeDocument/2006/relationships/customXml" Target="../ink/ink3738.xml"/><Relationship Id="rId24" Type="http://schemas.openxmlformats.org/officeDocument/2006/relationships/image" Target="../media/image3528.png"/><Relationship Id="rId66" Type="http://schemas.openxmlformats.org/officeDocument/2006/relationships/image" Target="../media/image3552.png"/><Relationship Id="rId131" Type="http://schemas.openxmlformats.org/officeDocument/2006/relationships/customXml" Target="../ink/ink3668.xml"/><Relationship Id="rId327" Type="http://schemas.openxmlformats.org/officeDocument/2006/relationships/customXml" Target="../ink/ink3766.xml"/><Relationship Id="rId369" Type="http://schemas.openxmlformats.org/officeDocument/2006/relationships/customXml" Target="../ink/ink3787.xml"/><Relationship Id="rId173" Type="http://schemas.openxmlformats.org/officeDocument/2006/relationships/customXml" Target="../ink/ink3689.xml"/><Relationship Id="rId229" Type="http://schemas.openxmlformats.org/officeDocument/2006/relationships/customXml" Target="../ink/ink3717.xml"/><Relationship Id="rId380" Type="http://schemas.openxmlformats.org/officeDocument/2006/relationships/image" Target="../media/image3725.png"/><Relationship Id="rId240" Type="http://schemas.openxmlformats.org/officeDocument/2006/relationships/image" Target="../media/image3647.png"/><Relationship Id="rId35" Type="http://schemas.openxmlformats.org/officeDocument/2006/relationships/customXml" Target="../ink/ink3620.xml"/><Relationship Id="rId77" Type="http://schemas.openxmlformats.org/officeDocument/2006/relationships/customXml" Target="../ink/ink3641.xml"/><Relationship Id="rId100" Type="http://schemas.openxmlformats.org/officeDocument/2006/relationships/image" Target="../media/image3571.png"/><Relationship Id="rId282" Type="http://schemas.openxmlformats.org/officeDocument/2006/relationships/image" Target="../media/image3671.png"/><Relationship Id="rId338" Type="http://schemas.openxmlformats.org/officeDocument/2006/relationships/image" Target="../media/image3702.png"/><Relationship Id="rId8" Type="http://schemas.openxmlformats.org/officeDocument/2006/relationships/image" Target="../media/image3519.png"/><Relationship Id="rId142" Type="http://schemas.openxmlformats.org/officeDocument/2006/relationships/image" Target="../media/image3594.png"/><Relationship Id="rId184" Type="http://schemas.openxmlformats.org/officeDocument/2006/relationships/image" Target="../media/image3617.png"/><Relationship Id="rId391" Type="http://schemas.openxmlformats.org/officeDocument/2006/relationships/customXml" Target="../ink/ink3798.xml"/><Relationship Id="rId405" Type="http://schemas.openxmlformats.org/officeDocument/2006/relationships/customXml" Target="../ink/ink3805.xml"/><Relationship Id="rId251" Type="http://schemas.openxmlformats.org/officeDocument/2006/relationships/customXml" Target="../ink/ink3728.xml"/><Relationship Id="rId46" Type="http://schemas.openxmlformats.org/officeDocument/2006/relationships/image" Target="../media/image3541.png"/><Relationship Id="rId293" Type="http://schemas.openxmlformats.org/officeDocument/2006/relationships/customXml" Target="../ink/ink3749.xml"/><Relationship Id="rId307" Type="http://schemas.openxmlformats.org/officeDocument/2006/relationships/customXml" Target="../ink/ink3756.xml"/><Relationship Id="rId349" Type="http://schemas.openxmlformats.org/officeDocument/2006/relationships/customXml" Target="../ink/ink3777.xml"/><Relationship Id="rId88" Type="http://schemas.openxmlformats.org/officeDocument/2006/relationships/image" Target="../media/image3564.png"/><Relationship Id="rId111" Type="http://schemas.openxmlformats.org/officeDocument/2006/relationships/customXml" Target="../ink/ink3658.xml"/><Relationship Id="rId153" Type="http://schemas.openxmlformats.org/officeDocument/2006/relationships/customXml" Target="../ink/ink3679.xml"/><Relationship Id="rId195" Type="http://schemas.openxmlformats.org/officeDocument/2006/relationships/customXml" Target="../ink/ink3700.xml"/><Relationship Id="rId209" Type="http://schemas.openxmlformats.org/officeDocument/2006/relationships/customXml" Target="../ink/ink3707.xml"/><Relationship Id="rId360" Type="http://schemas.openxmlformats.org/officeDocument/2006/relationships/image" Target="../media/image3714.png"/><Relationship Id="rId220" Type="http://schemas.openxmlformats.org/officeDocument/2006/relationships/image" Target="../media/image2012.png"/><Relationship Id="rId15" Type="http://schemas.openxmlformats.org/officeDocument/2006/relationships/customXml" Target="../ink/ink3610.xml"/><Relationship Id="rId57" Type="http://schemas.openxmlformats.org/officeDocument/2006/relationships/customXml" Target="../ink/ink3631.xml"/><Relationship Id="rId262" Type="http://schemas.openxmlformats.org/officeDocument/2006/relationships/image" Target="../media/image3659.png"/><Relationship Id="rId318" Type="http://schemas.openxmlformats.org/officeDocument/2006/relationships/image" Target="../media/image3691.png"/><Relationship Id="rId99" Type="http://schemas.openxmlformats.org/officeDocument/2006/relationships/customXml" Target="../ink/ink3652.xml"/><Relationship Id="rId122" Type="http://schemas.openxmlformats.org/officeDocument/2006/relationships/image" Target="../media/image3583.png"/><Relationship Id="rId164" Type="http://schemas.openxmlformats.org/officeDocument/2006/relationships/image" Target="../media/image3606.png"/><Relationship Id="rId371" Type="http://schemas.openxmlformats.org/officeDocument/2006/relationships/customXml" Target="../ink/ink3788.xml"/><Relationship Id="rId26" Type="http://schemas.openxmlformats.org/officeDocument/2006/relationships/image" Target="../media/image3529.png"/><Relationship Id="rId231" Type="http://schemas.openxmlformats.org/officeDocument/2006/relationships/customXml" Target="../ink/ink3718.xml"/><Relationship Id="rId273" Type="http://schemas.openxmlformats.org/officeDocument/2006/relationships/customXml" Target="../ink/ink3739.xml"/><Relationship Id="rId329" Type="http://schemas.openxmlformats.org/officeDocument/2006/relationships/customXml" Target="../ink/ink3767.xml"/><Relationship Id="rId68" Type="http://schemas.openxmlformats.org/officeDocument/2006/relationships/image" Target="../media/image3553.png"/><Relationship Id="rId133" Type="http://schemas.openxmlformats.org/officeDocument/2006/relationships/customXml" Target="../ink/ink3669.xml"/><Relationship Id="rId175" Type="http://schemas.openxmlformats.org/officeDocument/2006/relationships/customXml" Target="../ink/ink3690.xml"/><Relationship Id="rId340" Type="http://schemas.openxmlformats.org/officeDocument/2006/relationships/image" Target="../media/image3703.png"/><Relationship Id="rId200" Type="http://schemas.openxmlformats.org/officeDocument/2006/relationships/image" Target="../media/image3626.png"/><Relationship Id="rId382" Type="http://schemas.openxmlformats.org/officeDocument/2006/relationships/image" Target="../media/image3726.png"/><Relationship Id="rId242" Type="http://schemas.openxmlformats.org/officeDocument/2006/relationships/image" Target="../media/image3648.png"/><Relationship Id="rId284" Type="http://schemas.openxmlformats.org/officeDocument/2006/relationships/image" Target="../media/image3672.png"/><Relationship Id="rId37" Type="http://schemas.openxmlformats.org/officeDocument/2006/relationships/customXml" Target="../ink/ink3621.xml"/><Relationship Id="rId79" Type="http://schemas.openxmlformats.org/officeDocument/2006/relationships/customXml" Target="../ink/ink3642.xml"/><Relationship Id="rId102" Type="http://schemas.openxmlformats.org/officeDocument/2006/relationships/image" Target="../media/image3572.png"/><Relationship Id="rId144" Type="http://schemas.openxmlformats.org/officeDocument/2006/relationships/image" Target="../media/image3595.png"/><Relationship Id="rId90" Type="http://schemas.openxmlformats.org/officeDocument/2006/relationships/image" Target="../media/image3565.png"/><Relationship Id="rId186" Type="http://schemas.openxmlformats.org/officeDocument/2006/relationships/image" Target="../media/image3618.png"/><Relationship Id="rId351" Type="http://schemas.openxmlformats.org/officeDocument/2006/relationships/customXml" Target="../ink/ink3778.xml"/><Relationship Id="rId393" Type="http://schemas.openxmlformats.org/officeDocument/2006/relationships/customXml" Target="../ink/ink3799.xml"/><Relationship Id="rId407" Type="http://schemas.openxmlformats.org/officeDocument/2006/relationships/customXml" Target="../ink/ink3806.xml"/></Relationships>
</file>

<file path=ppt/slides/_rels/slide24.xml.rels><?xml version="1.0" encoding="UTF-8" standalone="yes"?>
<Relationships xmlns="http://schemas.openxmlformats.org/package/2006/relationships"><Relationship Id="rId21" Type="http://schemas.openxmlformats.org/officeDocument/2006/relationships/customXml" Target="../ink/ink3816.xml"/><Relationship Id="rId170" Type="http://schemas.openxmlformats.org/officeDocument/2006/relationships/image" Target="../media/image3786.png"/><Relationship Id="rId268" Type="http://schemas.openxmlformats.org/officeDocument/2006/relationships/image" Target="../media/image3835.png"/><Relationship Id="rId475" Type="http://schemas.openxmlformats.org/officeDocument/2006/relationships/customXml" Target="../ink/ink4043.xml"/><Relationship Id="rId682" Type="http://schemas.openxmlformats.org/officeDocument/2006/relationships/image" Target="../media/image4042.png"/><Relationship Id="rId128" Type="http://schemas.openxmlformats.org/officeDocument/2006/relationships/image" Target="../media/image3765.png"/><Relationship Id="rId335" Type="http://schemas.openxmlformats.org/officeDocument/2006/relationships/customXml" Target="../ink/ink3973.xml"/><Relationship Id="rId542" Type="http://schemas.openxmlformats.org/officeDocument/2006/relationships/image" Target="../media/image3972.png"/><Relationship Id="rId987" Type="http://schemas.openxmlformats.org/officeDocument/2006/relationships/customXml" Target="../ink/ink4299.xml"/><Relationship Id="rId1172" Type="http://schemas.openxmlformats.org/officeDocument/2006/relationships/customXml" Target="../ink/ink4392.xml"/><Relationship Id="rId402" Type="http://schemas.openxmlformats.org/officeDocument/2006/relationships/image" Target="../media/image3902.png"/><Relationship Id="rId847" Type="http://schemas.openxmlformats.org/officeDocument/2006/relationships/customXml" Target="../ink/ink4229.xml"/><Relationship Id="rId1032" Type="http://schemas.openxmlformats.org/officeDocument/2006/relationships/customXml" Target="../ink/ink4322.xml"/><Relationship Id="rId707" Type="http://schemas.openxmlformats.org/officeDocument/2006/relationships/customXml" Target="../ink/ink4159.xml"/><Relationship Id="rId914" Type="http://schemas.openxmlformats.org/officeDocument/2006/relationships/image" Target="../media/image4157.png"/><Relationship Id="rId1337" Type="http://schemas.openxmlformats.org/officeDocument/2006/relationships/image" Target="../media/image4368.png"/><Relationship Id="rId43" Type="http://schemas.openxmlformats.org/officeDocument/2006/relationships/customXml" Target="../ink/ink3827.xml"/><Relationship Id="rId1404" Type="http://schemas.openxmlformats.org/officeDocument/2006/relationships/customXml" Target="../ink/ink4508.xml"/><Relationship Id="rId192" Type="http://schemas.openxmlformats.org/officeDocument/2006/relationships/image" Target="../media/image3797.png"/><Relationship Id="rId497" Type="http://schemas.openxmlformats.org/officeDocument/2006/relationships/customXml" Target="../ink/ink4054.xml"/><Relationship Id="rId357" Type="http://schemas.openxmlformats.org/officeDocument/2006/relationships/customXml" Target="../ink/ink3984.xml"/><Relationship Id="rId1194" Type="http://schemas.openxmlformats.org/officeDocument/2006/relationships/customXml" Target="../ink/ink4403.xml"/><Relationship Id="rId217" Type="http://schemas.openxmlformats.org/officeDocument/2006/relationships/customXml" Target="../ink/ink3914.xml"/><Relationship Id="rId564" Type="http://schemas.openxmlformats.org/officeDocument/2006/relationships/image" Target="../media/image3983.png"/><Relationship Id="rId771" Type="http://schemas.openxmlformats.org/officeDocument/2006/relationships/customXml" Target="../ink/ink4191.xml"/><Relationship Id="rId869" Type="http://schemas.openxmlformats.org/officeDocument/2006/relationships/customXml" Target="../ink/ink4240.xml"/><Relationship Id="rId424" Type="http://schemas.openxmlformats.org/officeDocument/2006/relationships/image" Target="../media/image3913.png"/><Relationship Id="rId631" Type="http://schemas.openxmlformats.org/officeDocument/2006/relationships/customXml" Target="../ink/ink4121.xml"/><Relationship Id="rId729" Type="http://schemas.openxmlformats.org/officeDocument/2006/relationships/customXml" Target="../ink/ink4170.xml"/><Relationship Id="rId1054" Type="http://schemas.openxmlformats.org/officeDocument/2006/relationships/customXml" Target="../ink/ink4333.xml"/><Relationship Id="rId1261" Type="http://schemas.openxmlformats.org/officeDocument/2006/relationships/image" Target="../media/image4330.png"/><Relationship Id="rId1359" Type="http://schemas.openxmlformats.org/officeDocument/2006/relationships/image" Target="../media/image4379.png"/><Relationship Id="rId936" Type="http://schemas.openxmlformats.org/officeDocument/2006/relationships/image" Target="../media/image4168.png"/><Relationship Id="rId1121" Type="http://schemas.openxmlformats.org/officeDocument/2006/relationships/image" Target="../media/image4260.png"/><Relationship Id="rId1219" Type="http://schemas.openxmlformats.org/officeDocument/2006/relationships/image" Target="../media/image4309.png"/><Relationship Id="rId65" Type="http://schemas.openxmlformats.org/officeDocument/2006/relationships/customXml" Target="../ink/ink3838.xml"/><Relationship Id="rId1426" Type="http://schemas.openxmlformats.org/officeDocument/2006/relationships/customXml" Target="../ink/ink4519.xml"/><Relationship Id="rId281" Type="http://schemas.openxmlformats.org/officeDocument/2006/relationships/customXml" Target="../ink/ink3946.xml"/><Relationship Id="rId141" Type="http://schemas.openxmlformats.org/officeDocument/2006/relationships/customXml" Target="../ink/ink3876.xml"/><Relationship Id="rId379" Type="http://schemas.openxmlformats.org/officeDocument/2006/relationships/customXml" Target="../ink/ink3995.xml"/><Relationship Id="rId586" Type="http://schemas.openxmlformats.org/officeDocument/2006/relationships/image" Target="../media/image3994.png"/><Relationship Id="rId793" Type="http://schemas.openxmlformats.org/officeDocument/2006/relationships/customXml" Target="../ink/ink4202.xml"/><Relationship Id="rId7" Type="http://schemas.openxmlformats.org/officeDocument/2006/relationships/customXml" Target="../ink/ink3809.xml"/><Relationship Id="rId239" Type="http://schemas.openxmlformats.org/officeDocument/2006/relationships/customXml" Target="../ink/ink3925.xml"/><Relationship Id="rId446" Type="http://schemas.openxmlformats.org/officeDocument/2006/relationships/image" Target="../media/image3924.png"/><Relationship Id="rId653" Type="http://schemas.openxmlformats.org/officeDocument/2006/relationships/customXml" Target="../ink/ink4132.xml"/><Relationship Id="rId1076" Type="http://schemas.openxmlformats.org/officeDocument/2006/relationships/customXml" Target="../ink/ink4344.xml"/><Relationship Id="rId1283" Type="http://schemas.openxmlformats.org/officeDocument/2006/relationships/image" Target="../media/image4341.png"/><Relationship Id="rId306" Type="http://schemas.openxmlformats.org/officeDocument/2006/relationships/image" Target="../media/image3854.png"/><Relationship Id="rId860" Type="http://schemas.openxmlformats.org/officeDocument/2006/relationships/image" Target="../media/image4131.png"/><Relationship Id="rId958" Type="http://schemas.openxmlformats.org/officeDocument/2006/relationships/image" Target="../media/image4179.png"/><Relationship Id="rId1143" Type="http://schemas.openxmlformats.org/officeDocument/2006/relationships/image" Target="../media/image4271.png"/><Relationship Id="rId87" Type="http://schemas.openxmlformats.org/officeDocument/2006/relationships/customXml" Target="../ink/ink3849.xml"/><Relationship Id="rId513" Type="http://schemas.openxmlformats.org/officeDocument/2006/relationships/customXml" Target="../ink/ink4062.xml"/><Relationship Id="rId720" Type="http://schemas.openxmlformats.org/officeDocument/2006/relationships/image" Target="../media/image4061.png"/><Relationship Id="rId818" Type="http://schemas.openxmlformats.org/officeDocument/2006/relationships/image" Target="../media/image4110.png"/><Relationship Id="rId1350" Type="http://schemas.openxmlformats.org/officeDocument/2006/relationships/customXml" Target="../ink/ink4481.xml"/><Relationship Id="rId1003" Type="http://schemas.openxmlformats.org/officeDocument/2006/relationships/customXml" Target="../ink/ink4307.xml"/><Relationship Id="rId1210" Type="http://schemas.openxmlformats.org/officeDocument/2006/relationships/customXml" Target="../ink/ink4411.xml"/><Relationship Id="rId1308" Type="http://schemas.openxmlformats.org/officeDocument/2006/relationships/customXml" Target="../ink/ink4460.xml"/><Relationship Id="rId14" Type="http://schemas.openxmlformats.org/officeDocument/2006/relationships/image" Target="../media/image3363.png"/><Relationship Id="rId163" Type="http://schemas.openxmlformats.org/officeDocument/2006/relationships/customXml" Target="../ink/ink3887.xml"/><Relationship Id="rId370" Type="http://schemas.openxmlformats.org/officeDocument/2006/relationships/image" Target="../media/image3886.png"/><Relationship Id="rId230" Type="http://schemas.openxmlformats.org/officeDocument/2006/relationships/image" Target="../media/image3816.png"/><Relationship Id="rId468" Type="http://schemas.openxmlformats.org/officeDocument/2006/relationships/image" Target="../media/image3935.png"/><Relationship Id="rId675" Type="http://schemas.openxmlformats.org/officeDocument/2006/relationships/customXml" Target="../ink/ink4143.xml"/><Relationship Id="rId882" Type="http://schemas.openxmlformats.org/officeDocument/2006/relationships/image" Target="../media/image4142.png"/><Relationship Id="rId1098" Type="http://schemas.openxmlformats.org/officeDocument/2006/relationships/customXml" Target="../ink/ink4355.xml"/><Relationship Id="rId328" Type="http://schemas.openxmlformats.org/officeDocument/2006/relationships/image" Target="../media/image3865.png"/><Relationship Id="rId535" Type="http://schemas.openxmlformats.org/officeDocument/2006/relationships/customXml" Target="../ink/ink4073.xml"/><Relationship Id="rId742" Type="http://schemas.openxmlformats.org/officeDocument/2006/relationships/image" Target="../media/image4072.png"/><Relationship Id="rId1165" Type="http://schemas.openxmlformats.org/officeDocument/2006/relationships/image" Target="../media/image4282.png"/><Relationship Id="rId1372" Type="http://schemas.openxmlformats.org/officeDocument/2006/relationships/customXml" Target="../ink/ink4492.xml"/><Relationship Id="rId602" Type="http://schemas.openxmlformats.org/officeDocument/2006/relationships/image" Target="../media/image4002.png"/><Relationship Id="rId1025" Type="http://schemas.openxmlformats.org/officeDocument/2006/relationships/image" Target="../media/image4212.png"/><Relationship Id="rId1232" Type="http://schemas.openxmlformats.org/officeDocument/2006/relationships/customXml" Target="../ink/ink4422.xml"/><Relationship Id="rId907" Type="http://schemas.openxmlformats.org/officeDocument/2006/relationships/customXml" Target="../ink/ink4259.xml"/><Relationship Id="rId36" Type="http://schemas.openxmlformats.org/officeDocument/2006/relationships/image" Target="../media/image3530.png"/><Relationship Id="rId185" Type="http://schemas.openxmlformats.org/officeDocument/2006/relationships/customXml" Target="../ink/ink3898.xml"/><Relationship Id="rId392" Type="http://schemas.openxmlformats.org/officeDocument/2006/relationships/image" Target="../media/image3897.png"/><Relationship Id="rId697" Type="http://schemas.openxmlformats.org/officeDocument/2006/relationships/customXml" Target="../ink/ink4154.xml"/><Relationship Id="rId252" Type="http://schemas.openxmlformats.org/officeDocument/2006/relationships/image" Target="../media/image3827.png"/><Relationship Id="rId1187" Type="http://schemas.openxmlformats.org/officeDocument/2006/relationships/image" Target="../media/image4293.png"/><Relationship Id="rId112" Type="http://schemas.openxmlformats.org/officeDocument/2006/relationships/image" Target="../media/image3757.png"/><Relationship Id="rId557" Type="http://schemas.openxmlformats.org/officeDocument/2006/relationships/customXml" Target="../ink/ink4084.xml"/><Relationship Id="rId764" Type="http://schemas.openxmlformats.org/officeDocument/2006/relationships/image" Target="../media/image4083.png"/><Relationship Id="rId971" Type="http://schemas.openxmlformats.org/officeDocument/2006/relationships/customXml" Target="../ink/ink4291.xml"/><Relationship Id="rId1394" Type="http://schemas.openxmlformats.org/officeDocument/2006/relationships/customXml" Target="../ink/ink4503.xml"/><Relationship Id="rId417" Type="http://schemas.openxmlformats.org/officeDocument/2006/relationships/customXml" Target="../ink/ink4014.xml"/><Relationship Id="rId624" Type="http://schemas.openxmlformats.org/officeDocument/2006/relationships/image" Target="../media/image4013.png"/><Relationship Id="rId831" Type="http://schemas.openxmlformats.org/officeDocument/2006/relationships/customXml" Target="../ink/ink4221.xml"/><Relationship Id="rId1047" Type="http://schemas.openxmlformats.org/officeDocument/2006/relationships/image" Target="../media/image4223.png"/><Relationship Id="rId1254" Type="http://schemas.openxmlformats.org/officeDocument/2006/relationships/customXml" Target="../ink/ink4433.xml"/><Relationship Id="rId929" Type="http://schemas.openxmlformats.org/officeDocument/2006/relationships/customXml" Target="../ink/ink4270.xml"/><Relationship Id="rId1114" Type="http://schemas.openxmlformats.org/officeDocument/2006/relationships/customXml" Target="../ink/ink4363.xml"/><Relationship Id="rId1321" Type="http://schemas.openxmlformats.org/officeDocument/2006/relationships/image" Target="../media/image4360.png"/><Relationship Id="rId58" Type="http://schemas.openxmlformats.org/officeDocument/2006/relationships/image" Target="../media/image3640.png"/><Relationship Id="rId1419" Type="http://schemas.openxmlformats.org/officeDocument/2006/relationships/image" Target="../media/image4408.png"/><Relationship Id="rId274" Type="http://schemas.openxmlformats.org/officeDocument/2006/relationships/image" Target="../media/image3838.png"/><Relationship Id="rId481" Type="http://schemas.openxmlformats.org/officeDocument/2006/relationships/customXml" Target="../ink/ink4046.xml"/><Relationship Id="rId134" Type="http://schemas.openxmlformats.org/officeDocument/2006/relationships/image" Target="../media/image3768.png"/><Relationship Id="rId579" Type="http://schemas.openxmlformats.org/officeDocument/2006/relationships/customXml" Target="../ink/ink4095.xml"/><Relationship Id="rId786" Type="http://schemas.openxmlformats.org/officeDocument/2006/relationships/image" Target="../media/image4094.png"/><Relationship Id="rId993" Type="http://schemas.openxmlformats.org/officeDocument/2006/relationships/customXml" Target="../ink/ink4302.xml"/><Relationship Id="rId341" Type="http://schemas.openxmlformats.org/officeDocument/2006/relationships/customXml" Target="../ink/ink3976.xml"/><Relationship Id="rId439" Type="http://schemas.openxmlformats.org/officeDocument/2006/relationships/customXml" Target="../ink/ink4025.xml"/><Relationship Id="rId646" Type="http://schemas.openxmlformats.org/officeDocument/2006/relationships/image" Target="../media/image4024.png"/><Relationship Id="rId1069" Type="http://schemas.openxmlformats.org/officeDocument/2006/relationships/image" Target="../media/image4234.png"/><Relationship Id="rId1276" Type="http://schemas.openxmlformats.org/officeDocument/2006/relationships/customXml" Target="../ink/ink4444.xml"/><Relationship Id="rId201" Type="http://schemas.openxmlformats.org/officeDocument/2006/relationships/customXml" Target="../ink/ink3906.xml"/><Relationship Id="rId506" Type="http://schemas.openxmlformats.org/officeDocument/2006/relationships/image" Target="../media/image3954.png"/><Relationship Id="rId853" Type="http://schemas.openxmlformats.org/officeDocument/2006/relationships/customXml" Target="../ink/ink4232.xml"/><Relationship Id="rId1136" Type="http://schemas.openxmlformats.org/officeDocument/2006/relationships/customXml" Target="../ink/ink4374.xml"/><Relationship Id="rId713" Type="http://schemas.openxmlformats.org/officeDocument/2006/relationships/customXml" Target="../ink/ink4162.xml"/><Relationship Id="rId920" Type="http://schemas.openxmlformats.org/officeDocument/2006/relationships/image" Target="../media/image4160.png"/><Relationship Id="rId1343" Type="http://schemas.openxmlformats.org/officeDocument/2006/relationships/image" Target="../media/image4371.png"/><Relationship Id="rId1203" Type="http://schemas.openxmlformats.org/officeDocument/2006/relationships/image" Target="../media/image4301.png"/><Relationship Id="rId1410" Type="http://schemas.openxmlformats.org/officeDocument/2006/relationships/customXml" Target="../ink/ink4511.xml"/><Relationship Id="rId296" Type="http://schemas.openxmlformats.org/officeDocument/2006/relationships/image" Target="../media/image3849.png"/><Relationship Id="rId156" Type="http://schemas.openxmlformats.org/officeDocument/2006/relationships/image" Target="../media/image3779.png"/><Relationship Id="rId363" Type="http://schemas.openxmlformats.org/officeDocument/2006/relationships/customXml" Target="../ink/ink3987.xml"/><Relationship Id="rId570" Type="http://schemas.openxmlformats.org/officeDocument/2006/relationships/image" Target="../media/image3986.png"/><Relationship Id="rId223" Type="http://schemas.openxmlformats.org/officeDocument/2006/relationships/customXml" Target="../ink/ink3917.xml"/><Relationship Id="rId430" Type="http://schemas.openxmlformats.org/officeDocument/2006/relationships/image" Target="../media/image3916.png"/><Relationship Id="rId668" Type="http://schemas.openxmlformats.org/officeDocument/2006/relationships/image" Target="../media/image4035.png"/><Relationship Id="rId875" Type="http://schemas.openxmlformats.org/officeDocument/2006/relationships/customXml" Target="../ink/ink4243.xml"/><Relationship Id="rId1060" Type="http://schemas.openxmlformats.org/officeDocument/2006/relationships/customXml" Target="../ink/ink4336.xml"/><Relationship Id="rId1298" Type="http://schemas.openxmlformats.org/officeDocument/2006/relationships/customXml" Target="../ink/ink4455.xml"/><Relationship Id="rId528" Type="http://schemas.openxmlformats.org/officeDocument/2006/relationships/image" Target="../media/image3965.png"/><Relationship Id="rId735" Type="http://schemas.openxmlformats.org/officeDocument/2006/relationships/customXml" Target="../ink/ink4173.xml"/><Relationship Id="rId942" Type="http://schemas.openxmlformats.org/officeDocument/2006/relationships/image" Target="../media/image4171.png"/><Relationship Id="rId1158" Type="http://schemas.openxmlformats.org/officeDocument/2006/relationships/customXml" Target="../ink/ink4385.xml"/><Relationship Id="rId1365" Type="http://schemas.openxmlformats.org/officeDocument/2006/relationships/image" Target="../media/image4382.png"/><Relationship Id="rId1018" Type="http://schemas.openxmlformats.org/officeDocument/2006/relationships/image" Target="../media/image4209.png"/><Relationship Id="rId1225" Type="http://schemas.openxmlformats.org/officeDocument/2006/relationships/image" Target="../media/image4312.png"/><Relationship Id="rId1432" Type="http://schemas.openxmlformats.org/officeDocument/2006/relationships/customXml" Target="../ink/ink4522.xml"/><Relationship Id="rId71" Type="http://schemas.openxmlformats.org/officeDocument/2006/relationships/customXml" Target="../ink/ink3841.xml"/><Relationship Id="rId802" Type="http://schemas.openxmlformats.org/officeDocument/2006/relationships/image" Target="../media/image4102.png"/><Relationship Id="rId29" Type="http://schemas.openxmlformats.org/officeDocument/2006/relationships/customXml" Target="../ink/ink3820.xml"/><Relationship Id="rId178" Type="http://schemas.openxmlformats.org/officeDocument/2006/relationships/image" Target="../media/image3790.png"/><Relationship Id="rId385" Type="http://schemas.openxmlformats.org/officeDocument/2006/relationships/customXml" Target="../ink/ink3998.xml"/><Relationship Id="rId592" Type="http://schemas.openxmlformats.org/officeDocument/2006/relationships/image" Target="../media/image3997.png"/><Relationship Id="rId245" Type="http://schemas.openxmlformats.org/officeDocument/2006/relationships/customXml" Target="../ink/ink3928.xml"/><Relationship Id="rId452" Type="http://schemas.openxmlformats.org/officeDocument/2006/relationships/image" Target="../media/image3927.png"/><Relationship Id="rId897" Type="http://schemas.openxmlformats.org/officeDocument/2006/relationships/customXml" Target="../ink/ink4254.xml"/><Relationship Id="rId1082" Type="http://schemas.openxmlformats.org/officeDocument/2006/relationships/customXml" Target="../ink/ink4347.xml"/><Relationship Id="rId105" Type="http://schemas.openxmlformats.org/officeDocument/2006/relationships/customXml" Target="../ink/ink3858.xml"/><Relationship Id="rId312" Type="http://schemas.openxmlformats.org/officeDocument/2006/relationships/image" Target="../media/image3857.png"/><Relationship Id="rId757" Type="http://schemas.openxmlformats.org/officeDocument/2006/relationships/customXml" Target="../ink/ink4184.xml"/><Relationship Id="rId964" Type="http://schemas.openxmlformats.org/officeDocument/2006/relationships/image" Target="../media/image4182.png"/><Relationship Id="rId1387" Type="http://schemas.openxmlformats.org/officeDocument/2006/relationships/image" Target="../media/image4393.png"/><Relationship Id="rId93" Type="http://schemas.openxmlformats.org/officeDocument/2006/relationships/customXml" Target="../ink/ink3852.xml"/><Relationship Id="rId617" Type="http://schemas.openxmlformats.org/officeDocument/2006/relationships/customXml" Target="../ink/ink4114.xml"/><Relationship Id="rId824" Type="http://schemas.openxmlformats.org/officeDocument/2006/relationships/image" Target="../media/image4113.png"/><Relationship Id="rId1247" Type="http://schemas.openxmlformats.org/officeDocument/2006/relationships/image" Target="../media/image4323.png"/><Relationship Id="rId1107" Type="http://schemas.openxmlformats.org/officeDocument/2006/relationships/image" Target="../media/image4253.png"/><Relationship Id="rId1314" Type="http://schemas.openxmlformats.org/officeDocument/2006/relationships/customXml" Target="../ink/ink4463.xml"/><Relationship Id="rId20" Type="http://schemas.openxmlformats.org/officeDocument/2006/relationships/image" Target="../media/image3470.png"/><Relationship Id="rId267" Type="http://schemas.openxmlformats.org/officeDocument/2006/relationships/customXml" Target="../ink/ink3939.xml"/><Relationship Id="rId474" Type="http://schemas.openxmlformats.org/officeDocument/2006/relationships/image" Target="../media/image3938.png"/><Relationship Id="rId127" Type="http://schemas.openxmlformats.org/officeDocument/2006/relationships/customXml" Target="../ink/ink3869.xml"/><Relationship Id="rId681" Type="http://schemas.openxmlformats.org/officeDocument/2006/relationships/customXml" Target="../ink/ink4146.xml"/><Relationship Id="rId779" Type="http://schemas.openxmlformats.org/officeDocument/2006/relationships/customXml" Target="../ink/ink4195.xml"/><Relationship Id="rId986" Type="http://schemas.openxmlformats.org/officeDocument/2006/relationships/image" Target="../media/image4193.png"/><Relationship Id="rId334" Type="http://schemas.openxmlformats.org/officeDocument/2006/relationships/image" Target="../media/image3868.png"/><Relationship Id="rId541" Type="http://schemas.openxmlformats.org/officeDocument/2006/relationships/customXml" Target="../ink/ink4076.xml"/><Relationship Id="rId639" Type="http://schemas.openxmlformats.org/officeDocument/2006/relationships/customXml" Target="../ink/ink4125.xml"/><Relationship Id="rId1171" Type="http://schemas.openxmlformats.org/officeDocument/2006/relationships/image" Target="../media/image4285.png"/><Relationship Id="rId1269" Type="http://schemas.openxmlformats.org/officeDocument/2006/relationships/image" Target="../media/image4334.png"/><Relationship Id="rId401" Type="http://schemas.openxmlformats.org/officeDocument/2006/relationships/customXml" Target="../ink/ink4006.xml"/><Relationship Id="rId846" Type="http://schemas.openxmlformats.org/officeDocument/2006/relationships/image" Target="../media/image4124.png"/><Relationship Id="rId1031" Type="http://schemas.openxmlformats.org/officeDocument/2006/relationships/image" Target="../media/image4215.png"/><Relationship Id="rId1129" Type="http://schemas.openxmlformats.org/officeDocument/2006/relationships/image" Target="../media/image4264.png"/><Relationship Id="rId706" Type="http://schemas.openxmlformats.org/officeDocument/2006/relationships/image" Target="../media/image4054.png"/><Relationship Id="rId913" Type="http://schemas.openxmlformats.org/officeDocument/2006/relationships/customXml" Target="../ink/ink4262.xml"/><Relationship Id="rId1336" Type="http://schemas.openxmlformats.org/officeDocument/2006/relationships/customXml" Target="../ink/ink4474.xml"/><Relationship Id="rId42" Type="http://schemas.openxmlformats.org/officeDocument/2006/relationships/image" Target="../media/image3560.png"/><Relationship Id="rId1403" Type="http://schemas.openxmlformats.org/officeDocument/2006/relationships/image" Target="../media/image4401.png"/><Relationship Id="rId191" Type="http://schemas.openxmlformats.org/officeDocument/2006/relationships/customXml" Target="../ink/ink3901.xml"/><Relationship Id="rId289" Type="http://schemas.openxmlformats.org/officeDocument/2006/relationships/customXml" Target="../ink/ink3950.xml"/><Relationship Id="rId496" Type="http://schemas.openxmlformats.org/officeDocument/2006/relationships/image" Target="../media/image3949.png"/><Relationship Id="rId149" Type="http://schemas.openxmlformats.org/officeDocument/2006/relationships/customXml" Target="../ink/ink3880.xml"/><Relationship Id="rId356" Type="http://schemas.openxmlformats.org/officeDocument/2006/relationships/image" Target="../media/image3879.png"/><Relationship Id="rId563" Type="http://schemas.openxmlformats.org/officeDocument/2006/relationships/customXml" Target="../ink/ink4087.xml"/><Relationship Id="rId770" Type="http://schemas.openxmlformats.org/officeDocument/2006/relationships/image" Target="../media/image4086.png"/><Relationship Id="rId1193" Type="http://schemas.openxmlformats.org/officeDocument/2006/relationships/image" Target="../media/image4296.png"/><Relationship Id="rId216" Type="http://schemas.openxmlformats.org/officeDocument/2006/relationships/image" Target="../media/image3809.png"/><Relationship Id="rId423" Type="http://schemas.openxmlformats.org/officeDocument/2006/relationships/customXml" Target="../ink/ink4017.xml"/><Relationship Id="rId868" Type="http://schemas.openxmlformats.org/officeDocument/2006/relationships/image" Target="../media/image4135.png"/><Relationship Id="rId1053" Type="http://schemas.openxmlformats.org/officeDocument/2006/relationships/image" Target="../media/image4226.png"/><Relationship Id="rId1260" Type="http://schemas.openxmlformats.org/officeDocument/2006/relationships/customXml" Target="../ink/ink4436.xml"/><Relationship Id="rId630" Type="http://schemas.openxmlformats.org/officeDocument/2006/relationships/image" Target="../media/image4016.png"/><Relationship Id="rId728" Type="http://schemas.openxmlformats.org/officeDocument/2006/relationships/image" Target="../media/image4065.png"/><Relationship Id="rId935" Type="http://schemas.openxmlformats.org/officeDocument/2006/relationships/customXml" Target="../ink/ink4273.xml"/><Relationship Id="rId1358" Type="http://schemas.openxmlformats.org/officeDocument/2006/relationships/customXml" Target="../ink/ink4485.xml"/><Relationship Id="rId64" Type="http://schemas.openxmlformats.org/officeDocument/2006/relationships/image" Target="../media/image3670.png"/><Relationship Id="rId1120" Type="http://schemas.openxmlformats.org/officeDocument/2006/relationships/customXml" Target="../ink/ink4366.xml"/><Relationship Id="rId1218" Type="http://schemas.openxmlformats.org/officeDocument/2006/relationships/customXml" Target="../ink/ink4415.xml"/><Relationship Id="rId1425" Type="http://schemas.openxmlformats.org/officeDocument/2006/relationships/image" Target="../media/image4411.png"/><Relationship Id="rId280" Type="http://schemas.openxmlformats.org/officeDocument/2006/relationships/image" Target="../media/image3841.png"/><Relationship Id="rId140" Type="http://schemas.openxmlformats.org/officeDocument/2006/relationships/image" Target="../media/image3771.png"/><Relationship Id="rId378" Type="http://schemas.openxmlformats.org/officeDocument/2006/relationships/image" Target="../media/image3890.png"/><Relationship Id="rId585" Type="http://schemas.openxmlformats.org/officeDocument/2006/relationships/customXml" Target="../ink/ink4098.xml"/><Relationship Id="rId792" Type="http://schemas.openxmlformats.org/officeDocument/2006/relationships/image" Target="../media/image4097.png"/><Relationship Id="rId6" Type="http://schemas.openxmlformats.org/officeDocument/2006/relationships/image" Target="../media/image1188.png"/><Relationship Id="rId238" Type="http://schemas.openxmlformats.org/officeDocument/2006/relationships/image" Target="../media/image3820.png"/><Relationship Id="rId445" Type="http://schemas.openxmlformats.org/officeDocument/2006/relationships/customXml" Target="../ink/ink4028.xml"/><Relationship Id="rId652" Type="http://schemas.openxmlformats.org/officeDocument/2006/relationships/image" Target="../media/image4027.png"/><Relationship Id="rId1075" Type="http://schemas.openxmlformats.org/officeDocument/2006/relationships/image" Target="../media/image4237.png"/><Relationship Id="rId1282" Type="http://schemas.openxmlformats.org/officeDocument/2006/relationships/customXml" Target="../ink/ink4447.xml"/><Relationship Id="rId305" Type="http://schemas.openxmlformats.org/officeDocument/2006/relationships/customXml" Target="../ink/ink3958.xml"/><Relationship Id="rId512" Type="http://schemas.openxmlformats.org/officeDocument/2006/relationships/image" Target="../media/image3957.png"/><Relationship Id="rId957" Type="http://schemas.openxmlformats.org/officeDocument/2006/relationships/customXml" Target="../ink/ink4284.xml"/><Relationship Id="rId1142" Type="http://schemas.openxmlformats.org/officeDocument/2006/relationships/customXml" Target="../ink/ink4377.xml"/><Relationship Id="rId86" Type="http://schemas.openxmlformats.org/officeDocument/2006/relationships/image" Target="../media/image3744.png"/><Relationship Id="rId817" Type="http://schemas.openxmlformats.org/officeDocument/2006/relationships/customXml" Target="../ink/ink4214.xml"/><Relationship Id="rId1002" Type="http://schemas.openxmlformats.org/officeDocument/2006/relationships/image" Target="../media/image4201.png"/><Relationship Id="rId1307" Type="http://schemas.openxmlformats.org/officeDocument/2006/relationships/image" Target="../media/image4353.png"/><Relationship Id="rId13" Type="http://schemas.openxmlformats.org/officeDocument/2006/relationships/customXml" Target="../ink/ink3812.xml"/><Relationship Id="rId162" Type="http://schemas.openxmlformats.org/officeDocument/2006/relationships/image" Target="../media/image3782.png"/><Relationship Id="rId467" Type="http://schemas.openxmlformats.org/officeDocument/2006/relationships/customXml" Target="../ink/ink4039.xml"/><Relationship Id="rId1097" Type="http://schemas.openxmlformats.org/officeDocument/2006/relationships/image" Target="../media/image4248.png"/><Relationship Id="rId674" Type="http://schemas.openxmlformats.org/officeDocument/2006/relationships/image" Target="../media/image4038.png"/><Relationship Id="rId881" Type="http://schemas.openxmlformats.org/officeDocument/2006/relationships/customXml" Target="../ink/ink4246.xml"/><Relationship Id="rId979" Type="http://schemas.openxmlformats.org/officeDocument/2006/relationships/customXml" Target="../ink/ink4295.xml"/><Relationship Id="rId327" Type="http://schemas.openxmlformats.org/officeDocument/2006/relationships/customXml" Target="../ink/ink3969.xml"/><Relationship Id="rId534" Type="http://schemas.openxmlformats.org/officeDocument/2006/relationships/image" Target="../media/image3968.png"/><Relationship Id="rId741" Type="http://schemas.openxmlformats.org/officeDocument/2006/relationships/customXml" Target="../ink/ink4176.xml"/><Relationship Id="rId839" Type="http://schemas.openxmlformats.org/officeDocument/2006/relationships/customXml" Target="../ink/ink4225.xml"/><Relationship Id="rId1164" Type="http://schemas.openxmlformats.org/officeDocument/2006/relationships/customXml" Target="../ink/ink4388.xml"/><Relationship Id="rId1371" Type="http://schemas.openxmlformats.org/officeDocument/2006/relationships/image" Target="../media/image4385.png"/><Relationship Id="rId601" Type="http://schemas.openxmlformats.org/officeDocument/2006/relationships/customXml" Target="../ink/ink4106.xml"/><Relationship Id="rId1024" Type="http://schemas.openxmlformats.org/officeDocument/2006/relationships/customXml" Target="../ink/ink4318.xml"/><Relationship Id="rId1231" Type="http://schemas.openxmlformats.org/officeDocument/2006/relationships/image" Target="../media/image4315.png"/><Relationship Id="rId906" Type="http://schemas.openxmlformats.org/officeDocument/2006/relationships/image" Target="../media/image1085.png"/><Relationship Id="rId1329" Type="http://schemas.openxmlformats.org/officeDocument/2006/relationships/image" Target="../media/image4364.png"/><Relationship Id="rId35" Type="http://schemas.openxmlformats.org/officeDocument/2006/relationships/customXml" Target="../ink/ink3823.xml"/><Relationship Id="rId184" Type="http://schemas.openxmlformats.org/officeDocument/2006/relationships/image" Target="../media/image3793.png"/><Relationship Id="rId391" Type="http://schemas.openxmlformats.org/officeDocument/2006/relationships/customXml" Target="../ink/ink4001.xml"/><Relationship Id="rId251" Type="http://schemas.openxmlformats.org/officeDocument/2006/relationships/customXml" Target="../ink/ink3931.xml"/><Relationship Id="rId489" Type="http://schemas.openxmlformats.org/officeDocument/2006/relationships/customXml" Target="../ink/ink4050.xml"/><Relationship Id="rId696" Type="http://schemas.openxmlformats.org/officeDocument/2006/relationships/image" Target="../media/image4049.png"/><Relationship Id="rId349" Type="http://schemas.openxmlformats.org/officeDocument/2006/relationships/customXml" Target="../ink/ink3980.xml"/><Relationship Id="rId556" Type="http://schemas.openxmlformats.org/officeDocument/2006/relationships/image" Target="../media/image3979.png"/><Relationship Id="rId763" Type="http://schemas.openxmlformats.org/officeDocument/2006/relationships/customXml" Target="../ink/ink4187.xml"/><Relationship Id="rId1186" Type="http://schemas.openxmlformats.org/officeDocument/2006/relationships/customXml" Target="../ink/ink4399.xml"/><Relationship Id="rId1393" Type="http://schemas.openxmlformats.org/officeDocument/2006/relationships/image" Target="../media/image4396.png"/><Relationship Id="rId111" Type="http://schemas.openxmlformats.org/officeDocument/2006/relationships/customXml" Target="../ink/ink3861.xml"/><Relationship Id="rId209" Type="http://schemas.openxmlformats.org/officeDocument/2006/relationships/customXml" Target="../ink/ink3910.xml"/><Relationship Id="rId416" Type="http://schemas.openxmlformats.org/officeDocument/2006/relationships/image" Target="../media/image3909.png"/><Relationship Id="rId970" Type="http://schemas.openxmlformats.org/officeDocument/2006/relationships/image" Target="../media/image4185.png"/><Relationship Id="rId1046" Type="http://schemas.openxmlformats.org/officeDocument/2006/relationships/customXml" Target="../ink/ink4329.xml"/><Relationship Id="rId1253" Type="http://schemas.openxmlformats.org/officeDocument/2006/relationships/image" Target="../media/image4326.png"/><Relationship Id="rId623" Type="http://schemas.openxmlformats.org/officeDocument/2006/relationships/customXml" Target="../ink/ink4117.xml"/><Relationship Id="rId830" Type="http://schemas.openxmlformats.org/officeDocument/2006/relationships/image" Target="../media/image4116.png"/><Relationship Id="rId928" Type="http://schemas.openxmlformats.org/officeDocument/2006/relationships/image" Target="../media/image4164.png"/><Relationship Id="rId57" Type="http://schemas.openxmlformats.org/officeDocument/2006/relationships/customXml" Target="../ink/ink3834.xml"/><Relationship Id="rId1113" Type="http://schemas.openxmlformats.org/officeDocument/2006/relationships/image" Target="../media/image4256.png"/><Relationship Id="rId1320" Type="http://schemas.openxmlformats.org/officeDocument/2006/relationships/customXml" Target="../ink/ink4466.xml"/><Relationship Id="rId1418" Type="http://schemas.openxmlformats.org/officeDocument/2006/relationships/customXml" Target="../ink/ink4515.xml"/><Relationship Id="rId273" Type="http://schemas.openxmlformats.org/officeDocument/2006/relationships/customXml" Target="../ink/ink3942.xml"/><Relationship Id="rId480" Type="http://schemas.openxmlformats.org/officeDocument/2006/relationships/image" Target="../media/image3941.png"/><Relationship Id="rId133" Type="http://schemas.openxmlformats.org/officeDocument/2006/relationships/customXml" Target="../ink/ink3872.xml"/><Relationship Id="rId340" Type="http://schemas.openxmlformats.org/officeDocument/2006/relationships/image" Target="../media/image3871.png"/><Relationship Id="rId578" Type="http://schemas.openxmlformats.org/officeDocument/2006/relationships/image" Target="../media/image3990.png"/><Relationship Id="rId785" Type="http://schemas.openxmlformats.org/officeDocument/2006/relationships/customXml" Target="../ink/ink4198.xml"/><Relationship Id="rId992" Type="http://schemas.openxmlformats.org/officeDocument/2006/relationships/image" Target="../media/image4196.png"/><Relationship Id="rId200" Type="http://schemas.openxmlformats.org/officeDocument/2006/relationships/image" Target="../media/image3801.png"/><Relationship Id="rId438" Type="http://schemas.openxmlformats.org/officeDocument/2006/relationships/image" Target="../media/image3920.png"/><Relationship Id="rId645" Type="http://schemas.openxmlformats.org/officeDocument/2006/relationships/customXml" Target="../ink/ink4128.xml"/><Relationship Id="rId852" Type="http://schemas.openxmlformats.org/officeDocument/2006/relationships/image" Target="../media/image4127.png"/><Relationship Id="rId1068" Type="http://schemas.openxmlformats.org/officeDocument/2006/relationships/customXml" Target="../ink/ink4340.xml"/><Relationship Id="rId1275" Type="http://schemas.openxmlformats.org/officeDocument/2006/relationships/image" Target="../media/image4337.png"/><Relationship Id="rId505" Type="http://schemas.openxmlformats.org/officeDocument/2006/relationships/customXml" Target="../ink/ink4058.xml"/><Relationship Id="rId712" Type="http://schemas.openxmlformats.org/officeDocument/2006/relationships/image" Target="../media/image4057.png"/><Relationship Id="rId1135" Type="http://schemas.openxmlformats.org/officeDocument/2006/relationships/image" Target="../media/image4267.png"/><Relationship Id="rId1342" Type="http://schemas.openxmlformats.org/officeDocument/2006/relationships/customXml" Target="../ink/ink4477.xml"/><Relationship Id="rId79" Type="http://schemas.openxmlformats.org/officeDocument/2006/relationships/customXml" Target="../ink/ink3845.xml"/><Relationship Id="rId1202" Type="http://schemas.openxmlformats.org/officeDocument/2006/relationships/customXml" Target="../ink/ink4407.xml"/><Relationship Id="rId295" Type="http://schemas.openxmlformats.org/officeDocument/2006/relationships/customXml" Target="../ink/ink3953.xml"/><Relationship Id="rId155" Type="http://schemas.openxmlformats.org/officeDocument/2006/relationships/customXml" Target="../ink/ink3883.xml"/><Relationship Id="rId362" Type="http://schemas.openxmlformats.org/officeDocument/2006/relationships/image" Target="../media/image3882.png"/><Relationship Id="rId1297" Type="http://schemas.openxmlformats.org/officeDocument/2006/relationships/image" Target="../media/image4348.png"/><Relationship Id="rId222" Type="http://schemas.openxmlformats.org/officeDocument/2006/relationships/image" Target="../media/image3812.png"/><Relationship Id="rId667" Type="http://schemas.openxmlformats.org/officeDocument/2006/relationships/customXml" Target="../ink/ink4139.xml"/><Relationship Id="rId874" Type="http://schemas.openxmlformats.org/officeDocument/2006/relationships/image" Target="../media/image4138.png"/><Relationship Id="rId17" Type="http://schemas.openxmlformats.org/officeDocument/2006/relationships/customXml" Target="../ink/ink3814.xml"/><Relationship Id="rId527" Type="http://schemas.openxmlformats.org/officeDocument/2006/relationships/customXml" Target="../ink/ink4069.xml"/><Relationship Id="rId734" Type="http://schemas.openxmlformats.org/officeDocument/2006/relationships/image" Target="../media/image4068.png"/><Relationship Id="rId941" Type="http://schemas.openxmlformats.org/officeDocument/2006/relationships/customXml" Target="../ink/ink4276.xml"/><Relationship Id="rId1157" Type="http://schemas.openxmlformats.org/officeDocument/2006/relationships/image" Target="../media/image4278.png"/><Relationship Id="rId1364" Type="http://schemas.openxmlformats.org/officeDocument/2006/relationships/customXml" Target="../ink/ink4488.xml"/><Relationship Id="rId70" Type="http://schemas.openxmlformats.org/officeDocument/2006/relationships/image" Target="../media/image3700.png"/><Relationship Id="rId166" Type="http://schemas.openxmlformats.org/officeDocument/2006/relationships/image" Target="../media/image3784.png"/><Relationship Id="rId373" Type="http://schemas.openxmlformats.org/officeDocument/2006/relationships/customXml" Target="../ink/ink3992.xml"/><Relationship Id="rId580" Type="http://schemas.openxmlformats.org/officeDocument/2006/relationships/image" Target="../media/image3991.png"/><Relationship Id="rId801" Type="http://schemas.openxmlformats.org/officeDocument/2006/relationships/customXml" Target="../ink/ink4206.xml"/><Relationship Id="rId1017" Type="http://schemas.openxmlformats.org/officeDocument/2006/relationships/customXml" Target="../ink/ink4314.xml"/><Relationship Id="rId1224" Type="http://schemas.openxmlformats.org/officeDocument/2006/relationships/customXml" Target="../ink/ink4418.xml"/><Relationship Id="rId1431" Type="http://schemas.openxmlformats.org/officeDocument/2006/relationships/image" Target="../media/image4414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3922.xml"/><Relationship Id="rId440" Type="http://schemas.openxmlformats.org/officeDocument/2006/relationships/image" Target="../media/image3921.png"/><Relationship Id="rId678" Type="http://schemas.openxmlformats.org/officeDocument/2006/relationships/image" Target="../media/image4040.png"/><Relationship Id="rId885" Type="http://schemas.openxmlformats.org/officeDocument/2006/relationships/customXml" Target="../ink/ink4248.xml"/><Relationship Id="rId1070" Type="http://schemas.openxmlformats.org/officeDocument/2006/relationships/customXml" Target="../ink/ink4341.xml"/><Relationship Id="rId28" Type="http://schemas.openxmlformats.org/officeDocument/2006/relationships/image" Target="../media/image3493.png"/><Relationship Id="rId300" Type="http://schemas.openxmlformats.org/officeDocument/2006/relationships/image" Target="../media/image3851.png"/><Relationship Id="rId538" Type="http://schemas.openxmlformats.org/officeDocument/2006/relationships/image" Target="../media/image3970.png"/><Relationship Id="rId745" Type="http://schemas.openxmlformats.org/officeDocument/2006/relationships/customXml" Target="../ink/ink4178.xml"/><Relationship Id="rId952" Type="http://schemas.openxmlformats.org/officeDocument/2006/relationships/image" Target="../media/image4176.png"/><Relationship Id="rId1168" Type="http://schemas.openxmlformats.org/officeDocument/2006/relationships/customXml" Target="../ink/ink4390.xml"/><Relationship Id="rId1375" Type="http://schemas.openxmlformats.org/officeDocument/2006/relationships/image" Target="../media/image4387.png"/><Relationship Id="rId81" Type="http://schemas.openxmlformats.org/officeDocument/2006/relationships/customXml" Target="../ink/ink3846.xml"/><Relationship Id="rId177" Type="http://schemas.openxmlformats.org/officeDocument/2006/relationships/customXml" Target="../ink/ink3894.xml"/><Relationship Id="rId384" Type="http://schemas.openxmlformats.org/officeDocument/2006/relationships/image" Target="../media/image3893.png"/><Relationship Id="rId591" Type="http://schemas.openxmlformats.org/officeDocument/2006/relationships/customXml" Target="../ink/ink4101.xml"/><Relationship Id="rId605" Type="http://schemas.openxmlformats.org/officeDocument/2006/relationships/customXml" Target="../ink/ink4108.xml"/><Relationship Id="rId812" Type="http://schemas.openxmlformats.org/officeDocument/2006/relationships/image" Target="../media/image4107.png"/><Relationship Id="rId1028" Type="http://schemas.openxmlformats.org/officeDocument/2006/relationships/customXml" Target="../ink/ink4320.xml"/><Relationship Id="rId1235" Type="http://schemas.openxmlformats.org/officeDocument/2006/relationships/image" Target="../media/image4317.png"/><Relationship Id="rId244" Type="http://schemas.openxmlformats.org/officeDocument/2006/relationships/image" Target="../media/image3823.png"/><Relationship Id="rId689" Type="http://schemas.openxmlformats.org/officeDocument/2006/relationships/customXml" Target="../ink/ink4150.xml"/><Relationship Id="rId896" Type="http://schemas.openxmlformats.org/officeDocument/2006/relationships/image" Target="../media/image4149.png"/><Relationship Id="rId1081" Type="http://schemas.openxmlformats.org/officeDocument/2006/relationships/image" Target="../media/image4240.png"/><Relationship Id="rId1302" Type="http://schemas.openxmlformats.org/officeDocument/2006/relationships/customXml" Target="../ink/ink4457.xml"/><Relationship Id="rId39" Type="http://schemas.openxmlformats.org/officeDocument/2006/relationships/customXml" Target="../ink/ink3825.xml"/><Relationship Id="rId451" Type="http://schemas.openxmlformats.org/officeDocument/2006/relationships/customXml" Target="../ink/ink4031.xml"/><Relationship Id="rId549" Type="http://schemas.openxmlformats.org/officeDocument/2006/relationships/customXml" Target="../ink/ink4080.xml"/><Relationship Id="rId756" Type="http://schemas.openxmlformats.org/officeDocument/2006/relationships/image" Target="../media/image4079.png"/><Relationship Id="rId1179" Type="http://schemas.openxmlformats.org/officeDocument/2006/relationships/image" Target="../media/image4289.png"/><Relationship Id="rId1386" Type="http://schemas.openxmlformats.org/officeDocument/2006/relationships/customXml" Target="../ink/ink4499.xml"/><Relationship Id="rId104" Type="http://schemas.openxmlformats.org/officeDocument/2006/relationships/image" Target="../media/image3753.png"/><Relationship Id="rId188" Type="http://schemas.openxmlformats.org/officeDocument/2006/relationships/image" Target="../media/image3795.png"/><Relationship Id="rId311" Type="http://schemas.openxmlformats.org/officeDocument/2006/relationships/customXml" Target="../ink/ink3961.xml"/><Relationship Id="rId395" Type="http://schemas.openxmlformats.org/officeDocument/2006/relationships/customXml" Target="../ink/ink4003.xml"/><Relationship Id="rId409" Type="http://schemas.openxmlformats.org/officeDocument/2006/relationships/customXml" Target="../ink/ink4010.xml"/><Relationship Id="rId963" Type="http://schemas.openxmlformats.org/officeDocument/2006/relationships/customXml" Target="../ink/ink4287.xml"/><Relationship Id="rId1039" Type="http://schemas.openxmlformats.org/officeDocument/2006/relationships/image" Target="../media/image4219.png"/><Relationship Id="rId1246" Type="http://schemas.openxmlformats.org/officeDocument/2006/relationships/customXml" Target="../ink/ink4429.xml"/><Relationship Id="rId92" Type="http://schemas.openxmlformats.org/officeDocument/2006/relationships/image" Target="../media/image3747.png"/><Relationship Id="rId616" Type="http://schemas.openxmlformats.org/officeDocument/2006/relationships/image" Target="../media/image4009.png"/><Relationship Id="rId823" Type="http://schemas.openxmlformats.org/officeDocument/2006/relationships/customXml" Target="../ink/ink4217.xml"/><Relationship Id="rId255" Type="http://schemas.openxmlformats.org/officeDocument/2006/relationships/customXml" Target="../ink/ink3933.xml"/><Relationship Id="rId462" Type="http://schemas.openxmlformats.org/officeDocument/2006/relationships/image" Target="../media/image3932.png"/><Relationship Id="rId1092" Type="http://schemas.openxmlformats.org/officeDocument/2006/relationships/customXml" Target="../ink/ink4352.xml"/><Relationship Id="rId1106" Type="http://schemas.openxmlformats.org/officeDocument/2006/relationships/customXml" Target="../ink/ink4359.xml"/><Relationship Id="rId1313" Type="http://schemas.openxmlformats.org/officeDocument/2006/relationships/image" Target="../media/image4356.png"/><Relationship Id="rId1397" Type="http://schemas.openxmlformats.org/officeDocument/2006/relationships/image" Target="../media/image4398.png"/><Relationship Id="rId115" Type="http://schemas.openxmlformats.org/officeDocument/2006/relationships/customXml" Target="../ink/ink3863.xml"/><Relationship Id="rId322" Type="http://schemas.openxmlformats.org/officeDocument/2006/relationships/image" Target="../media/image3862.png"/><Relationship Id="rId767" Type="http://schemas.openxmlformats.org/officeDocument/2006/relationships/customXml" Target="../ink/ink4189.xml"/><Relationship Id="rId974" Type="http://schemas.openxmlformats.org/officeDocument/2006/relationships/image" Target="../media/image4187.png"/><Relationship Id="rId199" Type="http://schemas.openxmlformats.org/officeDocument/2006/relationships/customXml" Target="../ink/ink3905.xml"/><Relationship Id="rId627" Type="http://schemas.openxmlformats.org/officeDocument/2006/relationships/customXml" Target="../ink/ink4119.xml"/><Relationship Id="rId834" Type="http://schemas.openxmlformats.org/officeDocument/2006/relationships/image" Target="../media/image4118.png"/><Relationship Id="rId1257" Type="http://schemas.openxmlformats.org/officeDocument/2006/relationships/image" Target="../media/image4328.png"/><Relationship Id="rId266" Type="http://schemas.openxmlformats.org/officeDocument/2006/relationships/image" Target="../media/image3834.png"/><Relationship Id="rId473" Type="http://schemas.openxmlformats.org/officeDocument/2006/relationships/customXml" Target="../ink/ink4042.xml"/><Relationship Id="rId680" Type="http://schemas.openxmlformats.org/officeDocument/2006/relationships/image" Target="../media/image4041.png"/><Relationship Id="rId901" Type="http://schemas.openxmlformats.org/officeDocument/2006/relationships/customXml" Target="../ink/ink4256.xml"/><Relationship Id="rId1117" Type="http://schemas.openxmlformats.org/officeDocument/2006/relationships/image" Target="../media/image4258.png"/><Relationship Id="rId1324" Type="http://schemas.openxmlformats.org/officeDocument/2006/relationships/customXml" Target="../ink/ink4468.xml"/><Relationship Id="rId30" Type="http://schemas.openxmlformats.org/officeDocument/2006/relationships/image" Target="../media/image3500.png"/><Relationship Id="rId126" Type="http://schemas.openxmlformats.org/officeDocument/2006/relationships/image" Target="../media/image3764.png"/><Relationship Id="rId333" Type="http://schemas.openxmlformats.org/officeDocument/2006/relationships/customXml" Target="../ink/ink3972.xml"/><Relationship Id="rId540" Type="http://schemas.openxmlformats.org/officeDocument/2006/relationships/image" Target="../media/image3971.png"/><Relationship Id="rId778" Type="http://schemas.openxmlformats.org/officeDocument/2006/relationships/image" Target="../media/image4090.png"/><Relationship Id="rId985" Type="http://schemas.openxmlformats.org/officeDocument/2006/relationships/customXml" Target="../ink/ink4298.xml"/><Relationship Id="rId1170" Type="http://schemas.openxmlformats.org/officeDocument/2006/relationships/customXml" Target="../ink/ink4391.xml"/><Relationship Id="rId638" Type="http://schemas.openxmlformats.org/officeDocument/2006/relationships/image" Target="../media/image4020.png"/><Relationship Id="rId845" Type="http://schemas.openxmlformats.org/officeDocument/2006/relationships/customXml" Target="../ink/ink4228.xml"/><Relationship Id="rId1030" Type="http://schemas.openxmlformats.org/officeDocument/2006/relationships/customXml" Target="../ink/ink4321.xml"/><Relationship Id="rId1268" Type="http://schemas.openxmlformats.org/officeDocument/2006/relationships/customXml" Target="../ink/ink4440.xml"/><Relationship Id="rId277" Type="http://schemas.openxmlformats.org/officeDocument/2006/relationships/customXml" Target="../ink/ink3944.xml"/><Relationship Id="rId400" Type="http://schemas.openxmlformats.org/officeDocument/2006/relationships/image" Target="../media/image3901.png"/><Relationship Id="rId484" Type="http://schemas.openxmlformats.org/officeDocument/2006/relationships/image" Target="../media/image3943.png"/><Relationship Id="rId705" Type="http://schemas.openxmlformats.org/officeDocument/2006/relationships/customXml" Target="../ink/ink4158.xml"/><Relationship Id="rId1128" Type="http://schemas.openxmlformats.org/officeDocument/2006/relationships/customXml" Target="../ink/ink4370.xml"/><Relationship Id="rId1335" Type="http://schemas.openxmlformats.org/officeDocument/2006/relationships/image" Target="../media/image4367.png"/><Relationship Id="rId137" Type="http://schemas.openxmlformats.org/officeDocument/2006/relationships/customXml" Target="../ink/ink3874.xml"/><Relationship Id="rId344" Type="http://schemas.openxmlformats.org/officeDocument/2006/relationships/image" Target="../media/image3873.png"/><Relationship Id="rId691" Type="http://schemas.openxmlformats.org/officeDocument/2006/relationships/customXml" Target="../ink/ink4151.xml"/><Relationship Id="rId789" Type="http://schemas.openxmlformats.org/officeDocument/2006/relationships/customXml" Target="../ink/ink4200.xml"/><Relationship Id="rId912" Type="http://schemas.openxmlformats.org/officeDocument/2006/relationships/image" Target="../media/image4156.png"/><Relationship Id="rId996" Type="http://schemas.openxmlformats.org/officeDocument/2006/relationships/image" Target="../media/image4198.png"/><Relationship Id="rId41" Type="http://schemas.openxmlformats.org/officeDocument/2006/relationships/customXml" Target="../ink/ink3826.xml"/><Relationship Id="rId551" Type="http://schemas.openxmlformats.org/officeDocument/2006/relationships/customXml" Target="../ink/ink4081.xml"/><Relationship Id="rId649" Type="http://schemas.openxmlformats.org/officeDocument/2006/relationships/customXml" Target="../ink/ink4130.xml"/><Relationship Id="rId856" Type="http://schemas.openxmlformats.org/officeDocument/2006/relationships/image" Target="../media/image4129.png"/><Relationship Id="rId1181" Type="http://schemas.openxmlformats.org/officeDocument/2006/relationships/image" Target="../media/image4290.png"/><Relationship Id="rId1279" Type="http://schemas.openxmlformats.org/officeDocument/2006/relationships/image" Target="../media/image4339.png"/><Relationship Id="rId1402" Type="http://schemas.openxmlformats.org/officeDocument/2006/relationships/customXml" Target="../ink/ink4507.xml"/><Relationship Id="rId190" Type="http://schemas.openxmlformats.org/officeDocument/2006/relationships/image" Target="../media/image3796.png"/><Relationship Id="rId204" Type="http://schemas.openxmlformats.org/officeDocument/2006/relationships/image" Target="../media/image3803.png"/><Relationship Id="rId288" Type="http://schemas.openxmlformats.org/officeDocument/2006/relationships/image" Target="../media/image3845.png"/><Relationship Id="rId411" Type="http://schemas.openxmlformats.org/officeDocument/2006/relationships/customXml" Target="../ink/ink4011.xml"/><Relationship Id="rId509" Type="http://schemas.openxmlformats.org/officeDocument/2006/relationships/customXml" Target="../ink/ink4060.xml"/><Relationship Id="rId1041" Type="http://schemas.openxmlformats.org/officeDocument/2006/relationships/image" Target="../media/image4220.png"/><Relationship Id="rId1139" Type="http://schemas.openxmlformats.org/officeDocument/2006/relationships/image" Target="../media/image4269.png"/><Relationship Id="rId1346" Type="http://schemas.openxmlformats.org/officeDocument/2006/relationships/customXml" Target="../ink/ink4479.xml"/><Relationship Id="rId495" Type="http://schemas.openxmlformats.org/officeDocument/2006/relationships/customXml" Target="../ink/ink4053.xml"/><Relationship Id="rId716" Type="http://schemas.openxmlformats.org/officeDocument/2006/relationships/image" Target="../media/image4059.png"/><Relationship Id="rId923" Type="http://schemas.openxmlformats.org/officeDocument/2006/relationships/customXml" Target="../ink/ink4267.xml"/><Relationship Id="rId52" Type="http://schemas.openxmlformats.org/officeDocument/2006/relationships/image" Target="../media/image3610.png"/><Relationship Id="rId148" Type="http://schemas.openxmlformats.org/officeDocument/2006/relationships/image" Target="../media/image3775.png"/><Relationship Id="rId355" Type="http://schemas.openxmlformats.org/officeDocument/2006/relationships/customXml" Target="../ink/ink3983.xml"/><Relationship Id="rId562" Type="http://schemas.openxmlformats.org/officeDocument/2006/relationships/image" Target="../media/image3982.png"/><Relationship Id="rId1192" Type="http://schemas.openxmlformats.org/officeDocument/2006/relationships/customXml" Target="../ink/ink4402.xml"/><Relationship Id="rId1206" Type="http://schemas.openxmlformats.org/officeDocument/2006/relationships/customXml" Target="../ink/ink4409.xml"/><Relationship Id="rId1413" Type="http://schemas.openxmlformats.org/officeDocument/2006/relationships/image" Target="../media/image4405.png"/><Relationship Id="rId215" Type="http://schemas.openxmlformats.org/officeDocument/2006/relationships/customXml" Target="../ink/ink3913.xml"/><Relationship Id="rId422" Type="http://schemas.openxmlformats.org/officeDocument/2006/relationships/image" Target="../media/image3912.png"/><Relationship Id="rId867" Type="http://schemas.openxmlformats.org/officeDocument/2006/relationships/customXml" Target="../ink/ink4239.xml"/><Relationship Id="rId1052" Type="http://schemas.openxmlformats.org/officeDocument/2006/relationships/customXml" Target="../ink/ink4332.xml"/><Relationship Id="rId299" Type="http://schemas.openxmlformats.org/officeDocument/2006/relationships/customXml" Target="../ink/ink3955.xml"/><Relationship Id="rId727" Type="http://schemas.openxmlformats.org/officeDocument/2006/relationships/customXml" Target="../ink/ink4169.xml"/><Relationship Id="rId934" Type="http://schemas.openxmlformats.org/officeDocument/2006/relationships/image" Target="../media/image4167.png"/><Relationship Id="rId1357" Type="http://schemas.openxmlformats.org/officeDocument/2006/relationships/image" Target="../media/image4378.png"/><Relationship Id="rId63" Type="http://schemas.openxmlformats.org/officeDocument/2006/relationships/customXml" Target="../ink/ink3837.xml"/><Relationship Id="rId159" Type="http://schemas.openxmlformats.org/officeDocument/2006/relationships/customXml" Target="../ink/ink3885.xml"/><Relationship Id="rId366" Type="http://schemas.openxmlformats.org/officeDocument/2006/relationships/image" Target="../media/image3884.png"/><Relationship Id="rId573" Type="http://schemas.openxmlformats.org/officeDocument/2006/relationships/customXml" Target="../ink/ink4092.xml"/><Relationship Id="rId780" Type="http://schemas.openxmlformats.org/officeDocument/2006/relationships/image" Target="../media/image4091.png"/><Relationship Id="rId1217" Type="http://schemas.openxmlformats.org/officeDocument/2006/relationships/image" Target="../media/image4308.png"/><Relationship Id="rId1424" Type="http://schemas.openxmlformats.org/officeDocument/2006/relationships/customXml" Target="../ink/ink4518.xml"/><Relationship Id="rId226" Type="http://schemas.openxmlformats.org/officeDocument/2006/relationships/image" Target="../media/image3814.png"/><Relationship Id="rId433" Type="http://schemas.openxmlformats.org/officeDocument/2006/relationships/customXml" Target="../ink/ink4022.xml"/><Relationship Id="rId878" Type="http://schemas.openxmlformats.org/officeDocument/2006/relationships/image" Target="../media/image4140.png"/><Relationship Id="rId1063" Type="http://schemas.openxmlformats.org/officeDocument/2006/relationships/image" Target="../media/image4231.png"/><Relationship Id="rId1270" Type="http://schemas.openxmlformats.org/officeDocument/2006/relationships/customXml" Target="../ink/ink4441.xml"/><Relationship Id="rId640" Type="http://schemas.openxmlformats.org/officeDocument/2006/relationships/image" Target="../media/image4021.png"/><Relationship Id="rId738" Type="http://schemas.openxmlformats.org/officeDocument/2006/relationships/image" Target="../media/image4070.png"/><Relationship Id="rId945" Type="http://schemas.openxmlformats.org/officeDocument/2006/relationships/customXml" Target="../ink/ink4278.xml"/><Relationship Id="rId1368" Type="http://schemas.openxmlformats.org/officeDocument/2006/relationships/customXml" Target="../ink/ink4490.xml"/><Relationship Id="rId74" Type="http://schemas.openxmlformats.org/officeDocument/2006/relationships/image" Target="../media/image3720.png"/><Relationship Id="rId377" Type="http://schemas.openxmlformats.org/officeDocument/2006/relationships/customXml" Target="../ink/ink3994.xml"/><Relationship Id="rId500" Type="http://schemas.openxmlformats.org/officeDocument/2006/relationships/image" Target="../media/image3951.png"/><Relationship Id="rId584" Type="http://schemas.openxmlformats.org/officeDocument/2006/relationships/image" Target="../media/image3993.png"/><Relationship Id="rId805" Type="http://schemas.openxmlformats.org/officeDocument/2006/relationships/customXml" Target="../ink/ink4208.xml"/><Relationship Id="rId1130" Type="http://schemas.openxmlformats.org/officeDocument/2006/relationships/customXml" Target="../ink/ink4371.xml"/><Relationship Id="rId1228" Type="http://schemas.openxmlformats.org/officeDocument/2006/relationships/customXml" Target="../ink/ink4420.xml"/><Relationship Id="rId1435" Type="http://schemas.openxmlformats.org/officeDocument/2006/relationships/image" Target="../media/image4416.png"/><Relationship Id="rId5" Type="http://schemas.openxmlformats.org/officeDocument/2006/relationships/customXml" Target="../ink/ink3808.xml"/><Relationship Id="rId237" Type="http://schemas.openxmlformats.org/officeDocument/2006/relationships/customXml" Target="../ink/ink3924.xml"/><Relationship Id="rId791" Type="http://schemas.openxmlformats.org/officeDocument/2006/relationships/customXml" Target="../ink/ink4201.xml"/><Relationship Id="rId889" Type="http://schemas.openxmlformats.org/officeDocument/2006/relationships/customXml" Target="../ink/ink4250.xml"/><Relationship Id="rId1074" Type="http://schemas.openxmlformats.org/officeDocument/2006/relationships/customXml" Target="../ink/ink4343.xml"/><Relationship Id="rId444" Type="http://schemas.openxmlformats.org/officeDocument/2006/relationships/image" Target="../media/image3923.png"/><Relationship Id="rId651" Type="http://schemas.openxmlformats.org/officeDocument/2006/relationships/customXml" Target="../ink/ink4131.xml"/><Relationship Id="rId749" Type="http://schemas.openxmlformats.org/officeDocument/2006/relationships/customXml" Target="../ink/ink4180.xml"/><Relationship Id="rId1281" Type="http://schemas.openxmlformats.org/officeDocument/2006/relationships/image" Target="../media/image4340.png"/><Relationship Id="rId1379" Type="http://schemas.openxmlformats.org/officeDocument/2006/relationships/image" Target="../media/image4389.png"/><Relationship Id="rId290" Type="http://schemas.openxmlformats.org/officeDocument/2006/relationships/image" Target="../media/image3846.png"/><Relationship Id="rId304" Type="http://schemas.openxmlformats.org/officeDocument/2006/relationships/image" Target="../media/image3853.png"/><Relationship Id="rId388" Type="http://schemas.openxmlformats.org/officeDocument/2006/relationships/image" Target="../media/image3895.png"/><Relationship Id="rId511" Type="http://schemas.openxmlformats.org/officeDocument/2006/relationships/customXml" Target="../ink/ink4061.xml"/><Relationship Id="rId609" Type="http://schemas.openxmlformats.org/officeDocument/2006/relationships/customXml" Target="../ink/ink4110.xml"/><Relationship Id="rId956" Type="http://schemas.openxmlformats.org/officeDocument/2006/relationships/image" Target="../media/image4178.png"/><Relationship Id="rId1141" Type="http://schemas.openxmlformats.org/officeDocument/2006/relationships/image" Target="../media/image4270.png"/><Relationship Id="rId1239" Type="http://schemas.openxmlformats.org/officeDocument/2006/relationships/image" Target="../media/image4319.png"/><Relationship Id="rId85" Type="http://schemas.openxmlformats.org/officeDocument/2006/relationships/customXml" Target="../ink/ink3848.xml"/><Relationship Id="rId150" Type="http://schemas.openxmlformats.org/officeDocument/2006/relationships/image" Target="../media/image3776.png"/><Relationship Id="rId595" Type="http://schemas.openxmlformats.org/officeDocument/2006/relationships/customXml" Target="../ink/ink4103.xml"/><Relationship Id="rId816" Type="http://schemas.openxmlformats.org/officeDocument/2006/relationships/image" Target="../media/image4109.png"/><Relationship Id="rId1001" Type="http://schemas.openxmlformats.org/officeDocument/2006/relationships/customXml" Target="../ink/ink4306.xml"/><Relationship Id="rId248" Type="http://schemas.openxmlformats.org/officeDocument/2006/relationships/image" Target="../media/image3825.png"/><Relationship Id="rId455" Type="http://schemas.openxmlformats.org/officeDocument/2006/relationships/customXml" Target="../ink/ink4033.xml"/><Relationship Id="rId662" Type="http://schemas.openxmlformats.org/officeDocument/2006/relationships/image" Target="../media/image4032.png"/><Relationship Id="rId1085" Type="http://schemas.openxmlformats.org/officeDocument/2006/relationships/image" Target="../media/image4242.png"/><Relationship Id="rId1292" Type="http://schemas.openxmlformats.org/officeDocument/2006/relationships/customXml" Target="../ink/ink4452.xml"/><Relationship Id="rId1306" Type="http://schemas.openxmlformats.org/officeDocument/2006/relationships/customXml" Target="../ink/ink4459.xml"/><Relationship Id="rId12" Type="http://schemas.openxmlformats.org/officeDocument/2006/relationships/image" Target="../media/image3362.png"/><Relationship Id="rId108" Type="http://schemas.openxmlformats.org/officeDocument/2006/relationships/image" Target="../media/image3755.png"/><Relationship Id="rId315" Type="http://schemas.openxmlformats.org/officeDocument/2006/relationships/customXml" Target="../ink/ink3963.xml"/><Relationship Id="rId522" Type="http://schemas.openxmlformats.org/officeDocument/2006/relationships/image" Target="../media/image3962.png"/><Relationship Id="rId967" Type="http://schemas.openxmlformats.org/officeDocument/2006/relationships/customXml" Target="../ink/ink4289.xml"/><Relationship Id="rId1152" Type="http://schemas.openxmlformats.org/officeDocument/2006/relationships/customXml" Target="../ink/ink4382.xml"/><Relationship Id="rId96" Type="http://schemas.openxmlformats.org/officeDocument/2006/relationships/image" Target="../media/image3749.png"/><Relationship Id="rId161" Type="http://schemas.openxmlformats.org/officeDocument/2006/relationships/customXml" Target="../ink/ink3886.xml"/><Relationship Id="rId399" Type="http://schemas.openxmlformats.org/officeDocument/2006/relationships/customXml" Target="../ink/ink4005.xml"/><Relationship Id="rId827" Type="http://schemas.openxmlformats.org/officeDocument/2006/relationships/customXml" Target="../ink/ink4219.xml"/><Relationship Id="rId1012" Type="http://schemas.openxmlformats.org/officeDocument/2006/relationships/image" Target="../media/image4206.png"/><Relationship Id="rId259" Type="http://schemas.openxmlformats.org/officeDocument/2006/relationships/customXml" Target="../ink/ink3935.xml"/><Relationship Id="rId466" Type="http://schemas.openxmlformats.org/officeDocument/2006/relationships/image" Target="../media/image3934.png"/><Relationship Id="rId673" Type="http://schemas.openxmlformats.org/officeDocument/2006/relationships/customXml" Target="../ink/ink4142.xml"/><Relationship Id="rId880" Type="http://schemas.openxmlformats.org/officeDocument/2006/relationships/image" Target="../media/image4141.png"/><Relationship Id="rId1096" Type="http://schemas.openxmlformats.org/officeDocument/2006/relationships/customXml" Target="../ink/ink4354.xml"/><Relationship Id="rId1317" Type="http://schemas.openxmlformats.org/officeDocument/2006/relationships/image" Target="../media/image4358.png"/><Relationship Id="rId23" Type="http://schemas.openxmlformats.org/officeDocument/2006/relationships/customXml" Target="../ink/ink3817.xml"/><Relationship Id="rId119" Type="http://schemas.openxmlformats.org/officeDocument/2006/relationships/customXml" Target="../ink/ink3865.xml"/><Relationship Id="rId326" Type="http://schemas.openxmlformats.org/officeDocument/2006/relationships/image" Target="../media/image3864.png"/><Relationship Id="rId533" Type="http://schemas.openxmlformats.org/officeDocument/2006/relationships/customXml" Target="../ink/ink4072.xml"/><Relationship Id="rId978" Type="http://schemas.openxmlformats.org/officeDocument/2006/relationships/image" Target="../media/image4189.png"/><Relationship Id="rId1163" Type="http://schemas.openxmlformats.org/officeDocument/2006/relationships/image" Target="../media/image4281.png"/><Relationship Id="rId1370" Type="http://schemas.openxmlformats.org/officeDocument/2006/relationships/customXml" Target="../ink/ink4491.xml"/><Relationship Id="rId740" Type="http://schemas.openxmlformats.org/officeDocument/2006/relationships/image" Target="../media/image4071.png"/><Relationship Id="rId838" Type="http://schemas.openxmlformats.org/officeDocument/2006/relationships/image" Target="../media/image4120.png"/><Relationship Id="rId1023" Type="http://schemas.openxmlformats.org/officeDocument/2006/relationships/image" Target="../media/image4211.png"/><Relationship Id="rId172" Type="http://schemas.openxmlformats.org/officeDocument/2006/relationships/image" Target="../media/image3787.png"/><Relationship Id="rId477" Type="http://schemas.openxmlformats.org/officeDocument/2006/relationships/customXml" Target="../ink/ink4044.xml"/><Relationship Id="rId600" Type="http://schemas.openxmlformats.org/officeDocument/2006/relationships/image" Target="../media/image4001.png"/><Relationship Id="rId684" Type="http://schemas.openxmlformats.org/officeDocument/2006/relationships/image" Target="../media/image4043.png"/><Relationship Id="rId1230" Type="http://schemas.openxmlformats.org/officeDocument/2006/relationships/customXml" Target="../ink/ink4421.xml"/><Relationship Id="rId1328" Type="http://schemas.openxmlformats.org/officeDocument/2006/relationships/customXml" Target="../ink/ink4470.xml"/><Relationship Id="rId337" Type="http://schemas.openxmlformats.org/officeDocument/2006/relationships/customXml" Target="../ink/ink3974.xml"/><Relationship Id="rId891" Type="http://schemas.openxmlformats.org/officeDocument/2006/relationships/customXml" Target="../ink/ink4251.xml"/><Relationship Id="rId905" Type="http://schemas.openxmlformats.org/officeDocument/2006/relationships/customXml" Target="../ink/ink4258.xml"/><Relationship Id="rId989" Type="http://schemas.openxmlformats.org/officeDocument/2006/relationships/customXml" Target="../ink/ink4300.xml"/><Relationship Id="rId34" Type="http://schemas.openxmlformats.org/officeDocument/2006/relationships/image" Target="../media/image3520.png"/><Relationship Id="rId544" Type="http://schemas.openxmlformats.org/officeDocument/2006/relationships/image" Target="../media/image3973.png"/><Relationship Id="rId751" Type="http://schemas.openxmlformats.org/officeDocument/2006/relationships/customXml" Target="../ink/ink4181.xml"/><Relationship Id="rId849" Type="http://schemas.openxmlformats.org/officeDocument/2006/relationships/customXml" Target="../ink/ink4230.xml"/><Relationship Id="rId1174" Type="http://schemas.openxmlformats.org/officeDocument/2006/relationships/customXml" Target="../ink/ink4393.xml"/><Relationship Id="rId1381" Type="http://schemas.openxmlformats.org/officeDocument/2006/relationships/image" Target="../media/image4390.png"/><Relationship Id="rId183" Type="http://schemas.openxmlformats.org/officeDocument/2006/relationships/customXml" Target="../ink/ink3897.xml"/><Relationship Id="rId390" Type="http://schemas.openxmlformats.org/officeDocument/2006/relationships/image" Target="../media/image3896.png"/><Relationship Id="rId404" Type="http://schemas.openxmlformats.org/officeDocument/2006/relationships/image" Target="../media/image3903.png"/><Relationship Id="rId611" Type="http://schemas.openxmlformats.org/officeDocument/2006/relationships/customXml" Target="../ink/ink4111.xml"/><Relationship Id="rId1034" Type="http://schemas.openxmlformats.org/officeDocument/2006/relationships/customXml" Target="../ink/ink4323.xml"/><Relationship Id="rId1241" Type="http://schemas.openxmlformats.org/officeDocument/2006/relationships/image" Target="../media/image4320.png"/><Relationship Id="rId1339" Type="http://schemas.openxmlformats.org/officeDocument/2006/relationships/image" Target="../media/image4369.png"/><Relationship Id="rId250" Type="http://schemas.openxmlformats.org/officeDocument/2006/relationships/image" Target="../media/image3826.png"/><Relationship Id="rId488" Type="http://schemas.openxmlformats.org/officeDocument/2006/relationships/image" Target="../media/image3945.png"/><Relationship Id="rId695" Type="http://schemas.openxmlformats.org/officeDocument/2006/relationships/customXml" Target="../ink/ink4153.xml"/><Relationship Id="rId709" Type="http://schemas.openxmlformats.org/officeDocument/2006/relationships/customXml" Target="../ink/ink4160.xml"/><Relationship Id="rId916" Type="http://schemas.openxmlformats.org/officeDocument/2006/relationships/image" Target="../media/image4158.png"/><Relationship Id="rId1101" Type="http://schemas.openxmlformats.org/officeDocument/2006/relationships/image" Target="../media/image4250.png"/><Relationship Id="rId45" Type="http://schemas.openxmlformats.org/officeDocument/2006/relationships/customXml" Target="../ink/ink3828.xml"/><Relationship Id="rId110" Type="http://schemas.openxmlformats.org/officeDocument/2006/relationships/image" Target="../media/image3756.png"/><Relationship Id="rId348" Type="http://schemas.openxmlformats.org/officeDocument/2006/relationships/image" Target="../media/image3875.png"/><Relationship Id="rId555" Type="http://schemas.openxmlformats.org/officeDocument/2006/relationships/customXml" Target="../ink/ink4083.xml"/><Relationship Id="rId762" Type="http://schemas.openxmlformats.org/officeDocument/2006/relationships/image" Target="../media/image4082.png"/><Relationship Id="rId1185" Type="http://schemas.openxmlformats.org/officeDocument/2006/relationships/image" Target="../media/image4292.png"/><Relationship Id="rId1392" Type="http://schemas.openxmlformats.org/officeDocument/2006/relationships/customXml" Target="../ink/ink4502.xml"/><Relationship Id="rId1406" Type="http://schemas.openxmlformats.org/officeDocument/2006/relationships/customXml" Target="../ink/ink4509.xml"/><Relationship Id="rId194" Type="http://schemas.openxmlformats.org/officeDocument/2006/relationships/image" Target="../media/image3798.png"/><Relationship Id="rId208" Type="http://schemas.openxmlformats.org/officeDocument/2006/relationships/image" Target="../media/image3805.png"/><Relationship Id="rId415" Type="http://schemas.openxmlformats.org/officeDocument/2006/relationships/customXml" Target="../ink/ink4013.xml"/><Relationship Id="rId622" Type="http://schemas.openxmlformats.org/officeDocument/2006/relationships/image" Target="../media/image4012.png"/><Relationship Id="rId1045" Type="http://schemas.openxmlformats.org/officeDocument/2006/relationships/image" Target="../media/image4222.png"/><Relationship Id="rId1252" Type="http://schemas.openxmlformats.org/officeDocument/2006/relationships/customXml" Target="../ink/ink4432.xml"/><Relationship Id="rId261" Type="http://schemas.openxmlformats.org/officeDocument/2006/relationships/customXml" Target="../ink/ink3936.xml"/><Relationship Id="rId499" Type="http://schemas.openxmlformats.org/officeDocument/2006/relationships/customXml" Target="../ink/ink4055.xml"/><Relationship Id="rId927" Type="http://schemas.openxmlformats.org/officeDocument/2006/relationships/customXml" Target="../ink/ink4269.xml"/><Relationship Id="rId1112" Type="http://schemas.openxmlformats.org/officeDocument/2006/relationships/customXml" Target="../ink/ink4362.xml"/><Relationship Id="rId56" Type="http://schemas.openxmlformats.org/officeDocument/2006/relationships/image" Target="../media/image3630.png"/><Relationship Id="rId359" Type="http://schemas.openxmlformats.org/officeDocument/2006/relationships/customXml" Target="../ink/ink3985.xml"/><Relationship Id="rId566" Type="http://schemas.openxmlformats.org/officeDocument/2006/relationships/image" Target="../media/image3984.png"/><Relationship Id="rId773" Type="http://schemas.openxmlformats.org/officeDocument/2006/relationships/customXml" Target="../ink/ink4192.xml"/><Relationship Id="rId1196" Type="http://schemas.openxmlformats.org/officeDocument/2006/relationships/customXml" Target="../ink/ink4404.xml"/><Relationship Id="rId1417" Type="http://schemas.openxmlformats.org/officeDocument/2006/relationships/image" Target="../media/image4407.png"/><Relationship Id="rId121" Type="http://schemas.openxmlformats.org/officeDocument/2006/relationships/customXml" Target="../ink/ink3866.xml"/><Relationship Id="rId219" Type="http://schemas.openxmlformats.org/officeDocument/2006/relationships/customXml" Target="../ink/ink3915.xml"/><Relationship Id="rId426" Type="http://schemas.openxmlformats.org/officeDocument/2006/relationships/image" Target="../media/image3914.png"/><Relationship Id="rId633" Type="http://schemas.openxmlformats.org/officeDocument/2006/relationships/customXml" Target="../ink/ink4122.xml"/><Relationship Id="rId980" Type="http://schemas.openxmlformats.org/officeDocument/2006/relationships/image" Target="../media/image4190.png"/><Relationship Id="rId1056" Type="http://schemas.openxmlformats.org/officeDocument/2006/relationships/customXml" Target="../ink/ink4334.xml"/><Relationship Id="rId1263" Type="http://schemas.openxmlformats.org/officeDocument/2006/relationships/image" Target="../media/image4331.png"/><Relationship Id="rId840" Type="http://schemas.openxmlformats.org/officeDocument/2006/relationships/image" Target="../media/image4121.png"/><Relationship Id="rId938" Type="http://schemas.openxmlformats.org/officeDocument/2006/relationships/image" Target="../media/image4169.png"/><Relationship Id="rId67" Type="http://schemas.openxmlformats.org/officeDocument/2006/relationships/customXml" Target="../ink/ink3839.xml"/><Relationship Id="rId272" Type="http://schemas.openxmlformats.org/officeDocument/2006/relationships/image" Target="../media/image3837.png"/><Relationship Id="rId577" Type="http://schemas.openxmlformats.org/officeDocument/2006/relationships/customXml" Target="../ink/ink4094.xml"/><Relationship Id="rId700" Type="http://schemas.openxmlformats.org/officeDocument/2006/relationships/image" Target="../media/image4051.png"/><Relationship Id="rId1123" Type="http://schemas.openxmlformats.org/officeDocument/2006/relationships/image" Target="../media/image4261.png"/><Relationship Id="rId1330" Type="http://schemas.openxmlformats.org/officeDocument/2006/relationships/customXml" Target="../ink/ink4471.xml"/><Relationship Id="rId1428" Type="http://schemas.openxmlformats.org/officeDocument/2006/relationships/customXml" Target="../ink/ink4520.xml"/><Relationship Id="rId132" Type="http://schemas.openxmlformats.org/officeDocument/2006/relationships/image" Target="../media/image3767.png"/><Relationship Id="rId784" Type="http://schemas.openxmlformats.org/officeDocument/2006/relationships/image" Target="../media/image4093.png"/><Relationship Id="rId991" Type="http://schemas.openxmlformats.org/officeDocument/2006/relationships/customXml" Target="../ink/ink4301.xml"/><Relationship Id="rId1067" Type="http://schemas.openxmlformats.org/officeDocument/2006/relationships/image" Target="../media/image4233.png"/><Relationship Id="rId437" Type="http://schemas.openxmlformats.org/officeDocument/2006/relationships/customXml" Target="../ink/ink4024.xml"/><Relationship Id="rId644" Type="http://schemas.openxmlformats.org/officeDocument/2006/relationships/image" Target="../media/image4023.png"/><Relationship Id="rId851" Type="http://schemas.openxmlformats.org/officeDocument/2006/relationships/customXml" Target="../ink/ink4231.xml"/><Relationship Id="rId1274" Type="http://schemas.openxmlformats.org/officeDocument/2006/relationships/customXml" Target="../ink/ink4443.xml"/><Relationship Id="rId283" Type="http://schemas.openxmlformats.org/officeDocument/2006/relationships/customXml" Target="../ink/ink3947.xml"/><Relationship Id="rId490" Type="http://schemas.openxmlformats.org/officeDocument/2006/relationships/image" Target="../media/image3946.png"/><Relationship Id="rId504" Type="http://schemas.openxmlformats.org/officeDocument/2006/relationships/image" Target="../media/image3953.png"/><Relationship Id="rId711" Type="http://schemas.openxmlformats.org/officeDocument/2006/relationships/customXml" Target="../ink/ink4161.xml"/><Relationship Id="rId949" Type="http://schemas.openxmlformats.org/officeDocument/2006/relationships/customXml" Target="../ink/ink4280.xml"/><Relationship Id="rId1134" Type="http://schemas.openxmlformats.org/officeDocument/2006/relationships/customXml" Target="../ink/ink4373.xml"/><Relationship Id="rId1341" Type="http://schemas.openxmlformats.org/officeDocument/2006/relationships/image" Target="../media/image4370.png"/><Relationship Id="rId78" Type="http://schemas.openxmlformats.org/officeDocument/2006/relationships/image" Target="../media/image3740.png"/><Relationship Id="rId143" Type="http://schemas.openxmlformats.org/officeDocument/2006/relationships/customXml" Target="../ink/ink3877.xml"/><Relationship Id="rId350" Type="http://schemas.openxmlformats.org/officeDocument/2006/relationships/image" Target="../media/image3876.png"/><Relationship Id="rId588" Type="http://schemas.openxmlformats.org/officeDocument/2006/relationships/image" Target="../media/image3995.png"/><Relationship Id="rId795" Type="http://schemas.openxmlformats.org/officeDocument/2006/relationships/customXml" Target="../ink/ink4203.xml"/><Relationship Id="rId809" Type="http://schemas.openxmlformats.org/officeDocument/2006/relationships/customXml" Target="../ink/ink4210.xml"/><Relationship Id="rId1201" Type="http://schemas.openxmlformats.org/officeDocument/2006/relationships/image" Target="../media/image4300.png"/><Relationship Id="rId1439" Type="http://schemas.openxmlformats.org/officeDocument/2006/relationships/image" Target="../media/image4418.png"/><Relationship Id="rId9" Type="http://schemas.openxmlformats.org/officeDocument/2006/relationships/customXml" Target="../ink/ink3810.xml"/><Relationship Id="rId210" Type="http://schemas.openxmlformats.org/officeDocument/2006/relationships/image" Target="../media/image3806.png"/><Relationship Id="rId448" Type="http://schemas.openxmlformats.org/officeDocument/2006/relationships/image" Target="../media/image3925.png"/><Relationship Id="rId655" Type="http://schemas.openxmlformats.org/officeDocument/2006/relationships/customXml" Target="../ink/ink4133.xml"/><Relationship Id="rId862" Type="http://schemas.openxmlformats.org/officeDocument/2006/relationships/image" Target="../media/image4132.png"/><Relationship Id="rId1078" Type="http://schemas.openxmlformats.org/officeDocument/2006/relationships/customXml" Target="../ink/ink4345.xml"/><Relationship Id="rId1285" Type="http://schemas.openxmlformats.org/officeDocument/2006/relationships/image" Target="../media/image4342.png"/><Relationship Id="rId294" Type="http://schemas.openxmlformats.org/officeDocument/2006/relationships/image" Target="../media/image3848.png"/><Relationship Id="rId308" Type="http://schemas.openxmlformats.org/officeDocument/2006/relationships/image" Target="../media/image3855.png"/><Relationship Id="rId515" Type="http://schemas.openxmlformats.org/officeDocument/2006/relationships/customXml" Target="../ink/ink4063.xml"/><Relationship Id="rId722" Type="http://schemas.openxmlformats.org/officeDocument/2006/relationships/image" Target="../media/image4062.png"/><Relationship Id="rId1145" Type="http://schemas.openxmlformats.org/officeDocument/2006/relationships/image" Target="../media/image4272.png"/><Relationship Id="rId1352" Type="http://schemas.openxmlformats.org/officeDocument/2006/relationships/customXml" Target="../ink/ink4482.xml"/><Relationship Id="rId89" Type="http://schemas.openxmlformats.org/officeDocument/2006/relationships/customXml" Target="../ink/ink3850.xml"/><Relationship Id="rId154" Type="http://schemas.openxmlformats.org/officeDocument/2006/relationships/image" Target="../media/image3778.png"/><Relationship Id="rId361" Type="http://schemas.openxmlformats.org/officeDocument/2006/relationships/customXml" Target="../ink/ink3986.xml"/><Relationship Id="rId599" Type="http://schemas.openxmlformats.org/officeDocument/2006/relationships/customXml" Target="../ink/ink4105.xml"/><Relationship Id="rId1005" Type="http://schemas.openxmlformats.org/officeDocument/2006/relationships/customXml" Target="../ink/ink4308.xml"/><Relationship Id="rId1212" Type="http://schemas.openxmlformats.org/officeDocument/2006/relationships/customXml" Target="../ink/ink4412.xml"/><Relationship Id="rId459" Type="http://schemas.openxmlformats.org/officeDocument/2006/relationships/customXml" Target="../ink/ink4035.xml"/><Relationship Id="rId666" Type="http://schemas.openxmlformats.org/officeDocument/2006/relationships/image" Target="../media/image4034.png"/><Relationship Id="rId873" Type="http://schemas.openxmlformats.org/officeDocument/2006/relationships/customXml" Target="../ink/ink4242.xml"/><Relationship Id="rId1089" Type="http://schemas.openxmlformats.org/officeDocument/2006/relationships/image" Target="../media/image4244.png"/><Relationship Id="rId1296" Type="http://schemas.openxmlformats.org/officeDocument/2006/relationships/customXml" Target="../ink/ink4454.xml"/><Relationship Id="rId16" Type="http://schemas.openxmlformats.org/officeDocument/2006/relationships/image" Target="../media/image3364.png"/><Relationship Id="rId221" Type="http://schemas.openxmlformats.org/officeDocument/2006/relationships/customXml" Target="../ink/ink3916.xml"/><Relationship Id="rId319" Type="http://schemas.openxmlformats.org/officeDocument/2006/relationships/customXml" Target="../ink/ink3965.xml"/><Relationship Id="rId526" Type="http://schemas.openxmlformats.org/officeDocument/2006/relationships/image" Target="../media/image3964.png"/><Relationship Id="rId1156" Type="http://schemas.openxmlformats.org/officeDocument/2006/relationships/customXml" Target="../ink/ink4384.xml"/><Relationship Id="rId1363" Type="http://schemas.openxmlformats.org/officeDocument/2006/relationships/image" Target="../media/image4381.png"/><Relationship Id="rId733" Type="http://schemas.openxmlformats.org/officeDocument/2006/relationships/customXml" Target="../ink/ink4172.xml"/><Relationship Id="rId940" Type="http://schemas.openxmlformats.org/officeDocument/2006/relationships/image" Target="../media/image4170.png"/><Relationship Id="rId1016" Type="http://schemas.openxmlformats.org/officeDocument/2006/relationships/image" Target="../media/image4208.png"/><Relationship Id="rId165" Type="http://schemas.openxmlformats.org/officeDocument/2006/relationships/customXml" Target="../ink/ink3888.xml"/><Relationship Id="rId372" Type="http://schemas.openxmlformats.org/officeDocument/2006/relationships/image" Target="../media/image3887.png"/><Relationship Id="rId677" Type="http://schemas.openxmlformats.org/officeDocument/2006/relationships/customXml" Target="../ink/ink4144.xml"/><Relationship Id="rId800" Type="http://schemas.openxmlformats.org/officeDocument/2006/relationships/image" Target="../media/image4101.png"/><Relationship Id="rId1223" Type="http://schemas.openxmlformats.org/officeDocument/2006/relationships/image" Target="../media/image4311.png"/><Relationship Id="rId1430" Type="http://schemas.openxmlformats.org/officeDocument/2006/relationships/customXml" Target="../ink/ink4521.xml"/><Relationship Id="rId232" Type="http://schemas.openxmlformats.org/officeDocument/2006/relationships/image" Target="../media/image3817.png"/><Relationship Id="rId884" Type="http://schemas.openxmlformats.org/officeDocument/2006/relationships/image" Target="../media/image4143.png"/><Relationship Id="rId27" Type="http://schemas.openxmlformats.org/officeDocument/2006/relationships/customXml" Target="../ink/ink3819.xml"/><Relationship Id="rId537" Type="http://schemas.openxmlformats.org/officeDocument/2006/relationships/customXml" Target="../ink/ink4074.xml"/><Relationship Id="rId744" Type="http://schemas.openxmlformats.org/officeDocument/2006/relationships/image" Target="../media/image4073.png"/><Relationship Id="rId951" Type="http://schemas.openxmlformats.org/officeDocument/2006/relationships/customXml" Target="../ink/ink4281.xml"/><Relationship Id="rId1167" Type="http://schemas.openxmlformats.org/officeDocument/2006/relationships/image" Target="../media/image4283.png"/><Relationship Id="rId1374" Type="http://schemas.openxmlformats.org/officeDocument/2006/relationships/customXml" Target="../ink/ink4493.xml"/><Relationship Id="rId80" Type="http://schemas.openxmlformats.org/officeDocument/2006/relationships/image" Target="../media/image3741.png"/><Relationship Id="rId176" Type="http://schemas.openxmlformats.org/officeDocument/2006/relationships/image" Target="../media/image3789.png"/><Relationship Id="rId383" Type="http://schemas.openxmlformats.org/officeDocument/2006/relationships/customXml" Target="../ink/ink3997.xml"/><Relationship Id="rId590" Type="http://schemas.openxmlformats.org/officeDocument/2006/relationships/image" Target="../media/image3996.png"/><Relationship Id="rId604" Type="http://schemas.openxmlformats.org/officeDocument/2006/relationships/image" Target="../media/image4003.png"/><Relationship Id="rId811" Type="http://schemas.openxmlformats.org/officeDocument/2006/relationships/customXml" Target="../ink/ink4211.xml"/><Relationship Id="rId1027" Type="http://schemas.openxmlformats.org/officeDocument/2006/relationships/image" Target="../media/image4213.png"/><Relationship Id="rId1234" Type="http://schemas.openxmlformats.org/officeDocument/2006/relationships/customXml" Target="../ink/ink4423.xml"/><Relationship Id="rId1441" Type="http://schemas.openxmlformats.org/officeDocument/2006/relationships/image" Target="../media/image4419.png"/><Relationship Id="rId243" Type="http://schemas.openxmlformats.org/officeDocument/2006/relationships/customXml" Target="../ink/ink3927.xml"/><Relationship Id="rId450" Type="http://schemas.openxmlformats.org/officeDocument/2006/relationships/image" Target="../media/image3926.png"/><Relationship Id="rId688" Type="http://schemas.openxmlformats.org/officeDocument/2006/relationships/image" Target="../media/image4045.png"/><Relationship Id="rId895" Type="http://schemas.openxmlformats.org/officeDocument/2006/relationships/customXml" Target="../ink/ink4253.xml"/><Relationship Id="rId909" Type="http://schemas.openxmlformats.org/officeDocument/2006/relationships/customXml" Target="../ink/ink4260.xml"/><Relationship Id="rId1080" Type="http://schemas.openxmlformats.org/officeDocument/2006/relationships/customXml" Target="../ink/ink4346.xml"/><Relationship Id="rId1301" Type="http://schemas.openxmlformats.org/officeDocument/2006/relationships/image" Target="../media/image4350.png"/><Relationship Id="rId38" Type="http://schemas.openxmlformats.org/officeDocument/2006/relationships/image" Target="../media/image3540.png"/><Relationship Id="rId103" Type="http://schemas.openxmlformats.org/officeDocument/2006/relationships/customXml" Target="../ink/ink3857.xml"/><Relationship Id="rId310" Type="http://schemas.openxmlformats.org/officeDocument/2006/relationships/image" Target="../media/image3856.png"/><Relationship Id="rId548" Type="http://schemas.openxmlformats.org/officeDocument/2006/relationships/image" Target="../media/image3975.png"/><Relationship Id="rId755" Type="http://schemas.openxmlformats.org/officeDocument/2006/relationships/customXml" Target="../ink/ink4183.xml"/><Relationship Id="rId962" Type="http://schemas.openxmlformats.org/officeDocument/2006/relationships/image" Target="../media/image4181.png"/><Relationship Id="rId1178" Type="http://schemas.openxmlformats.org/officeDocument/2006/relationships/customXml" Target="../ink/ink4395.xml"/><Relationship Id="rId1385" Type="http://schemas.openxmlformats.org/officeDocument/2006/relationships/image" Target="../media/image4392.png"/><Relationship Id="rId91" Type="http://schemas.openxmlformats.org/officeDocument/2006/relationships/customXml" Target="../ink/ink3851.xml"/><Relationship Id="rId187" Type="http://schemas.openxmlformats.org/officeDocument/2006/relationships/customXml" Target="../ink/ink3899.xml"/><Relationship Id="rId394" Type="http://schemas.openxmlformats.org/officeDocument/2006/relationships/image" Target="../media/image3898.png"/><Relationship Id="rId408" Type="http://schemas.openxmlformats.org/officeDocument/2006/relationships/image" Target="../media/image3905.png"/><Relationship Id="rId615" Type="http://schemas.openxmlformats.org/officeDocument/2006/relationships/customXml" Target="../ink/ink4113.xml"/><Relationship Id="rId822" Type="http://schemas.openxmlformats.org/officeDocument/2006/relationships/image" Target="../media/image4112.png"/><Relationship Id="rId1038" Type="http://schemas.openxmlformats.org/officeDocument/2006/relationships/customXml" Target="../ink/ink4325.xml"/><Relationship Id="rId1245" Type="http://schemas.openxmlformats.org/officeDocument/2006/relationships/image" Target="../media/image4322.png"/><Relationship Id="rId254" Type="http://schemas.openxmlformats.org/officeDocument/2006/relationships/image" Target="../media/image3828.png"/><Relationship Id="rId699" Type="http://schemas.openxmlformats.org/officeDocument/2006/relationships/customXml" Target="../ink/ink4155.xml"/><Relationship Id="rId1091" Type="http://schemas.openxmlformats.org/officeDocument/2006/relationships/image" Target="../media/image4245.png"/><Relationship Id="rId1105" Type="http://schemas.openxmlformats.org/officeDocument/2006/relationships/image" Target="../media/image4252.png"/><Relationship Id="rId1312" Type="http://schemas.openxmlformats.org/officeDocument/2006/relationships/customXml" Target="../ink/ink4462.xml"/><Relationship Id="rId49" Type="http://schemas.openxmlformats.org/officeDocument/2006/relationships/customXml" Target="../ink/ink3830.xml"/><Relationship Id="rId114" Type="http://schemas.openxmlformats.org/officeDocument/2006/relationships/image" Target="../media/image3758.png"/><Relationship Id="rId461" Type="http://schemas.openxmlformats.org/officeDocument/2006/relationships/customXml" Target="../ink/ink4036.xml"/><Relationship Id="rId559" Type="http://schemas.openxmlformats.org/officeDocument/2006/relationships/customXml" Target="../ink/ink4085.xml"/><Relationship Id="rId766" Type="http://schemas.openxmlformats.org/officeDocument/2006/relationships/image" Target="../media/image4084.png"/><Relationship Id="rId1189" Type="http://schemas.openxmlformats.org/officeDocument/2006/relationships/image" Target="../media/image4294.png"/><Relationship Id="rId1396" Type="http://schemas.openxmlformats.org/officeDocument/2006/relationships/customXml" Target="../ink/ink4504.xml"/><Relationship Id="rId198" Type="http://schemas.openxmlformats.org/officeDocument/2006/relationships/image" Target="../media/image3800.png"/><Relationship Id="rId321" Type="http://schemas.openxmlformats.org/officeDocument/2006/relationships/customXml" Target="../ink/ink3966.xml"/><Relationship Id="rId419" Type="http://schemas.openxmlformats.org/officeDocument/2006/relationships/customXml" Target="../ink/ink4015.xml"/><Relationship Id="rId626" Type="http://schemas.openxmlformats.org/officeDocument/2006/relationships/image" Target="../media/image4014.png"/><Relationship Id="rId973" Type="http://schemas.openxmlformats.org/officeDocument/2006/relationships/customXml" Target="../ink/ink4292.xml"/><Relationship Id="rId1049" Type="http://schemas.openxmlformats.org/officeDocument/2006/relationships/image" Target="../media/image4224.png"/><Relationship Id="rId1256" Type="http://schemas.openxmlformats.org/officeDocument/2006/relationships/customXml" Target="../ink/ink4434.xml"/><Relationship Id="rId833" Type="http://schemas.openxmlformats.org/officeDocument/2006/relationships/customXml" Target="../ink/ink4222.xml"/><Relationship Id="rId1116" Type="http://schemas.openxmlformats.org/officeDocument/2006/relationships/customXml" Target="../ink/ink4364.xml"/><Relationship Id="rId265" Type="http://schemas.openxmlformats.org/officeDocument/2006/relationships/customXml" Target="../ink/ink3938.xml"/><Relationship Id="rId472" Type="http://schemas.openxmlformats.org/officeDocument/2006/relationships/image" Target="../media/image3937.png"/><Relationship Id="rId900" Type="http://schemas.openxmlformats.org/officeDocument/2006/relationships/image" Target="../media/image4151.png"/><Relationship Id="rId1323" Type="http://schemas.openxmlformats.org/officeDocument/2006/relationships/image" Target="../media/image4361.png"/><Relationship Id="rId125" Type="http://schemas.openxmlformats.org/officeDocument/2006/relationships/customXml" Target="../ink/ink3868.xml"/><Relationship Id="rId332" Type="http://schemas.openxmlformats.org/officeDocument/2006/relationships/image" Target="../media/image3867.png"/><Relationship Id="rId777" Type="http://schemas.openxmlformats.org/officeDocument/2006/relationships/customXml" Target="../ink/ink4194.xml"/><Relationship Id="rId984" Type="http://schemas.openxmlformats.org/officeDocument/2006/relationships/image" Target="../media/image4192.png"/><Relationship Id="rId637" Type="http://schemas.openxmlformats.org/officeDocument/2006/relationships/customXml" Target="../ink/ink4124.xml"/><Relationship Id="rId844" Type="http://schemas.openxmlformats.org/officeDocument/2006/relationships/image" Target="../media/image4123.png"/><Relationship Id="rId1267" Type="http://schemas.openxmlformats.org/officeDocument/2006/relationships/image" Target="../media/image4333.png"/><Relationship Id="rId276" Type="http://schemas.openxmlformats.org/officeDocument/2006/relationships/image" Target="../media/image3839.png"/><Relationship Id="rId483" Type="http://schemas.openxmlformats.org/officeDocument/2006/relationships/customXml" Target="../ink/ink4047.xml"/><Relationship Id="rId690" Type="http://schemas.openxmlformats.org/officeDocument/2006/relationships/image" Target="../media/image4046.png"/><Relationship Id="rId704" Type="http://schemas.openxmlformats.org/officeDocument/2006/relationships/image" Target="../media/image4053.png"/><Relationship Id="rId911" Type="http://schemas.openxmlformats.org/officeDocument/2006/relationships/customXml" Target="../ink/ink4261.xml"/><Relationship Id="rId1127" Type="http://schemas.openxmlformats.org/officeDocument/2006/relationships/image" Target="../media/image4263.png"/><Relationship Id="rId1334" Type="http://schemas.openxmlformats.org/officeDocument/2006/relationships/customXml" Target="../ink/ink4473.xml"/><Relationship Id="rId40" Type="http://schemas.openxmlformats.org/officeDocument/2006/relationships/image" Target="../media/image3550.png"/><Relationship Id="rId136" Type="http://schemas.openxmlformats.org/officeDocument/2006/relationships/image" Target="../media/image3769.png"/><Relationship Id="rId343" Type="http://schemas.openxmlformats.org/officeDocument/2006/relationships/customXml" Target="../ink/ink3977.xml"/><Relationship Id="rId550" Type="http://schemas.openxmlformats.org/officeDocument/2006/relationships/image" Target="../media/image3976.png"/><Relationship Id="rId788" Type="http://schemas.openxmlformats.org/officeDocument/2006/relationships/image" Target="../media/image4095.png"/><Relationship Id="rId995" Type="http://schemas.openxmlformats.org/officeDocument/2006/relationships/customXml" Target="../ink/ink4303.xml"/><Relationship Id="rId1180" Type="http://schemas.openxmlformats.org/officeDocument/2006/relationships/customXml" Target="../ink/ink4396.xml"/><Relationship Id="rId1401" Type="http://schemas.openxmlformats.org/officeDocument/2006/relationships/image" Target="../media/image4400.png"/><Relationship Id="rId203" Type="http://schemas.openxmlformats.org/officeDocument/2006/relationships/customXml" Target="../ink/ink3907.xml"/><Relationship Id="rId648" Type="http://schemas.openxmlformats.org/officeDocument/2006/relationships/image" Target="../media/image4025.png"/><Relationship Id="rId855" Type="http://schemas.openxmlformats.org/officeDocument/2006/relationships/customXml" Target="../ink/ink4233.xml"/><Relationship Id="rId1040" Type="http://schemas.openxmlformats.org/officeDocument/2006/relationships/customXml" Target="../ink/ink4326.xml"/><Relationship Id="rId1278" Type="http://schemas.openxmlformats.org/officeDocument/2006/relationships/customXml" Target="../ink/ink4445.xml"/><Relationship Id="rId287" Type="http://schemas.openxmlformats.org/officeDocument/2006/relationships/customXml" Target="../ink/ink3949.xml"/><Relationship Id="rId410" Type="http://schemas.openxmlformats.org/officeDocument/2006/relationships/image" Target="../media/image3906.png"/><Relationship Id="rId494" Type="http://schemas.openxmlformats.org/officeDocument/2006/relationships/image" Target="../media/image3948.png"/><Relationship Id="rId508" Type="http://schemas.openxmlformats.org/officeDocument/2006/relationships/image" Target="../media/image3955.png"/><Relationship Id="rId715" Type="http://schemas.openxmlformats.org/officeDocument/2006/relationships/customXml" Target="../ink/ink4163.xml"/><Relationship Id="rId922" Type="http://schemas.openxmlformats.org/officeDocument/2006/relationships/image" Target="../media/image4161.png"/><Relationship Id="rId1138" Type="http://schemas.openxmlformats.org/officeDocument/2006/relationships/customXml" Target="../ink/ink4375.xml"/><Relationship Id="rId1345" Type="http://schemas.openxmlformats.org/officeDocument/2006/relationships/image" Target="../media/image4372.png"/><Relationship Id="rId147" Type="http://schemas.openxmlformats.org/officeDocument/2006/relationships/customXml" Target="../ink/ink3879.xml"/><Relationship Id="rId354" Type="http://schemas.openxmlformats.org/officeDocument/2006/relationships/image" Target="../media/image3878.png"/><Relationship Id="rId799" Type="http://schemas.openxmlformats.org/officeDocument/2006/relationships/customXml" Target="../ink/ink4205.xml"/><Relationship Id="rId1191" Type="http://schemas.openxmlformats.org/officeDocument/2006/relationships/image" Target="../media/image4295.png"/><Relationship Id="rId1205" Type="http://schemas.openxmlformats.org/officeDocument/2006/relationships/image" Target="../media/image4302.png"/><Relationship Id="rId51" Type="http://schemas.openxmlformats.org/officeDocument/2006/relationships/customXml" Target="../ink/ink3831.xml"/><Relationship Id="rId561" Type="http://schemas.openxmlformats.org/officeDocument/2006/relationships/customXml" Target="../ink/ink4086.xml"/><Relationship Id="rId659" Type="http://schemas.openxmlformats.org/officeDocument/2006/relationships/customXml" Target="../ink/ink4135.xml"/><Relationship Id="rId866" Type="http://schemas.openxmlformats.org/officeDocument/2006/relationships/image" Target="../media/image4134.png"/><Relationship Id="rId1289" Type="http://schemas.openxmlformats.org/officeDocument/2006/relationships/image" Target="../media/image4344.png"/><Relationship Id="rId1412" Type="http://schemas.openxmlformats.org/officeDocument/2006/relationships/customXml" Target="../ink/ink4512.xml"/><Relationship Id="rId214" Type="http://schemas.openxmlformats.org/officeDocument/2006/relationships/image" Target="../media/image3808.png"/><Relationship Id="rId298" Type="http://schemas.openxmlformats.org/officeDocument/2006/relationships/image" Target="../media/image3850.png"/><Relationship Id="rId421" Type="http://schemas.openxmlformats.org/officeDocument/2006/relationships/customXml" Target="../ink/ink4016.xml"/><Relationship Id="rId519" Type="http://schemas.openxmlformats.org/officeDocument/2006/relationships/customXml" Target="../ink/ink4065.xml"/><Relationship Id="rId1051" Type="http://schemas.openxmlformats.org/officeDocument/2006/relationships/image" Target="../media/image4225.png"/><Relationship Id="rId1149" Type="http://schemas.openxmlformats.org/officeDocument/2006/relationships/image" Target="../media/image4274.png"/><Relationship Id="rId1356" Type="http://schemas.openxmlformats.org/officeDocument/2006/relationships/customXml" Target="../ink/ink4484.xml"/><Relationship Id="rId158" Type="http://schemas.openxmlformats.org/officeDocument/2006/relationships/image" Target="../media/image3780.png"/><Relationship Id="rId726" Type="http://schemas.openxmlformats.org/officeDocument/2006/relationships/image" Target="../media/image4064.png"/><Relationship Id="rId933" Type="http://schemas.openxmlformats.org/officeDocument/2006/relationships/customXml" Target="../ink/ink4272.xml"/><Relationship Id="rId1009" Type="http://schemas.openxmlformats.org/officeDocument/2006/relationships/customXml" Target="../ink/ink4310.xml"/><Relationship Id="rId62" Type="http://schemas.openxmlformats.org/officeDocument/2006/relationships/image" Target="../media/image3660.png"/><Relationship Id="rId365" Type="http://schemas.openxmlformats.org/officeDocument/2006/relationships/customXml" Target="../ink/ink3988.xml"/><Relationship Id="rId572" Type="http://schemas.openxmlformats.org/officeDocument/2006/relationships/image" Target="../media/image3987.png"/><Relationship Id="rId1216" Type="http://schemas.openxmlformats.org/officeDocument/2006/relationships/customXml" Target="../ink/ink4414.xml"/><Relationship Id="rId1423" Type="http://schemas.openxmlformats.org/officeDocument/2006/relationships/image" Target="../media/image4410.png"/><Relationship Id="rId225" Type="http://schemas.openxmlformats.org/officeDocument/2006/relationships/customXml" Target="../ink/ink3918.xml"/><Relationship Id="rId432" Type="http://schemas.openxmlformats.org/officeDocument/2006/relationships/image" Target="../media/image3917.png"/><Relationship Id="rId877" Type="http://schemas.openxmlformats.org/officeDocument/2006/relationships/customXml" Target="../ink/ink4244.xml"/><Relationship Id="rId1062" Type="http://schemas.openxmlformats.org/officeDocument/2006/relationships/customXml" Target="../ink/ink4337.xml"/><Relationship Id="rId737" Type="http://schemas.openxmlformats.org/officeDocument/2006/relationships/customXml" Target="../ink/ink4174.xml"/><Relationship Id="rId944" Type="http://schemas.openxmlformats.org/officeDocument/2006/relationships/image" Target="../media/image4172.png"/><Relationship Id="rId1367" Type="http://schemas.openxmlformats.org/officeDocument/2006/relationships/image" Target="../media/image4383.png"/><Relationship Id="rId73" Type="http://schemas.openxmlformats.org/officeDocument/2006/relationships/customXml" Target="../ink/ink3842.xml"/><Relationship Id="rId169" Type="http://schemas.openxmlformats.org/officeDocument/2006/relationships/customXml" Target="../ink/ink3890.xml"/><Relationship Id="rId376" Type="http://schemas.openxmlformats.org/officeDocument/2006/relationships/image" Target="../media/image3889.png"/><Relationship Id="rId583" Type="http://schemas.openxmlformats.org/officeDocument/2006/relationships/customXml" Target="../ink/ink4097.xml"/><Relationship Id="rId790" Type="http://schemas.openxmlformats.org/officeDocument/2006/relationships/image" Target="../media/image4096.png"/><Relationship Id="rId804" Type="http://schemas.openxmlformats.org/officeDocument/2006/relationships/image" Target="../media/image4103.png"/><Relationship Id="rId1227" Type="http://schemas.openxmlformats.org/officeDocument/2006/relationships/image" Target="../media/image4313.png"/><Relationship Id="rId1434" Type="http://schemas.openxmlformats.org/officeDocument/2006/relationships/customXml" Target="../ink/ink4523.xml"/><Relationship Id="rId4" Type="http://schemas.openxmlformats.org/officeDocument/2006/relationships/image" Target="../media/image1187.png"/><Relationship Id="rId236" Type="http://schemas.openxmlformats.org/officeDocument/2006/relationships/image" Target="../media/image3819.png"/><Relationship Id="rId443" Type="http://schemas.openxmlformats.org/officeDocument/2006/relationships/customXml" Target="../ink/ink4027.xml"/><Relationship Id="rId650" Type="http://schemas.openxmlformats.org/officeDocument/2006/relationships/image" Target="../media/image4026.png"/><Relationship Id="rId888" Type="http://schemas.openxmlformats.org/officeDocument/2006/relationships/image" Target="../media/image4145.png"/><Relationship Id="rId1073" Type="http://schemas.openxmlformats.org/officeDocument/2006/relationships/image" Target="../media/image4236.png"/><Relationship Id="rId1280" Type="http://schemas.openxmlformats.org/officeDocument/2006/relationships/customXml" Target="../ink/ink4446.xml"/><Relationship Id="rId303" Type="http://schemas.openxmlformats.org/officeDocument/2006/relationships/customXml" Target="../ink/ink3957.xml"/><Relationship Id="rId748" Type="http://schemas.openxmlformats.org/officeDocument/2006/relationships/image" Target="../media/image4075.png"/><Relationship Id="rId955" Type="http://schemas.openxmlformats.org/officeDocument/2006/relationships/customXml" Target="../ink/ink4283.xml"/><Relationship Id="rId1140" Type="http://schemas.openxmlformats.org/officeDocument/2006/relationships/customXml" Target="../ink/ink4376.xml"/><Relationship Id="rId1378" Type="http://schemas.openxmlformats.org/officeDocument/2006/relationships/customXml" Target="../ink/ink4495.xml"/><Relationship Id="rId84" Type="http://schemas.openxmlformats.org/officeDocument/2006/relationships/image" Target="../media/image3743.png"/><Relationship Id="rId387" Type="http://schemas.openxmlformats.org/officeDocument/2006/relationships/customXml" Target="../ink/ink3999.xml"/><Relationship Id="rId510" Type="http://schemas.openxmlformats.org/officeDocument/2006/relationships/image" Target="../media/image3956.png"/><Relationship Id="rId594" Type="http://schemas.openxmlformats.org/officeDocument/2006/relationships/image" Target="../media/image3998.png"/><Relationship Id="rId608" Type="http://schemas.openxmlformats.org/officeDocument/2006/relationships/image" Target="../media/image4005.png"/><Relationship Id="rId815" Type="http://schemas.openxmlformats.org/officeDocument/2006/relationships/customXml" Target="../ink/ink4213.xml"/><Relationship Id="rId1238" Type="http://schemas.openxmlformats.org/officeDocument/2006/relationships/customXml" Target="../ink/ink4425.xml"/><Relationship Id="rId247" Type="http://schemas.openxmlformats.org/officeDocument/2006/relationships/customXml" Target="../ink/ink3929.xml"/><Relationship Id="rId899" Type="http://schemas.openxmlformats.org/officeDocument/2006/relationships/customXml" Target="../ink/ink4255.xml"/><Relationship Id="rId1000" Type="http://schemas.openxmlformats.org/officeDocument/2006/relationships/image" Target="../media/image4200.png"/><Relationship Id="rId1084" Type="http://schemas.openxmlformats.org/officeDocument/2006/relationships/customXml" Target="../ink/ink4348.xml"/><Relationship Id="rId1305" Type="http://schemas.openxmlformats.org/officeDocument/2006/relationships/image" Target="../media/image4352.png"/><Relationship Id="rId107" Type="http://schemas.openxmlformats.org/officeDocument/2006/relationships/customXml" Target="../ink/ink3859.xml"/><Relationship Id="rId454" Type="http://schemas.openxmlformats.org/officeDocument/2006/relationships/image" Target="../media/image3928.png"/><Relationship Id="rId661" Type="http://schemas.openxmlformats.org/officeDocument/2006/relationships/customXml" Target="../ink/ink4136.xml"/><Relationship Id="rId759" Type="http://schemas.openxmlformats.org/officeDocument/2006/relationships/customXml" Target="../ink/ink4185.xml"/><Relationship Id="rId966" Type="http://schemas.openxmlformats.org/officeDocument/2006/relationships/image" Target="../media/image4183.png"/><Relationship Id="rId1291" Type="http://schemas.openxmlformats.org/officeDocument/2006/relationships/image" Target="../media/image4345.png"/><Relationship Id="rId1389" Type="http://schemas.openxmlformats.org/officeDocument/2006/relationships/image" Target="../media/image4394.png"/><Relationship Id="rId11" Type="http://schemas.openxmlformats.org/officeDocument/2006/relationships/customXml" Target="../ink/ink3811.xml"/><Relationship Id="rId314" Type="http://schemas.openxmlformats.org/officeDocument/2006/relationships/image" Target="../media/image3858.png"/><Relationship Id="rId398" Type="http://schemas.openxmlformats.org/officeDocument/2006/relationships/image" Target="../media/image3900.png"/><Relationship Id="rId521" Type="http://schemas.openxmlformats.org/officeDocument/2006/relationships/customXml" Target="../ink/ink4066.xml"/><Relationship Id="rId619" Type="http://schemas.openxmlformats.org/officeDocument/2006/relationships/customXml" Target="../ink/ink4115.xml"/><Relationship Id="rId1151" Type="http://schemas.openxmlformats.org/officeDocument/2006/relationships/image" Target="../media/image4275.png"/><Relationship Id="rId1249" Type="http://schemas.openxmlformats.org/officeDocument/2006/relationships/image" Target="../media/image4324.png"/><Relationship Id="rId95" Type="http://schemas.openxmlformats.org/officeDocument/2006/relationships/customXml" Target="../ink/ink3853.xml"/><Relationship Id="rId160" Type="http://schemas.openxmlformats.org/officeDocument/2006/relationships/image" Target="../media/image3781.png"/><Relationship Id="rId826" Type="http://schemas.openxmlformats.org/officeDocument/2006/relationships/image" Target="../media/image4114.png"/><Relationship Id="rId1011" Type="http://schemas.openxmlformats.org/officeDocument/2006/relationships/customXml" Target="../ink/ink4311.xml"/><Relationship Id="rId1109" Type="http://schemas.openxmlformats.org/officeDocument/2006/relationships/image" Target="../media/image4254.png"/><Relationship Id="rId258" Type="http://schemas.openxmlformats.org/officeDocument/2006/relationships/image" Target="../media/image3830.png"/><Relationship Id="rId465" Type="http://schemas.openxmlformats.org/officeDocument/2006/relationships/customXml" Target="../ink/ink4038.xml"/><Relationship Id="rId672" Type="http://schemas.openxmlformats.org/officeDocument/2006/relationships/image" Target="../media/image4037.png"/><Relationship Id="rId1095" Type="http://schemas.openxmlformats.org/officeDocument/2006/relationships/image" Target="../media/image4247.png"/><Relationship Id="rId1316" Type="http://schemas.openxmlformats.org/officeDocument/2006/relationships/customXml" Target="../ink/ink4464.xml"/><Relationship Id="rId22" Type="http://schemas.openxmlformats.org/officeDocument/2006/relationships/image" Target="../media/image3480.png"/><Relationship Id="rId118" Type="http://schemas.openxmlformats.org/officeDocument/2006/relationships/image" Target="../media/image3760.png"/><Relationship Id="rId325" Type="http://schemas.openxmlformats.org/officeDocument/2006/relationships/customXml" Target="../ink/ink3968.xml"/><Relationship Id="rId532" Type="http://schemas.openxmlformats.org/officeDocument/2006/relationships/image" Target="../media/image3967.png"/><Relationship Id="rId977" Type="http://schemas.openxmlformats.org/officeDocument/2006/relationships/customXml" Target="../ink/ink4294.xml"/><Relationship Id="rId1162" Type="http://schemas.openxmlformats.org/officeDocument/2006/relationships/customXml" Target="../ink/ink4387.xml"/><Relationship Id="rId171" Type="http://schemas.openxmlformats.org/officeDocument/2006/relationships/customXml" Target="../ink/ink3891.xml"/><Relationship Id="rId837" Type="http://schemas.openxmlformats.org/officeDocument/2006/relationships/customXml" Target="../ink/ink4224.xml"/><Relationship Id="rId1022" Type="http://schemas.openxmlformats.org/officeDocument/2006/relationships/customXml" Target="../ink/ink4317.xml"/><Relationship Id="rId269" Type="http://schemas.openxmlformats.org/officeDocument/2006/relationships/customXml" Target="../ink/ink3940.xml"/><Relationship Id="rId476" Type="http://schemas.openxmlformats.org/officeDocument/2006/relationships/image" Target="../media/image3939.png"/><Relationship Id="rId683" Type="http://schemas.openxmlformats.org/officeDocument/2006/relationships/customXml" Target="../ink/ink4147.xml"/><Relationship Id="rId890" Type="http://schemas.openxmlformats.org/officeDocument/2006/relationships/image" Target="../media/image4146.png"/><Relationship Id="rId904" Type="http://schemas.openxmlformats.org/officeDocument/2006/relationships/image" Target="../media/image4153.png"/><Relationship Id="rId1327" Type="http://schemas.openxmlformats.org/officeDocument/2006/relationships/image" Target="../media/image4363.png"/><Relationship Id="rId33" Type="http://schemas.openxmlformats.org/officeDocument/2006/relationships/customXml" Target="../ink/ink3822.xml"/><Relationship Id="rId129" Type="http://schemas.openxmlformats.org/officeDocument/2006/relationships/customXml" Target="../ink/ink3870.xml"/><Relationship Id="rId336" Type="http://schemas.openxmlformats.org/officeDocument/2006/relationships/image" Target="../media/image3869.png"/><Relationship Id="rId543" Type="http://schemas.openxmlformats.org/officeDocument/2006/relationships/customXml" Target="../ink/ink4077.xml"/><Relationship Id="rId988" Type="http://schemas.openxmlformats.org/officeDocument/2006/relationships/image" Target="../media/image4194.png"/><Relationship Id="rId1173" Type="http://schemas.openxmlformats.org/officeDocument/2006/relationships/image" Target="../media/image4286.png"/><Relationship Id="rId1380" Type="http://schemas.openxmlformats.org/officeDocument/2006/relationships/customXml" Target="../ink/ink4496.xml"/><Relationship Id="rId182" Type="http://schemas.openxmlformats.org/officeDocument/2006/relationships/image" Target="../media/image3792.png"/><Relationship Id="rId403" Type="http://schemas.openxmlformats.org/officeDocument/2006/relationships/customXml" Target="../ink/ink4007.xml"/><Relationship Id="rId750" Type="http://schemas.openxmlformats.org/officeDocument/2006/relationships/image" Target="../media/image4076.png"/><Relationship Id="rId848" Type="http://schemas.openxmlformats.org/officeDocument/2006/relationships/image" Target="../media/image4125.png"/><Relationship Id="rId1033" Type="http://schemas.openxmlformats.org/officeDocument/2006/relationships/image" Target="../media/image4216.png"/><Relationship Id="rId487" Type="http://schemas.openxmlformats.org/officeDocument/2006/relationships/customXml" Target="../ink/ink4049.xml"/><Relationship Id="rId610" Type="http://schemas.openxmlformats.org/officeDocument/2006/relationships/image" Target="../media/image4006.png"/><Relationship Id="rId694" Type="http://schemas.openxmlformats.org/officeDocument/2006/relationships/image" Target="../media/image4048.png"/><Relationship Id="rId708" Type="http://schemas.openxmlformats.org/officeDocument/2006/relationships/image" Target="../media/image4055.png"/><Relationship Id="rId915" Type="http://schemas.openxmlformats.org/officeDocument/2006/relationships/customXml" Target="../ink/ink4263.xml"/><Relationship Id="rId1240" Type="http://schemas.openxmlformats.org/officeDocument/2006/relationships/customXml" Target="../ink/ink4426.xml"/><Relationship Id="rId1338" Type="http://schemas.openxmlformats.org/officeDocument/2006/relationships/customXml" Target="../ink/ink4475.xml"/><Relationship Id="rId347" Type="http://schemas.openxmlformats.org/officeDocument/2006/relationships/customXml" Target="../ink/ink3979.xml"/><Relationship Id="rId999" Type="http://schemas.openxmlformats.org/officeDocument/2006/relationships/customXml" Target="../ink/ink4305.xml"/><Relationship Id="rId1100" Type="http://schemas.openxmlformats.org/officeDocument/2006/relationships/customXml" Target="../ink/ink4356.xml"/><Relationship Id="rId1184" Type="http://schemas.openxmlformats.org/officeDocument/2006/relationships/customXml" Target="../ink/ink4398.xml"/><Relationship Id="rId1405" Type="http://schemas.openxmlformats.org/officeDocument/2006/relationships/image" Target="../media/image4402.png"/><Relationship Id="rId44" Type="http://schemas.openxmlformats.org/officeDocument/2006/relationships/image" Target="../media/image3570.png"/><Relationship Id="rId554" Type="http://schemas.openxmlformats.org/officeDocument/2006/relationships/image" Target="../media/image3978.png"/><Relationship Id="rId761" Type="http://schemas.openxmlformats.org/officeDocument/2006/relationships/customXml" Target="../ink/ink4186.xml"/><Relationship Id="rId859" Type="http://schemas.openxmlformats.org/officeDocument/2006/relationships/customXml" Target="../ink/ink4235.xml"/><Relationship Id="rId1391" Type="http://schemas.openxmlformats.org/officeDocument/2006/relationships/image" Target="../media/image4395.png"/><Relationship Id="rId193" Type="http://schemas.openxmlformats.org/officeDocument/2006/relationships/customXml" Target="../ink/ink3902.xml"/><Relationship Id="rId207" Type="http://schemas.openxmlformats.org/officeDocument/2006/relationships/customXml" Target="../ink/ink3909.xml"/><Relationship Id="rId414" Type="http://schemas.openxmlformats.org/officeDocument/2006/relationships/image" Target="../media/image3908.png"/><Relationship Id="rId498" Type="http://schemas.openxmlformats.org/officeDocument/2006/relationships/image" Target="../media/image3950.png"/><Relationship Id="rId621" Type="http://schemas.openxmlformats.org/officeDocument/2006/relationships/customXml" Target="../ink/ink4116.xml"/><Relationship Id="rId1044" Type="http://schemas.openxmlformats.org/officeDocument/2006/relationships/customXml" Target="../ink/ink4328.xml"/><Relationship Id="rId1251" Type="http://schemas.openxmlformats.org/officeDocument/2006/relationships/image" Target="../media/image4325.png"/><Relationship Id="rId1349" Type="http://schemas.openxmlformats.org/officeDocument/2006/relationships/image" Target="../media/image4374.png"/><Relationship Id="rId260" Type="http://schemas.openxmlformats.org/officeDocument/2006/relationships/image" Target="../media/image3831.png"/><Relationship Id="rId719" Type="http://schemas.openxmlformats.org/officeDocument/2006/relationships/customXml" Target="../ink/ink4165.xml"/><Relationship Id="rId926" Type="http://schemas.openxmlformats.org/officeDocument/2006/relationships/image" Target="../media/image4163.png"/><Relationship Id="rId1111" Type="http://schemas.openxmlformats.org/officeDocument/2006/relationships/image" Target="../media/image4255.png"/><Relationship Id="rId55" Type="http://schemas.openxmlformats.org/officeDocument/2006/relationships/customXml" Target="../ink/ink3833.xml"/><Relationship Id="rId120" Type="http://schemas.openxmlformats.org/officeDocument/2006/relationships/image" Target="../media/image3761.png"/><Relationship Id="rId358" Type="http://schemas.openxmlformats.org/officeDocument/2006/relationships/image" Target="../media/image3880.png"/><Relationship Id="rId565" Type="http://schemas.openxmlformats.org/officeDocument/2006/relationships/customXml" Target="../ink/ink4088.xml"/><Relationship Id="rId772" Type="http://schemas.openxmlformats.org/officeDocument/2006/relationships/image" Target="../media/image4087.png"/><Relationship Id="rId1195" Type="http://schemas.openxmlformats.org/officeDocument/2006/relationships/image" Target="../media/image4297.png"/><Relationship Id="rId1209" Type="http://schemas.openxmlformats.org/officeDocument/2006/relationships/image" Target="../media/image4304.png"/><Relationship Id="rId1416" Type="http://schemas.openxmlformats.org/officeDocument/2006/relationships/customXml" Target="../ink/ink4514.xml"/><Relationship Id="rId218" Type="http://schemas.openxmlformats.org/officeDocument/2006/relationships/image" Target="../media/image3810.png"/><Relationship Id="rId425" Type="http://schemas.openxmlformats.org/officeDocument/2006/relationships/customXml" Target="../ink/ink4018.xml"/><Relationship Id="rId632" Type="http://schemas.openxmlformats.org/officeDocument/2006/relationships/image" Target="../media/image4017.png"/><Relationship Id="rId1055" Type="http://schemas.openxmlformats.org/officeDocument/2006/relationships/image" Target="../media/image4227.png"/><Relationship Id="rId1262" Type="http://schemas.openxmlformats.org/officeDocument/2006/relationships/customXml" Target="../ink/ink4437.xml"/><Relationship Id="rId271" Type="http://schemas.openxmlformats.org/officeDocument/2006/relationships/customXml" Target="../ink/ink3941.xml"/><Relationship Id="rId937" Type="http://schemas.openxmlformats.org/officeDocument/2006/relationships/customXml" Target="../ink/ink4274.xml"/><Relationship Id="rId1122" Type="http://schemas.openxmlformats.org/officeDocument/2006/relationships/customXml" Target="../ink/ink4367.xml"/><Relationship Id="rId66" Type="http://schemas.openxmlformats.org/officeDocument/2006/relationships/image" Target="../media/image3680.png"/><Relationship Id="rId131" Type="http://schemas.openxmlformats.org/officeDocument/2006/relationships/customXml" Target="../ink/ink3871.xml"/><Relationship Id="rId369" Type="http://schemas.openxmlformats.org/officeDocument/2006/relationships/customXml" Target="../ink/ink3990.xml"/><Relationship Id="rId576" Type="http://schemas.openxmlformats.org/officeDocument/2006/relationships/image" Target="../media/image3989.png"/><Relationship Id="rId783" Type="http://schemas.openxmlformats.org/officeDocument/2006/relationships/customXml" Target="../ink/ink4197.xml"/><Relationship Id="rId990" Type="http://schemas.openxmlformats.org/officeDocument/2006/relationships/image" Target="../media/image4195.png"/><Relationship Id="rId1427" Type="http://schemas.openxmlformats.org/officeDocument/2006/relationships/image" Target="../media/image4412.png"/><Relationship Id="rId229" Type="http://schemas.openxmlformats.org/officeDocument/2006/relationships/customXml" Target="../ink/ink3920.xml"/><Relationship Id="rId436" Type="http://schemas.openxmlformats.org/officeDocument/2006/relationships/image" Target="../media/image3919.png"/><Relationship Id="rId643" Type="http://schemas.openxmlformats.org/officeDocument/2006/relationships/customXml" Target="../ink/ink4127.xml"/><Relationship Id="rId1066" Type="http://schemas.openxmlformats.org/officeDocument/2006/relationships/customXml" Target="../ink/ink4339.xml"/><Relationship Id="rId1273" Type="http://schemas.openxmlformats.org/officeDocument/2006/relationships/image" Target="../media/image4336.png"/><Relationship Id="rId850" Type="http://schemas.openxmlformats.org/officeDocument/2006/relationships/image" Target="../media/image4126.png"/><Relationship Id="rId948" Type="http://schemas.openxmlformats.org/officeDocument/2006/relationships/image" Target="../media/image4174.png"/><Relationship Id="rId1133" Type="http://schemas.openxmlformats.org/officeDocument/2006/relationships/image" Target="../media/image4266.png"/><Relationship Id="rId77" Type="http://schemas.openxmlformats.org/officeDocument/2006/relationships/customXml" Target="../ink/ink3844.xml"/><Relationship Id="rId282" Type="http://schemas.openxmlformats.org/officeDocument/2006/relationships/image" Target="../media/image3842.png"/><Relationship Id="rId503" Type="http://schemas.openxmlformats.org/officeDocument/2006/relationships/customXml" Target="../ink/ink4057.xml"/><Relationship Id="rId587" Type="http://schemas.openxmlformats.org/officeDocument/2006/relationships/customXml" Target="../ink/ink4099.xml"/><Relationship Id="rId710" Type="http://schemas.openxmlformats.org/officeDocument/2006/relationships/image" Target="../media/image4056.png"/><Relationship Id="rId808" Type="http://schemas.openxmlformats.org/officeDocument/2006/relationships/image" Target="../media/image4105.png"/><Relationship Id="rId1340" Type="http://schemas.openxmlformats.org/officeDocument/2006/relationships/customXml" Target="../ink/ink4476.xml"/><Relationship Id="rId1438" Type="http://schemas.openxmlformats.org/officeDocument/2006/relationships/customXml" Target="../ink/ink4525.xml"/><Relationship Id="rId8" Type="http://schemas.openxmlformats.org/officeDocument/2006/relationships/image" Target="../media/image1189.png"/><Relationship Id="rId142" Type="http://schemas.openxmlformats.org/officeDocument/2006/relationships/image" Target="../media/image3772.png"/><Relationship Id="rId447" Type="http://schemas.openxmlformats.org/officeDocument/2006/relationships/customXml" Target="../ink/ink4029.xml"/><Relationship Id="rId794" Type="http://schemas.openxmlformats.org/officeDocument/2006/relationships/image" Target="../media/image4098.png"/><Relationship Id="rId1077" Type="http://schemas.openxmlformats.org/officeDocument/2006/relationships/image" Target="../media/image4238.png"/><Relationship Id="rId1200" Type="http://schemas.openxmlformats.org/officeDocument/2006/relationships/customXml" Target="../ink/ink4406.xml"/><Relationship Id="rId654" Type="http://schemas.openxmlformats.org/officeDocument/2006/relationships/image" Target="../media/image4028.png"/><Relationship Id="rId861" Type="http://schemas.openxmlformats.org/officeDocument/2006/relationships/customXml" Target="../ink/ink4236.xml"/><Relationship Id="rId959" Type="http://schemas.openxmlformats.org/officeDocument/2006/relationships/customXml" Target="../ink/ink4285.xml"/><Relationship Id="rId1284" Type="http://schemas.openxmlformats.org/officeDocument/2006/relationships/customXml" Target="../ink/ink4448.xml"/><Relationship Id="rId293" Type="http://schemas.openxmlformats.org/officeDocument/2006/relationships/customXml" Target="../ink/ink3952.xml"/><Relationship Id="rId307" Type="http://schemas.openxmlformats.org/officeDocument/2006/relationships/customXml" Target="../ink/ink3959.xml"/><Relationship Id="rId514" Type="http://schemas.openxmlformats.org/officeDocument/2006/relationships/image" Target="../media/image3958.png"/><Relationship Id="rId721" Type="http://schemas.openxmlformats.org/officeDocument/2006/relationships/customXml" Target="../ink/ink4166.xml"/><Relationship Id="rId1144" Type="http://schemas.openxmlformats.org/officeDocument/2006/relationships/customXml" Target="../ink/ink4378.xml"/><Relationship Id="rId1351" Type="http://schemas.openxmlformats.org/officeDocument/2006/relationships/image" Target="../media/image4375.png"/><Relationship Id="rId88" Type="http://schemas.openxmlformats.org/officeDocument/2006/relationships/image" Target="../media/image3745.png"/><Relationship Id="rId153" Type="http://schemas.openxmlformats.org/officeDocument/2006/relationships/customXml" Target="../ink/ink3882.xml"/><Relationship Id="rId360" Type="http://schemas.openxmlformats.org/officeDocument/2006/relationships/image" Target="../media/image3881.png"/><Relationship Id="rId598" Type="http://schemas.openxmlformats.org/officeDocument/2006/relationships/image" Target="../media/image4000.png"/><Relationship Id="rId819" Type="http://schemas.openxmlformats.org/officeDocument/2006/relationships/customXml" Target="../ink/ink4215.xml"/><Relationship Id="rId1004" Type="http://schemas.openxmlformats.org/officeDocument/2006/relationships/image" Target="../media/image4202.png"/><Relationship Id="rId1211" Type="http://schemas.openxmlformats.org/officeDocument/2006/relationships/image" Target="../media/image4305.png"/><Relationship Id="rId220" Type="http://schemas.openxmlformats.org/officeDocument/2006/relationships/image" Target="../media/image3811.png"/><Relationship Id="rId458" Type="http://schemas.openxmlformats.org/officeDocument/2006/relationships/image" Target="../media/image3930.png"/><Relationship Id="rId665" Type="http://schemas.openxmlformats.org/officeDocument/2006/relationships/customXml" Target="../ink/ink4138.xml"/><Relationship Id="rId872" Type="http://schemas.openxmlformats.org/officeDocument/2006/relationships/image" Target="../media/image4137.png"/><Relationship Id="rId1088" Type="http://schemas.openxmlformats.org/officeDocument/2006/relationships/customXml" Target="../ink/ink4350.xml"/><Relationship Id="rId1295" Type="http://schemas.openxmlformats.org/officeDocument/2006/relationships/image" Target="../media/image4347.png"/><Relationship Id="rId1309" Type="http://schemas.openxmlformats.org/officeDocument/2006/relationships/image" Target="../media/image4354.png"/><Relationship Id="rId15" Type="http://schemas.openxmlformats.org/officeDocument/2006/relationships/customXml" Target="../ink/ink3813.xml"/><Relationship Id="rId318" Type="http://schemas.openxmlformats.org/officeDocument/2006/relationships/image" Target="../media/image3860.png"/><Relationship Id="rId525" Type="http://schemas.openxmlformats.org/officeDocument/2006/relationships/customXml" Target="../ink/ink4068.xml"/><Relationship Id="rId732" Type="http://schemas.openxmlformats.org/officeDocument/2006/relationships/image" Target="../media/image4067.png"/><Relationship Id="rId1155" Type="http://schemas.openxmlformats.org/officeDocument/2006/relationships/image" Target="../media/image4277.png"/><Relationship Id="rId1362" Type="http://schemas.openxmlformats.org/officeDocument/2006/relationships/customXml" Target="../ink/ink4487.xml"/><Relationship Id="rId99" Type="http://schemas.openxmlformats.org/officeDocument/2006/relationships/customXml" Target="../ink/ink3855.xml"/><Relationship Id="rId164" Type="http://schemas.openxmlformats.org/officeDocument/2006/relationships/image" Target="../media/image3783.png"/><Relationship Id="rId371" Type="http://schemas.openxmlformats.org/officeDocument/2006/relationships/customXml" Target="../ink/ink3991.xml"/><Relationship Id="rId1015" Type="http://schemas.openxmlformats.org/officeDocument/2006/relationships/customXml" Target="../ink/ink4313.xml"/><Relationship Id="rId1222" Type="http://schemas.openxmlformats.org/officeDocument/2006/relationships/customXml" Target="../ink/ink4417.xml"/><Relationship Id="rId469" Type="http://schemas.openxmlformats.org/officeDocument/2006/relationships/customXml" Target="../ink/ink4040.xml"/><Relationship Id="rId676" Type="http://schemas.openxmlformats.org/officeDocument/2006/relationships/image" Target="../media/image4039.png"/><Relationship Id="rId883" Type="http://schemas.openxmlformats.org/officeDocument/2006/relationships/customXml" Target="../ink/ink4247.xml"/><Relationship Id="rId1099" Type="http://schemas.openxmlformats.org/officeDocument/2006/relationships/image" Target="../media/image4249.png"/><Relationship Id="rId26" Type="http://schemas.openxmlformats.org/officeDocument/2006/relationships/image" Target="../media/image3490.png"/><Relationship Id="rId231" Type="http://schemas.openxmlformats.org/officeDocument/2006/relationships/customXml" Target="../ink/ink3921.xml"/><Relationship Id="rId329" Type="http://schemas.openxmlformats.org/officeDocument/2006/relationships/customXml" Target="../ink/ink3970.xml"/><Relationship Id="rId536" Type="http://schemas.openxmlformats.org/officeDocument/2006/relationships/image" Target="../media/image3969.png"/><Relationship Id="rId1166" Type="http://schemas.openxmlformats.org/officeDocument/2006/relationships/customXml" Target="../ink/ink4389.xml"/><Relationship Id="rId1373" Type="http://schemas.openxmlformats.org/officeDocument/2006/relationships/image" Target="../media/image4386.png"/><Relationship Id="rId175" Type="http://schemas.openxmlformats.org/officeDocument/2006/relationships/customXml" Target="../ink/ink3893.xml"/><Relationship Id="rId743" Type="http://schemas.openxmlformats.org/officeDocument/2006/relationships/customXml" Target="../ink/ink4177.xml"/><Relationship Id="rId950" Type="http://schemas.openxmlformats.org/officeDocument/2006/relationships/image" Target="../media/image4175.png"/><Relationship Id="rId1026" Type="http://schemas.openxmlformats.org/officeDocument/2006/relationships/customXml" Target="../ink/ink4319.xml"/><Relationship Id="rId382" Type="http://schemas.openxmlformats.org/officeDocument/2006/relationships/image" Target="../media/image3892.png"/><Relationship Id="rId603" Type="http://schemas.openxmlformats.org/officeDocument/2006/relationships/customXml" Target="../ink/ink4107.xml"/><Relationship Id="rId687" Type="http://schemas.openxmlformats.org/officeDocument/2006/relationships/customXml" Target="../ink/ink4149.xml"/><Relationship Id="rId810" Type="http://schemas.openxmlformats.org/officeDocument/2006/relationships/image" Target="../media/image4106.png"/><Relationship Id="rId908" Type="http://schemas.openxmlformats.org/officeDocument/2006/relationships/image" Target="../media/image4154.png"/><Relationship Id="rId1233" Type="http://schemas.openxmlformats.org/officeDocument/2006/relationships/image" Target="../media/image4316.png"/><Relationship Id="rId1440" Type="http://schemas.openxmlformats.org/officeDocument/2006/relationships/customXml" Target="../ink/ink4526.xml"/><Relationship Id="rId242" Type="http://schemas.openxmlformats.org/officeDocument/2006/relationships/image" Target="../media/image3822.png"/><Relationship Id="rId894" Type="http://schemas.openxmlformats.org/officeDocument/2006/relationships/image" Target="../media/image4148.png"/><Relationship Id="rId1177" Type="http://schemas.openxmlformats.org/officeDocument/2006/relationships/image" Target="../media/image4288.png"/><Relationship Id="rId1300" Type="http://schemas.openxmlformats.org/officeDocument/2006/relationships/customXml" Target="../ink/ink4456.xml"/><Relationship Id="rId37" Type="http://schemas.openxmlformats.org/officeDocument/2006/relationships/customXml" Target="../ink/ink3824.xml"/><Relationship Id="rId102" Type="http://schemas.openxmlformats.org/officeDocument/2006/relationships/image" Target="../media/image3752.png"/><Relationship Id="rId547" Type="http://schemas.openxmlformats.org/officeDocument/2006/relationships/customXml" Target="../ink/ink4079.xml"/><Relationship Id="rId754" Type="http://schemas.openxmlformats.org/officeDocument/2006/relationships/image" Target="../media/image4078.png"/><Relationship Id="rId961" Type="http://schemas.openxmlformats.org/officeDocument/2006/relationships/customXml" Target="../ink/ink4286.xml"/><Relationship Id="rId1384" Type="http://schemas.openxmlformats.org/officeDocument/2006/relationships/customXml" Target="../ink/ink4498.xml"/><Relationship Id="rId90" Type="http://schemas.openxmlformats.org/officeDocument/2006/relationships/image" Target="../media/image3746.png"/><Relationship Id="rId186" Type="http://schemas.openxmlformats.org/officeDocument/2006/relationships/image" Target="../media/image3794.png"/><Relationship Id="rId393" Type="http://schemas.openxmlformats.org/officeDocument/2006/relationships/customXml" Target="../ink/ink4002.xml"/><Relationship Id="rId407" Type="http://schemas.openxmlformats.org/officeDocument/2006/relationships/customXml" Target="../ink/ink4009.xml"/><Relationship Id="rId614" Type="http://schemas.openxmlformats.org/officeDocument/2006/relationships/image" Target="../media/image4008.png"/><Relationship Id="rId821" Type="http://schemas.openxmlformats.org/officeDocument/2006/relationships/customXml" Target="../ink/ink4216.xml"/><Relationship Id="rId1037" Type="http://schemas.openxmlformats.org/officeDocument/2006/relationships/image" Target="../media/image4218.png"/><Relationship Id="rId1244" Type="http://schemas.openxmlformats.org/officeDocument/2006/relationships/customXml" Target="../ink/ink4428.xml"/><Relationship Id="rId253" Type="http://schemas.openxmlformats.org/officeDocument/2006/relationships/customXml" Target="../ink/ink3932.xml"/><Relationship Id="rId460" Type="http://schemas.openxmlformats.org/officeDocument/2006/relationships/image" Target="../media/image3931.png"/><Relationship Id="rId698" Type="http://schemas.openxmlformats.org/officeDocument/2006/relationships/image" Target="../media/image4050.png"/><Relationship Id="rId919" Type="http://schemas.openxmlformats.org/officeDocument/2006/relationships/customXml" Target="../ink/ink4265.xml"/><Relationship Id="rId1090" Type="http://schemas.openxmlformats.org/officeDocument/2006/relationships/customXml" Target="../ink/ink4351.xml"/><Relationship Id="rId1104" Type="http://schemas.openxmlformats.org/officeDocument/2006/relationships/customXml" Target="../ink/ink4358.xml"/><Relationship Id="rId1311" Type="http://schemas.openxmlformats.org/officeDocument/2006/relationships/image" Target="../media/image4355.png"/><Relationship Id="rId48" Type="http://schemas.openxmlformats.org/officeDocument/2006/relationships/image" Target="../media/image3590.png"/><Relationship Id="rId113" Type="http://schemas.openxmlformats.org/officeDocument/2006/relationships/customXml" Target="../ink/ink3862.xml"/><Relationship Id="rId320" Type="http://schemas.openxmlformats.org/officeDocument/2006/relationships/image" Target="../media/image3861.png"/><Relationship Id="rId558" Type="http://schemas.openxmlformats.org/officeDocument/2006/relationships/image" Target="../media/image3980.png"/><Relationship Id="rId765" Type="http://schemas.openxmlformats.org/officeDocument/2006/relationships/customXml" Target="../ink/ink4188.xml"/><Relationship Id="rId972" Type="http://schemas.openxmlformats.org/officeDocument/2006/relationships/image" Target="../media/image4186.png"/><Relationship Id="rId1188" Type="http://schemas.openxmlformats.org/officeDocument/2006/relationships/customXml" Target="../ink/ink4400.xml"/><Relationship Id="rId1395" Type="http://schemas.openxmlformats.org/officeDocument/2006/relationships/image" Target="../media/image4397.png"/><Relationship Id="rId1409" Type="http://schemas.openxmlformats.org/officeDocument/2006/relationships/image" Target="../media/image100.png"/><Relationship Id="rId197" Type="http://schemas.openxmlformats.org/officeDocument/2006/relationships/customXml" Target="../ink/ink3904.xml"/><Relationship Id="rId418" Type="http://schemas.openxmlformats.org/officeDocument/2006/relationships/image" Target="../media/image3910.png"/><Relationship Id="rId625" Type="http://schemas.openxmlformats.org/officeDocument/2006/relationships/customXml" Target="../ink/ink4118.xml"/><Relationship Id="rId832" Type="http://schemas.openxmlformats.org/officeDocument/2006/relationships/image" Target="../media/image4117.png"/><Relationship Id="rId1048" Type="http://schemas.openxmlformats.org/officeDocument/2006/relationships/customXml" Target="../ink/ink4330.xml"/><Relationship Id="rId1255" Type="http://schemas.openxmlformats.org/officeDocument/2006/relationships/image" Target="../media/image4327.png"/><Relationship Id="rId264" Type="http://schemas.openxmlformats.org/officeDocument/2006/relationships/image" Target="../media/image3833.png"/><Relationship Id="rId471" Type="http://schemas.openxmlformats.org/officeDocument/2006/relationships/customXml" Target="../ink/ink4041.xml"/><Relationship Id="rId1115" Type="http://schemas.openxmlformats.org/officeDocument/2006/relationships/image" Target="../media/image4257.png"/><Relationship Id="rId1322" Type="http://schemas.openxmlformats.org/officeDocument/2006/relationships/customXml" Target="../ink/ink4467.xml"/><Relationship Id="rId59" Type="http://schemas.openxmlformats.org/officeDocument/2006/relationships/customXml" Target="../ink/ink3835.xml"/><Relationship Id="rId124" Type="http://schemas.openxmlformats.org/officeDocument/2006/relationships/image" Target="../media/image3763.png"/><Relationship Id="rId569" Type="http://schemas.openxmlformats.org/officeDocument/2006/relationships/customXml" Target="../ink/ink4090.xml"/><Relationship Id="rId776" Type="http://schemas.openxmlformats.org/officeDocument/2006/relationships/image" Target="../media/image4089.png"/><Relationship Id="rId983" Type="http://schemas.openxmlformats.org/officeDocument/2006/relationships/customXml" Target="../ink/ink4297.xml"/><Relationship Id="rId1199" Type="http://schemas.openxmlformats.org/officeDocument/2006/relationships/image" Target="../media/image4299.png"/><Relationship Id="rId331" Type="http://schemas.openxmlformats.org/officeDocument/2006/relationships/customXml" Target="../ink/ink3971.xml"/><Relationship Id="rId429" Type="http://schemas.openxmlformats.org/officeDocument/2006/relationships/customXml" Target="../ink/ink4020.xml"/><Relationship Id="rId636" Type="http://schemas.openxmlformats.org/officeDocument/2006/relationships/image" Target="../media/image4019.png"/><Relationship Id="rId1059" Type="http://schemas.openxmlformats.org/officeDocument/2006/relationships/image" Target="../media/image4229.png"/><Relationship Id="rId1266" Type="http://schemas.openxmlformats.org/officeDocument/2006/relationships/customXml" Target="../ink/ink4439.xml"/><Relationship Id="rId843" Type="http://schemas.openxmlformats.org/officeDocument/2006/relationships/customXml" Target="../ink/ink4227.xml"/><Relationship Id="rId1126" Type="http://schemas.openxmlformats.org/officeDocument/2006/relationships/customXml" Target="../ink/ink4369.xml"/><Relationship Id="rId275" Type="http://schemas.openxmlformats.org/officeDocument/2006/relationships/customXml" Target="../ink/ink3943.xml"/><Relationship Id="rId482" Type="http://schemas.openxmlformats.org/officeDocument/2006/relationships/image" Target="../media/image3942.png"/><Relationship Id="rId703" Type="http://schemas.openxmlformats.org/officeDocument/2006/relationships/customXml" Target="../ink/ink4157.xml"/><Relationship Id="rId910" Type="http://schemas.openxmlformats.org/officeDocument/2006/relationships/image" Target="../media/image4155.png"/><Relationship Id="rId1333" Type="http://schemas.openxmlformats.org/officeDocument/2006/relationships/image" Target="../media/image4366.png"/><Relationship Id="rId135" Type="http://schemas.openxmlformats.org/officeDocument/2006/relationships/customXml" Target="../ink/ink3873.xml"/><Relationship Id="rId342" Type="http://schemas.openxmlformats.org/officeDocument/2006/relationships/image" Target="../media/image3872.png"/><Relationship Id="rId787" Type="http://schemas.openxmlformats.org/officeDocument/2006/relationships/customXml" Target="../ink/ink4199.xml"/><Relationship Id="rId994" Type="http://schemas.openxmlformats.org/officeDocument/2006/relationships/image" Target="../media/image4197.png"/><Relationship Id="rId1400" Type="http://schemas.openxmlformats.org/officeDocument/2006/relationships/customXml" Target="../ink/ink4506.xml"/><Relationship Id="rId202" Type="http://schemas.openxmlformats.org/officeDocument/2006/relationships/image" Target="../media/image3802.png"/><Relationship Id="rId647" Type="http://schemas.openxmlformats.org/officeDocument/2006/relationships/customXml" Target="../ink/ink4129.xml"/><Relationship Id="rId854" Type="http://schemas.openxmlformats.org/officeDocument/2006/relationships/image" Target="../media/image4128.png"/><Relationship Id="rId1277" Type="http://schemas.openxmlformats.org/officeDocument/2006/relationships/image" Target="../media/image4338.png"/><Relationship Id="rId286" Type="http://schemas.openxmlformats.org/officeDocument/2006/relationships/image" Target="../media/image3844.png"/><Relationship Id="rId493" Type="http://schemas.openxmlformats.org/officeDocument/2006/relationships/customXml" Target="../ink/ink4052.xml"/><Relationship Id="rId507" Type="http://schemas.openxmlformats.org/officeDocument/2006/relationships/customXml" Target="../ink/ink4059.xml"/><Relationship Id="rId714" Type="http://schemas.openxmlformats.org/officeDocument/2006/relationships/image" Target="../media/image4058.png"/><Relationship Id="rId921" Type="http://schemas.openxmlformats.org/officeDocument/2006/relationships/customXml" Target="../ink/ink4266.xml"/><Relationship Id="rId1137" Type="http://schemas.openxmlformats.org/officeDocument/2006/relationships/image" Target="../media/image4268.png"/><Relationship Id="rId1344" Type="http://schemas.openxmlformats.org/officeDocument/2006/relationships/customXml" Target="../ink/ink4478.xml"/><Relationship Id="rId50" Type="http://schemas.openxmlformats.org/officeDocument/2006/relationships/image" Target="../media/image3600.png"/><Relationship Id="rId146" Type="http://schemas.openxmlformats.org/officeDocument/2006/relationships/image" Target="../media/image3774.png"/><Relationship Id="rId353" Type="http://schemas.openxmlformats.org/officeDocument/2006/relationships/customXml" Target="../ink/ink3982.xml"/><Relationship Id="rId560" Type="http://schemas.openxmlformats.org/officeDocument/2006/relationships/image" Target="../media/image3981.png"/><Relationship Id="rId798" Type="http://schemas.openxmlformats.org/officeDocument/2006/relationships/image" Target="../media/image4100.png"/><Relationship Id="rId1190" Type="http://schemas.openxmlformats.org/officeDocument/2006/relationships/customXml" Target="../ink/ink4401.xml"/><Relationship Id="rId1204" Type="http://schemas.openxmlformats.org/officeDocument/2006/relationships/customXml" Target="../ink/ink4408.xml"/><Relationship Id="rId1411" Type="http://schemas.openxmlformats.org/officeDocument/2006/relationships/image" Target="../media/image4404.png"/><Relationship Id="rId213" Type="http://schemas.openxmlformats.org/officeDocument/2006/relationships/customXml" Target="../ink/ink3912.xml"/><Relationship Id="rId420" Type="http://schemas.openxmlformats.org/officeDocument/2006/relationships/image" Target="../media/image3911.png"/><Relationship Id="rId658" Type="http://schemas.openxmlformats.org/officeDocument/2006/relationships/image" Target="../media/image4030.png"/><Relationship Id="rId865" Type="http://schemas.openxmlformats.org/officeDocument/2006/relationships/customXml" Target="../ink/ink4238.xml"/><Relationship Id="rId1050" Type="http://schemas.openxmlformats.org/officeDocument/2006/relationships/customXml" Target="../ink/ink4331.xml"/><Relationship Id="rId1288" Type="http://schemas.openxmlformats.org/officeDocument/2006/relationships/customXml" Target="../ink/ink4450.xml"/><Relationship Id="rId297" Type="http://schemas.openxmlformats.org/officeDocument/2006/relationships/customXml" Target="../ink/ink3954.xml"/><Relationship Id="rId518" Type="http://schemas.openxmlformats.org/officeDocument/2006/relationships/image" Target="../media/image3960.png"/><Relationship Id="rId725" Type="http://schemas.openxmlformats.org/officeDocument/2006/relationships/customXml" Target="../ink/ink4168.xml"/><Relationship Id="rId932" Type="http://schemas.openxmlformats.org/officeDocument/2006/relationships/image" Target="../media/image4166.png"/><Relationship Id="rId1148" Type="http://schemas.openxmlformats.org/officeDocument/2006/relationships/customXml" Target="../ink/ink4380.xml"/><Relationship Id="rId1355" Type="http://schemas.openxmlformats.org/officeDocument/2006/relationships/image" Target="../media/image4377.png"/><Relationship Id="rId157" Type="http://schemas.openxmlformats.org/officeDocument/2006/relationships/customXml" Target="../ink/ink3884.xml"/><Relationship Id="rId364" Type="http://schemas.openxmlformats.org/officeDocument/2006/relationships/image" Target="../media/image3883.png"/><Relationship Id="rId1008" Type="http://schemas.openxmlformats.org/officeDocument/2006/relationships/image" Target="../media/image4204.png"/><Relationship Id="rId1215" Type="http://schemas.openxmlformats.org/officeDocument/2006/relationships/image" Target="../media/image4307.png"/><Relationship Id="rId1422" Type="http://schemas.openxmlformats.org/officeDocument/2006/relationships/customXml" Target="../ink/ink4517.xml"/><Relationship Id="rId61" Type="http://schemas.openxmlformats.org/officeDocument/2006/relationships/customXml" Target="../ink/ink3836.xml"/><Relationship Id="rId571" Type="http://schemas.openxmlformats.org/officeDocument/2006/relationships/customXml" Target="../ink/ink4091.xml"/><Relationship Id="rId669" Type="http://schemas.openxmlformats.org/officeDocument/2006/relationships/customXml" Target="../ink/ink4140.xml"/><Relationship Id="rId876" Type="http://schemas.openxmlformats.org/officeDocument/2006/relationships/image" Target="../media/image4139.png"/><Relationship Id="rId1299" Type="http://schemas.openxmlformats.org/officeDocument/2006/relationships/image" Target="../media/image4349.png"/><Relationship Id="rId19" Type="http://schemas.openxmlformats.org/officeDocument/2006/relationships/customXml" Target="../ink/ink3815.xml"/><Relationship Id="rId224" Type="http://schemas.openxmlformats.org/officeDocument/2006/relationships/image" Target="../media/image3813.png"/><Relationship Id="rId431" Type="http://schemas.openxmlformats.org/officeDocument/2006/relationships/customXml" Target="../ink/ink4021.xml"/><Relationship Id="rId529" Type="http://schemas.openxmlformats.org/officeDocument/2006/relationships/customXml" Target="../ink/ink4070.xml"/><Relationship Id="rId736" Type="http://schemas.openxmlformats.org/officeDocument/2006/relationships/image" Target="../media/image4069.png"/><Relationship Id="rId1061" Type="http://schemas.openxmlformats.org/officeDocument/2006/relationships/image" Target="../media/image4230.png"/><Relationship Id="rId1159" Type="http://schemas.openxmlformats.org/officeDocument/2006/relationships/image" Target="../media/image4279.png"/><Relationship Id="rId1366" Type="http://schemas.openxmlformats.org/officeDocument/2006/relationships/customXml" Target="../ink/ink4489.xml"/><Relationship Id="rId168" Type="http://schemas.openxmlformats.org/officeDocument/2006/relationships/image" Target="../media/image3785.png"/><Relationship Id="rId943" Type="http://schemas.openxmlformats.org/officeDocument/2006/relationships/customXml" Target="../ink/ink4277.xml"/><Relationship Id="rId1019" Type="http://schemas.openxmlformats.org/officeDocument/2006/relationships/customXml" Target="../ink/ink4315.xml"/><Relationship Id="rId72" Type="http://schemas.openxmlformats.org/officeDocument/2006/relationships/image" Target="../media/image3710.png"/><Relationship Id="rId375" Type="http://schemas.openxmlformats.org/officeDocument/2006/relationships/customXml" Target="../ink/ink3993.xml"/><Relationship Id="rId582" Type="http://schemas.openxmlformats.org/officeDocument/2006/relationships/image" Target="../media/image3992.png"/><Relationship Id="rId803" Type="http://schemas.openxmlformats.org/officeDocument/2006/relationships/customXml" Target="../ink/ink4207.xml"/><Relationship Id="rId1226" Type="http://schemas.openxmlformats.org/officeDocument/2006/relationships/customXml" Target="../ink/ink4419.xml"/><Relationship Id="rId1433" Type="http://schemas.openxmlformats.org/officeDocument/2006/relationships/image" Target="../media/image4415.png"/><Relationship Id="rId3" Type="http://schemas.openxmlformats.org/officeDocument/2006/relationships/customXml" Target="../ink/ink3807.xml"/><Relationship Id="rId235" Type="http://schemas.openxmlformats.org/officeDocument/2006/relationships/customXml" Target="../ink/ink3923.xml"/><Relationship Id="rId442" Type="http://schemas.openxmlformats.org/officeDocument/2006/relationships/image" Target="../media/image3922.png"/><Relationship Id="rId887" Type="http://schemas.openxmlformats.org/officeDocument/2006/relationships/customXml" Target="../ink/ink4249.xml"/><Relationship Id="rId1072" Type="http://schemas.openxmlformats.org/officeDocument/2006/relationships/customXml" Target="../ink/ink4342.xml"/><Relationship Id="rId302" Type="http://schemas.openxmlformats.org/officeDocument/2006/relationships/image" Target="../media/image3852.png"/><Relationship Id="rId747" Type="http://schemas.openxmlformats.org/officeDocument/2006/relationships/customXml" Target="../ink/ink4179.xml"/><Relationship Id="rId954" Type="http://schemas.openxmlformats.org/officeDocument/2006/relationships/image" Target="../media/image4177.png"/><Relationship Id="rId1377" Type="http://schemas.openxmlformats.org/officeDocument/2006/relationships/image" Target="../media/image4388.png"/><Relationship Id="rId83" Type="http://schemas.openxmlformats.org/officeDocument/2006/relationships/customXml" Target="../ink/ink3847.xml"/><Relationship Id="rId179" Type="http://schemas.openxmlformats.org/officeDocument/2006/relationships/customXml" Target="../ink/ink3895.xml"/><Relationship Id="rId386" Type="http://schemas.openxmlformats.org/officeDocument/2006/relationships/image" Target="../media/image3894.png"/><Relationship Id="rId593" Type="http://schemas.openxmlformats.org/officeDocument/2006/relationships/customXml" Target="../ink/ink4102.xml"/><Relationship Id="rId607" Type="http://schemas.openxmlformats.org/officeDocument/2006/relationships/customXml" Target="../ink/ink4109.xml"/><Relationship Id="rId814" Type="http://schemas.openxmlformats.org/officeDocument/2006/relationships/image" Target="../media/image4108.png"/><Relationship Id="rId1237" Type="http://schemas.openxmlformats.org/officeDocument/2006/relationships/image" Target="../media/image4318.png"/><Relationship Id="rId246" Type="http://schemas.openxmlformats.org/officeDocument/2006/relationships/image" Target="../media/image3824.png"/><Relationship Id="rId453" Type="http://schemas.openxmlformats.org/officeDocument/2006/relationships/customXml" Target="../ink/ink4032.xml"/><Relationship Id="rId660" Type="http://schemas.openxmlformats.org/officeDocument/2006/relationships/image" Target="../media/image4031.png"/><Relationship Id="rId898" Type="http://schemas.openxmlformats.org/officeDocument/2006/relationships/image" Target="../media/image4150.png"/><Relationship Id="rId1083" Type="http://schemas.openxmlformats.org/officeDocument/2006/relationships/image" Target="../media/image4241.png"/><Relationship Id="rId1290" Type="http://schemas.openxmlformats.org/officeDocument/2006/relationships/customXml" Target="../ink/ink4451.xml"/><Relationship Id="rId1304" Type="http://schemas.openxmlformats.org/officeDocument/2006/relationships/customXml" Target="../ink/ink4458.xml"/><Relationship Id="rId106" Type="http://schemas.openxmlformats.org/officeDocument/2006/relationships/image" Target="../media/image3754.png"/><Relationship Id="rId313" Type="http://schemas.openxmlformats.org/officeDocument/2006/relationships/customXml" Target="../ink/ink3962.xml"/><Relationship Id="rId758" Type="http://schemas.openxmlformats.org/officeDocument/2006/relationships/image" Target="../media/image4080.png"/><Relationship Id="rId965" Type="http://schemas.openxmlformats.org/officeDocument/2006/relationships/customXml" Target="../ink/ink4288.xml"/><Relationship Id="rId1150" Type="http://schemas.openxmlformats.org/officeDocument/2006/relationships/customXml" Target="../ink/ink4381.xml"/><Relationship Id="rId1388" Type="http://schemas.openxmlformats.org/officeDocument/2006/relationships/customXml" Target="../ink/ink4500.xml"/><Relationship Id="rId10" Type="http://schemas.openxmlformats.org/officeDocument/2006/relationships/image" Target="../media/image3100.png"/><Relationship Id="rId94" Type="http://schemas.openxmlformats.org/officeDocument/2006/relationships/image" Target="../media/image3748.png"/><Relationship Id="rId397" Type="http://schemas.openxmlformats.org/officeDocument/2006/relationships/customXml" Target="../ink/ink4004.xml"/><Relationship Id="rId520" Type="http://schemas.openxmlformats.org/officeDocument/2006/relationships/image" Target="../media/image3961.png"/><Relationship Id="rId618" Type="http://schemas.openxmlformats.org/officeDocument/2006/relationships/image" Target="../media/image4010.png"/><Relationship Id="rId825" Type="http://schemas.openxmlformats.org/officeDocument/2006/relationships/customXml" Target="../ink/ink4218.xml"/><Relationship Id="rId1248" Type="http://schemas.openxmlformats.org/officeDocument/2006/relationships/customXml" Target="../ink/ink4430.xml"/><Relationship Id="rId257" Type="http://schemas.openxmlformats.org/officeDocument/2006/relationships/customXml" Target="../ink/ink3934.xml"/><Relationship Id="rId464" Type="http://schemas.openxmlformats.org/officeDocument/2006/relationships/image" Target="../media/image3933.png"/><Relationship Id="rId1010" Type="http://schemas.openxmlformats.org/officeDocument/2006/relationships/image" Target="../media/image4205.png"/><Relationship Id="rId1094" Type="http://schemas.openxmlformats.org/officeDocument/2006/relationships/customXml" Target="../ink/ink4353.xml"/><Relationship Id="rId1108" Type="http://schemas.openxmlformats.org/officeDocument/2006/relationships/customXml" Target="../ink/ink4360.xml"/><Relationship Id="rId1315" Type="http://schemas.openxmlformats.org/officeDocument/2006/relationships/image" Target="../media/image4357.png"/><Relationship Id="rId117" Type="http://schemas.openxmlformats.org/officeDocument/2006/relationships/customXml" Target="../ink/ink3864.xml"/><Relationship Id="rId671" Type="http://schemas.openxmlformats.org/officeDocument/2006/relationships/customXml" Target="../ink/ink4141.xml"/><Relationship Id="rId769" Type="http://schemas.openxmlformats.org/officeDocument/2006/relationships/customXml" Target="../ink/ink4190.xml"/><Relationship Id="rId976" Type="http://schemas.openxmlformats.org/officeDocument/2006/relationships/image" Target="../media/image4188.png"/><Relationship Id="rId1399" Type="http://schemas.openxmlformats.org/officeDocument/2006/relationships/image" Target="../media/image4399.png"/><Relationship Id="rId324" Type="http://schemas.openxmlformats.org/officeDocument/2006/relationships/image" Target="../media/image3863.png"/><Relationship Id="rId531" Type="http://schemas.openxmlformats.org/officeDocument/2006/relationships/customXml" Target="../ink/ink4071.xml"/><Relationship Id="rId629" Type="http://schemas.openxmlformats.org/officeDocument/2006/relationships/customXml" Target="../ink/ink4120.xml"/><Relationship Id="rId1161" Type="http://schemas.openxmlformats.org/officeDocument/2006/relationships/image" Target="../media/image4280.png"/><Relationship Id="rId1259" Type="http://schemas.openxmlformats.org/officeDocument/2006/relationships/image" Target="../media/image4329.png"/><Relationship Id="rId836" Type="http://schemas.openxmlformats.org/officeDocument/2006/relationships/image" Target="../media/image4119.png"/><Relationship Id="rId1021" Type="http://schemas.openxmlformats.org/officeDocument/2006/relationships/customXml" Target="../ink/ink4316.xml"/><Relationship Id="rId1119" Type="http://schemas.openxmlformats.org/officeDocument/2006/relationships/image" Target="../media/image4259.png"/><Relationship Id="rId903" Type="http://schemas.openxmlformats.org/officeDocument/2006/relationships/customXml" Target="../ink/ink4257.xml"/><Relationship Id="rId1326" Type="http://schemas.openxmlformats.org/officeDocument/2006/relationships/customXml" Target="../ink/ink4469.xml"/><Relationship Id="rId32" Type="http://schemas.openxmlformats.org/officeDocument/2006/relationships/image" Target="../media/image3510.png"/><Relationship Id="rId181" Type="http://schemas.openxmlformats.org/officeDocument/2006/relationships/customXml" Target="../ink/ink3896.xml"/><Relationship Id="rId279" Type="http://schemas.openxmlformats.org/officeDocument/2006/relationships/customXml" Target="../ink/ink3945.xml"/><Relationship Id="rId486" Type="http://schemas.openxmlformats.org/officeDocument/2006/relationships/image" Target="../media/image3944.png"/><Relationship Id="rId693" Type="http://schemas.openxmlformats.org/officeDocument/2006/relationships/customXml" Target="../ink/ink4152.xml"/><Relationship Id="rId139" Type="http://schemas.openxmlformats.org/officeDocument/2006/relationships/customXml" Target="../ink/ink3875.xml"/><Relationship Id="rId346" Type="http://schemas.openxmlformats.org/officeDocument/2006/relationships/image" Target="../media/image3874.png"/><Relationship Id="rId553" Type="http://schemas.openxmlformats.org/officeDocument/2006/relationships/customXml" Target="../ink/ink4082.xml"/><Relationship Id="rId760" Type="http://schemas.openxmlformats.org/officeDocument/2006/relationships/image" Target="../media/image4081.png"/><Relationship Id="rId998" Type="http://schemas.openxmlformats.org/officeDocument/2006/relationships/image" Target="../media/image4199.png"/><Relationship Id="rId1183" Type="http://schemas.openxmlformats.org/officeDocument/2006/relationships/image" Target="../media/image4291.png"/><Relationship Id="rId1390" Type="http://schemas.openxmlformats.org/officeDocument/2006/relationships/customXml" Target="../ink/ink4501.xml"/><Relationship Id="rId206" Type="http://schemas.openxmlformats.org/officeDocument/2006/relationships/image" Target="../media/image3804.png"/><Relationship Id="rId413" Type="http://schemas.openxmlformats.org/officeDocument/2006/relationships/customXml" Target="../ink/ink4012.xml"/><Relationship Id="rId858" Type="http://schemas.openxmlformats.org/officeDocument/2006/relationships/image" Target="../media/image4130.png"/><Relationship Id="rId1043" Type="http://schemas.openxmlformats.org/officeDocument/2006/relationships/image" Target="../media/image4221.png"/><Relationship Id="rId620" Type="http://schemas.openxmlformats.org/officeDocument/2006/relationships/image" Target="../media/image4011.png"/><Relationship Id="rId718" Type="http://schemas.openxmlformats.org/officeDocument/2006/relationships/image" Target="../media/image4060.png"/><Relationship Id="rId925" Type="http://schemas.openxmlformats.org/officeDocument/2006/relationships/customXml" Target="../ink/ink4268.xml"/><Relationship Id="rId1250" Type="http://schemas.openxmlformats.org/officeDocument/2006/relationships/customXml" Target="../ink/ink4431.xml"/><Relationship Id="rId1348" Type="http://schemas.openxmlformats.org/officeDocument/2006/relationships/customXml" Target="../ink/ink4480.xml"/><Relationship Id="rId1110" Type="http://schemas.openxmlformats.org/officeDocument/2006/relationships/customXml" Target="../ink/ink4361.xml"/><Relationship Id="rId1208" Type="http://schemas.openxmlformats.org/officeDocument/2006/relationships/customXml" Target="../ink/ink4410.xml"/><Relationship Id="rId1415" Type="http://schemas.openxmlformats.org/officeDocument/2006/relationships/image" Target="../media/image4406.png"/><Relationship Id="rId54" Type="http://schemas.openxmlformats.org/officeDocument/2006/relationships/image" Target="../media/image3620.png"/><Relationship Id="rId270" Type="http://schemas.openxmlformats.org/officeDocument/2006/relationships/image" Target="../media/image3836.png"/><Relationship Id="rId130" Type="http://schemas.openxmlformats.org/officeDocument/2006/relationships/image" Target="../media/image3766.png"/><Relationship Id="rId368" Type="http://schemas.openxmlformats.org/officeDocument/2006/relationships/image" Target="../media/image3885.png"/><Relationship Id="rId575" Type="http://schemas.openxmlformats.org/officeDocument/2006/relationships/customXml" Target="../ink/ink4093.xml"/><Relationship Id="rId782" Type="http://schemas.openxmlformats.org/officeDocument/2006/relationships/image" Target="../media/image4092.png"/><Relationship Id="rId228" Type="http://schemas.openxmlformats.org/officeDocument/2006/relationships/image" Target="../media/image3815.png"/><Relationship Id="rId435" Type="http://schemas.openxmlformats.org/officeDocument/2006/relationships/customXml" Target="../ink/ink4023.xml"/><Relationship Id="rId642" Type="http://schemas.openxmlformats.org/officeDocument/2006/relationships/image" Target="../media/image4022.png"/><Relationship Id="rId1065" Type="http://schemas.openxmlformats.org/officeDocument/2006/relationships/image" Target="../media/image4232.png"/><Relationship Id="rId1272" Type="http://schemas.openxmlformats.org/officeDocument/2006/relationships/customXml" Target="../ink/ink4442.xml"/><Relationship Id="rId502" Type="http://schemas.openxmlformats.org/officeDocument/2006/relationships/image" Target="../media/image3952.png"/><Relationship Id="rId947" Type="http://schemas.openxmlformats.org/officeDocument/2006/relationships/customXml" Target="../ink/ink4279.xml"/><Relationship Id="rId1132" Type="http://schemas.openxmlformats.org/officeDocument/2006/relationships/customXml" Target="../ink/ink4372.xml"/><Relationship Id="rId76" Type="http://schemas.openxmlformats.org/officeDocument/2006/relationships/image" Target="../media/image3730.png"/><Relationship Id="rId807" Type="http://schemas.openxmlformats.org/officeDocument/2006/relationships/customXml" Target="../ink/ink4209.xml"/><Relationship Id="rId1437" Type="http://schemas.openxmlformats.org/officeDocument/2006/relationships/image" Target="../media/image4417.png"/><Relationship Id="rId292" Type="http://schemas.openxmlformats.org/officeDocument/2006/relationships/image" Target="../media/image3847.png"/><Relationship Id="rId597" Type="http://schemas.openxmlformats.org/officeDocument/2006/relationships/customXml" Target="../ink/ink4104.xml"/><Relationship Id="rId152" Type="http://schemas.openxmlformats.org/officeDocument/2006/relationships/image" Target="../media/image3777.png"/><Relationship Id="rId457" Type="http://schemas.openxmlformats.org/officeDocument/2006/relationships/customXml" Target="../ink/ink4034.xml"/><Relationship Id="rId1087" Type="http://schemas.openxmlformats.org/officeDocument/2006/relationships/image" Target="../media/image4243.png"/><Relationship Id="rId1294" Type="http://schemas.openxmlformats.org/officeDocument/2006/relationships/customXml" Target="../ink/ink4453.xml"/><Relationship Id="rId664" Type="http://schemas.openxmlformats.org/officeDocument/2006/relationships/image" Target="../media/image4033.png"/><Relationship Id="rId871" Type="http://schemas.openxmlformats.org/officeDocument/2006/relationships/customXml" Target="../ink/ink4241.xml"/><Relationship Id="rId969" Type="http://schemas.openxmlformats.org/officeDocument/2006/relationships/customXml" Target="../ink/ink4290.xml"/><Relationship Id="rId317" Type="http://schemas.openxmlformats.org/officeDocument/2006/relationships/customXml" Target="../ink/ink3964.xml"/><Relationship Id="rId524" Type="http://schemas.openxmlformats.org/officeDocument/2006/relationships/image" Target="../media/image3963.png"/><Relationship Id="rId731" Type="http://schemas.openxmlformats.org/officeDocument/2006/relationships/customXml" Target="../ink/ink4171.xml"/><Relationship Id="rId1154" Type="http://schemas.openxmlformats.org/officeDocument/2006/relationships/customXml" Target="../ink/ink4383.xml"/><Relationship Id="rId1361" Type="http://schemas.openxmlformats.org/officeDocument/2006/relationships/image" Target="../media/image4380.png"/><Relationship Id="rId98" Type="http://schemas.openxmlformats.org/officeDocument/2006/relationships/image" Target="../media/image3750.png"/><Relationship Id="rId829" Type="http://schemas.openxmlformats.org/officeDocument/2006/relationships/customXml" Target="../ink/ink4220.xml"/><Relationship Id="rId1014" Type="http://schemas.openxmlformats.org/officeDocument/2006/relationships/image" Target="../media/image4207.png"/><Relationship Id="rId1221" Type="http://schemas.openxmlformats.org/officeDocument/2006/relationships/image" Target="../media/image4310.png"/><Relationship Id="rId1319" Type="http://schemas.openxmlformats.org/officeDocument/2006/relationships/image" Target="../media/image4359.png"/><Relationship Id="rId25" Type="http://schemas.openxmlformats.org/officeDocument/2006/relationships/customXml" Target="../ink/ink3818.xml"/><Relationship Id="rId174" Type="http://schemas.openxmlformats.org/officeDocument/2006/relationships/image" Target="../media/image3788.png"/><Relationship Id="rId381" Type="http://schemas.openxmlformats.org/officeDocument/2006/relationships/customXml" Target="../ink/ink3996.xml"/><Relationship Id="rId241" Type="http://schemas.openxmlformats.org/officeDocument/2006/relationships/customXml" Target="../ink/ink3926.xml"/><Relationship Id="rId479" Type="http://schemas.openxmlformats.org/officeDocument/2006/relationships/customXml" Target="../ink/ink4045.xml"/><Relationship Id="rId686" Type="http://schemas.openxmlformats.org/officeDocument/2006/relationships/image" Target="../media/image4044.png"/><Relationship Id="rId893" Type="http://schemas.openxmlformats.org/officeDocument/2006/relationships/customXml" Target="../ink/ink4252.xml"/><Relationship Id="rId339" Type="http://schemas.openxmlformats.org/officeDocument/2006/relationships/customXml" Target="../ink/ink3975.xml"/><Relationship Id="rId546" Type="http://schemas.openxmlformats.org/officeDocument/2006/relationships/image" Target="../media/image3974.png"/><Relationship Id="rId753" Type="http://schemas.openxmlformats.org/officeDocument/2006/relationships/customXml" Target="../ink/ink4182.xml"/><Relationship Id="rId1176" Type="http://schemas.openxmlformats.org/officeDocument/2006/relationships/customXml" Target="../ink/ink4394.xml"/><Relationship Id="rId1383" Type="http://schemas.openxmlformats.org/officeDocument/2006/relationships/image" Target="../media/image4391.png"/><Relationship Id="rId101" Type="http://schemas.openxmlformats.org/officeDocument/2006/relationships/customXml" Target="../ink/ink3856.xml"/><Relationship Id="rId406" Type="http://schemas.openxmlformats.org/officeDocument/2006/relationships/image" Target="../media/image3904.png"/><Relationship Id="rId960" Type="http://schemas.openxmlformats.org/officeDocument/2006/relationships/image" Target="../media/image4180.png"/><Relationship Id="rId1036" Type="http://schemas.openxmlformats.org/officeDocument/2006/relationships/customXml" Target="../ink/ink4324.xml"/><Relationship Id="rId1243" Type="http://schemas.openxmlformats.org/officeDocument/2006/relationships/image" Target="../media/image4321.png"/><Relationship Id="rId613" Type="http://schemas.openxmlformats.org/officeDocument/2006/relationships/customXml" Target="../ink/ink4112.xml"/><Relationship Id="rId820" Type="http://schemas.openxmlformats.org/officeDocument/2006/relationships/image" Target="../media/image4111.png"/><Relationship Id="rId918" Type="http://schemas.openxmlformats.org/officeDocument/2006/relationships/image" Target="../media/image4159.png"/><Relationship Id="rId1103" Type="http://schemas.openxmlformats.org/officeDocument/2006/relationships/image" Target="../media/image4251.png"/><Relationship Id="rId1310" Type="http://schemas.openxmlformats.org/officeDocument/2006/relationships/customXml" Target="../ink/ink4461.xml"/><Relationship Id="rId1408" Type="http://schemas.openxmlformats.org/officeDocument/2006/relationships/customXml" Target="../ink/ink4510.xml"/><Relationship Id="rId47" Type="http://schemas.openxmlformats.org/officeDocument/2006/relationships/customXml" Target="../ink/ink3829.xml"/><Relationship Id="rId196" Type="http://schemas.openxmlformats.org/officeDocument/2006/relationships/image" Target="../media/image3799.png"/><Relationship Id="rId263" Type="http://schemas.openxmlformats.org/officeDocument/2006/relationships/customXml" Target="../ink/ink3937.xml"/><Relationship Id="rId470" Type="http://schemas.openxmlformats.org/officeDocument/2006/relationships/image" Target="../media/image3936.png"/><Relationship Id="rId123" Type="http://schemas.openxmlformats.org/officeDocument/2006/relationships/customXml" Target="../ink/ink3867.xml"/><Relationship Id="rId330" Type="http://schemas.openxmlformats.org/officeDocument/2006/relationships/image" Target="../media/image3866.png"/><Relationship Id="rId568" Type="http://schemas.openxmlformats.org/officeDocument/2006/relationships/image" Target="../media/image3985.png"/><Relationship Id="rId775" Type="http://schemas.openxmlformats.org/officeDocument/2006/relationships/customXml" Target="../ink/ink4193.xml"/><Relationship Id="rId982" Type="http://schemas.openxmlformats.org/officeDocument/2006/relationships/image" Target="../media/image4191.png"/><Relationship Id="rId1198" Type="http://schemas.openxmlformats.org/officeDocument/2006/relationships/customXml" Target="../ink/ink4405.xml"/><Relationship Id="rId428" Type="http://schemas.openxmlformats.org/officeDocument/2006/relationships/image" Target="../media/image3915.png"/><Relationship Id="rId635" Type="http://schemas.openxmlformats.org/officeDocument/2006/relationships/customXml" Target="../ink/ink4123.xml"/><Relationship Id="rId842" Type="http://schemas.openxmlformats.org/officeDocument/2006/relationships/image" Target="../media/image4122.png"/><Relationship Id="rId1058" Type="http://schemas.openxmlformats.org/officeDocument/2006/relationships/customXml" Target="../ink/ink4335.xml"/><Relationship Id="rId1265" Type="http://schemas.openxmlformats.org/officeDocument/2006/relationships/image" Target="../media/image4332.png"/><Relationship Id="rId702" Type="http://schemas.openxmlformats.org/officeDocument/2006/relationships/image" Target="../media/image4052.png"/><Relationship Id="rId1125" Type="http://schemas.openxmlformats.org/officeDocument/2006/relationships/image" Target="../media/image4262.png"/><Relationship Id="rId1332" Type="http://schemas.openxmlformats.org/officeDocument/2006/relationships/customXml" Target="../ink/ink4472.xml"/><Relationship Id="rId69" Type="http://schemas.openxmlformats.org/officeDocument/2006/relationships/customXml" Target="../ink/ink3840.xml"/><Relationship Id="rId285" Type="http://schemas.openxmlformats.org/officeDocument/2006/relationships/customXml" Target="../ink/ink3948.xml"/><Relationship Id="rId492" Type="http://schemas.openxmlformats.org/officeDocument/2006/relationships/image" Target="../media/image3947.png"/><Relationship Id="rId797" Type="http://schemas.openxmlformats.org/officeDocument/2006/relationships/customXml" Target="../ink/ink4204.xml"/><Relationship Id="rId145" Type="http://schemas.openxmlformats.org/officeDocument/2006/relationships/customXml" Target="../ink/ink3878.xml"/><Relationship Id="rId352" Type="http://schemas.openxmlformats.org/officeDocument/2006/relationships/image" Target="../media/image3877.png"/><Relationship Id="rId1287" Type="http://schemas.openxmlformats.org/officeDocument/2006/relationships/image" Target="../media/image4343.png"/><Relationship Id="rId212" Type="http://schemas.openxmlformats.org/officeDocument/2006/relationships/image" Target="../media/image3807.png"/><Relationship Id="rId657" Type="http://schemas.openxmlformats.org/officeDocument/2006/relationships/customXml" Target="../ink/ink4134.xml"/><Relationship Id="rId864" Type="http://schemas.openxmlformats.org/officeDocument/2006/relationships/image" Target="../media/image4133.png"/><Relationship Id="rId517" Type="http://schemas.openxmlformats.org/officeDocument/2006/relationships/customXml" Target="../ink/ink4064.xml"/><Relationship Id="rId724" Type="http://schemas.openxmlformats.org/officeDocument/2006/relationships/image" Target="../media/image4063.png"/><Relationship Id="rId931" Type="http://schemas.openxmlformats.org/officeDocument/2006/relationships/customXml" Target="../ink/ink4271.xml"/><Relationship Id="rId1147" Type="http://schemas.openxmlformats.org/officeDocument/2006/relationships/image" Target="../media/image4273.png"/><Relationship Id="rId1354" Type="http://schemas.openxmlformats.org/officeDocument/2006/relationships/customXml" Target="../ink/ink4483.xml"/><Relationship Id="rId60" Type="http://schemas.openxmlformats.org/officeDocument/2006/relationships/image" Target="../media/image3650.png"/><Relationship Id="rId1007" Type="http://schemas.openxmlformats.org/officeDocument/2006/relationships/customXml" Target="../ink/ink4309.xml"/><Relationship Id="rId1214" Type="http://schemas.openxmlformats.org/officeDocument/2006/relationships/customXml" Target="../ink/ink4413.xml"/><Relationship Id="rId1421" Type="http://schemas.openxmlformats.org/officeDocument/2006/relationships/image" Target="../media/image4409.png"/><Relationship Id="rId18" Type="http://schemas.openxmlformats.org/officeDocument/2006/relationships/image" Target="../media/image3460.png"/><Relationship Id="rId167" Type="http://schemas.openxmlformats.org/officeDocument/2006/relationships/customXml" Target="../ink/ink3889.xml"/><Relationship Id="rId374" Type="http://schemas.openxmlformats.org/officeDocument/2006/relationships/image" Target="../media/image3888.png"/><Relationship Id="rId581" Type="http://schemas.openxmlformats.org/officeDocument/2006/relationships/customXml" Target="../ink/ink4096.xml"/><Relationship Id="rId234" Type="http://schemas.openxmlformats.org/officeDocument/2006/relationships/image" Target="../media/image3818.png"/><Relationship Id="rId679" Type="http://schemas.openxmlformats.org/officeDocument/2006/relationships/customXml" Target="../ink/ink4145.xml"/><Relationship Id="rId886" Type="http://schemas.openxmlformats.org/officeDocument/2006/relationships/image" Target="../media/image4144.png"/><Relationship Id="rId2" Type="http://schemas.openxmlformats.org/officeDocument/2006/relationships/image" Target="../media/image1186.png"/><Relationship Id="rId441" Type="http://schemas.openxmlformats.org/officeDocument/2006/relationships/customXml" Target="../ink/ink4026.xml"/><Relationship Id="rId539" Type="http://schemas.openxmlformats.org/officeDocument/2006/relationships/customXml" Target="../ink/ink4075.xml"/><Relationship Id="rId746" Type="http://schemas.openxmlformats.org/officeDocument/2006/relationships/image" Target="../media/image4074.png"/><Relationship Id="rId1071" Type="http://schemas.openxmlformats.org/officeDocument/2006/relationships/image" Target="../media/image4235.png"/><Relationship Id="rId1169" Type="http://schemas.openxmlformats.org/officeDocument/2006/relationships/image" Target="../media/image4284.png"/><Relationship Id="rId1376" Type="http://schemas.openxmlformats.org/officeDocument/2006/relationships/customXml" Target="../ink/ink4494.xml"/><Relationship Id="rId301" Type="http://schemas.openxmlformats.org/officeDocument/2006/relationships/customXml" Target="../ink/ink3956.xml"/><Relationship Id="rId953" Type="http://schemas.openxmlformats.org/officeDocument/2006/relationships/customXml" Target="../ink/ink4282.xml"/><Relationship Id="rId1029" Type="http://schemas.openxmlformats.org/officeDocument/2006/relationships/image" Target="../media/image4214.png"/><Relationship Id="rId1236" Type="http://schemas.openxmlformats.org/officeDocument/2006/relationships/customXml" Target="../ink/ink4424.xml"/><Relationship Id="rId82" Type="http://schemas.openxmlformats.org/officeDocument/2006/relationships/image" Target="../media/image3742.png"/><Relationship Id="rId606" Type="http://schemas.openxmlformats.org/officeDocument/2006/relationships/image" Target="../media/image4004.png"/><Relationship Id="rId813" Type="http://schemas.openxmlformats.org/officeDocument/2006/relationships/customXml" Target="../ink/ink4212.xml"/><Relationship Id="rId1303" Type="http://schemas.openxmlformats.org/officeDocument/2006/relationships/image" Target="../media/image4351.png"/><Relationship Id="rId189" Type="http://schemas.openxmlformats.org/officeDocument/2006/relationships/customXml" Target="../ink/ink3900.xml"/><Relationship Id="rId396" Type="http://schemas.openxmlformats.org/officeDocument/2006/relationships/image" Target="../media/image3899.png"/><Relationship Id="rId256" Type="http://schemas.openxmlformats.org/officeDocument/2006/relationships/image" Target="../media/image3829.png"/><Relationship Id="rId463" Type="http://schemas.openxmlformats.org/officeDocument/2006/relationships/customXml" Target="../ink/ink4037.xml"/><Relationship Id="rId670" Type="http://schemas.openxmlformats.org/officeDocument/2006/relationships/image" Target="../media/image4036.png"/><Relationship Id="rId1093" Type="http://schemas.openxmlformats.org/officeDocument/2006/relationships/image" Target="../media/image4246.png"/><Relationship Id="rId116" Type="http://schemas.openxmlformats.org/officeDocument/2006/relationships/image" Target="../media/image3759.png"/><Relationship Id="rId323" Type="http://schemas.openxmlformats.org/officeDocument/2006/relationships/customXml" Target="../ink/ink3967.xml"/><Relationship Id="rId530" Type="http://schemas.openxmlformats.org/officeDocument/2006/relationships/image" Target="../media/image3966.png"/><Relationship Id="rId768" Type="http://schemas.openxmlformats.org/officeDocument/2006/relationships/image" Target="../media/image4085.png"/><Relationship Id="rId975" Type="http://schemas.openxmlformats.org/officeDocument/2006/relationships/customXml" Target="../ink/ink4293.xml"/><Relationship Id="rId1160" Type="http://schemas.openxmlformats.org/officeDocument/2006/relationships/customXml" Target="../ink/ink4386.xml"/><Relationship Id="rId1398" Type="http://schemas.openxmlformats.org/officeDocument/2006/relationships/customXml" Target="../ink/ink4505.xml"/><Relationship Id="rId628" Type="http://schemas.openxmlformats.org/officeDocument/2006/relationships/image" Target="../media/image4015.png"/><Relationship Id="rId835" Type="http://schemas.openxmlformats.org/officeDocument/2006/relationships/customXml" Target="../ink/ink4223.xml"/><Relationship Id="rId1258" Type="http://schemas.openxmlformats.org/officeDocument/2006/relationships/customXml" Target="../ink/ink4435.xml"/><Relationship Id="rId1020" Type="http://schemas.openxmlformats.org/officeDocument/2006/relationships/image" Target="../media/image4210.png"/><Relationship Id="rId1118" Type="http://schemas.openxmlformats.org/officeDocument/2006/relationships/customXml" Target="../ink/ink4365.xml"/><Relationship Id="rId1325" Type="http://schemas.openxmlformats.org/officeDocument/2006/relationships/image" Target="../media/image4362.png"/><Relationship Id="rId902" Type="http://schemas.openxmlformats.org/officeDocument/2006/relationships/image" Target="../media/image4152.png"/><Relationship Id="rId31" Type="http://schemas.openxmlformats.org/officeDocument/2006/relationships/customXml" Target="../ink/ink3821.xml"/><Relationship Id="rId180" Type="http://schemas.openxmlformats.org/officeDocument/2006/relationships/image" Target="../media/image3791.png"/><Relationship Id="rId278" Type="http://schemas.openxmlformats.org/officeDocument/2006/relationships/image" Target="../media/image3840.png"/><Relationship Id="rId485" Type="http://schemas.openxmlformats.org/officeDocument/2006/relationships/customXml" Target="../ink/ink4048.xml"/><Relationship Id="rId692" Type="http://schemas.openxmlformats.org/officeDocument/2006/relationships/image" Target="../media/image4047.png"/><Relationship Id="rId138" Type="http://schemas.openxmlformats.org/officeDocument/2006/relationships/image" Target="../media/image3770.png"/><Relationship Id="rId345" Type="http://schemas.openxmlformats.org/officeDocument/2006/relationships/customXml" Target="../ink/ink3978.xml"/><Relationship Id="rId552" Type="http://schemas.openxmlformats.org/officeDocument/2006/relationships/image" Target="../media/image3977.png"/><Relationship Id="rId997" Type="http://schemas.openxmlformats.org/officeDocument/2006/relationships/customXml" Target="../ink/ink4304.xml"/><Relationship Id="rId1182" Type="http://schemas.openxmlformats.org/officeDocument/2006/relationships/customXml" Target="../ink/ink4397.xml"/><Relationship Id="rId205" Type="http://schemas.openxmlformats.org/officeDocument/2006/relationships/customXml" Target="../ink/ink3908.xml"/><Relationship Id="rId412" Type="http://schemas.openxmlformats.org/officeDocument/2006/relationships/image" Target="../media/image3907.png"/><Relationship Id="rId857" Type="http://schemas.openxmlformats.org/officeDocument/2006/relationships/customXml" Target="../ink/ink4234.xml"/><Relationship Id="rId1042" Type="http://schemas.openxmlformats.org/officeDocument/2006/relationships/customXml" Target="../ink/ink4327.xml"/><Relationship Id="rId717" Type="http://schemas.openxmlformats.org/officeDocument/2006/relationships/customXml" Target="../ink/ink4164.xml"/><Relationship Id="rId924" Type="http://schemas.openxmlformats.org/officeDocument/2006/relationships/image" Target="../media/image4162.png"/><Relationship Id="rId1347" Type="http://schemas.openxmlformats.org/officeDocument/2006/relationships/image" Target="../media/image4373.png"/><Relationship Id="rId53" Type="http://schemas.openxmlformats.org/officeDocument/2006/relationships/customXml" Target="../ink/ink3832.xml"/><Relationship Id="rId1207" Type="http://schemas.openxmlformats.org/officeDocument/2006/relationships/image" Target="../media/image4303.png"/><Relationship Id="rId1414" Type="http://schemas.openxmlformats.org/officeDocument/2006/relationships/customXml" Target="../ink/ink4513.xml"/><Relationship Id="rId367" Type="http://schemas.openxmlformats.org/officeDocument/2006/relationships/customXml" Target="../ink/ink3989.xml"/><Relationship Id="rId574" Type="http://schemas.openxmlformats.org/officeDocument/2006/relationships/image" Target="../media/image3988.png"/><Relationship Id="rId227" Type="http://schemas.openxmlformats.org/officeDocument/2006/relationships/customXml" Target="../ink/ink3919.xml"/><Relationship Id="rId781" Type="http://schemas.openxmlformats.org/officeDocument/2006/relationships/customXml" Target="../ink/ink4196.xml"/><Relationship Id="rId879" Type="http://schemas.openxmlformats.org/officeDocument/2006/relationships/customXml" Target="../ink/ink4245.xml"/><Relationship Id="rId434" Type="http://schemas.openxmlformats.org/officeDocument/2006/relationships/image" Target="../media/image3918.png"/><Relationship Id="rId641" Type="http://schemas.openxmlformats.org/officeDocument/2006/relationships/customXml" Target="../ink/ink4126.xml"/><Relationship Id="rId739" Type="http://schemas.openxmlformats.org/officeDocument/2006/relationships/customXml" Target="../ink/ink4175.xml"/><Relationship Id="rId1064" Type="http://schemas.openxmlformats.org/officeDocument/2006/relationships/customXml" Target="../ink/ink4338.xml"/><Relationship Id="rId1271" Type="http://schemas.openxmlformats.org/officeDocument/2006/relationships/image" Target="../media/image4335.png"/><Relationship Id="rId1369" Type="http://schemas.openxmlformats.org/officeDocument/2006/relationships/image" Target="../media/image4384.png"/><Relationship Id="rId501" Type="http://schemas.openxmlformats.org/officeDocument/2006/relationships/customXml" Target="../ink/ink4056.xml"/><Relationship Id="rId946" Type="http://schemas.openxmlformats.org/officeDocument/2006/relationships/image" Target="../media/image4173.png"/><Relationship Id="rId1131" Type="http://schemas.openxmlformats.org/officeDocument/2006/relationships/image" Target="../media/image4265.png"/><Relationship Id="rId1229" Type="http://schemas.openxmlformats.org/officeDocument/2006/relationships/image" Target="../media/image4314.png"/><Relationship Id="rId75" Type="http://schemas.openxmlformats.org/officeDocument/2006/relationships/customXml" Target="../ink/ink3843.xml"/><Relationship Id="rId806" Type="http://schemas.openxmlformats.org/officeDocument/2006/relationships/image" Target="../media/image4104.png"/><Relationship Id="rId1436" Type="http://schemas.openxmlformats.org/officeDocument/2006/relationships/customXml" Target="../ink/ink4524.xml"/><Relationship Id="rId291" Type="http://schemas.openxmlformats.org/officeDocument/2006/relationships/customXml" Target="../ink/ink3951.xml"/><Relationship Id="rId151" Type="http://schemas.openxmlformats.org/officeDocument/2006/relationships/customXml" Target="../ink/ink3881.xml"/><Relationship Id="rId389" Type="http://schemas.openxmlformats.org/officeDocument/2006/relationships/customXml" Target="../ink/ink4000.xml"/><Relationship Id="rId596" Type="http://schemas.openxmlformats.org/officeDocument/2006/relationships/image" Target="../media/image3999.png"/><Relationship Id="rId249" Type="http://schemas.openxmlformats.org/officeDocument/2006/relationships/customXml" Target="../ink/ink3930.xml"/><Relationship Id="rId456" Type="http://schemas.openxmlformats.org/officeDocument/2006/relationships/image" Target="../media/image3929.png"/><Relationship Id="rId663" Type="http://schemas.openxmlformats.org/officeDocument/2006/relationships/customXml" Target="../ink/ink4137.xml"/><Relationship Id="rId870" Type="http://schemas.openxmlformats.org/officeDocument/2006/relationships/image" Target="../media/image4136.png"/><Relationship Id="rId1086" Type="http://schemas.openxmlformats.org/officeDocument/2006/relationships/customXml" Target="../ink/ink4349.xml"/><Relationship Id="rId1293" Type="http://schemas.openxmlformats.org/officeDocument/2006/relationships/image" Target="../media/image4346.png"/><Relationship Id="rId109" Type="http://schemas.openxmlformats.org/officeDocument/2006/relationships/customXml" Target="../ink/ink3860.xml"/><Relationship Id="rId316" Type="http://schemas.openxmlformats.org/officeDocument/2006/relationships/image" Target="../media/image3859.png"/><Relationship Id="rId523" Type="http://schemas.openxmlformats.org/officeDocument/2006/relationships/customXml" Target="../ink/ink4067.xml"/><Relationship Id="rId968" Type="http://schemas.openxmlformats.org/officeDocument/2006/relationships/image" Target="../media/image4184.png"/><Relationship Id="rId1153" Type="http://schemas.openxmlformats.org/officeDocument/2006/relationships/image" Target="../media/image4276.png"/><Relationship Id="rId97" Type="http://schemas.openxmlformats.org/officeDocument/2006/relationships/customXml" Target="../ink/ink3854.xml"/><Relationship Id="rId730" Type="http://schemas.openxmlformats.org/officeDocument/2006/relationships/image" Target="../media/image4066.png"/><Relationship Id="rId828" Type="http://schemas.openxmlformats.org/officeDocument/2006/relationships/image" Target="../media/image4115.png"/><Relationship Id="rId1013" Type="http://schemas.openxmlformats.org/officeDocument/2006/relationships/customXml" Target="../ink/ink4312.xml"/><Relationship Id="rId1360" Type="http://schemas.openxmlformats.org/officeDocument/2006/relationships/customXml" Target="../ink/ink4486.xml"/><Relationship Id="rId1220" Type="http://schemas.openxmlformats.org/officeDocument/2006/relationships/customXml" Target="../ink/ink4416.xml"/><Relationship Id="rId1318" Type="http://schemas.openxmlformats.org/officeDocument/2006/relationships/customXml" Target="../ink/ink4465.xml"/><Relationship Id="rId24" Type="http://schemas.openxmlformats.org/officeDocument/2006/relationships/image" Target="../media/image3489.png"/><Relationship Id="rId173" Type="http://schemas.openxmlformats.org/officeDocument/2006/relationships/customXml" Target="../ink/ink3892.xml"/><Relationship Id="rId380" Type="http://schemas.openxmlformats.org/officeDocument/2006/relationships/image" Target="../media/image3891.png"/><Relationship Id="rId240" Type="http://schemas.openxmlformats.org/officeDocument/2006/relationships/image" Target="../media/image3821.png"/><Relationship Id="rId478" Type="http://schemas.openxmlformats.org/officeDocument/2006/relationships/image" Target="../media/image3940.png"/><Relationship Id="rId685" Type="http://schemas.openxmlformats.org/officeDocument/2006/relationships/customXml" Target="../ink/ink4148.xml"/><Relationship Id="rId892" Type="http://schemas.openxmlformats.org/officeDocument/2006/relationships/image" Target="../media/image4147.png"/><Relationship Id="rId100" Type="http://schemas.openxmlformats.org/officeDocument/2006/relationships/image" Target="../media/image3751.png"/><Relationship Id="rId338" Type="http://schemas.openxmlformats.org/officeDocument/2006/relationships/image" Target="../media/image3870.png"/><Relationship Id="rId545" Type="http://schemas.openxmlformats.org/officeDocument/2006/relationships/customXml" Target="../ink/ink4078.xml"/><Relationship Id="rId752" Type="http://schemas.openxmlformats.org/officeDocument/2006/relationships/image" Target="../media/image4077.png"/><Relationship Id="rId1175" Type="http://schemas.openxmlformats.org/officeDocument/2006/relationships/image" Target="../media/image4287.png"/><Relationship Id="rId1382" Type="http://schemas.openxmlformats.org/officeDocument/2006/relationships/customXml" Target="../ink/ink4497.xml"/><Relationship Id="rId405" Type="http://schemas.openxmlformats.org/officeDocument/2006/relationships/customXml" Target="../ink/ink4008.xml"/><Relationship Id="rId612" Type="http://schemas.openxmlformats.org/officeDocument/2006/relationships/image" Target="../media/image4007.png"/><Relationship Id="rId1035" Type="http://schemas.openxmlformats.org/officeDocument/2006/relationships/image" Target="../media/image4217.png"/><Relationship Id="rId1242" Type="http://schemas.openxmlformats.org/officeDocument/2006/relationships/customXml" Target="../ink/ink4427.xml"/><Relationship Id="rId917" Type="http://schemas.openxmlformats.org/officeDocument/2006/relationships/customXml" Target="../ink/ink4264.xml"/><Relationship Id="rId1102" Type="http://schemas.openxmlformats.org/officeDocument/2006/relationships/customXml" Target="../ink/ink4357.xml"/><Relationship Id="rId46" Type="http://schemas.openxmlformats.org/officeDocument/2006/relationships/image" Target="../media/image3580.png"/><Relationship Id="rId1407" Type="http://schemas.openxmlformats.org/officeDocument/2006/relationships/image" Target="../media/image4403.png"/><Relationship Id="rId195" Type="http://schemas.openxmlformats.org/officeDocument/2006/relationships/customXml" Target="../ink/ink3903.xml"/><Relationship Id="rId262" Type="http://schemas.openxmlformats.org/officeDocument/2006/relationships/image" Target="../media/image3832.png"/><Relationship Id="rId567" Type="http://schemas.openxmlformats.org/officeDocument/2006/relationships/customXml" Target="../ink/ink4089.xml"/><Relationship Id="rId1197" Type="http://schemas.openxmlformats.org/officeDocument/2006/relationships/image" Target="../media/image4298.png"/><Relationship Id="rId122" Type="http://schemas.openxmlformats.org/officeDocument/2006/relationships/image" Target="../media/image3762.png"/><Relationship Id="rId774" Type="http://schemas.openxmlformats.org/officeDocument/2006/relationships/image" Target="../media/image4088.png"/><Relationship Id="rId981" Type="http://schemas.openxmlformats.org/officeDocument/2006/relationships/customXml" Target="../ink/ink4296.xml"/><Relationship Id="rId1057" Type="http://schemas.openxmlformats.org/officeDocument/2006/relationships/image" Target="../media/image4228.png"/><Relationship Id="rId427" Type="http://schemas.openxmlformats.org/officeDocument/2006/relationships/customXml" Target="../ink/ink4019.xml"/><Relationship Id="rId634" Type="http://schemas.openxmlformats.org/officeDocument/2006/relationships/image" Target="../media/image4018.png"/><Relationship Id="rId841" Type="http://schemas.openxmlformats.org/officeDocument/2006/relationships/customXml" Target="../ink/ink4226.xml"/><Relationship Id="rId1264" Type="http://schemas.openxmlformats.org/officeDocument/2006/relationships/customXml" Target="../ink/ink4438.xml"/><Relationship Id="rId701" Type="http://schemas.openxmlformats.org/officeDocument/2006/relationships/customXml" Target="../ink/ink4156.xml"/><Relationship Id="rId939" Type="http://schemas.openxmlformats.org/officeDocument/2006/relationships/customXml" Target="../ink/ink4275.xml"/><Relationship Id="rId1124" Type="http://schemas.openxmlformats.org/officeDocument/2006/relationships/customXml" Target="../ink/ink4368.xml"/><Relationship Id="rId1331" Type="http://schemas.openxmlformats.org/officeDocument/2006/relationships/image" Target="../media/image4365.png"/><Relationship Id="rId68" Type="http://schemas.openxmlformats.org/officeDocument/2006/relationships/image" Target="../media/image3690.png"/><Relationship Id="rId1429" Type="http://schemas.openxmlformats.org/officeDocument/2006/relationships/image" Target="../media/image4413.png"/><Relationship Id="rId284" Type="http://schemas.openxmlformats.org/officeDocument/2006/relationships/image" Target="../media/image3843.png"/><Relationship Id="rId491" Type="http://schemas.openxmlformats.org/officeDocument/2006/relationships/customXml" Target="../ink/ink4051.xml"/><Relationship Id="rId144" Type="http://schemas.openxmlformats.org/officeDocument/2006/relationships/image" Target="../media/image3773.png"/><Relationship Id="rId589" Type="http://schemas.openxmlformats.org/officeDocument/2006/relationships/customXml" Target="../ink/ink4100.xml"/><Relationship Id="rId796" Type="http://schemas.openxmlformats.org/officeDocument/2006/relationships/image" Target="../media/image4099.png"/><Relationship Id="rId351" Type="http://schemas.openxmlformats.org/officeDocument/2006/relationships/customXml" Target="../ink/ink3981.xml"/><Relationship Id="rId449" Type="http://schemas.openxmlformats.org/officeDocument/2006/relationships/customXml" Target="../ink/ink4030.xml"/><Relationship Id="rId656" Type="http://schemas.openxmlformats.org/officeDocument/2006/relationships/image" Target="../media/image4029.png"/><Relationship Id="rId863" Type="http://schemas.openxmlformats.org/officeDocument/2006/relationships/customXml" Target="../ink/ink4237.xml"/><Relationship Id="rId1079" Type="http://schemas.openxmlformats.org/officeDocument/2006/relationships/image" Target="../media/image4239.png"/><Relationship Id="rId1286" Type="http://schemas.openxmlformats.org/officeDocument/2006/relationships/customXml" Target="../ink/ink4449.xml"/><Relationship Id="rId211" Type="http://schemas.openxmlformats.org/officeDocument/2006/relationships/customXml" Target="../ink/ink3911.xml"/><Relationship Id="rId309" Type="http://schemas.openxmlformats.org/officeDocument/2006/relationships/customXml" Target="../ink/ink3960.xml"/><Relationship Id="rId516" Type="http://schemas.openxmlformats.org/officeDocument/2006/relationships/image" Target="../media/image3959.png"/><Relationship Id="rId1146" Type="http://schemas.openxmlformats.org/officeDocument/2006/relationships/customXml" Target="../ink/ink4379.xml"/><Relationship Id="rId723" Type="http://schemas.openxmlformats.org/officeDocument/2006/relationships/customXml" Target="../ink/ink4167.xml"/><Relationship Id="rId930" Type="http://schemas.openxmlformats.org/officeDocument/2006/relationships/image" Target="../media/image4165.png"/><Relationship Id="rId1006" Type="http://schemas.openxmlformats.org/officeDocument/2006/relationships/image" Target="../media/image4203.png"/><Relationship Id="rId1353" Type="http://schemas.openxmlformats.org/officeDocument/2006/relationships/image" Target="../media/image4376.png"/><Relationship Id="rId1213" Type="http://schemas.openxmlformats.org/officeDocument/2006/relationships/image" Target="../media/image4306.png"/><Relationship Id="rId1420" Type="http://schemas.openxmlformats.org/officeDocument/2006/relationships/customXml" Target="../ink/ink45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82.xml"/><Relationship Id="rId21" Type="http://schemas.openxmlformats.org/officeDocument/2006/relationships/image" Target="../media/image37470.png"/><Relationship Id="rId42" Type="http://schemas.openxmlformats.org/officeDocument/2006/relationships/customXml" Target="../ink/ink4544.xml"/><Relationship Id="rId63" Type="http://schemas.openxmlformats.org/officeDocument/2006/relationships/image" Target="../media/image37710.png"/><Relationship Id="rId84" Type="http://schemas.openxmlformats.org/officeDocument/2006/relationships/customXml" Target="../ink/ink4565.xml"/><Relationship Id="rId138" Type="http://schemas.openxmlformats.org/officeDocument/2006/relationships/image" Target="../media/image38120.png"/><Relationship Id="rId107" Type="http://schemas.openxmlformats.org/officeDocument/2006/relationships/customXml" Target="../ink/ink4577.xml"/><Relationship Id="rId11" Type="http://schemas.openxmlformats.org/officeDocument/2006/relationships/image" Target="../media/image37430.png"/><Relationship Id="rId32" Type="http://schemas.openxmlformats.org/officeDocument/2006/relationships/customXml" Target="../ink/ink4539.xml"/><Relationship Id="rId53" Type="http://schemas.openxmlformats.org/officeDocument/2006/relationships/image" Target="../media/image37650.png"/><Relationship Id="rId74" Type="http://schemas.openxmlformats.org/officeDocument/2006/relationships/customXml" Target="../ink/ink4560.xml"/><Relationship Id="rId128" Type="http://schemas.openxmlformats.org/officeDocument/2006/relationships/image" Target="../media/image38060.png"/><Relationship Id="rId5" Type="http://schemas.openxmlformats.org/officeDocument/2006/relationships/oleObject" Target="../embeddings/oleObject25.bin"/><Relationship Id="rId90" Type="http://schemas.openxmlformats.org/officeDocument/2006/relationships/customXml" Target="../ink/ink4568.xml"/><Relationship Id="rId95" Type="http://schemas.openxmlformats.org/officeDocument/2006/relationships/customXml" Target="../ink/ink4571.xml"/><Relationship Id="rId22" Type="http://schemas.openxmlformats.org/officeDocument/2006/relationships/customXml" Target="../ink/ink4534.xml"/><Relationship Id="rId27" Type="http://schemas.openxmlformats.org/officeDocument/2006/relationships/image" Target="../media/image37510.png"/><Relationship Id="rId43" Type="http://schemas.openxmlformats.org/officeDocument/2006/relationships/image" Target="../media/image37590.png"/><Relationship Id="rId48" Type="http://schemas.openxmlformats.org/officeDocument/2006/relationships/customXml" Target="../ink/ink4547.xml"/><Relationship Id="rId64" Type="http://schemas.openxmlformats.org/officeDocument/2006/relationships/customXml" Target="../ink/ink4555.xml"/><Relationship Id="rId69" Type="http://schemas.openxmlformats.org/officeDocument/2006/relationships/image" Target="../media/image37740.png"/><Relationship Id="rId113" Type="http://schemas.openxmlformats.org/officeDocument/2006/relationships/customXml" Target="../ink/ink4580.xml"/><Relationship Id="rId118" Type="http://schemas.openxmlformats.org/officeDocument/2006/relationships/image" Target="../media/image38010.png"/><Relationship Id="rId134" Type="http://schemas.openxmlformats.org/officeDocument/2006/relationships/image" Target="../media/image38090.png"/><Relationship Id="rId139" Type="http://schemas.openxmlformats.org/officeDocument/2006/relationships/customXml" Target="../ink/ink4593.xml"/><Relationship Id="rId80" Type="http://schemas.openxmlformats.org/officeDocument/2006/relationships/customXml" Target="../ink/ink4563.xml"/><Relationship Id="rId85" Type="http://schemas.openxmlformats.org/officeDocument/2006/relationships/image" Target="../media/image37830.png"/><Relationship Id="rId12" Type="http://schemas.openxmlformats.org/officeDocument/2006/relationships/customXml" Target="../ink/ink4529.xml"/><Relationship Id="rId17" Type="http://schemas.openxmlformats.org/officeDocument/2006/relationships/image" Target="../media/image37450.png"/><Relationship Id="rId33" Type="http://schemas.openxmlformats.org/officeDocument/2006/relationships/image" Target="../media/image37540.png"/><Relationship Id="rId38" Type="http://schemas.openxmlformats.org/officeDocument/2006/relationships/customXml" Target="../ink/ink4542.xml"/><Relationship Id="rId59" Type="http://schemas.openxmlformats.org/officeDocument/2006/relationships/image" Target="../media/image37680.png"/><Relationship Id="rId103" Type="http://schemas.openxmlformats.org/officeDocument/2006/relationships/customXml" Target="../ink/ink4575.xml"/><Relationship Id="rId108" Type="http://schemas.openxmlformats.org/officeDocument/2006/relationships/image" Target="../media/image37950.png"/><Relationship Id="rId124" Type="http://schemas.openxmlformats.org/officeDocument/2006/relationships/image" Target="../media/image38040.png"/><Relationship Id="rId129" Type="http://schemas.openxmlformats.org/officeDocument/2006/relationships/customXml" Target="../ink/ink4588.xml"/><Relationship Id="rId54" Type="http://schemas.openxmlformats.org/officeDocument/2006/relationships/customXml" Target="../ink/ink4550.xml"/><Relationship Id="rId70" Type="http://schemas.openxmlformats.org/officeDocument/2006/relationships/customXml" Target="../ink/ink4558.xml"/><Relationship Id="rId75" Type="http://schemas.openxmlformats.org/officeDocument/2006/relationships/image" Target="../media/image37770.png"/><Relationship Id="rId91" Type="http://schemas.openxmlformats.org/officeDocument/2006/relationships/image" Target="../media/image37860.png"/><Relationship Id="rId96" Type="http://schemas.openxmlformats.org/officeDocument/2006/relationships/image" Target="../media/image37880.png"/><Relationship Id="rId140" Type="http://schemas.openxmlformats.org/officeDocument/2006/relationships/image" Target="../media/image38130.png"/><Relationship Id="rId145" Type="http://schemas.openxmlformats.org/officeDocument/2006/relationships/customXml" Target="../ink/ink459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21.wmf"/><Relationship Id="rId23" Type="http://schemas.openxmlformats.org/officeDocument/2006/relationships/image" Target="../media/image37480.png"/><Relationship Id="rId28" Type="http://schemas.openxmlformats.org/officeDocument/2006/relationships/customXml" Target="../ink/ink4537.xml"/><Relationship Id="rId49" Type="http://schemas.openxmlformats.org/officeDocument/2006/relationships/image" Target="../media/image37630.png"/><Relationship Id="rId114" Type="http://schemas.openxmlformats.org/officeDocument/2006/relationships/image" Target="../media/image37980.png"/><Relationship Id="rId119" Type="http://schemas.openxmlformats.org/officeDocument/2006/relationships/customXml" Target="../ink/ink4583.xml"/><Relationship Id="rId44" Type="http://schemas.openxmlformats.org/officeDocument/2006/relationships/customXml" Target="../ink/ink4545.xml"/><Relationship Id="rId60" Type="http://schemas.openxmlformats.org/officeDocument/2006/relationships/customXml" Target="../ink/ink4553.xml"/><Relationship Id="rId65" Type="http://schemas.openxmlformats.org/officeDocument/2006/relationships/image" Target="../media/image37720.png"/><Relationship Id="rId81" Type="http://schemas.openxmlformats.org/officeDocument/2006/relationships/image" Target="../media/image37810.png"/><Relationship Id="rId86" Type="http://schemas.openxmlformats.org/officeDocument/2006/relationships/customXml" Target="../ink/ink4566.xml"/><Relationship Id="rId130" Type="http://schemas.openxmlformats.org/officeDocument/2006/relationships/image" Target="../media/image38070.png"/><Relationship Id="rId135" Type="http://schemas.openxmlformats.org/officeDocument/2006/relationships/customXml" Target="../ink/ink4591.xml"/><Relationship Id="rId13" Type="http://schemas.openxmlformats.org/officeDocument/2006/relationships/image" Target="../media/image2012.png"/><Relationship Id="rId18" Type="http://schemas.openxmlformats.org/officeDocument/2006/relationships/customXml" Target="../ink/ink4532.xml"/><Relationship Id="rId39" Type="http://schemas.openxmlformats.org/officeDocument/2006/relationships/image" Target="../media/image37570.png"/><Relationship Id="rId109" Type="http://schemas.openxmlformats.org/officeDocument/2006/relationships/customXml" Target="../ink/ink4578.xml"/><Relationship Id="rId34" Type="http://schemas.openxmlformats.org/officeDocument/2006/relationships/customXml" Target="../ink/ink4540.xml"/><Relationship Id="rId50" Type="http://schemas.openxmlformats.org/officeDocument/2006/relationships/customXml" Target="../ink/ink4548.xml"/><Relationship Id="rId55" Type="http://schemas.openxmlformats.org/officeDocument/2006/relationships/image" Target="../media/image37660.png"/><Relationship Id="rId76" Type="http://schemas.openxmlformats.org/officeDocument/2006/relationships/customXml" Target="../ink/ink4561.xml"/><Relationship Id="rId97" Type="http://schemas.openxmlformats.org/officeDocument/2006/relationships/customXml" Target="../ink/ink4572.xml"/><Relationship Id="rId104" Type="http://schemas.openxmlformats.org/officeDocument/2006/relationships/image" Target="../media/image37930.png"/><Relationship Id="rId120" Type="http://schemas.openxmlformats.org/officeDocument/2006/relationships/image" Target="../media/image38020.png"/><Relationship Id="rId125" Type="http://schemas.openxmlformats.org/officeDocument/2006/relationships/customXml" Target="../ink/ink4586.xml"/><Relationship Id="rId141" Type="http://schemas.openxmlformats.org/officeDocument/2006/relationships/customXml" Target="../ink/ink4594.xml"/><Relationship Id="rId146" Type="http://schemas.openxmlformats.org/officeDocument/2006/relationships/image" Target="../media/image38160.png"/><Relationship Id="rId7" Type="http://schemas.openxmlformats.org/officeDocument/2006/relationships/image" Target="NULL"/><Relationship Id="rId71" Type="http://schemas.openxmlformats.org/officeDocument/2006/relationships/image" Target="../media/image37750.png"/><Relationship Id="rId92" Type="http://schemas.openxmlformats.org/officeDocument/2006/relationships/customXml" Target="../ink/ink4569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37520.png"/><Relationship Id="rId24" Type="http://schemas.openxmlformats.org/officeDocument/2006/relationships/customXml" Target="../ink/ink4535.xml"/><Relationship Id="rId40" Type="http://schemas.openxmlformats.org/officeDocument/2006/relationships/customXml" Target="../ink/ink4543.xml"/><Relationship Id="rId45" Type="http://schemas.openxmlformats.org/officeDocument/2006/relationships/image" Target="../media/image37610.png"/><Relationship Id="rId66" Type="http://schemas.openxmlformats.org/officeDocument/2006/relationships/customXml" Target="../ink/ink4556.xml"/><Relationship Id="rId87" Type="http://schemas.openxmlformats.org/officeDocument/2006/relationships/image" Target="../media/image37840.png"/><Relationship Id="rId110" Type="http://schemas.openxmlformats.org/officeDocument/2006/relationships/image" Target="../media/image37960.png"/><Relationship Id="rId115" Type="http://schemas.openxmlformats.org/officeDocument/2006/relationships/customXml" Target="../ink/ink4581.xml"/><Relationship Id="rId131" Type="http://schemas.openxmlformats.org/officeDocument/2006/relationships/customXml" Target="../ink/ink4589.xml"/><Relationship Id="rId136" Type="http://schemas.openxmlformats.org/officeDocument/2006/relationships/image" Target="../media/image38110.png"/><Relationship Id="rId61" Type="http://schemas.openxmlformats.org/officeDocument/2006/relationships/image" Target="../media/image37690.png"/><Relationship Id="rId82" Type="http://schemas.openxmlformats.org/officeDocument/2006/relationships/customXml" Target="../ink/ink4564.xml"/><Relationship Id="rId19" Type="http://schemas.openxmlformats.org/officeDocument/2006/relationships/image" Target="../media/image37460.png"/><Relationship Id="rId14" Type="http://schemas.openxmlformats.org/officeDocument/2006/relationships/customXml" Target="../ink/ink4530.xml"/><Relationship Id="rId30" Type="http://schemas.openxmlformats.org/officeDocument/2006/relationships/customXml" Target="../ink/ink4538.xml"/><Relationship Id="rId35" Type="http://schemas.openxmlformats.org/officeDocument/2006/relationships/image" Target="../media/image37550.png"/><Relationship Id="rId56" Type="http://schemas.openxmlformats.org/officeDocument/2006/relationships/customXml" Target="../ink/ink4551.xml"/><Relationship Id="rId77" Type="http://schemas.openxmlformats.org/officeDocument/2006/relationships/image" Target="../media/image37780.png"/><Relationship Id="rId100" Type="http://schemas.openxmlformats.org/officeDocument/2006/relationships/image" Target="../media/image37910.png"/><Relationship Id="rId105" Type="http://schemas.openxmlformats.org/officeDocument/2006/relationships/customXml" Target="../ink/ink4576.xml"/><Relationship Id="rId126" Type="http://schemas.openxmlformats.org/officeDocument/2006/relationships/image" Target="../media/image38050.png"/><Relationship Id="rId147" Type="http://schemas.openxmlformats.org/officeDocument/2006/relationships/customXml" Target="../ink/ink4597.xml"/><Relationship Id="rId8" Type="http://schemas.openxmlformats.org/officeDocument/2006/relationships/customXml" Target="../ink/ink4527.xml"/><Relationship Id="rId51" Type="http://schemas.openxmlformats.org/officeDocument/2006/relationships/image" Target="../media/image37640.png"/><Relationship Id="rId72" Type="http://schemas.openxmlformats.org/officeDocument/2006/relationships/customXml" Target="../ink/ink4559.xml"/><Relationship Id="rId93" Type="http://schemas.openxmlformats.org/officeDocument/2006/relationships/customXml" Target="../ink/ink4570.xml"/><Relationship Id="rId98" Type="http://schemas.openxmlformats.org/officeDocument/2006/relationships/image" Target="../media/image37890.png"/><Relationship Id="rId121" Type="http://schemas.openxmlformats.org/officeDocument/2006/relationships/customXml" Target="../ink/ink4584.xml"/><Relationship Id="rId142" Type="http://schemas.openxmlformats.org/officeDocument/2006/relationships/image" Target="../media/image38140.png"/><Relationship Id="rId3" Type="http://schemas.openxmlformats.org/officeDocument/2006/relationships/oleObject" Target="../embeddings/oleObject24.bin"/><Relationship Id="rId25" Type="http://schemas.openxmlformats.org/officeDocument/2006/relationships/image" Target="../media/image37490.png"/><Relationship Id="rId46" Type="http://schemas.openxmlformats.org/officeDocument/2006/relationships/customXml" Target="../ink/ink4546.xml"/><Relationship Id="rId67" Type="http://schemas.openxmlformats.org/officeDocument/2006/relationships/image" Target="../media/image37730.png"/><Relationship Id="rId116" Type="http://schemas.openxmlformats.org/officeDocument/2006/relationships/image" Target="../media/image37990.png"/><Relationship Id="rId137" Type="http://schemas.openxmlformats.org/officeDocument/2006/relationships/customXml" Target="../ink/ink4592.xml"/><Relationship Id="rId20" Type="http://schemas.openxmlformats.org/officeDocument/2006/relationships/customXml" Target="../ink/ink4533.xml"/><Relationship Id="rId41" Type="http://schemas.openxmlformats.org/officeDocument/2006/relationships/image" Target="../media/image37580.png"/><Relationship Id="rId62" Type="http://schemas.openxmlformats.org/officeDocument/2006/relationships/customXml" Target="../ink/ink4554.xml"/><Relationship Id="rId83" Type="http://schemas.openxmlformats.org/officeDocument/2006/relationships/image" Target="../media/image37820.png"/><Relationship Id="rId88" Type="http://schemas.openxmlformats.org/officeDocument/2006/relationships/customXml" Target="../ink/ink4567.xml"/><Relationship Id="rId111" Type="http://schemas.openxmlformats.org/officeDocument/2006/relationships/customXml" Target="../ink/ink4579.xml"/><Relationship Id="rId132" Type="http://schemas.openxmlformats.org/officeDocument/2006/relationships/image" Target="../media/image38080.png"/><Relationship Id="rId15" Type="http://schemas.openxmlformats.org/officeDocument/2006/relationships/image" Target="../media/image37440.png"/><Relationship Id="rId36" Type="http://schemas.openxmlformats.org/officeDocument/2006/relationships/customXml" Target="../ink/ink4541.xml"/><Relationship Id="rId57" Type="http://schemas.openxmlformats.org/officeDocument/2006/relationships/image" Target="../media/image37670.png"/><Relationship Id="rId106" Type="http://schemas.openxmlformats.org/officeDocument/2006/relationships/image" Target="../media/image37940.png"/><Relationship Id="rId127" Type="http://schemas.openxmlformats.org/officeDocument/2006/relationships/customXml" Target="../ink/ink4587.xml"/><Relationship Id="rId10" Type="http://schemas.openxmlformats.org/officeDocument/2006/relationships/customXml" Target="../ink/ink4528.xml"/><Relationship Id="rId31" Type="http://schemas.openxmlformats.org/officeDocument/2006/relationships/image" Target="../media/image37530.png"/><Relationship Id="rId52" Type="http://schemas.openxmlformats.org/officeDocument/2006/relationships/customXml" Target="../ink/ink4549.xml"/><Relationship Id="rId73" Type="http://schemas.openxmlformats.org/officeDocument/2006/relationships/image" Target="../media/image37760.png"/><Relationship Id="rId78" Type="http://schemas.openxmlformats.org/officeDocument/2006/relationships/customXml" Target="../ink/ink4562.xml"/><Relationship Id="rId94" Type="http://schemas.openxmlformats.org/officeDocument/2006/relationships/image" Target="../media/image37870.png"/><Relationship Id="rId99" Type="http://schemas.openxmlformats.org/officeDocument/2006/relationships/customXml" Target="../ink/ink4573.xml"/><Relationship Id="rId101" Type="http://schemas.openxmlformats.org/officeDocument/2006/relationships/customXml" Target="../ink/ink4574.xml"/><Relationship Id="rId122" Type="http://schemas.openxmlformats.org/officeDocument/2006/relationships/image" Target="../media/image38030.png"/><Relationship Id="rId143" Type="http://schemas.openxmlformats.org/officeDocument/2006/relationships/customXml" Target="../ink/ink4595.xml"/><Relationship Id="rId148" Type="http://schemas.openxmlformats.org/officeDocument/2006/relationships/image" Target="../media/image38170.png"/><Relationship Id="rId4" Type="http://schemas.openxmlformats.org/officeDocument/2006/relationships/image" Target="../media/image4420.wmf"/><Relationship Id="rId9" Type="http://schemas.openxmlformats.org/officeDocument/2006/relationships/image" Target="../media/image37420.png"/><Relationship Id="rId26" Type="http://schemas.openxmlformats.org/officeDocument/2006/relationships/customXml" Target="../ink/ink4536.xml"/><Relationship Id="rId47" Type="http://schemas.openxmlformats.org/officeDocument/2006/relationships/image" Target="../media/image37620.png"/><Relationship Id="rId68" Type="http://schemas.openxmlformats.org/officeDocument/2006/relationships/customXml" Target="../ink/ink4557.xml"/><Relationship Id="rId89" Type="http://schemas.openxmlformats.org/officeDocument/2006/relationships/image" Target="../media/image37850.png"/><Relationship Id="rId112" Type="http://schemas.openxmlformats.org/officeDocument/2006/relationships/image" Target="../media/image37970.png"/><Relationship Id="rId133" Type="http://schemas.openxmlformats.org/officeDocument/2006/relationships/customXml" Target="../ink/ink4590.xml"/><Relationship Id="rId16" Type="http://schemas.openxmlformats.org/officeDocument/2006/relationships/customXml" Target="../ink/ink4531.xml"/><Relationship Id="rId37" Type="http://schemas.openxmlformats.org/officeDocument/2006/relationships/image" Target="../media/image37560.png"/><Relationship Id="rId58" Type="http://schemas.openxmlformats.org/officeDocument/2006/relationships/customXml" Target="../ink/ink4552.xml"/><Relationship Id="rId79" Type="http://schemas.openxmlformats.org/officeDocument/2006/relationships/image" Target="../media/image37790.png"/><Relationship Id="rId102" Type="http://schemas.openxmlformats.org/officeDocument/2006/relationships/image" Target="../media/image37920.png"/><Relationship Id="rId123" Type="http://schemas.openxmlformats.org/officeDocument/2006/relationships/customXml" Target="../ink/ink4585.xml"/><Relationship Id="rId144" Type="http://schemas.openxmlformats.org/officeDocument/2006/relationships/image" Target="../media/image38150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610.xml"/><Relationship Id="rId21" Type="http://schemas.openxmlformats.org/officeDocument/2006/relationships/image" Target="../media/image38280.png"/><Relationship Id="rId42" Type="http://schemas.openxmlformats.org/officeDocument/2006/relationships/customXml" Target="../ink/ink4618.xml"/><Relationship Id="rId47" Type="http://schemas.openxmlformats.org/officeDocument/2006/relationships/image" Target="../media/image38430.png"/><Relationship Id="rId63" Type="http://schemas.openxmlformats.org/officeDocument/2006/relationships/image" Target="../media/image38520.png"/><Relationship Id="rId68" Type="http://schemas.openxmlformats.org/officeDocument/2006/relationships/customXml" Target="../ink/ink4631.xml"/><Relationship Id="rId7" Type="http://schemas.openxmlformats.org/officeDocument/2006/relationships/image" Target="../media/image38210.png"/><Relationship Id="rId2" Type="http://schemas.openxmlformats.org/officeDocument/2006/relationships/customXml" Target="../ink/ink4598.xml"/><Relationship Id="rId16" Type="http://schemas.openxmlformats.org/officeDocument/2006/relationships/customXml" Target="../ink/ink4605.xml"/><Relationship Id="rId29" Type="http://schemas.openxmlformats.org/officeDocument/2006/relationships/image" Target="../media/image38330.png"/><Relationship Id="rId11" Type="http://schemas.openxmlformats.org/officeDocument/2006/relationships/image" Target="../media/image38230.png"/><Relationship Id="rId24" Type="http://schemas.openxmlformats.org/officeDocument/2006/relationships/customXml" Target="../ink/ink4609.xml"/><Relationship Id="rId32" Type="http://schemas.openxmlformats.org/officeDocument/2006/relationships/customXml" Target="../ink/ink4613.xml"/><Relationship Id="rId37" Type="http://schemas.openxmlformats.org/officeDocument/2006/relationships/image" Target="../media/image38370.png"/><Relationship Id="rId40" Type="http://schemas.openxmlformats.org/officeDocument/2006/relationships/customXml" Target="../ink/ink4617.xml"/><Relationship Id="rId45" Type="http://schemas.openxmlformats.org/officeDocument/2006/relationships/image" Target="../media/image38420.png"/><Relationship Id="rId53" Type="http://schemas.openxmlformats.org/officeDocument/2006/relationships/image" Target="../media/image38460.png"/><Relationship Id="rId58" Type="http://schemas.openxmlformats.org/officeDocument/2006/relationships/customXml" Target="../ink/ink4626.xml"/><Relationship Id="rId66" Type="http://schemas.openxmlformats.org/officeDocument/2006/relationships/customXml" Target="../ink/ink4630.xml"/><Relationship Id="rId5" Type="http://schemas.openxmlformats.org/officeDocument/2006/relationships/image" Target="../media/image38190.png"/><Relationship Id="rId61" Type="http://schemas.openxmlformats.org/officeDocument/2006/relationships/image" Target="../media/image38510.png"/><Relationship Id="rId19" Type="http://schemas.openxmlformats.org/officeDocument/2006/relationships/image" Target="../media/image38270.png"/><Relationship Id="rId14" Type="http://schemas.openxmlformats.org/officeDocument/2006/relationships/customXml" Target="../ink/ink4604.xml"/><Relationship Id="rId22" Type="http://schemas.openxmlformats.org/officeDocument/2006/relationships/customXml" Target="../ink/ink4608.xml"/><Relationship Id="rId27" Type="http://schemas.openxmlformats.org/officeDocument/2006/relationships/image" Target="../media/image38320.png"/><Relationship Id="rId30" Type="http://schemas.openxmlformats.org/officeDocument/2006/relationships/customXml" Target="../ink/ink4612.xml"/><Relationship Id="rId35" Type="http://schemas.openxmlformats.org/officeDocument/2006/relationships/image" Target="../media/image38360.png"/><Relationship Id="rId43" Type="http://schemas.openxmlformats.org/officeDocument/2006/relationships/image" Target="../media/image38410.png"/><Relationship Id="rId48" Type="http://schemas.openxmlformats.org/officeDocument/2006/relationships/customXml" Target="../ink/ink4621.xml"/><Relationship Id="rId56" Type="http://schemas.openxmlformats.org/officeDocument/2006/relationships/customXml" Target="../ink/ink4625.xml"/><Relationship Id="rId64" Type="http://schemas.openxmlformats.org/officeDocument/2006/relationships/customXml" Target="../ink/ink4629.xml"/><Relationship Id="rId69" Type="http://schemas.openxmlformats.org/officeDocument/2006/relationships/image" Target="../media/image38540.png"/><Relationship Id="rId8" Type="http://schemas.openxmlformats.org/officeDocument/2006/relationships/customXml" Target="../ink/ink4601.xml"/><Relationship Id="rId51" Type="http://schemas.openxmlformats.org/officeDocument/2006/relationships/image" Target="../media/image38450.png"/><Relationship Id="rId3" Type="http://schemas.openxmlformats.org/officeDocument/2006/relationships/image" Target="../media/image38180.png"/><Relationship Id="rId12" Type="http://schemas.openxmlformats.org/officeDocument/2006/relationships/customXml" Target="../ink/ink4603.xml"/><Relationship Id="rId17" Type="http://schemas.openxmlformats.org/officeDocument/2006/relationships/image" Target="../media/image38260.png"/><Relationship Id="rId25" Type="http://schemas.openxmlformats.org/officeDocument/2006/relationships/image" Target="../media/image38310.png"/><Relationship Id="rId33" Type="http://schemas.openxmlformats.org/officeDocument/2006/relationships/image" Target="../media/image38350.png"/><Relationship Id="rId38" Type="http://schemas.openxmlformats.org/officeDocument/2006/relationships/customXml" Target="../ink/ink4616.xml"/><Relationship Id="rId46" Type="http://schemas.openxmlformats.org/officeDocument/2006/relationships/customXml" Target="../ink/ink4620.xml"/><Relationship Id="rId59" Type="http://schemas.openxmlformats.org/officeDocument/2006/relationships/image" Target="../media/image38490.png"/><Relationship Id="rId67" Type="http://schemas.openxmlformats.org/officeDocument/2006/relationships/image" Target="../media/image2012.png"/><Relationship Id="rId20" Type="http://schemas.openxmlformats.org/officeDocument/2006/relationships/customXml" Target="../ink/ink4607.xml"/><Relationship Id="rId41" Type="http://schemas.openxmlformats.org/officeDocument/2006/relationships/image" Target="../media/image38390.png"/><Relationship Id="rId54" Type="http://schemas.openxmlformats.org/officeDocument/2006/relationships/customXml" Target="../ink/ink4624.xml"/><Relationship Id="rId62" Type="http://schemas.openxmlformats.org/officeDocument/2006/relationships/customXml" Target="../ink/ink4628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600.xml"/><Relationship Id="rId15" Type="http://schemas.openxmlformats.org/officeDocument/2006/relationships/image" Target="../media/image38250.png"/><Relationship Id="rId23" Type="http://schemas.openxmlformats.org/officeDocument/2006/relationships/image" Target="../media/image38290.png"/><Relationship Id="rId28" Type="http://schemas.openxmlformats.org/officeDocument/2006/relationships/customXml" Target="../ink/ink4611.xml"/><Relationship Id="rId36" Type="http://schemas.openxmlformats.org/officeDocument/2006/relationships/customXml" Target="../ink/ink4615.xml"/><Relationship Id="rId49" Type="http://schemas.openxmlformats.org/officeDocument/2006/relationships/image" Target="../media/image38440.png"/><Relationship Id="rId57" Type="http://schemas.openxmlformats.org/officeDocument/2006/relationships/image" Target="../media/image38480.png"/><Relationship Id="rId10" Type="http://schemas.openxmlformats.org/officeDocument/2006/relationships/customXml" Target="../ink/ink4602.xml"/><Relationship Id="rId31" Type="http://schemas.openxmlformats.org/officeDocument/2006/relationships/image" Target="../media/image38340.png"/><Relationship Id="rId44" Type="http://schemas.openxmlformats.org/officeDocument/2006/relationships/customXml" Target="../ink/ink4619.xml"/><Relationship Id="rId52" Type="http://schemas.openxmlformats.org/officeDocument/2006/relationships/customXml" Target="../ink/ink4623.xml"/><Relationship Id="rId60" Type="http://schemas.openxmlformats.org/officeDocument/2006/relationships/customXml" Target="../ink/ink4627.xml"/><Relationship Id="rId65" Type="http://schemas.openxmlformats.org/officeDocument/2006/relationships/image" Target="../media/image38530.png"/><Relationship Id="rId4" Type="http://schemas.openxmlformats.org/officeDocument/2006/relationships/customXml" Target="../ink/ink4599.xml"/><Relationship Id="rId9" Type="http://schemas.openxmlformats.org/officeDocument/2006/relationships/image" Target="../media/image38220.png"/><Relationship Id="rId13" Type="http://schemas.openxmlformats.org/officeDocument/2006/relationships/image" Target="../media/image38240.png"/><Relationship Id="rId18" Type="http://schemas.openxmlformats.org/officeDocument/2006/relationships/customXml" Target="../ink/ink4606.xml"/><Relationship Id="rId39" Type="http://schemas.openxmlformats.org/officeDocument/2006/relationships/image" Target="../media/image38380.png"/><Relationship Id="rId34" Type="http://schemas.openxmlformats.org/officeDocument/2006/relationships/customXml" Target="../ink/ink4614.xml"/><Relationship Id="rId50" Type="http://schemas.openxmlformats.org/officeDocument/2006/relationships/customXml" Target="../ink/ink4622.xml"/><Relationship Id="rId55" Type="http://schemas.openxmlformats.org/officeDocument/2006/relationships/image" Target="../media/image384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84.xml"/><Relationship Id="rId299" Type="http://schemas.openxmlformats.org/officeDocument/2006/relationships/customXml" Target="../ink/ink4775.xml"/><Relationship Id="rId21" Type="http://schemas.openxmlformats.org/officeDocument/2006/relationships/customXml" Target="../ink/ink4636.xml"/><Relationship Id="rId63" Type="http://schemas.openxmlformats.org/officeDocument/2006/relationships/customXml" Target="../ink/ink4657.xml"/><Relationship Id="rId159" Type="http://schemas.openxmlformats.org/officeDocument/2006/relationships/customXml" Target="../ink/ink4705.xml"/><Relationship Id="rId324" Type="http://schemas.openxmlformats.org/officeDocument/2006/relationships/customXml" Target="../ink/ink4788.xml"/><Relationship Id="rId366" Type="http://schemas.openxmlformats.org/officeDocument/2006/relationships/image" Target="../media/image40500.png"/><Relationship Id="rId170" Type="http://schemas.openxmlformats.org/officeDocument/2006/relationships/image" Target="../media/image39450.png"/><Relationship Id="rId226" Type="http://schemas.openxmlformats.org/officeDocument/2006/relationships/image" Target="../media/image39760.png"/><Relationship Id="rId268" Type="http://schemas.openxmlformats.org/officeDocument/2006/relationships/image" Target="../media/image39990.png"/><Relationship Id="rId32" Type="http://schemas.openxmlformats.org/officeDocument/2006/relationships/image" Target="../media/image38680.png"/><Relationship Id="rId74" Type="http://schemas.openxmlformats.org/officeDocument/2006/relationships/image" Target="../media/image38920.png"/><Relationship Id="rId128" Type="http://schemas.openxmlformats.org/officeDocument/2006/relationships/image" Target="../media/image39220.png"/><Relationship Id="rId335" Type="http://schemas.openxmlformats.org/officeDocument/2006/relationships/image" Target="../media/image40350.png"/><Relationship Id="rId5" Type="http://schemas.openxmlformats.org/officeDocument/2006/relationships/image" Target="../media/image4422.wmf"/><Relationship Id="rId181" Type="http://schemas.openxmlformats.org/officeDocument/2006/relationships/customXml" Target="../ink/ink4716.xml"/><Relationship Id="rId237" Type="http://schemas.openxmlformats.org/officeDocument/2006/relationships/customXml" Target="../ink/ink4744.xml"/><Relationship Id="rId279" Type="http://schemas.openxmlformats.org/officeDocument/2006/relationships/customXml" Target="../ink/ink4765.xml"/><Relationship Id="rId43" Type="http://schemas.openxmlformats.org/officeDocument/2006/relationships/customXml" Target="../ink/ink4647.xml"/><Relationship Id="rId139" Type="http://schemas.openxmlformats.org/officeDocument/2006/relationships/customXml" Target="../ink/ink4695.xml"/><Relationship Id="rId290" Type="http://schemas.openxmlformats.org/officeDocument/2006/relationships/image" Target="../media/image40110.png"/><Relationship Id="rId304" Type="http://schemas.openxmlformats.org/officeDocument/2006/relationships/image" Target="../media/image40180.png"/><Relationship Id="rId346" Type="http://schemas.openxmlformats.org/officeDocument/2006/relationships/customXml" Target="../ink/ink4799.xml"/><Relationship Id="rId85" Type="http://schemas.openxmlformats.org/officeDocument/2006/relationships/customXml" Target="../ink/ink4668.xml"/><Relationship Id="rId150" Type="http://schemas.openxmlformats.org/officeDocument/2006/relationships/image" Target="../media/image39340.png"/><Relationship Id="rId192" Type="http://schemas.openxmlformats.org/officeDocument/2006/relationships/image" Target="../media/image39570.png"/><Relationship Id="rId206" Type="http://schemas.openxmlformats.org/officeDocument/2006/relationships/image" Target="../media/image39650.png"/><Relationship Id="rId248" Type="http://schemas.openxmlformats.org/officeDocument/2006/relationships/image" Target="../media/image39880.png"/><Relationship Id="rId12" Type="http://schemas.openxmlformats.org/officeDocument/2006/relationships/image" Target="NULL"/><Relationship Id="rId108" Type="http://schemas.openxmlformats.org/officeDocument/2006/relationships/image" Target="../media/image39110.png"/><Relationship Id="rId315" Type="http://schemas.openxmlformats.org/officeDocument/2006/relationships/image" Target="../media/image40240.png"/><Relationship Id="rId357" Type="http://schemas.openxmlformats.org/officeDocument/2006/relationships/image" Target="../media/image40460.png"/><Relationship Id="rId54" Type="http://schemas.openxmlformats.org/officeDocument/2006/relationships/image" Target="../media/image38810.png"/><Relationship Id="rId96" Type="http://schemas.openxmlformats.org/officeDocument/2006/relationships/image" Target="../media/image39040.png"/><Relationship Id="rId161" Type="http://schemas.openxmlformats.org/officeDocument/2006/relationships/customXml" Target="../ink/ink4706.xml"/><Relationship Id="rId217" Type="http://schemas.openxmlformats.org/officeDocument/2006/relationships/customXml" Target="../ink/ink4734.xml"/><Relationship Id="rId259" Type="http://schemas.openxmlformats.org/officeDocument/2006/relationships/customXml" Target="../ink/ink4755.xml"/><Relationship Id="rId23" Type="http://schemas.openxmlformats.org/officeDocument/2006/relationships/customXml" Target="../ink/ink4637.xml"/><Relationship Id="rId119" Type="http://schemas.openxmlformats.org/officeDocument/2006/relationships/customXml" Target="../ink/ink4685.xml"/><Relationship Id="rId270" Type="http://schemas.openxmlformats.org/officeDocument/2006/relationships/image" Target="../media/image40010.png"/><Relationship Id="rId326" Type="http://schemas.openxmlformats.org/officeDocument/2006/relationships/customXml" Target="../ink/ink4789.xml"/><Relationship Id="rId65" Type="http://schemas.openxmlformats.org/officeDocument/2006/relationships/customXml" Target="../ink/ink4658.xml"/><Relationship Id="rId130" Type="http://schemas.openxmlformats.org/officeDocument/2006/relationships/image" Target="../media/image39230.png"/><Relationship Id="rId172" Type="http://schemas.openxmlformats.org/officeDocument/2006/relationships/image" Target="../media/image39460.png"/><Relationship Id="rId228" Type="http://schemas.openxmlformats.org/officeDocument/2006/relationships/image" Target="../media/image39770.png"/><Relationship Id="rId281" Type="http://schemas.openxmlformats.org/officeDocument/2006/relationships/customXml" Target="../ink/ink4766.xml"/><Relationship Id="rId337" Type="http://schemas.openxmlformats.org/officeDocument/2006/relationships/image" Target="../media/image40360.png"/><Relationship Id="rId34" Type="http://schemas.openxmlformats.org/officeDocument/2006/relationships/image" Target="../media/image38690.png"/><Relationship Id="rId76" Type="http://schemas.openxmlformats.org/officeDocument/2006/relationships/image" Target="../media/image38930.png"/><Relationship Id="rId141" Type="http://schemas.openxmlformats.org/officeDocument/2006/relationships/customXml" Target="../ink/ink4696.xml"/><Relationship Id="rId7" Type="http://schemas.openxmlformats.org/officeDocument/2006/relationships/image" Target="../media/image4423.wmf"/><Relationship Id="rId183" Type="http://schemas.openxmlformats.org/officeDocument/2006/relationships/customXml" Target="../ink/ink4717.xml"/><Relationship Id="rId239" Type="http://schemas.openxmlformats.org/officeDocument/2006/relationships/customXml" Target="../ink/ink4745.xml"/><Relationship Id="rId250" Type="http://schemas.openxmlformats.org/officeDocument/2006/relationships/image" Target="../media/image39890.png"/><Relationship Id="rId292" Type="http://schemas.openxmlformats.org/officeDocument/2006/relationships/image" Target="../media/image40120.png"/><Relationship Id="rId306" Type="http://schemas.openxmlformats.org/officeDocument/2006/relationships/customXml" Target="../ink/ink4779.xml"/><Relationship Id="rId45" Type="http://schemas.openxmlformats.org/officeDocument/2006/relationships/customXml" Target="../ink/ink4648.xml"/><Relationship Id="rId87" Type="http://schemas.openxmlformats.org/officeDocument/2006/relationships/customXml" Target="../ink/ink4669.xml"/><Relationship Id="rId110" Type="http://schemas.openxmlformats.org/officeDocument/2006/relationships/image" Target="../media/image39120.png"/><Relationship Id="rId348" Type="http://schemas.openxmlformats.org/officeDocument/2006/relationships/customXml" Target="../ink/ink4800.xml"/><Relationship Id="rId152" Type="http://schemas.openxmlformats.org/officeDocument/2006/relationships/image" Target="../media/image39350.png"/><Relationship Id="rId194" Type="http://schemas.openxmlformats.org/officeDocument/2006/relationships/image" Target="../media/image39580.png"/><Relationship Id="rId208" Type="http://schemas.openxmlformats.org/officeDocument/2006/relationships/image" Target="../media/image39660.png"/><Relationship Id="rId261" Type="http://schemas.openxmlformats.org/officeDocument/2006/relationships/customXml" Target="../ink/ink4756.xml"/><Relationship Id="rId14" Type="http://schemas.openxmlformats.org/officeDocument/2006/relationships/image" Target="../media/image38580.png"/><Relationship Id="rId56" Type="http://schemas.openxmlformats.org/officeDocument/2006/relationships/image" Target="../media/image38820.png"/><Relationship Id="rId317" Type="http://schemas.openxmlformats.org/officeDocument/2006/relationships/image" Target="../media/image40250.png"/><Relationship Id="rId359" Type="http://schemas.openxmlformats.org/officeDocument/2006/relationships/image" Target="../media/image40470.png"/><Relationship Id="rId98" Type="http://schemas.openxmlformats.org/officeDocument/2006/relationships/image" Target="../media/image39050.png"/><Relationship Id="rId121" Type="http://schemas.openxmlformats.org/officeDocument/2006/relationships/customXml" Target="../ink/ink4686.xml"/><Relationship Id="rId163" Type="http://schemas.openxmlformats.org/officeDocument/2006/relationships/customXml" Target="../ink/ink4707.xml"/><Relationship Id="rId219" Type="http://schemas.openxmlformats.org/officeDocument/2006/relationships/customXml" Target="../ink/ink4735.xml"/><Relationship Id="rId230" Type="http://schemas.openxmlformats.org/officeDocument/2006/relationships/image" Target="../media/image39780.png"/><Relationship Id="rId25" Type="http://schemas.openxmlformats.org/officeDocument/2006/relationships/customXml" Target="../ink/ink4638.xml"/><Relationship Id="rId67" Type="http://schemas.openxmlformats.org/officeDocument/2006/relationships/customXml" Target="../ink/ink4659.xml"/><Relationship Id="rId272" Type="http://schemas.openxmlformats.org/officeDocument/2006/relationships/image" Target="../media/image40020.png"/><Relationship Id="rId328" Type="http://schemas.openxmlformats.org/officeDocument/2006/relationships/customXml" Target="../ink/ink4790.xml"/><Relationship Id="rId132" Type="http://schemas.openxmlformats.org/officeDocument/2006/relationships/image" Target="../media/image39240.png"/><Relationship Id="rId174" Type="http://schemas.openxmlformats.org/officeDocument/2006/relationships/image" Target="../media/image39470.png"/><Relationship Id="rId220" Type="http://schemas.openxmlformats.org/officeDocument/2006/relationships/image" Target="../media/image39730.png"/><Relationship Id="rId241" Type="http://schemas.openxmlformats.org/officeDocument/2006/relationships/customXml" Target="../ink/ink4746.xml"/><Relationship Id="rId15" Type="http://schemas.openxmlformats.org/officeDocument/2006/relationships/customXml" Target="../ink/ink4633.xml"/><Relationship Id="rId36" Type="http://schemas.openxmlformats.org/officeDocument/2006/relationships/image" Target="../media/image38710.png"/><Relationship Id="rId57" Type="http://schemas.openxmlformats.org/officeDocument/2006/relationships/customXml" Target="../ink/ink4654.xml"/><Relationship Id="rId262" Type="http://schemas.openxmlformats.org/officeDocument/2006/relationships/image" Target="../media/image39960.png"/><Relationship Id="rId283" Type="http://schemas.openxmlformats.org/officeDocument/2006/relationships/customXml" Target="../ink/ink4767.xml"/><Relationship Id="rId318" Type="http://schemas.openxmlformats.org/officeDocument/2006/relationships/customXml" Target="../ink/ink4785.xml"/><Relationship Id="rId339" Type="http://schemas.openxmlformats.org/officeDocument/2006/relationships/image" Target="../media/image40370.png"/><Relationship Id="rId78" Type="http://schemas.openxmlformats.org/officeDocument/2006/relationships/image" Target="../media/image38940.png"/><Relationship Id="rId99" Type="http://schemas.openxmlformats.org/officeDocument/2006/relationships/customXml" Target="../ink/ink4675.xml"/><Relationship Id="rId101" Type="http://schemas.openxmlformats.org/officeDocument/2006/relationships/customXml" Target="../ink/ink4676.xml"/><Relationship Id="rId122" Type="http://schemas.openxmlformats.org/officeDocument/2006/relationships/image" Target="../media/image39180.png"/><Relationship Id="rId143" Type="http://schemas.openxmlformats.org/officeDocument/2006/relationships/customXml" Target="../ink/ink4697.xml"/><Relationship Id="rId164" Type="http://schemas.openxmlformats.org/officeDocument/2006/relationships/image" Target="../media/image39420.png"/><Relationship Id="rId185" Type="http://schemas.openxmlformats.org/officeDocument/2006/relationships/customXml" Target="../ink/ink4718.xml"/><Relationship Id="rId350" Type="http://schemas.openxmlformats.org/officeDocument/2006/relationships/customXml" Target="../ink/ink4801.xml"/><Relationship Id="rId9" Type="http://schemas.openxmlformats.org/officeDocument/2006/relationships/image" Target="../media/image4424.wmf"/><Relationship Id="rId210" Type="http://schemas.openxmlformats.org/officeDocument/2006/relationships/image" Target="../media/image39670.png"/><Relationship Id="rId26" Type="http://schemas.openxmlformats.org/officeDocument/2006/relationships/image" Target="../media/image38650.png"/><Relationship Id="rId231" Type="http://schemas.openxmlformats.org/officeDocument/2006/relationships/customXml" Target="../ink/ink4741.xml"/><Relationship Id="rId252" Type="http://schemas.openxmlformats.org/officeDocument/2006/relationships/image" Target="../media/image39910.png"/><Relationship Id="rId273" Type="http://schemas.openxmlformats.org/officeDocument/2006/relationships/customXml" Target="../ink/ink4762.xml"/><Relationship Id="rId294" Type="http://schemas.openxmlformats.org/officeDocument/2006/relationships/image" Target="../media/image40130.png"/><Relationship Id="rId308" Type="http://schemas.openxmlformats.org/officeDocument/2006/relationships/customXml" Target="../ink/ink4780.xml"/><Relationship Id="rId329" Type="http://schemas.openxmlformats.org/officeDocument/2006/relationships/image" Target="../media/image40320.png"/><Relationship Id="rId47" Type="http://schemas.openxmlformats.org/officeDocument/2006/relationships/customXml" Target="../ink/ink4649.xml"/><Relationship Id="rId68" Type="http://schemas.openxmlformats.org/officeDocument/2006/relationships/image" Target="../media/image38880.png"/><Relationship Id="rId89" Type="http://schemas.openxmlformats.org/officeDocument/2006/relationships/customXml" Target="../ink/ink4670.xml"/><Relationship Id="rId112" Type="http://schemas.openxmlformats.org/officeDocument/2006/relationships/image" Target="../media/image39130.png"/><Relationship Id="rId133" Type="http://schemas.openxmlformats.org/officeDocument/2006/relationships/customXml" Target="../ink/ink4692.xml"/><Relationship Id="rId154" Type="http://schemas.openxmlformats.org/officeDocument/2006/relationships/image" Target="../media/image39360.png"/><Relationship Id="rId175" Type="http://schemas.openxmlformats.org/officeDocument/2006/relationships/customXml" Target="../ink/ink4713.xml"/><Relationship Id="rId340" Type="http://schemas.openxmlformats.org/officeDocument/2006/relationships/customXml" Target="../ink/ink4796.xml"/><Relationship Id="rId361" Type="http://schemas.openxmlformats.org/officeDocument/2006/relationships/customXml" Target="../ink/ink4807.xml"/><Relationship Id="rId196" Type="http://schemas.openxmlformats.org/officeDocument/2006/relationships/image" Target="../media/image39590.png"/><Relationship Id="rId200" Type="http://schemas.openxmlformats.org/officeDocument/2006/relationships/image" Target="../media/image39620.png"/><Relationship Id="rId16" Type="http://schemas.openxmlformats.org/officeDocument/2006/relationships/image" Target="../media/image38590.png"/><Relationship Id="rId221" Type="http://schemas.openxmlformats.org/officeDocument/2006/relationships/customXml" Target="../ink/ink4736.xml"/><Relationship Id="rId242" Type="http://schemas.openxmlformats.org/officeDocument/2006/relationships/image" Target="../media/image39850.png"/><Relationship Id="rId263" Type="http://schemas.openxmlformats.org/officeDocument/2006/relationships/customXml" Target="../ink/ink4757.xml"/><Relationship Id="rId284" Type="http://schemas.openxmlformats.org/officeDocument/2006/relationships/image" Target="../media/image40070.png"/><Relationship Id="rId319" Type="http://schemas.openxmlformats.org/officeDocument/2006/relationships/image" Target="../media/image40260.png"/><Relationship Id="rId37" Type="http://schemas.openxmlformats.org/officeDocument/2006/relationships/customXml" Target="../ink/ink4644.xml"/><Relationship Id="rId58" Type="http://schemas.openxmlformats.org/officeDocument/2006/relationships/image" Target="../media/image38830.png"/><Relationship Id="rId79" Type="http://schemas.openxmlformats.org/officeDocument/2006/relationships/customXml" Target="../ink/ink4665.xml"/><Relationship Id="rId102" Type="http://schemas.openxmlformats.org/officeDocument/2006/relationships/image" Target="../media/image39070.png"/><Relationship Id="rId123" Type="http://schemas.openxmlformats.org/officeDocument/2006/relationships/customXml" Target="../ink/ink4687.xml"/><Relationship Id="rId144" Type="http://schemas.openxmlformats.org/officeDocument/2006/relationships/image" Target="../media/image39310.png"/><Relationship Id="rId330" Type="http://schemas.openxmlformats.org/officeDocument/2006/relationships/customXml" Target="../ink/ink4791.xml"/><Relationship Id="rId90" Type="http://schemas.openxmlformats.org/officeDocument/2006/relationships/image" Target="../media/image39010.png"/><Relationship Id="rId165" Type="http://schemas.openxmlformats.org/officeDocument/2006/relationships/customXml" Target="../ink/ink4708.xml"/><Relationship Id="rId186" Type="http://schemas.openxmlformats.org/officeDocument/2006/relationships/image" Target="../media/image39540.png"/><Relationship Id="rId351" Type="http://schemas.openxmlformats.org/officeDocument/2006/relationships/image" Target="../media/image40430.png"/><Relationship Id="rId211" Type="http://schemas.openxmlformats.org/officeDocument/2006/relationships/customXml" Target="../ink/ink4731.xml"/><Relationship Id="rId232" Type="http://schemas.openxmlformats.org/officeDocument/2006/relationships/image" Target="../media/image39790.png"/><Relationship Id="rId253" Type="http://schemas.openxmlformats.org/officeDocument/2006/relationships/customXml" Target="../ink/ink4752.xml"/><Relationship Id="rId274" Type="http://schemas.openxmlformats.org/officeDocument/2006/relationships/image" Target="../media/image40030.png"/><Relationship Id="rId295" Type="http://schemas.openxmlformats.org/officeDocument/2006/relationships/customXml" Target="../ink/ink4773.xml"/><Relationship Id="rId309" Type="http://schemas.openxmlformats.org/officeDocument/2006/relationships/image" Target="../media/image40210.png"/><Relationship Id="rId27" Type="http://schemas.openxmlformats.org/officeDocument/2006/relationships/customXml" Target="../ink/ink4639.xml"/><Relationship Id="rId48" Type="http://schemas.openxmlformats.org/officeDocument/2006/relationships/image" Target="../media/image38770.png"/><Relationship Id="rId69" Type="http://schemas.openxmlformats.org/officeDocument/2006/relationships/customXml" Target="../ink/ink4660.xml"/><Relationship Id="rId113" Type="http://schemas.openxmlformats.org/officeDocument/2006/relationships/customXml" Target="../ink/ink4682.xml"/><Relationship Id="rId134" Type="http://schemas.openxmlformats.org/officeDocument/2006/relationships/image" Target="../media/image39250.png"/><Relationship Id="rId320" Type="http://schemas.openxmlformats.org/officeDocument/2006/relationships/customXml" Target="../ink/ink4786.xml"/><Relationship Id="rId80" Type="http://schemas.openxmlformats.org/officeDocument/2006/relationships/image" Target="../media/image38950.png"/><Relationship Id="rId155" Type="http://schemas.openxmlformats.org/officeDocument/2006/relationships/customXml" Target="../ink/ink4703.xml"/><Relationship Id="rId176" Type="http://schemas.openxmlformats.org/officeDocument/2006/relationships/image" Target="../media/image39480.png"/><Relationship Id="rId197" Type="http://schemas.openxmlformats.org/officeDocument/2006/relationships/customXml" Target="../ink/ink4724.xml"/><Relationship Id="rId341" Type="http://schemas.openxmlformats.org/officeDocument/2006/relationships/image" Target="../media/image40380.png"/><Relationship Id="rId362" Type="http://schemas.openxmlformats.org/officeDocument/2006/relationships/image" Target="../media/image40480.png"/><Relationship Id="rId201" Type="http://schemas.openxmlformats.org/officeDocument/2006/relationships/customXml" Target="../ink/ink4726.xml"/><Relationship Id="rId222" Type="http://schemas.openxmlformats.org/officeDocument/2006/relationships/image" Target="../media/image39740.png"/><Relationship Id="rId243" Type="http://schemas.openxmlformats.org/officeDocument/2006/relationships/customXml" Target="../ink/ink4747.xml"/><Relationship Id="rId264" Type="http://schemas.openxmlformats.org/officeDocument/2006/relationships/image" Target="../media/image39970.png"/><Relationship Id="rId285" Type="http://schemas.openxmlformats.org/officeDocument/2006/relationships/customXml" Target="../ink/ink4768.xml"/><Relationship Id="rId17" Type="http://schemas.openxmlformats.org/officeDocument/2006/relationships/customXml" Target="../ink/ink4634.xml"/><Relationship Id="rId38" Type="http://schemas.openxmlformats.org/officeDocument/2006/relationships/image" Target="../media/image38720.png"/><Relationship Id="rId59" Type="http://schemas.openxmlformats.org/officeDocument/2006/relationships/customXml" Target="../ink/ink4655.xml"/><Relationship Id="rId103" Type="http://schemas.openxmlformats.org/officeDocument/2006/relationships/customXml" Target="../ink/ink4677.xml"/><Relationship Id="rId124" Type="http://schemas.openxmlformats.org/officeDocument/2006/relationships/image" Target="../media/image39190.png"/><Relationship Id="rId310" Type="http://schemas.openxmlformats.org/officeDocument/2006/relationships/customXml" Target="../ink/ink4781.xml"/><Relationship Id="rId70" Type="http://schemas.openxmlformats.org/officeDocument/2006/relationships/image" Target="../media/image38890.png"/><Relationship Id="rId91" Type="http://schemas.openxmlformats.org/officeDocument/2006/relationships/customXml" Target="../ink/ink4671.xml"/><Relationship Id="rId145" Type="http://schemas.openxmlformats.org/officeDocument/2006/relationships/customXml" Target="../ink/ink4698.xml"/><Relationship Id="rId166" Type="http://schemas.openxmlformats.org/officeDocument/2006/relationships/image" Target="../media/image39430.png"/><Relationship Id="rId187" Type="http://schemas.openxmlformats.org/officeDocument/2006/relationships/customXml" Target="../ink/ink4719.xml"/><Relationship Id="rId331" Type="http://schemas.openxmlformats.org/officeDocument/2006/relationships/image" Target="../media/image40330.png"/><Relationship Id="rId352" Type="http://schemas.openxmlformats.org/officeDocument/2006/relationships/customXml" Target="../ink/ink4802.xml"/><Relationship Id="rId1" Type="http://schemas.openxmlformats.org/officeDocument/2006/relationships/vmlDrawing" Target="../drawings/vmlDrawing12.vml"/><Relationship Id="rId212" Type="http://schemas.openxmlformats.org/officeDocument/2006/relationships/image" Target="../media/image39680.png"/><Relationship Id="rId233" Type="http://schemas.openxmlformats.org/officeDocument/2006/relationships/customXml" Target="../ink/ink4742.xml"/><Relationship Id="rId254" Type="http://schemas.openxmlformats.org/officeDocument/2006/relationships/image" Target="../media/image39920.png"/><Relationship Id="rId28" Type="http://schemas.openxmlformats.org/officeDocument/2006/relationships/image" Target="../media/image38660.png"/><Relationship Id="rId49" Type="http://schemas.openxmlformats.org/officeDocument/2006/relationships/customXml" Target="../ink/ink4650.xml"/><Relationship Id="rId114" Type="http://schemas.openxmlformats.org/officeDocument/2006/relationships/image" Target="../media/image39140.png"/><Relationship Id="rId275" Type="http://schemas.openxmlformats.org/officeDocument/2006/relationships/customXml" Target="../ink/ink4763.xml"/><Relationship Id="rId296" Type="http://schemas.openxmlformats.org/officeDocument/2006/relationships/image" Target="../media/image40140.png"/><Relationship Id="rId300" Type="http://schemas.openxmlformats.org/officeDocument/2006/relationships/image" Target="../media/image40160.png"/><Relationship Id="rId60" Type="http://schemas.openxmlformats.org/officeDocument/2006/relationships/image" Target="../media/image38840.png"/><Relationship Id="rId81" Type="http://schemas.openxmlformats.org/officeDocument/2006/relationships/customXml" Target="../ink/ink4666.xml"/><Relationship Id="rId135" Type="http://schemas.openxmlformats.org/officeDocument/2006/relationships/customXml" Target="../ink/ink4693.xml"/><Relationship Id="rId156" Type="http://schemas.openxmlformats.org/officeDocument/2006/relationships/image" Target="../media/image39370.png"/><Relationship Id="rId177" Type="http://schemas.openxmlformats.org/officeDocument/2006/relationships/customXml" Target="../ink/ink4714.xml"/><Relationship Id="rId198" Type="http://schemas.openxmlformats.org/officeDocument/2006/relationships/image" Target="../media/image39610.png"/><Relationship Id="rId321" Type="http://schemas.openxmlformats.org/officeDocument/2006/relationships/image" Target="../media/image40270.png"/><Relationship Id="rId342" Type="http://schemas.openxmlformats.org/officeDocument/2006/relationships/customXml" Target="../ink/ink4797.xml"/><Relationship Id="rId363" Type="http://schemas.openxmlformats.org/officeDocument/2006/relationships/customXml" Target="../ink/ink4808.xml"/><Relationship Id="rId202" Type="http://schemas.openxmlformats.org/officeDocument/2006/relationships/image" Target="../media/image39630.png"/><Relationship Id="rId223" Type="http://schemas.openxmlformats.org/officeDocument/2006/relationships/customXml" Target="../ink/ink4737.xml"/><Relationship Id="rId244" Type="http://schemas.openxmlformats.org/officeDocument/2006/relationships/image" Target="../media/image39860.png"/><Relationship Id="rId18" Type="http://schemas.openxmlformats.org/officeDocument/2006/relationships/image" Target="../media/image38610.png"/><Relationship Id="rId39" Type="http://schemas.openxmlformats.org/officeDocument/2006/relationships/customXml" Target="../ink/ink4645.xml"/><Relationship Id="rId265" Type="http://schemas.openxmlformats.org/officeDocument/2006/relationships/customXml" Target="../ink/ink4758.xml"/><Relationship Id="rId286" Type="http://schemas.openxmlformats.org/officeDocument/2006/relationships/image" Target="../media/image40080.png"/><Relationship Id="rId50" Type="http://schemas.openxmlformats.org/officeDocument/2006/relationships/image" Target="../media/image38780.png"/><Relationship Id="rId104" Type="http://schemas.openxmlformats.org/officeDocument/2006/relationships/image" Target="../media/image39080.png"/><Relationship Id="rId125" Type="http://schemas.openxmlformats.org/officeDocument/2006/relationships/customXml" Target="../ink/ink4688.xml"/><Relationship Id="rId146" Type="http://schemas.openxmlformats.org/officeDocument/2006/relationships/image" Target="../media/image39320.png"/><Relationship Id="rId167" Type="http://schemas.openxmlformats.org/officeDocument/2006/relationships/customXml" Target="../ink/ink4709.xml"/><Relationship Id="rId188" Type="http://schemas.openxmlformats.org/officeDocument/2006/relationships/image" Target="../media/image39550.png"/><Relationship Id="rId311" Type="http://schemas.openxmlformats.org/officeDocument/2006/relationships/image" Target="../media/image40220.png"/><Relationship Id="rId332" Type="http://schemas.openxmlformats.org/officeDocument/2006/relationships/customXml" Target="../ink/ink4792.xml"/><Relationship Id="rId353" Type="http://schemas.openxmlformats.org/officeDocument/2006/relationships/image" Target="../media/image40440.png"/><Relationship Id="rId71" Type="http://schemas.openxmlformats.org/officeDocument/2006/relationships/customXml" Target="../ink/ink4661.xml"/><Relationship Id="rId92" Type="http://schemas.openxmlformats.org/officeDocument/2006/relationships/image" Target="../media/image39020.png"/><Relationship Id="rId213" Type="http://schemas.openxmlformats.org/officeDocument/2006/relationships/customXml" Target="../ink/ink4732.xml"/><Relationship Id="rId234" Type="http://schemas.openxmlformats.org/officeDocument/2006/relationships/image" Target="../media/image3981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640.xml"/><Relationship Id="rId255" Type="http://schemas.openxmlformats.org/officeDocument/2006/relationships/customXml" Target="../ink/ink4753.xml"/><Relationship Id="rId276" Type="http://schemas.openxmlformats.org/officeDocument/2006/relationships/image" Target="../media/image40040.png"/><Relationship Id="rId297" Type="http://schemas.openxmlformats.org/officeDocument/2006/relationships/customXml" Target="../ink/ink4774.xml"/><Relationship Id="rId40" Type="http://schemas.openxmlformats.org/officeDocument/2006/relationships/image" Target="../media/image38730.png"/><Relationship Id="rId115" Type="http://schemas.openxmlformats.org/officeDocument/2006/relationships/customXml" Target="../ink/ink4683.xml"/><Relationship Id="rId136" Type="http://schemas.openxmlformats.org/officeDocument/2006/relationships/image" Target="../media/image39260.png"/><Relationship Id="rId157" Type="http://schemas.openxmlformats.org/officeDocument/2006/relationships/customXml" Target="../ink/ink4704.xml"/><Relationship Id="rId178" Type="http://schemas.openxmlformats.org/officeDocument/2006/relationships/image" Target="../media/image39490.png"/><Relationship Id="rId301" Type="http://schemas.openxmlformats.org/officeDocument/2006/relationships/customXml" Target="../ink/ink4776.xml"/><Relationship Id="rId322" Type="http://schemas.openxmlformats.org/officeDocument/2006/relationships/customXml" Target="../ink/ink4787.xml"/><Relationship Id="rId343" Type="http://schemas.openxmlformats.org/officeDocument/2006/relationships/image" Target="../media/image40390.png"/><Relationship Id="rId364" Type="http://schemas.openxmlformats.org/officeDocument/2006/relationships/image" Target="../media/image40490.png"/><Relationship Id="rId61" Type="http://schemas.openxmlformats.org/officeDocument/2006/relationships/customXml" Target="../ink/ink4656.xml"/><Relationship Id="rId82" Type="http://schemas.openxmlformats.org/officeDocument/2006/relationships/image" Target="../media/image38960.png"/><Relationship Id="rId199" Type="http://schemas.openxmlformats.org/officeDocument/2006/relationships/customXml" Target="../ink/ink4725.xml"/><Relationship Id="rId203" Type="http://schemas.openxmlformats.org/officeDocument/2006/relationships/customXml" Target="../ink/ink4727.xml"/><Relationship Id="rId19" Type="http://schemas.openxmlformats.org/officeDocument/2006/relationships/customXml" Target="../ink/ink4635.xml"/><Relationship Id="rId224" Type="http://schemas.openxmlformats.org/officeDocument/2006/relationships/image" Target="../media/image39750.png"/><Relationship Id="rId245" Type="http://schemas.openxmlformats.org/officeDocument/2006/relationships/customXml" Target="../ink/ink4748.xml"/><Relationship Id="rId266" Type="http://schemas.openxmlformats.org/officeDocument/2006/relationships/image" Target="../media/image39980.png"/><Relationship Id="rId287" Type="http://schemas.openxmlformats.org/officeDocument/2006/relationships/customXml" Target="../ink/ink4769.xml"/><Relationship Id="rId30" Type="http://schemas.openxmlformats.org/officeDocument/2006/relationships/image" Target="../media/image38670.png"/><Relationship Id="rId105" Type="http://schemas.openxmlformats.org/officeDocument/2006/relationships/customXml" Target="../ink/ink4678.xml"/><Relationship Id="rId126" Type="http://schemas.openxmlformats.org/officeDocument/2006/relationships/image" Target="../media/image39210.png"/><Relationship Id="rId147" Type="http://schemas.openxmlformats.org/officeDocument/2006/relationships/customXml" Target="../ink/ink4699.xml"/><Relationship Id="rId168" Type="http://schemas.openxmlformats.org/officeDocument/2006/relationships/image" Target="../media/image39440.png"/><Relationship Id="rId312" Type="http://schemas.openxmlformats.org/officeDocument/2006/relationships/customXml" Target="../ink/ink4782.xml"/><Relationship Id="rId333" Type="http://schemas.openxmlformats.org/officeDocument/2006/relationships/image" Target="../media/image40340.png"/><Relationship Id="rId354" Type="http://schemas.openxmlformats.org/officeDocument/2006/relationships/customXml" Target="../ink/ink4803.xml"/><Relationship Id="rId51" Type="http://schemas.openxmlformats.org/officeDocument/2006/relationships/customXml" Target="../ink/ink4651.xml"/><Relationship Id="rId72" Type="http://schemas.openxmlformats.org/officeDocument/2006/relationships/image" Target="../media/image38910.png"/><Relationship Id="rId93" Type="http://schemas.openxmlformats.org/officeDocument/2006/relationships/customXml" Target="../ink/ink4672.xml"/><Relationship Id="rId189" Type="http://schemas.openxmlformats.org/officeDocument/2006/relationships/customXml" Target="../ink/ink4720.xml"/><Relationship Id="rId3" Type="http://schemas.openxmlformats.org/officeDocument/2006/relationships/image" Target="NULL"/><Relationship Id="rId214" Type="http://schemas.openxmlformats.org/officeDocument/2006/relationships/image" Target="../media/image39690.png"/><Relationship Id="rId235" Type="http://schemas.openxmlformats.org/officeDocument/2006/relationships/customXml" Target="../ink/ink4743.xml"/><Relationship Id="rId256" Type="http://schemas.openxmlformats.org/officeDocument/2006/relationships/image" Target="../media/image39930.png"/><Relationship Id="rId277" Type="http://schemas.openxmlformats.org/officeDocument/2006/relationships/customXml" Target="../ink/ink4764.xml"/><Relationship Id="rId298" Type="http://schemas.openxmlformats.org/officeDocument/2006/relationships/image" Target="../media/image40150.png"/><Relationship Id="rId116" Type="http://schemas.openxmlformats.org/officeDocument/2006/relationships/image" Target="../media/image39150.png"/><Relationship Id="rId137" Type="http://schemas.openxmlformats.org/officeDocument/2006/relationships/customXml" Target="../ink/ink4694.xml"/><Relationship Id="rId158" Type="http://schemas.openxmlformats.org/officeDocument/2006/relationships/image" Target="../media/image39380.png"/><Relationship Id="rId302" Type="http://schemas.openxmlformats.org/officeDocument/2006/relationships/image" Target="../media/image40170.png"/><Relationship Id="rId323" Type="http://schemas.openxmlformats.org/officeDocument/2006/relationships/image" Target="../media/image40280.png"/><Relationship Id="rId344" Type="http://schemas.openxmlformats.org/officeDocument/2006/relationships/customXml" Target="../ink/ink4798.xml"/><Relationship Id="rId20" Type="http://schemas.openxmlformats.org/officeDocument/2006/relationships/image" Target="../media/image38620.png"/><Relationship Id="rId41" Type="http://schemas.openxmlformats.org/officeDocument/2006/relationships/customXml" Target="../ink/ink4646.xml"/><Relationship Id="rId62" Type="http://schemas.openxmlformats.org/officeDocument/2006/relationships/image" Target="../media/image38850.png"/><Relationship Id="rId83" Type="http://schemas.openxmlformats.org/officeDocument/2006/relationships/customXml" Target="../ink/ink4667.xml"/><Relationship Id="rId179" Type="http://schemas.openxmlformats.org/officeDocument/2006/relationships/customXml" Target="../ink/ink4715.xml"/><Relationship Id="rId365" Type="http://schemas.openxmlformats.org/officeDocument/2006/relationships/customXml" Target="../ink/ink4809.xml"/><Relationship Id="rId190" Type="http://schemas.openxmlformats.org/officeDocument/2006/relationships/image" Target="../media/image39560.png"/><Relationship Id="rId204" Type="http://schemas.openxmlformats.org/officeDocument/2006/relationships/image" Target="../media/image39640.png"/><Relationship Id="rId225" Type="http://schemas.openxmlformats.org/officeDocument/2006/relationships/customXml" Target="../ink/ink4738.xml"/><Relationship Id="rId246" Type="http://schemas.openxmlformats.org/officeDocument/2006/relationships/image" Target="../media/image39870.png"/><Relationship Id="rId267" Type="http://schemas.openxmlformats.org/officeDocument/2006/relationships/customXml" Target="../ink/ink4759.xml"/><Relationship Id="rId288" Type="http://schemas.openxmlformats.org/officeDocument/2006/relationships/image" Target="../media/image40090.png"/><Relationship Id="rId106" Type="http://schemas.openxmlformats.org/officeDocument/2006/relationships/image" Target="../media/image39090.png"/><Relationship Id="rId127" Type="http://schemas.openxmlformats.org/officeDocument/2006/relationships/customXml" Target="../ink/ink4689.xml"/><Relationship Id="rId313" Type="http://schemas.openxmlformats.org/officeDocument/2006/relationships/image" Target="../media/image40230.png"/><Relationship Id="rId10" Type="http://schemas.openxmlformats.org/officeDocument/2006/relationships/image" Target="NULL"/><Relationship Id="rId31" Type="http://schemas.openxmlformats.org/officeDocument/2006/relationships/customXml" Target="../ink/ink4641.xml"/><Relationship Id="rId52" Type="http://schemas.openxmlformats.org/officeDocument/2006/relationships/image" Target="../media/image38790.png"/><Relationship Id="rId73" Type="http://schemas.openxmlformats.org/officeDocument/2006/relationships/customXml" Target="../ink/ink4662.xml"/><Relationship Id="rId94" Type="http://schemas.openxmlformats.org/officeDocument/2006/relationships/image" Target="../media/image39030.png"/><Relationship Id="rId148" Type="http://schemas.openxmlformats.org/officeDocument/2006/relationships/image" Target="../media/image39330.png"/><Relationship Id="rId169" Type="http://schemas.openxmlformats.org/officeDocument/2006/relationships/customXml" Target="../ink/ink4710.xml"/><Relationship Id="rId334" Type="http://schemas.openxmlformats.org/officeDocument/2006/relationships/customXml" Target="../ink/ink4793.xml"/><Relationship Id="rId355" Type="http://schemas.openxmlformats.org/officeDocument/2006/relationships/image" Target="../media/image40450.png"/><Relationship Id="rId4" Type="http://schemas.openxmlformats.org/officeDocument/2006/relationships/oleObject" Target="../embeddings/oleObject26.bin"/><Relationship Id="rId180" Type="http://schemas.openxmlformats.org/officeDocument/2006/relationships/image" Target="../media/image39510.png"/><Relationship Id="rId215" Type="http://schemas.openxmlformats.org/officeDocument/2006/relationships/customXml" Target="../ink/ink4733.xml"/><Relationship Id="rId236" Type="http://schemas.openxmlformats.org/officeDocument/2006/relationships/image" Target="../media/image39820.png"/><Relationship Id="rId257" Type="http://schemas.openxmlformats.org/officeDocument/2006/relationships/customXml" Target="../ink/ink4754.xml"/><Relationship Id="rId278" Type="http://schemas.openxmlformats.org/officeDocument/2006/relationships/image" Target="../media/image2012.png"/><Relationship Id="rId303" Type="http://schemas.openxmlformats.org/officeDocument/2006/relationships/customXml" Target="../ink/ink4777.xml"/><Relationship Id="rId42" Type="http://schemas.openxmlformats.org/officeDocument/2006/relationships/image" Target="../media/image38740.png"/><Relationship Id="rId84" Type="http://schemas.openxmlformats.org/officeDocument/2006/relationships/image" Target="../media/image38970.png"/><Relationship Id="rId138" Type="http://schemas.openxmlformats.org/officeDocument/2006/relationships/image" Target="../media/image39270.png"/><Relationship Id="rId345" Type="http://schemas.openxmlformats.org/officeDocument/2006/relationships/image" Target="../media/image40400.png"/><Relationship Id="rId191" Type="http://schemas.openxmlformats.org/officeDocument/2006/relationships/customXml" Target="../ink/ink4721.xml"/><Relationship Id="rId205" Type="http://schemas.openxmlformats.org/officeDocument/2006/relationships/customXml" Target="../ink/ink4728.xml"/><Relationship Id="rId247" Type="http://schemas.openxmlformats.org/officeDocument/2006/relationships/customXml" Target="../ink/ink4749.xml"/><Relationship Id="rId107" Type="http://schemas.openxmlformats.org/officeDocument/2006/relationships/customXml" Target="../ink/ink4679.xml"/><Relationship Id="rId289" Type="http://schemas.openxmlformats.org/officeDocument/2006/relationships/customXml" Target="../ink/ink4770.xml"/><Relationship Id="rId11" Type="http://schemas.openxmlformats.org/officeDocument/2006/relationships/image" Target="NULL"/><Relationship Id="rId53" Type="http://schemas.openxmlformats.org/officeDocument/2006/relationships/customXml" Target="../ink/ink4652.xml"/><Relationship Id="rId149" Type="http://schemas.openxmlformats.org/officeDocument/2006/relationships/customXml" Target="../ink/ink4700.xml"/><Relationship Id="rId314" Type="http://schemas.openxmlformats.org/officeDocument/2006/relationships/customXml" Target="../ink/ink4783.xml"/><Relationship Id="rId356" Type="http://schemas.openxmlformats.org/officeDocument/2006/relationships/customXml" Target="../ink/ink4804.xml"/><Relationship Id="rId95" Type="http://schemas.openxmlformats.org/officeDocument/2006/relationships/customXml" Target="../ink/ink4673.xml"/><Relationship Id="rId160" Type="http://schemas.openxmlformats.org/officeDocument/2006/relationships/image" Target="../media/image39390.png"/><Relationship Id="rId216" Type="http://schemas.openxmlformats.org/officeDocument/2006/relationships/image" Target="../media/image39710.png"/><Relationship Id="rId258" Type="http://schemas.openxmlformats.org/officeDocument/2006/relationships/image" Target="../media/image39940.png"/><Relationship Id="rId22" Type="http://schemas.openxmlformats.org/officeDocument/2006/relationships/image" Target="../media/image38630.png"/><Relationship Id="rId64" Type="http://schemas.openxmlformats.org/officeDocument/2006/relationships/image" Target="../media/image38860.png"/><Relationship Id="rId118" Type="http://schemas.openxmlformats.org/officeDocument/2006/relationships/image" Target="../media/image39160.png"/><Relationship Id="rId325" Type="http://schemas.openxmlformats.org/officeDocument/2006/relationships/image" Target="../media/image40290.png"/><Relationship Id="rId171" Type="http://schemas.openxmlformats.org/officeDocument/2006/relationships/customXml" Target="../ink/ink4711.xml"/><Relationship Id="rId227" Type="http://schemas.openxmlformats.org/officeDocument/2006/relationships/customXml" Target="../ink/ink4739.xml"/><Relationship Id="rId269" Type="http://schemas.openxmlformats.org/officeDocument/2006/relationships/customXml" Target="../ink/ink4760.xml"/><Relationship Id="rId33" Type="http://schemas.openxmlformats.org/officeDocument/2006/relationships/customXml" Target="../ink/ink4642.xml"/><Relationship Id="rId129" Type="http://schemas.openxmlformats.org/officeDocument/2006/relationships/customXml" Target="../ink/ink4690.xml"/><Relationship Id="rId280" Type="http://schemas.openxmlformats.org/officeDocument/2006/relationships/image" Target="../media/image40050.png"/><Relationship Id="rId336" Type="http://schemas.openxmlformats.org/officeDocument/2006/relationships/customXml" Target="../ink/ink4794.xml"/><Relationship Id="rId75" Type="http://schemas.openxmlformats.org/officeDocument/2006/relationships/customXml" Target="../ink/ink4663.xml"/><Relationship Id="rId140" Type="http://schemas.openxmlformats.org/officeDocument/2006/relationships/image" Target="../media/image39280.png"/><Relationship Id="rId182" Type="http://schemas.openxmlformats.org/officeDocument/2006/relationships/image" Target="../media/image39520.png"/><Relationship Id="rId6" Type="http://schemas.openxmlformats.org/officeDocument/2006/relationships/oleObject" Target="../embeddings/oleObject27.bin"/><Relationship Id="rId238" Type="http://schemas.openxmlformats.org/officeDocument/2006/relationships/image" Target="../media/image39830.png"/><Relationship Id="rId291" Type="http://schemas.openxmlformats.org/officeDocument/2006/relationships/customXml" Target="../ink/ink4771.xml"/><Relationship Id="rId305" Type="http://schemas.openxmlformats.org/officeDocument/2006/relationships/customXml" Target="../ink/ink4778.xml"/><Relationship Id="rId347" Type="http://schemas.openxmlformats.org/officeDocument/2006/relationships/image" Target="../media/image40410.png"/><Relationship Id="rId44" Type="http://schemas.openxmlformats.org/officeDocument/2006/relationships/image" Target="../media/image38750.png"/><Relationship Id="rId86" Type="http://schemas.openxmlformats.org/officeDocument/2006/relationships/image" Target="../media/image38980.png"/><Relationship Id="rId151" Type="http://schemas.openxmlformats.org/officeDocument/2006/relationships/customXml" Target="../ink/ink4701.xml"/><Relationship Id="rId193" Type="http://schemas.openxmlformats.org/officeDocument/2006/relationships/customXml" Target="../ink/ink4722.xml"/><Relationship Id="rId207" Type="http://schemas.openxmlformats.org/officeDocument/2006/relationships/customXml" Target="../ink/ink4729.xml"/><Relationship Id="rId249" Type="http://schemas.openxmlformats.org/officeDocument/2006/relationships/customXml" Target="../ink/ink4750.xml"/><Relationship Id="rId13" Type="http://schemas.openxmlformats.org/officeDocument/2006/relationships/customXml" Target="../ink/ink4632.xml"/><Relationship Id="rId109" Type="http://schemas.openxmlformats.org/officeDocument/2006/relationships/customXml" Target="../ink/ink4680.xml"/><Relationship Id="rId260" Type="http://schemas.openxmlformats.org/officeDocument/2006/relationships/image" Target="../media/image39950.png"/><Relationship Id="rId316" Type="http://schemas.openxmlformats.org/officeDocument/2006/relationships/customXml" Target="../ink/ink4784.xml"/><Relationship Id="rId55" Type="http://schemas.openxmlformats.org/officeDocument/2006/relationships/customXml" Target="../ink/ink4653.xml"/><Relationship Id="rId97" Type="http://schemas.openxmlformats.org/officeDocument/2006/relationships/customXml" Target="../ink/ink4674.xml"/><Relationship Id="rId120" Type="http://schemas.openxmlformats.org/officeDocument/2006/relationships/image" Target="../media/image39170.png"/><Relationship Id="rId358" Type="http://schemas.openxmlformats.org/officeDocument/2006/relationships/customXml" Target="../ink/ink4805.xml"/><Relationship Id="rId162" Type="http://schemas.openxmlformats.org/officeDocument/2006/relationships/image" Target="../media/image39410.png"/><Relationship Id="rId218" Type="http://schemas.openxmlformats.org/officeDocument/2006/relationships/image" Target="../media/image39720.png"/><Relationship Id="rId271" Type="http://schemas.openxmlformats.org/officeDocument/2006/relationships/customXml" Target="../ink/ink4761.xml"/><Relationship Id="rId24" Type="http://schemas.openxmlformats.org/officeDocument/2006/relationships/image" Target="../media/image38640.png"/><Relationship Id="rId66" Type="http://schemas.openxmlformats.org/officeDocument/2006/relationships/image" Target="../media/image38870.png"/><Relationship Id="rId131" Type="http://schemas.openxmlformats.org/officeDocument/2006/relationships/customXml" Target="../ink/ink4691.xml"/><Relationship Id="rId327" Type="http://schemas.openxmlformats.org/officeDocument/2006/relationships/image" Target="../media/image40310.png"/><Relationship Id="rId173" Type="http://schemas.openxmlformats.org/officeDocument/2006/relationships/customXml" Target="../ink/ink4712.xml"/><Relationship Id="rId229" Type="http://schemas.openxmlformats.org/officeDocument/2006/relationships/customXml" Target="../ink/ink4740.xml"/><Relationship Id="rId240" Type="http://schemas.openxmlformats.org/officeDocument/2006/relationships/image" Target="../media/image39840.png"/><Relationship Id="rId35" Type="http://schemas.openxmlformats.org/officeDocument/2006/relationships/customXml" Target="../ink/ink4643.xml"/><Relationship Id="rId77" Type="http://schemas.openxmlformats.org/officeDocument/2006/relationships/customXml" Target="../ink/ink4664.xml"/><Relationship Id="rId100" Type="http://schemas.openxmlformats.org/officeDocument/2006/relationships/image" Target="../media/image39060.png"/><Relationship Id="rId282" Type="http://schemas.openxmlformats.org/officeDocument/2006/relationships/image" Target="../media/image40060.png"/><Relationship Id="rId338" Type="http://schemas.openxmlformats.org/officeDocument/2006/relationships/customXml" Target="../ink/ink4795.xml"/><Relationship Id="rId8" Type="http://schemas.openxmlformats.org/officeDocument/2006/relationships/oleObject" Target="../embeddings/oleObject28.bin"/><Relationship Id="rId142" Type="http://schemas.openxmlformats.org/officeDocument/2006/relationships/image" Target="../media/image39290.png"/><Relationship Id="rId184" Type="http://schemas.openxmlformats.org/officeDocument/2006/relationships/image" Target="../media/image39530.png"/><Relationship Id="rId251" Type="http://schemas.openxmlformats.org/officeDocument/2006/relationships/customXml" Target="../ink/ink4751.xml"/><Relationship Id="rId46" Type="http://schemas.openxmlformats.org/officeDocument/2006/relationships/image" Target="../media/image38760.png"/><Relationship Id="rId293" Type="http://schemas.openxmlformats.org/officeDocument/2006/relationships/customXml" Target="../ink/ink4772.xml"/><Relationship Id="rId307" Type="http://schemas.openxmlformats.org/officeDocument/2006/relationships/image" Target="../media/image40190.png"/><Relationship Id="rId349" Type="http://schemas.openxmlformats.org/officeDocument/2006/relationships/image" Target="../media/image40420.png"/><Relationship Id="rId88" Type="http://schemas.openxmlformats.org/officeDocument/2006/relationships/image" Target="../media/image38990.png"/><Relationship Id="rId111" Type="http://schemas.openxmlformats.org/officeDocument/2006/relationships/customXml" Target="../ink/ink4681.xml"/><Relationship Id="rId153" Type="http://schemas.openxmlformats.org/officeDocument/2006/relationships/customXml" Target="../ink/ink4702.xml"/><Relationship Id="rId195" Type="http://schemas.openxmlformats.org/officeDocument/2006/relationships/customXml" Target="../ink/ink4723.xml"/><Relationship Id="rId209" Type="http://schemas.openxmlformats.org/officeDocument/2006/relationships/customXml" Target="../ink/ink4730.xml"/><Relationship Id="rId360" Type="http://schemas.openxmlformats.org/officeDocument/2006/relationships/customXml" Target="../ink/ink4806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1.png"/><Relationship Id="rId21" Type="http://schemas.openxmlformats.org/officeDocument/2006/relationships/image" Target="../media/image1190.png"/><Relationship Id="rId42" Type="http://schemas.openxmlformats.org/officeDocument/2006/relationships/image" Target="../media/image1244.png"/><Relationship Id="rId63" Type="http://schemas.openxmlformats.org/officeDocument/2006/relationships/customXml" Target="../ink/ink74.xml"/><Relationship Id="rId84" Type="http://schemas.openxmlformats.org/officeDocument/2006/relationships/image" Target="../media/image1265.png"/><Relationship Id="rId138" Type="http://schemas.openxmlformats.org/officeDocument/2006/relationships/image" Target="../media/image1290.png"/><Relationship Id="rId159" Type="http://schemas.openxmlformats.org/officeDocument/2006/relationships/customXml" Target="../ink/ink124.xml"/><Relationship Id="rId170" Type="http://schemas.openxmlformats.org/officeDocument/2006/relationships/image" Target="../media/image1306.png"/><Relationship Id="rId191" Type="http://schemas.openxmlformats.org/officeDocument/2006/relationships/customXml" Target="../ink/ink140.xml"/><Relationship Id="rId205" Type="http://schemas.openxmlformats.org/officeDocument/2006/relationships/customXml" Target="../ink/ink147.xml"/><Relationship Id="rId226" Type="http://schemas.openxmlformats.org/officeDocument/2006/relationships/image" Target="../media/image1334.png"/><Relationship Id="rId247" Type="http://schemas.openxmlformats.org/officeDocument/2006/relationships/customXml" Target="../ink/ink168.xml"/><Relationship Id="rId107" Type="http://schemas.openxmlformats.org/officeDocument/2006/relationships/image" Target="../media/image1276.png"/><Relationship Id="rId11" Type="http://schemas.openxmlformats.org/officeDocument/2006/relationships/image" Target="../media/image1230.png"/><Relationship Id="rId32" Type="http://schemas.openxmlformats.org/officeDocument/2006/relationships/customXml" Target="../ink/ink58.xml"/><Relationship Id="rId53" Type="http://schemas.openxmlformats.org/officeDocument/2006/relationships/customXml" Target="../ink/ink69.xml"/><Relationship Id="rId74" Type="http://schemas.openxmlformats.org/officeDocument/2006/relationships/image" Target="../media/image1260.png"/><Relationship Id="rId128" Type="http://schemas.openxmlformats.org/officeDocument/2006/relationships/customXml" Target="../ink/ink108.xml"/><Relationship Id="rId149" Type="http://schemas.openxmlformats.org/officeDocument/2006/relationships/customXml" Target="../ink/ink119.xml"/><Relationship Id="rId5" Type="http://schemas.openxmlformats.org/officeDocument/2006/relationships/image" Target="../media/image1227.png"/><Relationship Id="rId95" Type="http://schemas.openxmlformats.org/officeDocument/2006/relationships/image" Target="../media/image1270.png"/><Relationship Id="rId160" Type="http://schemas.openxmlformats.org/officeDocument/2006/relationships/image" Target="../media/image1301.png"/><Relationship Id="rId181" Type="http://schemas.openxmlformats.org/officeDocument/2006/relationships/customXml" Target="../ink/ink135.xml"/><Relationship Id="rId216" Type="http://schemas.openxmlformats.org/officeDocument/2006/relationships/image" Target="../media/image1329.png"/><Relationship Id="rId237" Type="http://schemas.openxmlformats.org/officeDocument/2006/relationships/customXml" Target="../ink/ink163.xml"/><Relationship Id="rId258" Type="http://schemas.openxmlformats.org/officeDocument/2006/relationships/image" Target="../media/image1350.png"/><Relationship Id="rId22" Type="http://schemas.openxmlformats.org/officeDocument/2006/relationships/customXml" Target="../ink/ink53.xml"/><Relationship Id="rId43" Type="http://schemas.openxmlformats.org/officeDocument/2006/relationships/customXml" Target="../ink/ink64.xml"/><Relationship Id="rId64" Type="http://schemas.openxmlformats.org/officeDocument/2006/relationships/image" Target="../media/image1255.png"/><Relationship Id="rId118" Type="http://schemas.openxmlformats.org/officeDocument/2006/relationships/customXml" Target="../ink/ink102.xml"/><Relationship Id="rId139" Type="http://schemas.openxmlformats.org/officeDocument/2006/relationships/customXml" Target="../ink/ink114.xml"/><Relationship Id="rId85" Type="http://schemas.openxmlformats.org/officeDocument/2006/relationships/customXml" Target="../ink/ink85.xml"/><Relationship Id="rId150" Type="http://schemas.openxmlformats.org/officeDocument/2006/relationships/image" Target="../media/image1296.png"/><Relationship Id="rId171" Type="http://schemas.openxmlformats.org/officeDocument/2006/relationships/customXml" Target="../ink/ink130.xml"/><Relationship Id="rId192" Type="http://schemas.openxmlformats.org/officeDocument/2006/relationships/image" Target="../media/image1317.png"/><Relationship Id="rId206" Type="http://schemas.openxmlformats.org/officeDocument/2006/relationships/image" Target="../media/image1324.png"/><Relationship Id="rId227" Type="http://schemas.openxmlformats.org/officeDocument/2006/relationships/customXml" Target="../ink/ink158.xml"/><Relationship Id="rId248" Type="http://schemas.openxmlformats.org/officeDocument/2006/relationships/image" Target="../media/image1345.png"/><Relationship Id="rId12" Type="http://schemas.openxmlformats.org/officeDocument/2006/relationships/customXml" Target="../ink/ink48.xml"/><Relationship Id="rId33" Type="http://schemas.openxmlformats.org/officeDocument/2006/relationships/image" Target="../media/image1240.png"/><Relationship Id="rId108" Type="http://schemas.openxmlformats.org/officeDocument/2006/relationships/customXml" Target="../ink/ink97.xml"/><Relationship Id="rId129" Type="http://schemas.openxmlformats.org/officeDocument/2006/relationships/image" Target="../media/image1286.png"/><Relationship Id="rId54" Type="http://schemas.openxmlformats.org/officeDocument/2006/relationships/image" Target="../media/image1250.png"/><Relationship Id="rId75" Type="http://schemas.openxmlformats.org/officeDocument/2006/relationships/customXml" Target="../ink/ink80.xml"/><Relationship Id="rId96" Type="http://schemas.openxmlformats.org/officeDocument/2006/relationships/customXml" Target="../ink/ink91.xml"/><Relationship Id="rId140" Type="http://schemas.openxmlformats.org/officeDocument/2006/relationships/image" Target="../media/image1291.png"/><Relationship Id="rId161" Type="http://schemas.openxmlformats.org/officeDocument/2006/relationships/customXml" Target="../ink/ink125.xml"/><Relationship Id="rId182" Type="http://schemas.openxmlformats.org/officeDocument/2006/relationships/image" Target="../media/image1312.png"/><Relationship Id="rId217" Type="http://schemas.openxmlformats.org/officeDocument/2006/relationships/customXml" Target="../ink/ink153.xml"/><Relationship Id="rId6" Type="http://schemas.openxmlformats.org/officeDocument/2006/relationships/customXml" Target="../ink/ink45.xml"/><Relationship Id="rId238" Type="http://schemas.openxmlformats.org/officeDocument/2006/relationships/image" Target="../media/image1340.png"/><Relationship Id="rId259" Type="http://schemas.openxmlformats.org/officeDocument/2006/relationships/customXml" Target="../ink/ink174.xml"/><Relationship Id="rId23" Type="http://schemas.openxmlformats.org/officeDocument/2006/relationships/image" Target="../media/image1235.png"/><Relationship Id="rId119" Type="http://schemas.openxmlformats.org/officeDocument/2006/relationships/image" Target="../media/image1282.png"/><Relationship Id="rId44" Type="http://schemas.openxmlformats.org/officeDocument/2006/relationships/image" Target="../media/image1245.png"/><Relationship Id="rId65" Type="http://schemas.openxmlformats.org/officeDocument/2006/relationships/customXml" Target="../ink/ink75.xml"/><Relationship Id="rId86" Type="http://schemas.openxmlformats.org/officeDocument/2006/relationships/image" Target="../media/image1266.png"/><Relationship Id="rId130" Type="http://schemas.openxmlformats.org/officeDocument/2006/relationships/customXml" Target="../ink/ink109.xml"/><Relationship Id="rId151" Type="http://schemas.openxmlformats.org/officeDocument/2006/relationships/customXml" Target="../ink/ink120.xml"/><Relationship Id="rId172" Type="http://schemas.openxmlformats.org/officeDocument/2006/relationships/image" Target="../media/image1307.png"/><Relationship Id="rId193" Type="http://schemas.openxmlformats.org/officeDocument/2006/relationships/customXml" Target="../ink/ink141.xml"/><Relationship Id="rId207" Type="http://schemas.openxmlformats.org/officeDocument/2006/relationships/customXml" Target="../ink/ink148.xml"/><Relationship Id="rId228" Type="http://schemas.openxmlformats.org/officeDocument/2006/relationships/image" Target="../media/image1335.png"/><Relationship Id="rId249" Type="http://schemas.openxmlformats.org/officeDocument/2006/relationships/customXml" Target="../ink/ink169.xml"/><Relationship Id="rId13" Type="http://schemas.openxmlformats.org/officeDocument/2006/relationships/image" Target="../media/image1231.png"/><Relationship Id="rId109" Type="http://schemas.openxmlformats.org/officeDocument/2006/relationships/image" Target="../media/image1277.png"/><Relationship Id="rId260" Type="http://schemas.openxmlformats.org/officeDocument/2006/relationships/image" Target="../media/image1351.png"/><Relationship Id="rId34" Type="http://schemas.openxmlformats.org/officeDocument/2006/relationships/customXml" Target="../ink/ink59.xml"/><Relationship Id="rId55" Type="http://schemas.openxmlformats.org/officeDocument/2006/relationships/customXml" Target="../ink/ink70.xml"/><Relationship Id="rId76" Type="http://schemas.openxmlformats.org/officeDocument/2006/relationships/image" Target="../media/image1261.png"/><Relationship Id="rId97" Type="http://schemas.openxmlformats.org/officeDocument/2006/relationships/image" Target="../media/image1271.png"/><Relationship Id="rId120" Type="http://schemas.openxmlformats.org/officeDocument/2006/relationships/customXml" Target="../ink/ink103.xml"/><Relationship Id="rId141" Type="http://schemas.openxmlformats.org/officeDocument/2006/relationships/customXml" Target="../ink/ink115.xml"/><Relationship Id="rId7" Type="http://schemas.openxmlformats.org/officeDocument/2006/relationships/image" Target="../media/image1228.png"/><Relationship Id="rId162" Type="http://schemas.openxmlformats.org/officeDocument/2006/relationships/image" Target="../media/image1302.png"/><Relationship Id="rId183" Type="http://schemas.openxmlformats.org/officeDocument/2006/relationships/customXml" Target="../ink/ink136.xml"/><Relationship Id="rId218" Type="http://schemas.openxmlformats.org/officeDocument/2006/relationships/image" Target="../media/image1330.png"/><Relationship Id="rId239" Type="http://schemas.openxmlformats.org/officeDocument/2006/relationships/customXml" Target="../ink/ink164.xml"/><Relationship Id="rId250" Type="http://schemas.openxmlformats.org/officeDocument/2006/relationships/image" Target="../media/image1346.png"/><Relationship Id="rId24" Type="http://schemas.openxmlformats.org/officeDocument/2006/relationships/customXml" Target="../ink/ink54.xml"/><Relationship Id="rId45" Type="http://schemas.openxmlformats.org/officeDocument/2006/relationships/customXml" Target="../ink/ink65.xml"/><Relationship Id="rId66" Type="http://schemas.openxmlformats.org/officeDocument/2006/relationships/image" Target="../media/image1256.png"/><Relationship Id="rId87" Type="http://schemas.openxmlformats.org/officeDocument/2006/relationships/customXml" Target="../ink/ink86.xml"/><Relationship Id="rId110" Type="http://schemas.openxmlformats.org/officeDocument/2006/relationships/customXml" Target="../ink/ink98.xml"/><Relationship Id="rId131" Type="http://schemas.openxmlformats.org/officeDocument/2006/relationships/image" Target="../media/image1287.png"/><Relationship Id="rId152" Type="http://schemas.openxmlformats.org/officeDocument/2006/relationships/image" Target="../media/image1297.png"/><Relationship Id="rId173" Type="http://schemas.openxmlformats.org/officeDocument/2006/relationships/customXml" Target="../ink/ink131.xml"/><Relationship Id="rId194" Type="http://schemas.openxmlformats.org/officeDocument/2006/relationships/image" Target="../media/image1318.png"/><Relationship Id="rId208" Type="http://schemas.openxmlformats.org/officeDocument/2006/relationships/image" Target="../media/image1325.png"/><Relationship Id="rId229" Type="http://schemas.openxmlformats.org/officeDocument/2006/relationships/customXml" Target="../ink/ink159.xml"/><Relationship Id="rId240" Type="http://schemas.openxmlformats.org/officeDocument/2006/relationships/image" Target="../media/image1341.png"/><Relationship Id="rId14" Type="http://schemas.openxmlformats.org/officeDocument/2006/relationships/customXml" Target="../ink/ink49.xml"/><Relationship Id="rId35" Type="http://schemas.openxmlformats.org/officeDocument/2006/relationships/image" Target="../media/image1241.png"/><Relationship Id="rId56" Type="http://schemas.openxmlformats.org/officeDocument/2006/relationships/image" Target="../media/image1251.png"/><Relationship Id="rId77" Type="http://schemas.openxmlformats.org/officeDocument/2006/relationships/customXml" Target="../ink/ink81.xml"/><Relationship Id="rId100" Type="http://schemas.openxmlformats.org/officeDocument/2006/relationships/customXml" Target="../ink/ink93.xml"/><Relationship Id="rId8" Type="http://schemas.openxmlformats.org/officeDocument/2006/relationships/customXml" Target="../ink/ink46.xml"/><Relationship Id="rId98" Type="http://schemas.openxmlformats.org/officeDocument/2006/relationships/customXml" Target="../ink/ink92.xml"/><Relationship Id="rId121" Type="http://schemas.openxmlformats.org/officeDocument/2006/relationships/image" Target="../media/image1283.png"/><Relationship Id="rId142" Type="http://schemas.openxmlformats.org/officeDocument/2006/relationships/image" Target="../media/image1292.png"/><Relationship Id="rId163" Type="http://schemas.openxmlformats.org/officeDocument/2006/relationships/customXml" Target="../ink/ink126.xml"/><Relationship Id="rId184" Type="http://schemas.openxmlformats.org/officeDocument/2006/relationships/image" Target="../media/image1313.png"/><Relationship Id="rId219" Type="http://schemas.openxmlformats.org/officeDocument/2006/relationships/customXml" Target="../ink/ink154.xml"/><Relationship Id="rId230" Type="http://schemas.openxmlformats.org/officeDocument/2006/relationships/image" Target="../media/image1336.png"/><Relationship Id="rId251" Type="http://schemas.openxmlformats.org/officeDocument/2006/relationships/customXml" Target="../ink/ink170.xml"/><Relationship Id="rId25" Type="http://schemas.openxmlformats.org/officeDocument/2006/relationships/image" Target="../media/image1236.png"/><Relationship Id="rId46" Type="http://schemas.openxmlformats.org/officeDocument/2006/relationships/image" Target="../media/image1246.png"/><Relationship Id="rId67" Type="http://schemas.openxmlformats.org/officeDocument/2006/relationships/customXml" Target="../ink/ink76.xml"/><Relationship Id="rId88" Type="http://schemas.openxmlformats.org/officeDocument/2006/relationships/image" Target="../media/image1267.png"/><Relationship Id="rId111" Type="http://schemas.openxmlformats.org/officeDocument/2006/relationships/image" Target="../media/image1278.png"/><Relationship Id="rId132" Type="http://schemas.openxmlformats.org/officeDocument/2006/relationships/customXml" Target="../ink/ink110.xml"/><Relationship Id="rId153" Type="http://schemas.openxmlformats.org/officeDocument/2006/relationships/customXml" Target="../ink/ink121.xml"/><Relationship Id="rId174" Type="http://schemas.openxmlformats.org/officeDocument/2006/relationships/image" Target="../media/image1308.png"/><Relationship Id="rId195" Type="http://schemas.openxmlformats.org/officeDocument/2006/relationships/customXml" Target="../ink/ink142.xml"/><Relationship Id="rId209" Type="http://schemas.openxmlformats.org/officeDocument/2006/relationships/customXml" Target="../ink/ink149.xml"/><Relationship Id="rId220" Type="http://schemas.openxmlformats.org/officeDocument/2006/relationships/image" Target="../media/image1331.png"/><Relationship Id="rId241" Type="http://schemas.openxmlformats.org/officeDocument/2006/relationships/customXml" Target="../ink/ink165.xml"/><Relationship Id="rId15" Type="http://schemas.openxmlformats.org/officeDocument/2006/relationships/image" Target="../media/image1232.png"/><Relationship Id="rId36" Type="http://schemas.openxmlformats.org/officeDocument/2006/relationships/customXml" Target="../ink/ink60.xml"/><Relationship Id="rId57" Type="http://schemas.openxmlformats.org/officeDocument/2006/relationships/customXml" Target="../ink/ink71.xml"/><Relationship Id="rId78" Type="http://schemas.openxmlformats.org/officeDocument/2006/relationships/image" Target="../media/image1262.png"/><Relationship Id="rId99" Type="http://schemas.openxmlformats.org/officeDocument/2006/relationships/image" Target="../media/image1272.png"/><Relationship Id="rId101" Type="http://schemas.openxmlformats.org/officeDocument/2006/relationships/image" Target="../media/image1273.png"/><Relationship Id="rId122" Type="http://schemas.openxmlformats.org/officeDocument/2006/relationships/customXml" Target="../ink/ink104.xml"/><Relationship Id="rId143" Type="http://schemas.openxmlformats.org/officeDocument/2006/relationships/customXml" Target="../ink/ink116.xml"/><Relationship Id="rId164" Type="http://schemas.openxmlformats.org/officeDocument/2006/relationships/image" Target="../media/image1303.png"/><Relationship Id="rId185" Type="http://schemas.openxmlformats.org/officeDocument/2006/relationships/customXml" Target="../ink/ink137.xml"/><Relationship Id="rId9" Type="http://schemas.openxmlformats.org/officeDocument/2006/relationships/image" Target="../media/image1229.png"/><Relationship Id="rId210" Type="http://schemas.openxmlformats.org/officeDocument/2006/relationships/image" Target="../media/image1326.png"/><Relationship Id="rId26" Type="http://schemas.openxmlformats.org/officeDocument/2006/relationships/customXml" Target="../ink/ink55.xml"/><Relationship Id="rId231" Type="http://schemas.openxmlformats.org/officeDocument/2006/relationships/customXml" Target="../ink/ink160.xml"/><Relationship Id="rId252" Type="http://schemas.openxmlformats.org/officeDocument/2006/relationships/image" Target="../media/image1347.png"/><Relationship Id="rId47" Type="http://schemas.openxmlformats.org/officeDocument/2006/relationships/customXml" Target="../ink/ink66.xml"/><Relationship Id="rId68" Type="http://schemas.openxmlformats.org/officeDocument/2006/relationships/image" Target="../media/image1257.png"/><Relationship Id="rId89" Type="http://schemas.openxmlformats.org/officeDocument/2006/relationships/customXml" Target="../ink/ink87.xml"/><Relationship Id="rId112" Type="http://schemas.openxmlformats.org/officeDocument/2006/relationships/customXml" Target="../ink/ink99.xml"/><Relationship Id="rId133" Type="http://schemas.openxmlformats.org/officeDocument/2006/relationships/image" Target="../media/image1288.png"/><Relationship Id="rId154" Type="http://schemas.openxmlformats.org/officeDocument/2006/relationships/image" Target="../media/image1298.png"/><Relationship Id="rId175" Type="http://schemas.openxmlformats.org/officeDocument/2006/relationships/customXml" Target="../ink/ink132.xml"/><Relationship Id="rId196" Type="http://schemas.openxmlformats.org/officeDocument/2006/relationships/image" Target="../media/image1319.png"/><Relationship Id="rId200" Type="http://schemas.openxmlformats.org/officeDocument/2006/relationships/image" Target="../media/image1321.png"/><Relationship Id="rId16" Type="http://schemas.openxmlformats.org/officeDocument/2006/relationships/customXml" Target="../ink/ink50.xml"/><Relationship Id="rId221" Type="http://schemas.openxmlformats.org/officeDocument/2006/relationships/customXml" Target="../ink/ink155.xml"/><Relationship Id="rId242" Type="http://schemas.openxmlformats.org/officeDocument/2006/relationships/image" Target="../media/image1342.png"/><Relationship Id="rId37" Type="http://schemas.openxmlformats.org/officeDocument/2006/relationships/image" Target="../media/image1242.png"/><Relationship Id="rId58" Type="http://schemas.openxmlformats.org/officeDocument/2006/relationships/image" Target="../media/image1252.png"/><Relationship Id="rId79" Type="http://schemas.openxmlformats.org/officeDocument/2006/relationships/customXml" Target="../ink/ink82.xml"/><Relationship Id="rId102" Type="http://schemas.openxmlformats.org/officeDocument/2006/relationships/customXml" Target="../ink/ink94.xml"/><Relationship Id="rId123" Type="http://schemas.openxmlformats.org/officeDocument/2006/relationships/image" Target="../media/image1284.png"/><Relationship Id="rId144" Type="http://schemas.openxmlformats.org/officeDocument/2006/relationships/image" Target="../media/image1293.png"/><Relationship Id="rId90" Type="http://schemas.openxmlformats.org/officeDocument/2006/relationships/image" Target="../media/image1268.png"/><Relationship Id="rId165" Type="http://schemas.openxmlformats.org/officeDocument/2006/relationships/customXml" Target="../ink/ink127.xml"/><Relationship Id="rId186" Type="http://schemas.openxmlformats.org/officeDocument/2006/relationships/image" Target="../media/image1314.png"/><Relationship Id="rId211" Type="http://schemas.openxmlformats.org/officeDocument/2006/relationships/customXml" Target="../ink/ink150.xml"/><Relationship Id="rId232" Type="http://schemas.openxmlformats.org/officeDocument/2006/relationships/image" Target="../media/image1337.png"/><Relationship Id="rId253" Type="http://schemas.openxmlformats.org/officeDocument/2006/relationships/customXml" Target="../ink/ink171.xml"/><Relationship Id="rId27" Type="http://schemas.openxmlformats.org/officeDocument/2006/relationships/image" Target="../media/image1237.png"/><Relationship Id="rId48" Type="http://schemas.openxmlformats.org/officeDocument/2006/relationships/image" Target="../media/image1247.png"/><Relationship Id="rId69" Type="http://schemas.openxmlformats.org/officeDocument/2006/relationships/customXml" Target="../ink/ink77.xml"/><Relationship Id="rId113" Type="http://schemas.openxmlformats.org/officeDocument/2006/relationships/image" Target="../media/image1279.png"/><Relationship Id="rId134" Type="http://schemas.openxmlformats.org/officeDocument/2006/relationships/customXml" Target="../ink/ink111.xml"/><Relationship Id="rId80" Type="http://schemas.openxmlformats.org/officeDocument/2006/relationships/image" Target="../media/image1263.png"/><Relationship Id="rId155" Type="http://schemas.openxmlformats.org/officeDocument/2006/relationships/customXml" Target="../ink/ink122.xml"/><Relationship Id="rId176" Type="http://schemas.openxmlformats.org/officeDocument/2006/relationships/image" Target="../media/image1309.png"/><Relationship Id="rId197" Type="http://schemas.openxmlformats.org/officeDocument/2006/relationships/customXml" Target="../ink/ink143.xml"/><Relationship Id="rId201" Type="http://schemas.openxmlformats.org/officeDocument/2006/relationships/customXml" Target="../ink/ink145.xml"/><Relationship Id="rId222" Type="http://schemas.openxmlformats.org/officeDocument/2006/relationships/image" Target="../media/image1332.png"/><Relationship Id="rId243" Type="http://schemas.openxmlformats.org/officeDocument/2006/relationships/customXml" Target="../ink/ink166.xml"/><Relationship Id="rId17" Type="http://schemas.openxmlformats.org/officeDocument/2006/relationships/image" Target="../media/image1233.png"/><Relationship Id="rId38" Type="http://schemas.openxmlformats.org/officeDocument/2006/relationships/customXml" Target="../ink/ink61.xml"/><Relationship Id="rId59" Type="http://schemas.openxmlformats.org/officeDocument/2006/relationships/customXml" Target="../ink/ink72.xml"/><Relationship Id="rId103" Type="http://schemas.openxmlformats.org/officeDocument/2006/relationships/image" Target="../media/image1274.png"/><Relationship Id="rId124" Type="http://schemas.openxmlformats.org/officeDocument/2006/relationships/customXml" Target="../ink/ink105.xml"/><Relationship Id="rId70" Type="http://schemas.openxmlformats.org/officeDocument/2006/relationships/image" Target="../media/image1258.png"/><Relationship Id="rId91" Type="http://schemas.openxmlformats.org/officeDocument/2006/relationships/customXml" Target="../ink/ink88.xml"/><Relationship Id="rId145" Type="http://schemas.openxmlformats.org/officeDocument/2006/relationships/customXml" Target="../ink/ink117.xml"/><Relationship Id="rId166" Type="http://schemas.openxmlformats.org/officeDocument/2006/relationships/image" Target="../media/image1304.png"/><Relationship Id="rId187" Type="http://schemas.openxmlformats.org/officeDocument/2006/relationships/customXml" Target="../ink/ink13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27.png"/><Relationship Id="rId233" Type="http://schemas.openxmlformats.org/officeDocument/2006/relationships/customXml" Target="../ink/ink161.xml"/><Relationship Id="rId254" Type="http://schemas.openxmlformats.org/officeDocument/2006/relationships/image" Target="../media/image1348.png"/><Relationship Id="rId28" Type="http://schemas.openxmlformats.org/officeDocument/2006/relationships/customXml" Target="../ink/ink56.xml"/><Relationship Id="rId49" Type="http://schemas.openxmlformats.org/officeDocument/2006/relationships/customXml" Target="../ink/ink67.xml"/><Relationship Id="rId114" Type="http://schemas.openxmlformats.org/officeDocument/2006/relationships/customXml" Target="../ink/ink100.xml"/><Relationship Id="rId60" Type="http://schemas.openxmlformats.org/officeDocument/2006/relationships/image" Target="../media/image1253.png"/><Relationship Id="rId81" Type="http://schemas.openxmlformats.org/officeDocument/2006/relationships/customXml" Target="../ink/ink83.xml"/><Relationship Id="rId135" Type="http://schemas.openxmlformats.org/officeDocument/2006/relationships/customXml" Target="../ink/ink112.xml"/><Relationship Id="rId156" Type="http://schemas.openxmlformats.org/officeDocument/2006/relationships/image" Target="../media/image1299.png"/><Relationship Id="rId177" Type="http://schemas.openxmlformats.org/officeDocument/2006/relationships/customXml" Target="../ink/ink133.xml"/><Relationship Id="rId198" Type="http://schemas.openxmlformats.org/officeDocument/2006/relationships/image" Target="../media/image1320.png"/><Relationship Id="rId202" Type="http://schemas.openxmlformats.org/officeDocument/2006/relationships/image" Target="../media/image1322.png"/><Relationship Id="rId223" Type="http://schemas.openxmlformats.org/officeDocument/2006/relationships/customXml" Target="../ink/ink156.xml"/><Relationship Id="rId244" Type="http://schemas.openxmlformats.org/officeDocument/2006/relationships/image" Target="../media/image1343.png"/><Relationship Id="rId18" Type="http://schemas.openxmlformats.org/officeDocument/2006/relationships/customXml" Target="../ink/ink51.xml"/><Relationship Id="rId39" Type="http://schemas.openxmlformats.org/officeDocument/2006/relationships/customXml" Target="../ink/ink62.xml"/><Relationship Id="rId50" Type="http://schemas.openxmlformats.org/officeDocument/2006/relationships/image" Target="../media/image1248.png"/><Relationship Id="rId104" Type="http://schemas.openxmlformats.org/officeDocument/2006/relationships/customXml" Target="../ink/ink95.xml"/><Relationship Id="rId125" Type="http://schemas.openxmlformats.org/officeDocument/2006/relationships/image" Target="../media/image1285.png"/><Relationship Id="rId146" Type="http://schemas.openxmlformats.org/officeDocument/2006/relationships/image" Target="../media/image1294.png"/><Relationship Id="rId167" Type="http://schemas.openxmlformats.org/officeDocument/2006/relationships/customXml" Target="../ink/ink128.xml"/><Relationship Id="rId188" Type="http://schemas.openxmlformats.org/officeDocument/2006/relationships/image" Target="../media/image1315.png"/><Relationship Id="rId71" Type="http://schemas.openxmlformats.org/officeDocument/2006/relationships/customXml" Target="../ink/ink78.xml"/><Relationship Id="rId92" Type="http://schemas.openxmlformats.org/officeDocument/2006/relationships/customXml" Target="../ink/ink89.xml"/><Relationship Id="rId213" Type="http://schemas.openxmlformats.org/officeDocument/2006/relationships/customXml" Target="../ink/ink151.xml"/><Relationship Id="rId234" Type="http://schemas.openxmlformats.org/officeDocument/2006/relationships/image" Target="../media/image1338.png"/><Relationship Id="rId2" Type="http://schemas.openxmlformats.org/officeDocument/2006/relationships/customXml" Target="../ink/ink43.xml"/><Relationship Id="rId29" Type="http://schemas.openxmlformats.org/officeDocument/2006/relationships/image" Target="../media/image1238.png"/><Relationship Id="rId255" Type="http://schemas.openxmlformats.org/officeDocument/2006/relationships/customXml" Target="../ink/ink172.xml"/><Relationship Id="rId40" Type="http://schemas.openxmlformats.org/officeDocument/2006/relationships/image" Target="../media/image1243.png"/><Relationship Id="rId115" Type="http://schemas.openxmlformats.org/officeDocument/2006/relationships/image" Target="../media/image1280.png"/><Relationship Id="rId136" Type="http://schemas.openxmlformats.org/officeDocument/2006/relationships/image" Target="../media/image1289.png"/><Relationship Id="rId157" Type="http://schemas.openxmlformats.org/officeDocument/2006/relationships/customXml" Target="../ink/ink123.xml"/><Relationship Id="rId178" Type="http://schemas.openxmlformats.org/officeDocument/2006/relationships/image" Target="../media/image1310.png"/><Relationship Id="rId61" Type="http://schemas.openxmlformats.org/officeDocument/2006/relationships/customXml" Target="../ink/ink73.xml"/><Relationship Id="rId82" Type="http://schemas.openxmlformats.org/officeDocument/2006/relationships/image" Target="../media/image1264.png"/><Relationship Id="rId199" Type="http://schemas.openxmlformats.org/officeDocument/2006/relationships/customXml" Target="../ink/ink144.xml"/><Relationship Id="rId203" Type="http://schemas.openxmlformats.org/officeDocument/2006/relationships/customXml" Target="../ink/ink146.xml"/><Relationship Id="rId19" Type="http://schemas.openxmlformats.org/officeDocument/2006/relationships/image" Target="../media/image1234.png"/><Relationship Id="rId224" Type="http://schemas.openxmlformats.org/officeDocument/2006/relationships/image" Target="../media/image1333.png"/><Relationship Id="rId245" Type="http://schemas.openxmlformats.org/officeDocument/2006/relationships/customXml" Target="../ink/ink167.xml"/><Relationship Id="rId30" Type="http://schemas.openxmlformats.org/officeDocument/2006/relationships/customXml" Target="../ink/ink57.xml"/><Relationship Id="rId105" Type="http://schemas.openxmlformats.org/officeDocument/2006/relationships/image" Target="../media/image1275.png"/><Relationship Id="rId126" Type="http://schemas.openxmlformats.org/officeDocument/2006/relationships/customXml" Target="../ink/ink106.xml"/><Relationship Id="rId147" Type="http://schemas.openxmlformats.org/officeDocument/2006/relationships/customXml" Target="../ink/ink118.xml"/><Relationship Id="rId168" Type="http://schemas.openxmlformats.org/officeDocument/2006/relationships/image" Target="../media/image1305.png"/><Relationship Id="rId51" Type="http://schemas.openxmlformats.org/officeDocument/2006/relationships/customXml" Target="../ink/ink68.xml"/><Relationship Id="rId72" Type="http://schemas.openxmlformats.org/officeDocument/2006/relationships/image" Target="../media/image1259.png"/><Relationship Id="rId93" Type="http://schemas.openxmlformats.org/officeDocument/2006/relationships/image" Target="../media/image1269.png"/><Relationship Id="rId189" Type="http://schemas.openxmlformats.org/officeDocument/2006/relationships/customXml" Target="../ink/ink139.xml"/><Relationship Id="rId3" Type="http://schemas.openxmlformats.org/officeDocument/2006/relationships/image" Target="../media/image1226.png"/><Relationship Id="rId214" Type="http://schemas.openxmlformats.org/officeDocument/2006/relationships/image" Target="../media/image1328.png"/><Relationship Id="rId235" Type="http://schemas.openxmlformats.org/officeDocument/2006/relationships/customXml" Target="../ink/ink162.xml"/><Relationship Id="rId256" Type="http://schemas.openxmlformats.org/officeDocument/2006/relationships/image" Target="../media/image1349.png"/><Relationship Id="rId116" Type="http://schemas.openxmlformats.org/officeDocument/2006/relationships/customXml" Target="../ink/ink101.xml"/><Relationship Id="rId137" Type="http://schemas.openxmlformats.org/officeDocument/2006/relationships/customXml" Target="../ink/ink113.xml"/><Relationship Id="rId158" Type="http://schemas.openxmlformats.org/officeDocument/2006/relationships/image" Target="../media/image1300.png"/><Relationship Id="rId20" Type="http://schemas.openxmlformats.org/officeDocument/2006/relationships/customXml" Target="../ink/ink52.xml"/><Relationship Id="rId41" Type="http://schemas.openxmlformats.org/officeDocument/2006/relationships/customXml" Target="../ink/ink63.xml"/><Relationship Id="rId62" Type="http://schemas.openxmlformats.org/officeDocument/2006/relationships/image" Target="../media/image1254.png"/><Relationship Id="rId83" Type="http://schemas.openxmlformats.org/officeDocument/2006/relationships/customXml" Target="../ink/ink84.xml"/><Relationship Id="rId179" Type="http://schemas.openxmlformats.org/officeDocument/2006/relationships/customXml" Target="../ink/ink134.xml"/><Relationship Id="rId190" Type="http://schemas.openxmlformats.org/officeDocument/2006/relationships/image" Target="../media/image1316.png"/><Relationship Id="rId204" Type="http://schemas.openxmlformats.org/officeDocument/2006/relationships/image" Target="../media/image1323.png"/><Relationship Id="rId225" Type="http://schemas.openxmlformats.org/officeDocument/2006/relationships/customXml" Target="../ink/ink157.xml"/><Relationship Id="rId246" Type="http://schemas.openxmlformats.org/officeDocument/2006/relationships/image" Target="../media/image1344.png"/><Relationship Id="rId106" Type="http://schemas.openxmlformats.org/officeDocument/2006/relationships/customXml" Target="../ink/ink96.xml"/><Relationship Id="rId127" Type="http://schemas.openxmlformats.org/officeDocument/2006/relationships/customXml" Target="../ink/ink107.xml"/><Relationship Id="rId10" Type="http://schemas.openxmlformats.org/officeDocument/2006/relationships/customXml" Target="../ink/ink47.xml"/><Relationship Id="rId31" Type="http://schemas.openxmlformats.org/officeDocument/2006/relationships/image" Target="../media/image1239.png"/><Relationship Id="rId52" Type="http://schemas.openxmlformats.org/officeDocument/2006/relationships/image" Target="../media/image1249.png"/><Relationship Id="rId73" Type="http://schemas.openxmlformats.org/officeDocument/2006/relationships/customXml" Target="../ink/ink79.xml"/><Relationship Id="rId94" Type="http://schemas.openxmlformats.org/officeDocument/2006/relationships/customXml" Target="../ink/ink90.xml"/><Relationship Id="rId148" Type="http://schemas.openxmlformats.org/officeDocument/2006/relationships/image" Target="../media/image1295.png"/><Relationship Id="rId169" Type="http://schemas.openxmlformats.org/officeDocument/2006/relationships/customXml" Target="../ink/ink129.xml"/><Relationship Id="rId4" Type="http://schemas.openxmlformats.org/officeDocument/2006/relationships/customXml" Target="../ink/ink44.xml"/><Relationship Id="rId180" Type="http://schemas.openxmlformats.org/officeDocument/2006/relationships/image" Target="../media/image1311.png"/><Relationship Id="rId215" Type="http://schemas.openxmlformats.org/officeDocument/2006/relationships/customXml" Target="../ink/ink152.xml"/><Relationship Id="rId236" Type="http://schemas.openxmlformats.org/officeDocument/2006/relationships/image" Target="../media/image1339.png"/><Relationship Id="rId257" Type="http://schemas.openxmlformats.org/officeDocument/2006/relationships/customXml" Target="../ink/ink17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13.xml"/><Relationship Id="rId13" Type="http://schemas.openxmlformats.org/officeDocument/2006/relationships/image" Target="../media/image40560.png"/><Relationship Id="rId3" Type="http://schemas.openxmlformats.org/officeDocument/2006/relationships/image" Target="../media/image40510.png"/><Relationship Id="rId7" Type="http://schemas.openxmlformats.org/officeDocument/2006/relationships/image" Target="../media/image40530.png"/><Relationship Id="rId12" Type="http://schemas.openxmlformats.org/officeDocument/2006/relationships/customXml" Target="../ink/ink4815.xml"/><Relationship Id="rId17" Type="http://schemas.openxmlformats.org/officeDocument/2006/relationships/image" Target="../media/image40580.png"/><Relationship Id="rId2" Type="http://schemas.openxmlformats.org/officeDocument/2006/relationships/customXml" Target="../ink/ink4810.xml"/><Relationship Id="rId16" Type="http://schemas.openxmlformats.org/officeDocument/2006/relationships/customXml" Target="../ink/ink48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812.xml"/><Relationship Id="rId11" Type="http://schemas.openxmlformats.org/officeDocument/2006/relationships/image" Target="../media/image40550.png"/><Relationship Id="rId5" Type="http://schemas.openxmlformats.org/officeDocument/2006/relationships/image" Target="../media/image40520.png"/><Relationship Id="rId15" Type="http://schemas.openxmlformats.org/officeDocument/2006/relationships/image" Target="../media/image40570.png"/><Relationship Id="rId10" Type="http://schemas.openxmlformats.org/officeDocument/2006/relationships/customXml" Target="../ink/ink4814.xml"/><Relationship Id="rId4" Type="http://schemas.openxmlformats.org/officeDocument/2006/relationships/customXml" Target="../ink/ink4811.xml"/><Relationship Id="rId9" Type="http://schemas.openxmlformats.org/officeDocument/2006/relationships/image" Target="../media/image40540.png"/><Relationship Id="rId14" Type="http://schemas.openxmlformats.org/officeDocument/2006/relationships/customXml" Target="../ink/ink4816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820.xml"/><Relationship Id="rId18" Type="http://schemas.openxmlformats.org/officeDocument/2006/relationships/image" Target="../media/image40670.png"/><Relationship Id="rId26" Type="http://schemas.openxmlformats.org/officeDocument/2006/relationships/image" Target="../media/image40710.png"/><Relationship Id="rId39" Type="http://schemas.openxmlformats.org/officeDocument/2006/relationships/customXml" Target="../ink/ink4833.xml"/><Relationship Id="rId21" Type="http://schemas.openxmlformats.org/officeDocument/2006/relationships/customXml" Target="../ink/ink4824.xml"/><Relationship Id="rId34" Type="http://schemas.openxmlformats.org/officeDocument/2006/relationships/image" Target="../media/image40750.png"/><Relationship Id="rId42" Type="http://schemas.openxmlformats.org/officeDocument/2006/relationships/image" Target="../media/image40790.png"/><Relationship Id="rId7" Type="http://schemas.openxmlformats.org/officeDocument/2006/relationships/image" Target="../media/image4427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0660.png"/><Relationship Id="rId29" Type="http://schemas.openxmlformats.org/officeDocument/2006/relationships/customXml" Target="../ink/ink482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26.wmf"/><Relationship Id="rId11" Type="http://schemas.openxmlformats.org/officeDocument/2006/relationships/customXml" Target="../ink/ink4819.xml"/><Relationship Id="rId24" Type="http://schemas.openxmlformats.org/officeDocument/2006/relationships/image" Target="../media/image40700.png"/><Relationship Id="rId32" Type="http://schemas.openxmlformats.org/officeDocument/2006/relationships/image" Target="../media/image40740.png"/><Relationship Id="rId37" Type="http://schemas.openxmlformats.org/officeDocument/2006/relationships/customXml" Target="../ink/ink4832.xml"/><Relationship Id="rId40" Type="http://schemas.openxmlformats.org/officeDocument/2006/relationships/image" Target="../media/image40780.png"/><Relationship Id="rId45" Type="http://schemas.openxmlformats.org/officeDocument/2006/relationships/customXml" Target="../ink/ink4836.xml"/><Relationship Id="rId5" Type="http://schemas.openxmlformats.org/officeDocument/2006/relationships/oleObject" Target="../embeddings/oleObject30.bin"/><Relationship Id="rId15" Type="http://schemas.openxmlformats.org/officeDocument/2006/relationships/customXml" Target="../ink/ink4821.xml"/><Relationship Id="rId23" Type="http://schemas.openxmlformats.org/officeDocument/2006/relationships/customXml" Target="../ink/ink4825.xml"/><Relationship Id="rId28" Type="http://schemas.openxmlformats.org/officeDocument/2006/relationships/image" Target="../media/image40720.png"/><Relationship Id="rId36" Type="http://schemas.openxmlformats.org/officeDocument/2006/relationships/image" Target="../media/image40760.png"/><Relationship Id="rId10" Type="http://schemas.openxmlformats.org/officeDocument/2006/relationships/image" Target="../media/image40630.png"/><Relationship Id="rId19" Type="http://schemas.openxmlformats.org/officeDocument/2006/relationships/customXml" Target="../ink/ink4823.xml"/><Relationship Id="rId31" Type="http://schemas.openxmlformats.org/officeDocument/2006/relationships/customXml" Target="../ink/ink4829.xml"/><Relationship Id="rId44" Type="http://schemas.openxmlformats.org/officeDocument/2006/relationships/image" Target="../media/image40800.png"/><Relationship Id="rId4" Type="http://schemas.openxmlformats.org/officeDocument/2006/relationships/image" Target="../media/image4425.wmf"/><Relationship Id="rId9" Type="http://schemas.openxmlformats.org/officeDocument/2006/relationships/customXml" Target="../ink/ink4818.xml"/><Relationship Id="rId14" Type="http://schemas.openxmlformats.org/officeDocument/2006/relationships/image" Target="../media/image40650.png"/><Relationship Id="rId22" Type="http://schemas.openxmlformats.org/officeDocument/2006/relationships/image" Target="../media/image40690.png"/><Relationship Id="rId27" Type="http://schemas.openxmlformats.org/officeDocument/2006/relationships/customXml" Target="../ink/ink4827.xml"/><Relationship Id="rId30" Type="http://schemas.openxmlformats.org/officeDocument/2006/relationships/image" Target="../media/image40730.png"/><Relationship Id="rId35" Type="http://schemas.openxmlformats.org/officeDocument/2006/relationships/customXml" Target="../ink/ink4831.xml"/><Relationship Id="rId43" Type="http://schemas.openxmlformats.org/officeDocument/2006/relationships/customXml" Target="../ink/ink4835.xml"/><Relationship Id="rId8" Type="http://schemas.openxmlformats.org/officeDocument/2006/relationships/image" Target="../media/image4428.wmf"/><Relationship Id="rId3" Type="http://schemas.openxmlformats.org/officeDocument/2006/relationships/oleObject" Target="../embeddings/oleObject29.bin"/><Relationship Id="rId12" Type="http://schemas.openxmlformats.org/officeDocument/2006/relationships/image" Target="../media/image40640.png"/><Relationship Id="rId17" Type="http://schemas.openxmlformats.org/officeDocument/2006/relationships/customXml" Target="../ink/ink4822.xml"/><Relationship Id="rId25" Type="http://schemas.openxmlformats.org/officeDocument/2006/relationships/customXml" Target="../ink/ink4826.xml"/><Relationship Id="rId33" Type="http://schemas.openxmlformats.org/officeDocument/2006/relationships/customXml" Target="../ink/ink4830.xml"/><Relationship Id="rId38" Type="http://schemas.openxmlformats.org/officeDocument/2006/relationships/image" Target="../media/image40770.png"/><Relationship Id="rId46" Type="http://schemas.openxmlformats.org/officeDocument/2006/relationships/image" Target="../media/image40810.png"/><Relationship Id="rId20" Type="http://schemas.openxmlformats.org/officeDocument/2006/relationships/image" Target="../media/image40680.png"/><Relationship Id="rId41" Type="http://schemas.openxmlformats.org/officeDocument/2006/relationships/customXml" Target="../ink/ink4834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40.png"/><Relationship Id="rId13" Type="http://schemas.openxmlformats.org/officeDocument/2006/relationships/customXml" Target="../ink/ink4842.xml"/><Relationship Id="rId18" Type="http://schemas.openxmlformats.org/officeDocument/2006/relationships/image" Target="../media/image40890.png"/><Relationship Id="rId3" Type="http://schemas.openxmlformats.org/officeDocument/2006/relationships/customXml" Target="../ink/ink4837.xml"/><Relationship Id="rId7" Type="http://schemas.openxmlformats.org/officeDocument/2006/relationships/customXml" Target="../ink/ink4839.xml"/><Relationship Id="rId12" Type="http://schemas.openxmlformats.org/officeDocument/2006/relationships/image" Target="../media/image40860.png"/><Relationship Id="rId17" Type="http://schemas.openxmlformats.org/officeDocument/2006/relationships/customXml" Target="../ink/ink4844.xml"/><Relationship Id="rId2" Type="http://schemas.openxmlformats.org/officeDocument/2006/relationships/image" Target="NULL"/><Relationship Id="rId16" Type="http://schemas.openxmlformats.org/officeDocument/2006/relationships/image" Target="../media/image40880.png"/><Relationship Id="rId20" Type="http://schemas.openxmlformats.org/officeDocument/2006/relationships/image" Target="../media/image4090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830.png"/><Relationship Id="rId11" Type="http://schemas.openxmlformats.org/officeDocument/2006/relationships/customXml" Target="../ink/ink4841.xml"/><Relationship Id="rId5" Type="http://schemas.openxmlformats.org/officeDocument/2006/relationships/customXml" Target="../ink/ink4838.xml"/><Relationship Id="rId15" Type="http://schemas.openxmlformats.org/officeDocument/2006/relationships/customXml" Target="../ink/ink4843.xml"/><Relationship Id="rId10" Type="http://schemas.openxmlformats.org/officeDocument/2006/relationships/image" Target="../media/image40850.png"/><Relationship Id="rId19" Type="http://schemas.openxmlformats.org/officeDocument/2006/relationships/customXml" Target="../ink/ink4845.xml"/><Relationship Id="rId4" Type="http://schemas.openxmlformats.org/officeDocument/2006/relationships/image" Target="../media/image40820.png"/><Relationship Id="rId9" Type="http://schemas.openxmlformats.org/officeDocument/2006/relationships/customXml" Target="../ink/ink4840.xml"/><Relationship Id="rId14" Type="http://schemas.openxmlformats.org/officeDocument/2006/relationships/image" Target="../media/image4087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4847.xml"/><Relationship Id="rId13" Type="http://schemas.openxmlformats.org/officeDocument/2006/relationships/image" Target="../media/image40950.pn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40920.png"/><Relationship Id="rId12" Type="http://schemas.openxmlformats.org/officeDocument/2006/relationships/customXml" Target="../ink/ink484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customXml" Target="../ink/ink4846.xml"/><Relationship Id="rId11" Type="http://schemas.openxmlformats.org/officeDocument/2006/relationships/image" Target="../media/image40940.png"/><Relationship Id="rId5" Type="http://schemas.openxmlformats.org/officeDocument/2006/relationships/image" Target="NULL"/><Relationship Id="rId15" Type="http://schemas.openxmlformats.org/officeDocument/2006/relationships/image" Target="../media/image40960.png"/><Relationship Id="rId10" Type="http://schemas.openxmlformats.org/officeDocument/2006/relationships/customXml" Target="../ink/ink4848.xml"/><Relationship Id="rId4" Type="http://schemas.openxmlformats.org/officeDocument/2006/relationships/image" Target="../media/image4429.wmf"/><Relationship Id="rId9" Type="http://schemas.openxmlformats.org/officeDocument/2006/relationships/image" Target="../media/image40930.png"/><Relationship Id="rId14" Type="http://schemas.openxmlformats.org/officeDocument/2006/relationships/customXml" Target="../ink/ink4850.xml"/></Relationships>
</file>

<file path=ppt/slides/_rels/slide3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903.xml"/><Relationship Id="rId299" Type="http://schemas.openxmlformats.org/officeDocument/2006/relationships/customXml" Target="../ink/ink4994.xml"/><Relationship Id="rId21" Type="http://schemas.openxmlformats.org/officeDocument/2006/relationships/customXml" Target="../ink/ink4855.xml"/><Relationship Id="rId63" Type="http://schemas.openxmlformats.org/officeDocument/2006/relationships/customXml" Target="../ink/ink4876.xml"/><Relationship Id="rId159" Type="http://schemas.openxmlformats.org/officeDocument/2006/relationships/customXml" Target="../ink/ink4924.xml"/><Relationship Id="rId170" Type="http://schemas.openxmlformats.org/officeDocument/2006/relationships/image" Target="../media/image41800.png"/><Relationship Id="rId226" Type="http://schemas.openxmlformats.org/officeDocument/2006/relationships/image" Target="../media/image42080.png"/><Relationship Id="rId268" Type="http://schemas.openxmlformats.org/officeDocument/2006/relationships/image" Target="../media/image42290.png"/><Relationship Id="rId32" Type="http://schemas.openxmlformats.org/officeDocument/2006/relationships/image" Target="../media/image41110.png"/><Relationship Id="rId74" Type="http://schemas.openxmlformats.org/officeDocument/2006/relationships/image" Target="../media/image41320.png"/><Relationship Id="rId128" Type="http://schemas.openxmlformats.org/officeDocument/2006/relationships/image" Target="../media/image41590.png"/><Relationship Id="rId5" Type="http://schemas.openxmlformats.org/officeDocument/2006/relationships/oleObject" Target="../embeddings/oleObject32.bin"/><Relationship Id="rId181" Type="http://schemas.openxmlformats.org/officeDocument/2006/relationships/customXml" Target="../ink/ink4935.xml"/><Relationship Id="rId237" Type="http://schemas.openxmlformats.org/officeDocument/2006/relationships/customXml" Target="../ink/ink4963.xml"/><Relationship Id="rId279" Type="http://schemas.openxmlformats.org/officeDocument/2006/relationships/customXml" Target="../ink/ink4984.xml"/><Relationship Id="rId43" Type="http://schemas.openxmlformats.org/officeDocument/2006/relationships/customXml" Target="../ink/ink4866.xml"/><Relationship Id="rId139" Type="http://schemas.openxmlformats.org/officeDocument/2006/relationships/customXml" Target="../ink/ink4914.xml"/><Relationship Id="rId290" Type="http://schemas.openxmlformats.org/officeDocument/2006/relationships/image" Target="../media/image42400.png"/><Relationship Id="rId304" Type="http://schemas.openxmlformats.org/officeDocument/2006/relationships/image" Target="../media/image42460.png"/><Relationship Id="rId85" Type="http://schemas.openxmlformats.org/officeDocument/2006/relationships/customXml" Target="../ink/ink4887.xml"/><Relationship Id="rId150" Type="http://schemas.openxmlformats.org/officeDocument/2006/relationships/image" Target="../media/image41700.png"/><Relationship Id="rId192" Type="http://schemas.openxmlformats.org/officeDocument/2006/relationships/image" Target="../media/image41910.png"/><Relationship Id="rId206" Type="http://schemas.openxmlformats.org/officeDocument/2006/relationships/image" Target="../media/image41980.png"/><Relationship Id="rId248" Type="http://schemas.openxmlformats.org/officeDocument/2006/relationships/image" Target="../media/image42190.png"/><Relationship Id="rId12" Type="http://schemas.openxmlformats.org/officeDocument/2006/relationships/image" Target="../media/image4434.wmf"/><Relationship Id="rId108" Type="http://schemas.openxmlformats.org/officeDocument/2006/relationships/image" Target="../media/image41490.png"/><Relationship Id="rId315" Type="http://schemas.openxmlformats.org/officeDocument/2006/relationships/customXml" Target="../ink/ink5002.xml"/><Relationship Id="rId54" Type="http://schemas.openxmlformats.org/officeDocument/2006/relationships/image" Target="../media/image41220.png"/><Relationship Id="rId96" Type="http://schemas.openxmlformats.org/officeDocument/2006/relationships/image" Target="../media/image41430.png"/><Relationship Id="rId161" Type="http://schemas.openxmlformats.org/officeDocument/2006/relationships/customXml" Target="../ink/ink4925.xml"/><Relationship Id="rId217" Type="http://schemas.openxmlformats.org/officeDocument/2006/relationships/customXml" Target="../ink/ink4953.xml"/><Relationship Id="rId259" Type="http://schemas.openxmlformats.org/officeDocument/2006/relationships/customXml" Target="../ink/ink4974.xml"/><Relationship Id="rId23" Type="http://schemas.openxmlformats.org/officeDocument/2006/relationships/customXml" Target="../ink/ink4856.xml"/><Relationship Id="rId119" Type="http://schemas.openxmlformats.org/officeDocument/2006/relationships/customXml" Target="../ink/ink4904.xml"/><Relationship Id="rId270" Type="http://schemas.openxmlformats.org/officeDocument/2006/relationships/image" Target="../media/image42300.png"/><Relationship Id="rId65" Type="http://schemas.openxmlformats.org/officeDocument/2006/relationships/customXml" Target="../ink/ink4877.xml"/><Relationship Id="rId130" Type="http://schemas.openxmlformats.org/officeDocument/2006/relationships/image" Target="../media/image41600.png"/><Relationship Id="rId172" Type="http://schemas.openxmlformats.org/officeDocument/2006/relationships/image" Target="../media/image41810.png"/><Relationship Id="rId228" Type="http://schemas.openxmlformats.org/officeDocument/2006/relationships/image" Target="../media/image42090.png"/><Relationship Id="rId281" Type="http://schemas.openxmlformats.org/officeDocument/2006/relationships/customXml" Target="../ink/ink4985.xml"/><Relationship Id="rId34" Type="http://schemas.openxmlformats.org/officeDocument/2006/relationships/image" Target="../media/image41120.png"/><Relationship Id="rId55" Type="http://schemas.openxmlformats.org/officeDocument/2006/relationships/customXml" Target="../ink/ink4872.xml"/><Relationship Id="rId76" Type="http://schemas.openxmlformats.org/officeDocument/2006/relationships/image" Target="../media/image41330.png"/><Relationship Id="rId97" Type="http://schemas.openxmlformats.org/officeDocument/2006/relationships/customXml" Target="../ink/ink4893.xml"/><Relationship Id="rId120" Type="http://schemas.openxmlformats.org/officeDocument/2006/relationships/image" Target="../media/image41550.png"/><Relationship Id="rId141" Type="http://schemas.openxmlformats.org/officeDocument/2006/relationships/customXml" Target="../ink/ink4915.xml"/><Relationship Id="rId7" Type="http://schemas.openxmlformats.org/officeDocument/2006/relationships/oleObject" Target="../embeddings/oleObject33.bin"/><Relationship Id="rId162" Type="http://schemas.openxmlformats.org/officeDocument/2006/relationships/image" Target="../media/image41760.png"/><Relationship Id="rId183" Type="http://schemas.openxmlformats.org/officeDocument/2006/relationships/customXml" Target="../ink/ink4936.xml"/><Relationship Id="rId218" Type="http://schemas.openxmlformats.org/officeDocument/2006/relationships/image" Target="../media/image42040.png"/><Relationship Id="rId239" Type="http://schemas.openxmlformats.org/officeDocument/2006/relationships/customXml" Target="../ink/ink4964.xml"/><Relationship Id="rId250" Type="http://schemas.openxmlformats.org/officeDocument/2006/relationships/image" Target="../media/image42200.png"/><Relationship Id="rId271" Type="http://schemas.openxmlformats.org/officeDocument/2006/relationships/customXml" Target="../ink/ink4980.xml"/><Relationship Id="rId292" Type="http://schemas.openxmlformats.org/officeDocument/2006/relationships/image" Target="../media/image2679.png"/><Relationship Id="rId306" Type="http://schemas.openxmlformats.org/officeDocument/2006/relationships/image" Target="../media/image42470.png"/><Relationship Id="rId24" Type="http://schemas.openxmlformats.org/officeDocument/2006/relationships/image" Target="../media/image41070.png"/><Relationship Id="rId45" Type="http://schemas.openxmlformats.org/officeDocument/2006/relationships/customXml" Target="../ink/ink4867.xml"/><Relationship Id="rId66" Type="http://schemas.openxmlformats.org/officeDocument/2006/relationships/image" Target="../media/image41280.png"/><Relationship Id="rId87" Type="http://schemas.openxmlformats.org/officeDocument/2006/relationships/customXml" Target="../ink/ink4888.xml"/><Relationship Id="rId110" Type="http://schemas.openxmlformats.org/officeDocument/2006/relationships/image" Target="../media/image41500.png"/><Relationship Id="rId131" Type="http://schemas.openxmlformats.org/officeDocument/2006/relationships/customXml" Target="../ink/ink4910.xml"/><Relationship Id="rId152" Type="http://schemas.openxmlformats.org/officeDocument/2006/relationships/image" Target="../media/image41710.png"/><Relationship Id="rId173" Type="http://schemas.openxmlformats.org/officeDocument/2006/relationships/customXml" Target="../ink/ink4931.xml"/><Relationship Id="rId194" Type="http://schemas.openxmlformats.org/officeDocument/2006/relationships/image" Target="../media/image41920.png"/><Relationship Id="rId208" Type="http://schemas.openxmlformats.org/officeDocument/2006/relationships/image" Target="../media/image41990.png"/><Relationship Id="rId229" Type="http://schemas.openxmlformats.org/officeDocument/2006/relationships/customXml" Target="../ink/ink4959.xml"/><Relationship Id="rId240" Type="http://schemas.openxmlformats.org/officeDocument/2006/relationships/image" Target="../media/image42150.png"/><Relationship Id="rId261" Type="http://schemas.openxmlformats.org/officeDocument/2006/relationships/customXml" Target="../ink/ink4975.xml"/><Relationship Id="rId14" Type="http://schemas.openxmlformats.org/officeDocument/2006/relationships/image" Target="../media/image41020.png"/><Relationship Id="rId35" Type="http://schemas.openxmlformats.org/officeDocument/2006/relationships/customXml" Target="../ink/ink4862.xml"/><Relationship Id="rId56" Type="http://schemas.openxmlformats.org/officeDocument/2006/relationships/image" Target="../media/image41230.png"/><Relationship Id="rId77" Type="http://schemas.openxmlformats.org/officeDocument/2006/relationships/customXml" Target="../ink/ink4883.xml"/><Relationship Id="rId100" Type="http://schemas.openxmlformats.org/officeDocument/2006/relationships/image" Target="../media/image41450.png"/><Relationship Id="rId282" Type="http://schemas.openxmlformats.org/officeDocument/2006/relationships/image" Target="../media/image42360.png"/><Relationship Id="rId317" Type="http://schemas.openxmlformats.org/officeDocument/2006/relationships/customXml" Target="../ink/ink5003.xml"/><Relationship Id="rId8" Type="http://schemas.openxmlformats.org/officeDocument/2006/relationships/image" Target="../media/image4432.wmf"/><Relationship Id="rId98" Type="http://schemas.openxmlformats.org/officeDocument/2006/relationships/image" Target="../media/image41440.png"/><Relationship Id="rId121" Type="http://schemas.openxmlformats.org/officeDocument/2006/relationships/customXml" Target="../ink/ink4905.xml"/><Relationship Id="rId142" Type="http://schemas.openxmlformats.org/officeDocument/2006/relationships/image" Target="../media/image41660.png"/><Relationship Id="rId163" Type="http://schemas.openxmlformats.org/officeDocument/2006/relationships/customXml" Target="../ink/ink4926.xml"/><Relationship Id="rId184" Type="http://schemas.openxmlformats.org/officeDocument/2006/relationships/image" Target="../media/image41870.png"/><Relationship Id="rId219" Type="http://schemas.openxmlformats.org/officeDocument/2006/relationships/customXml" Target="../ink/ink4954.xml"/><Relationship Id="rId230" Type="http://schemas.openxmlformats.org/officeDocument/2006/relationships/image" Target="../media/image42100.png"/><Relationship Id="rId251" Type="http://schemas.openxmlformats.org/officeDocument/2006/relationships/customXml" Target="../ink/ink4970.xml"/><Relationship Id="rId25" Type="http://schemas.openxmlformats.org/officeDocument/2006/relationships/customXml" Target="../ink/ink4857.xml"/><Relationship Id="rId46" Type="http://schemas.openxmlformats.org/officeDocument/2006/relationships/image" Target="../media/image41180.png"/><Relationship Id="rId67" Type="http://schemas.openxmlformats.org/officeDocument/2006/relationships/customXml" Target="../ink/ink4878.xml"/><Relationship Id="rId272" Type="http://schemas.openxmlformats.org/officeDocument/2006/relationships/image" Target="../media/image42310.png"/><Relationship Id="rId293" Type="http://schemas.openxmlformats.org/officeDocument/2006/relationships/customXml" Target="../ink/ink4991.xml"/><Relationship Id="rId307" Type="http://schemas.openxmlformats.org/officeDocument/2006/relationships/customXml" Target="../ink/ink4998.xml"/><Relationship Id="rId88" Type="http://schemas.openxmlformats.org/officeDocument/2006/relationships/image" Target="../media/image41390.png"/><Relationship Id="rId111" Type="http://schemas.openxmlformats.org/officeDocument/2006/relationships/customXml" Target="../ink/ink4900.xml"/><Relationship Id="rId132" Type="http://schemas.openxmlformats.org/officeDocument/2006/relationships/image" Target="../media/image41610.png"/><Relationship Id="rId153" Type="http://schemas.openxmlformats.org/officeDocument/2006/relationships/customXml" Target="../ink/ink4921.xml"/><Relationship Id="rId174" Type="http://schemas.openxmlformats.org/officeDocument/2006/relationships/image" Target="../media/image41820.png"/><Relationship Id="rId195" Type="http://schemas.openxmlformats.org/officeDocument/2006/relationships/customXml" Target="../ink/ink4942.xml"/><Relationship Id="rId209" Type="http://schemas.openxmlformats.org/officeDocument/2006/relationships/customXml" Target="../ink/ink4949.xml"/><Relationship Id="rId220" Type="http://schemas.openxmlformats.org/officeDocument/2006/relationships/image" Target="../media/image42050.png"/><Relationship Id="rId241" Type="http://schemas.openxmlformats.org/officeDocument/2006/relationships/customXml" Target="../ink/ink4965.xml"/><Relationship Id="rId15" Type="http://schemas.openxmlformats.org/officeDocument/2006/relationships/customXml" Target="../ink/ink4852.xml"/><Relationship Id="rId36" Type="http://schemas.openxmlformats.org/officeDocument/2006/relationships/image" Target="../media/image41130.png"/><Relationship Id="rId57" Type="http://schemas.openxmlformats.org/officeDocument/2006/relationships/customXml" Target="../ink/ink4873.xml"/><Relationship Id="rId262" Type="http://schemas.openxmlformats.org/officeDocument/2006/relationships/image" Target="../media/image42260.png"/><Relationship Id="rId283" Type="http://schemas.openxmlformats.org/officeDocument/2006/relationships/customXml" Target="../ink/ink4986.xml"/><Relationship Id="rId318" Type="http://schemas.openxmlformats.org/officeDocument/2006/relationships/image" Target="../media/image42530.png"/><Relationship Id="rId78" Type="http://schemas.openxmlformats.org/officeDocument/2006/relationships/image" Target="../media/image41340.png"/><Relationship Id="rId99" Type="http://schemas.openxmlformats.org/officeDocument/2006/relationships/customXml" Target="../ink/ink4894.xml"/><Relationship Id="rId101" Type="http://schemas.openxmlformats.org/officeDocument/2006/relationships/customXml" Target="../ink/ink4895.xml"/><Relationship Id="rId122" Type="http://schemas.openxmlformats.org/officeDocument/2006/relationships/image" Target="../media/image41560.png"/><Relationship Id="rId143" Type="http://schemas.openxmlformats.org/officeDocument/2006/relationships/customXml" Target="../ink/ink4916.xml"/><Relationship Id="rId164" Type="http://schemas.openxmlformats.org/officeDocument/2006/relationships/image" Target="../media/image41770.png"/><Relationship Id="rId185" Type="http://schemas.openxmlformats.org/officeDocument/2006/relationships/customXml" Target="../ink/ink4937.xml"/><Relationship Id="rId9" Type="http://schemas.openxmlformats.org/officeDocument/2006/relationships/oleObject" Target="../embeddings/oleObject34.bin"/><Relationship Id="rId210" Type="http://schemas.openxmlformats.org/officeDocument/2006/relationships/image" Target="../media/image42000.png"/><Relationship Id="rId26" Type="http://schemas.openxmlformats.org/officeDocument/2006/relationships/image" Target="../media/image41080.png"/><Relationship Id="rId231" Type="http://schemas.openxmlformats.org/officeDocument/2006/relationships/customXml" Target="../ink/ink4960.xml"/><Relationship Id="rId252" Type="http://schemas.openxmlformats.org/officeDocument/2006/relationships/image" Target="../media/image42210.png"/><Relationship Id="rId273" Type="http://schemas.openxmlformats.org/officeDocument/2006/relationships/customXml" Target="../ink/ink4981.xml"/><Relationship Id="rId294" Type="http://schemas.openxmlformats.org/officeDocument/2006/relationships/image" Target="../media/image42410.png"/><Relationship Id="rId308" Type="http://schemas.openxmlformats.org/officeDocument/2006/relationships/image" Target="../media/image42480.png"/><Relationship Id="rId47" Type="http://schemas.openxmlformats.org/officeDocument/2006/relationships/customXml" Target="../ink/ink4868.xml"/><Relationship Id="rId68" Type="http://schemas.openxmlformats.org/officeDocument/2006/relationships/image" Target="../media/image41290.png"/><Relationship Id="rId89" Type="http://schemas.openxmlformats.org/officeDocument/2006/relationships/customXml" Target="../ink/ink4889.xml"/><Relationship Id="rId112" Type="http://schemas.openxmlformats.org/officeDocument/2006/relationships/image" Target="../media/image41510.png"/><Relationship Id="rId133" Type="http://schemas.openxmlformats.org/officeDocument/2006/relationships/customXml" Target="../ink/ink4911.xml"/><Relationship Id="rId154" Type="http://schemas.openxmlformats.org/officeDocument/2006/relationships/image" Target="../media/image41720.png"/><Relationship Id="rId175" Type="http://schemas.openxmlformats.org/officeDocument/2006/relationships/customXml" Target="../ink/ink4932.xml"/><Relationship Id="rId196" Type="http://schemas.openxmlformats.org/officeDocument/2006/relationships/image" Target="../media/image41930.png"/><Relationship Id="rId200" Type="http://schemas.openxmlformats.org/officeDocument/2006/relationships/image" Target="../media/image41950.png"/><Relationship Id="rId16" Type="http://schemas.openxmlformats.org/officeDocument/2006/relationships/image" Target="../media/image41030.png"/><Relationship Id="rId221" Type="http://schemas.openxmlformats.org/officeDocument/2006/relationships/customXml" Target="../ink/ink4955.xml"/><Relationship Id="rId242" Type="http://schemas.openxmlformats.org/officeDocument/2006/relationships/image" Target="../media/image42160.png"/><Relationship Id="rId263" Type="http://schemas.openxmlformats.org/officeDocument/2006/relationships/customXml" Target="../ink/ink4976.xml"/><Relationship Id="rId284" Type="http://schemas.openxmlformats.org/officeDocument/2006/relationships/image" Target="../media/image42370.png"/><Relationship Id="rId319" Type="http://schemas.openxmlformats.org/officeDocument/2006/relationships/customXml" Target="../ink/ink5004.xml"/><Relationship Id="rId37" Type="http://schemas.openxmlformats.org/officeDocument/2006/relationships/customXml" Target="../ink/ink4863.xml"/><Relationship Id="rId58" Type="http://schemas.openxmlformats.org/officeDocument/2006/relationships/image" Target="../media/image41240.png"/><Relationship Id="rId79" Type="http://schemas.openxmlformats.org/officeDocument/2006/relationships/customXml" Target="../ink/ink4884.xml"/><Relationship Id="rId102" Type="http://schemas.openxmlformats.org/officeDocument/2006/relationships/image" Target="../media/image41460.png"/><Relationship Id="rId123" Type="http://schemas.openxmlformats.org/officeDocument/2006/relationships/customXml" Target="../ink/ink4906.xml"/><Relationship Id="rId144" Type="http://schemas.openxmlformats.org/officeDocument/2006/relationships/image" Target="../media/image41670.png"/><Relationship Id="rId90" Type="http://schemas.openxmlformats.org/officeDocument/2006/relationships/image" Target="../media/image41400.png"/><Relationship Id="rId165" Type="http://schemas.openxmlformats.org/officeDocument/2006/relationships/customXml" Target="../ink/ink4927.xml"/><Relationship Id="rId186" Type="http://schemas.openxmlformats.org/officeDocument/2006/relationships/image" Target="../media/image41880.png"/><Relationship Id="rId211" Type="http://schemas.openxmlformats.org/officeDocument/2006/relationships/customXml" Target="../ink/ink4950.xml"/><Relationship Id="rId232" Type="http://schemas.openxmlformats.org/officeDocument/2006/relationships/image" Target="../media/image42110.png"/><Relationship Id="rId253" Type="http://schemas.openxmlformats.org/officeDocument/2006/relationships/customXml" Target="../ink/ink4971.xml"/><Relationship Id="rId274" Type="http://schemas.openxmlformats.org/officeDocument/2006/relationships/image" Target="../media/image42320.png"/><Relationship Id="rId295" Type="http://schemas.openxmlformats.org/officeDocument/2006/relationships/customXml" Target="../ink/ink4992.xml"/><Relationship Id="rId309" Type="http://schemas.openxmlformats.org/officeDocument/2006/relationships/customXml" Target="../ink/ink4999.xml"/><Relationship Id="rId27" Type="http://schemas.openxmlformats.org/officeDocument/2006/relationships/customXml" Target="../ink/ink4858.xml"/><Relationship Id="rId48" Type="http://schemas.openxmlformats.org/officeDocument/2006/relationships/image" Target="../media/image41190.png"/><Relationship Id="rId69" Type="http://schemas.openxmlformats.org/officeDocument/2006/relationships/customXml" Target="../ink/ink4879.xml"/><Relationship Id="rId113" Type="http://schemas.openxmlformats.org/officeDocument/2006/relationships/customXml" Target="../ink/ink4901.xml"/><Relationship Id="rId134" Type="http://schemas.openxmlformats.org/officeDocument/2006/relationships/image" Target="../media/image41620.png"/><Relationship Id="rId320" Type="http://schemas.openxmlformats.org/officeDocument/2006/relationships/image" Target="../media/image42540.png"/><Relationship Id="rId80" Type="http://schemas.openxmlformats.org/officeDocument/2006/relationships/image" Target="../media/image41350.png"/><Relationship Id="rId155" Type="http://schemas.openxmlformats.org/officeDocument/2006/relationships/customXml" Target="../ink/ink4922.xml"/><Relationship Id="rId176" Type="http://schemas.openxmlformats.org/officeDocument/2006/relationships/image" Target="../media/image41830.png"/><Relationship Id="rId197" Type="http://schemas.openxmlformats.org/officeDocument/2006/relationships/customXml" Target="../ink/ink4943.xml"/><Relationship Id="rId201" Type="http://schemas.openxmlformats.org/officeDocument/2006/relationships/customXml" Target="../ink/ink4945.xml"/><Relationship Id="rId222" Type="http://schemas.openxmlformats.org/officeDocument/2006/relationships/image" Target="../media/image42060.png"/><Relationship Id="rId243" Type="http://schemas.openxmlformats.org/officeDocument/2006/relationships/customXml" Target="../ink/ink4966.xml"/><Relationship Id="rId264" Type="http://schemas.openxmlformats.org/officeDocument/2006/relationships/image" Target="../media/image42270.png"/><Relationship Id="rId285" Type="http://schemas.openxmlformats.org/officeDocument/2006/relationships/customXml" Target="../ink/ink4987.xml"/><Relationship Id="rId17" Type="http://schemas.openxmlformats.org/officeDocument/2006/relationships/customXml" Target="../ink/ink4853.xml"/><Relationship Id="rId38" Type="http://schemas.openxmlformats.org/officeDocument/2006/relationships/image" Target="../media/image41140.png"/><Relationship Id="rId59" Type="http://schemas.openxmlformats.org/officeDocument/2006/relationships/customXml" Target="../ink/ink4874.xml"/><Relationship Id="rId103" Type="http://schemas.openxmlformats.org/officeDocument/2006/relationships/customXml" Target="../ink/ink4896.xml"/><Relationship Id="rId124" Type="http://schemas.openxmlformats.org/officeDocument/2006/relationships/image" Target="../media/image41570.png"/><Relationship Id="rId310" Type="http://schemas.openxmlformats.org/officeDocument/2006/relationships/image" Target="../media/image42490.png"/><Relationship Id="rId70" Type="http://schemas.openxmlformats.org/officeDocument/2006/relationships/image" Target="../media/image41300.png"/><Relationship Id="rId91" Type="http://schemas.openxmlformats.org/officeDocument/2006/relationships/customXml" Target="../ink/ink4890.xml"/><Relationship Id="rId145" Type="http://schemas.openxmlformats.org/officeDocument/2006/relationships/customXml" Target="../ink/ink4917.xml"/><Relationship Id="rId166" Type="http://schemas.openxmlformats.org/officeDocument/2006/relationships/image" Target="../media/image41780.png"/><Relationship Id="rId187" Type="http://schemas.openxmlformats.org/officeDocument/2006/relationships/customXml" Target="../ink/ink4938.xml"/><Relationship Id="rId1" Type="http://schemas.openxmlformats.org/officeDocument/2006/relationships/vmlDrawing" Target="../drawings/vmlDrawing15.vml"/><Relationship Id="rId212" Type="http://schemas.openxmlformats.org/officeDocument/2006/relationships/image" Target="../media/image42010.png"/><Relationship Id="rId233" Type="http://schemas.openxmlformats.org/officeDocument/2006/relationships/customXml" Target="../ink/ink4961.xml"/><Relationship Id="rId254" Type="http://schemas.openxmlformats.org/officeDocument/2006/relationships/image" Target="../media/image42220.png"/><Relationship Id="rId28" Type="http://schemas.openxmlformats.org/officeDocument/2006/relationships/image" Target="../media/image41090.png"/><Relationship Id="rId49" Type="http://schemas.openxmlformats.org/officeDocument/2006/relationships/customXml" Target="../ink/ink4869.xml"/><Relationship Id="rId114" Type="http://schemas.openxmlformats.org/officeDocument/2006/relationships/image" Target="../media/image41520.png"/><Relationship Id="rId275" Type="http://schemas.openxmlformats.org/officeDocument/2006/relationships/customXml" Target="../ink/ink4982.xml"/><Relationship Id="rId296" Type="http://schemas.openxmlformats.org/officeDocument/2006/relationships/image" Target="../media/image42420.png"/><Relationship Id="rId300" Type="http://schemas.openxmlformats.org/officeDocument/2006/relationships/image" Target="../media/image42440.png"/><Relationship Id="rId60" Type="http://schemas.openxmlformats.org/officeDocument/2006/relationships/image" Target="../media/image41250.png"/><Relationship Id="rId81" Type="http://schemas.openxmlformats.org/officeDocument/2006/relationships/customXml" Target="../ink/ink4885.xml"/><Relationship Id="rId135" Type="http://schemas.openxmlformats.org/officeDocument/2006/relationships/customXml" Target="../ink/ink4912.xml"/><Relationship Id="rId156" Type="http://schemas.openxmlformats.org/officeDocument/2006/relationships/image" Target="../media/image41730.png"/><Relationship Id="rId177" Type="http://schemas.openxmlformats.org/officeDocument/2006/relationships/customXml" Target="../ink/ink4933.xml"/><Relationship Id="rId198" Type="http://schemas.openxmlformats.org/officeDocument/2006/relationships/image" Target="../media/image41940.png"/><Relationship Id="rId321" Type="http://schemas.openxmlformats.org/officeDocument/2006/relationships/customXml" Target="../ink/ink5005.xml"/><Relationship Id="rId202" Type="http://schemas.openxmlformats.org/officeDocument/2006/relationships/image" Target="../media/image41960.png"/><Relationship Id="rId223" Type="http://schemas.openxmlformats.org/officeDocument/2006/relationships/customXml" Target="../ink/ink4956.xml"/><Relationship Id="rId244" Type="http://schemas.openxmlformats.org/officeDocument/2006/relationships/image" Target="../media/image42170.png"/><Relationship Id="rId18" Type="http://schemas.openxmlformats.org/officeDocument/2006/relationships/image" Target="../media/image41040.png"/><Relationship Id="rId39" Type="http://schemas.openxmlformats.org/officeDocument/2006/relationships/customXml" Target="../ink/ink4864.xml"/><Relationship Id="rId265" Type="http://schemas.openxmlformats.org/officeDocument/2006/relationships/customXml" Target="../ink/ink4977.xml"/><Relationship Id="rId286" Type="http://schemas.openxmlformats.org/officeDocument/2006/relationships/image" Target="../media/image42380.png"/><Relationship Id="rId50" Type="http://schemas.openxmlformats.org/officeDocument/2006/relationships/image" Target="../media/image41200.png"/><Relationship Id="rId104" Type="http://schemas.openxmlformats.org/officeDocument/2006/relationships/image" Target="../media/image41470.png"/><Relationship Id="rId125" Type="http://schemas.openxmlformats.org/officeDocument/2006/relationships/customXml" Target="../ink/ink4907.xml"/><Relationship Id="rId146" Type="http://schemas.openxmlformats.org/officeDocument/2006/relationships/image" Target="../media/image41680.png"/><Relationship Id="rId167" Type="http://schemas.openxmlformats.org/officeDocument/2006/relationships/customXml" Target="../ink/ink4928.xml"/><Relationship Id="rId188" Type="http://schemas.openxmlformats.org/officeDocument/2006/relationships/image" Target="../media/image41890.png"/><Relationship Id="rId311" Type="http://schemas.openxmlformats.org/officeDocument/2006/relationships/customXml" Target="../ink/ink5000.xml"/><Relationship Id="rId71" Type="http://schemas.openxmlformats.org/officeDocument/2006/relationships/customXml" Target="../ink/ink4880.xml"/><Relationship Id="rId92" Type="http://schemas.openxmlformats.org/officeDocument/2006/relationships/image" Target="../media/image41410.png"/><Relationship Id="rId213" Type="http://schemas.openxmlformats.org/officeDocument/2006/relationships/customXml" Target="../ink/ink4951.xml"/><Relationship Id="rId234" Type="http://schemas.openxmlformats.org/officeDocument/2006/relationships/image" Target="../media/image42120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859.xml"/><Relationship Id="rId255" Type="http://schemas.openxmlformats.org/officeDocument/2006/relationships/customXml" Target="../ink/ink4972.xml"/><Relationship Id="rId276" Type="http://schemas.openxmlformats.org/officeDocument/2006/relationships/image" Target="../media/image42330.png"/><Relationship Id="rId297" Type="http://schemas.openxmlformats.org/officeDocument/2006/relationships/customXml" Target="../ink/ink4993.xml"/><Relationship Id="rId40" Type="http://schemas.openxmlformats.org/officeDocument/2006/relationships/image" Target="../media/image41150.png"/><Relationship Id="rId115" Type="http://schemas.openxmlformats.org/officeDocument/2006/relationships/customXml" Target="../ink/ink4902.xml"/><Relationship Id="rId136" Type="http://schemas.openxmlformats.org/officeDocument/2006/relationships/image" Target="../media/image41630.png"/><Relationship Id="rId157" Type="http://schemas.openxmlformats.org/officeDocument/2006/relationships/customXml" Target="../ink/ink4923.xml"/><Relationship Id="rId178" Type="http://schemas.openxmlformats.org/officeDocument/2006/relationships/image" Target="../media/image41840.png"/><Relationship Id="rId301" Type="http://schemas.openxmlformats.org/officeDocument/2006/relationships/customXml" Target="../ink/ink4995.xml"/><Relationship Id="rId322" Type="http://schemas.openxmlformats.org/officeDocument/2006/relationships/image" Target="../media/image42550.png"/><Relationship Id="rId61" Type="http://schemas.openxmlformats.org/officeDocument/2006/relationships/customXml" Target="../ink/ink4875.xml"/><Relationship Id="rId82" Type="http://schemas.openxmlformats.org/officeDocument/2006/relationships/image" Target="../media/image41360.png"/><Relationship Id="rId199" Type="http://schemas.openxmlformats.org/officeDocument/2006/relationships/customXml" Target="../ink/ink4944.xml"/><Relationship Id="rId203" Type="http://schemas.openxmlformats.org/officeDocument/2006/relationships/customXml" Target="../ink/ink4946.xml"/><Relationship Id="rId19" Type="http://schemas.openxmlformats.org/officeDocument/2006/relationships/customXml" Target="../ink/ink4854.xml"/><Relationship Id="rId224" Type="http://schemas.openxmlformats.org/officeDocument/2006/relationships/image" Target="../media/image42070.png"/><Relationship Id="rId245" Type="http://schemas.openxmlformats.org/officeDocument/2006/relationships/customXml" Target="../ink/ink4967.xml"/><Relationship Id="rId266" Type="http://schemas.openxmlformats.org/officeDocument/2006/relationships/image" Target="../media/image42280.png"/><Relationship Id="rId287" Type="http://schemas.openxmlformats.org/officeDocument/2006/relationships/customXml" Target="../ink/ink4988.xml"/><Relationship Id="rId30" Type="http://schemas.openxmlformats.org/officeDocument/2006/relationships/image" Target="../media/image41100.png"/><Relationship Id="rId105" Type="http://schemas.openxmlformats.org/officeDocument/2006/relationships/customXml" Target="../ink/ink4897.xml"/><Relationship Id="rId126" Type="http://schemas.openxmlformats.org/officeDocument/2006/relationships/image" Target="../media/image41580.png"/><Relationship Id="rId147" Type="http://schemas.openxmlformats.org/officeDocument/2006/relationships/customXml" Target="../ink/ink4918.xml"/><Relationship Id="rId168" Type="http://schemas.openxmlformats.org/officeDocument/2006/relationships/image" Target="../media/image41790.png"/><Relationship Id="rId312" Type="http://schemas.openxmlformats.org/officeDocument/2006/relationships/image" Target="../media/image42500.png"/><Relationship Id="rId51" Type="http://schemas.openxmlformats.org/officeDocument/2006/relationships/customXml" Target="../ink/ink4870.xml"/><Relationship Id="rId72" Type="http://schemas.openxmlformats.org/officeDocument/2006/relationships/image" Target="../media/image41310.png"/><Relationship Id="rId93" Type="http://schemas.openxmlformats.org/officeDocument/2006/relationships/customXml" Target="../ink/ink4891.xml"/><Relationship Id="rId189" Type="http://schemas.openxmlformats.org/officeDocument/2006/relationships/customXml" Target="../ink/ink4939.xml"/><Relationship Id="rId3" Type="http://schemas.openxmlformats.org/officeDocument/2006/relationships/oleObject" Target="../embeddings/oleObject26.bin"/><Relationship Id="rId214" Type="http://schemas.openxmlformats.org/officeDocument/2006/relationships/image" Target="../media/image42020.png"/><Relationship Id="rId235" Type="http://schemas.openxmlformats.org/officeDocument/2006/relationships/customXml" Target="../ink/ink4962.xml"/><Relationship Id="rId256" Type="http://schemas.openxmlformats.org/officeDocument/2006/relationships/image" Target="../media/image42230.png"/><Relationship Id="rId277" Type="http://schemas.openxmlformats.org/officeDocument/2006/relationships/customXml" Target="../ink/ink4983.xml"/><Relationship Id="rId298" Type="http://schemas.openxmlformats.org/officeDocument/2006/relationships/image" Target="../media/image42430.png"/><Relationship Id="rId116" Type="http://schemas.openxmlformats.org/officeDocument/2006/relationships/image" Target="../media/image41530.png"/><Relationship Id="rId137" Type="http://schemas.openxmlformats.org/officeDocument/2006/relationships/customXml" Target="../ink/ink4913.xml"/><Relationship Id="rId158" Type="http://schemas.openxmlformats.org/officeDocument/2006/relationships/image" Target="../media/image41740.png"/><Relationship Id="rId302" Type="http://schemas.openxmlformats.org/officeDocument/2006/relationships/image" Target="../media/image42450.png"/><Relationship Id="rId20" Type="http://schemas.openxmlformats.org/officeDocument/2006/relationships/image" Target="../media/image41050.png"/><Relationship Id="rId41" Type="http://schemas.openxmlformats.org/officeDocument/2006/relationships/customXml" Target="../ink/ink4865.xml"/><Relationship Id="rId62" Type="http://schemas.openxmlformats.org/officeDocument/2006/relationships/image" Target="../media/image41260.png"/><Relationship Id="rId83" Type="http://schemas.openxmlformats.org/officeDocument/2006/relationships/customXml" Target="../ink/ink4886.xml"/><Relationship Id="rId179" Type="http://schemas.openxmlformats.org/officeDocument/2006/relationships/customXml" Target="../ink/ink4934.xml"/><Relationship Id="rId190" Type="http://schemas.openxmlformats.org/officeDocument/2006/relationships/image" Target="../media/image41900.png"/><Relationship Id="rId204" Type="http://schemas.openxmlformats.org/officeDocument/2006/relationships/image" Target="../media/image41970.png"/><Relationship Id="rId225" Type="http://schemas.openxmlformats.org/officeDocument/2006/relationships/customXml" Target="../ink/ink4957.xml"/><Relationship Id="rId246" Type="http://schemas.openxmlformats.org/officeDocument/2006/relationships/image" Target="../media/image42180.png"/><Relationship Id="rId267" Type="http://schemas.openxmlformats.org/officeDocument/2006/relationships/customXml" Target="../ink/ink4978.xml"/><Relationship Id="rId288" Type="http://schemas.openxmlformats.org/officeDocument/2006/relationships/image" Target="../media/image42390.png"/><Relationship Id="rId106" Type="http://schemas.openxmlformats.org/officeDocument/2006/relationships/image" Target="../media/image41480.png"/><Relationship Id="rId127" Type="http://schemas.openxmlformats.org/officeDocument/2006/relationships/customXml" Target="../ink/ink4908.xml"/><Relationship Id="rId313" Type="http://schemas.openxmlformats.org/officeDocument/2006/relationships/customXml" Target="../ink/ink5001.xml"/><Relationship Id="rId10" Type="http://schemas.openxmlformats.org/officeDocument/2006/relationships/image" Target="../media/image4433.wmf"/><Relationship Id="rId31" Type="http://schemas.openxmlformats.org/officeDocument/2006/relationships/customXml" Target="../ink/ink4860.xml"/><Relationship Id="rId52" Type="http://schemas.openxmlformats.org/officeDocument/2006/relationships/image" Target="../media/image41210.png"/><Relationship Id="rId73" Type="http://schemas.openxmlformats.org/officeDocument/2006/relationships/customXml" Target="../ink/ink4881.xml"/><Relationship Id="rId94" Type="http://schemas.openxmlformats.org/officeDocument/2006/relationships/image" Target="../media/image41420.png"/><Relationship Id="rId148" Type="http://schemas.openxmlformats.org/officeDocument/2006/relationships/image" Target="../media/image41690.png"/><Relationship Id="rId169" Type="http://schemas.openxmlformats.org/officeDocument/2006/relationships/customXml" Target="../ink/ink4929.xml"/><Relationship Id="rId4" Type="http://schemas.openxmlformats.org/officeDocument/2006/relationships/image" Target="../media/image4430.wmf"/><Relationship Id="rId180" Type="http://schemas.openxmlformats.org/officeDocument/2006/relationships/image" Target="../media/image41850.png"/><Relationship Id="rId215" Type="http://schemas.openxmlformats.org/officeDocument/2006/relationships/customXml" Target="../ink/ink4952.xml"/><Relationship Id="rId236" Type="http://schemas.openxmlformats.org/officeDocument/2006/relationships/image" Target="../media/image42130.png"/><Relationship Id="rId257" Type="http://schemas.openxmlformats.org/officeDocument/2006/relationships/customXml" Target="../ink/ink4973.xml"/><Relationship Id="rId278" Type="http://schemas.openxmlformats.org/officeDocument/2006/relationships/image" Target="../media/image42340.png"/><Relationship Id="rId303" Type="http://schemas.openxmlformats.org/officeDocument/2006/relationships/customXml" Target="../ink/ink4996.xml"/><Relationship Id="rId42" Type="http://schemas.openxmlformats.org/officeDocument/2006/relationships/image" Target="../media/image41160.png"/><Relationship Id="rId84" Type="http://schemas.openxmlformats.org/officeDocument/2006/relationships/image" Target="../media/image41370.png"/><Relationship Id="rId138" Type="http://schemas.openxmlformats.org/officeDocument/2006/relationships/image" Target="../media/image41640.png"/><Relationship Id="rId191" Type="http://schemas.openxmlformats.org/officeDocument/2006/relationships/customXml" Target="../ink/ink4940.xml"/><Relationship Id="rId205" Type="http://schemas.openxmlformats.org/officeDocument/2006/relationships/customXml" Target="../ink/ink4947.xml"/><Relationship Id="rId247" Type="http://schemas.openxmlformats.org/officeDocument/2006/relationships/customXml" Target="../ink/ink4968.xml"/><Relationship Id="rId107" Type="http://schemas.openxmlformats.org/officeDocument/2006/relationships/customXml" Target="../ink/ink4898.xml"/><Relationship Id="rId289" Type="http://schemas.openxmlformats.org/officeDocument/2006/relationships/customXml" Target="../ink/ink4989.xml"/><Relationship Id="rId11" Type="http://schemas.openxmlformats.org/officeDocument/2006/relationships/oleObject" Target="../embeddings/oleObject35.bin"/><Relationship Id="rId53" Type="http://schemas.openxmlformats.org/officeDocument/2006/relationships/customXml" Target="../ink/ink4871.xml"/><Relationship Id="rId149" Type="http://schemas.openxmlformats.org/officeDocument/2006/relationships/customXml" Target="../ink/ink4919.xml"/><Relationship Id="rId314" Type="http://schemas.openxmlformats.org/officeDocument/2006/relationships/image" Target="../media/image42510.png"/><Relationship Id="rId95" Type="http://schemas.openxmlformats.org/officeDocument/2006/relationships/customXml" Target="../ink/ink4892.xml"/><Relationship Id="rId160" Type="http://schemas.openxmlformats.org/officeDocument/2006/relationships/image" Target="../media/image41750.png"/><Relationship Id="rId216" Type="http://schemas.openxmlformats.org/officeDocument/2006/relationships/image" Target="../media/image42030.png"/><Relationship Id="rId258" Type="http://schemas.openxmlformats.org/officeDocument/2006/relationships/image" Target="../media/image42240.png"/><Relationship Id="rId22" Type="http://schemas.openxmlformats.org/officeDocument/2006/relationships/image" Target="../media/image41060.png"/><Relationship Id="rId64" Type="http://schemas.openxmlformats.org/officeDocument/2006/relationships/image" Target="../media/image41270.png"/><Relationship Id="rId118" Type="http://schemas.openxmlformats.org/officeDocument/2006/relationships/image" Target="../media/image41540.png"/><Relationship Id="rId171" Type="http://schemas.openxmlformats.org/officeDocument/2006/relationships/customXml" Target="../ink/ink4930.xml"/><Relationship Id="rId227" Type="http://schemas.openxmlformats.org/officeDocument/2006/relationships/customXml" Target="../ink/ink4958.xml"/><Relationship Id="rId269" Type="http://schemas.openxmlformats.org/officeDocument/2006/relationships/customXml" Target="../ink/ink4979.xml"/><Relationship Id="rId33" Type="http://schemas.openxmlformats.org/officeDocument/2006/relationships/customXml" Target="../ink/ink4861.xml"/><Relationship Id="rId129" Type="http://schemas.openxmlformats.org/officeDocument/2006/relationships/customXml" Target="../ink/ink4909.xml"/><Relationship Id="rId280" Type="http://schemas.openxmlformats.org/officeDocument/2006/relationships/image" Target="../media/image42350.png"/><Relationship Id="rId75" Type="http://schemas.openxmlformats.org/officeDocument/2006/relationships/customXml" Target="../ink/ink4882.xml"/><Relationship Id="rId140" Type="http://schemas.openxmlformats.org/officeDocument/2006/relationships/image" Target="../media/image41650.png"/><Relationship Id="rId182" Type="http://schemas.openxmlformats.org/officeDocument/2006/relationships/image" Target="../media/image41860.png"/><Relationship Id="rId6" Type="http://schemas.openxmlformats.org/officeDocument/2006/relationships/image" Target="../media/image4431.wmf"/><Relationship Id="rId238" Type="http://schemas.openxmlformats.org/officeDocument/2006/relationships/image" Target="../media/image42140.png"/><Relationship Id="rId291" Type="http://schemas.openxmlformats.org/officeDocument/2006/relationships/customXml" Target="../ink/ink4990.xml"/><Relationship Id="rId305" Type="http://schemas.openxmlformats.org/officeDocument/2006/relationships/customXml" Target="../ink/ink4997.xml"/><Relationship Id="rId44" Type="http://schemas.openxmlformats.org/officeDocument/2006/relationships/image" Target="../media/image41170.png"/><Relationship Id="rId86" Type="http://schemas.openxmlformats.org/officeDocument/2006/relationships/image" Target="../media/image41380.png"/><Relationship Id="rId151" Type="http://schemas.openxmlformats.org/officeDocument/2006/relationships/customXml" Target="../ink/ink4920.xml"/><Relationship Id="rId193" Type="http://schemas.openxmlformats.org/officeDocument/2006/relationships/customXml" Target="../ink/ink4941.xml"/><Relationship Id="rId207" Type="http://schemas.openxmlformats.org/officeDocument/2006/relationships/customXml" Target="../ink/ink4948.xml"/><Relationship Id="rId249" Type="http://schemas.openxmlformats.org/officeDocument/2006/relationships/customXml" Target="../ink/ink4969.xml"/><Relationship Id="rId13" Type="http://schemas.openxmlformats.org/officeDocument/2006/relationships/customXml" Target="../ink/ink4851.xml"/><Relationship Id="rId109" Type="http://schemas.openxmlformats.org/officeDocument/2006/relationships/customXml" Target="../ink/ink4899.xml"/><Relationship Id="rId260" Type="http://schemas.openxmlformats.org/officeDocument/2006/relationships/image" Target="../media/image42250.png"/><Relationship Id="rId316" Type="http://schemas.openxmlformats.org/officeDocument/2006/relationships/image" Target="../media/image4252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5006.xml"/><Relationship Id="rId3" Type="http://schemas.openxmlformats.org/officeDocument/2006/relationships/oleObject" Target="../embeddings/oleObject36.bin"/><Relationship Id="rId7" Type="http://schemas.openxmlformats.org/officeDocument/2006/relationships/image" Target="../media/image443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36.wmf"/><Relationship Id="rId11" Type="http://schemas.openxmlformats.org/officeDocument/2006/relationships/image" Target="../media/image42600.png"/><Relationship Id="rId5" Type="http://schemas.openxmlformats.org/officeDocument/2006/relationships/oleObject" Target="../embeddings/oleObject37.bin"/><Relationship Id="rId10" Type="http://schemas.openxmlformats.org/officeDocument/2006/relationships/customXml" Target="../ink/ink5007.xml"/><Relationship Id="rId4" Type="http://schemas.openxmlformats.org/officeDocument/2006/relationships/image" Target="../media/image4435.wmf"/><Relationship Id="rId9" Type="http://schemas.openxmlformats.org/officeDocument/2006/relationships/image" Target="../media/image42590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013.xml"/><Relationship Id="rId18" Type="http://schemas.openxmlformats.org/officeDocument/2006/relationships/image" Target="../media/image42690.png"/><Relationship Id="rId26" Type="http://schemas.openxmlformats.org/officeDocument/2006/relationships/image" Target="../media/image42720.png"/><Relationship Id="rId39" Type="http://schemas.openxmlformats.org/officeDocument/2006/relationships/customXml" Target="../ink/ink5026.xml"/><Relationship Id="rId21" Type="http://schemas.openxmlformats.org/officeDocument/2006/relationships/customXml" Target="../ink/ink5017.xml"/><Relationship Id="rId34" Type="http://schemas.openxmlformats.org/officeDocument/2006/relationships/image" Target="../media/image42760.png"/><Relationship Id="rId42" Type="http://schemas.openxmlformats.org/officeDocument/2006/relationships/image" Target="../media/image42800.png"/><Relationship Id="rId47" Type="http://schemas.openxmlformats.org/officeDocument/2006/relationships/customXml" Target="../ink/ink5030.xml"/><Relationship Id="rId50" Type="http://schemas.openxmlformats.org/officeDocument/2006/relationships/image" Target="../media/image42840.png"/><Relationship Id="rId55" Type="http://schemas.openxmlformats.org/officeDocument/2006/relationships/customXml" Target="../ink/ink5034.xml"/><Relationship Id="rId7" Type="http://schemas.openxmlformats.org/officeDocument/2006/relationships/customXml" Target="../ink/ink5010.xml"/><Relationship Id="rId2" Type="http://schemas.openxmlformats.org/officeDocument/2006/relationships/image" Target="../media/image4438.emf"/><Relationship Id="rId16" Type="http://schemas.openxmlformats.org/officeDocument/2006/relationships/image" Target="../media/image42680.png"/><Relationship Id="rId29" Type="http://schemas.openxmlformats.org/officeDocument/2006/relationships/customXml" Target="../ink/ink5021.xml"/><Relationship Id="rId11" Type="http://schemas.openxmlformats.org/officeDocument/2006/relationships/customXml" Target="../ink/ink5012.xml"/><Relationship Id="rId24" Type="http://schemas.openxmlformats.org/officeDocument/2006/relationships/image" Target="../media/image42710.png"/><Relationship Id="rId32" Type="http://schemas.openxmlformats.org/officeDocument/2006/relationships/image" Target="../media/image42750.png"/><Relationship Id="rId37" Type="http://schemas.openxmlformats.org/officeDocument/2006/relationships/customXml" Target="../ink/ink5025.xml"/><Relationship Id="rId40" Type="http://schemas.openxmlformats.org/officeDocument/2006/relationships/image" Target="../media/image42790.png"/><Relationship Id="rId45" Type="http://schemas.openxmlformats.org/officeDocument/2006/relationships/customXml" Target="../ink/ink5029.xml"/><Relationship Id="rId53" Type="http://schemas.openxmlformats.org/officeDocument/2006/relationships/customXml" Target="../ink/ink5033.xml"/><Relationship Id="rId58" Type="http://schemas.openxmlformats.org/officeDocument/2006/relationships/image" Target="../media/image42880.png"/><Relationship Id="rId5" Type="http://schemas.openxmlformats.org/officeDocument/2006/relationships/customXml" Target="../ink/ink5009.xml"/><Relationship Id="rId19" Type="http://schemas.openxmlformats.org/officeDocument/2006/relationships/customXml" Target="../ink/ink5016.xml"/><Relationship Id="rId4" Type="http://schemas.openxmlformats.org/officeDocument/2006/relationships/image" Target="../media/image42620.png"/><Relationship Id="rId9" Type="http://schemas.openxmlformats.org/officeDocument/2006/relationships/customXml" Target="../ink/ink5011.xml"/><Relationship Id="rId14" Type="http://schemas.openxmlformats.org/officeDocument/2006/relationships/image" Target="../media/image42670.png"/><Relationship Id="rId22" Type="http://schemas.openxmlformats.org/officeDocument/2006/relationships/image" Target="../media/image2012.png"/><Relationship Id="rId27" Type="http://schemas.openxmlformats.org/officeDocument/2006/relationships/customXml" Target="../ink/ink5020.xml"/><Relationship Id="rId30" Type="http://schemas.openxmlformats.org/officeDocument/2006/relationships/image" Target="../media/image42740.png"/><Relationship Id="rId35" Type="http://schemas.openxmlformats.org/officeDocument/2006/relationships/customXml" Target="../ink/ink5024.xml"/><Relationship Id="rId43" Type="http://schemas.openxmlformats.org/officeDocument/2006/relationships/customXml" Target="../ink/ink5028.xml"/><Relationship Id="rId48" Type="http://schemas.openxmlformats.org/officeDocument/2006/relationships/image" Target="../media/image42830.png"/><Relationship Id="rId56" Type="http://schemas.openxmlformats.org/officeDocument/2006/relationships/image" Target="../media/image42870.png"/><Relationship Id="rId8" Type="http://schemas.openxmlformats.org/officeDocument/2006/relationships/image" Target="../media/image42640.png"/><Relationship Id="rId51" Type="http://schemas.openxmlformats.org/officeDocument/2006/relationships/customXml" Target="../ink/ink5032.xml"/><Relationship Id="rId3" Type="http://schemas.openxmlformats.org/officeDocument/2006/relationships/customXml" Target="../ink/ink5008.xml"/><Relationship Id="rId12" Type="http://schemas.openxmlformats.org/officeDocument/2006/relationships/image" Target="../media/image42660.png"/><Relationship Id="rId17" Type="http://schemas.openxmlformats.org/officeDocument/2006/relationships/customXml" Target="../ink/ink5015.xml"/><Relationship Id="rId25" Type="http://schemas.openxmlformats.org/officeDocument/2006/relationships/customXml" Target="../ink/ink5019.xml"/><Relationship Id="rId33" Type="http://schemas.openxmlformats.org/officeDocument/2006/relationships/customXml" Target="../ink/ink5023.xml"/><Relationship Id="rId38" Type="http://schemas.openxmlformats.org/officeDocument/2006/relationships/image" Target="../media/image42780.png"/><Relationship Id="rId46" Type="http://schemas.openxmlformats.org/officeDocument/2006/relationships/image" Target="../media/image42820.png"/><Relationship Id="rId20" Type="http://schemas.openxmlformats.org/officeDocument/2006/relationships/image" Target="../media/image42700.png"/><Relationship Id="rId41" Type="http://schemas.openxmlformats.org/officeDocument/2006/relationships/customXml" Target="../ink/ink5027.xml"/><Relationship Id="rId54" Type="http://schemas.openxmlformats.org/officeDocument/2006/relationships/image" Target="../media/image428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630.png"/><Relationship Id="rId15" Type="http://schemas.openxmlformats.org/officeDocument/2006/relationships/customXml" Target="../ink/ink5014.xml"/><Relationship Id="rId23" Type="http://schemas.openxmlformats.org/officeDocument/2006/relationships/customXml" Target="../ink/ink5018.xml"/><Relationship Id="rId28" Type="http://schemas.openxmlformats.org/officeDocument/2006/relationships/image" Target="../media/image42730.png"/><Relationship Id="rId36" Type="http://schemas.openxmlformats.org/officeDocument/2006/relationships/image" Target="../media/image42770.png"/><Relationship Id="rId49" Type="http://schemas.openxmlformats.org/officeDocument/2006/relationships/customXml" Target="../ink/ink5031.xml"/><Relationship Id="rId57" Type="http://schemas.openxmlformats.org/officeDocument/2006/relationships/customXml" Target="../ink/ink5035.xml"/><Relationship Id="rId10" Type="http://schemas.openxmlformats.org/officeDocument/2006/relationships/image" Target="../media/image42650.png"/><Relationship Id="rId31" Type="http://schemas.openxmlformats.org/officeDocument/2006/relationships/customXml" Target="../ink/ink5022.xml"/><Relationship Id="rId44" Type="http://schemas.openxmlformats.org/officeDocument/2006/relationships/image" Target="../media/image42810.png"/><Relationship Id="rId52" Type="http://schemas.openxmlformats.org/officeDocument/2006/relationships/image" Target="../media/image428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customXml" Target="../ink/ink50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41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42960.png"/><Relationship Id="rId3" Type="http://schemas.openxmlformats.org/officeDocument/2006/relationships/oleObject" Target="../embeddings/oleObject38.bin"/><Relationship Id="rId21" Type="http://schemas.openxmlformats.org/officeDocument/2006/relationships/customXml" Target="../ink/ink5040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43.wmf"/><Relationship Id="rId17" Type="http://schemas.openxmlformats.org/officeDocument/2006/relationships/customXml" Target="../ink/ink5038.xml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2950.png"/><Relationship Id="rId20" Type="http://schemas.openxmlformats.org/officeDocument/2006/relationships/image" Target="../media/image42970.png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4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customXml" Target="../ink/ink5037.xml"/><Relationship Id="rId10" Type="http://schemas.openxmlformats.org/officeDocument/2006/relationships/image" Target="../media/image4442.wmf"/><Relationship Id="rId19" Type="http://schemas.openxmlformats.org/officeDocument/2006/relationships/customXml" Target="../ink/ink5039.xml"/><Relationship Id="rId4" Type="http://schemas.openxmlformats.org/officeDocument/2006/relationships/image" Target="../media/image443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444.wmf"/><Relationship Id="rId22" Type="http://schemas.openxmlformats.org/officeDocument/2006/relationships/image" Target="../media/image429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10.png"/><Relationship Id="rId13" Type="http://schemas.openxmlformats.org/officeDocument/2006/relationships/customXml" Target="../ink/ink5046.xml"/><Relationship Id="rId18" Type="http://schemas.openxmlformats.org/officeDocument/2006/relationships/image" Target="../media/image43060.png"/><Relationship Id="rId26" Type="http://schemas.openxmlformats.org/officeDocument/2006/relationships/image" Target="../media/image43100.png"/><Relationship Id="rId3" Type="http://schemas.openxmlformats.org/officeDocument/2006/relationships/customXml" Target="../ink/ink5041.xml"/><Relationship Id="rId21" Type="http://schemas.openxmlformats.org/officeDocument/2006/relationships/customXml" Target="../ink/ink5050.xml"/><Relationship Id="rId7" Type="http://schemas.openxmlformats.org/officeDocument/2006/relationships/customXml" Target="../ink/ink5043.xml"/><Relationship Id="rId12" Type="http://schemas.openxmlformats.org/officeDocument/2006/relationships/image" Target="../media/image43030.png"/><Relationship Id="rId17" Type="http://schemas.openxmlformats.org/officeDocument/2006/relationships/customXml" Target="../ink/ink5048.xml"/><Relationship Id="rId25" Type="http://schemas.openxmlformats.org/officeDocument/2006/relationships/customXml" Target="../ink/ink5052.xml"/><Relationship Id="rId2" Type="http://schemas.openxmlformats.org/officeDocument/2006/relationships/image" Target="NULL"/><Relationship Id="rId16" Type="http://schemas.openxmlformats.org/officeDocument/2006/relationships/image" Target="../media/image43050.png"/><Relationship Id="rId20" Type="http://schemas.openxmlformats.org/officeDocument/2006/relationships/image" Target="../media/image43070.png"/><Relationship Id="rId29" Type="http://schemas.openxmlformats.org/officeDocument/2006/relationships/customXml" Target="../ink/ink50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000.png"/><Relationship Id="rId11" Type="http://schemas.openxmlformats.org/officeDocument/2006/relationships/customXml" Target="../ink/ink5045.xml"/><Relationship Id="rId24" Type="http://schemas.openxmlformats.org/officeDocument/2006/relationships/image" Target="../media/image43090.png"/><Relationship Id="rId32" Type="http://schemas.openxmlformats.org/officeDocument/2006/relationships/image" Target="../media/image43130.png"/><Relationship Id="rId5" Type="http://schemas.openxmlformats.org/officeDocument/2006/relationships/customXml" Target="../ink/ink5042.xml"/><Relationship Id="rId15" Type="http://schemas.openxmlformats.org/officeDocument/2006/relationships/customXml" Target="../ink/ink5047.xml"/><Relationship Id="rId23" Type="http://schemas.openxmlformats.org/officeDocument/2006/relationships/customXml" Target="../ink/ink5051.xml"/><Relationship Id="rId28" Type="http://schemas.openxmlformats.org/officeDocument/2006/relationships/image" Target="../media/image43110.png"/><Relationship Id="rId10" Type="http://schemas.openxmlformats.org/officeDocument/2006/relationships/image" Target="../media/image43020.png"/><Relationship Id="rId19" Type="http://schemas.openxmlformats.org/officeDocument/2006/relationships/customXml" Target="../ink/ink5049.xml"/><Relationship Id="rId31" Type="http://schemas.openxmlformats.org/officeDocument/2006/relationships/customXml" Target="../ink/ink5055.xml"/><Relationship Id="rId4" Type="http://schemas.openxmlformats.org/officeDocument/2006/relationships/image" Target="../media/image42990.png"/><Relationship Id="rId9" Type="http://schemas.openxmlformats.org/officeDocument/2006/relationships/customXml" Target="../ink/ink5044.xml"/><Relationship Id="rId14" Type="http://schemas.openxmlformats.org/officeDocument/2006/relationships/image" Target="../media/image43040.png"/><Relationship Id="rId22" Type="http://schemas.openxmlformats.org/officeDocument/2006/relationships/image" Target="../media/image43080.png"/><Relationship Id="rId27" Type="http://schemas.openxmlformats.org/officeDocument/2006/relationships/customXml" Target="../ink/ink5053.xml"/><Relationship Id="rId30" Type="http://schemas.openxmlformats.org/officeDocument/2006/relationships/image" Target="../media/image43120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3.xml"/><Relationship Id="rId299" Type="http://schemas.openxmlformats.org/officeDocument/2006/relationships/customXml" Target="../ink/ink324.xml"/><Relationship Id="rId21" Type="http://schemas.openxmlformats.org/officeDocument/2006/relationships/image" Target="../media/image1361.png"/><Relationship Id="rId63" Type="http://schemas.openxmlformats.org/officeDocument/2006/relationships/image" Target="../media/image1381.png"/><Relationship Id="rId159" Type="http://schemas.openxmlformats.org/officeDocument/2006/relationships/customXml" Target="../ink/ink254.xml"/><Relationship Id="rId324" Type="http://schemas.openxmlformats.org/officeDocument/2006/relationships/customXml" Target="../ink/ink337.xml"/><Relationship Id="rId366" Type="http://schemas.openxmlformats.org/officeDocument/2006/relationships/image" Target="../media/image1531.png"/><Relationship Id="rId170" Type="http://schemas.openxmlformats.org/officeDocument/2006/relationships/image" Target="../media/image1434.png"/><Relationship Id="rId226" Type="http://schemas.openxmlformats.org/officeDocument/2006/relationships/image" Target="../media/image1462.png"/><Relationship Id="rId433" Type="http://schemas.openxmlformats.org/officeDocument/2006/relationships/image" Target="../media/image1563.png"/><Relationship Id="rId268" Type="http://schemas.openxmlformats.org/officeDocument/2006/relationships/image" Target="../media/image1483.png"/><Relationship Id="rId475" Type="http://schemas.openxmlformats.org/officeDocument/2006/relationships/image" Target="../media/image1584.png"/><Relationship Id="rId32" Type="http://schemas.openxmlformats.org/officeDocument/2006/relationships/customXml" Target="../ink/ink190.xml"/><Relationship Id="rId74" Type="http://schemas.openxmlformats.org/officeDocument/2006/relationships/customXml" Target="../ink/ink211.xml"/><Relationship Id="rId128" Type="http://schemas.openxmlformats.org/officeDocument/2006/relationships/image" Target="../media/image1413.png"/><Relationship Id="rId335" Type="http://schemas.openxmlformats.org/officeDocument/2006/relationships/customXml" Target="../ink/ink343.xml"/><Relationship Id="rId377" Type="http://schemas.openxmlformats.org/officeDocument/2006/relationships/customXml" Target="../ink/ink364.xml"/><Relationship Id="rId5" Type="http://schemas.openxmlformats.org/officeDocument/2006/relationships/image" Target="../media/image1353.png"/><Relationship Id="rId181" Type="http://schemas.openxmlformats.org/officeDocument/2006/relationships/customXml" Target="../ink/ink265.xml"/><Relationship Id="rId237" Type="http://schemas.openxmlformats.org/officeDocument/2006/relationships/customXml" Target="../ink/ink293.xml"/><Relationship Id="rId402" Type="http://schemas.openxmlformats.org/officeDocument/2006/relationships/image" Target="../media/image1548.png"/><Relationship Id="rId279" Type="http://schemas.openxmlformats.org/officeDocument/2006/relationships/customXml" Target="../ink/ink314.xml"/><Relationship Id="rId444" Type="http://schemas.openxmlformats.org/officeDocument/2006/relationships/customXml" Target="../ink/ink399.xml"/><Relationship Id="rId486" Type="http://schemas.openxmlformats.org/officeDocument/2006/relationships/customXml" Target="../ink/ink420.xml"/><Relationship Id="rId43" Type="http://schemas.openxmlformats.org/officeDocument/2006/relationships/image" Target="../media/image1371.png"/><Relationship Id="rId139" Type="http://schemas.openxmlformats.org/officeDocument/2006/relationships/customXml" Target="../ink/ink244.xml"/><Relationship Id="rId290" Type="http://schemas.openxmlformats.org/officeDocument/2006/relationships/image" Target="../media/image1494.png"/><Relationship Id="rId304" Type="http://schemas.openxmlformats.org/officeDocument/2006/relationships/image" Target="../media/image1501.png"/><Relationship Id="rId346" Type="http://schemas.openxmlformats.org/officeDocument/2006/relationships/image" Target="../media/image1521.png"/><Relationship Id="rId388" Type="http://schemas.openxmlformats.org/officeDocument/2006/relationships/customXml" Target="../ink/ink370.xml"/><Relationship Id="rId85" Type="http://schemas.openxmlformats.org/officeDocument/2006/relationships/image" Target="../media/image1392.png"/><Relationship Id="rId150" Type="http://schemas.openxmlformats.org/officeDocument/2006/relationships/image" Target="../media/image1424.png"/><Relationship Id="rId192" Type="http://schemas.openxmlformats.org/officeDocument/2006/relationships/image" Target="../media/image1445.png"/><Relationship Id="rId206" Type="http://schemas.openxmlformats.org/officeDocument/2006/relationships/image" Target="../media/image1452.png"/><Relationship Id="rId413" Type="http://schemas.openxmlformats.org/officeDocument/2006/relationships/customXml" Target="../ink/ink383.xml"/><Relationship Id="rId248" Type="http://schemas.openxmlformats.org/officeDocument/2006/relationships/image" Target="../media/image1473.png"/><Relationship Id="rId455" Type="http://schemas.openxmlformats.org/officeDocument/2006/relationships/image" Target="../media/image1574.png"/><Relationship Id="rId12" Type="http://schemas.openxmlformats.org/officeDocument/2006/relationships/customXml" Target="../ink/ink180.xml"/><Relationship Id="rId108" Type="http://schemas.openxmlformats.org/officeDocument/2006/relationships/image" Target="../media/image1403.png"/><Relationship Id="rId315" Type="http://schemas.openxmlformats.org/officeDocument/2006/relationships/customXml" Target="../ink/ink332.xml"/><Relationship Id="rId357" Type="http://schemas.openxmlformats.org/officeDocument/2006/relationships/customXml" Target="../ink/ink354.xml"/><Relationship Id="rId54" Type="http://schemas.openxmlformats.org/officeDocument/2006/relationships/customXml" Target="../ink/ink201.xml"/><Relationship Id="rId96" Type="http://schemas.openxmlformats.org/officeDocument/2006/relationships/customXml" Target="../ink/ink222.xml"/><Relationship Id="rId161" Type="http://schemas.openxmlformats.org/officeDocument/2006/relationships/customXml" Target="../ink/ink255.xml"/><Relationship Id="rId217" Type="http://schemas.openxmlformats.org/officeDocument/2006/relationships/customXml" Target="../ink/ink283.xml"/><Relationship Id="rId399" Type="http://schemas.openxmlformats.org/officeDocument/2006/relationships/customXml" Target="../ink/ink376.xml"/><Relationship Id="rId259" Type="http://schemas.openxmlformats.org/officeDocument/2006/relationships/customXml" Target="../ink/ink304.xml"/><Relationship Id="rId424" Type="http://schemas.openxmlformats.org/officeDocument/2006/relationships/image" Target="../media/image1559.png"/><Relationship Id="rId466" Type="http://schemas.openxmlformats.org/officeDocument/2006/relationships/customXml" Target="../ink/ink410.xml"/><Relationship Id="rId23" Type="http://schemas.openxmlformats.org/officeDocument/2006/relationships/image" Target="../media/image1362.png"/><Relationship Id="rId119" Type="http://schemas.openxmlformats.org/officeDocument/2006/relationships/customXml" Target="../ink/ink234.xml"/><Relationship Id="rId270" Type="http://schemas.openxmlformats.org/officeDocument/2006/relationships/image" Target="../media/image1484.png"/><Relationship Id="rId326" Type="http://schemas.openxmlformats.org/officeDocument/2006/relationships/customXml" Target="../ink/ink338.xml"/><Relationship Id="rId65" Type="http://schemas.openxmlformats.org/officeDocument/2006/relationships/image" Target="../media/image1382.png"/><Relationship Id="rId130" Type="http://schemas.openxmlformats.org/officeDocument/2006/relationships/image" Target="../media/image1414.png"/><Relationship Id="rId368" Type="http://schemas.openxmlformats.org/officeDocument/2006/relationships/image" Target="../media/image1532.png"/><Relationship Id="rId172" Type="http://schemas.openxmlformats.org/officeDocument/2006/relationships/image" Target="../media/image1435.png"/><Relationship Id="rId228" Type="http://schemas.openxmlformats.org/officeDocument/2006/relationships/image" Target="../media/image1463.png"/><Relationship Id="rId435" Type="http://schemas.openxmlformats.org/officeDocument/2006/relationships/image" Target="../media/image1564.png"/><Relationship Id="rId477" Type="http://schemas.openxmlformats.org/officeDocument/2006/relationships/image" Target="../media/image1585.png"/><Relationship Id="rId281" Type="http://schemas.openxmlformats.org/officeDocument/2006/relationships/customXml" Target="../ink/ink315.xml"/><Relationship Id="rId337" Type="http://schemas.openxmlformats.org/officeDocument/2006/relationships/customXml" Target="../ink/ink344.xml"/><Relationship Id="rId34" Type="http://schemas.openxmlformats.org/officeDocument/2006/relationships/customXml" Target="../ink/ink191.xml"/><Relationship Id="rId76" Type="http://schemas.openxmlformats.org/officeDocument/2006/relationships/customXml" Target="../ink/ink212.xml"/><Relationship Id="rId141" Type="http://schemas.openxmlformats.org/officeDocument/2006/relationships/customXml" Target="../ink/ink245.xml"/><Relationship Id="rId379" Type="http://schemas.openxmlformats.org/officeDocument/2006/relationships/customXml" Target="../ink/ink365.xml"/><Relationship Id="rId7" Type="http://schemas.openxmlformats.org/officeDocument/2006/relationships/image" Target="../media/image1354.png"/><Relationship Id="rId183" Type="http://schemas.openxmlformats.org/officeDocument/2006/relationships/customXml" Target="../ink/ink266.xml"/><Relationship Id="rId239" Type="http://schemas.openxmlformats.org/officeDocument/2006/relationships/customXml" Target="../ink/ink294.xml"/><Relationship Id="rId390" Type="http://schemas.openxmlformats.org/officeDocument/2006/relationships/customXml" Target="../ink/ink371.xml"/><Relationship Id="rId404" Type="http://schemas.openxmlformats.org/officeDocument/2006/relationships/image" Target="../media/image1549.png"/><Relationship Id="rId446" Type="http://schemas.openxmlformats.org/officeDocument/2006/relationships/customXml" Target="../ink/ink400.xml"/><Relationship Id="rId250" Type="http://schemas.openxmlformats.org/officeDocument/2006/relationships/image" Target="../media/image1474.png"/><Relationship Id="rId292" Type="http://schemas.openxmlformats.org/officeDocument/2006/relationships/image" Target="../media/image1495.png"/><Relationship Id="rId306" Type="http://schemas.openxmlformats.org/officeDocument/2006/relationships/image" Target="../media/image1502.png"/><Relationship Id="rId488" Type="http://schemas.openxmlformats.org/officeDocument/2006/relationships/customXml" Target="../ink/ink421.xml"/><Relationship Id="rId45" Type="http://schemas.openxmlformats.org/officeDocument/2006/relationships/image" Target="../media/image1372.png"/><Relationship Id="rId87" Type="http://schemas.openxmlformats.org/officeDocument/2006/relationships/image" Target="../media/image1393.png"/><Relationship Id="rId110" Type="http://schemas.openxmlformats.org/officeDocument/2006/relationships/image" Target="../media/image1404.png"/><Relationship Id="rId348" Type="http://schemas.openxmlformats.org/officeDocument/2006/relationships/image" Target="../media/image1522.png"/><Relationship Id="rId152" Type="http://schemas.openxmlformats.org/officeDocument/2006/relationships/image" Target="../media/image1425.png"/><Relationship Id="rId194" Type="http://schemas.openxmlformats.org/officeDocument/2006/relationships/image" Target="../media/image1446.png"/><Relationship Id="rId208" Type="http://schemas.openxmlformats.org/officeDocument/2006/relationships/image" Target="../media/image1453.png"/><Relationship Id="rId415" Type="http://schemas.openxmlformats.org/officeDocument/2006/relationships/customXml" Target="../ink/ink384.xml"/><Relationship Id="rId457" Type="http://schemas.openxmlformats.org/officeDocument/2006/relationships/image" Target="../media/image1575.png"/><Relationship Id="rId261" Type="http://schemas.openxmlformats.org/officeDocument/2006/relationships/customXml" Target="../ink/ink305.xml"/><Relationship Id="rId14" Type="http://schemas.openxmlformats.org/officeDocument/2006/relationships/customXml" Target="../ink/ink181.xml"/><Relationship Id="rId56" Type="http://schemas.openxmlformats.org/officeDocument/2006/relationships/customXml" Target="../ink/ink202.xml"/><Relationship Id="rId317" Type="http://schemas.openxmlformats.org/officeDocument/2006/relationships/image" Target="../media/image1507.png"/><Relationship Id="rId359" Type="http://schemas.openxmlformats.org/officeDocument/2006/relationships/customXml" Target="../ink/ink355.xml"/><Relationship Id="rId98" Type="http://schemas.openxmlformats.org/officeDocument/2006/relationships/customXml" Target="../ink/ink223.xml"/><Relationship Id="rId121" Type="http://schemas.openxmlformats.org/officeDocument/2006/relationships/customXml" Target="../ink/ink235.xml"/><Relationship Id="rId163" Type="http://schemas.openxmlformats.org/officeDocument/2006/relationships/customXml" Target="../ink/ink256.xml"/><Relationship Id="rId219" Type="http://schemas.openxmlformats.org/officeDocument/2006/relationships/customXml" Target="../ink/ink284.xml"/><Relationship Id="rId370" Type="http://schemas.openxmlformats.org/officeDocument/2006/relationships/image" Target="../media/image1533.png"/><Relationship Id="rId426" Type="http://schemas.openxmlformats.org/officeDocument/2006/relationships/image" Target="../media/image1560.png"/><Relationship Id="rId230" Type="http://schemas.openxmlformats.org/officeDocument/2006/relationships/image" Target="../media/image1464.png"/><Relationship Id="rId468" Type="http://schemas.openxmlformats.org/officeDocument/2006/relationships/customXml" Target="../ink/ink411.xml"/><Relationship Id="rId25" Type="http://schemas.openxmlformats.org/officeDocument/2006/relationships/image" Target="../media/image1363.png"/><Relationship Id="rId67" Type="http://schemas.openxmlformats.org/officeDocument/2006/relationships/image" Target="../media/image1383.png"/><Relationship Id="rId272" Type="http://schemas.openxmlformats.org/officeDocument/2006/relationships/image" Target="../media/image1485.png"/><Relationship Id="rId328" Type="http://schemas.openxmlformats.org/officeDocument/2006/relationships/customXml" Target="../ink/ink339.xml"/><Relationship Id="rId132" Type="http://schemas.openxmlformats.org/officeDocument/2006/relationships/image" Target="../media/image1415.png"/><Relationship Id="rId174" Type="http://schemas.openxmlformats.org/officeDocument/2006/relationships/image" Target="../media/image1436.png"/><Relationship Id="rId381" Type="http://schemas.openxmlformats.org/officeDocument/2006/relationships/customXml" Target="../ink/ink366.xml"/><Relationship Id="rId241" Type="http://schemas.openxmlformats.org/officeDocument/2006/relationships/customXml" Target="../ink/ink295.xml"/><Relationship Id="rId437" Type="http://schemas.openxmlformats.org/officeDocument/2006/relationships/image" Target="../media/image1565.png"/><Relationship Id="rId479" Type="http://schemas.openxmlformats.org/officeDocument/2006/relationships/image" Target="../media/image1586.png"/><Relationship Id="rId36" Type="http://schemas.openxmlformats.org/officeDocument/2006/relationships/customXml" Target="../ink/ink192.xml"/><Relationship Id="rId283" Type="http://schemas.openxmlformats.org/officeDocument/2006/relationships/customXml" Target="../ink/ink316.xml"/><Relationship Id="rId339" Type="http://schemas.openxmlformats.org/officeDocument/2006/relationships/customXml" Target="../ink/ink345.xml"/><Relationship Id="rId490" Type="http://schemas.openxmlformats.org/officeDocument/2006/relationships/customXml" Target="../ink/ink422.xml"/><Relationship Id="rId78" Type="http://schemas.openxmlformats.org/officeDocument/2006/relationships/customXml" Target="../ink/ink213.xml"/><Relationship Id="rId101" Type="http://schemas.openxmlformats.org/officeDocument/2006/relationships/image" Target="../media/image1400.png"/><Relationship Id="rId143" Type="http://schemas.openxmlformats.org/officeDocument/2006/relationships/customXml" Target="../ink/ink246.xml"/><Relationship Id="rId185" Type="http://schemas.openxmlformats.org/officeDocument/2006/relationships/customXml" Target="../ink/ink267.xml"/><Relationship Id="rId350" Type="http://schemas.openxmlformats.org/officeDocument/2006/relationships/image" Target="../media/image1523.png"/><Relationship Id="rId406" Type="http://schemas.openxmlformats.org/officeDocument/2006/relationships/image" Target="../media/image1550.png"/><Relationship Id="rId9" Type="http://schemas.openxmlformats.org/officeDocument/2006/relationships/image" Target="../media/image1355.png"/><Relationship Id="rId210" Type="http://schemas.openxmlformats.org/officeDocument/2006/relationships/image" Target="../media/image1454.png"/><Relationship Id="rId392" Type="http://schemas.openxmlformats.org/officeDocument/2006/relationships/customXml" Target="../ink/ink372.xml"/><Relationship Id="rId448" Type="http://schemas.openxmlformats.org/officeDocument/2006/relationships/customXml" Target="../ink/ink401.xml"/><Relationship Id="rId252" Type="http://schemas.openxmlformats.org/officeDocument/2006/relationships/image" Target="../media/image1475.png"/><Relationship Id="rId294" Type="http://schemas.openxmlformats.org/officeDocument/2006/relationships/image" Target="../media/image1496.png"/><Relationship Id="rId308" Type="http://schemas.openxmlformats.org/officeDocument/2006/relationships/image" Target="../media/image1503.png"/><Relationship Id="rId47" Type="http://schemas.openxmlformats.org/officeDocument/2006/relationships/image" Target="../media/image1373.png"/><Relationship Id="rId89" Type="http://schemas.openxmlformats.org/officeDocument/2006/relationships/image" Target="../media/image1394.png"/><Relationship Id="rId112" Type="http://schemas.openxmlformats.org/officeDocument/2006/relationships/image" Target="../media/image1405.png"/><Relationship Id="rId154" Type="http://schemas.openxmlformats.org/officeDocument/2006/relationships/image" Target="../media/image1426.png"/><Relationship Id="rId361" Type="http://schemas.openxmlformats.org/officeDocument/2006/relationships/customXml" Target="../ink/ink356.xml"/><Relationship Id="rId196" Type="http://schemas.openxmlformats.org/officeDocument/2006/relationships/image" Target="../media/image1447.png"/><Relationship Id="rId417" Type="http://schemas.openxmlformats.org/officeDocument/2006/relationships/customXml" Target="../ink/ink385.xml"/><Relationship Id="rId459" Type="http://schemas.openxmlformats.org/officeDocument/2006/relationships/image" Target="../media/image1576.png"/><Relationship Id="rId16" Type="http://schemas.openxmlformats.org/officeDocument/2006/relationships/customXml" Target="../ink/ink182.xml"/><Relationship Id="rId221" Type="http://schemas.openxmlformats.org/officeDocument/2006/relationships/customXml" Target="../ink/ink285.xml"/><Relationship Id="rId263" Type="http://schemas.openxmlformats.org/officeDocument/2006/relationships/customXml" Target="../ink/ink306.xml"/><Relationship Id="rId319" Type="http://schemas.openxmlformats.org/officeDocument/2006/relationships/image" Target="../media/image1508.png"/><Relationship Id="rId470" Type="http://schemas.openxmlformats.org/officeDocument/2006/relationships/customXml" Target="../ink/ink412.xml"/><Relationship Id="rId58" Type="http://schemas.openxmlformats.org/officeDocument/2006/relationships/customXml" Target="../ink/ink203.xml"/><Relationship Id="rId123" Type="http://schemas.openxmlformats.org/officeDocument/2006/relationships/customXml" Target="../ink/ink236.xml"/><Relationship Id="rId330" Type="http://schemas.openxmlformats.org/officeDocument/2006/relationships/customXml" Target="../ink/ink340.xml"/><Relationship Id="rId165" Type="http://schemas.openxmlformats.org/officeDocument/2006/relationships/customXml" Target="../ink/ink257.xml"/><Relationship Id="rId372" Type="http://schemas.openxmlformats.org/officeDocument/2006/relationships/image" Target="../media/image1534.png"/><Relationship Id="rId428" Type="http://schemas.openxmlformats.org/officeDocument/2006/relationships/image" Target="../media/image1561.png"/><Relationship Id="rId232" Type="http://schemas.openxmlformats.org/officeDocument/2006/relationships/image" Target="../media/image1465.png"/><Relationship Id="rId274" Type="http://schemas.openxmlformats.org/officeDocument/2006/relationships/image" Target="../media/image1486.png"/><Relationship Id="rId481" Type="http://schemas.openxmlformats.org/officeDocument/2006/relationships/image" Target="../media/image1587.png"/><Relationship Id="rId27" Type="http://schemas.openxmlformats.org/officeDocument/2006/relationships/image" Target="../media/image1364.png"/><Relationship Id="rId69" Type="http://schemas.openxmlformats.org/officeDocument/2006/relationships/image" Target="../media/image1384.png"/><Relationship Id="rId134" Type="http://schemas.openxmlformats.org/officeDocument/2006/relationships/image" Target="../media/image1416.png"/><Relationship Id="rId80" Type="http://schemas.openxmlformats.org/officeDocument/2006/relationships/customXml" Target="../ink/ink214.xml"/><Relationship Id="rId176" Type="http://schemas.openxmlformats.org/officeDocument/2006/relationships/image" Target="../media/image1437.png"/><Relationship Id="rId341" Type="http://schemas.openxmlformats.org/officeDocument/2006/relationships/customXml" Target="../ink/ink346.xml"/><Relationship Id="rId383" Type="http://schemas.openxmlformats.org/officeDocument/2006/relationships/customXml" Target="../ink/ink367.xml"/><Relationship Id="rId439" Type="http://schemas.openxmlformats.org/officeDocument/2006/relationships/image" Target="../media/image1566.png"/><Relationship Id="rId201" Type="http://schemas.openxmlformats.org/officeDocument/2006/relationships/customXml" Target="../ink/ink275.xml"/><Relationship Id="rId243" Type="http://schemas.openxmlformats.org/officeDocument/2006/relationships/customXml" Target="../ink/ink296.xml"/><Relationship Id="rId285" Type="http://schemas.openxmlformats.org/officeDocument/2006/relationships/customXml" Target="../ink/ink317.xml"/><Relationship Id="rId450" Type="http://schemas.openxmlformats.org/officeDocument/2006/relationships/customXml" Target="../ink/ink402.xml"/><Relationship Id="rId38" Type="http://schemas.openxmlformats.org/officeDocument/2006/relationships/customXml" Target="../ink/ink193.xml"/><Relationship Id="rId103" Type="http://schemas.openxmlformats.org/officeDocument/2006/relationships/image" Target="../media/image1401.png"/><Relationship Id="rId310" Type="http://schemas.openxmlformats.org/officeDocument/2006/relationships/image" Target="../media/image1504.png"/><Relationship Id="rId91" Type="http://schemas.openxmlformats.org/officeDocument/2006/relationships/image" Target="../media/image1395.png"/><Relationship Id="rId145" Type="http://schemas.openxmlformats.org/officeDocument/2006/relationships/customXml" Target="../ink/ink247.xml"/><Relationship Id="rId187" Type="http://schemas.openxmlformats.org/officeDocument/2006/relationships/customXml" Target="../ink/ink268.xml"/><Relationship Id="rId352" Type="http://schemas.openxmlformats.org/officeDocument/2006/relationships/image" Target="../media/image1524.png"/><Relationship Id="rId394" Type="http://schemas.openxmlformats.org/officeDocument/2006/relationships/customXml" Target="../ink/ink373.xml"/><Relationship Id="rId408" Type="http://schemas.openxmlformats.org/officeDocument/2006/relationships/image" Target="../media/image1551.png"/><Relationship Id="rId212" Type="http://schemas.openxmlformats.org/officeDocument/2006/relationships/image" Target="../media/image1455.png"/><Relationship Id="rId254" Type="http://schemas.openxmlformats.org/officeDocument/2006/relationships/image" Target="../media/image1476.png"/><Relationship Id="rId49" Type="http://schemas.openxmlformats.org/officeDocument/2006/relationships/image" Target="../media/image1374.png"/><Relationship Id="rId114" Type="http://schemas.openxmlformats.org/officeDocument/2006/relationships/image" Target="../media/image1406.png"/><Relationship Id="rId296" Type="http://schemas.openxmlformats.org/officeDocument/2006/relationships/image" Target="../media/image1497.png"/><Relationship Id="rId461" Type="http://schemas.openxmlformats.org/officeDocument/2006/relationships/image" Target="../media/image1577.png"/><Relationship Id="rId60" Type="http://schemas.openxmlformats.org/officeDocument/2006/relationships/customXml" Target="../ink/ink204.xml"/><Relationship Id="rId156" Type="http://schemas.openxmlformats.org/officeDocument/2006/relationships/image" Target="../media/image1427.png"/><Relationship Id="rId198" Type="http://schemas.openxmlformats.org/officeDocument/2006/relationships/image" Target="../media/image1448.png"/><Relationship Id="rId321" Type="http://schemas.openxmlformats.org/officeDocument/2006/relationships/image" Target="../media/image1509.png"/><Relationship Id="rId363" Type="http://schemas.openxmlformats.org/officeDocument/2006/relationships/customXml" Target="../ink/ink357.xml"/><Relationship Id="rId419" Type="http://schemas.openxmlformats.org/officeDocument/2006/relationships/customXml" Target="../ink/ink386.xml"/><Relationship Id="rId223" Type="http://schemas.openxmlformats.org/officeDocument/2006/relationships/customXml" Target="../ink/ink286.xml"/><Relationship Id="rId430" Type="http://schemas.openxmlformats.org/officeDocument/2006/relationships/image" Target="../media/image1562.png"/><Relationship Id="rId18" Type="http://schemas.openxmlformats.org/officeDocument/2006/relationships/customXml" Target="../ink/ink183.xml"/><Relationship Id="rId265" Type="http://schemas.openxmlformats.org/officeDocument/2006/relationships/customXml" Target="../ink/ink307.xml"/><Relationship Id="rId472" Type="http://schemas.openxmlformats.org/officeDocument/2006/relationships/customXml" Target="../ink/ink413.xml"/><Relationship Id="rId125" Type="http://schemas.openxmlformats.org/officeDocument/2006/relationships/customXml" Target="../ink/ink237.xml"/><Relationship Id="rId167" Type="http://schemas.openxmlformats.org/officeDocument/2006/relationships/customXml" Target="../ink/ink258.xml"/><Relationship Id="rId332" Type="http://schemas.openxmlformats.org/officeDocument/2006/relationships/customXml" Target="../ink/ink341.xml"/><Relationship Id="rId374" Type="http://schemas.openxmlformats.org/officeDocument/2006/relationships/image" Target="../media/image1535.png"/><Relationship Id="rId71" Type="http://schemas.openxmlformats.org/officeDocument/2006/relationships/image" Target="../media/image1385.png"/><Relationship Id="rId234" Type="http://schemas.openxmlformats.org/officeDocument/2006/relationships/image" Target="../media/image1466.png"/><Relationship Id="rId2" Type="http://schemas.openxmlformats.org/officeDocument/2006/relationships/customXml" Target="../ink/ink175.xml"/><Relationship Id="rId29" Type="http://schemas.openxmlformats.org/officeDocument/2006/relationships/image" Target="../media/image1365.png"/><Relationship Id="rId276" Type="http://schemas.openxmlformats.org/officeDocument/2006/relationships/image" Target="../media/image1487.png"/><Relationship Id="rId441" Type="http://schemas.openxmlformats.org/officeDocument/2006/relationships/image" Target="../media/image1567.png"/><Relationship Id="rId483" Type="http://schemas.openxmlformats.org/officeDocument/2006/relationships/image" Target="../media/image1588.png"/><Relationship Id="rId40" Type="http://schemas.openxmlformats.org/officeDocument/2006/relationships/customXml" Target="../ink/ink194.xml"/><Relationship Id="rId136" Type="http://schemas.openxmlformats.org/officeDocument/2006/relationships/image" Target="../media/image1417.png"/><Relationship Id="rId178" Type="http://schemas.openxmlformats.org/officeDocument/2006/relationships/image" Target="../media/image1438.png"/><Relationship Id="rId301" Type="http://schemas.openxmlformats.org/officeDocument/2006/relationships/customXml" Target="../ink/ink325.xml"/><Relationship Id="rId343" Type="http://schemas.openxmlformats.org/officeDocument/2006/relationships/customXml" Target="../ink/ink347.xml"/><Relationship Id="rId82" Type="http://schemas.openxmlformats.org/officeDocument/2006/relationships/customXml" Target="../ink/ink215.xml"/><Relationship Id="rId203" Type="http://schemas.openxmlformats.org/officeDocument/2006/relationships/customXml" Target="../ink/ink276.xml"/><Relationship Id="rId385" Type="http://schemas.openxmlformats.org/officeDocument/2006/relationships/image" Target="../media/image1540.png"/><Relationship Id="rId245" Type="http://schemas.openxmlformats.org/officeDocument/2006/relationships/customXml" Target="../ink/ink297.xml"/><Relationship Id="rId287" Type="http://schemas.openxmlformats.org/officeDocument/2006/relationships/customXml" Target="../ink/ink318.xml"/><Relationship Id="rId410" Type="http://schemas.openxmlformats.org/officeDocument/2006/relationships/image" Target="../media/image1552.png"/><Relationship Id="rId452" Type="http://schemas.openxmlformats.org/officeDocument/2006/relationships/customXml" Target="../ink/ink403.xml"/><Relationship Id="rId105" Type="http://schemas.openxmlformats.org/officeDocument/2006/relationships/image" Target="../media/image1402.png"/><Relationship Id="rId147" Type="http://schemas.openxmlformats.org/officeDocument/2006/relationships/customXml" Target="../ink/ink248.xml"/><Relationship Id="rId312" Type="http://schemas.openxmlformats.org/officeDocument/2006/relationships/image" Target="../media/image1505.png"/><Relationship Id="rId354" Type="http://schemas.openxmlformats.org/officeDocument/2006/relationships/image" Target="../media/image1525.png"/><Relationship Id="rId51" Type="http://schemas.openxmlformats.org/officeDocument/2006/relationships/image" Target="../media/image1375.png"/><Relationship Id="rId93" Type="http://schemas.openxmlformats.org/officeDocument/2006/relationships/image" Target="../media/image1396.png"/><Relationship Id="rId189" Type="http://schemas.openxmlformats.org/officeDocument/2006/relationships/customXml" Target="../ink/ink269.xml"/><Relationship Id="rId396" Type="http://schemas.openxmlformats.org/officeDocument/2006/relationships/image" Target="../media/image1545.png"/><Relationship Id="rId214" Type="http://schemas.openxmlformats.org/officeDocument/2006/relationships/image" Target="../media/image1456.png"/><Relationship Id="rId256" Type="http://schemas.openxmlformats.org/officeDocument/2006/relationships/image" Target="../media/image1477.png"/><Relationship Id="rId298" Type="http://schemas.openxmlformats.org/officeDocument/2006/relationships/image" Target="../media/image1498.png"/><Relationship Id="rId421" Type="http://schemas.openxmlformats.org/officeDocument/2006/relationships/customXml" Target="../ink/ink387.xml"/><Relationship Id="rId463" Type="http://schemas.openxmlformats.org/officeDocument/2006/relationships/image" Target="../media/image1578.png"/><Relationship Id="rId116" Type="http://schemas.openxmlformats.org/officeDocument/2006/relationships/image" Target="../media/image1407.png"/><Relationship Id="rId158" Type="http://schemas.openxmlformats.org/officeDocument/2006/relationships/image" Target="../media/image1428.png"/><Relationship Id="rId323" Type="http://schemas.openxmlformats.org/officeDocument/2006/relationships/image" Target="../media/image1510.png"/><Relationship Id="rId20" Type="http://schemas.openxmlformats.org/officeDocument/2006/relationships/customXml" Target="../ink/ink184.xml"/><Relationship Id="rId41" Type="http://schemas.openxmlformats.org/officeDocument/2006/relationships/image" Target="../media/image1370.png"/><Relationship Id="rId62" Type="http://schemas.openxmlformats.org/officeDocument/2006/relationships/customXml" Target="../ink/ink205.xml"/><Relationship Id="rId83" Type="http://schemas.openxmlformats.org/officeDocument/2006/relationships/image" Target="../media/image1391.png"/><Relationship Id="rId179" Type="http://schemas.openxmlformats.org/officeDocument/2006/relationships/customXml" Target="../ink/ink264.xml"/><Relationship Id="rId365" Type="http://schemas.openxmlformats.org/officeDocument/2006/relationships/customXml" Target="../ink/ink358.xml"/><Relationship Id="rId386" Type="http://schemas.openxmlformats.org/officeDocument/2006/relationships/customXml" Target="../ink/ink369.xml"/><Relationship Id="rId190" Type="http://schemas.openxmlformats.org/officeDocument/2006/relationships/image" Target="../media/image1444.png"/><Relationship Id="rId204" Type="http://schemas.openxmlformats.org/officeDocument/2006/relationships/image" Target="../media/image1451.png"/><Relationship Id="rId225" Type="http://schemas.openxmlformats.org/officeDocument/2006/relationships/customXml" Target="../ink/ink287.xml"/><Relationship Id="rId246" Type="http://schemas.openxmlformats.org/officeDocument/2006/relationships/image" Target="../media/image1472.png"/><Relationship Id="rId267" Type="http://schemas.openxmlformats.org/officeDocument/2006/relationships/customXml" Target="../ink/ink308.xml"/><Relationship Id="rId288" Type="http://schemas.openxmlformats.org/officeDocument/2006/relationships/image" Target="../media/image1493.png"/><Relationship Id="rId411" Type="http://schemas.openxmlformats.org/officeDocument/2006/relationships/customXml" Target="../ink/ink382.xml"/><Relationship Id="rId432" Type="http://schemas.openxmlformats.org/officeDocument/2006/relationships/customXml" Target="../ink/ink393.xml"/><Relationship Id="rId453" Type="http://schemas.openxmlformats.org/officeDocument/2006/relationships/image" Target="../media/image1573.png"/><Relationship Id="rId474" Type="http://schemas.openxmlformats.org/officeDocument/2006/relationships/customXml" Target="../ink/ink414.xml"/><Relationship Id="rId106" Type="http://schemas.openxmlformats.org/officeDocument/2006/relationships/customXml" Target="../ink/ink227.xml"/><Relationship Id="rId127" Type="http://schemas.openxmlformats.org/officeDocument/2006/relationships/customXml" Target="../ink/ink238.xml"/><Relationship Id="rId313" Type="http://schemas.openxmlformats.org/officeDocument/2006/relationships/customXml" Target="../ink/ink331.xml"/><Relationship Id="rId10" Type="http://schemas.openxmlformats.org/officeDocument/2006/relationships/customXml" Target="../ink/ink179.xml"/><Relationship Id="rId31" Type="http://schemas.openxmlformats.org/officeDocument/2006/relationships/image" Target="../media/image1366.png"/><Relationship Id="rId52" Type="http://schemas.openxmlformats.org/officeDocument/2006/relationships/customXml" Target="../ink/ink200.xml"/><Relationship Id="rId73" Type="http://schemas.openxmlformats.org/officeDocument/2006/relationships/image" Target="../media/image1386.png"/><Relationship Id="rId94" Type="http://schemas.openxmlformats.org/officeDocument/2006/relationships/customXml" Target="../ink/ink221.xml"/><Relationship Id="rId148" Type="http://schemas.openxmlformats.org/officeDocument/2006/relationships/image" Target="../media/image1423.png"/><Relationship Id="rId169" Type="http://schemas.openxmlformats.org/officeDocument/2006/relationships/customXml" Target="../ink/ink259.xml"/><Relationship Id="rId334" Type="http://schemas.openxmlformats.org/officeDocument/2006/relationships/customXml" Target="../ink/ink342.xml"/><Relationship Id="rId355" Type="http://schemas.openxmlformats.org/officeDocument/2006/relationships/customXml" Target="../ink/ink353.xml"/><Relationship Id="rId376" Type="http://schemas.openxmlformats.org/officeDocument/2006/relationships/image" Target="../media/image1536.png"/><Relationship Id="rId397" Type="http://schemas.openxmlformats.org/officeDocument/2006/relationships/customXml" Target="../ink/ink375.xml"/><Relationship Id="rId4" Type="http://schemas.openxmlformats.org/officeDocument/2006/relationships/customXml" Target="../ink/ink176.xml"/><Relationship Id="rId180" Type="http://schemas.openxmlformats.org/officeDocument/2006/relationships/image" Target="../media/image1439.png"/><Relationship Id="rId215" Type="http://schemas.openxmlformats.org/officeDocument/2006/relationships/customXml" Target="../ink/ink282.xml"/><Relationship Id="rId236" Type="http://schemas.openxmlformats.org/officeDocument/2006/relationships/image" Target="../media/image1467.png"/><Relationship Id="rId257" Type="http://schemas.openxmlformats.org/officeDocument/2006/relationships/customXml" Target="../ink/ink303.xml"/><Relationship Id="rId278" Type="http://schemas.openxmlformats.org/officeDocument/2006/relationships/image" Target="../media/image1488.png"/><Relationship Id="rId401" Type="http://schemas.openxmlformats.org/officeDocument/2006/relationships/customXml" Target="../ink/ink377.xml"/><Relationship Id="rId422" Type="http://schemas.openxmlformats.org/officeDocument/2006/relationships/image" Target="../media/image1558.png"/><Relationship Id="rId443" Type="http://schemas.openxmlformats.org/officeDocument/2006/relationships/image" Target="../media/image1568.png"/><Relationship Id="rId464" Type="http://schemas.openxmlformats.org/officeDocument/2006/relationships/customXml" Target="../ink/ink409.xml"/><Relationship Id="rId303" Type="http://schemas.openxmlformats.org/officeDocument/2006/relationships/customXml" Target="../ink/ink326.xml"/><Relationship Id="rId485" Type="http://schemas.openxmlformats.org/officeDocument/2006/relationships/image" Target="../media/image1589.png"/><Relationship Id="rId42" Type="http://schemas.openxmlformats.org/officeDocument/2006/relationships/customXml" Target="../ink/ink195.xml"/><Relationship Id="rId84" Type="http://schemas.openxmlformats.org/officeDocument/2006/relationships/customXml" Target="../ink/ink216.xml"/><Relationship Id="rId138" Type="http://schemas.openxmlformats.org/officeDocument/2006/relationships/image" Target="../media/image1418.png"/><Relationship Id="rId345" Type="http://schemas.openxmlformats.org/officeDocument/2006/relationships/customXml" Target="../ink/ink348.xml"/><Relationship Id="rId387" Type="http://schemas.openxmlformats.org/officeDocument/2006/relationships/image" Target="../media/image1541.png"/><Relationship Id="rId191" Type="http://schemas.openxmlformats.org/officeDocument/2006/relationships/customXml" Target="../ink/ink270.xml"/><Relationship Id="rId205" Type="http://schemas.openxmlformats.org/officeDocument/2006/relationships/customXml" Target="../ink/ink277.xml"/><Relationship Id="rId247" Type="http://schemas.openxmlformats.org/officeDocument/2006/relationships/customXml" Target="../ink/ink298.xml"/><Relationship Id="rId412" Type="http://schemas.openxmlformats.org/officeDocument/2006/relationships/image" Target="../media/image1553.png"/><Relationship Id="rId107" Type="http://schemas.openxmlformats.org/officeDocument/2006/relationships/customXml" Target="../ink/ink228.xml"/><Relationship Id="rId289" Type="http://schemas.openxmlformats.org/officeDocument/2006/relationships/customXml" Target="../ink/ink319.xml"/><Relationship Id="rId454" Type="http://schemas.openxmlformats.org/officeDocument/2006/relationships/customXml" Target="../ink/ink404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customXml" Target="../ink/ink249.xml"/><Relationship Id="rId314" Type="http://schemas.openxmlformats.org/officeDocument/2006/relationships/image" Target="../media/image1506.png"/><Relationship Id="rId356" Type="http://schemas.openxmlformats.org/officeDocument/2006/relationships/image" Target="../media/image1526.png"/><Relationship Id="rId398" Type="http://schemas.openxmlformats.org/officeDocument/2006/relationships/image" Target="../media/image1546.png"/><Relationship Id="rId95" Type="http://schemas.openxmlformats.org/officeDocument/2006/relationships/image" Target="../media/image1397.png"/><Relationship Id="rId160" Type="http://schemas.openxmlformats.org/officeDocument/2006/relationships/image" Target="../media/image1429.png"/><Relationship Id="rId216" Type="http://schemas.openxmlformats.org/officeDocument/2006/relationships/image" Target="../media/image1457.png"/><Relationship Id="rId423" Type="http://schemas.openxmlformats.org/officeDocument/2006/relationships/customXml" Target="../ink/ink388.xml"/><Relationship Id="rId258" Type="http://schemas.openxmlformats.org/officeDocument/2006/relationships/image" Target="../media/image1478.png"/><Relationship Id="rId465" Type="http://schemas.openxmlformats.org/officeDocument/2006/relationships/image" Target="../media/image1579.png"/><Relationship Id="rId22" Type="http://schemas.openxmlformats.org/officeDocument/2006/relationships/customXml" Target="../ink/ink185.xml"/><Relationship Id="rId64" Type="http://schemas.openxmlformats.org/officeDocument/2006/relationships/customXml" Target="../ink/ink206.xml"/><Relationship Id="rId118" Type="http://schemas.openxmlformats.org/officeDocument/2006/relationships/image" Target="../media/image1408.png"/><Relationship Id="rId325" Type="http://schemas.openxmlformats.org/officeDocument/2006/relationships/image" Target="../media/image1511.png"/><Relationship Id="rId367" Type="http://schemas.openxmlformats.org/officeDocument/2006/relationships/customXml" Target="../ink/ink359.xml"/><Relationship Id="rId171" Type="http://schemas.openxmlformats.org/officeDocument/2006/relationships/customXml" Target="../ink/ink260.xml"/><Relationship Id="rId227" Type="http://schemas.openxmlformats.org/officeDocument/2006/relationships/customXml" Target="../ink/ink288.xml"/><Relationship Id="rId269" Type="http://schemas.openxmlformats.org/officeDocument/2006/relationships/customXml" Target="../ink/ink309.xml"/><Relationship Id="rId434" Type="http://schemas.openxmlformats.org/officeDocument/2006/relationships/customXml" Target="../ink/ink394.xml"/><Relationship Id="rId476" Type="http://schemas.openxmlformats.org/officeDocument/2006/relationships/customXml" Target="../ink/ink415.xml"/><Relationship Id="rId33" Type="http://schemas.openxmlformats.org/officeDocument/2006/relationships/image" Target="../media/image1367.png"/><Relationship Id="rId129" Type="http://schemas.openxmlformats.org/officeDocument/2006/relationships/customXml" Target="../ink/ink239.xml"/><Relationship Id="rId280" Type="http://schemas.openxmlformats.org/officeDocument/2006/relationships/image" Target="../media/image1489.png"/><Relationship Id="rId336" Type="http://schemas.openxmlformats.org/officeDocument/2006/relationships/image" Target="../media/image1516.png"/><Relationship Id="rId75" Type="http://schemas.openxmlformats.org/officeDocument/2006/relationships/image" Target="../media/image1387.png"/><Relationship Id="rId140" Type="http://schemas.openxmlformats.org/officeDocument/2006/relationships/image" Target="../media/image1419.png"/><Relationship Id="rId182" Type="http://schemas.openxmlformats.org/officeDocument/2006/relationships/image" Target="../media/image1440.png"/><Relationship Id="rId378" Type="http://schemas.openxmlformats.org/officeDocument/2006/relationships/image" Target="../media/image1537.png"/><Relationship Id="rId403" Type="http://schemas.openxmlformats.org/officeDocument/2006/relationships/customXml" Target="../ink/ink378.xml"/><Relationship Id="rId6" Type="http://schemas.openxmlformats.org/officeDocument/2006/relationships/customXml" Target="../ink/ink177.xml"/><Relationship Id="rId238" Type="http://schemas.openxmlformats.org/officeDocument/2006/relationships/image" Target="../media/image1468.png"/><Relationship Id="rId445" Type="http://schemas.openxmlformats.org/officeDocument/2006/relationships/image" Target="../media/image1569.png"/><Relationship Id="rId487" Type="http://schemas.openxmlformats.org/officeDocument/2006/relationships/image" Target="../media/image1590.png"/><Relationship Id="rId291" Type="http://schemas.openxmlformats.org/officeDocument/2006/relationships/customXml" Target="../ink/ink320.xml"/><Relationship Id="rId305" Type="http://schemas.openxmlformats.org/officeDocument/2006/relationships/customXml" Target="../ink/ink327.xml"/><Relationship Id="rId347" Type="http://schemas.openxmlformats.org/officeDocument/2006/relationships/customXml" Target="../ink/ink349.xml"/><Relationship Id="rId44" Type="http://schemas.openxmlformats.org/officeDocument/2006/relationships/customXml" Target="../ink/ink196.xml"/><Relationship Id="rId86" Type="http://schemas.openxmlformats.org/officeDocument/2006/relationships/customXml" Target="../ink/ink217.xml"/><Relationship Id="rId151" Type="http://schemas.openxmlformats.org/officeDocument/2006/relationships/customXml" Target="../ink/ink250.xml"/><Relationship Id="rId389" Type="http://schemas.openxmlformats.org/officeDocument/2006/relationships/image" Target="../media/image1542.png"/><Relationship Id="rId193" Type="http://schemas.openxmlformats.org/officeDocument/2006/relationships/customXml" Target="../ink/ink271.xml"/><Relationship Id="rId207" Type="http://schemas.openxmlformats.org/officeDocument/2006/relationships/customXml" Target="../ink/ink278.xml"/><Relationship Id="rId249" Type="http://schemas.openxmlformats.org/officeDocument/2006/relationships/customXml" Target="../ink/ink299.xml"/><Relationship Id="rId414" Type="http://schemas.openxmlformats.org/officeDocument/2006/relationships/image" Target="../media/image1554.png"/><Relationship Id="rId456" Type="http://schemas.openxmlformats.org/officeDocument/2006/relationships/customXml" Target="../ink/ink405.xml"/><Relationship Id="rId13" Type="http://schemas.openxmlformats.org/officeDocument/2006/relationships/image" Target="../media/image1357.png"/><Relationship Id="rId109" Type="http://schemas.openxmlformats.org/officeDocument/2006/relationships/customXml" Target="../ink/ink229.xml"/><Relationship Id="rId260" Type="http://schemas.openxmlformats.org/officeDocument/2006/relationships/image" Target="../media/image1479.png"/><Relationship Id="rId316" Type="http://schemas.openxmlformats.org/officeDocument/2006/relationships/customXml" Target="../ink/ink333.xml"/><Relationship Id="rId55" Type="http://schemas.openxmlformats.org/officeDocument/2006/relationships/image" Target="../media/image1377.png"/><Relationship Id="rId97" Type="http://schemas.openxmlformats.org/officeDocument/2006/relationships/image" Target="../media/image1398.png"/><Relationship Id="rId120" Type="http://schemas.openxmlformats.org/officeDocument/2006/relationships/image" Target="../media/image1409.png"/><Relationship Id="rId358" Type="http://schemas.openxmlformats.org/officeDocument/2006/relationships/image" Target="../media/image1527.png"/><Relationship Id="rId162" Type="http://schemas.openxmlformats.org/officeDocument/2006/relationships/image" Target="../media/image1430.png"/><Relationship Id="rId218" Type="http://schemas.openxmlformats.org/officeDocument/2006/relationships/image" Target="../media/image1458.png"/><Relationship Id="rId425" Type="http://schemas.openxmlformats.org/officeDocument/2006/relationships/customXml" Target="../ink/ink389.xml"/><Relationship Id="rId467" Type="http://schemas.openxmlformats.org/officeDocument/2006/relationships/image" Target="../media/image1580.png"/><Relationship Id="rId271" Type="http://schemas.openxmlformats.org/officeDocument/2006/relationships/customXml" Target="../ink/ink310.xml"/><Relationship Id="rId24" Type="http://schemas.openxmlformats.org/officeDocument/2006/relationships/customXml" Target="../ink/ink186.xml"/><Relationship Id="rId66" Type="http://schemas.openxmlformats.org/officeDocument/2006/relationships/customXml" Target="../ink/ink207.xml"/><Relationship Id="rId131" Type="http://schemas.openxmlformats.org/officeDocument/2006/relationships/customXml" Target="../ink/ink240.xml"/><Relationship Id="rId327" Type="http://schemas.openxmlformats.org/officeDocument/2006/relationships/image" Target="../media/image1512.png"/><Relationship Id="rId369" Type="http://schemas.openxmlformats.org/officeDocument/2006/relationships/customXml" Target="../ink/ink360.xml"/><Relationship Id="rId173" Type="http://schemas.openxmlformats.org/officeDocument/2006/relationships/customXml" Target="../ink/ink261.xml"/><Relationship Id="rId229" Type="http://schemas.openxmlformats.org/officeDocument/2006/relationships/customXml" Target="../ink/ink289.xml"/><Relationship Id="rId380" Type="http://schemas.openxmlformats.org/officeDocument/2006/relationships/image" Target="../media/image1538.png"/><Relationship Id="rId436" Type="http://schemas.openxmlformats.org/officeDocument/2006/relationships/customXml" Target="../ink/ink395.xml"/><Relationship Id="rId240" Type="http://schemas.openxmlformats.org/officeDocument/2006/relationships/image" Target="../media/image1469.png"/><Relationship Id="rId478" Type="http://schemas.openxmlformats.org/officeDocument/2006/relationships/customXml" Target="../ink/ink416.xml"/><Relationship Id="rId35" Type="http://schemas.openxmlformats.org/officeDocument/2006/relationships/image" Target="../media/image1368.png"/><Relationship Id="rId77" Type="http://schemas.openxmlformats.org/officeDocument/2006/relationships/image" Target="../media/image1388.png"/><Relationship Id="rId100" Type="http://schemas.openxmlformats.org/officeDocument/2006/relationships/customXml" Target="../ink/ink224.xml"/><Relationship Id="rId282" Type="http://schemas.openxmlformats.org/officeDocument/2006/relationships/image" Target="../media/image1490.png"/><Relationship Id="rId338" Type="http://schemas.openxmlformats.org/officeDocument/2006/relationships/image" Target="../media/image1517.png"/><Relationship Id="rId8" Type="http://schemas.openxmlformats.org/officeDocument/2006/relationships/customXml" Target="../ink/ink178.xml"/><Relationship Id="rId142" Type="http://schemas.openxmlformats.org/officeDocument/2006/relationships/image" Target="../media/image1420.png"/><Relationship Id="rId184" Type="http://schemas.openxmlformats.org/officeDocument/2006/relationships/image" Target="../media/image1441.png"/><Relationship Id="rId391" Type="http://schemas.openxmlformats.org/officeDocument/2006/relationships/image" Target="../media/image1543.png"/><Relationship Id="rId405" Type="http://schemas.openxmlformats.org/officeDocument/2006/relationships/customXml" Target="../ink/ink379.xml"/><Relationship Id="rId447" Type="http://schemas.openxmlformats.org/officeDocument/2006/relationships/image" Target="../media/image1570.png"/><Relationship Id="rId251" Type="http://schemas.openxmlformats.org/officeDocument/2006/relationships/customXml" Target="../ink/ink300.xml"/><Relationship Id="rId489" Type="http://schemas.openxmlformats.org/officeDocument/2006/relationships/image" Target="../media/image1591.png"/><Relationship Id="rId46" Type="http://schemas.openxmlformats.org/officeDocument/2006/relationships/customXml" Target="../ink/ink197.xml"/><Relationship Id="rId293" Type="http://schemas.openxmlformats.org/officeDocument/2006/relationships/customXml" Target="../ink/ink321.xml"/><Relationship Id="rId307" Type="http://schemas.openxmlformats.org/officeDocument/2006/relationships/customXml" Target="../ink/ink328.xml"/><Relationship Id="rId349" Type="http://schemas.openxmlformats.org/officeDocument/2006/relationships/customXml" Target="../ink/ink350.xml"/><Relationship Id="rId88" Type="http://schemas.openxmlformats.org/officeDocument/2006/relationships/customXml" Target="../ink/ink218.xml"/><Relationship Id="rId111" Type="http://schemas.openxmlformats.org/officeDocument/2006/relationships/customXml" Target="../ink/ink230.xml"/><Relationship Id="rId153" Type="http://schemas.openxmlformats.org/officeDocument/2006/relationships/customXml" Target="../ink/ink251.xml"/><Relationship Id="rId195" Type="http://schemas.openxmlformats.org/officeDocument/2006/relationships/customXml" Target="../ink/ink272.xml"/><Relationship Id="rId209" Type="http://schemas.openxmlformats.org/officeDocument/2006/relationships/customXml" Target="../ink/ink279.xml"/><Relationship Id="rId360" Type="http://schemas.openxmlformats.org/officeDocument/2006/relationships/image" Target="../media/image1528.png"/><Relationship Id="rId416" Type="http://schemas.openxmlformats.org/officeDocument/2006/relationships/image" Target="../media/image1555.png"/><Relationship Id="rId220" Type="http://schemas.openxmlformats.org/officeDocument/2006/relationships/image" Target="../media/image1459.png"/><Relationship Id="rId458" Type="http://schemas.openxmlformats.org/officeDocument/2006/relationships/customXml" Target="../ink/ink406.xml"/><Relationship Id="rId15" Type="http://schemas.openxmlformats.org/officeDocument/2006/relationships/image" Target="../media/image1358.png"/><Relationship Id="rId57" Type="http://schemas.openxmlformats.org/officeDocument/2006/relationships/image" Target="../media/image1378.png"/><Relationship Id="rId262" Type="http://schemas.openxmlformats.org/officeDocument/2006/relationships/image" Target="../media/image1480.png"/><Relationship Id="rId318" Type="http://schemas.openxmlformats.org/officeDocument/2006/relationships/customXml" Target="../ink/ink334.xml"/><Relationship Id="rId99" Type="http://schemas.openxmlformats.org/officeDocument/2006/relationships/image" Target="../media/image1399.png"/><Relationship Id="rId122" Type="http://schemas.openxmlformats.org/officeDocument/2006/relationships/image" Target="../media/image1410.png"/><Relationship Id="rId164" Type="http://schemas.openxmlformats.org/officeDocument/2006/relationships/image" Target="../media/image1431.png"/><Relationship Id="rId371" Type="http://schemas.openxmlformats.org/officeDocument/2006/relationships/customXml" Target="../ink/ink361.xml"/><Relationship Id="rId427" Type="http://schemas.openxmlformats.org/officeDocument/2006/relationships/customXml" Target="../ink/ink390.xml"/><Relationship Id="rId469" Type="http://schemas.openxmlformats.org/officeDocument/2006/relationships/image" Target="../media/image1581.png"/><Relationship Id="rId26" Type="http://schemas.openxmlformats.org/officeDocument/2006/relationships/customXml" Target="../ink/ink187.xml"/><Relationship Id="rId231" Type="http://schemas.openxmlformats.org/officeDocument/2006/relationships/customXml" Target="../ink/ink290.xml"/><Relationship Id="rId273" Type="http://schemas.openxmlformats.org/officeDocument/2006/relationships/customXml" Target="../ink/ink311.xml"/><Relationship Id="rId329" Type="http://schemas.openxmlformats.org/officeDocument/2006/relationships/image" Target="../media/image1513.png"/><Relationship Id="rId480" Type="http://schemas.openxmlformats.org/officeDocument/2006/relationships/customXml" Target="../ink/ink417.xml"/><Relationship Id="rId68" Type="http://schemas.openxmlformats.org/officeDocument/2006/relationships/customXml" Target="../ink/ink208.xml"/><Relationship Id="rId133" Type="http://schemas.openxmlformats.org/officeDocument/2006/relationships/customXml" Target="../ink/ink241.xml"/><Relationship Id="rId175" Type="http://schemas.openxmlformats.org/officeDocument/2006/relationships/customXml" Target="../ink/ink262.xml"/><Relationship Id="rId340" Type="http://schemas.openxmlformats.org/officeDocument/2006/relationships/image" Target="../media/image1518.png"/><Relationship Id="rId200" Type="http://schemas.openxmlformats.org/officeDocument/2006/relationships/image" Target="../media/image1449.png"/><Relationship Id="rId382" Type="http://schemas.openxmlformats.org/officeDocument/2006/relationships/image" Target="../media/image1539.png"/><Relationship Id="rId438" Type="http://schemas.openxmlformats.org/officeDocument/2006/relationships/customXml" Target="../ink/ink396.xml"/><Relationship Id="rId242" Type="http://schemas.openxmlformats.org/officeDocument/2006/relationships/image" Target="../media/image1470.png"/><Relationship Id="rId284" Type="http://schemas.openxmlformats.org/officeDocument/2006/relationships/image" Target="../media/image1491.png"/><Relationship Id="rId491" Type="http://schemas.openxmlformats.org/officeDocument/2006/relationships/image" Target="../media/image1592.png"/><Relationship Id="rId37" Type="http://schemas.openxmlformats.org/officeDocument/2006/relationships/image" Target="../media/image1369.png"/><Relationship Id="rId79" Type="http://schemas.openxmlformats.org/officeDocument/2006/relationships/image" Target="../media/image1389.png"/><Relationship Id="rId102" Type="http://schemas.openxmlformats.org/officeDocument/2006/relationships/customXml" Target="../ink/ink225.xml"/><Relationship Id="rId144" Type="http://schemas.openxmlformats.org/officeDocument/2006/relationships/image" Target="../media/image1421.png"/><Relationship Id="rId90" Type="http://schemas.openxmlformats.org/officeDocument/2006/relationships/customXml" Target="../ink/ink219.xml"/><Relationship Id="rId186" Type="http://schemas.openxmlformats.org/officeDocument/2006/relationships/image" Target="../media/image1442.png"/><Relationship Id="rId351" Type="http://schemas.openxmlformats.org/officeDocument/2006/relationships/customXml" Target="../ink/ink351.xml"/><Relationship Id="rId393" Type="http://schemas.openxmlformats.org/officeDocument/2006/relationships/image" Target="../media/image1544.png"/><Relationship Id="rId407" Type="http://schemas.openxmlformats.org/officeDocument/2006/relationships/customXml" Target="../ink/ink380.xml"/><Relationship Id="rId449" Type="http://schemas.openxmlformats.org/officeDocument/2006/relationships/image" Target="../media/image1571.png"/><Relationship Id="rId211" Type="http://schemas.openxmlformats.org/officeDocument/2006/relationships/customXml" Target="../ink/ink280.xml"/><Relationship Id="rId253" Type="http://schemas.openxmlformats.org/officeDocument/2006/relationships/customXml" Target="../ink/ink301.xml"/><Relationship Id="rId295" Type="http://schemas.openxmlformats.org/officeDocument/2006/relationships/customXml" Target="../ink/ink322.xml"/><Relationship Id="rId309" Type="http://schemas.openxmlformats.org/officeDocument/2006/relationships/customXml" Target="../ink/ink329.xml"/><Relationship Id="rId460" Type="http://schemas.openxmlformats.org/officeDocument/2006/relationships/customXml" Target="../ink/ink407.xml"/><Relationship Id="rId48" Type="http://schemas.openxmlformats.org/officeDocument/2006/relationships/customXml" Target="../ink/ink198.xml"/><Relationship Id="rId113" Type="http://schemas.openxmlformats.org/officeDocument/2006/relationships/customXml" Target="../ink/ink231.xml"/><Relationship Id="rId320" Type="http://schemas.openxmlformats.org/officeDocument/2006/relationships/customXml" Target="../ink/ink335.xml"/><Relationship Id="rId155" Type="http://schemas.openxmlformats.org/officeDocument/2006/relationships/customXml" Target="../ink/ink252.xml"/><Relationship Id="rId197" Type="http://schemas.openxmlformats.org/officeDocument/2006/relationships/customXml" Target="../ink/ink273.xml"/><Relationship Id="rId362" Type="http://schemas.openxmlformats.org/officeDocument/2006/relationships/image" Target="../media/image1529.png"/><Relationship Id="rId418" Type="http://schemas.openxmlformats.org/officeDocument/2006/relationships/image" Target="../media/image1556.png"/><Relationship Id="rId222" Type="http://schemas.openxmlformats.org/officeDocument/2006/relationships/image" Target="../media/image1460.png"/><Relationship Id="rId264" Type="http://schemas.openxmlformats.org/officeDocument/2006/relationships/image" Target="../media/image1481.png"/><Relationship Id="rId471" Type="http://schemas.openxmlformats.org/officeDocument/2006/relationships/image" Target="../media/image1582.png"/><Relationship Id="rId17" Type="http://schemas.openxmlformats.org/officeDocument/2006/relationships/image" Target="../media/image1359.png"/><Relationship Id="rId59" Type="http://schemas.openxmlformats.org/officeDocument/2006/relationships/image" Target="../media/image1379.png"/><Relationship Id="rId124" Type="http://schemas.openxmlformats.org/officeDocument/2006/relationships/image" Target="../media/image1411.png"/><Relationship Id="rId70" Type="http://schemas.openxmlformats.org/officeDocument/2006/relationships/customXml" Target="../ink/ink209.xml"/><Relationship Id="rId166" Type="http://schemas.openxmlformats.org/officeDocument/2006/relationships/image" Target="../media/image1432.png"/><Relationship Id="rId331" Type="http://schemas.openxmlformats.org/officeDocument/2006/relationships/image" Target="../media/image1514.png"/><Relationship Id="rId373" Type="http://schemas.openxmlformats.org/officeDocument/2006/relationships/customXml" Target="../ink/ink362.xml"/><Relationship Id="rId429" Type="http://schemas.openxmlformats.org/officeDocument/2006/relationships/customXml" Target="../ink/ink39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291.xml"/><Relationship Id="rId440" Type="http://schemas.openxmlformats.org/officeDocument/2006/relationships/customXml" Target="../ink/ink397.xml"/><Relationship Id="rId28" Type="http://schemas.openxmlformats.org/officeDocument/2006/relationships/customXml" Target="../ink/ink188.xml"/><Relationship Id="rId275" Type="http://schemas.openxmlformats.org/officeDocument/2006/relationships/customXml" Target="../ink/ink312.xml"/><Relationship Id="rId300" Type="http://schemas.openxmlformats.org/officeDocument/2006/relationships/image" Target="../media/image1499.png"/><Relationship Id="rId482" Type="http://schemas.openxmlformats.org/officeDocument/2006/relationships/customXml" Target="../ink/ink418.xml"/><Relationship Id="rId81" Type="http://schemas.openxmlformats.org/officeDocument/2006/relationships/image" Target="../media/image1390.png"/><Relationship Id="rId135" Type="http://schemas.openxmlformats.org/officeDocument/2006/relationships/customXml" Target="../ink/ink242.xml"/><Relationship Id="rId177" Type="http://schemas.openxmlformats.org/officeDocument/2006/relationships/customXml" Target="../ink/ink263.xml"/><Relationship Id="rId342" Type="http://schemas.openxmlformats.org/officeDocument/2006/relationships/image" Target="../media/image1519.png"/><Relationship Id="rId384" Type="http://schemas.openxmlformats.org/officeDocument/2006/relationships/customXml" Target="../ink/ink368.xml"/><Relationship Id="rId202" Type="http://schemas.openxmlformats.org/officeDocument/2006/relationships/image" Target="../media/image1450.png"/><Relationship Id="rId244" Type="http://schemas.openxmlformats.org/officeDocument/2006/relationships/image" Target="../media/image1471.png"/><Relationship Id="rId39" Type="http://schemas.openxmlformats.org/officeDocument/2006/relationships/image" Target="../media/image1190.png"/><Relationship Id="rId286" Type="http://schemas.openxmlformats.org/officeDocument/2006/relationships/image" Target="../media/image1492.png"/><Relationship Id="rId451" Type="http://schemas.openxmlformats.org/officeDocument/2006/relationships/image" Target="../media/image1572.png"/><Relationship Id="rId50" Type="http://schemas.openxmlformats.org/officeDocument/2006/relationships/customXml" Target="../ink/ink199.xml"/><Relationship Id="rId104" Type="http://schemas.openxmlformats.org/officeDocument/2006/relationships/customXml" Target="../ink/ink226.xml"/><Relationship Id="rId146" Type="http://schemas.openxmlformats.org/officeDocument/2006/relationships/image" Target="../media/image1422.png"/><Relationship Id="rId188" Type="http://schemas.openxmlformats.org/officeDocument/2006/relationships/image" Target="../media/image1443.png"/><Relationship Id="rId311" Type="http://schemas.openxmlformats.org/officeDocument/2006/relationships/customXml" Target="../ink/ink330.xml"/><Relationship Id="rId353" Type="http://schemas.openxmlformats.org/officeDocument/2006/relationships/customXml" Target="../ink/ink352.xml"/><Relationship Id="rId395" Type="http://schemas.openxmlformats.org/officeDocument/2006/relationships/customXml" Target="../ink/ink374.xml"/><Relationship Id="rId409" Type="http://schemas.openxmlformats.org/officeDocument/2006/relationships/customXml" Target="../ink/ink381.xml"/><Relationship Id="rId92" Type="http://schemas.openxmlformats.org/officeDocument/2006/relationships/customXml" Target="../ink/ink220.xml"/><Relationship Id="rId213" Type="http://schemas.openxmlformats.org/officeDocument/2006/relationships/customXml" Target="../ink/ink281.xml"/><Relationship Id="rId420" Type="http://schemas.openxmlformats.org/officeDocument/2006/relationships/image" Target="../media/image1557.png"/><Relationship Id="rId255" Type="http://schemas.openxmlformats.org/officeDocument/2006/relationships/customXml" Target="../ink/ink302.xml"/><Relationship Id="rId297" Type="http://schemas.openxmlformats.org/officeDocument/2006/relationships/customXml" Target="../ink/ink323.xml"/><Relationship Id="rId462" Type="http://schemas.openxmlformats.org/officeDocument/2006/relationships/customXml" Target="../ink/ink408.xml"/><Relationship Id="rId115" Type="http://schemas.openxmlformats.org/officeDocument/2006/relationships/customXml" Target="../ink/ink232.xml"/><Relationship Id="rId157" Type="http://schemas.openxmlformats.org/officeDocument/2006/relationships/customXml" Target="../ink/ink253.xml"/><Relationship Id="rId322" Type="http://schemas.openxmlformats.org/officeDocument/2006/relationships/customXml" Target="../ink/ink336.xml"/><Relationship Id="rId364" Type="http://schemas.openxmlformats.org/officeDocument/2006/relationships/image" Target="../media/image1530.png"/><Relationship Id="rId61" Type="http://schemas.openxmlformats.org/officeDocument/2006/relationships/image" Target="../media/image1380.png"/><Relationship Id="rId199" Type="http://schemas.openxmlformats.org/officeDocument/2006/relationships/customXml" Target="../ink/ink274.xml"/><Relationship Id="rId19" Type="http://schemas.openxmlformats.org/officeDocument/2006/relationships/image" Target="../media/image1360.png"/><Relationship Id="rId224" Type="http://schemas.openxmlformats.org/officeDocument/2006/relationships/image" Target="../media/image1461.png"/><Relationship Id="rId266" Type="http://schemas.openxmlformats.org/officeDocument/2006/relationships/image" Target="../media/image1482.png"/><Relationship Id="rId431" Type="http://schemas.openxmlformats.org/officeDocument/2006/relationships/customXml" Target="../ink/ink392.xml"/><Relationship Id="rId473" Type="http://schemas.openxmlformats.org/officeDocument/2006/relationships/image" Target="../media/image1583.png"/><Relationship Id="rId30" Type="http://schemas.openxmlformats.org/officeDocument/2006/relationships/customXml" Target="../ink/ink189.xml"/><Relationship Id="rId126" Type="http://schemas.openxmlformats.org/officeDocument/2006/relationships/image" Target="../media/image1412.png"/><Relationship Id="rId168" Type="http://schemas.openxmlformats.org/officeDocument/2006/relationships/image" Target="../media/image1433.png"/><Relationship Id="rId333" Type="http://schemas.openxmlformats.org/officeDocument/2006/relationships/image" Target="../media/image1515.png"/><Relationship Id="rId72" Type="http://schemas.openxmlformats.org/officeDocument/2006/relationships/customXml" Target="../ink/ink210.xml"/><Relationship Id="rId375" Type="http://schemas.openxmlformats.org/officeDocument/2006/relationships/customXml" Target="../ink/ink363.xml"/><Relationship Id="rId3" Type="http://schemas.openxmlformats.org/officeDocument/2006/relationships/image" Target="../media/image1352.png"/><Relationship Id="rId235" Type="http://schemas.openxmlformats.org/officeDocument/2006/relationships/customXml" Target="../ink/ink292.xml"/><Relationship Id="rId277" Type="http://schemas.openxmlformats.org/officeDocument/2006/relationships/customXml" Target="../ink/ink313.xml"/><Relationship Id="rId400" Type="http://schemas.openxmlformats.org/officeDocument/2006/relationships/image" Target="../media/image1547.png"/><Relationship Id="rId442" Type="http://schemas.openxmlformats.org/officeDocument/2006/relationships/customXml" Target="../ink/ink398.xml"/><Relationship Id="rId484" Type="http://schemas.openxmlformats.org/officeDocument/2006/relationships/customXml" Target="../ink/ink419.xml"/><Relationship Id="rId137" Type="http://schemas.openxmlformats.org/officeDocument/2006/relationships/customXml" Target="../ink/ink243.xml"/><Relationship Id="rId302" Type="http://schemas.openxmlformats.org/officeDocument/2006/relationships/image" Target="../media/image1500.png"/><Relationship Id="rId344" Type="http://schemas.openxmlformats.org/officeDocument/2006/relationships/image" Target="../media/image1520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72.xml"/><Relationship Id="rId671" Type="http://schemas.openxmlformats.org/officeDocument/2006/relationships/customXml" Target="../ink/ink751.xml"/><Relationship Id="rId21" Type="http://schemas.openxmlformats.org/officeDocument/2006/relationships/customXml" Target="../ink/ink424.xml"/><Relationship Id="rId324" Type="http://schemas.openxmlformats.org/officeDocument/2006/relationships/customXml" Target="../ink/ink576.xml"/><Relationship Id="rId531" Type="http://schemas.openxmlformats.org/officeDocument/2006/relationships/image" Target="../media/image1854.png"/><Relationship Id="rId629" Type="http://schemas.openxmlformats.org/officeDocument/2006/relationships/customXml" Target="../ink/ink730.xml"/><Relationship Id="rId170" Type="http://schemas.openxmlformats.org/officeDocument/2006/relationships/image" Target="../media/image1675.png"/><Relationship Id="rId268" Type="http://schemas.openxmlformats.org/officeDocument/2006/relationships/image" Target="../media/image1724.png"/><Relationship Id="rId475" Type="http://schemas.openxmlformats.org/officeDocument/2006/relationships/customXml" Target="../ink/ink652.xml"/><Relationship Id="rId682" Type="http://schemas.openxmlformats.org/officeDocument/2006/relationships/image" Target="../media/image1600.png"/><Relationship Id="rId32" Type="http://schemas.openxmlformats.org/officeDocument/2006/relationships/image" Target="../media/image1607.png"/><Relationship Id="rId128" Type="http://schemas.openxmlformats.org/officeDocument/2006/relationships/image" Target="../media/image1655.png"/><Relationship Id="rId335" Type="http://schemas.openxmlformats.org/officeDocument/2006/relationships/image" Target="../media/image1757.png"/><Relationship Id="rId542" Type="http://schemas.openxmlformats.org/officeDocument/2006/relationships/customXml" Target="../ink/ink686.xml"/><Relationship Id="rId181" Type="http://schemas.openxmlformats.org/officeDocument/2006/relationships/customXml" Target="../ink/ink504.xml"/><Relationship Id="rId402" Type="http://schemas.openxmlformats.org/officeDocument/2006/relationships/customXml" Target="../ink/ink615.xml"/><Relationship Id="rId279" Type="http://schemas.openxmlformats.org/officeDocument/2006/relationships/customXml" Target="../ink/ink553.xml"/><Relationship Id="rId486" Type="http://schemas.openxmlformats.org/officeDocument/2006/relationships/image" Target="../media/image1832.png"/><Relationship Id="rId43" Type="http://schemas.openxmlformats.org/officeDocument/2006/relationships/customXml" Target="../ink/ink435.xml"/><Relationship Id="rId139" Type="http://schemas.openxmlformats.org/officeDocument/2006/relationships/customXml" Target="../ink/ink483.xml"/><Relationship Id="rId346" Type="http://schemas.openxmlformats.org/officeDocument/2006/relationships/customXml" Target="../ink/ink587.xml"/><Relationship Id="rId553" Type="http://schemas.openxmlformats.org/officeDocument/2006/relationships/image" Target="../media/image18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413" Type="http://schemas.openxmlformats.org/officeDocument/2006/relationships/image" Target="../media/image1796.png"/><Relationship Id="rId497" Type="http://schemas.openxmlformats.org/officeDocument/2006/relationships/customXml" Target="../ink/ink663.xml"/><Relationship Id="rId620" Type="http://schemas.openxmlformats.org/officeDocument/2006/relationships/image" Target="../media/image1898.png"/><Relationship Id="rId357" Type="http://schemas.openxmlformats.org/officeDocument/2006/relationships/image" Target="../media/image1768.png"/><Relationship Id="rId54" Type="http://schemas.openxmlformats.org/officeDocument/2006/relationships/image" Target="../media/image1618.png"/><Relationship Id="rId217" Type="http://schemas.openxmlformats.org/officeDocument/2006/relationships/customXml" Target="../ink/ink522.xml"/><Relationship Id="rId564" Type="http://schemas.openxmlformats.org/officeDocument/2006/relationships/customXml" Target="../ink/ink697.xml"/><Relationship Id="rId424" Type="http://schemas.openxmlformats.org/officeDocument/2006/relationships/customXml" Target="../ink/ink626.xml"/><Relationship Id="rId631" Type="http://schemas.openxmlformats.org/officeDocument/2006/relationships/customXml" Target="../ink/ink731.xml"/><Relationship Id="rId270" Type="http://schemas.openxmlformats.org/officeDocument/2006/relationships/image" Target="../media/image1725.png"/><Relationship Id="rId65" Type="http://schemas.openxmlformats.org/officeDocument/2006/relationships/customXml" Target="../ink/ink446.xml"/><Relationship Id="rId130" Type="http://schemas.openxmlformats.org/officeDocument/2006/relationships/image" Target="../media/image1656.png"/><Relationship Id="rId368" Type="http://schemas.openxmlformats.org/officeDocument/2006/relationships/customXml" Target="../ink/ink598.xml"/><Relationship Id="rId575" Type="http://schemas.openxmlformats.org/officeDocument/2006/relationships/image" Target="../media/image1876.png"/><Relationship Id="rId228" Type="http://schemas.openxmlformats.org/officeDocument/2006/relationships/image" Target="../media/image1704.png"/><Relationship Id="rId435" Type="http://schemas.openxmlformats.org/officeDocument/2006/relationships/image" Target="../media/image1807.png"/><Relationship Id="rId642" Type="http://schemas.openxmlformats.org/officeDocument/2006/relationships/image" Target="../media/image1909.png"/><Relationship Id="rId281" Type="http://schemas.openxmlformats.org/officeDocument/2006/relationships/customXml" Target="../ink/ink554.xml"/><Relationship Id="rId502" Type="http://schemas.openxmlformats.org/officeDocument/2006/relationships/image" Target="../media/image1840.png"/><Relationship Id="rId76" Type="http://schemas.openxmlformats.org/officeDocument/2006/relationships/image" Target="../media/image1629.png"/><Relationship Id="rId141" Type="http://schemas.openxmlformats.org/officeDocument/2006/relationships/customXml" Target="../ink/ink484.xml"/><Relationship Id="rId379" Type="http://schemas.openxmlformats.org/officeDocument/2006/relationships/image" Target="../media/image1779.png"/><Relationship Id="rId586" Type="http://schemas.openxmlformats.org/officeDocument/2006/relationships/customXml" Target="../ink/ink708.xml"/><Relationship Id="rId7" Type="http://schemas.openxmlformats.org/officeDocument/2006/relationships/oleObject" Target="../embeddings/oleObject3.bin"/><Relationship Id="rId239" Type="http://schemas.openxmlformats.org/officeDocument/2006/relationships/customXml" Target="../ink/ink533.xml"/><Relationship Id="rId446" Type="http://schemas.openxmlformats.org/officeDocument/2006/relationships/customXml" Target="../ink/ink637.xml"/><Relationship Id="rId653" Type="http://schemas.openxmlformats.org/officeDocument/2006/relationships/customXml" Target="../ink/ink742.xml"/><Relationship Id="rId292" Type="http://schemas.openxmlformats.org/officeDocument/2006/relationships/image" Target="../media/image1736.png"/><Relationship Id="rId306" Type="http://schemas.openxmlformats.org/officeDocument/2006/relationships/image" Target="../media/image1743.png"/><Relationship Id="rId87" Type="http://schemas.openxmlformats.org/officeDocument/2006/relationships/customXml" Target="../ink/ink457.xml"/><Relationship Id="rId513" Type="http://schemas.openxmlformats.org/officeDocument/2006/relationships/customXml" Target="../ink/ink671.xml"/><Relationship Id="rId597" Type="http://schemas.openxmlformats.org/officeDocument/2006/relationships/customXml" Target="../ink/ink714.xml"/><Relationship Id="rId152" Type="http://schemas.openxmlformats.org/officeDocument/2006/relationships/image" Target="../media/image1666.png"/><Relationship Id="rId457" Type="http://schemas.openxmlformats.org/officeDocument/2006/relationships/image" Target="../media/image1818.png"/><Relationship Id="rId664" Type="http://schemas.openxmlformats.org/officeDocument/2006/relationships/image" Target="../media/image1920.png"/><Relationship Id="rId14" Type="http://schemas.openxmlformats.org/officeDocument/2006/relationships/image" Target="../media/image7.wmf"/><Relationship Id="rId317" Type="http://schemas.openxmlformats.org/officeDocument/2006/relationships/image" Target="../media/image1748.png"/><Relationship Id="rId524" Type="http://schemas.openxmlformats.org/officeDocument/2006/relationships/customXml" Target="../ink/ink677.xml"/><Relationship Id="rId98" Type="http://schemas.openxmlformats.org/officeDocument/2006/relationships/image" Target="../media/image1640.png"/><Relationship Id="rId163" Type="http://schemas.openxmlformats.org/officeDocument/2006/relationships/customXml" Target="../ink/ink495.xml"/><Relationship Id="rId370" Type="http://schemas.openxmlformats.org/officeDocument/2006/relationships/customXml" Target="../ink/ink599.xml"/><Relationship Id="rId230" Type="http://schemas.openxmlformats.org/officeDocument/2006/relationships/image" Target="../media/image1705.png"/><Relationship Id="rId468" Type="http://schemas.openxmlformats.org/officeDocument/2006/relationships/customXml" Target="../ink/ink648.xml"/><Relationship Id="rId675" Type="http://schemas.openxmlformats.org/officeDocument/2006/relationships/customXml" Target="../ink/ink753.xml"/><Relationship Id="rId25" Type="http://schemas.openxmlformats.org/officeDocument/2006/relationships/customXml" Target="../ink/ink426.xml"/><Relationship Id="rId328" Type="http://schemas.openxmlformats.org/officeDocument/2006/relationships/customXml" Target="../ink/ink578.xml"/><Relationship Id="rId535" Type="http://schemas.openxmlformats.org/officeDocument/2006/relationships/image" Target="../media/image1856.png"/><Relationship Id="rId174" Type="http://schemas.openxmlformats.org/officeDocument/2006/relationships/image" Target="../media/image1677.png"/><Relationship Id="rId381" Type="http://schemas.openxmlformats.org/officeDocument/2006/relationships/image" Target="../media/image1780.png"/><Relationship Id="rId602" Type="http://schemas.openxmlformats.org/officeDocument/2006/relationships/image" Target="../media/image1889.png"/><Relationship Id="rId241" Type="http://schemas.openxmlformats.org/officeDocument/2006/relationships/customXml" Target="../ink/ink534.xml"/><Relationship Id="rId479" Type="http://schemas.openxmlformats.org/officeDocument/2006/relationships/customXml" Target="../ink/ink654.xml"/><Relationship Id="rId686" Type="http://schemas.openxmlformats.org/officeDocument/2006/relationships/image" Target="../media/image11.png"/><Relationship Id="rId36" Type="http://schemas.openxmlformats.org/officeDocument/2006/relationships/image" Target="../media/image1609.png"/><Relationship Id="rId339" Type="http://schemas.openxmlformats.org/officeDocument/2006/relationships/image" Target="../media/image1759.png"/><Relationship Id="rId546" Type="http://schemas.openxmlformats.org/officeDocument/2006/relationships/customXml" Target="../ink/ink688.xml"/><Relationship Id="rId101" Type="http://schemas.openxmlformats.org/officeDocument/2006/relationships/customXml" Target="../ink/ink464.xml"/><Relationship Id="rId185" Type="http://schemas.openxmlformats.org/officeDocument/2006/relationships/customXml" Target="../ink/ink506.xml"/><Relationship Id="rId406" Type="http://schemas.openxmlformats.org/officeDocument/2006/relationships/customXml" Target="../ink/ink617.xml"/><Relationship Id="rId392" Type="http://schemas.openxmlformats.org/officeDocument/2006/relationships/customXml" Target="../ink/ink610.xml"/><Relationship Id="rId613" Type="http://schemas.openxmlformats.org/officeDocument/2006/relationships/customXml" Target="../ink/ink722.xml"/><Relationship Id="rId252" Type="http://schemas.openxmlformats.org/officeDocument/2006/relationships/image" Target="../media/image1716.png"/><Relationship Id="rId47" Type="http://schemas.openxmlformats.org/officeDocument/2006/relationships/customXml" Target="../ink/ink437.xml"/><Relationship Id="rId112" Type="http://schemas.openxmlformats.org/officeDocument/2006/relationships/image" Target="../media/image1647.png"/><Relationship Id="rId557" Type="http://schemas.openxmlformats.org/officeDocument/2006/relationships/image" Target="../media/image1867.png"/><Relationship Id="rId196" Type="http://schemas.openxmlformats.org/officeDocument/2006/relationships/image" Target="../media/image1688.png"/><Relationship Id="rId417" Type="http://schemas.openxmlformats.org/officeDocument/2006/relationships/image" Target="../media/image1798.png"/><Relationship Id="rId624" Type="http://schemas.openxmlformats.org/officeDocument/2006/relationships/image" Target="../media/image1900.png"/><Relationship Id="rId263" Type="http://schemas.openxmlformats.org/officeDocument/2006/relationships/customXml" Target="../ink/ink545.xml"/><Relationship Id="rId470" Type="http://schemas.openxmlformats.org/officeDocument/2006/relationships/customXml" Target="../ink/ink649.xml"/><Relationship Id="rId58" Type="http://schemas.openxmlformats.org/officeDocument/2006/relationships/image" Target="../media/image1620.png"/><Relationship Id="rId123" Type="http://schemas.openxmlformats.org/officeDocument/2006/relationships/customXml" Target="../ink/ink475.xml"/><Relationship Id="rId330" Type="http://schemas.openxmlformats.org/officeDocument/2006/relationships/customXml" Target="../ink/ink579.xml"/><Relationship Id="rId568" Type="http://schemas.openxmlformats.org/officeDocument/2006/relationships/customXml" Target="../ink/ink699.xml"/><Relationship Id="rId428" Type="http://schemas.openxmlformats.org/officeDocument/2006/relationships/customXml" Target="../ink/ink628.xml"/><Relationship Id="rId635" Type="http://schemas.openxmlformats.org/officeDocument/2006/relationships/customXml" Target="../ink/ink733.xml"/><Relationship Id="rId274" Type="http://schemas.openxmlformats.org/officeDocument/2006/relationships/image" Target="../media/image1727.png"/><Relationship Id="rId481" Type="http://schemas.openxmlformats.org/officeDocument/2006/relationships/customXml" Target="../ink/ink655.xml"/><Relationship Id="rId69" Type="http://schemas.openxmlformats.org/officeDocument/2006/relationships/customXml" Target="../ink/ink448.xml"/><Relationship Id="rId134" Type="http://schemas.openxmlformats.org/officeDocument/2006/relationships/image" Target="../media/image1658.png"/><Relationship Id="rId579" Type="http://schemas.openxmlformats.org/officeDocument/2006/relationships/image" Target="../media/image1878.png"/><Relationship Id="rId341" Type="http://schemas.openxmlformats.org/officeDocument/2006/relationships/image" Target="../media/image1760.png"/><Relationship Id="rId439" Type="http://schemas.openxmlformats.org/officeDocument/2006/relationships/image" Target="../media/image1809.png"/><Relationship Id="rId646" Type="http://schemas.openxmlformats.org/officeDocument/2006/relationships/image" Target="../media/image1911.png"/><Relationship Id="rId201" Type="http://schemas.openxmlformats.org/officeDocument/2006/relationships/customXml" Target="../ink/ink514.xml"/><Relationship Id="rId285" Type="http://schemas.openxmlformats.org/officeDocument/2006/relationships/customXml" Target="../ink/ink556.xml"/><Relationship Id="rId506" Type="http://schemas.openxmlformats.org/officeDocument/2006/relationships/image" Target="../media/image1842.png"/><Relationship Id="rId492" Type="http://schemas.openxmlformats.org/officeDocument/2006/relationships/image" Target="../media/image1835.png"/><Relationship Id="rId145" Type="http://schemas.openxmlformats.org/officeDocument/2006/relationships/customXml" Target="../ink/ink486.xml"/><Relationship Id="rId352" Type="http://schemas.openxmlformats.org/officeDocument/2006/relationships/customXml" Target="../ink/ink590.xml"/><Relationship Id="rId212" Type="http://schemas.openxmlformats.org/officeDocument/2006/relationships/image" Target="../media/image1696.png"/><Relationship Id="rId254" Type="http://schemas.openxmlformats.org/officeDocument/2006/relationships/image" Target="../media/image1717.png"/><Relationship Id="rId657" Type="http://schemas.openxmlformats.org/officeDocument/2006/relationships/customXml" Target="../ink/ink744.xml"/><Relationship Id="rId49" Type="http://schemas.openxmlformats.org/officeDocument/2006/relationships/customXml" Target="../ink/ink438.xml"/><Relationship Id="rId114" Type="http://schemas.openxmlformats.org/officeDocument/2006/relationships/image" Target="../media/image1648.png"/><Relationship Id="rId296" Type="http://schemas.openxmlformats.org/officeDocument/2006/relationships/image" Target="../media/image1738.png"/><Relationship Id="rId461" Type="http://schemas.openxmlformats.org/officeDocument/2006/relationships/image" Target="../media/image1820.png"/><Relationship Id="rId517" Type="http://schemas.openxmlformats.org/officeDocument/2006/relationships/image" Target="../media/image1847.png"/><Relationship Id="rId559" Type="http://schemas.openxmlformats.org/officeDocument/2006/relationships/image" Target="../media/image1868.png"/><Relationship Id="rId60" Type="http://schemas.openxmlformats.org/officeDocument/2006/relationships/image" Target="../media/image1621.png"/><Relationship Id="rId156" Type="http://schemas.openxmlformats.org/officeDocument/2006/relationships/image" Target="../media/image1668.png"/><Relationship Id="rId198" Type="http://schemas.openxmlformats.org/officeDocument/2006/relationships/image" Target="../media/image1689.png"/><Relationship Id="rId321" Type="http://schemas.openxmlformats.org/officeDocument/2006/relationships/image" Target="../media/image1750.png"/><Relationship Id="rId363" Type="http://schemas.openxmlformats.org/officeDocument/2006/relationships/image" Target="../media/image1771.png"/><Relationship Id="rId419" Type="http://schemas.openxmlformats.org/officeDocument/2006/relationships/image" Target="../media/image1799.png"/><Relationship Id="rId570" Type="http://schemas.openxmlformats.org/officeDocument/2006/relationships/customXml" Target="../ink/ink700.xml"/><Relationship Id="rId626" Type="http://schemas.openxmlformats.org/officeDocument/2006/relationships/image" Target="../media/image1901.png"/><Relationship Id="rId223" Type="http://schemas.openxmlformats.org/officeDocument/2006/relationships/customXml" Target="../ink/ink525.xml"/><Relationship Id="rId430" Type="http://schemas.openxmlformats.org/officeDocument/2006/relationships/customXml" Target="../ink/ink629.xml"/><Relationship Id="rId668" Type="http://schemas.openxmlformats.org/officeDocument/2006/relationships/image" Target="../media/image1593.png"/><Relationship Id="rId18" Type="http://schemas.openxmlformats.org/officeDocument/2006/relationships/image" Target="../media/image9.wmf"/><Relationship Id="rId265" Type="http://schemas.openxmlformats.org/officeDocument/2006/relationships/customXml" Target="../ink/ink546.xml"/><Relationship Id="rId472" Type="http://schemas.openxmlformats.org/officeDocument/2006/relationships/customXml" Target="../ink/ink650.xml"/><Relationship Id="rId528" Type="http://schemas.openxmlformats.org/officeDocument/2006/relationships/customXml" Target="../ink/ink679.xml"/><Relationship Id="rId125" Type="http://schemas.openxmlformats.org/officeDocument/2006/relationships/customXml" Target="../ink/ink476.xml"/><Relationship Id="rId167" Type="http://schemas.openxmlformats.org/officeDocument/2006/relationships/customXml" Target="../ink/ink497.xml"/><Relationship Id="rId332" Type="http://schemas.openxmlformats.org/officeDocument/2006/relationships/customXml" Target="../ink/ink580.xml"/><Relationship Id="rId374" Type="http://schemas.openxmlformats.org/officeDocument/2006/relationships/customXml" Target="../ink/ink601.xml"/><Relationship Id="rId581" Type="http://schemas.openxmlformats.org/officeDocument/2006/relationships/image" Target="../media/image1879.png"/><Relationship Id="rId71" Type="http://schemas.openxmlformats.org/officeDocument/2006/relationships/customXml" Target="../ink/ink449.xml"/><Relationship Id="rId234" Type="http://schemas.openxmlformats.org/officeDocument/2006/relationships/image" Target="../media/image1707.png"/><Relationship Id="rId637" Type="http://schemas.openxmlformats.org/officeDocument/2006/relationships/customXml" Target="../ink/ink734.xml"/><Relationship Id="rId679" Type="http://schemas.openxmlformats.org/officeDocument/2006/relationships/customXml" Target="../ink/ink75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428.xml"/><Relationship Id="rId276" Type="http://schemas.openxmlformats.org/officeDocument/2006/relationships/image" Target="../media/image1728.png"/><Relationship Id="rId441" Type="http://schemas.openxmlformats.org/officeDocument/2006/relationships/image" Target="../media/image1810.png"/><Relationship Id="rId483" Type="http://schemas.openxmlformats.org/officeDocument/2006/relationships/customXml" Target="../ink/ink656.xml"/><Relationship Id="rId539" Type="http://schemas.openxmlformats.org/officeDocument/2006/relationships/image" Target="../media/image1858.png"/><Relationship Id="rId40" Type="http://schemas.openxmlformats.org/officeDocument/2006/relationships/image" Target="../media/image1611.png"/><Relationship Id="rId136" Type="http://schemas.openxmlformats.org/officeDocument/2006/relationships/image" Target="../media/image1659.png"/><Relationship Id="rId178" Type="http://schemas.openxmlformats.org/officeDocument/2006/relationships/image" Target="../media/image1679.png"/><Relationship Id="rId301" Type="http://schemas.openxmlformats.org/officeDocument/2006/relationships/customXml" Target="../ink/ink564.xml"/><Relationship Id="rId343" Type="http://schemas.openxmlformats.org/officeDocument/2006/relationships/image" Target="../media/image1761.png"/><Relationship Id="rId550" Type="http://schemas.openxmlformats.org/officeDocument/2006/relationships/customXml" Target="../ink/ink690.xml"/><Relationship Id="rId82" Type="http://schemas.openxmlformats.org/officeDocument/2006/relationships/image" Target="../media/image1632.png"/><Relationship Id="rId203" Type="http://schemas.openxmlformats.org/officeDocument/2006/relationships/customXml" Target="../ink/ink515.xml"/><Relationship Id="rId385" Type="http://schemas.openxmlformats.org/officeDocument/2006/relationships/image" Target="../media/image1782.png"/><Relationship Id="rId592" Type="http://schemas.openxmlformats.org/officeDocument/2006/relationships/customXml" Target="../ink/ink711.xml"/><Relationship Id="rId606" Type="http://schemas.openxmlformats.org/officeDocument/2006/relationships/image" Target="../media/image1891.png"/><Relationship Id="rId648" Type="http://schemas.openxmlformats.org/officeDocument/2006/relationships/image" Target="../media/image1912.png"/><Relationship Id="rId245" Type="http://schemas.openxmlformats.org/officeDocument/2006/relationships/customXml" Target="../ink/ink536.xml"/><Relationship Id="rId287" Type="http://schemas.openxmlformats.org/officeDocument/2006/relationships/customXml" Target="../ink/ink557.xml"/><Relationship Id="rId410" Type="http://schemas.openxmlformats.org/officeDocument/2006/relationships/customXml" Target="../ink/ink619.xml"/><Relationship Id="rId452" Type="http://schemas.openxmlformats.org/officeDocument/2006/relationships/customXml" Target="../ink/ink640.xml"/><Relationship Id="rId494" Type="http://schemas.openxmlformats.org/officeDocument/2006/relationships/image" Target="../media/image1836.png"/><Relationship Id="rId508" Type="http://schemas.openxmlformats.org/officeDocument/2006/relationships/image" Target="../media/image1843.png"/><Relationship Id="rId105" Type="http://schemas.openxmlformats.org/officeDocument/2006/relationships/customXml" Target="../ink/ink466.xml"/><Relationship Id="rId147" Type="http://schemas.openxmlformats.org/officeDocument/2006/relationships/customXml" Target="../ink/ink487.xml"/><Relationship Id="rId312" Type="http://schemas.openxmlformats.org/officeDocument/2006/relationships/customXml" Target="../ink/ink570.xml"/><Relationship Id="rId354" Type="http://schemas.openxmlformats.org/officeDocument/2006/relationships/customXml" Target="../ink/ink591.xml"/><Relationship Id="rId51" Type="http://schemas.openxmlformats.org/officeDocument/2006/relationships/customXml" Target="../ink/ink439.xml"/><Relationship Id="rId93" Type="http://schemas.openxmlformats.org/officeDocument/2006/relationships/customXml" Target="../ink/ink460.xml"/><Relationship Id="rId189" Type="http://schemas.openxmlformats.org/officeDocument/2006/relationships/customXml" Target="../ink/ink508.xml"/><Relationship Id="rId396" Type="http://schemas.openxmlformats.org/officeDocument/2006/relationships/customXml" Target="../ink/ink612.xml"/><Relationship Id="rId561" Type="http://schemas.openxmlformats.org/officeDocument/2006/relationships/image" Target="../media/image1869.png"/><Relationship Id="rId617" Type="http://schemas.openxmlformats.org/officeDocument/2006/relationships/customXml" Target="../ink/ink724.xml"/><Relationship Id="rId659" Type="http://schemas.openxmlformats.org/officeDocument/2006/relationships/customXml" Target="../ink/ink745.xml"/><Relationship Id="rId214" Type="http://schemas.openxmlformats.org/officeDocument/2006/relationships/image" Target="../media/image1697.png"/><Relationship Id="rId256" Type="http://schemas.openxmlformats.org/officeDocument/2006/relationships/image" Target="../media/image1718.png"/><Relationship Id="rId298" Type="http://schemas.openxmlformats.org/officeDocument/2006/relationships/image" Target="../media/image1739.png"/><Relationship Id="rId421" Type="http://schemas.openxmlformats.org/officeDocument/2006/relationships/image" Target="../media/image1800.png"/><Relationship Id="rId463" Type="http://schemas.openxmlformats.org/officeDocument/2006/relationships/image" Target="../media/image1821.png"/><Relationship Id="rId519" Type="http://schemas.openxmlformats.org/officeDocument/2006/relationships/image" Target="../media/image1848.png"/><Relationship Id="rId670" Type="http://schemas.openxmlformats.org/officeDocument/2006/relationships/image" Target="../media/image1594.png"/><Relationship Id="rId116" Type="http://schemas.openxmlformats.org/officeDocument/2006/relationships/image" Target="../media/image1649.png"/><Relationship Id="rId158" Type="http://schemas.openxmlformats.org/officeDocument/2006/relationships/image" Target="../media/image1669.png"/><Relationship Id="rId323" Type="http://schemas.openxmlformats.org/officeDocument/2006/relationships/image" Target="../media/image1751.png"/><Relationship Id="rId530" Type="http://schemas.openxmlformats.org/officeDocument/2006/relationships/customXml" Target="../ink/ink680.xml"/><Relationship Id="rId20" Type="http://schemas.openxmlformats.org/officeDocument/2006/relationships/image" Target="../media/image1601.png"/><Relationship Id="rId62" Type="http://schemas.openxmlformats.org/officeDocument/2006/relationships/image" Target="../media/image1622.png"/><Relationship Id="rId365" Type="http://schemas.openxmlformats.org/officeDocument/2006/relationships/image" Target="../media/image1772.png"/><Relationship Id="rId572" Type="http://schemas.openxmlformats.org/officeDocument/2006/relationships/customXml" Target="../ink/ink701.xml"/><Relationship Id="rId628" Type="http://schemas.openxmlformats.org/officeDocument/2006/relationships/image" Target="../media/image1902.png"/><Relationship Id="rId225" Type="http://schemas.openxmlformats.org/officeDocument/2006/relationships/customXml" Target="../ink/ink526.xml"/><Relationship Id="rId267" Type="http://schemas.openxmlformats.org/officeDocument/2006/relationships/customXml" Target="../ink/ink547.xml"/><Relationship Id="rId432" Type="http://schemas.openxmlformats.org/officeDocument/2006/relationships/customXml" Target="../ink/ink630.xml"/><Relationship Id="rId474" Type="http://schemas.openxmlformats.org/officeDocument/2006/relationships/image" Target="../media/image1826.png"/><Relationship Id="rId127" Type="http://schemas.openxmlformats.org/officeDocument/2006/relationships/customXml" Target="../ink/ink477.xml"/><Relationship Id="rId681" Type="http://schemas.openxmlformats.org/officeDocument/2006/relationships/customXml" Target="../ink/ink756.xml"/><Relationship Id="rId31" Type="http://schemas.openxmlformats.org/officeDocument/2006/relationships/customXml" Target="../ink/ink429.xml"/><Relationship Id="rId73" Type="http://schemas.openxmlformats.org/officeDocument/2006/relationships/customXml" Target="../ink/ink450.xml"/><Relationship Id="rId169" Type="http://schemas.openxmlformats.org/officeDocument/2006/relationships/customXml" Target="../ink/ink498.xml"/><Relationship Id="rId334" Type="http://schemas.openxmlformats.org/officeDocument/2006/relationships/customXml" Target="../ink/ink581.xml"/><Relationship Id="rId376" Type="http://schemas.openxmlformats.org/officeDocument/2006/relationships/customXml" Target="../ink/ink602.xml"/><Relationship Id="rId541" Type="http://schemas.openxmlformats.org/officeDocument/2006/relationships/image" Target="../media/image1859.png"/><Relationship Id="rId583" Type="http://schemas.openxmlformats.org/officeDocument/2006/relationships/image" Target="../media/image1880.png"/><Relationship Id="rId639" Type="http://schemas.openxmlformats.org/officeDocument/2006/relationships/customXml" Target="../ink/ink735.xml"/><Relationship Id="rId4" Type="http://schemas.openxmlformats.org/officeDocument/2006/relationships/image" Target="../media/image2.wmf"/><Relationship Id="rId180" Type="http://schemas.openxmlformats.org/officeDocument/2006/relationships/image" Target="../media/image1680.png"/><Relationship Id="rId236" Type="http://schemas.openxmlformats.org/officeDocument/2006/relationships/image" Target="../media/image1708.png"/><Relationship Id="rId278" Type="http://schemas.openxmlformats.org/officeDocument/2006/relationships/image" Target="../media/image1729.png"/><Relationship Id="rId401" Type="http://schemas.openxmlformats.org/officeDocument/2006/relationships/image" Target="../media/image1790.png"/><Relationship Id="rId443" Type="http://schemas.openxmlformats.org/officeDocument/2006/relationships/image" Target="../media/image1811.png"/><Relationship Id="rId650" Type="http://schemas.openxmlformats.org/officeDocument/2006/relationships/image" Target="../media/image1913.png"/><Relationship Id="rId303" Type="http://schemas.openxmlformats.org/officeDocument/2006/relationships/customXml" Target="../ink/ink565.xml"/><Relationship Id="rId485" Type="http://schemas.openxmlformats.org/officeDocument/2006/relationships/customXml" Target="../ink/ink657.xml"/><Relationship Id="rId42" Type="http://schemas.openxmlformats.org/officeDocument/2006/relationships/image" Target="../media/image1612.png"/><Relationship Id="rId84" Type="http://schemas.openxmlformats.org/officeDocument/2006/relationships/image" Target="../media/image1633.png"/><Relationship Id="rId138" Type="http://schemas.openxmlformats.org/officeDocument/2006/relationships/image" Target="../media/image1660.png"/><Relationship Id="rId345" Type="http://schemas.openxmlformats.org/officeDocument/2006/relationships/image" Target="../media/image1762.png"/><Relationship Id="rId387" Type="http://schemas.openxmlformats.org/officeDocument/2006/relationships/image" Target="../media/image1783.png"/><Relationship Id="rId510" Type="http://schemas.openxmlformats.org/officeDocument/2006/relationships/image" Target="../media/image1844.png"/><Relationship Id="rId552" Type="http://schemas.openxmlformats.org/officeDocument/2006/relationships/customXml" Target="../ink/ink691.xml"/><Relationship Id="rId594" Type="http://schemas.openxmlformats.org/officeDocument/2006/relationships/customXml" Target="../ink/ink712.xml"/><Relationship Id="rId608" Type="http://schemas.openxmlformats.org/officeDocument/2006/relationships/image" Target="../media/image1892.png"/><Relationship Id="rId191" Type="http://schemas.openxmlformats.org/officeDocument/2006/relationships/customXml" Target="../ink/ink509.xml"/><Relationship Id="rId205" Type="http://schemas.openxmlformats.org/officeDocument/2006/relationships/customXml" Target="../ink/ink516.xml"/><Relationship Id="rId247" Type="http://schemas.openxmlformats.org/officeDocument/2006/relationships/customXml" Target="../ink/ink537.xml"/><Relationship Id="rId412" Type="http://schemas.openxmlformats.org/officeDocument/2006/relationships/customXml" Target="../ink/ink620.xml"/><Relationship Id="rId107" Type="http://schemas.openxmlformats.org/officeDocument/2006/relationships/customXml" Target="../ink/ink467.xml"/><Relationship Id="rId289" Type="http://schemas.openxmlformats.org/officeDocument/2006/relationships/customXml" Target="../ink/ink558.xml"/><Relationship Id="rId454" Type="http://schemas.openxmlformats.org/officeDocument/2006/relationships/customXml" Target="../ink/ink641.xml"/><Relationship Id="rId496" Type="http://schemas.openxmlformats.org/officeDocument/2006/relationships/image" Target="../media/image1837.png"/><Relationship Id="rId661" Type="http://schemas.openxmlformats.org/officeDocument/2006/relationships/customXml" Target="../ink/ink746.xml"/><Relationship Id="rId11" Type="http://schemas.openxmlformats.org/officeDocument/2006/relationships/oleObject" Target="../embeddings/oleObject5.bin"/><Relationship Id="rId53" Type="http://schemas.openxmlformats.org/officeDocument/2006/relationships/customXml" Target="../ink/ink440.xml"/><Relationship Id="rId149" Type="http://schemas.openxmlformats.org/officeDocument/2006/relationships/customXml" Target="../ink/ink488.xml"/><Relationship Id="rId314" Type="http://schemas.openxmlformats.org/officeDocument/2006/relationships/customXml" Target="../ink/ink571.xml"/><Relationship Id="rId356" Type="http://schemas.openxmlformats.org/officeDocument/2006/relationships/customXml" Target="../ink/ink592.xml"/><Relationship Id="rId398" Type="http://schemas.openxmlformats.org/officeDocument/2006/relationships/customXml" Target="../ink/ink613.xml"/><Relationship Id="rId521" Type="http://schemas.openxmlformats.org/officeDocument/2006/relationships/image" Target="../media/image1849.png"/><Relationship Id="rId563" Type="http://schemas.openxmlformats.org/officeDocument/2006/relationships/image" Target="../media/image1870.png"/><Relationship Id="rId619" Type="http://schemas.openxmlformats.org/officeDocument/2006/relationships/customXml" Target="../ink/ink725.xml"/><Relationship Id="rId95" Type="http://schemas.openxmlformats.org/officeDocument/2006/relationships/customXml" Target="../ink/ink461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423" Type="http://schemas.openxmlformats.org/officeDocument/2006/relationships/image" Target="../media/image1801.png"/><Relationship Id="rId258" Type="http://schemas.openxmlformats.org/officeDocument/2006/relationships/image" Target="../media/image1719.png"/><Relationship Id="rId465" Type="http://schemas.openxmlformats.org/officeDocument/2006/relationships/image" Target="../media/image1822.png"/><Relationship Id="rId630" Type="http://schemas.openxmlformats.org/officeDocument/2006/relationships/image" Target="../media/image1903.png"/><Relationship Id="rId672" Type="http://schemas.openxmlformats.org/officeDocument/2006/relationships/image" Target="../media/image1595.png"/><Relationship Id="rId22" Type="http://schemas.openxmlformats.org/officeDocument/2006/relationships/image" Target="../media/image1602.png"/><Relationship Id="rId64" Type="http://schemas.openxmlformats.org/officeDocument/2006/relationships/image" Target="../media/image1623.png"/><Relationship Id="rId118" Type="http://schemas.openxmlformats.org/officeDocument/2006/relationships/image" Target="../media/image1650.png"/><Relationship Id="rId325" Type="http://schemas.openxmlformats.org/officeDocument/2006/relationships/image" Target="../media/image1752.png"/><Relationship Id="rId367" Type="http://schemas.openxmlformats.org/officeDocument/2006/relationships/image" Target="../media/image1773.png"/><Relationship Id="rId532" Type="http://schemas.openxmlformats.org/officeDocument/2006/relationships/customXml" Target="../ink/ink681.xml"/><Relationship Id="rId574" Type="http://schemas.openxmlformats.org/officeDocument/2006/relationships/customXml" Target="../ink/ink702.xml"/><Relationship Id="rId171" Type="http://schemas.openxmlformats.org/officeDocument/2006/relationships/customXml" Target="../ink/ink499.xml"/><Relationship Id="rId227" Type="http://schemas.openxmlformats.org/officeDocument/2006/relationships/customXml" Target="../ink/ink527.xml"/><Relationship Id="rId269" Type="http://schemas.openxmlformats.org/officeDocument/2006/relationships/customXml" Target="../ink/ink548.xml"/><Relationship Id="rId434" Type="http://schemas.openxmlformats.org/officeDocument/2006/relationships/customXml" Target="../ink/ink631.xml"/><Relationship Id="rId476" Type="http://schemas.openxmlformats.org/officeDocument/2006/relationships/image" Target="../media/image1827.png"/><Relationship Id="rId641" Type="http://schemas.openxmlformats.org/officeDocument/2006/relationships/customXml" Target="../ink/ink736.xml"/><Relationship Id="rId683" Type="http://schemas.openxmlformats.org/officeDocument/2006/relationships/customXml" Target="../ink/ink757.xml"/><Relationship Id="rId33" Type="http://schemas.openxmlformats.org/officeDocument/2006/relationships/customXml" Target="../ink/ink430.xml"/><Relationship Id="rId129" Type="http://schemas.openxmlformats.org/officeDocument/2006/relationships/customXml" Target="../ink/ink478.xml"/><Relationship Id="rId280" Type="http://schemas.openxmlformats.org/officeDocument/2006/relationships/image" Target="../media/image1730.png"/><Relationship Id="rId336" Type="http://schemas.openxmlformats.org/officeDocument/2006/relationships/customXml" Target="../ink/ink582.xml"/><Relationship Id="rId501" Type="http://schemas.openxmlformats.org/officeDocument/2006/relationships/customXml" Target="../ink/ink665.xml"/><Relationship Id="rId543" Type="http://schemas.openxmlformats.org/officeDocument/2006/relationships/image" Target="../media/image1860.png"/><Relationship Id="rId75" Type="http://schemas.openxmlformats.org/officeDocument/2006/relationships/customXml" Target="../ink/ink451.xml"/><Relationship Id="rId140" Type="http://schemas.openxmlformats.org/officeDocument/2006/relationships/image" Target="../media/image1661.png"/><Relationship Id="rId182" Type="http://schemas.openxmlformats.org/officeDocument/2006/relationships/image" Target="../media/image1681.png"/><Relationship Id="rId378" Type="http://schemas.openxmlformats.org/officeDocument/2006/relationships/customXml" Target="../ink/ink603.xml"/><Relationship Id="rId403" Type="http://schemas.openxmlformats.org/officeDocument/2006/relationships/image" Target="../media/image1791.png"/><Relationship Id="rId585" Type="http://schemas.openxmlformats.org/officeDocument/2006/relationships/image" Target="../media/image1881.png"/><Relationship Id="rId6" Type="http://schemas.openxmlformats.org/officeDocument/2006/relationships/image" Target="../media/image3.wmf"/><Relationship Id="rId238" Type="http://schemas.openxmlformats.org/officeDocument/2006/relationships/image" Target="../media/image1709.png"/><Relationship Id="rId445" Type="http://schemas.openxmlformats.org/officeDocument/2006/relationships/image" Target="../media/image1812.png"/><Relationship Id="rId487" Type="http://schemas.openxmlformats.org/officeDocument/2006/relationships/customXml" Target="../ink/ink658.xml"/><Relationship Id="rId610" Type="http://schemas.openxmlformats.org/officeDocument/2006/relationships/image" Target="../media/image1893.png"/><Relationship Id="rId652" Type="http://schemas.openxmlformats.org/officeDocument/2006/relationships/image" Target="../media/image1914.png"/><Relationship Id="rId291" Type="http://schemas.openxmlformats.org/officeDocument/2006/relationships/customXml" Target="../ink/ink559.xml"/><Relationship Id="rId305" Type="http://schemas.openxmlformats.org/officeDocument/2006/relationships/customXml" Target="../ink/ink566.xml"/><Relationship Id="rId347" Type="http://schemas.openxmlformats.org/officeDocument/2006/relationships/image" Target="../media/image1763.png"/><Relationship Id="rId512" Type="http://schemas.openxmlformats.org/officeDocument/2006/relationships/image" Target="../media/image1845.png"/><Relationship Id="rId44" Type="http://schemas.openxmlformats.org/officeDocument/2006/relationships/image" Target="../media/image1613.png"/><Relationship Id="rId86" Type="http://schemas.openxmlformats.org/officeDocument/2006/relationships/image" Target="../media/image1634.png"/><Relationship Id="rId151" Type="http://schemas.openxmlformats.org/officeDocument/2006/relationships/customXml" Target="../ink/ink489.xml"/><Relationship Id="rId389" Type="http://schemas.openxmlformats.org/officeDocument/2006/relationships/image" Target="../media/image1784.png"/><Relationship Id="rId554" Type="http://schemas.openxmlformats.org/officeDocument/2006/relationships/customXml" Target="../ink/ink692.xml"/><Relationship Id="rId596" Type="http://schemas.openxmlformats.org/officeDocument/2006/relationships/customXml" Target="../ink/ink713.xml"/><Relationship Id="rId193" Type="http://schemas.openxmlformats.org/officeDocument/2006/relationships/customXml" Target="../ink/ink510.xml"/><Relationship Id="rId207" Type="http://schemas.openxmlformats.org/officeDocument/2006/relationships/customXml" Target="../ink/ink517.xml"/><Relationship Id="rId249" Type="http://schemas.openxmlformats.org/officeDocument/2006/relationships/customXml" Target="../ink/ink538.xml"/><Relationship Id="rId414" Type="http://schemas.openxmlformats.org/officeDocument/2006/relationships/customXml" Target="../ink/ink621.xml"/><Relationship Id="rId456" Type="http://schemas.openxmlformats.org/officeDocument/2006/relationships/customXml" Target="../ink/ink642.xml"/><Relationship Id="rId498" Type="http://schemas.openxmlformats.org/officeDocument/2006/relationships/image" Target="../media/image1838.png"/><Relationship Id="rId621" Type="http://schemas.openxmlformats.org/officeDocument/2006/relationships/customXml" Target="../ink/ink726.xml"/><Relationship Id="rId663" Type="http://schemas.openxmlformats.org/officeDocument/2006/relationships/customXml" Target="../ink/ink747.xml"/><Relationship Id="rId13" Type="http://schemas.openxmlformats.org/officeDocument/2006/relationships/oleObject" Target="../embeddings/oleObject6.bin"/><Relationship Id="rId109" Type="http://schemas.openxmlformats.org/officeDocument/2006/relationships/customXml" Target="../ink/ink468.xml"/><Relationship Id="rId260" Type="http://schemas.openxmlformats.org/officeDocument/2006/relationships/image" Target="../media/image1720.png"/><Relationship Id="rId316" Type="http://schemas.openxmlformats.org/officeDocument/2006/relationships/customXml" Target="../ink/ink572.xml"/><Relationship Id="rId523" Type="http://schemas.openxmlformats.org/officeDocument/2006/relationships/image" Target="../media/image1850.png"/><Relationship Id="rId55" Type="http://schemas.openxmlformats.org/officeDocument/2006/relationships/customXml" Target="../ink/ink441.xml"/><Relationship Id="rId97" Type="http://schemas.openxmlformats.org/officeDocument/2006/relationships/customXml" Target="../ink/ink462.xml"/><Relationship Id="rId120" Type="http://schemas.openxmlformats.org/officeDocument/2006/relationships/image" Target="../media/image1651.png"/><Relationship Id="rId358" Type="http://schemas.openxmlformats.org/officeDocument/2006/relationships/customXml" Target="../ink/ink593.xml"/><Relationship Id="rId565" Type="http://schemas.openxmlformats.org/officeDocument/2006/relationships/image" Target="../media/image1871.png"/><Relationship Id="rId162" Type="http://schemas.openxmlformats.org/officeDocument/2006/relationships/image" Target="../media/image1671.png"/><Relationship Id="rId218" Type="http://schemas.openxmlformats.org/officeDocument/2006/relationships/image" Target="../media/image1699.png"/><Relationship Id="rId425" Type="http://schemas.openxmlformats.org/officeDocument/2006/relationships/image" Target="../media/image1802.png"/><Relationship Id="rId467" Type="http://schemas.openxmlformats.org/officeDocument/2006/relationships/image" Target="../media/image1823.png"/><Relationship Id="rId632" Type="http://schemas.openxmlformats.org/officeDocument/2006/relationships/image" Target="../media/image1904.png"/><Relationship Id="rId271" Type="http://schemas.openxmlformats.org/officeDocument/2006/relationships/customXml" Target="../ink/ink549.xml"/><Relationship Id="rId674" Type="http://schemas.openxmlformats.org/officeDocument/2006/relationships/image" Target="../media/image1596.png"/><Relationship Id="rId24" Type="http://schemas.openxmlformats.org/officeDocument/2006/relationships/image" Target="../media/image1603.png"/><Relationship Id="rId66" Type="http://schemas.openxmlformats.org/officeDocument/2006/relationships/image" Target="../media/image1624.png"/><Relationship Id="rId131" Type="http://schemas.openxmlformats.org/officeDocument/2006/relationships/customXml" Target="../ink/ink479.xml"/><Relationship Id="rId327" Type="http://schemas.openxmlformats.org/officeDocument/2006/relationships/image" Target="../media/image1753.png"/><Relationship Id="rId369" Type="http://schemas.openxmlformats.org/officeDocument/2006/relationships/image" Target="../media/image1774.png"/><Relationship Id="rId534" Type="http://schemas.openxmlformats.org/officeDocument/2006/relationships/customXml" Target="../ink/ink682.xml"/><Relationship Id="rId576" Type="http://schemas.openxmlformats.org/officeDocument/2006/relationships/customXml" Target="../ink/ink703.xml"/><Relationship Id="rId173" Type="http://schemas.openxmlformats.org/officeDocument/2006/relationships/customXml" Target="../ink/ink500.xml"/><Relationship Id="rId229" Type="http://schemas.openxmlformats.org/officeDocument/2006/relationships/customXml" Target="../ink/ink528.xml"/><Relationship Id="rId380" Type="http://schemas.openxmlformats.org/officeDocument/2006/relationships/customXml" Target="../ink/ink604.xml"/><Relationship Id="rId436" Type="http://schemas.openxmlformats.org/officeDocument/2006/relationships/customXml" Target="../ink/ink632.xml"/><Relationship Id="rId601" Type="http://schemas.openxmlformats.org/officeDocument/2006/relationships/customXml" Target="../ink/ink716.xml"/><Relationship Id="rId643" Type="http://schemas.openxmlformats.org/officeDocument/2006/relationships/customXml" Target="../ink/ink737.xml"/><Relationship Id="rId240" Type="http://schemas.openxmlformats.org/officeDocument/2006/relationships/image" Target="../media/image1710.png"/><Relationship Id="rId478" Type="http://schemas.openxmlformats.org/officeDocument/2006/relationships/image" Target="../media/image1828.png"/><Relationship Id="rId685" Type="http://schemas.openxmlformats.org/officeDocument/2006/relationships/customXml" Target="../ink/ink758.xml"/><Relationship Id="rId35" Type="http://schemas.openxmlformats.org/officeDocument/2006/relationships/customXml" Target="../ink/ink431.xml"/><Relationship Id="rId77" Type="http://schemas.openxmlformats.org/officeDocument/2006/relationships/customXml" Target="../ink/ink452.xml"/><Relationship Id="rId100" Type="http://schemas.openxmlformats.org/officeDocument/2006/relationships/image" Target="../media/image1641.png"/><Relationship Id="rId282" Type="http://schemas.openxmlformats.org/officeDocument/2006/relationships/image" Target="../media/image1731.png"/><Relationship Id="rId338" Type="http://schemas.openxmlformats.org/officeDocument/2006/relationships/customXml" Target="../ink/ink583.xml"/><Relationship Id="rId503" Type="http://schemas.openxmlformats.org/officeDocument/2006/relationships/customXml" Target="../ink/ink666.xml"/><Relationship Id="rId545" Type="http://schemas.openxmlformats.org/officeDocument/2006/relationships/image" Target="../media/image1861.png"/><Relationship Id="rId587" Type="http://schemas.openxmlformats.org/officeDocument/2006/relationships/image" Target="../media/image1882.png"/><Relationship Id="rId8" Type="http://schemas.openxmlformats.org/officeDocument/2006/relationships/image" Target="../media/image4.wmf"/><Relationship Id="rId142" Type="http://schemas.openxmlformats.org/officeDocument/2006/relationships/image" Target="../media/image1662.png"/><Relationship Id="rId184" Type="http://schemas.openxmlformats.org/officeDocument/2006/relationships/image" Target="../media/image1682.png"/><Relationship Id="rId391" Type="http://schemas.openxmlformats.org/officeDocument/2006/relationships/image" Target="../media/image1785.png"/><Relationship Id="rId405" Type="http://schemas.openxmlformats.org/officeDocument/2006/relationships/image" Target="../media/image1792.png"/><Relationship Id="rId447" Type="http://schemas.openxmlformats.org/officeDocument/2006/relationships/image" Target="../media/image1813.png"/><Relationship Id="rId612" Type="http://schemas.openxmlformats.org/officeDocument/2006/relationships/image" Target="../media/image1894.png"/><Relationship Id="rId251" Type="http://schemas.openxmlformats.org/officeDocument/2006/relationships/customXml" Target="../ink/ink539.xml"/><Relationship Id="rId489" Type="http://schemas.openxmlformats.org/officeDocument/2006/relationships/customXml" Target="../ink/ink659.xml"/><Relationship Id="rId654" Type="http://schemas.openxmlformats.org/officeDocument/2006/relationships/image" Target="../media/image1915.png"/><Relationship Id="rId46" Type="http://schemas.openxmlformats.org/officeDocument/2006/relationships/image" Target="../media/image1614.png"/><Relationship Id="rId293" Type="http://schemas.openxmlformats.org/officeDocument/2006/relationships/customXml" Target="../ink/ink560.xml"/><Relationship Id="rId307" Type="http://schemas.openxmlformats.org/officeDocument/2006/relationships/customXml" Target="../ink/ink567.xml"/><Relationship Id="rId349" Type="http://schemas.openxmlformats.org/officeDocument/2006/relationships/image" Target="../media/image1764.png"/><Relationship Id="rId514" Type="http://schemas.openxmlformats.org/officeDocument/2006/relationships/image" Target="../media/image1846.png"/><Relationship Id="rId556" Type="http://schemas.openxmlformats.org/officeDocument/2006/relationships/customXml" Target="../ink/ink693.xml"/><Relationship Id="rId88" Type="http://schemas.openxmlformats.org/officeDocument/2006/relationships/image" Target="../media/image1635.png"/><Relationship Id="rId111" Type="http://schemas.openxmlformats.org/officeDocument/2006/relationships/customXml" Target="../ink/ink469.xml"/><Relationship Id="rId153" Type="http://schemas.openxmlformats.org/officeDocument/2006/relationships/customXml" Target="../ink/ink490.xml"/><Relationship Id="rId195" Type="http://schemas.openxmlformats.org/officeDocument/2006/relationships/customXml" Target="../ink/ink511.xml"/><Relationship Id="rId209" Type="http://schemas.openxmlformats.org/officeDocument/2006/relationships/customXml" Target="../ink/ink518.xml"/><Relationship Id="rId360" Type="http://schemas.openxmlformats.org/officeDocument/2006/relationships/customXml" Target="../ink/ink594.xml"/><Relationship Id="rId416" Type="http://schemas.openxmlformats.org/officeDocument/2006/relationships/customXml" Target="../ink/ink622.xml"/><Relationship Id="rId598" Type="http://schemas.openxmlformats.org/officeDocument/2006/relationships/image" Target="../media/image1887.png"/><Relationship Id="rId220" Type="http://schemas.openxmlformats.org/officeDocument/2006/relationships/image" Target="../media/image1700.png"/><Relationship Id="rId458" Type="http://schemas.openxmlformats.org/officeDocument/2006/relationships/customXml" Target="../ink/ink643.xml"/><Relationship Id="rId623" Type="http://schemas.openxmlformats.org/officeDocument/2006/relationships/customXml" Target="../ink/ink727.xml"/><Relationship Id="rId665" Type="http://schemas.openxmlformats.org/officeDocument/2006/relationships/customXml" Target="../ink/ink748.xml"/><Relationship Id="rId15" Type="http://schemas.openxmlformats.org/officeDocument/2006/relationships/oleObject" Target="../embeddings/oleObject7.bin"/><Relationship Id="rId57" Type="http://schemas.openxmlformats.org/officeDocument/2006/relationships/customXml" Target="../ink/ink442.xml"/><Relationship Id="rId262" Type="http://schemas.openxmlformats.org/officeDocument/2006/relationships/image" Target="../media/image1721.png"/><Relationship Id="rId318" Type="http://schemas.openxmlformats.org/officeDocument/2006/relationships/customXml" Target="../ink/ink573.xml"/><Relationship Id="rId525" Type="http://schemas.openxmlformats.org/officeDocument/2006/relationships/image" Target="../media/image1851.png"/><Relationship Id="rId567" Type="http://schemas.openxmlformats.org/officeDocument/2006/relationships/image" Target="../media/image1872.png"/><Relationship Id="rId99" Type="http://schemas.openxmlformats.org/officeDocument/2006/relationships/customXml" Target="../ink/ink463.xml"/><Relationship Id="rId122" Type="http://schemas.openxmlformats.org/officeDocument/2006/relationships/image" Target="../media/image1652.png"/><Relationship Id="rId164" Type="http://schemas.openxmlformats.org/officeDocument/2006/relationships/image" Target="../media/image1672.png"/><Relationship Id="rId371" Type="http://schemas.openxmlformats.org/officeDocument/2006/relationships/image" Target="../media/image1775.png"/><Relationship Id="rId427" Type="http://schemas.openxmlformats.org/officeDocument/2006/relationships/image" Target="../media/image1803.png"/><Relationship Id="rId469" Type="http://schemas.openxmlformats.org/officeDocument/2006/relationships/image" Target="../media/image1824.png"/><Relationship Id="rId634" Type="http://schemas.openxmlformats.org/officeDocument/2006/relationships/image" Target="../media/image1905.png"/><Relationship Id="rId676" Type="http://schemas.openxmlformats.org/officeDocument/2006/relationships/image" Target="../media/image1597.png"/><Relationship Id="rId26" Type="http://schemas.openxmlformats.org/officeDocument/2006/relationships/image" Target="../media/image1604.png"/><Relationship Id="rId231" Type="http://schemas.openxmlformats.org/officeDocument/2006/relationships/customXml" Target="../ink/ink529.xml"/><Relationship Id="rId273" Type="http://schemas.openxmlformats.org/officeDocument/2006/relationships/customXml" Target="../ink/ink550.xml"/><Relationship Id="rId329" Type="http://schemas.openxmlformats.org/officeDocument/2006/relationships/image" Target="../media/image1754.png"/><Relationship Id="rId480" Type="http://schemas.openxmlformats.org/officeDocument/2006/relationships/image" Target="../media/image1829.png"/><Relationship Id="rId536" Type="http://schemas.openxmlformats.org/officeDocument/2006/relationships/customXml" Target="../ink/ink683.xml"/><Relationship Id="rId68" Type="http://schemas.openxmlformats.org/officeDocument/2006/relationships/image" Target="../media/image1625.png"/><Relationship Id="rId133" Type="http://schemas.openxmlformats.org/officeDocument/2006/relationships/customXml" Target="../ink/ink480.xml"/><Relationship Id="rId175" Type="http://schemas.openxmlformats.org/officeDocument/2006/relationships/customXml" Target="../ink/ink501.xml"/><Relationship Id="rId340" Type="http://schemas.openxmlformats.org/officeDocument/2006/relationships/customXml" Target="../ink/ink584.xml"/><Relationship Id="rId578" Type="http://schemas.openxmlformats.org/officeDocument/2006/relationships/customXml" Target="../ink/ink704.xml"/><Relationship Id="rId200" Type="http://schemas.openxmlformats.org/officeDocument/2006/relationships/image" Target="../media/image1690.png"/><Relationship Id="rId382" Type="http://schemas.openxmlformats.org/officeDocument/2006/relationships/customXml" Target="../ink/ink605.xml"/><Relationship Id="rId438" Type="http://schemas.openxmlformats.org/officeDocument/2006/relationships/customXml" Target="../ink/ink633.xml"/><Relationship Id="rId603" Type="http://schemas.openxmlformats.org/officeDocument/2006/relationships/customXml" Target="../ink/ink717.xml"/><Relationship Id="rId645" Type="http://schemas.openxmlformats.org/officeDocument/2006/relationships/customXml" Target="../ink/ink738.xml"/><Relationship Id="rId242" Type="http://schemas.openxmlformats.org/officeDocument/2006/relationships/image" Target="../media/image1711.png"/><Relationship Id="rId284" Type="http://schemas.openxmlformats.org/officeDocument/2006/relationships/image" Target="../media/image1732.png"/><Relationship Id="rId491" Type="http://schemas.openxmlformats.org/officeDocument/2006/relationships/customXml" Target="../ink/ink660.xml"/><Relationship Id="rId505" Type="http://schemas.openxmlformats.org/officeDocument/2006/relationships/customXml" Target="../ink/ink667.xml"/><Relationship Id="rId37" Type="http://schemas.openxmlformats.org/officeDocument/2006/relationships/customXml" Target="../ink/ink432.xml"/><Relationship Id="rId79" Type="http://schemas.openxmlformats.org/officeDocument/2006/relationships/customXml" Target="../ink/ink453.xml"/><Relationship Id="rId102" Type="http://schemas.openxmlformats.org/officeDocument/2006/relationships/image" Target="../media/image1642.png"/><Relationship Id="rId144" Type="http://schemas.openxmlformats.org/officeDocument/2006/relationships/image" Target="../media/image1190.png"/><Relationship Id="rId547" Type="http://schemas.openxmlformats.org/officeDocument/2006/relationships/image" Target="../media/image1862.png"/><Relationship Id="rId589" Type="http://schemas.openxmlformats.org/officeDocument/2006/relationships/image" Target="../media/image1883.png"/><Relationship Id="rId90" Type="http://schemas.openxmlformats.org/officeDocument/2006/relationships/image" Target="../media/image1636.png"/><Relationship Id="rId186" Type="http://schemas.openxmlformats.org/officeDocument/2006/relationships/image" Target="../media/image1683.png"/><Relationship Id="rId351" Type="http://schemas.openxmlformats.org/officeDocument/2006/relationships/image" Target="../media/image1765.png"/><Relationship Id="rId393" Type="http://schemas.openxmlformats.org/officeDocument/2006/relationships/image" Target="../media/image1786.png"/><Relationship Id="rId407" Type="http://schemas.openxmlformats.org/officeDocument/2006/relationships/image" Target="../media/image1793.png"/><Relationship Id="rId449" Type="http://schemas.openxmlformats.org/officeDocument/2006/relationships/image" Target="../media/image1814.png"/><Relationship Id="rId614" Type="http://schemas.openxmlformats.org/officeDocument/2006/relationships/image" Target="../media/image1895.png"/><Relationship Id="rId656" Type="http://schemas.openxmlformats.org/officeDocument/2006/relationships/image" Target="../media/image1916.png"/><Relationship Id="rId211" Type="http://schemas.openxmlformats.org/officeDocument/2006/relationships/customXml" Target="../ink/ink519.xml"/><Relationship Id="rId253" Type="http://schemas.openxmlformats.org/officeDocument/2006/relationships/customXml" Target="../ink/ink540.xml"/><Relationship Id="rId295" Type="http://schemas.openxmlformats.org/officeDocument/2006/relationships/customXml" Target="../ink/ink561.xml"/><Relationship Id="rId309" Type="http://schemas.openxmlformats.org/officeDocument/2006/relationships/customXml" Target="../ink/ink568.xml"/><Relationship Id="rId460" Type="http://schemas.openxmlformats.org/officeDocument/2006/relationships/customXml" Target="../ink/ink644.xml"/><Relationship Id="rId516" Type="http://schemas.openxmlformats.org/officeDocument/2006/relationships/customXml" Target="../ink/ink673.xml"/><Relationship Id="rId48" Type="http://schemas.openxmlformats.org/officeDocument/2006/relationships/image" Target="../media/image1615.png"/><Relationship Id="rId113" Type="http://schemas.openxmlformats.org/officeDocument/2006/relationships/customXml" Target="../ink/ink470.xml"/><Relationship Id="rId320" Type="http://schemas.openxmlformats.org/officeDocument/2006/relationships/customXml" Target="../ink/ink574.xml"/><Relationship Id="rId558" Type="http://schemas.openxmlformats.org/officeDocument/2006/relationships/customXml" Target="../ink/ink694.xml"/><Relationship Id="rId155" Type="http://schemas.openxmlformats.org/officeDocument/2006/relationships/customXml" Target="../ink/ink491.xml"/><Relationship Id="rId197" Type="http://schemas.openxmlformats.org/officeDocument/2006/relationships/customXml" Target="../ink/ink512.xml"/><Relationship Id="rId362" Type="http://schemas.openxmlformats.org/officeDocument/2006/relationships/customXml" Target="../ink/ink595.xml"/><Relationship Id="rId418" Type="http://schemas.openxmlformats.org/officeDocument/2006/relationships/customXml" Target="../ink/ink623.xml"/><Relationship Id="rId625" Type="http://schemas.openxmlformats.org/officeDocument/2006/relationships/customXml" Target="../ink/ink728.xml"/><Relationship Id="rId222" Type="http://schemas.openxmlformats.org/officeDocument/2006/relationships/image" Target="../media/image1701.png"/><Relationship Id="rId264" Type="http://schemas.openxmlformats.org/officeDocument/2006/relationships/image" Target="../media/image1722.png"/><Relationship Id="rId471" Type="http://schemas.openxmlformats.org/officeDocument/2006/relationships/image" Target="../media/image1825.png"/><Relationship Id="rId667" Type="http://schemas.openxmlformats.org/officeDocument/2006/relationships/customXml" Target="../ink/ink749.xml"/><Relationship Id="rId17" Type="http://schemas.openxmlformats.org/officeDocument/2006/relationships/oleObject" Target="../embeddings/oleObject8.bin"/><Relationship Id="rId59" Type="http://schemas.openxmlformats.org/officeDocument/2006/relationships/customXml" Target="../ink/ink443.xml"/><Relationship Id="rId124" Type="http://schemas.openxmlformats.org/officeDocument/2006/relationships/image" Target="../media/image1653.png"/><Relationship Id="rId527" Type="http://schemas.openxmlformats.org/officeDocument/2006/relationships/image" Target="../media/image1852.png"/><Relationship Id="rId569" Type="http://schemas.openxmlformats.org/officeDocument/2006/relationships/image" Target="../media/image1873.png"/><Relationship Id="rId70" Type="http://schemas.openxmlformats.org/officeDocument/2006/relationships/image" Target="../media/image1626.png"/><Relationship Id="rId166" Type="http://schemas.openxmlformats.org/officeDocument/2006/relationships/image" Target="../media/image1673.png"/><Relationship Id="rId331" Type="http://schemas.openxmlformats.org/officeDocument/2006/relationships/image" Target="../media/image1755.png"/><Relationship Id="rId373" Type="http://schemas.openxmlformats.org/officeDocument/2006/relationships/image" Target="../media/image1776.png"/><Relationship Id="rId429" Type="http://schemas.openxmlformats.org/officeDocument/2006/relationships/image" Target="../media/image1804.png"/><Relationship Id="rId580" Type="http://schemas.openxmlformats.org/officeDocument/2006/relationships/customXml" Target="../ink/ink705.xml"/><Relationship Id="rId636" Type="http://schemas.openxmlformats.org/officeDocument/2006/relationships/image" Target="../media/image1906.png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530.xml"/><Relationship Id="rId440" Type="http://schemas.openxmlformats.org/officeDocument/2006/relationships/customXml" Target="../ink/ink634.xml"/><Relationship Id="rId678" Type="http://schemas.openxmlformats.org/officeDocument/2006/relationships/image" Target="../media/image1598.png"/><Relationship Id="rId28" Type="http://schemas.openxmlformats.org/officeDocument/2006/relationships/image" Target="../media/image1605.png"/><Relationship Id="rId275" Type="http://schemas.openxmlformats.org/officeDocument/2006/relationships/customXml" Target="../ink/ink551.xml"/><Relationship Id="rId300" Type="http://schemas.openxmlformats.org/officeDocument/2006/relationships/image" Target="../media/image1740.png"/><Relationship Id="rId482" Type="http://schemas.openxmlformats.org/officeDocument/2006/relationships/image" Target="../media/image1830.png"/><Relationship Id="rId538" Type="http://schemas.openxmlformats.org/officeDocument/2006/relationships/customXml" Target="../ink/ink684.xml"/><Relationship Id="rId81" Type="http://schemas.openxmlformats.org/officeDocument/2006/relationships/customXml" Target="../ink/ink454.xml"/><Relationship Id="rId135" Type="http://schemas.openxmlformats.org/officeDocument/2006/relationships/customXml" Target="../ink/ink481.xml"/><Relationship Id="rId177" Type="http://schemas.openxmlformats.org/officeDocument/2006/relationships/customXml" Target="../ink/ink502.xml"/><Relationship Id="rId342" Type="http://schemas.openxmlformats.org/officeDocument/2006/relationships/customXml" Target="../ink/ink585.xml"/><Relationship Id="rId384" Type="http://schemas.openxmlformats.org/officeDocument/2006/relationships/customXml" Target="../ink/ink606.xml"/><Relationship Id="rId591" Type="http://schemas.openxmlformats.org/officeDocument/2006/relationships/image" Target="../media/image1884.png"/><Relationship Id="rId605" Type="http://schemas.openxmlformats.org/officeDocument/2006/relationships/customXml" Target="../ink/ink718.xml"/><Relationship Id="rId202" Type="http://schemas.openxmlformats.org/officeDocument/2006/relationships/image" Target="../media/image1691.png"/><Relationship Id="rId244" Type="http://schemas.openxmlformats.org/officeDocument/2006/relationships/image" Target="../media/image1712.png"/><Relationship Id="rId647" Type="http://schemas.openxmlformats.org/officeDocument/2006/relationships/customXml" Target="../ink/ink739.xml"/><Relationship Id="rId39" Type="http://schemas.openxmlformats.org/officeDocument/2006/relationships/customXml" Target="../ink/ink433.xml"/><Relationship Id="rId286" Type="http://schemas.openxmlformats.org/officeDocument/2006/relationships/image" Target="../media/image1733.png"/><Relationship Id="rId451" Type="http://schemas.openxmlformats.org/officeDocument/2006/relationships/image" Target="../media/image1815.png"/><Relationship Id="rId493" Type="http://schemas.openxmlformats.org/officeDocument/2006/relationships/customXml" Target="../ink/ink661.xml"/><Relationship Id="rId507" Type="http://schemas.openxmlformats.org/officeDocument/2006/relationships/customXml" Target="../ink/ink668.xml"/><Relationship Id="rId549" Type="http://schemas.openxmlformats.org/officeDocument/2006/relationships/image" Target="../media/image1863.png"/><Relationship Id="rId50" Type="http://schemas.openxmlformats.org/officeDocument/2006/relationships/image" Target="../media/image1616.png"/><Relationship Id="rId104" Type="http://schemas.openxmlformats.org/officeDocument/2006/relationships/image" Target="../media/image1643.png"/><Relationship Id="rId146" Type="http://schemas.openxmlformats.org/officeDocument/2006/relationships/image" Target="../media/image1663.png"/><Relationship Id="rId188" Type="http://schemas.openxmlformats.org/officeDocument/2006/relationships/image" Target="../media/image1684.png"/><Relationship Id="rId311" Type="http://schemas.openxmlformats.org/officeDocument/2006/relationships/image" Target="../media/image1745.png"/><Relationship Id="rId353" Type="http://schemas.openxmlformats.org/officeDocument/2006/relationships/image" Target="../media/image1766.png"/><Relationship Id="rId395" Type="http://schemas.openxmlformats.org/officeDocument/2006/relationships/image" Target="../media/image1787.png"/><Relationship Id="rId409" Type="http://schemas.openxmlformats.org/officeDocument/2006/relationships/image" Target="../media/image1794.png"/><Relationship Id="rId560" Type="http://schemas.openxmlformats.org/officeDocument/2006/relationships/customXml" Target="../ink/ink695.xml"/><Relationship Id="rId92" Type="http://schemas.openxmlformats.org/officeDocument/2006/relationships/image" Target="../media/image1637.png"/><Relationship Id="rId213" Type="http://schemas.openxmlformats.org/officeDocument/2006/relationships/customXml" Target="../ink/ink520.xml"/><Relationship Id="rId420" Type="http://schemas.openxmlformats.org/officeDocument/2006/relationships/customXml" Target="../ink/ink624.xml"/><Relationship Id="rId616" Type="http://schemas.openxmlformats.org/officeDocument/2006/relationships/image" Target="../media/image1896.png"/><Relationship Id="rId658" Type="http://schemas.openxmlformats.org/officeDocument/2006/relationships/image" Target="../media/image1917.png"/><Relationship Id="rId255" Type="http://schemas.openxmlformats.org/officeDocument/2006/relationships/customXml" Target="../ink/ink541.xml"/><Relationship Id="rId297" Type="http://schemas.openxmlformats.org/officeDocument/2006/relationships/customXml" Target="../ink/ink562.xml"/><Relationship Id="rId462" Type="http://schemas.openxmlformats.org/officeDocument/2006/relationships/customXml" Target="../ink/ink645.xml"/><Relationship Id="rId518" Type="http://schemas.openxmlformats.org/officeDocument/2006/relationships/customXml" Target="../ink/ink674.xml"/><Relationship Id="rId115" Type="http://schemas.openxmlformats.org/officeDocument/2006/relationships/customXml" Target="../ink/ink471.xml"/><Relationship Id="rId157" Type="http://schemas.openxmlformats.org/officeDocument/2006/relationships/customXml" Target="../ink/ink492.xml"/><Relationship Id="rId322" Type="http://schemas.openxmlformats.org/officeDocument/2006/relationships/customXml" Target="../ink/ink575.xml"/><Relationship Id="rId364" Type="http://schemas.openxmlformats.org/officeDocument/2006/relationships/customXml" Target="../ink/ink596.xml"/><Relationship Id="rId61" Type="http://schemas.openxmlformats.org/officeDocument/2006/relationships/customXml" Target="../ink/ink444.xml"/><Relationship Id="rId199" Type="http://schemas.openxmlformats.org/officeDocument/2006/relationships/customXml" Target="../ink/ink513.xml"/><Relationship Id="rId571" Type="http://schemas.openxmlformats.org/officeDocument/2006/relationships/image" Target="../media/image1874.png"/><Relationship Id="rId627" Type="http://schemas.openxmlformats.org/officeDocument/2006/relationships/customXml" Target="../ink/ink729.xml"/><Relationship Id="rId669" Type="http://schemas.openxmlformats.org/officeDocument/2006/relationships/customXml" Target="../ink/ink750.xml"/><Relationship Id="rId19" Type="http://schemas.openxmlformats.org/officeDocument/2006/relationships/customXml" Target="../ink/ink423.xml"/><Relationship Id="rId224" Type="http://schemas.openxmlformats.org/officeDocument/2006/relationships/image" Target="../media/image1702.png"/><Relationship Id="rId266" Type="http://schemas.openxmlformats.org/officeDocument/2006/relationships/image" Target="../media/image1723.png"/><Relationship Id="rId431" Type="http://schemas.openxmlformats.org/officeDocument/2006/relationships/image" Target="../media/image1805.png"/><Relationship Id="rId473" Type="http://schemas.openxmlformats.org/officeDocument/2006/relationships/customXml" Target="../ink/ink651.xml"/><Relationship Id="rId529" Type="http://schemas.openxmlformats.org/officeDocument/2006/relationships/image" Target="../media/image1853.png"/><Relationship Id="rId680" Type="http://schemas.openxmlformats.org/officeDocument/2006/relationships/image" Target="../media/image1599.png"/><Relationship Id="rId30" Type="http://schemas.openxmlformats.org/officeDocument/2006/relationships/image" Target="../media/image1606.png"/><Relationship Id="rId126" Type="http://schemas.openxmlformats.org/officeDocument/2006/relationships/image" Target="../media/image1654.png"/><Relationship Id="rId168" Type="http://schemas.openxmlformats.org/officeDocument/2006/relationships/image" Target="../media/image1674.png"/><Relationship Id="rId333" Type="http://schemas.openxmlformats.org/officeDocument/2006/relationships/image" Target="../media/image1756.png"/><Relationship Id="rId540" Type="http://schemas.openxmlformats.org/officeDocument/2006/relationships/customXml" Target="../ink/ink685.xml"/><Relationship Id="rId72" Type="http://schemas.openxmlformats.org/officeDocument/2006/relationships/image" Target="../media/image1627.png"/><Relationship Id="rId375" Type="http://schemas.openxmlformats.org/officeDocument/2006/relationships/image" Target="../media/image1777.png"/><Relationship Id="rId582" Type="http://schemas.openxmlformats.org/officeDocument/2006/relationships/customXml" Target="../ink/ink706.xml"/><Relationship Id="rId638" Type="http://schemas.openxmlformats.org/officeDocument/2006/relationships/image" Target="../media/image1907.png"/><Relationship Id="rId3" Type="http://schemas.openxmlformats.org/officeDocument/2006/relationships/oleObject" Target="../embeddings/oleObject1.bin"/><Relationship Id="rId235" Type="http://schemas.openxmlformats.org/officeDocument/2006/relationships/customXml" Target="../ink/ink531.xml"/><Relationship Id="rId277" Type="http://schemas.openxmlformats.org/officeDocument/2006/relationships/customXml" Target="../ink/ink552.xml"/><Relationship Id="rId400" Type="http://schemas.openxmlformats.org/officeDocument/2006/relationships/customXml" Target="../ink/ink614.xml"/><Relationship Id="rId442" Type="http://schemas.openxmlformats.org/officeDocument/2006/relationships/customXml" Target="../ink/ink635.xml"/><Relationship Id="rId484" Type="http://schemas.openxmlformats.org/officeDocument/2006/relationships/image" Target="../media/image1831.png"/><Relationship Id="rId137" Type="http://schemas.openxmlformats.org/officeDocument/2006/relationships/customXml" Target="../ink/ink482.xml"/><Relationship Id="rId302" Type="http://schemas.openxmlformats.org/officeDocument/2006/relationships/image" Target="../media/image1741.png"/><Relationship Id="rId344" Type="http://schemas.openxmlformats.org/officeDocument/2006/relationships/customXml" Target="../ink/ink586.xml"/><Relationship Id="rId41" Type="http://schemas.openxmlformats.org/officeDocument/2006/relationships/customXml" Target="../ink/ink434.xml"/><Relationship Id="rId83" Type="http://schemas.openxmlformats.org/officeDocument/2006/relationships/customXml" Target="../ink/ink455.xml"/><Relationship Id="rId179" Type="http://schemas.openxmlformats.org/officeDocument/2006/relationships/customXml" Target="../ink/ink503.xml"/><Relationship Id="rId386" Type="http://schemas.openxmlformats.org/officeDocument/2006/relationships/customXml" Target="../ink/ink607.xml"/><Relationship Id="rId551" Type="http://schemas.openxmlformats.org/officeDocument/2006/relationships/image" Target="../media/image1864.png"/><Relationship Id="rId593" Type="http://schemas.openxmlformats.org/officeDocument/2006/relationships/image" Target="../media/image1885.png"/><Relationship Id="rId607" Type="http://schemas.openxmlformats.org/officeDocument/2006/relationships/customXml" Target="../ink/ink719.xml"/><Relationship Id="rId649" Type="http://schemas.openxmlformats.org/officeDocument/2006/relationships/customXml" Target="../ink/ink740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46" Type="http://schemas.openxmlformats.org/officeDocument/2006/relationships/image" Target="../media/image1713.png"/><Relationship Id="rId288" Type="http://schemas.openxmlformats.org/officeDocument/2006/relationships/image" Target="../media/image1734.png"/><Relationship Id="rId411" Type="http://schemas.openxmlformats.org/officeDocument/2006/relationships/image" Target="../media/image1795.png"/><Relationship Id="rId453" Type="http://schemas.openxmlformats.org/officeDocument/2006/relationships/image" Target="../media/image1816.png"/><Relationship Id="rId509" Type="http://schemas.openxmlformats.org/officeDocument/2006/relationships/customXml" Target="../ink/ink669.xml"/><Relationship Id="rId660" Type="http://schemas.openxmlformats.org/officeDocument/2006/relationships/image" Target="../media/image1918.png"/><Relationship Id="rId106" Type="http://schemas.openxmlformats.org/officeDocument/2006/relationships/image" Target="../media/image1644.png"/><Relationship Id="rId313" Type="http://schemas.openxmlformats.org/officeDocument/2006/relationships/image" Target="../media/image1746.png"/><Relationship Id="rId495" Type="http://schemas.openxmlformats.org/officeDocument/2006/relationships/customXml" Target="../ink/ink662.xml"/><Relationship Id="rId10" Type="http://schemas.openxmlformats.org/officeDocument/2006/relationships/image" Target="../media/image5.wmf"/><Relationship Id="rId52" Type="http://schemas.openxmlformats.org/officeDocument/2006/relationships/image" Target="../media/image1617.png"/><Relationship Id="rId94" Type="http://schemas.openxmlformats.org/officeDocument/2006/relationships/image" Target="../media/image1638.png"/><Relationship Id="rId148" Type="http://schemas.openxmlformats.org/officeDocument/2006/relationships/image" Target="../media/image1664.png"/><Relationship Id="rId355" Type="http://schemas.openxmlformats.org/officeDocument/2006/relationships/image" Target="../media/image1767.png"/><Relationship Id="rId397" Type="http://schemas.openxmlformats.org/officeDocument/2006/relationships/image" Target="../media/image1788.png"/><Relationship Id="rId520" Type="http://schemas.openxmlformats.org/officeDocument/2006/relationships/customXml" Target="../ink/ink675.xml"/><Relationship Id="rId562" Type="http://schemas.openxmlformats.org/officeDocument/2006/relationships/customXml" Target="../ink/ink696.xml"/><Relationship Id="rId618" Type="http://schemas.openxmlformats.org/officeDocument/2006/relationships/image" Target="../media/image1897.png"/><Relationship Id="rId215" Type="http://schemas.openxmlformats.org/officeDocument/2006/relationships/customXml" Target="../ink/ink521.xml"/><Relationship Id="rId257" Type="http://schemas.openxmlformats.org/officeDocument/2006/relationships/customXml" Target="../ink/ink542.xml"/><Relationship Id="rId422" Type="http://schemas.openxmlformats.org/officeDocument/2006/relationships/customXml" Target="../ink/ink625.xml"/><Relationship Id="rId464" Type="http://schemas.openxmlformats.org/officeDocument/2006/relationships/customXml" Target="../ink/ink646.xml"/><Relationship Id="rId299" Type="http://schemas.openxmlformats.org/officeDocument/2006/relationships/customXml" Target="../ink/ink563.xml"/><Relationship Id="rId63" Type="http://schemas.openxmlformats.org/officeDocument/2006/relationships/customXml" Target="../ink/ink445.xml"/><Relationship Id="rId159" Type="http://schemas.openxmlformats.org/officeDocument/2006/relationships/customXml" Target="../ink/ink493.xml"/><Relationship Id="rId366" Type="http://schemas.openxmlformats.org/officeDocument/2006/relationships/customXml" Target="../ink/ink597.xml"/><Relationship Id="rId573" Type="http://schemas.openxmlformats.org/officeDocument/2006/relationships/image" Target="../media/image1875.png"/><Relationship Id="rId226" Type="http://schemas.openxmlformats.org/officeDocument/2006/relationships/image" Target="../media/image1703.png"/><Relationship Id="rId433" Type="http://schemas.openxmlformats.org/officeDocument/2006/relationships/image" Target="../media/image1806.png"/><Relationship Id="rId640" Type="http://schemas.openxmlformats.org/officeDocument/2006/relationships/image" Target="../media/image1908.png"/><Relationship Id="rId74" Type="http://schemas.openxmlformats.org/officeDocument/2006/relationships/image" Target="../media/image1628.png"/><Relationship Id="rId377" Type="http://schemas.openxmlformats.org/officeDocument/2006/relationships/image" Target="../media/image1778.png"/><Relationship Id="rId500" Type="http://schemas.openxmlformats.org/officeDocument/2006/relationships/image" Target="../media/image1839.png"/><Relationship Id="rId584" Type="http://schemas.openxmlformats.org/officeDocument/2006/relationships/customXml" Target="../ink/ink707.xml"/><Relationship Id="rId5" Type="http://schemas.openxmlformats.org/officeDocument/2006/relationships/oleObject" Target="../embeddings/oleObject2.bin"/><Relationship Id="rId237" Type="http://schemas.openxmlformats.org/officeDocument/2006/relationships/customXml" Target="../ink/ink532.xml"/><Relationship Id="rId444" Type="http://schemas.openxmlformats.org/officeDocument/2006/relationships/customXml" Target="../ink/ink636.xml"/><Relationship Id="rId651" Type="http://schemas.openxmlformats.org/officeDocument/2006/relationships/customXml" Target="../ink/ink741.xml"/><Relationship Id="rId290" Type="http://schemas.openxmlformats.org/officeDocument/2006/relationships/image" Target="../media/image1735.png"/><Relationship Id="rId304" Type="http://schemas.openxmlformats.org/officeDocument/2006/relationships/image" Target="../media/image1742.png"/><Relationship Id="rId388" Type="http://schemas.openxmlformats.org/officeDocument/2006/relationships/customXml" Target="../ink/ink608.xml"/><Relationship Id="rId511" Type="http://schemas.openxmlformats.org/officeDocument/2006/relationships/customXml" Target="../ink/ink670.xml"/><Relationship Id="rId609" Type="http://schemas.openxmlformats.org/officeDocument/2006/relationships/customXml" Target="../ink/ink720.xml"/><Relationship Id="rId85" Type="http://schemas.openxmlformats.org/officeDocument/2006/relationships/customXml" Target="../ink/ink456.xml"/><Relationship Id="rId150" Type="http://schemas.openxmlformats.org/officeDocument/2006/relationships/image" Target="../media/image1665.png"/><Relationship Id="rId595" Type="http://schemas.openxmlformats.org/officeDocument/2006/relationships/image" Target="../media/image1886.png"/><Relationship Id="rId248" Type="http://schemas.openxmlformats.org/officeDocument/2006/relationships/image" Target="../media/image1714.png"/><Relationship Id="rId455" Type="http://schemas.openxmlformats.org/officeDocument/2006/relationships/image" Target="../media/image1817.png"/><Relationship Id="rId662" Type="http://schemas.openxmlformats.org/officeDocument/2006/relationships/image" Target="../media/image1919.png"/><Relationship Id="rId12" Type="http://schemas.openxmlformats.org/officeDocument/2006/relationships/image" Target="../media/image6.wmf"/><Relationship Id="rId108" Type="http://schemas.openxmlformats.org/officeDocument/2006/relationships/image" Target="../media/image1645.png"/><Relationship Id="rId315" Type="http://schemas.openxmlformats.org/officeDocument/2006/relationships/image" Target="../media/image1747.png"/><Relationship Id="rId522" Type="http://schemas.openxmlformats.org/officeDocument/2006/relationships/customXml" Target="../ink/ink676.xml"/><Relationship Id="rId96" Type="http://schemas.openxmlformats.org/officeDocument/2006/relationships/image" Target="../media/image1639.png"/><Relationship Id="rId161" Type="http://schemas.openxmlformats.org/officeDocument/2006/relationships/customXml" Target="../ink/ink494.xml"/><Relationship Id="rId399" Type="http://schemas.openxmlformats.org/officeDocument/2006/relationships/image" Target="../media/image1789.png"/><Relationship Id="rId259" Type="http://schemas.openxmlformats.org/officeDocument/2006/relationships/customXml" Target="../ink/ink543.xml"/><Relationship Id="rId466" Type="http://schemas.openxmlformats.org/officeDocument/2006/relationships/customXml" Target="../ink/ink647.xml"/><Relationship Id="rId673" Type="http://schemas.openxmlformats.org/officeDocument/2006/relationships/customXml" Target="../ink/ink752.xml"/><Relationship Id="rId23" Type="http://schemas.openxmlformats.org/officeDocument/2006/relationships/customXml" Target="../ink/ink425.xml"/><Relationship Id="rId119" Type="http://schemas.openxmlformats.org/officeDocument/2006/relationships/customXml" Target="../ink/ink473.xml"/><Relationship Id="rId326" Type="http://schemas.openxmlformats.org/officeDocument/2006/relationships/customXml" Target="../ink/ink577.xml"/><Relationship Id="rId533" Type="http://schemas.openxmlformats.org/officeDocument/2006/relationships/image" Target="../media/image1855.png"/><Relationship Id="rId172" Type="http://schemas.openxmlformats.org/officeDocument/2006/relationships/image" Target="../media/image1676.png"/><Relationship Id="rId477" Type="http://schemas.openxmlformats.org/officeDocument/2006/relationships/customXml" Target="../ink/ink653.xml"/><Relationship Id="rId600" Type="http://schemas.openxmlformats.org/officeDocument/2006/relationships/image" Target="../media/image1888.png"/><Relationship Id="rId684" Type="http://schemas.openxmlformats.org/officeDocument/2006/relationships/image" Target="../media/image10.png"/><Relationship Id="rId337" Type="http://schemas.openxmlformats.org/officeDocument/2006/relationships/image" Target="../media/image1758.png"/><Relationship Id="rId34" Type="http://schemas.openxmlformats.org/officeDocument/2006/relationships/image" Target="../media/image1608.png"/><Relationship Id="rId544" Type="http://schemas.openxmlformats.org/officeDocument/2006/relationships/customXml" Target="../ink/ink687.xml"/><Relationship Id="rId183" Type="http://schemas.openxmlformats.org/officeDocument/2006/relationships/customXml" Target="../ink/ink505.xml"/><Relationship Id="rId390" Type="http://schemas.openxmlformats.org/officeDocument/2006/relationships/customXml" Target="../ink/ink609.xml"/><Relationship Id="rId404" Type="http://schemas.openxmlformats.org/officeDocument/2006/relationships/customXml" Target="../ink/ink616.xml"/><Relationship Id="rId611" Type="http://schemas.openxmlformats.org/officeDocument/2006/relationships/customXml" Target="../ink/ink721.xml"/><Relationship Id="rId250" Type="http://schemas.openxmlformats.org/officeDocument/2006/relationships/image" Target="../media/image1715.png"/><Relationship Id="rId488" Type="http://schemas.openxmlformats.org/officeDocument/2006/relationships/image" Target="../media/image1833.png"/><Relationship Id="rId45" Type="http://schemas.openxmlformats.org/officeDocument/2006/relationships/customXml" Target="../ink/ink436.xml"/><Relationship Id="rId110" Type="http://schemas.openxmlformats.org/officeDocument/2006/relationships/image" Target="../media/image1646.png"/><Relationship Id="rId348" Type="http://schemas.openxmlformats.org/officeDocument/2006/relationships/customXml" Target="../ink/ink588.xml"/><Relationship Id="rId555" Type="http://schemas.openxmlformats.org/officeDocument/2006/relationships/image" Target="../media/image1866.png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415" Type="http://schemas.openxmlformats.org/officeDocument/2006/relationships/image" Target="../media/image1797.png"/><Relationship Id="rId622" Type="http://schemas.openxmlformats.org/officeDocument/2006/relationships/image" Target="../media/image1899.png"/><Relationship Id="rId261" Type="http://schemas.openxmlformats.org/officeDocument/2006/relationships/customXml" Target="../ink/ink544.xml"/><Relationship Id="rId499" Type="http://schemas.openxmlformats.org/officeDocument/2006/relationships/customXml" Target="../ink/ink664.xml"/><Relationship Id="rId56" Type="http://schemas.openxmlformats.org/officeDocument/2006/relationships/image" Target="../media/image1619.png"/><Relationship Id="rId359" Type="http://schemas.openxmlformats.org/officeDocument/2006/relationships/image" Target="../media/image1769.png"/><Relationship Id="rId566" Type="http://schemas.openxmlformats.org/officeDocument/2006/relationships/customXml" Target="../ink/ink698.xml"/><Relationship Id="rId121" Type="http://schemas.openxmlformats.org/officeDocument/2006/relationships/customXml" Target="../ink/ink474.xml"/><Relationship Id="rId219" Type="http://schemas.openxmlformats.org/officeDocument/2006/relationships/customXml" Target="../ink/ink523.xml"/><Relationship Id="rId426" Type="http://schemas.openxmlformats.org/officeDocument/2006/relationships/customXml" Target="../ink/ink627.xml"/><Relationship Id="rId633" Type="http://schemas.openxmlformats.org/officeDocument/2006/relationships/customXml" Target="../ink/ink732.xml"/><Relationship Id="rId67" Type="http://schemas.openxmlformats.org/officeDocument/2006/relationships/customXml" Target="../ink/ink447.xml"/><Relationship Id="rId272" Type="http://schemas.openxmlformats.org/officeDocument/2006/relationships/image" Target="../media/image1726.png"/><Relationship Id="rId577" Type="http://schemas.openxmlformats.org/officeDocument/2006/relationships/image" Target="../media/image1877.png"/><Relationship Id="rId132" Type="http://schemas.openxmlformats.org/officeDocument/2006/relationships/image" Target="../media/image1657.png"/><Relationship Id="rId437" Type="http://schemas.openxmlformats.org/officeDocument/2006/relationships/image" Target="../media/image1808.png"/><Relationship Id="rId644" Type="http://schemas.openxmlformats.org/officeDocument/2006/relationships/image" Target="../media/image1910.png"/><Relationship Id="rId283" Type="http://schemas.openxmlformats.org/officeDocument/2006/relationships/customXml" Target="../ink/ink555.xml"/><Relationship Id="rId490" Type="http://schemas.openxmlformats.org/officeDocument/2006/relationships/image" Target="../media/image1834.png"/><Relationship Id="rId504" Type="http://schemas.openxmlformats.org/officeDocument/2006/relationships/image" Target="../media/image1841.png"/><Relationship Id="rId78" Type="http://schemas.openxmlformats.org/officeDocument/2006/relationships/image" Target="../media/image1630.png"/><Relationship Id="rId143" Type="http://schemas.openxmlformats.org/officeDocument/2006/relationships/customXml" Target="../ink/ink485.xml"/><Relationship Id="rId350" Type="http://schemas.openxmlformats.org/officeDocument/2006/relationships/customXml" Target="../ink/ink589.xml"/><Relationship Id="rId588" Type="http://schemas.openxmlformats.org/officeDocument/2006/relationships/customXml" Target="../ink/ink709.xml"/><Relationship Id="rId9" Type="http://schemas.openxmlformats.org/officeDocument/2006/relationships/oleObject" Target="../embeddings/oleObject4.bin"/><Relationship Id="rId210" Type="http://schemas.openxmlformats.org/officeDocument/2006/relationships/image" Target="../media/image1695.png"/><Relationship Id="rId448" Type="http://schemas.openxmlformats.org/officeDocument/2006/relationships/customXml" Target="../ink/ink638.xml"/><Relationship Id="rId655" Type="http://schemas.openxmlformats.org/officeDocument/2006/relationships/customXml" Target="../ink/ink743.xml"/><Relationship Id="rId294" Type="http://schemas.openxmlformats.org/officeDocument/2006/relationships/image" Target="../media/image1737.png"/><Relationship Id="rId308" Type="http://schemas.openxmlformats.org/officeDocument/2006/relationships/image" Target="../media/image1744.png"/><Relationship Id="rId515" Type="http://schemas.openxmlformats.org/officeDocument/2006/relationships/customXml" Target="../ink/ink672.xml"/><Relationship Id="rId89" Type="http://schemas.openxmlformats.org/officeDocument/2006/relationships/customXml" Target="../ink/ink458.xml"/><Relationship Id="rId154" Type="http://schemas.openxmlformats.org/officeDocument/2006/relationships/image" Target="../media/image1667.png"/><Relationship Id="rId361" Type="http://schemas.openxmlformats.org/officeDocument/2006/relationships/image" Target="../media/image1770.png"/><Relationship Id="rId599" Type="http://schemas.openxmlformats.org/officeDocument/2006/relationships/customXml" Target="../ink/ink715.xml"/><Relationship Id="rId459" Type="http://schemas.openxmlformats.org/officeDocument/2006/relationships/image" Target="../media/image1819.png"/><Relationship Id="rId666" Type="http://schemas.openxmlformats.org/officeDocument/2006/relationships/image" Target="../media/image1921.png"/><Relationship Id="rId16" Type="http://schemas.openxmlformats.org/officeDocument/2006/relationships/image" Target="../media/image8.wmf"/><Relationship Id="rId221" Type="http://schemas.openxmlformats.org/officeDocument/2006/relationships/customXml" Target="../ink/ink524.xml"/><Relationship Id="rId319" Type="http://schemas.openxmlformats.org/officeDocument/2006/relationships/image" Target="../media/image1749.png"/><Relationship Id="rId526" Type="http://schemas.openxmlformats.org/officeDocument/2006/relationships/customXml" Target="../ink/ink678.xml"/><Relationship Id="rId165" Type="http://schemas.openxmlformats.org/officeDocument/2006/relationships/customXml" Target="../ink/ink496.xml"/><Relationship Id="rId372" Type="http://schemas.openxmlformats.org/officeDocument/2006/relationships/customXml" Target="../ink/ink600.xml"/><Relationship Id="rId677" Type="http://schemas.openxmlformats.org/officeDocument/2006/relationships/customXml" Target="../ink/ink754.xml"/><Relationship Id="rId232" Type="http://schemas.openxmlformats.org/officeDocument/2006/relationships/image" Target="../media/image1706.png"/><Relationship Id="rId27" Type="http://schemas.openxmlformats.org/officeDocument/2006/relationships/customXml" Target="../ink/ink427.xml"/><Relationship Id="rId537" Type="http://schemas.openxmlformats.org/officeDocument/2006/relationships/image" Target="../media/image1857.png"/><Relationship Id="rId80" Type="http://schemas.openxmlformats.org/officeDocument/2006/relationships/image" Target="../media/image1631.png"/><Relationship Id="rId176" Type="http://schemas.openxmlformats.org/officeDocument/2006/relationships/image" Target="../media/image1678.png"/><Relationship Id="rId383" Type="http://schemas.openxmlformats.org/officeDocument/2006/relationships/image" Target="../media/image1781.png"/><Relationship Id="rId590" Type="http://schemas.openxmlformats.org/officeDocument/2006/relationships/customXml" Target="../ink/ink710.xml"/><Relationship Id="rId604" Type="http://schemas.openxmlformats.org/officeDocument/2006/relationships/image" Target="../media/image1890.png"/><Relationship Id="rId243" Type="http://schemas.openxmlformats.org/officeDocument/2006/relationships/customXml" Target="../ink/ink535.xml"/><Relationship Id="rId450" Type="http://schemas.openxmlformats.org/officeDocument/2006/relationships/customXml" Target="../ink/ink639.xml"/><Relationship Id="rId38" Type="http://schemas.openxmlformats.org/officeDocument/2006/relationships/image" Target="../media/image1610.png"/><Relationship Id="rId103" Type="http://schemas.openxmlformats.org/officeDocument/2006/relationships/customXml" Target="../ink/ink465.xml"/><Relationship Id="rId310" Type="http://schemas.openxmlformats.org/officeDocument/2006/relationships/customXml" Target="../ink/ink569.xml"/><Relationship Id="rId548" Type="http://schemas.openxmlformats.org/officeDocument/2006/relationships/customXml" Target="../ink/ink689.xml"/><Relationship Id="rId91" Type="http://schemas.openxmlformats.org/officeDocument/2006/relationships/customXml" Target="../ink/ink459.xml"/><Relationship Id="rId187" Type="http://schemas.openxmlformats.org/officeDocument/2006/relationships/customXml" Target="../ink/ink507.xml"/><Relationship Id="rId394" Type="http://schemas.openxmlformats.org/officeDocument/2006/relationships/customXml" Target="../ink/ink611.xml"/><Relationship Id="rId408" Type="http://schemas.openxmlformats.org/officeDocument/2006/relationships/customXml" Target="../ink/ink618.xml"/><Relationship Id="rId615" Type="http://schemas.openxmlformats.org/officeDocument/2006/relationships/customXml" Target="../ink/ink72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10.xml"/><Relationship Id="rId21" Type="http://schemas.openxmlformats.org/officeDocument/2006/relationships/customXml" Target="../ink/ink762.xml"/><Relationship Id="rId63" Type="http://schemas.openxmlformats.org/officeDocument/2006/relationships/customXml" Target="../ink/ink783.xml"/><Relationship Id="rId159" Type="http://schemas.openxmlformats.org/officeDocument/2006/relationships/customXml" Target="../ink/ink831.xml"/><Relationship Id="rId170" Type="http://schemas.openxmlformats.org/officeDocument/2006/relationships/image" Target="../media/image1999.png"/><Relationship Id="rId226" Type="http://schemas.openxmlformats.org/officeDocument/2006/relationships/image" Target="../media/image2027.png"/><Relationship Id="rId268" Type="http://schemas.openxmlformats.org/officeDocument/2006/relationships/image" Target="../media/image2048.png"/><Relationship Id="rId32" Type="http://schemas.openxmlformats.org/officeDocument/2006/relationships/image" Target="../media/image1936.png"/><Relationship Id="rId74" Type="http://schemas.openxmlformats.org/officeDocument/2006/relationships/image" Target="../media/image1957.png"/><Relationship Id="rId128" Type="http://schemas.openxmlformats.org/officeDocument/2006/relationships/image" Target="../media/image1984.png"/><Relationship Id="rId5" Type="http://schemas.openxmlformats.org/officeDocument/2006/relationships/oleObject" Target="../embeddings/oleObject10.bin"/><Relationship Id="rId181" Type="http://schemas.openxmlformats.org/officeDocument/2006/relationships/customXml" Target="../ink/ink842.xml"/><Relationship Id="rId237" Type="http://schemas.openxmlformats.org/officeDocument/2006/relationships/customXml" Target="../ink/ink870.xml"/><Relationship Id="rId279" Type="http://schemas.openxmlformats.org/officeDocument/2006/relationships/image" Target="../media/image2053.png"/><Relationship Id="rId43" Type="http://schemas.openxmlformats.org/officeDocument/2006/relationships/customXml" Target="../ink/ink773.xml"/><Relationship Id="rId139" Type="http://schemas.openxmlformats.org/officeDocument/2006/relationships/customXml" Target="../ink/ink821.xml"/><Relationship Id="rId85" Type="http://schemas.openxmlformats.org/officeDocument/2006/relationships/customXml" Target="../ink/ink794.xml"/><Relationship Id="rId150" Type="http://schemas.openxmlformats.org/officeDocument/2006/relationships/image" Target="../media/image1995.png"/><Relationship Id="rId192" Type="http://schemas.openxmlformats.org/officeDocument/2006/relationships/image" Target="../media/image2010.png"/><Relationship Id="rId206" Type="http://schemas.openxmlformats.org/officeDocument/2006/relationships/image" Target="../media/image2017.png"/><Relationship Id="rId248" Type="http://schemas.openxmlformats.org/officeDocument/2006/relationships/image" Target="../media/image2038.png"/><Relationship Id="rId269" Type="http://schemas.openxmlformats.org/officeDocument/2006/relationships/customXml" Target="../ink/ink886.xml"/><Relationship Id="rId12" Type="http://schemas.openxmlformats.org/officeDocument/2006/relationships/image" Target="../media/image16.wmf"/><Relationship Id="rId33" Type="http://schemas.openxmlformats.org/officeDocument/2006/relationships/customXml" Target="../ink/ink768.xml"/><Relationship Id="rId108" Type="http://schemas.openxmlformats.org/officeDocument/2006/relationships/image" Target="../media/image1974.png"/><Relationship Id="rId129" Type="http://schemas.openxmlformats.org/officeDocument/2006/relationships/customXml" Target="../ink/ink816.xml"/><Relationship Id="rId280" Type="http://schemas.openxmlformats.org/officeDocument/2006/relationships/customXml" Target="../ink/ink892.xml"/><Relationship Id="rId54" Type="http://schemas.openxmlformats.org/officeDocument/2006/relationships/image" Target="../media/image1947.png"/><Relationship Id="rId75" Type="http://schemas.openxmlformats.org/officeDocument/2006/relationships/customXml" Target="../ink/ink789.xml"/><Relationship Id="rId96" Type="http://schemas.openxmlformats.org/officeDocument/2006/relationships/image" Target="../media/image1968.png"/><Relationship Id="rId140" Type="http://schemas.openxmlformats.org/officeDocument/2006/relationships/image" Target="../media/image1990.png"/><Relationship Id="rId161" Type="http://schemas.openxmlformats.org/officeDocument/2006/relationships/customXml" Target="../ink/ink832.xml"/><Relationship Id="rId182" Type="http://schemas.openxmlformats.org/officeDocument/2006/relationships/image" Target="../media/image2005.png"/><Relationship Id="rId217" Type="http://schemas.openxmlformats.org/officeDocument/2006/relationships/customXml" Target="../ink/ink860.xml"/><Relationship Id="rId6" Type="http://schemas.openxmlformats.org/officeDocument/2006/relationships/image" Target="../media/image13.wmf"/><Relationship Id="rId238" Type="http://schemas.openxmlformats.org/officeDocument/2006/relationships/image" Target="../media/image2033.png"/><Relationship Id="rId259" Type="http://schemas.openxmlformats.org/officeDocument/2006/relationships/customXml" Target="../ink/ink881.xml"/><Relationship Id="rId23" Type="http://schemas.openxmlformats.org/officeDocument/2006/relationships/customXml" Target="../ink/ink763.xml"/><Relationship Id="rId119" Type="http://schemas.openxmlformats.org/officeDocument/2006/relationships/customXml" Target="../ink/ink811.xml"/><Relationship Id="rId270" Type="http://schemas.openxmlformats.org/officeDocument/2006/relationships/image" Target="../media/image2049.png"/><Relationship Id="rId44" Type="http://schemas.openxmlformats.org/officeDocument/2006/relationships/image" Target="../media/image1942.png"/><Relationship Id="rId65" Type="http://schemas.openxmlformats.org/officeDocument/2006/relationships/customXml" Target="../ink/ink784.xml"/><Relationship Id="rId86" Type="http://schemas.openxmlformats.org/officeDocument/2006/relationships/image" Target="../media/image1963.png"/><Relationship Id="rId130" Type="http://schemas.openxmlformats.org/officeDocument/2006/relationships/image" Target="../media/image1985.png"/><Relationship Id="rId151" Type="http://schemas.openxmlformats.org/officeDocument/2006/relationships/customXml" Target="../ink/ink827.xml"/><Relationship Id="rId172" Type="http://schemas.openxmlformats.org/officeDocument/2006/relationships/image" Target="../media/image2000.png"/><Relationship Id="rId193" Type="http://schemas.openxmlformats.org/officeDocument/2006/relationships/customXml" Target="../ink/ink848.xml"/><Relationship Id="rId207" Type="http://schemas.openxmlformats.org/officeDocument/2006/relationships/customXml" Target="../ink/ink855.xml"/><Relationship Id="rId228" Type="http://schemas.openxmlformats.org/officeDocument/2006/relationships/image" Target="../media/image2028.png"/><Relationship Id="rId249" Type="http://schemas.openxmlformats.org/officeDocument/2006/relationships/customXml" Target="../ink/ink876.xml"/><Relationship Id="rId13" Type="http://schemas.openxmlformats.org/officeDocument/2006/relationships/oleObject" Target="../embeddings/oleObject14.bin"/><Relationship Id="rId109" Type="http://schemas.openxmlformats.org/officeDocument/2006/relationships/customXml" Target="../ink/ink806.xml"/><Relationship Id="rId260" Type="http://schemas.openxmlformats.org/officeDocument/2006/relationships/image" Target="../media/image2044.png"/><Relationship Id="rId281" Type="http://schemas.openxmlformats.org/officeDocument/2006/relationships/image" Target="../media/image2054.png"/><Relationship Id="rId34" Type="http://schemas.openxmlformats.org/officeDocument/2006/relationships/image" Target="../media/image1937.png"/><Relationship Id="rId55" Type="http://schemas.openxmlformats.org/officeDocument/2006/relationships/customXml" Target="../ink/ink779.xml"/><Relationship Id="rId76" Type="http://schemas.openxmlformats.org/officeDocument/2006/relationships/image" Target="../media/image1958.png"/><Relationship Id="rId97" Type="http://schemas.openxmlformats.org/officeDocument/2006/relationships/customXml" Target="../ink/ink800.xml"/><Relationship Id="rId120" Type="http://schemas.openxmlformats.org/officeDocument/2006/relationships/image" Target="../media/image1980.png"/><Relationship Id="rId141" Type="http://schemas.openxmlformats.org/officeDocument/2006/relationships/customXml" Target="../ink/ink822.xml"/><Relationship Id="rId7" Type="http://schemas.openxmlformats.org/officeDocument/2006/relationships/oleObject" Target="../embeddings/oleObject11.bin"/><Relationship Id="rId162" Type="http://schemas.openxmlformats.org/officeDocument/2006/relationships/image" Target="../media/image1925.png"/><Relationship Id="rId183" Type="http://schemas.openxmlformats.org/officeDocument/2006/relationships/customXml" Target="../ink/ink843.xml"/><Relationship Id="rId218" Type="http://schemas.openxmlformats.org/officeDocument/2006/relationships/image" Target="../media/image2023.png"/><Relationship Id="rId239" Type="http://schemas.openxmlformats.org/officeDocument/2006/relationships/customXml" Target="../ink/ink871.xml"/><Relationship Id="rId250" Type="http://schemas.openxmlformats.org/officeDocument/2006/relationships/image" Target="../media/image2039.png"/><Relationship Id="rId271" Type="http://schemas.openxmlformats.org/officeDocument/2006/relationships/customXml" Target="../ink/ink887.xml"/><Relationship Id="rId24" Type="http://schemas.openxmlformats.org/officeDocument/2006/relationships/image" Target="../media/image1932.png"/><Relationship Id="rId45" Type="http://schemas.openxmlformats.org/officeDocument/2006/relationships/customXml" Target="../ink/ink774.xml"/><Relationship Id="rId66" Type="http://schemas.openxmlformats.org/officeDocument/2006/relationships/image" Target="../media/image1953.png"/><Relationship Id="rId87" Type="http://schemas.openxmlformats.org/officeDocument/2006/relationships/customXml" Target="../ink/ink795.xml"/><Relationship Id="rId110" Type="http://schemas.openxmlformats.org/officeDocument/2006/relationships/image" Target="../media/image1975.png"/><Relationship Id="rId131" Type="http://schemas.openxmlformats.org/officeDocument/2006/relationships/customXml" Target="../ink/ink817.xml"/><Relationship Id="rId152" Type="http://schemas.openxmlformats.org/officeDocument/2006/relationships/image" Target="../media/image1996.png"/><Relationship Id="rId173" Type="http://schemas.openxmlformats.org/officeDocument/2006/relationships/customXml" Target="../ink/ink838.xml"/><Relationship Id="rId194" Type="http://schemas.openxmlformats.org/officeDocument/2006/relationships/image" Target="../media/image2011.png"/><Relationship Id="rId208" Type="http://schemas.openxmlformats.org/officeDocument/2006/relationships/image" Target="../media/image2018.png"/><Relationship Id="rId229" Type="http://schemas.openxmlformats.org/officeDocument/2006/relationships/customXml" Target="../ink/ink866.xml"/><Relationship Id="rId240" Type="http://schemas.openxmlformats.org/officeDocument/2006/relationships/image" Target="../media/image2034.png"/><Relationship Id="rId261" Type="http://schemas.openxmlformats.org/officeDocument/2006/relationships/customXml" Target="../ink/ink882.xml"/><Relationship Id="rId14" Type="http://schemas.openxmlformats.org/officeDocument/2006/relationships/image" Target="../media/image17.wmf"/><Relationship Id="rId35" Type="http://schemas.openxmlformats.org/officeDocument/2006/relationships/customXml" Target="../ink/ink769.xml"/><Relationship Id="rId56" Type="http://schemas.openxmlformats.org/officeDocument/2006/relationships/image" Target="../media/image1948.png"/><Relationship Id="rId77" Type="http://schemas.openxmlformats.org/officeDocument/2006/relationships/customXml" Target="../ink/ink790.xml"/><Relationship Id="rId100" Type="http://schemas.openxmlformats.org/officeDocument/2006/relationships/image" Target="../media/image1970.png"/><Relationship Id="rId282" Type="http://schemas.openxmlformats.org/officeDocument/2006/relationships/customXml" Target="../ink/ink893.xml"/><Relationship Id="rId8" Type="http://schemas.openxmlformats.org/officeDocument/2006/relationships/image" Target="../media/image14.wmf"/><Relationship Id="rId98" Type="http://schemas.openxmlformats.org/officeDocument/2006/relationships/image" Target="../media/image1969.png"/><Relationship Id="rId121" Type="http://schemas.openxmlformats.org/officeDocument/2006/relationships/customXml" Target="../ink/ink812.xml"/><Relationship Id="rId142" Type="http://schemas.openxmlformats.org/officeDocument/2006/relationships/image" Target="../media/image1991.png"/><Relationship Id="rId163" Type="http://schemas.openxmlformats.org/officeDocument/2006/relationships/customXml" Target="../ink/ink833.xml"/><Relationship Id="rId184" Type="http://schemas.openxmlformats.org/officeDocument/2006/relationships/image" Target="../media/image2006.png"/><Relationship Id="rId219" Type="http://schemas.openxmlformats.org/officeDocument/2006/relationships/customXml" Target="../ink/ink861.xml"/><Relationship Id="rId230" Type="http://schemas.openxmlformats.org/officeDocument/2006/relationships/image" Target="../media/image2029.png"/><Relationship Id="rId251" Type="http://schemas.openxmlformats.org/officeDocument/2006/relationships/customXml" Target="../ink/ink877.xml"/><Relationship Id="rId25" Type="http://schemas.openxmlformats.org/officeDocument/2006/relationships/customXml" Target="../ink/ink764.xml"/><Relationship Id="rId46" Type="http://schemas.openxmlformats.org/officeDocument/2006/relationships/image" Target="../media/image1943.png"/><Relationship Id="rId67" Type="http://schemas.openxmlformats.org/officeDocument/2006/relationships/customXml" Target="../ink/ink785.xml"/><Relationship Id="rId272" Type="http://schemas.openxmlformats.org/officeDocument/2006/relationships/image" Target="../media/image2050.png"/><Relationship Id="rId88" Type="http://schemas.openxmlformats.org/officeDocument/2006/relationships/image" Target="../media/image1964.png"/><Relationship Id="rId111" Type="http://schemas.openxmlformats.org/officeDocument/2006/relationships/customXml" Target="../ink/ink807.xml"/><Relationship Id="rId132" Type="http://schemas.openxmlformats.org/officeDocument/2006/relationships/image" Target="../media/image1986.png"/><Relationship Id="rId153" Type="http://schemas.openxmlformats.org/officeDocument/2006/relationships/customXml" Target="../ink/ink828.xml"/><Relationship Id="rId174" Type="http://schemas.openxmlformats.org/officeDocument/2006/relationships/image" Target="../media/image2001.png"/><Relationship Id="rId195" Type="http://schemas.openxmlformats.org/officeDocument/2006/relationships/customXml" Target="../ink/ink849.xml"/><Relationship Id="rId209" Type="http://schemas.openxmlformats.org/officeDocument/2006/relationships/customXml" Target="../ink/ink856.xml"/><Relationship Id="rId220" Type="http://schemas.openxmlformats.org/officeDocument/2006/relationships/image" Target="../media/image2024.png"/><Relationship Id="rId241" Type="http://schemas.openxmlformats.org/officeDocument/2006/relationships/customXml" Target="../ink/ink872.xml"/><Relationship Id="rId15" Type="http://schemas.openxmlformats.org/officeDocument/2006/relationships/customXml" Target="../ink/ink759.xml"/><Relationship Id="rId36" Type="http://schemas.openxmlformats.org/officeDocument/2006/relationships/image" Target="../media/image1938.png"/><Relationship Id="rId57" Type="http://schemas.openxmlformats.org/officeDocument/2006/relationships/customXml" Target="../ink/ink780.xml"/><Relationship Id="rId262" Type="http://schemas.openxmlformats.org/officeDocument/2006/relationships/image" Target="../media/image2045.png"/><Relationship Id="rId283" Type="http://schemas.openxmlformats.org/officeDocument/2006/relationships/image" Target="../media/image2055.png"/><Relationship Id="rId78" Type="http://schemas.openxmlformats.org/officeDocument/2006/relationships/image" Target="../media/image1959.png"/><Relationship Id="rId99" Type="http://schemas.openxmlformats.org/officeDocument/2006/relationships/customXml" Target="../ink/ink801.xml"/><Relationship Id="rId101" Type="http://schemas.openxmlformats.org/officeDocument/2006/relationships/customXml" Target="../ink/ink802.xml"/><Relationship Id="rId122" Type="http://schemas.openxmlformats.org/officeDocument/2006/relationships/image" Target="../media/image1981.png"/><Relationship Id="rId143" Type="http://schemas.openxmlformats.org/officeDocument/2006/relationships/customXml" Target="../ink/ink823.xml"/><Relationship Id="rId164" Type="http://schemas.openxmlformats.org/officeDocument/2006/relationships/image" Target="../media/image1926.png"/><Relationship Id="rId185" Type="http://schemas.openxmlformats.org/officeDocument/2006/relationships/customXml" Target="../ink/ink844.xml"/><Relationship Id="rId9" Type="http://schemas.openxmlformats.org/officeDocument/2006/relationships/oleObject" Target="../embeddings/oleObject12.bin"/><Relationship Id="rId210" Type="http://schemas.openxmlformats.org/officeDocument/2006/relationships/image" Target="../media/image2019.png"/><Relationship Id="rId26" Type="http://schemas.openxmlformats.org/officeDocument/2006/relationships/image" Target="../media/image1933.png"/><Relationship Id="rId231" Type="http://schemas.openxmlformats.org/officeDocument/2006/relationships/customXml" Target="../ink/ink867.xml"/><Relationship Id="rId252" Type="http://schemas.openxmlformats.org/officeDocument/2006/relationships/image" Target="../media/image2040.png"/><Relationship Id="rId273" Type="http://schemas.openxmlformats.org/officeDocument/2006/relationships/customXml" Target="../ink/ink888.xml"/><Relationship Id="rId47" Type="http://schemas.openxmlformats.org/officeDocument/2006/relationships/customXml" Target="../ink/ink775.xml"/><Relationship Id="rId68" Type="http://schemas.openxmlformats.org/officeDocument/2006/relationships/image" Target="../media/image1954.png"/><Relationship Id="rId89" Type="http://schemas.openxmlformats.org/officeDocument/2006/relationships/customXml" Target="../ink/ink796.xml"/><Relationship Id="rId112" Type="http://schemas.openxmlformats.org/officeDocument/2006/relationships/image" Target="../media/image1976.png"/><Relationship Id="rId133" Type="http://schemas.openxmlformats.org/officeDocument/2006/relationships/customXml" Target="../ink/ink818.xml"/><Relationship Id="rId154" Type="http://schemas.openxmlformats.org/officeDocument/2006/relationships/image" Target="../media/image1997.png"/><Relationship Id="rId175" Type="http://schemas.openxmlformats.org/officeDocument/2006/relationships/customXml" Target="../ink/ink839.xml"/><Relationship Id="rId196" Type="http://schemas.openxmlformats.org/officeDocument/2006/relationships/image" Target="../media/image2012.png"/><Relationship Id="rId200" Type="http://schemas.openxmlformats.org/officeDocument/2006/relationships/image" Target="../media/image2014.png"/><Relationship Id="rId16" Type="http://schemas.openxmlformats.org/officeDocument/2006/relationships/image" Target="../media/image1928.png"/><Relationship Id="rId221" Type="http://schemas.openxmlformats.org/officeDocument/2006/relationships/customXml" Target="../ink/ink862.xml"/><Relationship Id="rId242" Type="http://schemas.openxmlformats.org/officeDocument/2006/relationships/image" Target="../media/image2035.png"/><Relationship Id="rId263" Type="http://schemas.openxmlformats.org/officeDocument/2006/relationships/customXml" Target="../ink/ink883.xml"/><Relationship Id="rId284" Type="http://schemas.openxmlformats.org/officeDocument/2006/relationships/customXml" Target="../ink/ink894.xml"/><Relationship Id="rId37" Type="http://schemas.openxmlformats.org/officeDocument/2006/relationships/customXml" Target="../ink/ink770.xml"/><Relationship Id="rId58" Type="http://schemas.openxmlformats.org/officeDocument/2006/relationships/image" Target="../media/image1949.png"/><Relationship Id="rId79" Type="http://schemas.openxmlformats.org/officeDocument/2006/relationships/customXml" Target="../ink/ink791.xml"/><Relationship Id="rId102" Type="http://schemas.openxmlformats.org/officeDocument/2006/relationships/image" Target="../media/image1971.png"/><Relationship Id="rId123" Type="http://schemas.openxmlformats.org/officeDocument/2006/relationships/customXml" Target="../ink/ink813.xml"/><Relationship Id="rId144" Type="http://schemas.openxmlformats.org/officeDocument/2006/relationships/image" Target="../media/image1992.png"/><Relationship Id="rId90" Type="http://schemas.openxmlformats.org/officeDocument/2006/relationships/image" Target="../media/image1965.png"/><Relationship Id="rId165" Type="http://schemas.openxmlformats.org/officeDocument/2006/relationships/customXml" Target="../ink/ink834.xml"/><Relationship Id="rId186" Type="http://schemas.openxmlformats.org/officeDocument/2006/relationships/image" Target="../media/image2007.png"/><Relationship Id="rId211" Type="http://schemas.openxmlformats.org/officeDocument/2006/relationships/customXml" Target="../ink/ink857.xml"/><Relationship Id="rId232" Type="http://schemas.openxmlformats.org/officeDocument/2006/relationships/image" Target="../media/image2030.png"/><Relationship Id="rId253" Type="http://schemas.openxmlformats.org/officeDocument/2006/relationships/customXml" Target="../ink/ink878.xml"/><Relationship Id="rId274" Type="http://schemas.openxmlformats.org/officeDocument/2006/relationships/customXml" Target="../ink/ink889.xml"/><Relationship Id="rId27" Type="http://schemas.openxmlformats.org/officeDocument/2006/relationships/customXml" Target="../ink/ink765.xml"/><Relationship Id="rId48" Type="http://schemas.openxmlformats.org/officeDocument/2006/relationships/image" Target="../media/image1944.png"/><Relationship Id="rId69" Type="http://schemas.openxmlformats.org/officeDocument/2006/relationships/customXml" Target="../ink/ink786.xml"/><Relationship Id="rId113" Type="http://schemas.openxmlformats.org/officeDocument/2006/relationships/customXml" Target="../ink/ink808.xml"/><Relationship Id="rId134" Type="http://schemas.openxmlformats.org/officeDocument/2006/relationships/image" Target="../media/image1987.png"/><Relationship Id="rId80" Type="http://schemas.openxmlformats.org/officeDocument/2006/relationships/image" Target="../media/image1960.png"/><Relationship Id="rId155" Type="http://schemas.openxmlformats.org/officeDocument/2006/relationships/customXml" Target="../ink/ink829.xml"/><Relationship Id="rId176" Type="http://schemas.openxmlformats.org/officeDocument/2006/relationships/image" Target="../media/image2002.png"/><Relationship Id="rId197" Type="http://schemas.openxmlformats.org/officeDocument/2006/relationships/customXml" Target="../ink/ink850.xml"/><Relationship Id="rId201" Type="http://schemas.openxmlformats.org/officeDocument/2006/relationships/customXml" Target="../ink/ink852.xml"/><Relationship Id="rId222" Type="http://schemas.openxmlformats.org/officeDocument/2006/relationships/image" Target="../media/image2025.png"/><Relationship Id="rId243" Type="http://schemas.openxmlformats.org/officeDocument/2006/relationships/customXml" Target="../ink/ink873.xml"/><Relationship Id="rId264" Type="http://schemas.openxmlformats.org/officeDocument/2006/relationships/image" Target="../media/image2046.png"/><Relationship Id="rId285" Type="http://schemas.openxmlformats.org/officeDocument/2006/relationships/image" Target="../media/image2056.png"/><Relationship Id="rId17" Type="http://schemas.openxmlformats.org/officeDocument/2006/relationships/customXml" Target="../ink/ink760.xml"/><Relationship Id="rId38" Type="http://schemas.openxmlformats.org/officeDocument/2006/relationships/image" Target="../media/image1939.png"/><Relationship Id="rId59" Type="http://schemas.openxmlformats.org/officeDocument/2006/relationships/customXml" Target="../ink/ink781.xml"/><Relationship Id="rId103" Type="http://schemas.openxmlformats.org/officeDocument/2006/relationships/customXml" Target="../ink/ink803.xml"/><Relationship Id="rId124" Type="http://schemas.openxmlformats.org/officeDocument/2006/relationships/image" Target="../media/image1982.png"/><Relationship Id="rId70" Type="http://schemas.openxmlformats.org/officeDocument/2006/relationships/image" Target="../media/image1955.png"/><Relationship Id="rId91" Type="http://schemas.openxmlformats.org/officeDocument/2006/relationships/customXml" Target="../ink/ink797.xml"/><Relationship Id="rId145" Type="http://schemas.openxmlformats.org/officeDocument/2006/relationships/customXml" Target="../ink/ink824.xml"/><Relationship Id="rId166" Type="http://schemas.openxmlformats.org/officeDocument/2006/relationships/image" Target="../media/image1927.png"/><Relationship Id="rId187" Type="http://schemas.openxmlformats.org/officeDocument/2006/relationships/customXml" Target="../ink/ink845.xml"/><Relationship Id="rId1" Type="http://schemas.openxmlformats.org/officeDocument/2006/relationships/vmlDrawing" Target="../drawings/vmlDrawing2.vml"/><Relationship Id="rId212" Type="http://schemas.openxmlformats.org/officeDocument/2006/relationships/image" Target="../media/image2020.png"/><Relationship Id="rId233" Type="http://schemas.openxmlformats.org/officeDocument/2006/relationships/customXml" Target="../ink/ink868.xml"/><Relationship Id="rId254" Type="http://schemas.openxmlformats.org/officeDocument/2006/relationships/image" Target="../media/image2041.png"/><Relationship Id="rId28" Type="http://schemas.openxmlformats.org/officeDocument/2006/relationships/image" Target="../media/image1934.png"/><Relationship Id="rId49" Type="http://schemas.openxmlformats.org/officeDocument/2006/relationships/customXml" Target="../ink/ink776.xml"/><Relationship Id="rId114" Type="http://schemas.openxmlformats.org/officeDocument/2006/relationships/image" Target="../media/image1977.png"/><Relationship Id="rId275" Type="http://schemas.openxmlformats.org/officeDocument/2006/relationships/image" Target="../media/image2051.png"/><Relationship Id="rId60" Type="http://schemas.openxmlformats.org/officeDocument/2006/relationships/image" Target="../media/image1950.png"/><Relationship Id="rId81" Type="http://schemas.openxmlformats.org/officeDocument/2006/relationships/customXml" Target="../ink/ink792.xml"/><Relationship Id="rId135" Type="http://schemas.openxmlformats.org/officeDocument/2006/relationships/customXml" Target="../ink/ink819.xml"/><Relationship Id="rId156" Type="http://schemas.openxmlformats.org/officeDocument/2006/relationships/image" Target="../media/image1922.png"/><Relationship Id="rId177" Type="http://schemas.openxmlformats.org/officeDocument/2006/relationships/customXml" Target="../ink/ink840.xml"/><Relationship Id="rId198" Type="http://schemas.openxmlformats.org/officeDocument/2006/relationships/image" Target="../media/image2013.png"/><Relationship Id="rId202" Type="http://schemas.openxmlformats.org/officeDocument/2006/relationships/image" Target="../media/image2015.png"/><Relationship Id="rId223" Type="http://schemas.openxmlformats.org/officeDocument/2006/relationships/customXml" Target="../ink/ink863.xml"/><Relationship Id="rId244" Type="http://schemas.openxmlformats.org/officeDocument/2006/relationships/image" Target="../media/image2036.png"/><Relationship Id="rId18" Type="http://schemas.openxmlformats.org/officeDocument/2006/relationships/image" Target="../media/image1929.png"/><Relationship Id="rId39" Type="http://schemas.openxmlformats.org/officeDocument/2006/relationships/customXml" Target="../ink/ink771.xml"/><Relationship Id="rId265" Type="http://schemas.openxmlformats.org/officeDocument/2006/relationships/customXml" Target="../ink/ink884.xml"/><Relationship Id="rId286" Type="http://schemas.openxmlformats.org/officeDocument/2006/relationships/customXml" Target="../ink/ink895.xml"/><Relationship Id="rId50" Type="http://schemas.openxmlformats.org/officeDocument/2006/relationships/image" Target="../media/image1945.png"/><Relationship Id="rId104" Type="http://schemas.openxmlformats.org/officeDocument/2006/relationships/image" Target="../media/image1972.png"/><Relationship Id="rId125" Type="http://schemas.openxmlformats.org/officeDocument/2006/relationships/customXml" Target="../ink/ink814.xml"/><Relationship Id="rId146" Type="http://schemas.openxmlformats.org/officeDocument/2006/relationships/image" Target="../media/image1993.png"/><Relationship Id="rId167" Type="http://schemas.openxmlformats.org/officeDocument/2006/relationships/customXml" Target="../ink/ink835.xml"/><Relationship Id="rId188" Type="http://schemas.openxmlformats.org/officeDocument/2006/relationships/image" Target="../media/image2008.png"/><Relationship Id="rId71" Type="http://schemas.openxmlformats.org/officeDocument/2006/relationships/customXml" Target="../ink/ink787.xml"/><Relationship Id="rId92" Type="http://schemas.openxmlformats.org/officeDocument/2006/relationships/image" Target="../media/image1966.png"/><Relationship Id="rId213" Type="http://schemas.openxmlformats.org/officeDocument/2006/relationships/customXml" Target="../ink/ink858.xml"/><Relationship Id="rId234" Type="http://schemas.openxmlformats.org/officeDocument/2006/relationships/image" Target="../media/image2031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766.xml"/><Relationship Id="rId255" Type="http://schemas.openxmlformats.org/officeDocument/2006/relationships/customXml" Target="../ink/ink879.xml"/><Relationship Id="rId276" Type="http://schemas.openxmlformats.org/officeDocument/2006/relationships/customXml" Target="../ink/ink890.xml"/><Relationship Id="rId40" Type="http://schemas.openxmlformats.org/officeDocument/2006/relationships/image" Target="../media/image1940.png"/><Relationship Id="rId115" Type="http://schemas.openxmlformats.org/officeDocument/2006/relationships/customXml" Target="../ink/ink809.xml"/><Relationship Id="rId136" Type="http://schemas.openxmlformats.org/officeDocument/2006/relationships/image" Target="../media/image1988.png"/><Relationship Id="rId157" Type="http://schemas.openxmlformats.org/officeDocument/2006/relationships/customXml" Target="../ink/ink830.xml"/><Relationship Id="rId178" Type="http://schemas.openxmlformats.org/officeDocument/2006/relationships/image" Target="../media/image2003.png"/><Relationship Id="rId61" Type="http://schemas.openxmlformats.org/officeDocument/2006/relationships/customXml" Target="../ink/ink782.xml"/><Relationship Id="rId82" Type="http://schemas.openxmlformats.org/officeDocument/2006/relationships/image" Target="../media/image1961.png"/><Relationship Id="rId199" Type="http://schemas.openxmlformats.org/officeDocument/2006/relationships/customXml" Target="../ink/ink851.xml"/><Relationship Id="rId203" Type="http://schemas.openxmlformats.org/officeDocument/2006/relationships/customXml" Target="../ink/ink853.xml"/><Relationship Id="rId19" Type="http://schemas.openxmlformats.org/officeDocument/2006/relationships/customXml" Target="../ink/ink761.xml"/><Relationship Id="rId224" Type="http://schemas.openxmlformats.org/officeDocument/2006/relationships/image" Target="../media/image2026.png"/><Relationship Id="rId245" Type="http://schemas.openxmlformats.org/officeDocument/2006/relationships/customXml" Target="../ink/ink874.xml"/><Relationship Id="rId266" Type="http://schemas.openxmlformats.org/officeDocument/2006/relationships/image" Target="../media/image2047.png"/><Relationship Id="rId287" Type="http://schemas.openxmlformats.org/officeDocument/2006/relationships/image" Target="../media/image2057.png"/><Relationship Id="rId30" Type="http://schemas.openxmlformats.org/officeDocument/2006/relationships/image" Target="../media/image1935.png"/><Relationship Id="rId105" Type="http://schemas.openxmlformats.org/officeDocument/2006/relationships/customXml" Target="../ink/ink804.xml"/><Relationship Id="rId126" Type="http://schemas.openxmlformats.org/officeDocument/2006/relationships/image" Target="../media/image1983.png"/><Relationship Id="rId147" Type="http://schemas.openxmlformats.org/officeDocument/2006/relationships/customXml" Target="../ink/ink825.xml"/><Relationship Id="rId168" Type="http://schemas.openxmlformats.org/officeDocument/2006/relationships/image" Target="../media/image1998.png"/><Relationship Id="rId51" Type="http://schemas.openxmlformats.org/officeDocument/2006/relationships/customXml" Target="../ink/ink777.xml"/><Relationship Id="rId72" Type="http://schemas.openxmlformats.org/officeDocument/2006/relationships/image" Target="../media/image1956.png"/><Relationship Id="rId93" Type="http://schemas.openxmlformats.org/officeDocument/2006/relationships/customXml" Target="../ink/ink798.xml"/><Relationship Id="rId189" Type="http://schemas.openxmlformats.org/officeDocument/2006/relationships/customXml" Target="../ink/ink846.xml"/><Relationship Id="rId3" Type="http://schemas.openxmlformats.org/officeDocument/2006/relationships/oleObject" Target="../embeddings/oleObject9.bin"/><Relationship Id="rId214" Type="http://schemas.openxmlformats.org/officeDocument/2006/relationships/image" Target="../media/image2021.png"/><Relationship Id="rId235" Type="http://schemas.openxmlformats.org/officeDocument/2006/relationships/customXml" Target="../ink/ink869.xml"/><Relationship Id="rId256" Type="http://schemas.openxmlformats.org/officeDocument/2006/relationships/image" Target="../media/image2042.png"/><Relationship Id="rId277" Type="http://schemas.openxmlformats.org/officeDocument/2006/relationships/image" Target="../media/image2052.png"/><Relationship Id="rId116" Type="http://schemas.openxmlformats.org/officeDocument/2006/relationships/image" Target="../media/image1978.png"/><Relationship Id="rId137" Type="http://schemas.openxmlformats.org/officeDocument/2006/relationships/customXml" Target="../ink/ink820.xml"/><Relationship Id="rId158" Type="http://schemas.openxmlformats.org/officeDocument/2006/relationships/image" Target="../media/image1923.png"/><Relationship Id="rId20" Type="http://schemas.openxmlformats.org/officeDocument/2006/relationships/image" Target="../media/image1930.png"/><Relationship Id="rId41" Type="http://schemas.openxmlformats.org/officeDocument/2006/relationships/customXml" Target="../ink/ink772.xml"/><Relationship Id="rId62" Type="http://schemas.openxmlformats.org/officeDocument/2006/relationships/image" Target="../media/image1951.png"/><Relationship Id="rId83" Type="http://schemas.openxmlformats.org/officeDocument/2006/relationships/customXml" Target="../ink/ink793.xml"/><Relationship Id="rId179" Type="http://schemas.openxmlformats.org/officeDocument/2006/relationships/customXml" Target="../ink/ink841.xml"/><Relationship Id="rId190" Type="http://schemas.openxmlformats.org/officeDocument/2006/relationships/image" Target="../media/image2009.png"/><Relationship Id="rId204" Type="http://schemas.openxmlformats.org/officeDocument/2006/relationships/image" Target="../media/image2016.png"/><Relationship Id="rId225" Type="http://schemas.openxmlformats.org/officeDocument/2006/relationships/customXml" Target="../ink/ink864.xml"/><Relationship Id="rId246" Type="http://schemas.openxmlformats.org/officeDocument/2006/relationships/image" Target="../media/image2037.png"/><Relationship Id="rId267" Type="http://schemas.openxmlformats.org/officeDocument/2006/relationships/customXml" Target="../ink/ink885.xml"/><Relationship Id="rId288" Type="http://schemas.openxmlformats.org/officeDocument/2006/relationships/customXml" Target="../ink/ink896.xml"/><Relationship Id="rId106" Type="http://schemas.openxmlformats.org/officeDocument/2006/relationships/image" Target="../media/image1973.png"/><Relationship Id="rId127" Type="http://schemas.openxmlformats.org/officeDocument/2006/relationships/customXml" Target="../ink/ink815.xml"/><Relationship Id="rId10" Type="http://schemas.openxmlformats.org/officeDocument/2006/relationships/image" Target="../media/image15.wmf"/><Relationship Id="rId31" Type="http://schemas.openxmlformats.org/officeDocument/2006/relationships/customXml" Target="../ink/ink767.xml"/><Relationship Id="rId52" Type="http://schemas.openxmlformats.org/officeDocument/2006/relationships/image" Target="../media/image1946.png"/><Relationship Id="rId73" Type="http://schemas.openxmlformats.org/officeDocument/2006/relationships/customXml" Target="../ink/ink788.xml"/><Relationship Id="rId94" Type="http://schemas.openxmlformats.org/officeDocument/2006/relationships/image" Target="../media/image1967.png"/><Relationship Id="rId148" Type="http://schemas.openxmlformats.org/officeDocument/2006/relationships/image" Target="../media/image1994.png"/><Relationship Id="rId169" Type="http://schemas.openxmlformats.org/officeDocument/2006/relationships/customXml" Target="../ink/ink836.xml"/><Relationship Id="rId4" Type="http://schemas.openxmlformats.org/officeDocument/2006/relationships/image" Target="../media/image12.wmf"/><Relationship Id="rId180" Type="http://schemas.openxmlformats.org/officeDocument/2006/relationships/image" Target="../media/image2004.png"/><Relationship Id="rId215" Type="http://schemas.openxmlformats.org/officeDocument/2006/relationships/customXml" Target="../ink/ink859.xml"/><Relationship Id="rId236" Type="http://schemas.openxmlformats.org/officeDocument/2006/relationships/image" Target="../media/image2032.png"/><Relationship Id="rId257" Type="http://schemas.openxmlformats.org/officeDocument/2006/relationships/customXml" Target="../ink/ink880.xml"/><Relationship Id="rId278" Type="http://schemas.openxmlformats.org/officeDocument/2006/relationships/customXml" Target="../ink/ink891.xml"/><Relationship Id="rId42" Type="http://schemas.openxmlformats.org/officeDocument/2006/relationships/image" Target="../media/image1941.png"/><Relationship Id="rId84" Type="http://schemas.openxmlformats.org/officeDocument/2006/relationships/image" Target="../media/image1962.png"/><Relationship Id="rId138" Type="http://schemas.openxmlformats.org/officeDocument/2006/relationships/image" Target="../media/image1989.png"/><Relationship Id="rId191" Type="http://schemas.openxmlformats.org/officeDocument/2006/relationships/customXml" Target="../ink/ink847.xml"/><Relationship Id="rId205" Type="http://schemas.openxmlformats.org/officeDocument/2006/relationships/customXml" Target="../ink/ink854.xml"/><Relationship Id="rId247" Type="http://schemas.openxmlformats.org/officeDocument/2006/relationships/customXml" Target="../ink/ink875.xml"/><Relationship Id="rId107" Type="http://schemas.openxmlformats.org/officeDocument/2006/relationships/customXml" Target="../ink/ink805.xml"/><Relationship Id="rId289" Type="http://schemas.openxmlformats.org/officeDocument/2006/relationships/image" Target="../media/image2058.png"/><Relationship Id="rId11" Type="http://schemas.openxmlformats.org/officeDocument/2006/relationships/oleObject" Target="../embeddings/oleObject13.bin"/><Relationship Id="rId53" Type="http://schemas.openxmlformats.org/officeDocument/2006/relationships/customXml" Target="../ink/ink778.xml"/><Relationship Id="rId149" Type="http://schemas.openxmlformats.org/officeDocument/2006/relationships/customXml" Target="../ink/ink826.xml"/><Relationship Id="rId95" Type="http://schemas.openxmlformats.org/officeDocument/2006/relationships/customXml" Target="../ink/ink799.xml"/><Relationship Id="rId160" Type="http://schemas.openxmlformats.org/officeDocument/2006/relationships/image" Target="../media/image1924.png"/><Relationship Id="rId216" Type="http://schemas.openxmlformats.org/officeDocument/2006/relationships/image" Target="../media/image2022.png"/><Relationship Id="rId258" Type="http://schemas.openxmlformats.org/officeDocument/2006/relationships/image" Target="../media/image2043.png"/><Relationship Id="rId22" Type="http://schemas.openxmlformats.org/officeDocument/2006/relationships/image" Target="../media/image1931.png"/><Relationship Id="rId64" Type="http://schemas.openxmlformats.org/officeDocument/2006/relationships/image" Target="../media/image1952.png"/><Relationship Id="rId118" Type="http://schemas.openxmlformats.org/officeDocument/2006/relationships/image" Target="../media/image1979.png"/><Relationship Id="rId171" Type="http://schemas.openxmlformats.org/officeDocument/2006/relationships/customXml" Target="../ink/ink837.xml"/><Relationship Id="rId227" Type="http://schemas.openxmlformats.org/officeDocument/2006/relationships/customXml" Target="../ink/ink865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902.xml"/><Relationship Id="rId18" Type="http://schemas.openxmlformats.org/officeDocument/2006/relationships/image" Target="../media/image20050.png"/><Relationship Id="rId26" Type="http://schemas.openxmlformats.org/officeDocument/2006/relationships/image" Target="../media/image20090.png"/><Relationship Id="rId39" Type="http://schemas.openxmlformats.org/officeDocument/2006/relationships/customXml" Target="../ink/ink915.xml"/><Relationship Id="rId21" Type="http://schemas.openxmlformats.org/officeDocument/2006/relationships/customXml" Target="../ink/ink906.xml"/><Relationship Id="rId34" Type="http://schemas.openxmlformats.org/officeDocument/2006/relationships/image" Target="../media/image20130.png"/><Relationship Id="rId42" Type="http://schemas.openxmlformats.org/officeDocument/2006/relationships/image" Target="../media/image20170.png"/><Relationship Id="rId47" Type="http://schemas.openxmlformats.org/officeDocument/2006/relationships/customXml" Target="../ink/ink919.xml"/><Relationship Id="rId50" Type="http://schemas.openxmlformats.org/officeDocument/2006/relationships/image" Target="../media/image20210.png"/><Relationship Id="rId55" Type="http://schemas.openxmlformats.org/officeDocument/2006/relationships/customXml" Target="../ink/ink923.xml"/><Relationship Id="rId7" Type="http://schemas.openxmlformats.org/officeDocument/2006/relationships/customXml" Target="../ink/ink899.xml"/><Relationship Id="rId2" Type="http://schemas.openxmlformats.org/officeDocument/2006/relationships/image" Target="NULL"/><Relationship Id="rId16" Type="http://schemas.openxmlformats.org/officeDocument/2006/relationships/image" Target="../media/image20040.png"/><Relationship Id="rId29" Type="http://schemas.openxmlformats.org/officeDocument/2006/relationships/customXml" Target="../ink/ink910.xml"/><Relationship Id="rId11" Type="http://schemas.openxmlformats.org/officeDocument/2006/relationships/customXml" Target="../ink/ink901.xml"/><Relationship Id="rId24" Type="http://schemas.openxmlformats.org/officeDocument/2006/relationships/image" Target="../media/image20080.png"/><Relationship Id="rId32" Type="http://schemas.openxmlformats.org/officeDocument/2006/relationships/image" Target="../media/image20120.png"/><Relationship Id="rId37" Type="http://schemas.openxmlformats.org/officeDocument/2006/relationships/customXml" Target="../ink/ink914.xml"/><Relationship Id="rId40" Type="http://schemas.openxmlformats.org/officeDocument/2006/relationships/image" Target="../media/image20160.png"/><Relationship Id="rId45" Type="http://schemas.openxmlformats.org/officeDocument/2006/relationships/customXml" Target="../ink/ink918.xml"/><Relationship Id="rId53" Type="http://schemas.openxmlformats.org/officeDocument/2006/relationships/customXml" Target="../ink/ink922.xml"/><Relationship Id="rId58" Type="http://schemas.openxmlformats.org/officeDocument/2006/relationships/image" Target="../media/image20250.png"/><Relationship Id="rId5" Type="http://schemas.openxmlformats.org/officeDocument/2006/relationships/customXml" Target="../ink/ink898.xml"/><Relationship Id="rId61" Type="http://schemas.openxmlformats.org/officeDocument/2006/relationships/customXml" Target="../ink/ink926.xml"/><Relationship Id="rId19" Type="http://schemas.openxmlformats.org/officeDocument/2006/relationships/customXml" Target="../ink/ink905.xml"/><Relationship Id="rId14" Type="http://schemas.openxmlformats.org/officeDocument/2006/relationships/image" Target="../media/image20030.png"/><Relationship Id="rId22" Type="http://schemas.openxmlformats.org/officeDocument/2006/relationships/image" Target="../media/image20070.png"/><Relationship Id="rId27" Type="http://schemas.openxmlformats.org/officeDocument/2006/relationships/customXml" Target="../ink/ink909.xml"/><Relationship Id="rId30" Type="http://schemas.openxmlformats.org/officeDocument/2006/relationships/image" Target="../media/image20110.png"/><Relationship Id="rId35" Type="http://schemas.openxmlformats.org/officeDocument/2006/relationships/customXml" Target="../ink/ink913.xml"/><Relationship Id="rId43" Type="http://schemas.openxmlformats.org/officeDocument/2006/relationships/customXml" Target="../ink/ink917.xml"/><Relationship Id="rId48" Type="http://schemas.openxmlformats.org/officeDocument/2006/relationships/image" Target="../media/image20200.png"/><Relationship Id="rId56" Type="http://schemas.openxmlformats.org/officeDocument/2006/relationships/image" Target="../media/image20240.png"/><Relationship Id="rId8" Type="http://schemas.openxmlformats.org/officeDocument/2006/relationships/image" Target="../media/image20000.png"/><Relationship Id="rId51" Type="http://schemas.openxmlformats.org/officeDocument/2006/relationships/customXml" Target="../ink/ink921.xml"/><Relationship Id="rId3" Type="http://schemas.openxmlformats.org/officeDocument/2006/relationships/customXml" Target="../ink/ink897.xml"/><Relationship Id="rId12" Type="http://schemas.openxmlformats.org/officeDocument/2006/relationships/image" Target="../media/image20020.png"/><Relationship Id="rId17" Type="http://schemas.openxmlformats.org/officeDocument/2006/relationships/customXml" Target="../ink/ink904.xml"/><Relationship Id="rId25" Type="http://schemas.openxmlformats.org/officeDocument/2006/relationships/customXml" Target="../ink/ink908.xml"/><Relationship Id="rId33" Type="http://schemas.openxmlformats.org/officeDocument/2006/relationships/customXml" Target="../ink/ink912.xml"/><Relationship Id="rId38" Type="http://schemas.openxmlformats.org/officeDocument/2006/relationships/image" Target="../media/image20150.png"/><Relationship Id="rId46" Type="http://schemas.openxmlformats.org/officeDocument/2006/relationships/image" Target="../media/image20190.png"/><Relationship Id="rId59" Type="http://schemas.openxmlformats.org/officeDocument/2006/relationships/customXml" Target="../ink/ink925.xml"/><Relationship Id="rId20" Type="http://schemas.openxmlformats.org/officeDocument/2006/relationships/image" Target="../media/image20060.png"/><Relationship Id="rId41" Type="http://schemas.openxmlformats.org/officeDocument/2006/relationships/customXml" Target="../ink/ink916.xml"/><Relationship Id="rId54" Type="http://schemas.openxmlformats.org/officeDocument/2006/relationships/image" Target="../media/image20230.png"/><Relationship Id="rId62" Type="http://schemas.openxmlformats.org/officeDocument/2006/relationships/image" Target="../media/image202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90.png"/><Relationship Id="rId15" Type="http://schemas.openxmlformats.org/officeDocument/2006/relationships/customXml" Target="../ink/ink903.xml"/><Relationship Id="rId23" Type="http://schemas.openxmlformats.org/officeDocument/2006/relationships/customXml" Target="../ink/ink907.xml"/><Relationship Id="rId28" Type="http://schemas.openxmlformats.org/officeDocument/2006/relationships/image" Target="../media/image20100.png"/><Relationship Id="rId36" Type="http://schemas.openxmlformats.org/officeDocument/2006/relationships/image" Target="../media/image20140.png"/><Relationship Id="rId49" Type="http://schemas.openxmlformats.org/officeDocument/2006/relationships/customXml" Target="../ink/ink920.xml"/><Relationship Id="rId57" Type="http://schemas.openxmlformats.org/officeDocument/2006/relationships/customXml" Target="../ink/ink924.xml"/><Relationship Id="rId10" Type="http://schemas.openxmlformats.org/officeDocument/2006/relationships/image" Target="../media/image20010.png"/><Relationship Id="rId31" Type="http://schemas.openxmlformats.org/officeDocument/2006/relationships/customXml" Target="../ink/ink911.xml"/><Relationship Id="rId44" Type="http://schemas.openxmlformats.org/officeDocument/2006/relationships/image" Target="../media/image20180.png"/><Relationship Id="rId52" Type="http://schemas.openxmlformats.org/officeDocument/2006/relationships/image" Target="../media/image20220.png"/><Relationship Id="rId60" Type="http://schemas.openxmlformats.org/officeDocument/2006/relationships/image" Target="../media/image20260.png"/><Relationship Id="rId4" Type="http://schemas.openxmlformats.org/officeDocument/2006/relationships/image" Target="../media/image19980.png"/><Relationship Id="rId9" Type="http://schemas.openxmlformats.org/officeDocument/2006/relationships/customXml" Target="../ink/ink90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3.png"/><Relationship Id="rId21" Type="http://schemas.openxmlformats.org/officeDocument/2006/relationships/customXml" Target="../ink/ink936.xml"/><Relationship Id="rId42" Type="http://schemas.openxmlformats.org/officeDocument/2006/relationships/image" Target="../media/image20460.png"/><Relationship Id="rId63" Type="http://schemas.openxmlformats.org/officeDocument/2006/relationships/customXml" Target="../ink/ink957.xml"/><Relationship Id="rId84" Type="http://schemas.openxmlformats.org/officeDocument/2006/relationships/image" Target="../media/image2067.png"/><Relationship Id="rId138" Type="http://schemas.openxmlformats.org/officeDocument/2006/relationships/customXml" Target="../ink/ink995.xml"/><Relationship Id="rId159" Type="http://schemas.openxmlformats.org/officeDocument/2006/relationships/image" Target="../media/image2104.png"/><Relationship Id="rId107" Type="http://schemas.openxmlformats.org/officeDocument/2006/relationships/image" Target="../media/image2078.png"/><Relationship Id="rId11" Type="http://schemas.openxmlformats.org/officeDocument/2006/relationships/customXml" Target="../ink/ink931.xml"/><Relationship Id="rId32" Type="http://schemas.openxmlformats.org/officeDocument/2006/relationships/image" Target="../media/image20410.png"/><Relationship Id="rId53" Type="http://schemas.openxmlformats.org/officeDocument/2006/relationships/customXml" Target="../ink/ink952.xml"/><Relationship Id="rId74" Type="http://schemas.openxmlformats.org/officeDocument/2006/relationships/image" Target="../media/image2062.png"/><Relationship Id="rId128" Type="http://schemas.openxmlformats.org/officeDocument/2006/relationships/customXml" Target="../ink/ink990.xml"/><Relationship Id="rId149" Type="http://schemas.openxmlformats.org/officeDocument/2006/relationships/image" Target="../media/image2099.png"/><Relationship Id="rId5" Type="http://schemas.openxmlformats.org/officeDocument/2006/relationships/customXml" Target="../ink/ink928.xml"/><Relationship Id="rId95" Type="http://schemas.openxmlformats.org/officeDocument/2006/relationships/customXml" Target="../ink/ink973.xml"/><Relationship Id="rId160" Type="http://schemas.openxmlformats.org/officeDocument/2006/relationships/customXml" Target="../ink/ink1006.xml"/><Relationship Id="rId22" Type="http://schemas.openxmlformats.org/officeDocument/2006/relationships/image" Target="../media/image20360.png"/><Relationship Id="rId43" Type="http://schemas.openxmlformats.org/officeDocument/2006/relationships/customXml" Target="../ink/ink947.xml"/><Relationship Id="rId64" Type="http://schemas.openxmlformats.org/officeDocument/2006/relationships/image" Target="../media/image20570.png"/><Relationship Id="rId118" Type="http://schemas.openxmlformats.org/officeDocument/2006/relationships/customXml" Target="../ink/ink985.xml"/><Relationship Id="rId139" Type="http://schemas.openxmlformats.org/officeDocument/2006/relationships/image" Target="../media/image2094.png"/><Relationship Id="rId85" Type="http://schemas.openxmlformats.org/officeDocument/2006/relationships/customXml" Target="../ink/ink968.xml"/><Relationship Id="rId150" Type="http://schemas.openxmlformats.org/officeDocument/2006/relationships/customXml" Target="../ink/ink1001.xml"/><Relationship Id="rId12" Type="http://schemas.openxmlformats.org/officeDocument/2006/relationships/image" Target="../media/image20320.png"/><Relationship Id="rId17" Type="http://schemas.openxmlformats.org/officeDocument/2006/relationships/customXml" Target="../ink/ink934.xml"/><Relationship Id="rId33" Type="http://schemas.openxmlformats.org/officeDocument/2006/relationships/customXml" Target="../ink/ink942.xml"/><Relationship Id="rId38" Type="http://schemas.openxmlformats.org/officeDocument/2006/relationships/image" Target="../media/image20440.png"/><Relationship Id="rId59" Type="http://schemas.openxmlformats.org/officeDocument/2006/relationships/customXml" Target="../ink/ink955.xml"/><Relationship Id="rId103" Type="http://schemas.openxmlformats.org/officeDocument/2006/relationships/image" Target="../media/image2076.png"/><Relationship Id="rId108" Type="http://schemas.openxmlformats.org/officeDocument/2006/relationships/customXml" Target="../ink/ink980.xml"/><Relationship Id="rId124" Type="http://schemas.openxmlformats.org/officeDocument/2006/relationships/customXml" Target="../ink/ink988.xml"/><Relationship Id="rId129" Type="http://schemas.openxmlformats.org/officeDocument/2006/relationships/image" Target="../media/image2089.png"/><Relationship Id="rId54" Type="http://schemas.openxmlformats.org/officeDocument/2006/relationships/image" Target="../media/image20520.png"/><Relationship Id="rId70" Type="http://schemas.openxmlformats.org/officeDocument/2006/relationships/image" Target="../media/image2060.png"/><Relationship Id="rId75" Type="http://schemas.openxmlformats.org/officeDocument/2006/relationships/customXml" Target="../ink/ink963.xml"/><Relationship Id="rId91" Type="http://schemas.openxmlformats.org/officeDocument/2006/relationships/customXml" Target="../ink/ink971.xml"/><Relationship Id="rId96" Type="http://schemas.openxmlformats.org/officeDocument/2006/relationships/customXml" Target="../ink/ink974.xml"/><Relationship Id="rId140" Type="http://schemas.openxmlformats.org/officeDocument/2006/relationships/customXml" Target="../ink/ink996.xml"/><Relationship Id="rId145" Type="http://schemas.openxmlformats.org/officeDocument/2006/relationships/image" Target="../media/image2097.png"/><Relationship Id="rId161" Type="http://schemas.openxmlformats.org/officeDocument/2006/relationships/image" Target="../media/image2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90.png"/><Relationship Id="rId23" Type="http://schemas.openxmlformats.org/officeDocument/2006/relationships/customXml" Target="../ink/ink937.xml"/><Relationship Id="rId28" Type="http://schemas.openxmlformats.org/officeDocument/2006/relationships/image" Target="../media/image20390.png"/><Relationship Id="rId49" Type="http://schemas.openxmlformats.org/officeDocument/2006/relationships/customXml" Target="../ink/ink950.xml"/><Relationship Id="rId114" Type="http://schemas.openxmlformats.org/officeDocument/2006/relationships/customXml" Target="../ink/ink983.xml"/><Relationship Id="rId119" Type="http://schemas.openxmlformats.org/officeDocument/2006/relationships/image" Target="../media/image2084.png"/><Relationship Id="rId44" Type="http://schemas.openxmlformats.org/officeDocument/2006/relationships/image" Target="../media/image20470.png"/><Relationship Id="rId60" Type="http://schemas.openxmlformats.org/officeDocument/2006/relationships/image" Target="../media/image20550.png"/><Relationship Id="rId65" Type="http://schemas.openxmlformats.org/officeDocument/2006/relationships/customXml" Target="../ink/ink958.xml"/><Relationship Id="rId81" Type="http://schemas.openxmlformats.org/officeDocument/2006/relationships/customXml" Target="../ink/ink966.xml"/><Relationship Id="rId86" Type="http://schemas.openxmlformats.org/officeDocument/2006/relationships/image" Target="../media/image2068.png"/><Relationship Id="rId130" Type="http://schemas.openxmlformats.org/officeDocument/2006/relationships/customXml" Target="../ink/ink991.xml"/><Relationship Id="rId135" Type="http://schemas.openxmlformats.org/officeDocument/2006/relationships/image" Target="../media/image2092.png"/><Relationship Id="rId151" Type="http://schemas.openxmlformats.org/officeDocument/2006/relationships/image" Target="../media/image2100.png"/><Relationship Id="rId156" Type="http://schemas.openxmlformats.org/officeDocument/2006/relationships/customXml" Target="../ink/ink1004.xml"/><Relationship Id="rId13" Type="http://schemas.openxmlformats.org/officeDocument/2006/relationships/customXml" Target="../ink/ink932.xml"/><Relationship Id="rId18" Type="http://schemas.openxmlformats.org/officeDocument/2006/relationships/image" Target="../media/image1190.png"/><Relationship Id="rId39" Type="http://schemas.openxmlformats.org/officeDocument/2006/relationships/customXml" Target="../ink/ink945.xml"/><Relationship Id="rId109" Type="http://schemas.openxmlformats.org/officeDocument/2006/relationships/image" Target="../media/image2079.png"/><Relationship Id="rId34" Type="http://schemas.openxmlformats.org/officeDocument/2006/relationships/image" Target="../media/image20420.png"/><Relationship Id="rId50" Type="http://schemas.openxmlformats.org/officeDocument/2006/relationships/image" Target="../media/image20500.png"/><Relationship Id="rId55" Type="http://schemas.openxmlformats.org/officeDocument/2006/relationships/customXml" Target="../ink/ink953.xml"/><Relationship Id="rId76" Type="http://schemas.openxmlformats.org/officeDocument/2006/relationships/image" Target="../media/image2063.png"/><Relationship Id="rId97" Type="http://schemas.openxmlformats.org/officeDocument/2006/relationships/image" Target="../media/image2073.png"/><Relationship Id="rId104" Type="http://schemas.openxmlformats.org/officeDocument/2006/relationships/customXml" Target="../ink/ink978.xml"/><Relationship Id="rId120" Type="http://schemas.openxmlformats.org/officeDocument/2006/relationships/customXml" Target="../ink/ink986.xml"/><Relationship Id="rId125" Type="http://schemas.openxmlformats.org/officeDocument/2006/relationships/image" Target="../media/image2087.png"/><Relationship Id="rId141" Type="http://schemas.openxmlformats.org/officeDocument/2006/relationships/image" Target="../media/image2095.png"/><Relationship Id="rId146" Type="http://schemas.openxmlformats.org/officeDocument/2006/relationships/customXml" Target="../ink/ink999.xml"/><Relationship Id="rId7" Type="http://schemas.openxmlformats.org/officeDocument/2006/relationships/customXml" Target="../ink/ink929.xml"/><Relationship Id="rId71" Type="http://schemas.openxmlformats.org/officeDocument/2006/relationships/customXml" Target="../ink/ink961.xml"/><Relationship Id="rId92" Type="http://schemas.openxmlformats.org/officeDocument/2006/relationships/image" Target="../media/image2071.png"/><Relationship Id="rId162" Type="http://schemas.openxmlformats.org/officeDocument/2006/relationships/customXml" Target="../ink/ink1007.xml"/><Relationship Id="rId2" Type="http://schemas.openxmlformats.org/officeDocument/2006/relationships/image" Target="NULL"/><Relationship Id="rId29" Type="http://schemas.openxmlformats.org/officeDocument/2006/relationships/customXml" Target="../ink/ink940.xml"/><Relationship Id="rId24" Type="http://schemas.openxmlformats.org/officeDocument/2006/relationships/image" Target="../media/image20370.png"/><Relationship Id="rId40" Type="http://schemas.openxmlformats.org/officeDocument/2006/relationships/image" Target="../media/image20450.png"/><Relationship Id="rId45" Type="http://schemas.openxmlformats.org/officeDocument/2006/relationships/customXml" Target="../ink/ink948.xml"/><Relationship Id="rId66" Type="http://schemas.openxmlformats.org/officeDocument/2006/relationships/image" Target="../media/image20580.png"/><Relationship Id="rId87" Type="http://schemas.openxmlformats.org/officeDocument/2006/relationships/customXml" Target="../ink/ink969.xml"/><Relationship Id="rId110" Type="http://schemas.openxmlformats.org/officeDocument/2006/relationships/customXml" Target="../ink/ink981.xml"/><Relationship Id="rId115" Type="http://schemas.openxmlformats.org/officeDocument/2006/relationships/image" Target="../media/image2082.png"/><Relationship Id="rId131" Type="http://schemas.openxmlformats.org/officeDocument/2006/relationships/image" Target="../media/image2090.png"/><Relationship Id="rId136" Type="http://schemas.openxmlformats.org/officeDocument/2006/relationships/customXml" Target="../ink/ink994.xml"/><Relationship Id="rId157" Type="http://schemas.openxmlformats.org/officeDocument/2006/relationships/image" Target="../media/image2103.png"/><Relationship Id="rId61" Type="http://schemas.openxmlformats.org/officeDocument/2006/relationships/customXml" Target="../ink/ink956.xml"/><Relationship Id="rId82" Type="http://schemas.openxmlformats.org/officeDocument/2006/relationships/image" Target="../media/image2066.png"/><Relationship Id="rId152" Type="http://schemas.openxmlformats.org/officeDocument/2006/relationships/customXml" Target="../ink/ink1002.xml"/><Relationship Id="rId19" Type="http://schemas.openxmlformats.org/officeDocument/2006/relationships/customXml" Target="../ink/ink935.xml"/><Relationship Id="rId14" Type="http://schemas.openxmlformats.org/officeDocument/2006/relationships/image" Target="../media/image20330.png"/><Relationship Id="rId30" Type="http://schemas.openxmlformats.org/officeDocument/2006/relationships/image" Target="../media/image20400.png"/><Relationship Id="rId35" Type="http://schemas.openxmlformats.org/officeDocument/2006/relationships/customXml" Target="../ink/ink943.xml"/><Relationship Id="rId56" Type="http://schemas.openxmlformats.org/officeDocument/2006/relationships/image" Target="../media/image20530.png"/><Relationship Id="rId77" Type="http://schemas.openxmlformats.org/officeDocument/2006/relationships/customXml" Target="../ink/ink964.xml"/><Relationship Id="rId100" Type="http://schemas.openxmlformats.org/officeDocument/2006/relationships/customXml" Target="../ink/ink976.xml"/><Relationship Id="rId105" Type="http://schemas.openxmlformats.org/officeDocument/2006/relationships/image" Target="../media/image2077.png"/><Relationship Id="rId126" Type="http://schemas.openxmlformats.org/officeDocument/2006/relationships/customXml" Target="../ink/ink989.xml"/><Relationship Id="rId147" Type="http://schemas.openxmlformats.org/officeDocument/2006/relationships/image" Target="../media/image2098.png"/><Relationship Id="rId8" Type="http://schemas.openxmlformats.org/officeDocument/2006/relationships/image" Target="../media/image20300.png"/><Relationship Id="rId51" Type="http://schemas.openxmlformats.org/officeDocument/2006/relationships/customXml" Target="../ink/ink951.xml"/><Relationship Id="rId72" Type="http://schemas.openxmlformats.org/officeDocument/2006/relationships/image" Target="../media/image2061.png"/><Relationship Id="rId93" Type="http://schemas.openxmlformats.org/officeDocument/2006/relationships/customXml" Target="../ink/ink972.xml"/><Relationship Id="rId98" Type="http://schemas.openxmlformats.org/officeDocument/2006/relationships/customXml" Target="../ink/ink975.xml"/><Relationship Id="rId121" Type="http://schemas.openxmlformats.org/officeDocument/2006/relationships/image" Target="../media/image2085.png"/><Relationship Id="rId142" Type="http://schemas.openxmlformats.org/officeDocument/2006/relationships/customXml" Target="../ink/ink997.xml"/><Relationship Id="rId163" Type="http://schemas.openxmlformats.org/officeDocument/2006/relationships/image" Target="../media/image2106.png"/><Relationship Id="rId3" Type="http://schemas.openxmlformats.org/officeDocument/2006/relationships/customXml" Target="../ink/ink927.xml"/><Relationship Id="rId25" Type="http://schemas.openxmlformats.org/officeDocument/2006/relationships/customXml" Target="../ink/ink938.xml"/><Relationship Id="rId46" Type="http://schemas.openxmlformats.org/officeDocument/2006/relationships/image" Target="../media/image20480.png"/><Relationship Id="rId67" Type="http://schemas.openxmlformats.org/officeDocument/2006/relationships/customXml" Target="../ink/ink959.xml"/><Relationship Id="rId116" Type="http://schemas.openxmlformats.org/officeDocument/2006/relationships/customXml" Target="../ink/ink984.xml"/><Relationship Id="rId137" Type="http://schemas.openxmlformats.org/officeDocument/2006/relationships/image" Target="../media/image2093.png"/><Relationship Id="rId158" Type="http://schemas.openxmlformats.org/officeDocument/2006/relationships/customXml" Target="../ink/ink1005.xml"/><Relationship Id="rId20" Type="http://schemas.openxmlformats.org/officeDocument/2006/relationships/image" Target="../media/image20350.png"/><Relationship Id="rId41" Type="http://schemas.openxmlformats.org/officeDocument/2006/relationships/customXml" Target="../ink/ink946.xml"/><Relationship Id="rId62" Type="http://schemas.openxmlformats.org/officeDocument/2006/relationships/image" Target="../media/image20560.png"/><Relationship Id="rId83" Type="http://schemas.openxmlformats.org/officeDocument/2006/relationships/customXml" Target="../ink/ink967.xml"/><Relationship Id="rId88" Type="http://schemas.openxmlformats.org/officeDocument/2006/relationships/image" Target="../media/image2069.png"/><Relationship Id="rId111" Type="http://schemas.openxmlformats.org/officeDocument/2006/relationships/image" Target="../media/image2080.png"/><Relationship Id="rId132" Type="http://schemas.openxmlformats.org/officeDocument/2006/relationships/customXml" Target="../ink/ink992.xml"/><Relationship Id="rId153" Type="http://schemas.openxmlformats.org/officeDocument/2006/relationships/image" Target="../media/image2101.png"/><Relationship Id="rId15" Type="http://schemas.openxmlformats.org/officeDocument/2006/relationships/customXml" Target="../ink/ink933.xml"/><Relationship Id="rId36" Type="http://schemas.openxmlformats.org/officeDocument/2006/relationships/image" Target="../media/image20430.png"/><Relationship Id="rId57" Type="http://schemas.openxmlformats.org/officeDocument/2006/relationships/customXml" Target="../ink/ink954.xml"/><Relationship Id="rId106" Type="http://schemas.openxmlformats.org/officeDocument/2006/relationships/customXml" Target="../ink/ink979.xml"/><Relationship Id="rId127" Type="http://schemas.openxmlformats.org/officeDocument/2006/relationships/image" Target="../media/image2088.png"/><Relationship Id="rId10" Type="http://schemas.openxmlformats.org/officeDocument/2006/relationships/image" Target="../media/image20310.png"/><Relationship Id="rId31" Type="http://schemas.openxmlformats.org/officeDocument/2006/relationships/customXml" Target="../ink/ink941.xml"/><Relationship Id="rId52" Type="http://schemas.openxmlformats.org/officeDocument/2006/relationships/image" Target="../media/image20510.png"/><Relationship Id="rId73" Type="http://schemas.openxmlformats.org/officeDocument/2006/relationships/customXml" Target="../ink/ink962.xml"/><Relationship Id="rId78" Type="http://schemas.openxmlformats.org/officeDocument/2006/relationships/image" Target="../media/image2064.png"/><Relationship Id="rId94" Type="http://schemas.openxmlformats.org/officeDocument/2006/relationships/image" Target="../media/image2072.png"/><Relationship Id="rId99" Type="http://schemas.openxmlformats.org/officeDocument/2006/relationships/image" Target="../media/image2074.png"/><Relationship Id="rId101" Type="http://schemas.openxmlformats.org/officeDocument/2006/relationships/image" Target="../media/image2075.png"/><Relationship Id="rId122" Type="http://schemas.openxmlformats.org/officeDocument/2006/relationships/customXml" Target="../ink/ink987.xml"/><Relationship Id="rId143" Type="http://schemas.openxmlformats.org/officeDocument/2006/relationships/image" Target="../media/image2096.png"/><Relationship Id="rId148" Type="http://schemas.openxmlformats.org/officeDocument/2006/relationships/customXml" Target="../ink/ink1000.xml"/><Relationship Id="rId164" Type="http://schemas.openxmlformats.org/officeDocument/2006/relationships/customXml" Target="../ink/ink1008.xml"/><Relationship Id="rId4" Type="http://schemas.openxmlformats.org/officeDocument/2006/relationships/image" Target="../media/image20280.png"/><Relationship Id="rId9" Type="http://schemas.openxmlformats.org/officeDocument/2006/relationships/customXml" Target="../ink/ink930.xml"/><Relationship Id="rId26" Type="http://schemas.openxmlformats.org/officeDocument/2006/relationships/image" Target="../media/image20380.png"/><Relationship Id="rId47" Type="http://schemas.openxmlformats.org/officeDocument/2006/relationships/customXml" Target="../ink/ink949.xml"/><Relationship Id="rId68" Type="http://schemas.openxmlformats.org/officeDocument/2006/relationships/image" Target="../media/image2059.png"/><Relationship Id="rId89" Type="http://schemas.openxmlformats.org/officeDocument/2006/relationships/customXml" Target="../ink/ink970.xml"/><Relationship Id="rId112" Type="http://schemas.openxmlformats.org/officeDocument/2006/relationships/customXml" Target="../ink/ink982.xml"/><Relationship Id="rId133" Type="http://schemas.openxmlformats.org/officeDocument/2006/relationships/image" Target="../media/image2091.png"/><Relationship Id="rId154" Type="http://schemas.openxmlformats.org/officeDocument/2006/relationships/customXml" Target="../ink/ink1003.xml"/><Relationship Id="rId16" Type="http://schemas.openxmlformats.org/officeDocument/2006/relationships/image" Target="../media/image20340.png"/><Relationship Id="rId37" Type="http://schemas.openxmlformats.org/officeDocument/2006/relationships/customXml" Target="../ink/ink944.xml"/><Relationship Id="rId58" Type="http://schemas.openxmlformats.org/officeDocument/2006/relationships/image" Target="../media/image20540.png"/><Relationship Id="rId79" Type="http://schemas.openxmlformats.org/officeDocument/2006/relationships/customXml" Target="../ink/ink965.xml"/><Relationship Id="rId102" Type="http://schemas.openxmlformats.org/officeDocument/2006/relationships/customXml" Target="../ink/ink977.xml"/><Relationship Id="rId123" Type="http://schemas.openxmlformats.org/officeDocument/2006/relationships/image" Target="../media/image2086.png"/><Relationship Id="rId144" Type="http://schemas.openxmlformats.org/officeDocument/2006/relationships/customXml" Target="../ink/ink998.xml"/><Relationship Id="rId90" Type="http://schemas.openxmlformats.org/officeDocument/2006/relationships/image" Target="../media/image2070.png"/><Relationship Id="rId165" Type="http://schemas.openxmlformats.org/officeDocument/2006/relationships/image" Target="../media/image18.png"/><Relationship Id="rId27" Type="http://schemas.openxmlformats.org/officeDocument/2006/relationships/customXml" Target="../ink/ink939.xml"/><Relationship Id="rId48" Type="http://schemas.openxmlformats.org/officeDocument/2006/relationships/image" Target="../media/image20490.png"/><Relationship Id="rId69" Type="http://schemas.openxmlformats.org/officeDocument/2006/relationships/customXml" Target="../ink/ink960.xml"/><Relationship Id="rId113" Type="http://schemas.openxmlformats.org/officeDocument/2006/relationships/image" Target="../media/image2081.png"/><Relationship Id="rId134" Type="http://schemas.openxmlformats.org/officeDocument/2006/relationships/customXml" Target="../ink/ink993.xml"/><Relationship Id="rId80" Type="http://schemas.openxmlformats.org/officeDocument/2006/relationships/image" Target="../media/image2065.png"/><Relationship Id="rId155" Type="http://schemas.openxmlformats.org/officeDocument/2006/relationships/image" Target="../media/image2102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64.xml"/><Relationship Id="rId21" Type="http://schemas.openxmlformats.org/officeDocument/2006/relationships/customXml" Target="../ink/ink1016.xml"/><Relationship Id="rId42" Type="http://schemas.openxmlformats.org/officeDocument/2006/relationships/image" Target="../media/image2126.png"/><Relationship Id="rId63" Type="http://schemas.openxmlformats.org/officeDocument/2006/relationships/customXml" Target="../ink/ink1037.xml"/><Relationship Id="rId84" Type="http://schemas.openxmlformats.org/officeDocument/2006/relationships/image" Target="../media/image2146.png"/><Relationship Id="rId138" Type="http://schemas.openxmlformats.org/officeDocument/2006/relationships/image" Target="../media/image2173.png"/><Relationship Id="rId159" Type="http://schemas.openxmlformats.org/officeDocument/2006/relationships/customXml" Target="../ink/ink1085.xml"/><Relationship Id="rId170" Type="http://schemas.openxmlformats.org/officeDocument/2006/relationships/image" Target="../media/image2189.png"/><Relationship Id="rId107" Type="http://schemas.openxmlformats.org/officeDocument/2006/relationships/customXml" Target="../ink/ink1059.xml"/><Relationship Id="rId11" Type="http://schemas.openxmlformats.org/officeDocument/2006/relationships/customXml" Target="../ink/ink1011.xml"/><Relationship Id="rId32" Type="http://schemas.openxmlformats.org/officeDocument/2006/relationships/image" Target="../media/image2121.png"/><Relationship Id="rId53" Type="http://schemas.openxmlformats.org/officeDocument/2006/relationships/customXml" Target="../ink/ink1032.xml"/><Relationship Id="rId74" Type="http://schemas.openxmlformats.org/officeDocument/2006/relationships/image" Target="../media/image2141.png"/><Relationship Id="rId128" Type="http://schemas.openxmlformats.org/officeDocument/2006/relationships/image" Target="../media/image2168.png"/><Relationship Id="rId149" Type="http://schemas.openxmlformats.org/officeDocument/2006/relationships/customXml" Target="../ink/ink1080.xml"/><Relationship Id="rId5" Type="http://schemas.openxmlformats.org/officeDocument/2006/relationships/oleObject" Target="../embeddings/oleObject16.bin"/><Relationship Id="rId95" Type="http://schemas.openxmlformats.org/officeDocument/2006/relationships/customXml" Target="../ink/ink1053.xml"/><Relationship Id="rId160" Type="http://schemas.openxmlformats.org/officeDocument/2006/relationships/image" Target="../media/image2184.png"/><Relationship Id="rId181" Type="http://schemas.openxmlformats.org/officeDocument/2006/relationships/customXml" Target="../ink/ink1096.xml"/><Relationship Id="rId22" Type="http://schemas.openxmlformats.org/officeDocument/2006/relationships/image" Target="../media/image2116.png"/><Relationship Id="rId43" Type="http://schemas.openxmlformats.org/officeDocument/2006/relationships/customXml" Target="../ink/ink1027.xml"/><Relationship Id="rId64" Type="http://schemas.openxmlformats.org/officeDocument/2006/relationships/image" Target="../media/image2136.png"/><Relationship Id="rId118" Type="http://schemas.openxmlformats.org/officeDocument/2006/relationships/image" Target="../media/image2163.png"/><Relationship Id="rId139" Type="http://schemas.openxmlformats.org/officeDocument/2006/relationships/customXml" Target="../ink/ink1075.xml"/><Relationship Id="rId85" Type="http://schemas.openxmlformats.org/officeDocument/2006/relationships/customXml" Target="../ink/ink1048.xml"/><Relationship Id="rId150" Type="http://schemas.openxmlformats.org/officeDocument/2006/relationships/image" Target="../media/image2179.png"/><Relationship Id="rId171" Type="http://schemas.openxmlformats.org/officeDocument/2006/relationships/customXml" Target="../ink/ink1091.xml"/><Relationship Id="rId12" Type="http://schemas.openxmlformats.org/officeDocument/2006/relationships/image" Target="../media/image2111.png"/><Relationship Id="rId33" Type="http://schemas.openxmlformats.org/officeDocument/2006/relationships/customXml" Target="../ink/ink1022.xml"/><Relationship Id="rId108" Type="http://schemas.openxmlformats.org/officeDocument/2006/relationships/image" Target="../media/image2158.png"/><Relationship Id="rId129" Type="http://schemas.openxmlformats.org/officeDocument/2006/relationships/customXml" Target="../ink/ink1070.xml"/><Relationship Id="rId54" Type="http://schemas.openxmlformats.org/officeDocument/2006/relationships/image" Target="../media/image2132.png"/><Relationship Id="rId75" Type="http://schemas.openxmlformats.org/officeDocument/2006/relationships/customXml" Target="../ink/ink1043.xml"/><Relationship Id="rId96" Type="http://schemas.openxmlformats.org/officeDocument/2006/relationships/image" Target="../media/image2152.png"/><Relationship Id="rId140" Type="http://schemas.openxmlformats.org/officeDocument/2006/relationships/image" Target="../media/image2174.png"/><Relationship Id="rId161" Type="http://schemas.openxmlformats.org/officeDocument/2006/relationships/customXml" Target="../ink/ink1086.xml"/><Relationship Id="rId182" Type="http://schemas.openxmlformats.org/officeDocument/2006/relationships/image" Target="../media/image2195.png"/><Relationship Id="rId6" Type="http://schemas.openxmlformats.org/officeDocument/2006/relationships/image" Target="../media/image20.wmf"/><Relationship Id="rId23" Type="http://schemas.openxmlformats.org/officeDocument/2006/relationships/customXml" Target="../ink/ink1017.xml"/><Relationship Id="rId119" Type="http://schemas.openxmlformats.org/officeDocument/2006/relationships/customXml" Target="../ink/ink1065.xml"/><Relationship Id="rId44" Type="http://schemas.openxmlformats.org/officeDocument/2006/relationships/image" Target="../media/image2127.png"/><Relationship Id="rId65" Type="http://schemas.openxmlformats.org/officeDocument/2006/relationships/customXml" Target="../ink/ink1038.xml"/><Relationship Id="rId86" Type="http://schemas.openxmlformats.org/officeDocument/2006/relationships/image" Target="../media/image2147.png"/><Relationship Id="rId130" Type="http://schemas.openxmlformats.org/officeDocument/2006/relationships/image" Target="../media/image2169.png"/><Relationship Id="rId151" Type="http://schemas.openxmlformats.org/officeDocument/2006/relationships/customXml" Target="../ink/ink1081.xml"/><Relationship Id="rId172" Type="http://schemas.openxmlformats.org/officeDocument/2006/relationships/image" Target="../media/image2190.png"/><Relationship Id="rId13" Type="http://schemas.openxmlformats.org/officeDocument/2006/relationships/customXml" Target="../ink/ink1012.xml"/><Relationship Id="rId18" Type="http://schemas.openxmlformats.org/officeDocument/2006/relationships/image" Target="../media/image2114.png"/><Relationship Id="rId39" Type="http://schemas.openxmlformats.org/officeDocument/2006/relationships/customXml" Target="../ink/ink1025.xml"/><Relationship Id="rId109" Type="http://schemas.openxmlformats.org/officeDocument/2006/relationships/customXml" Target="../ink/ink1060.xml"/><Relationship Id="rId34" Type="http://schemas.openxmlformats.org/officeDocument/2006/relationships/image" Target="../media/image2122.png"/><Relationship Id="rId50" Type="http://schemas.openxmlformats.org/officeDocument/2006/relationships/image" Target="../media/image2130.png"/><Relationship Id="rId55" Type="http://schemas.openxmlformats.org/officeDocument/2006/relationships/customXml" Target="../ink/ink1033.xml"/><Relationship Id="rId76" Type="http://schemas.openxmlformats.org/officeDocument/2006/relationships/image" Target="../media/image2142.png"/><Relationship Id="rId97" Type="http://schemas.openxmlformats.org/officeDocument/2006/relationships/customXml" Target="../ink/ink1054.xml"/><Relationship Id="rId104" Type="http://schemas.openxmlformats.org/officeDocument/2006/relationships/image" Target="../media/image2156.png"/><Relationship Id="rId120" Type="http://schemas.openxmlformats.org/officeDocument/2006/relationships/image" Target="../media/image2164.png"/><Relationship Id="rId125" Type="http://schemas.openxmlformats.org/officeDocument/2006/relationships/customXml" Target="../ink/ink1068.xml"/><Relationship Id="rId141" Type="http://schemas.openxmlformats.org/officeDocument/2006/relationships/customXml" Target="../ink/ink1076.xml"/><Relationship Id="rId146" Type="http://schemas.openxmlformats.org/officeDocument/2006/relationships/image" Target="../media/image2177.png"/><Relationship Id="rId167" Type="http://schemas.openxmlformats.org/officeDocument/2006/relationships/customXml" Target="../ink/ink1089.xml"/><Relationship Id="rId188" Type="http://schemas.openxmlformats.org/officeDocument/2006/relationships/image" Target="../media/image21.png"/><Relationship Id="rId7" Type="http://schemas.openxmlformats.org/officeDocument/2006/relationships/customXml" Target="../ink/ink1009.xml"/><Relationship Id="rId71" Type="http://schemas.openxmlformats.org/officeDocument/2006/relationships/customXml" Target="../ink/ink1041.xml"/><Relationship Id="rId92" Type="http://schemas.openxmlformats.org/officeDocument/2006/relationships/image" Target="../media/image2150.png"/><Relationship Id="rId162" Type="http://schemas.openxmlformats.org/officeDocument/2006/relationships/image" Target="../media/image2185.png"/><Relationship Id="rId183" Type="http://schemas.openxmlformats.org/officeDocument/2006/relationships/customXml" Target="../ink/ink1097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020.xml"/><Relationship Id="rId24" Type="http://schemas.openxmlformats.org/officeDocument/2006/relationships/image" Target="../media/image2117.png"/><Relationship Id="rId40" Type="http://schemas.openxmlformats.org/officeDocument/2006/relationships/image" Target="../media/image2125.png"/><Relationship Id="rId45" Type="http://schemas.openxmlformats.org/officeDocument/2006/relationships/customXml" Target="../ink/ink1028.xml"/><Relationship Id="rId66" Type="http://schemas.openxmlformats.org/officeDocument/2006/relationships/image" Target="../media/image2137.png"/><Relationship Id="rId87" Type="http://schemas.openxmlformats.org/officeDocument/2006/relationships/customXml" Target="../ink/ink1049.xml"/><Relationship Id="rId110" Type="http://schemas.openxmlformats.org/officeDocument/2006/relationships/image" Target="../media/image2159.png"/><Relationship Id="rId115" Type="http://schemas.openxmlformats.org/officeDocument/2006/relationships/customXml" Target="../ink/ink1063.xml"/><Relationship Id="rId131" Type="http://schemas.openxmlformats.org/officeDocument/2006/relationships/customXml" Target="../ink/ink1071.xml"/><Relationship Id="rId136" Type="http://schemas.openxmlformats.org/officeDocument/2006/relationships/image" Target="../media/image2172.png"/><Relationship Id="rId157" Type="http://schemas.openxmlformats.org/officeDocument/2006/relationships/customXml" Target="../ink/ink1084.xml"/><Relationship Id="rId178" Type="http://schemas.openxmlformats.org/officeDocument/2006/relationships/image" Target="../media/image2193.png"/><Relationship Id="rId61" Type="http://schemas.openxmlformats.org/officeDocument/2006/relationships/customXml" Target="../ink/ink1036.xml"/><Relationship Id="rId82" Type="http://schemas.openxmlformats.org/officeDocument/2006/relationships/image" Target="../media/image2145.png"/><Relationship Id="rId152" Type="http://schemas.openxmlformats.org/officeDocument/2006/relationships/image" Target="../media/image2180.png"/><Relationship Id="rId173" Type="http://schemas.openxmlformats.org/officeDocument/2006/relationships/customXml" Target="../ink/ink1092.xml"/><Relationship Id="rId19" Type="http://schemas.openxmlformats.org/officeDocument/2006/relationships/customXml" Target="../ink/ink1015.xml"/><Relationship Id="rId14" Type="http://schemas.openxmlformats.org/officeDocument/2006/relationships/image" Target="../media/image2112.png"/><Relationship Id="rId30" Type="http://schemas.openxmlformats.org/officeDocument/2006/relationships/image" Target="../media/image2120.png"/><Relationship Id="rId35" Type="http://schemas.openxmlformats.org/officeDocument/2006/relationships/customXml" Target="../ink/ink1023.xml"/><Relationship Id="rId56" Type="http://schemas.openxmlformats.org/officeDocument/2006/relationships/image" Target="../media/image2133.png"/><Relationship Id="rId77" Type="http://schemas.openxmlformats.org/officeDocument/2006/relationships/customXml" Target="../ink/ink1044.xml"/><Relationship Id="rId100" Type="http://schemas.openxmlformats.org/officeDocument/2006/relationships/image" Target="../media/image2154.png"/><Relationship Id="rId105" Type="http://schemas.openxmlformats.org/officeDocument/2006/relationships/customXml" Target="../ink/ink1058.xml"/><Relationship Id="rId126" Type="http://schemas.openxmlformats.org/officeDocument/2006/relationships/image" Target="../media/image2167.png"/><Relationship Id="rId147" Type="http://schemas.openxmlformats.org/officeDocument/2006/relationships/customXml" Target="../ink/ink1079.xml"/><Relationship Id="rId168" Type="http://schemas.openxmlformats.org/officeDocument/2006/relationships/image" Target="../media/image2188.png"/><Relationship Id="rId8" Type="http://schemas.openxmlformats.org/officeDocument/2006/relationships/image" Target="../media/image2109.png"/><Relationship Id="rId51" Type="http://schemas.openxmlformats.org/officeDocument/2006/relationships/customXml" Target="../ink/ink1031.xml"/><Relationship Id="rId72" Type="http://schemas.openxmlformats.org/officeDocument/2006/relationships/image" Target="../media/image2140.png"/><Relationship Id="rId93" Type="http://schemas.openxmlformats.org/officeDocument/2006/relationships/customXml" Target="../ink/ink1052.xml"/><Relationship Id="rId98" Type="http://schemas.openxmlformats.org/officeDocument/2006/relationships/image" Target="../media/image2153.png"/><Relationship Id="rId121" Type="http://schemas.openxmlformats.org/officeDocument/2006/relationships/customXml" Target="../ink/ink1066.xml"/><Relationship Id="rId142" Type="http://schemas.openxmlformats.org/officeDocument/2006/relationships/image" Target="../media/image2175.png"/><Relationship Id="rId163" Type="http://schemas.openxmlformats.org/officeDocument/2006/relationships/customXml" Target="../ink/ink1087.xml"/><Relationship Id="rId184" Type="http://schemas.openxmlformats.org/officeDocument/2006/relationships/image" Target="../media/image2196.png"/><Relationship Id="rId3" Type="http://schemas.openxmlformats.org/officeDocument/2006/relationships/oleObject" Target="../embeddings/oleObject15.bin"/><Relationship Id="rId25" Type="http://schemas.openxmlformats.org/officeDocument/2006/relationships/customXml" Target="../ink/ink1018.xml"/><Relationship Id="rId46" Type="http://schemas.openxmlformats.org/officeDocument/2006/relationships/image" Target="../media/image2128.png"/><Relationship Id="rId67" Type="http://schemas.openxmlformats.org/officeDocument/2006/relationships/customXml" Target="../ink/ink1039.xml"/><Relationship Id="rId116" Type="http://schemas.openxmlformats.org/officeDocument/2006/relationships/image" Target="../media/image2162.png"/><Relationship Id="rId137" Type="http://schemas.openxmlformats.org/officeDocument/2006/relationships/customXml" Target="../ink/ink1074.xml"/><Relationship Id="rId158" Type="http://schemas.openxmlformats.org/officeDocument/2006/relationships/image" Target="../media/image2183.png"/><Relationship Id="rId20" Type="http://schemas.openxmlformats.org/officeDocument/2006/relationships/image" Target="../media/image2115.png"/><Relationship Id="rId41" Type="http://schemas.openxmlformats.org/officeDocument/2006/relationships/customXml" Target="../ink/ink1026.xml"/><Relationship Id="rId62" Type="http://schemas.openxmlformats.org/officeDocument/2006/relationships/image" Target="../media/image1190.png"/><Relationship Id="rId83" Type="http://schemas.openxmlformats.org/officeDocument/2006/relationships/customXml" Target="../ink/ink1047.xml"/><Relationship Id="rId88" Type="http://schemas.openxmlformats.org/officeDocument/2006/relationships/image" Target="../media/image2148.png"/><Relationship Id="rId111" Type="http://schemas.openxmlformats.org/officeDocument/2006/relationships/customXml" Target="../ink/ink1061.xml"/><Relationship Id="rId132" Type="http://schemas.openxmlformats.org/officeDocument/2006/relationships/image" Target="../media/image2170.png"/><Relationship Id="rId153" Type="http://schemas.openxmlformats.org/officeDocument/2006/relationships/customXml" Target="../ink/ink1082.xml"/><Relationship Id="rId174" Type="http://schemas.openxmlformats.org/officeDocument/2006/relationships/image" Target="../media/image2191.png"/><Relationship Id="rId179" Type="http://schemas.openxmlformats.org/officeDocument/2006/relationships/customXml" Target="../ink/ink1095.xml"/><Relationship Id="rId15" Type="http://schemas.openxmlformats.org/officeDocument/2006/relationships/customXml" Target="../ink/ink1013.xml"/><Relationship Id="rId36" Type="http://schemas.openxmlformats.org/officeDocument/2006/relationships/image" Target="../media/image2123.png"/><Relationship Id="rId57" Type="http://schemas.openxmlformats.org/officeDocument/2006/relationships/customXml" Target="../ink/ink1034.xml"/><Relationship Id="rId106" Type="http://schemas.openxmlformats.org/officeDocument/2006/relationships/image" Target="../media/image2157.png"/><Relationship Id="rId127" Type="http://schemas.openxmlformats.org/officeDocument/2006/relationships/customXml" Target="../ink/ink1069.xml"/><Relationship Id="rId10" Type="http://schemas.openxmlformats.org/officeDocument/2006/relationships/image" Target="../media/image2110.png"/><Relationship Id="rId31" Type="http://schemas.openxmlformats.org/officeDocument/2006/relationships/customXml" Target="../ink/ink1021.xml"/><Relationship Id="rId52" Type="http://schemas.openxmlformats.org/officeDocument/2006/relationships/image" Target="../media/image2131.png"/><Relationship Id="rId73" Type="http://schemas.openxmlformats.org/officeDocument/2006/relationships/customXml" Target="../ink/ink1042.xml"/><Relationship Id="rId78" Type="http://schemas.openxmlformats.org/officeDocument/2006/relationships/image" Target="../media/image2143.png"/><Relationship Id="rId94" Type="http://schemas.openxmlformats.org/officeDocument/2006/relationships/image" Target="../media/image2151.png"/><Relationship Id="rId99" Type="http://schemas.openxmlformats.org/officeDocument/2006/relationships/customXml" Target="../ink/ink1055.xml"/><Relationship Id="rId101" Type="http://schemas.openxmlformats.org/officeDocument/2006/relationships/customXml" Target="../ink/ink1056.xml"/><Relationship Id="rId122" Type="http://schemas.openxmlformats.org/officeDocument/2006/relationships/image" Target="../media/image2165.png"/><Relationship Id="rId143" Type="http://schemas.openxmlformats.org/officeDocument/2006/relationships/customXml" Target="../ink/ink1077.xml"/><Relationship Id="rId148" Type="http://schemas.openxmlformats.org/officeDocument/2006/relationships/image" Target="../media/image2178.png"/><Relationship Id="rId164" Type="http://schemas.openxmlformats.org/officeDocument/2006/relationships/image" Target="../media/image2186.png"/><Relationship Id="rId169" Type="http://schemas.openxmlformats.org/officeDocument/2006/relationships/customXml" Target="../ink/ink1090.xml"/><Relationship Id="rId185" Type="http://schemas.openxmlformats.org/officeDocument/2006/relationships/customXml" Target="../ink/ink1098.xml"/><Relationship Id="rId4" Type="http://schemas.openxmlformats.org/officeDocument/2006/relationships/image" Target="../media/image19.wmf"/><Relationship Id="rId9" Type="http://schemas.openxmlformats.org/officeDocument/2006/relationships/customXml" Target="../ink/ink1010.xml"/><Relationship Id="rId180" Type="http://schemas.openxmlformats.org/officeDocument/2006/relationships/image" Target="../media/image2194.png"/><Relationship Id="rId26" Type="http://schemas.openxmlformats.org/officeDocument/2006/relationships/image" Target="../media/image2118.png"/><Relationship Id="rId47" Type="http://schemas.openxmlformats.org/officeDocument/2006/relationships/customXml" Target="../ink/ink1029.xml"/><Relationship Id="rId68" Type="http://schemas.openxmlformats.org/officeDocument/2006/relationships/image" Target="../media/image2138.png"/><Relationship Id="rId89" Type="http://schemas.openxmlformats.org/officeDocument/2006/relationships/customXml" Target="../ink/ink1050.xml"/><Relationship Id="rId112" Type="http://schemas.openxmlformats.org/officeDocument/2006/relationships/image" Target="../media/image2160.png"/><Relationship Id="rId133" Type="http://schemas.openxmlformats.org/officeDocument/2006/relationships/customXml" Target="../ink/ink1072.xml"/><Relationship Id="rId154" Type="http://schemas.openxmlformats.org/officeDocument/2006/relationships/image" Target="../media/image2181.png"/><Relationship Id="rId175" Type="http://schemas.openxmlformats.org/officeDocument/2006/relationships/customXml" Target="../ink/ink1093.xml"/><Relationship Id="rId16" Type="http://schemas.openxmlformats.org/officeDocument/2006/relationships/image" Target="../media/image2113.png"/><Relationship Id="rId37" Type="http://schemas.openxmlformats.org/officeDocument/2006/relationships/customXml" Target="../ink/ink1024.xml"/><Relationship Id="rId58" Type="http://schemas.openxmlformats.org/officeDocument/2006/relationships/image" Target="../media/image2134.png"/><Relationship Id="rId79" Type="http://schemas.openxmlformats.org/officeDocument/2006/relationships/customXml" Target="../ink/ink1045.xml"/><Relationship Id="rId102" Type="http://schemas.openxmlformats.org/officeDocument/2006/relationships/image" Target="../media/image2155.png"/><Relationship Id="rId123" Type="http://schemas.openxmlformats.org/officeDocument/2006/relationships/customXml" Target="../ink/ink1067.xml"/><Relationship Id="rId144" Type="http://schemas.openxmlformats.org/officeDocument/2006/relationships/image" Target="../media/image2176.png"/><Relationship Id="rId90" Type="http://schemas.openxmlformats.org/officeDocument/2006/relationships/image" Target="../media/image2149.png"/><Relationship Id="rId165" Type="http://schemas.openxmlformats.org/officeDocument/2006/relationships/customXml" Target="../ink/ink1088.xml"/><Relationship Id="rId186" Type="http://schemas.openxmlformats.org/officeDocument/2006/relationships/image" Target="../media/image2197.png"/><Relationship Id="rId27" Type="http://schemas.openxmlformats.org/officeDocument/2006/relationships/customXml" Target="../ink/ink1019.xml"/><Relationship Id="rId48" Type="http://schemas.openxmlformats.org/officeDocument/2006/relationships/image" Target="../media/image2129.png"/><Relationship Id="rId69" Type="http://schemas.openxmlformats.org/officeDocument/2006/relationships/customXml" Target="../ink/ink1040.xml"/><Relationship Id="rId113" Type="http://schemas.openxmlformats.org/officeDocument/2006/relationships/customXml" Target="../ink/ink1062.xml"/><Relationship Id="rId134" Type="http://schemas.openxmlformats.org/officeDocument/2006/relationships/image" Target="../media/image2171.png"/><Relationship Id="rId80" Type="http://schemas.openxmlformats.org/officeDocument/2006/relationships/image" Target="../media/image2144.png"/><Relationship Id="rId155" Type="http://schemas.openxmlformats.org/officeDocument/2006/relationships/customXml" Target="../ink/ink1083.xml"/><Relationship Id="rId176" Type="http://schemas.openxmlformats.org/officeDocument/2006/relationships/image" Target="../media/image2192.png"/><Relationship Id="rId17" Type="http://schemas.openxmlformats.org/officeDocument/2006/relationships/customXml" Target="../ink/ink1014.xml"/><Relationship Id="rId38" Type="http://schemas.openxmlformats.org/officeDocument/2006/relationships/image" Target="../media/image2124.png"/><Relationship Id="rId59" Type="http://schemas.openxmlformats.org/officeDocument/2006/relationships/customXml" Target="../ink/ink1035.xml"/><Relationship Id="rId103" Type="http://schemas.openxmlformats.org/officeDocument/2006/relationships/customXml" Target="../ink/ink1057.xml"/><Relationship Id="rId124" Type="http://schemas.openxmlformats.org/officeDocument/2006/relationships/image" Target="../media/image2166.png"/><Relationship Id="rId70" Type="http://schemas.openxmlformats.org/officeDocument/2006/relationships/image" Target="../media/image2139.png"/><Relationship Id="rId91" Type="http://schemas.openxmlformats.org/officeDocument/2006/relationships/customXml" Target="../ink/ink1051.xml"/><Relationship Id="rId145" Type="http://schemas.openxmlformats.org/officeDocument/2006/relationships/customXml" Target="../ink/ink1078.xml"/><Relationship Id="rId166" Type="http://schemas.openxmlformats.org/officeDocument/2006/relationships/image" Target="../media/image2187.png"/><Relationship Id="rId187" Type="http://schemas.openxmlformats.org/officeDocument/2006/relationships/customXml" Target="../ink/ink1099.xml"/><Relationship Id="rId1" Type="http://schemas.openxmlformats.org/officeDocument/2006/relationships/vmlDrawing" Target="../drawings/vmlDrawing3.vml"/><Relationship Id="rId28" Type="http://schemas.openxmlformats.org/officeDocument/2006/relationships/image" Target="../media/image2119.png"/><Relationship Id="rId49" Type="http://schemas.openxmlformats.org/officeDocument/2006/relationships/customXml" Target="../ink/ink1030.xml"/><Relationship Id="rId114" Type="http://schemas.openxmlformats.org/officeDocument/2006/relationships/image" Target="../media/image2161.png"/><Relationship Id="rId60" Type="http://schemas.openxmlformats.org/officeDocument/2006/relationships/image" Target="../media/image2135.png"/><Relationship Id="rId81" Type="http://schemas.openxmlformats.org/officeDocument/2006/relationships/customXml" Target="../ink/ink1046.xml"/><Relationship Id="rId135" Type="http://schemas.openxmlformats.org/officeDocument/2006/relationships/customXml" Target="../ink/ink1073.xml"/><Relationship Id="rId156" Type="http://schemas.openxmlformats.org/officeDocument/2006/relationships/image" Target="../media/image2182.png"/><Relationship Id="rId177" Type="http://schemas.openxmlformats.org/officeDocument/2006/relationships/customXml" Target="../ink/ink10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CF1C2C0-F690-4861-98B0-4A7110BCA2C3}"/>
              </a:ext>
            </a:extLst>
          </p:cNvPr>
          <p:cNvGrpSpPr/>
          <p:nvPr/>
        </p:nvGrpSpPr>
        <p:grpSpPr>
          <a:xfrm>
            <a:off x="11418573" y="322987"/>
            <a:ext cx="316800" cy="237240"/>
            <a:chOff x="11418573" y="322987"/>
            <a:chExt cx="3168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14:cNvPr>
                <p14:cNvContentPartPr/>
                <p14:nvPr/>
              </p14:nvContentPartPr>
              <p14:xfrm>
                <a:off x="11453853" y="330547"/>
                <a:ext cx="104040" cy="229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4853" y="32190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14:cNvPr>
                <p14:cNvContentPartPr/>
                <p14:nvPr/>
              </p14:nvContentPartPr>
              <p14:xfrm>
                <a:off x="11418573" y="322987"/>
                <a:ext cx="316800" cy="2037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9573" y="313987"/>
                  <a:ext cx="334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752BBAF-FFFF-45CB-9A1F-BB0F5C3D2508}"/>
              </a:ext>
            </a:extLst>
          </p:cNvPr>
          <p:cNvGrpSpPr/>
          <p:nvPr/>
        </p:nvGrpSpPr>
        <p:grpSpPr>
          <a:xfrm>
            <a:off x="10882173" y="212827"/>
            <a:ext cx="254160" cy="224280"/>
            <a:chOff x="10882173" y="212827"/>
            <a:chExt cx="254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14:cNvPr>
                <p14:cNvContentPartPr/>
                <p14:nvPr/>
              </p14:nvContentPartPr>
              <p14:xfrm>
                <a:off x="10939413" y="253147"/>
                <a:ext cx="114840" cy="18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35093" y="24882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14:cNvPr>
                <p14:cNvContentPartPr/>
                <p14:nvPr/>
              </p14:nvContentPartPr>
              <p14:xfrm>
                <a:off x="10882173" y="212827"/>
                <a:ext cx="254160" cy="212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77853" y="208507"/>
                  <a:ext cx="26280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DC463B1-28D3-40FA-AEC1-E62256F9D696}"/>
              </a:ext>
            </a:extLst>
          </p:cNvPr>
          <p:cNvGrpSpPr/>
          <p:nvPr/>
        </p:nvGrpSpPr>
        <p:grpSpPr>
          <a:xfrm>
            <a:off x="190173" y="3332587"/>
            <a:ext cx="177480" cy="280800"/>
            <a:chOff x="190173" y="3332587"/>
            <a:chExt cx="17748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14:cNvPr>
                <p14:cNvContentPartPr/>
                <p14:nvPr/>
              </p14:nvContentPartPr>
              <p14:xfrm>
                <a:off x="190173" y="3402787"/>
                <a:ext cx="133920" cy="11232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853" y="3398467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14:cNvPr>
                <p14:cNvContentPartPr/>
                <p14:nvPr/>
              </p14:nvContentPartPr>
              <p14:xfrm>
                <a:off x="306093" y="3332587"/>
                <a:ext cx="61560" cy="2808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773" y="3328267"/>
                  <a:ext cx="70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CF6C95-69E0-4A5E-AD26-363307FBFCFF}"/>
              </a:ext>
            </a:extLst>
          </p:cNvPr>
          <p:cNvGrpSpPr/>
          <p:nvPr/>
        </p:nvGrpSpPr>
        <p:grpSpPr>
          <a:xfrm>
            <a:off x="521013" y="3291187"/>
            <a:ext cx="1225080" cy="287280"/>
            <a:chOff x="521013" y="3291187"/>
            <a:chExt cx="122508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14:cNvPr>
                <p14:cNvContentPartPr/>
                <p14:nvPr/>
              </p14:nvContentPartPr>
              <p14:xfrm>
                <a:off x="617133" y="3387667"/>
                <a:ext cx="22320" cy="1519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813" y="3383347"/>
                  <a:ext cx="3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14:cNvPr>
                <p14:cNvContentPartPr/>
                <p14:nvPr/>
              </p14:nvContentPartPr>
              <p14:xfrm>
                <a:off x="521013" y="3340147"/>
                <a:ext cx="192960" cy="99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6693" y="3335827"/>
                  <a:ext cx="20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14:cNvPr>
                <p14:cNvContentPartPr/>
                <p14:nvPr/>
              </p14:nvContentPartPr>
              <p14:xfrm>
                <a:off x="798213" y="3291187"/>
                <a:ext cx="83880" cy="265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893" y="3286867"/>
                  <a:ext cx="92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14:cNvPr>
                <p14:cNvContentPartPr/>
                <p14:nvPr/>
              </p14:nvContentPartPr>
              <p14:xfrm>
                <a:off x="935013" y="3357067"/>
                <a:ext cx="86400" cy="1159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0693" y="3352747"/>
                  <a:ext cx="9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14:cNvPr>
                <p14:cNvContentPartPr/>
                <p14:nvPr/>
              </p14:nvContentPartPr>
              <p14:xfrm>
                <a:off x="1004133" y="3359227"/>
                <a:ext cx="24840" cy="135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9813" y="3354907"/>
                  <a:ext cx="33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14:cNvPr>
                <p14:cNvContentPartPr/>
                <p14:nvPr/>
              </p14:nvContentPartPr>
              <p14:xfrm>
                <a:off x="962013" y="3438067"/>
                <a:ext cx="99720" cy="6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693" y="3433747"/>
                  <a:ext cx="108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14:cNvPr>
                <p14:cNvContentPartPr/>
                <p14:nvPr/>
              </p14:nvContentPartPr>
              <p14:xfrm>
                <a:off x="1126893" y="3388747"/>
                <a:ext cx="81720" cy="106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2573" y="3384427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14:cNvPr>
                <p14:cNvContentPartPr/>
                <p14:nvPr/>
              </p14:nvContentPartPr>
              <p14:xfrm>
                <a:off x="1295373" y="3385867"/>
                <a:ext cx="24840" cy="110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1053" y="3381547"/>
                  <a:ext cx="3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14:cNvPr>
                <p14:cNvContentPartPr/>
                <p14:nvPr/>
              </p14:nvContentPartPr>
              <p14:xfrm>
                <a:off x="1250373" y="3363907"/>
                <a:ext cx="124200" cy="1591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46053" y="335958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14:cNvPr>
                <p14:cNvContentPartPr/>
                <p14:nvPr/>
              </p14:nvContentPartPr>
              <p14:xfrm>
                <a:off x="1350453" y="3324307"/>
                <a:ext cx="104040" cy="2541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46133" y="3319987"/>
                  <a:ext cx="112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14:cNvPr>
                <p14:cNvContentPartPr/>
                <p14:nvPr/>
              </p14:nvContentPartPr>
              <p14:xfrm>
                <a:off x="1553853" y="3431227"/>
                <a:ext cx="169920" cy="1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49533" y="3426907"/>
                  <a:ext cx="17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14:cNvPr>
                <p14:cNvContentPartPr/>
                <p14:nvPr/>
              </p14:nvContentPartPr>
              <p14:xfrm>
                <a:off x="1558533" y="3484867"/>
                <a:ext cx="187560" cy="9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54213" y="3480547"/>
                  <a:ext cx="19620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/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1: </a:t>
                </a:r>
                <a14:m>
                  <m:oMath xmlns:m="http://schemas.openxmlformats.org/officeDocument/2006/math">
                    <m:r>
                      <a:rPr lang="de-DE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blipFill>
                <a:blip r:embed="rId32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02DDB0F-EA50-424C-A237-F95BEEE8C2C3}"/>
              </a:ext>
            </a:extLst>
          </p:cNvPr>
          <p:cNvGrpSpPr/>
          <p:nvPr/>
        </p:nvGrpSpPr>
        <p:grpSpPr>
          <a:xfrm>
            <a:off x="2569773" y="3322867"/>
            <a:ext cx="413280" cy="271080"/>
            <a:chOff x="2569773" y="3322867"/>
            <a:chExt cx="4132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14:cNvPr>
                <p14:cNvContentPartPr/>
                <p14:nvPr/>
              </p14:nvContentPartPr>
              <p14:xfrm>
                <a:off x="2569773" y="3358507"/>
                <a:ext cx="120240" cy="1119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5453" y="3354187"/>
                  <a:ext cx="12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14:cNvPr>
                <p14:cNvContentPartPr/>
                <p14:nvPr/>
              </p14:nvContentPartPr>
              <p14:xfrm>
                <a:off x="2753733" y="3475147"/>
                <a:ext cx="12240" cy="1188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49413" y="3470827"/>
                  <a:ext cx="20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14:cNvPr>
                <p14:cNvContentPartPr/>
                <p14:nvPr/>
              </p14:nvContentPartPr>
              <p14:xfrm>
                <a:off x="2825733" y="3379387"/>
                <a:ext cx="97560" cy="135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21413" y="3375067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14:cNvPr>
                <p14:cNvContentPartPr/>
                <p14:nvPr/>
              </p14:nvContentPartPr>
              <p14:xfrm>
                <a:off x="2843373" y="3322867"/>
                <a:ext cx="139680" cy="24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9053" y="3318547"/>
                  <a:ext cx="148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2BB7AA6-470E-4F5F-B2E5-C6115025635A}"/>
              </a:ext>
            </a:extLst>
          </p:cNvPr>
          <p:cNvGrpSpPr/>
          <p:nvPr/>
        </p:nvGrpSpPr>
        <p:grpSpPr>
          <a:xfrm>
            <a:off x="3128853" y="3382267"/>
            <a:ext cx="117000" cy="133560"/>
            <a:chOff x="3128853" y="3382267"/>
            <a:chExt cx="117000" cy="13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14:cNvPr>
                <p14:cNvContentPartPr/>
                <p14:nvPr/>
              </p14:nvContentPartPr>
              <p14:xfrm>
                <a:off x="3167373" y="3382267"/>
                <a:ext cx="33840" cy="133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63053" y="3377947"/>
                  <a:ext cx="4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14:cNvPr>
                <p14:cNvContentPartPr/>
                <p14:nvPr/>
              </p14:nvContentPartPr>
              <p14:xfrm>
                <a:off x="3128853" y="3419707"/>
                <a:ext cx="117000" cy="277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24533" y="3415387"/>
                  <a:ext cx="1256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76C2879-C6D9-4308-9124-EFCF09D21C64}"/>
              </a:ext>
            </a:extLst>
          </p:cNvPr>
          <p:cNvGrpSpPr/>
          <p:nvPr/>
        </p:nvGrpSpPr>
        <p:grpSpPr>
          <a:xfrm>
            <a:off x="3468693" y="3316027"/>
            <a:ext cx="371520" cy="232920"/>
            <a:chOff x="3468693" y="3316027"/>
            <a:chExt cx="371520" cy="23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14:cNvPr>
                <p14:cNvContentPartPr/>
                <p14:nvPr/>
              </p14:nvContentPartPr>
              <p14:xfrm>
                <a:off x="3468693" y="3355987"/>
                <a:ext cx="113760" cy="1188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64373" y="3351667"/>
                  <a:ext cx="12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14:cNvPr>
                <p14:cNvContentPartPr/>
                <p14:nvPr/>
              </p14:nvContentPartPr>
              <p14:xfrm>
                <a:off x="3607293" y="3471907"/>
                <a:ext cx="19800" cy="77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2973" y="3467587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14:cNvPr>
                <p14:cNvContentPartPr/>
                <p14:nvPr/>
              </p14:nvContentPartPr>
              <p14:xfrm>
                <a:off x="3715293" y="3316027"/>
                <a:ext cx="124920" cy="1771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0973" y="3311707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14:cNvPr>
              <p14:cNvContentPartPr/>
              <p14:nvPr/>
            </p14:nvContentPartPr>
            <p14:xfrm>
              <a:off x="3984213" y="3388387"/>
              <a:ext cx="135000" cy="1044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79893" y="3384067"/>
                <a:ext cx="1436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87757C8-7CE6-404D-B65A-B7AF13EF28A3}"/>
              </a:ext>
            </a:extLst>
          </p:cNvPr>
          <p:cNvGrpSpPr/>
          <p:nvPr/>
        </p:nvGrpSpPr>
        <p:grpSpPr>
          <a:xfrm>
            <a:off x="4297773" y="3354907"/>
            <a:ext cx="388080" cy="169560"/>
            <a:chOff x="4297773" y="3354907"/>
            <a:chExt cx="3880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14:cNvPr>
                <p14:cNvContentPartPr/>
                <p14:nvPr/>
              </p14:nvContentPartPr>
              <p14:xfrm>
                <a:off x="4297773" y="3354907"/>
                <a:ext cx="137880" cy="114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93453" y="3350587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14:cNvPr>
                <p14:cNvContentPartPr/>
                <p14:nvPr/>
              </p14:nvContentPartPr>
              <p14:xfrm>
                <a:off x="4452573" y="3448507"/>
                <a:ext cx="44280" cy="75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8253" y="3444187"/>
                  <a:ext cx="52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14:cNvPr>
                <p14:cNvContentPartPr/>
                <p14:nvPr/>
              </p14:nvContentPartPr>
              <p14:xfrm>
                <a:off x="4540413" y="3374347"/>
                <a:ext cx="145440" cy="105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6093" y="3370027"/>
                  <a:ext cx="154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2D098C0-0D68-408F-BBA3-A1BA42E00E06}"/>
              </a:ext>
            </a:extLst>
          </p:cNvPr>
          <p:cNvGrpSpPr/>
          <p:nvPr/>
        </p:nvGrpSpPr>
        <p:grpSpPr>
          <a:xfrm>
            <a:off x="5120733" y="3359947"/>
            <a:ext cx="202320" cy="52200"/>
            <a:chOff x="5120733" y="3359947"/>
            <a:chExt cx="202320" cy="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14:cNvPr>
                <p14:cNvContentPartPr/>
                <p14:nvPr/>
              </p14:nvContentPartPr>
              <p14:xfrm>
                <a:off x="5120733" y="3359947"/>
                <a:ext cx="169920" cy="79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16413" y="3355627"/>
                  <a:ext cx="17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14:cNvPr>
                <p14:cNvContentPartPr/>
                <p14:nvPr/>
              </p14:nvContentPartPr>
              <p14:xfrm>
                <a:off x="5126133" y="3386947"/>
                <a:ext cx="196920" cy="2520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21813" y="3382627"/>
                  <a:ext cx="205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19F9818-3816-493B-A18B-2A5871028603}"/>
              </a:ext>
            </a:extLst>
          </p:cNvPr>
          <p:cNvGrpSpPr/>
          <p:nvPr/>
        </p:nvGrpSpPr>
        <p:grpSpPr>
          <a:xfrm>
            <a:off x="5504133" y="3310987"/>
            <a:ext cx="423000" cy="170640"/>
            <a:chOff x="5504133" y="3310987"/>
            <a:chExt cx="42300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14:cNvPr>
                <p14:cNvContentPartPr/>
                <p14:nvPr/>
              </p14:nvContentPartPr>
              <p14:xfrm>
                <a:off x="5504133" y="3324307"/>
                <a:ext cx="154080" cy="1159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9813" y="3319987"/>
                  <a:ext cx="16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14:cNvPr>
                <p14:cNvContentPartPr/>
                <p14:nvPr/>
              </p14:nvContentPartPr>
              <p14:xfrm>
                <a:off x="5739213" y="3408547"/>
                <a:ext cx="29880" cy="73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34893" y="3404227"/>
                  <a:ext cx="38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14:cNvPr>
                <p14:cNvContentPartPr/>
                <p14:nvPr/>
              </p14:nvContentPartPr>
              <p14:xfrm>
                <a:off x="5810133" y="3310987"/>
                <a:ext cx="117000" cy="137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5813" y="3306667"/>
                  <a:ext cx="1256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2D022F9-96F0-4976-9A3B-A0AF0752B61A}"/>
              </a:ext>
            </a:extLst>
          </p:cNvPr>
          <p:cNvGrpSpPr/>
          <p:nvPr/>
        </p:nvGrpSpPr>
        <p:grpSpPr>
          <a:xfrm>
            <a:off x="172533" y="4048987"/>
            <a:ext cx="1217880" cy="324720"/>
            <a:chOff x="172533" y="4048987"/>
            <a:chExt cx="1217880" cy="32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14:cNvPr>
                <p14:cNvContentPartPr/>
                <p14:nvPr/>
              </p14:nvContentPartPr>
              <p14:xfrm>
                <a:off x="172533" y="4227547"/>
                <a:ext cx="105480" cy="133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213" y="4223227"/>
                  <a:ext cx="11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14:cNvPr>
                <p14:cNvContentPartPr/>
                <p14:nvPr/>
              </p14:nvContentPartPr>
              <p14:xfrm>
                <a:off x="294573" y="4165627"/>
                <a:ext cx="100080" cy="2080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253" y="4161307"/>
                  <a:ext cx="10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14:cNvPr>
                <p14:cNvContentPartPr/>
                <p14:nvPr/>
              </p14:nvContentPartPr>
              <p14:xfrm>
                <a:off x="546573" y="4176067"/>
                <a:ext cx="22680" cy="1249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2253" y="4171747"/>
                  <a:ext cx="31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14:cNvPr>
                <p14:cNvContentPartPr/>
                <p14:nvPr/>
              </p14:nvContentPartPr>
              <p14:xfrm>
                <a:off x="473493" y="4111627"/>
                <a:ext cx="16812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9173" y="4107307"/>
                  <a:ext cx="17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14:cNvPr>
                <p14:cNvContentPartPr/>
                <p14:nvPr/>
              </p14:nvContentPartPr>
              <p14:xfrm>
                <a:off x="716493" y="4100827"/>
                <a:ext cx="77040" cy="167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2173" y="4096507"/>
                  <a:ext cx="85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14:cNvPr>
                <p14:cNvContentPartPr/>
                <p14:nvPr/>
              </p14:nvContentPartPr>
              <p14:xfrm>
                <a:off x="860853" y="4132867"/>
                <a:ext cx="92160" cy="8712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533" y="4128547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14:cNvPr>
                <p14:cNvContentPartPr/>
                <p14:nvPr/>
              </p14:nvContentPartPr>
              <p14:xfrm>
                <a:off x="922053" y="4142587"/>
                <a:ext cx="30600" cy="92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733" y="4138267"/>
                  <a:ext cx="3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14:cNvPr>
                <p14:cNvContentPartPr/>
                <p14:nvPr/>
              </p14:nvContentPartPr>
              <p14:xfrm>
                <a:off x="892173" y="4185067"/>
                <a:ext cx="90720" cy="1296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7853" y="4180747"/>
                  <a:ext cx="9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14:cNvPr>
                <p14:cNvContentPartPr/>
                <p14:nvPr/>
              </p14:nvContentPartPr>
              <p14:xfrm>
                <a:off x="1051293" y="4097947"/>
                <a:ext cx="27720" cy="1440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973" y="4093627"/>
                  <a:ext cx="3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14:cNvPr>
                <p14:cNvContentPartPr/>
                <p14:nvPr/>
              </p14:nvContentPartPr>
              <p14:xfrm>
                <a:off x="1193853" y="4134667"/>
                <a:ext cx="30960" cy="102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9533" y="4130347"/>
                  <a:ext cx="39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14:cNvPr>
                <p14:cNvContentPartPr/>
                <p14:nvPr/>
              </p14:nvContentPartPr>
              <p14:xfrm>
                <a:off x="1135533" y="4102267"/>
                <a:ext cx="140760" cy="1573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1213" y="4097947"/>
                  <a:ext cx="14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14:cNvPr>
                <p14:cNvContentPartPr/>
                <p14:nvPr/>
              </p14:nvContentPartPr>
              <p14:xfrm>
                <a:off x="1301133" y="4048987"/>
                <a:ext cx="89280" cy="282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96813" y="4044667"/>
                  <a:ext cx="979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55DA92F-B6CE-4C90-AD6A-353910D09C11}"/>
              </a:ext>
            </a:extLst>
          </p:cNvPr>
          <p:cNvGrpSpPr/>
          <p:nvPr/>
        </p:nvGrpSpPr>
        <p:grpSpPr>
          <a:xfrm>
            <a:off x="1557453" y="4185067"/>
            <a:ext cx="180360" cy="61200"/>
            <a:chOff x="1557453" y="4185067"/>
            <a:chExt cx="180360" cy="6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14:cNvPr>
                <p14:cNvContentPartPr/>
                <p14:nvPr/>
              </p14:nvContentPartPr>
              <p14:xfrm>
                <a:off x="1557453" y="4185067"/>
                <a:ext cx="167400" cy="133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53133" y="4180747"/>
                  <a:ext cx="17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14:cNvPr>
                <p14:cNvContentPartPr/>
                <p14:nvPr/>
              </p14:nvContentPartPr>
              <p14:xfrm>
                <a:off x="1563213" y="4244107"/>
                <a:ext cx="174600" cy="21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58893" y="4239787"/>
                  <a:ext cx="183240" cy="10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69" name="Objekt 68">
            <a:extLst>
              <a:ext uri="{FF2B5EF4-FFF2-40B4-BE49-F238E27FC236}">
                <a16:creationId xmlns:a16="http://schemas.microsoft.com/office/drawing/2014/main" id="{6A2AA84A-9892-4EE2-A12F-FEB044EDA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25328"/>
              </p:ext>
            </p:extLst>
          </p:nvPr>
        </p:nvGraphicFramePr>
        <p:xfrm>
          <a:off x="438892" y="4478095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Formel" r:id="rId97" imgW="1295400" imgH="419100" progId="Equation.3">
                  <p:embed/>
                </p:oleObj>
              </mc:Choice>
              <mc:Fallback>
                <p:oleObj name="Formel" r:id="rId97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92" y="4478095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14:cNvPr>
              <p14:cNvContentPartPr/>
              <p14:nvPr/>
            </p14:nvContentPartPr>
            <p14:xfrm>
              <a:off x="5305413" y="2209027"/>
              <a:ext cx="1560240" cy="34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01093" y="2204707"/>
                <a:ext cx="1568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14:cNvPr>
              <p14:cNvContentPartPr/>
              <p14:nvPr/>
            </p14:nvContentPartPr>
            <p14:xfrm>
              <a:off x="3537453" y="2196427"/>
              <a:ext cx="1039320" cy="73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33133" y="2192107"/>
                <a:ext cx="1047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14:cNvPr>
              <p14:cNvContentPartPr/>
              <p14:nvPr/>
            </p14:nvContentPartPr>
            <p14:xfrm>
              <a:off x="2177373" y="4006867"/>
              <a:ext cx="113400" cy="871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73053" y="4002547"/>
                <a:ext cx="122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14:cNvPr>
              <p14:cNvContentPartPr/>
              <p14:nvPr/>
            </p14:nvContentPartPr>
            <p14:xfrm>
              <a:off x="2318853" y="4073107"/>
              <a:ext cx="13680" cy="90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4533" y="4068787"/>
                <a:ext cx="22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14:cNvPr>
              <p14:cNvContentPartPr/>
              <p14:nvPr/>
            </p14:nvContentPartPr>
            <p14:xfrm>
              <a:off x="2380773" y="3989947"/>
              <a:ext cx="147600" cy="889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6453" y="3985627"/>
                <a:ext cx="156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14:cNvPr>
              <p14:cNvContentPartPr/>
              <p14:nvPr/>
            </p14:nvContentPartPr>
            <p14:xfrm>
              <a:off x="2044533" y="4152667"/>
              <a:ext cx="657720" cy="284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40213" y="4148347"/>
                <a:ext cx="666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14:cNvPr>
              <p14:cNvContentPartPr/>
              <p14:nvPr/>
            </p14:nvContentPartPr>
            <p14:xfrm>
              <a:off x="2176293" y="4270387"/>
              <a:ext cx="104400" cy="720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71973" y="4266067"/>
                <a:ext cx="113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14:cNvPr>
              <p14:cNvContentPartPr/>
              <p14:nvPr/>
            </p14:nvContentPartPr>
            <p14:xfrm>
              <a:off x="2342973" y="4321507"/>
              <a:ext cx="12600" cy="5040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38653" y="4317187"/>
                <a:ext cx="21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14:cNvPr>
              <p14:cNvContentPartPr/>
              <p14:nvPr/>
            </p14:nvContentPartPr>
            <p14:xfrm>
              <a:off x="2396253" y="4246987"/>
              <a:ext cx="86760" cy="11088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91933" y="4242667"/>
                <a:ext cx="954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30EE0AC-A323-43F9-AB8D-B86363655B9F}"/>
              </a:ext>
            </a:extLst>
          </p:cNvPr>
          <p:cNvGrpSpPr/>
          <p:nvPr/>
        </p:nvGrpSpPr>
        <p:grpSpPr>
          <a:xfrm>
            <a:off x="2852373" y="4004347"/>
            <a:ext cx="872280" cy="265680"/>
            <a:chOff x="2852373" y="4004347"/>
            <a:chExt cx="87228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14:cNvPr>
                <p14:cNvContentPartPr/>
                <p14:nvPr/>
              </p14:nvContentPartPr>
              <p14:xfrm>
                <a:off x="2852373" y="4183987"/>
                <a:ext cx="194040" cy="86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48053" y="4179667"/>
                  <a:ext cx="202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14:cNvPr>
                <p14:cNvContentPartPr/>
                <p14:nvPr/>
              </p14:nvContentPartPr>
              <p14:xfrm>
                <a:off x="2885493" y="4223587"/>
                <a:ext cx="156600" cy="93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81173" y="4219267"/>
                  <a:ext cx="165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14:cNvPr>
                <p14:cNvContentPartPr/>
                <p14:nvPr/>
              </p14:nvContentPartPr>
              <p14:xfrm>
                <a:off x="3224253" y="4096147"/>
                <a:ext cx="142200" cy="107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19933" y="4091827"/>
                  <a:ext cx="15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14:cNvPr>
                <p14:cNvContentPartPr/>
                <p14:nvPr/>
              </p14:nvContentPartPr>
              <p14:xfrm>
                <a:off x="3383373" y="4180027"/>
                <a:ext cx="18720" cy="90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79053" y="4175707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14:cNvPr>
                <p14:cNvContentPartPr/>
                <p14:nvPr/>
              </p14:nvContentPartPr>
              <p14:xfrm>
                <a:off x="3508653" y="4082107"/>
                <a:ext cx="89640" cy="109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4333" y="4077787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14:cNvPr>
                <p14:cNvContentPartPr/>
                <p14:nvPr/>
              </p14:nvContentPartPr>
              <p14:xfrm>
                <a:off x="3503253" y="4004347"/>
                <a:ext cx="221400" cy="32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8933" y="4000027"/>
                  <a:ext cx="2300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0793F16-6CA9-4B49-B62F-7622F27FFE12}"/>
              </a:ext>
            </a:extLst>
          </p:cNvPr>
          <p:cNvGrpSpPr/>
          <p:nvPr/>
        </p:nvGrpSpPr>
        <p:grpSpPr>
          <a:xfrm>
            <a:off x="6221253" y="2494147"/>
            <a:ext cx="572760" cy="328680"/>
            <a:chOff x="6221253" y="2494147"/>
            <a:chExt cx="57276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14:cNvPr>
                <p14:cNvContentPartPr/>
                <p14:nvPr/>
              </p14:nvContentPartPr>
              <p14:xfrm>
                <a:off x="6319533" y="2494147"/>
                <a:ext cx="474480" cy="268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5213" y="2489827"/>
                  <a:ext cx="483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14:cNvPr>
                <p14:cNvContentPartPr/>
                <p14:nvPr/>
              </p14:nvContentPartPr>
              <p14:xfrm>
                <a:off x="6221253" y="2594947"/>
                <a:ext cx="320400" cy="227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16933" y="2590627"/>
                  <a:ext cx="329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14:cNvPr>
              <p14:cNvContentPartPr/>
              <p14:nvPr/>
            </p14:nvContentPartPr>
            <p14:xfrm>
              <a:off x="6959973" y="2288227"/>
              <a:ext cx="174600" cy="19188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5653" y="2283907"/>
                <a:ext cx="183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14:cNvPr>
              <p14:cNvContentPartPr/>
              <p14:nvPr/>
            </p14:nvContentPartPr>
            <p14:xfrm>
              <a:off x="7157613" y="2310547"/>
              <a:ext cx="56160" cy="907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153293" y="2306227"/>
                <a:ext cx="6480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7F72EDD-DEB1-41E7-BA3C-87FA809DA87C}"/>
              </a:ext>
            </a:extLst>
          </p:cNvPr>
          <p:cNvGrpSpPr/>
          <p:nvPr/>
        </p:nvGrpSpPr>
        <p:grpSpPr>
          <a:xfrm>
            <a:off x="7406013" y="868027"/>
            <a:ext cx="3151080" cy="1457280"/>
            <a:chOff x="7406013" y="868027"/>
            <a:chExt cx="3151080" cy="145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14:cNvPr>
                <p14:cNvContentPartPr/>
                <p14:nvPr/>
              </p14:nvContentPartPr>
              <p14:xfrm>
                <a:off x="7406013" y="2209747"/>
                <a:ext cx="84960" cy="115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1693" y="2205427"/>
                  <a:ext cx="93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14:cNvPr>
                <p14:cNvContentPartPr/>
                <p14:nvPr/>
              </p14:nvContentPartPr>
              <p14:xfrm>
                <a:off x="7544613" y="2175547"/>
                <a:ext cx="186840" cy="90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40293" y="2171227"/>
                  <a:ext cx="19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14:cNvPr>
                <p14:cNvContentPartPr/>
                <p14:nvPr/>
              </p14:nvContentPartPr>
              <p14:xfrm>
                <a:off x="7746573" y="2119027"/>
                <a:ext cx="106560" cy="194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42253" y="2114707"/>
                  <a:ext cx="115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14:cNvPr>
                <p14:cNvContentPartPr/>
                <p14:nvPr/>
              </p14:nvContentPartPr>
              <p14:xfrm>
                <a:off x="7896333" y="1981147"/>
                <a:ext cx="16560" cy="1857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92013" y="1976827"/>
                  <a:ext cx="25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14:cNvPr>
                <p14:cNvContentPartPr/>
                <p14:nvPr/>
              </p14:nvContentPartPr>
              <p14:xfrm>
                <a:off x="7929453" y="2051707"/>
                <a:ext cx="85680" cy="838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25133" y="2047387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14:cNvPr>
                <p14:cNvContentPartPr/>
                <p14:nvPr/>
              </p14:nvContentPartPr>
              <p14:xfrm>
                <a:off x="8054013" y="1977907"/>
                <a:ext cx="197640" cy="950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49693" y="1973587"/>
                  <a:ext cx="206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14:cNvPr>
                <p14:cNvContentPartPr/>
                <p14:nvPr/>
              </p14:nvContentPartPr>
              <p14:xfrm>
                <a:off x="8261373" y="1760827"/>
                <a:ext cx="276120" cy="2318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7053" y="1756507"/>
                  <a:ext cx="284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14:cNvPr>
                <p14:cNvContentPartPr/>
                <p14:nvPr/>
              </p14:nvContentPartPr>
              <p14:xfrm>
                <a:off x="8673933" y="1638067"/>
                <a:ext cx="199080" cy="29916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9613" y="1633747"/>
                  <a:ext cx="20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14:cNvPr>
                <p14:cNvContentPartPr/>
                <p14:nvPr/>
              </p14:nvContentPartPr>
              <p14:xfrm>
                <a:off x="9003693" y="1512427"/>
                <a:ext cx="202320" cy="1465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9373" y="1508107"/>
                  <a:ext cx="21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14:cNvPr>
                <p14:cNvContentPartPr/>
                <p14:nvPr/>
              </p14:nvContentPartPr>
              <p14:xfrm>
                <a:off x="9393933" y="1421707"/>
                <a:ext cx="43560" cy="1299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89613" y="1417387"/>
                  <a:ext cx="52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14:cNvPr>
                <p14:cNvContentPartPr/>
                <p14:nvPr/>
              </p14:nvContentPartPr>
              <p14:xfrm>
                <a:off x="9342813" y="1401547"/>
                <a:ext cx="134640" cy="1173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38493" y="1397227"/>
                  <a:ext cx="14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14:cNvPr>
                <p14:cNvContentPartPr/>
                <p14:nvPr/>
              </p14:nvContentPartPr>
              <p14:xfrm>
                <a:off x="9513453" y="1333867"/>
                <a:ext cx="123840" cy="115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09133" y="1329547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14:cNvPr>
                <p14:cNvContentPartPr/>
                <p14:nvPr/>
              </p14:nvContentPartPr>
              <p14:xfrm>
                <a:off x="9654573" y="1277347"/>
                <a:ext cx="70200" cy="107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0253" y="1273027"/>
                  <a:ext cx="7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14:cNvPr>
                <p14:cNvContentPartPr/>
                <p14:nvPr/>
              </p14:nvContentPartPr>
              <p14:xfrm>
                <a:off x="9757533" y="1262947"/>
                <a:ext cx="128160" cy="990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53213" y="1258627"/>
                  <a:ext cx="136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14:cNvPr>
                <p14:cNvContentPartPr/>
                <p14:nvPr/>
              </p14:nvContentPartPr>
              <p14:xfrm>
                <a:off x="9884613" y="1122547"/>
                <a:ext cx="72360" cy="1742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80293" y="1118227"/>
                  <a:ext cx="81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14:cNvPr>
                <p14:cNvContentPartPr/>
                <p14:nvPr/>
              </p14:nvContentPartPr>
              <p14:xfrm>
                <a:off x="9996213" y="1194187"/>
                <a:ext cx="10800" cy="59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91893" y="1189867"/>
                  <a:ext cx="19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14:cNvPr>
                <p14:cNvContentPartPr/>
                <p14:nvPr/>
              </p14:nvContentPartPr>
              <p14:xfrm>
                <a:off x="10031133" y="1024987"/>
                <a:ext cx="74520" cy="181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26813" y="1020667"/>
                  <a:ext cx="83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14:cNvPr>
                <p14:cNvContentPartPr/>
                <p14:nvPr/>
              </p14:nvContentPartPr>
              <p14:xfrm>
                <a:off x="10066413" y="1014547"/>
                <a:ext cx="14400" cy="54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62093" y="1010227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14:cNvPr>
                <p14:cNvContentPartPr/>
                <p14:nvPr/>
              </p14:nvContentPartPr>
              <p14:xfrm>
                <a:off x="10113573" y="960187"/>
                <a:ext cx="167040" cy="3870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09253" y="955867"/>
                  <a:ext cx="175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14:cNvPr>
                <p14:cNvContentPartPr/>
                <p14:nvPr/>
              </p14:nvContentPartPr>
              <p14:xfrm>
                <a:off x="10404093" y="868027"/>
                <a:ext cx="153000" cy="2847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9773" y="863707"/>
                  <a:ext cx="1616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9102013F-75EC-46BF-BB1F-9111DD81F738}"/>
              </a:ext>
            </a:extLst>
          </p:cNvPr>
          <p:cNvGrpSpPr/>
          <p:nvPr/>
        </p:nvGrpSpPr>
        <p:grpSpPr>
          <a:xfrm>
            <a:off x="10731333" y="602347"/>
            <a:ext cx="404640" cy="291600"/>
            <a:chOff x="10731333" y="602347"/>
            <a:chExt cx="404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14:cNvPr>
                <p14:cNvContentPartPr/>
                <p14:nvPr/>
              </p14:nvContentPartPr>
              <p14:xfrm>
                <a:off x="10731333" y="751387"/>
                <a:ext cx="79560" cy="1425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27013" y="747067"/>
                  <a:ext cx="8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14:cNvPr>
                <p14:cNvContentPartPr/>
                <p14:nvPr/>
              </p14:nvContentPartPr>
              <p14:xfrm>
                <a:off x="10737093" y="805027"/>
                <a:ext cx="56880" cy="421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32773" y="800707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14:cNvPr>
                <p14:cNvContentPartPr/>
                <p14:nvPr/>
              </p14:nvContentPartPr>
              <p14:xfrm>
                <a:off x="10888653" y="737347"/>
                <a:ext cx="91440" cy="140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84333" y="733027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14:cNvPr>
                <p14:cNvContentPartPr/>
                <p14:nvPr/>
              </p14:nvContentPartPr>
              <p14:xfrm>
                <a:off x="11027613" y="644467"/>
                <a:ext cx="28080" cy="143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23293" y="640147"/>
                  <a:ext cx="3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14:cNvPr>
                <p14:cNvContentPartPr/>
                <p14:nvPr/>
              </p14:nvContentPartPr>
              <p14:xfrm>
                <a:off x="10951293" y="602347"/>
                <a:ext cx="184680" cy="2163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46973" y="598027"/>
                  <a:ext cx="19332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/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3:</a:t>
                </a:r>
                <a14:m>
                  <m:oMath xmlns:m="http://schemas.openxmlformats.org/officeDocument/2006/math">
                    <m:r>
                      <a:rPr lang="de-DE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blipFill>
                <a:blip r:embed="rId187"/>
                <a:stretch>
                  <a:fillRect l="-1915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14:cNvPr>
              <p14:cNvContentPartPr/>
              <p14:nvPr/>
            </p14:nvContentPartPr>
            <p14:xfrm>
              <a:off x="5654253" y="3155107"/>
              <a:ext cx="893520" cy="2340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49933" y="3150787"/>
                <a:ext cx="902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14:cNvPr>
              <p14:cNvContentPartPr/>
              <p14:nvPr/>
            </p14:nvContentPartPr>
            <p14:xfrm>
              <a:off x="968133" y="6707227"/>
              <a:ext cx="1799640" cy="511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63813" y="6702907"/>
                <a:ext cx="1808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14:cNvPr>
              <p14:cNvContentPartPr/>
              <p14:nvPr/>
            </p14:nvContentPartPr>
            <p14:xfrm>
              <a:off x="242013" y="5491867"/>
              <a:ext cx="122040" cy="1130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7693" y="5487547"/>
                <a:ext cx="1306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14:cNvPr>
              <p14:cNvContentPartPr/>
              <p14:nvPr/>
            </p14:nvContentPartPr>
            <p14:xfrm>
              <a:off x="343893" y="5401147"/>
              <a:ext cx="97200" cy="29664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9573" y="5396827"/>
                <a:ext cx="10584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9B2146FA-5D92-4585-B41C-43EA7944E17D}"/>
              </a:ext>
            </a:extLst>
          </p:cNvPr>
          <p:cNvGrpSpPr/>
          <p:nvPr/>
        </p:nvGrpSpPr>
        <p:grpSpPr>
          <a:xfrm>
            <a:off x="576093" y="5200267"/>
            <a:ext cx="2999160" cy="1254240"/>
            <a:chOff x="576093" y="5200267"/>
            <a:chExt cx="2999160" cy="12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14:cNvPr>
                <p14:cNvContentPartPr/>
                <p14:nvPr/>
              </p14:nvContentPartPr>
              <p14:xfrm>
                <a:off x="662493" y="5465227"/>
                <a:ext cx="15120" cy="109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173" y="5460907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14:cNvPr>
                <p14:cNvContentPartPr/>
                <p14:nvPr/>
              </p14:nvContentPartPr>
              <p14:xfrm>
                <a:off x="576093" y="5420227"/>
                <a:ext cx="186480" cy="56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773" y="5415907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14:cNvPr>
                <p14:cNvContentPartPr/>
                <p14:nvPr/>
              </p14:nvContentPartPr>
              <p14:xfrm>
                <a:off x="852213" y="5356147"/>
                <a:ext cx="76680" cy="239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7893" y="5351827"/>
                  <a:ext cx="85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14:cNvPr>
                <p14:cNvContentPartPr/>
                <p14:nvPr/>
              </p14:nvContentPartPr>
              <p14:xfrm>
                <a:off x="1015653" y="5413027"/>
                <a:ext cx="73440" cy="99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1333" y="5408707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14:cNvPr>
                <p14:cNvContentPartPr/>
                <p14:nvPr/>
              </p14:nvContentPartPr>
              <p14:xfrm>
                <a:off x="1039413" y="5427787"/>
                <a:ext cx="84960" cy="13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093" y="5423467"/>
                  <a:ext cx="93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14:cNvPr>
                <p14:cNvContentPartPr/>
                <p14:nvPr/>
              </p14:nvContentPartPr>
              <p14:xfrm>
                <a:off x="1199973" y="5467387"/>
                <a:ext cx="92160" cy="698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95653" y="5463067"/>
                  <a:ext cx="100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14:cNvPr>
                <p14:cNvContentPartPr/>
                <p14:nvPr/>
              </p14:nvContentPartPr>
              <p14:xfrm>
                <a:off x="1419573" y="5396107"/>
                <a:ext cx="15120" cy="1152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5253" y="5391787"/>
                  <a:ext cx="23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14:cNvPr>
                <p14:cNvContentPartPr/>
                <p14:nvPr/>
              </p14:nvContentPartPr>
              <p14:xfrm>
                <a:off x="1380693" y="5387467"/>
                <a:ext cx="130320" cy="13212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76373" y="5383147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14:cNvPr>
                <p14:cNvContentPartPr/>
                <p14:nvPr/>
              </p14:nvContentPartPr>
              <p14:xfrm>
                <a:off x="1041933" y="5306107"/>
                <a:ext cx="375120" cy="496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7613" y="5301787"/>
                  <a:ext cx="383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14:cNvPr>
                <p14:cNvContentPartPr/>
                <p14:nvPr/>
              </p14:nvContentPartPr>
              <p14:xfrm>
                <a:off x="1536573" y="5309347"/>
                <a:ext cx="97920" cy="2685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32253" y="5305027"/>
                  <a:ext cx="106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14:cNvPr>
                <p14:cNvContentPartPr/>
                <p14:nvPr/>
              </p14:nvContentPartPr>
              <p14:xfrm>
                <a:off x="1743933" y="5423467"/>
                <a:ext cx="142920" cy="111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39613" y="5419147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14:cNvPr>
                <p14:cNvContentPartPr/>
                <p14:nvPr/>
              </p14:nvContentPartPr>
              <p14:xfrm>
                <a:off x="1779213" y="5450827"/>
                <a:ext cx="120600" cy="133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74893" y="5446507"/>
                  <a:ext cx="12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14:cNvPr>
                <p14:cNvContentPartPr/>
                <p14:nvPr/>
              </p14:nvContentPartPr>
              <p14:xfrm>
                <a:off x="944013" y="5620387"/>
                <a:ext cx="772560" cy="8341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9693" y="5616067"/>
                  <a:ext cx="78120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14:cNvPr>
                <p14:cNvContentPartPr/>
                <p14:nvPr/>
              </p14:nvContentPartPr>
              <p14:xfrm>
                <a:off x="1671213" y="5575747"/>
                <a:ext cx="98280" cy="115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66893" y="5571427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14:cNvPr>
                <p14:cNvContentPartPr/>
                <p14:nvPr/>
              </p14:nvContentPartPr>
              <p14:xfrm>
                <a:off x="2023653" y="5339227"/>
                <a:ext cx="168120" cy="142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9333" y="5334907"/>
                  <a:ext cx="176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14:cNvPr>
                <p14:cNvContentPartPr/>
                <p14:nvPr/>
              </p14:nvContentPartPr>
              <p14:xfrm>
                <a:off x="2267373" y="5393587"/>
                <a:ext cx="93960" cy="20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63053" y="5389267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14:cNvPr>
                <p14:cNvContentPartPr/>
                <p14:nvPr/>
              </p14:nvContentPartPr>
              <p14:xfrm>
                <a:off x="2544933" y="5310427"/>
                <a:ext cx="36720" cy="1450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40613" y="5306107"/>
                  <a:ext cx="4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14:cNvPr>
                <p14:cNvContentPartPr/>
                <p14:nvPr/>
              </p14:nvContentPartPr>
              <p14:xfrm>
                <a:off x="2487333" y="5283067"/>
                <a:ext cx="173160" cy="828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83013" y="5278747"/>
                  <a:ext cx="18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14:cNvPr>
                <p14:cNvContentPartPr/>
                <p14:nvPr/>
              </p14:nvContentPartPr>
              <p14:xfrm>
                <a:off x="2703333" y="5262187"/>
                <a:ext cx="110880" cy="180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99013" y="5257867"/>
                  <a:ext cx="11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14:cNvPr>
                <p14:cNvContentPartPr/>
                <p14:nvPr/>
              </p14:nvContentPartPr>
              <p14:xfrm>
                <a:off x="2886213" y="5288107"/>
                <a:ext cx="103320" cy="1188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81893" y="5283787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14:cNvPr>
                <p14:cNvContentPartPr/>
                <p14:nvPr/>
              </p14:nvContentPartPr>
              <p14:xfrm>
                <a:off x="2921853" y="5283787"/>
                <a:ext cx="108720" cy="1310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17533" y="5279467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14:cNvPr>
                <p14:cNvContentPartPr/>
                <p14:nvPr/>
              </p14:nvContentPartPr>
              <p14:xfrm>
                <a:off x="3109053" y="5334187"/>
                <a:ext cx="125280" cy="69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04733" y="5329867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14:cNvPr>
                <p14:cNvContentPartPr/>
                <p14:nvPr/>
              </p14:nvContentPartPr>
              <p14:xfrm>
                <a:off x="3343413" y="5273347"/>
                <a:ext cx="19800" cy="1130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39093" y="5269027"/>
                  <a:ext cx="2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14:cNvPr>
                <p14:cNvContentPartPr/>
                <p14:nvPr/>
              </p14:nvContentPartPr>
              <p14:xfrm>
                <a:off x="3282213" y="5254627"/>
                <a:ext cx="173160" cy="171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77893" y="5250307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14:cNvPr>
                <p14:cNvContentPartPr/>
                <p14:nvPr/>
              </p14:nvContentPartPr>
              <p14:xfrm>
                <a:off x="3420813" y="5200267"/>
                <a:ext cx="154440" cy="2908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6493" y="5195947"/>
                  <a:ext cx="163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14:cNvPr>
                <p14:cNvContentPartPr/>
                <p14:nvPr/>
              </p14:nvContentPartPr>
              <p14:xfrm>
                <a:off x="2594973" y="5520667"/>
                <a:ext cx="838080" cy="442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90653" y="5516347"/>
                  <a:ext cx="8467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14:cNvPr>
              <p14:cNvContentPartPr/>
              <p14:nvPr/>
            </p14:nvContentPartPr>
            <p14:xfrm>
              <a:off x="6285333" y="1757587"/>
              <a:ext cx="518760" cy="4503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281013" y="1753267"/>
                <a:ext cx="5274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E7BBFD69-2E0F-4B75-A66E-B3D703342AAF}"/>
              </a:ext>
            </a:extLst>
          </p:cNvPr>
          <p:cNvGrpSpPr/>
          <p:nvPr/>
        </p:nvGrpSpPr>
        <p:grpSpPr>
          <a:xfrm>
            <a:off x="3725733" y="5172547"/>
            <a:ext cx="1861200" cy="295920"/>
            <a:chOff x="3725733" y="5172547"/>
            <a:chExt cx="1861200" cy="29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14:cNvPr>
                <p14:cNvContentPartPr/>
                <p14:nvPr/>
              </p14:nvContentPartPr>
              <p14:xfrm>
                <a:off x="3725733" y="5377747"/>
                <a:ext cx="198360" cy="12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21413" y="5373427"/>
                  <a:ext cx="20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14:cNvPr>
                <p14:cNvContentPartPr/>
                <p14:nvPr/>
              </p14:nvContentPartPr>
              <p14:xfrm>
                <a:off x="3741213" y="5423467"/>
                <a:ext cx="141120" cy="9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36893" y="5419147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14:cNvPr>
                <p14:cNvContentPartPr/>
                <p14:nvPr/>
              </p14:nvContentPartPr>
              <p14:xfrm>
                <a:off x="3999693" y="5234107"/>
                <a:ext cx="243000" cy="207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95373" y="5229787"/>
                  <a:ext cx="25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14:cNvPr>
                <p14:cNvContentPartPr/>
                <p14:nvPr/>
              </p14:nvContentPartPr>
              <p14:xfrm>
                <a:off x="4303893" y="5319787"/>
                <a:ext cx="106560" cy="190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9573" y="5315467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14:cNvPr>
                <p14:cNvContentPartPr/>
                <p14:nvPr/>
              </p14:nvContentPartPr>
              <p14:xfrm>
                <a:off x="4513413" y="5281987"/>
                <a:ext cx="146880" cy="122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9093" y="5277667"/>
                  <a:ext cx="15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14:cNvPr>
                <p14:cNvContentPartPr/>
                <p14:nvPr/>
              </p14:nvContentPartPr>
              <p14:xfrm>
                <a:off x="4658493" y="5365867"/>
                <a:ext cx="34560" cy="1026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54173" y="5361547"/>
                  <a:ext cx="43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14:cNvPr>
                <p14:cNvContentPartPr/>
                <p14:nvPr/>
              </p14:nvContentPartPr>
              <p14:xfrm>
                <a:off x="4754973" y="5233747"/>
                <a:ext cx="124200" cy="1191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50653" y="5229427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14:cNvPr>
                <p14:cNvContentPartPr/>
                <p14:nvPr/>
              </p14:nvContentPartPr>
              <p14:xfrm>
                <a:off x="4967373" y="5270107"/>
                <a:ext cx="124200" cy="75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3053" y="5265787"/>
                  <a:ext cx="132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14:cNvPr>
                <p14:cNvContentPartPr/>
                <p14:nvPr/>
              </p14:nvContentPartPr>
              <p14:xfrm>
                <a:off x="4978533" y="5296747"/>
                <a:ext cx="124200" cy="190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74213" y="5292427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14:cNvPr>
                <p14:cNvContentPartPr/>
                <p14:nvPr/>
              </p14:nvContentPartPr>
              <p14:xfrm>
                <a:off x="5183733" y="5211427"/>
                <a:ext cx="175680" cy="1800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9413" y="5207107"/>
                  <a:ext cx="184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14:cNvPr>
                <p14:cNvContentPartPr/>
                <p14:nvPr/>
              </p14:nvContentPartPr>
              <p14:xfrm>
                <a:off x="5412693" y="5172547"/>
                <a:ext cx="174240" cy="1792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8373" y="5168227"/>
                  <a:ext cx="1828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85BFB62B-EE6A-409E-A7AB-13C0B0ACE0DC}"/>
              </a:ext>
            </a:extLst>
          </p:cNvPr>
          <p:cNvGrpSpPr/>
          <p:nvPr/>
        </p:nvGrpSpPr>
        <p:grpSpPr>
          <a:xfrm>
            <a:off x="3514413" y="5663947"/>
            <a:ext cx="1340640" cy="437040"/>
            <a:chOff x="3514413" y="5663947"/>
            <a:chExt cx="1340640" cy="43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14:cNvPr>
                <p14:cNvContentPartPr/>
                <p14:nvPr/>
              </p14:nvContentPartPr>
              <p14:xfrm>
                <a:off x="3514413" y="5834947"/>
                <a:ext cx="163440" cy="1368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10093" y="5830627"/>
                  <a:ext cx="172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14:cNvPr>
                <p14:cNvContentPartPr/>
                <p14:nvPr/>
              </p14:nvContentPartPr>
              <p14:xfrm>
                <a:off x="3660933" y="5771227"/>
                <a:ext cx="95040" cy="329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56613" y="5766907"/>
                  <a:ext cx="103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14:cNvPr>
                <p14:cNvContentPartPr/>
                <p14:nvPr/>
              </p14:nvContentPartPr>
              <p14:xfrm>
                <a:off x="3976293" y="5785267"/>
                <a:ext cx="7200" cy="1692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1973" y="5780947"/>
                  <a:ext cx="1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14:cNvPr>
                <p14:cNvContentPartPr/>
                <p14:nvPr/>
              </p14:nvContentPartPr>
              <p14:xfrm>
                <a:off x="3863973" y="5752147"/>
                <a:ext cx="212040" cy="103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59653" y="5747827"/>
                  <a:ext cx="22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14:cNvPr>
                <p14:cNvContentPartPr/>
                <p14:nvPr/>
              </p14:nvContentPartPr>
              <p14:xfrm>
                <a:off x="4121013" y="5686987"/>
                <a:ext cx="108000" cy="2628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6693" y="5682667"/>
                  <a:ext cx="116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14:cNvPr>
                <p14:cNvContentPartPr/>
                <p14:nvPr/>
              </p14:nvContentPartPr>
              <p14:xfrm>
                <a:off x="4258173" y="5739187"/>
                <a:ext cx="101160" cy="1321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53853" y="5734867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14:cNvPr>
                <p14:cNvContentPartPr/>
                <p14:nvPr/>
              </p14:nvContentPartPr>
              <p14:xfrm>
                <a:off x="4337373" y="5750707"/>
                <a:ext cx="16200" cy="1414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33053" y="5746387"/>
                  <a:ext cx="2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14:cNvPr>
                <p14:cNvContentPartPr/>
                <p14:nvPr/>
              </p14:nvContentPartPr>
              <p14:xfrm>
                <a:off x="4290573" y="5808307"/>
                <a:ext cx="88200" cy="158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86253" y="5803987"/>
                  <a:ext cx="96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14:cNvPr>
                <p14:cNvContentPartPr/>
                <p14:nvPr/>
              </p14:nvContentPartPr>
              <p14:xfrm>
                <a:off x="4397133" y="5703547"/>
                <a:ext cx="114840" cy="2124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2813" y="5699227"/>
                  <a:ext cx="12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14:cNvPr>
                <p14:cNvContentPartPr/>
                <p14:nvPr/>
              </p14:nvContentPartPr>
              <p14:xfrm>
                <a:off x="4598373" y="5742787"/>
                <a:ext cx="20160" cy="92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94053" y="5738467"/>
                  <a:ext cx="2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14:cNvPr>
                <p14:cNvContentPartPr/>
                <p14:nvPr/>
              </p14:nvContentPartPr>
              <p14:xfrm>
                <a:off x="4528173" y="5685907"/>
                <a:ext cx="185040" cy="1904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23853" y="5681587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14:cNvPr>
                <p14:cNvContentPartPr/>
                <p14:nvPr/>
              </p14:nvContentPartPr>
              <p14:xfrm>
                <a:off x="4732293" y="5663947"/>
                <a:ext cx="122760" cy="298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27973" y="5659627"/>
                  <a:ext cx="1314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/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2: </a:t>
                </a:r>
                <a14:m>
                  <m:oMath xmlns:m="http://schemas.openxmlformats.org/officeDocument/2006/math">
                    <m:r>
                      <a:rPr lang="de-DE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 xmlns=""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blipFill>
                <a:blip r:embed="rId296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7A9CC23D-451A-460C-896B-5A4ED12D4566}"/>
              </a:ext>
            </a:extLst>
          </p:cNvPr>
          <p:cNvGrpSpPr/>
          <p:nvPr/>
        </p:nvGrpSpPr>
        <p:grpSpPr>
          <a:xfrm>
            <a:off x="5091213" y="5758627"/>
            <a:ext cx="261000" cy="68400"/>
            <a:chOff x="5091213" y="5758627"/>
            <a:chExt cx="261000" cy="6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14:cNvPr>
                <p14:cNvContentPartPr/>
                <p14:nvPr/>
              </p14:nvContentPartPr>
              <p14:xfrm>
                <a:off x="5091213" y="5758627"/>
                <a:ext cx="226440" cy="1368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86893" y="5754307"/>
                  <a:ext cx="23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14:cNvPr>
                <p14:cNvContentPartPr/>
                <p14:nvPr/>
              </p14:nvContentPartPr>
              <p14:xfrm>
                <a:off x="5114253" y="5813707"/>
                <a:ext cx="237960" cy="13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09933" y="5809387"/>
                  <a:ext cx="246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514CACFE-43EB-4347-8FFC-3CB5D74296B1}"/>
              </a:ext>
            </a:extLst>
          </p:cNvPr>
          <p:cNvGrpSpPr/>
          <p:nvPr/>
        </p:nvGrpSpPr>
        <p:grpSpPr>
          <a:xfrm>
            <a:off x="5638413" y="5665387"/>
            <a:ext cx="366120" cy="216000"/>
            <a:chOff x="5638413" y="5665387"/>
            <a:chExt cx="36612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14:cNvPr>
                <p14:cNvContentPartPr/>
                <p14:nvPr/>
              </p14:nvContentPartPr>
              <p14:xfrm>
                <a:off x="5638413" y="5684107"/>
                <a:ext cx="144360" cy="9360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34093" y="5679787"/>
                  <a:ext cx="15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14:cNvPr>
                <p14:cNvContentPartPr/>
                <p14:nvPr/>
              </p14:nvContentPartPr>
              <p14:xfrm>
                <a:off x="5782773" y="5767267"/>
                <a:ext cx="35280" cy="1141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78453" y="5762947"/>
                  <a:ext cx="43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14:cNvPr>
                <p14:cNvContentPartPr/>
                <p14:nvPr/>
              </p14:nvContentPartPr>
              <p14:xfrm>
                <a:off x="5865573" y="5665387"/>
                <a:ext cx="138960" cy="1576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61253" y="5661067"/>
                  <a:ext cx="147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14:cNvPr>
              <p14:cNvContentPartPr/>
              <p14:nvPr/>
            </p14:nvContentPartPr>
            <p14:xfrm>
              <a:off x="6203613" y="2164387"/>
              <a:ext cx="523800" cy="6516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199293" y="2160067"/>
                <a:ext cx="5324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170D2547-6CDF-4125-898F-719E83CEEB07}"/>
              </a:ext>
            </a:extLst>
          </p:cNvPr>
          <p:cNvGrpSpPr/>
          <p:nvPr/>
        </p:nvGrpSpPr>
        <p:grpSpPr>
          <a:xfrm>
            <a:off x="6158253" y="5607067"/>
            <a:ext cx="1589400" cy="233640"/>
            <a:chOff x="6158253" y="5607067"/>
            <a:chExt cx="1589400" cy="23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14:cNvPr>
                <p14:cNvContentPartPr/>
                <p14:nvPr/>
              </p14:nvContentPartPr>
              <p14:xfrm>
                <a:off x="6158253" y="5714707"/>
                <a:ext cx="174240" cy="19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53933" y="5710387"/>
                  <a:ext cx="18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14:cNvPr>
                <p14:cNvContentPartPr/>
                <p14:nvPr/>
              </p14:nvContentPartPr>
              <p14:xfrm>
                <a:off x="6432573" y="5656387"/>
                <a:ext cx="122760" cy="109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28253" y="565206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14:cNvPr>
                <p14:cNvContentPartPr/>
                <p14:nvPr/>
              </p14:nvContentPartPr>
              <p14:xfrm>
                <a:off x="6590613" y="5764747"/>
                <a:ext cx="25560" cy="759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86293" y="5760427"/>
                  <a:ext cx="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14:cNvPr>
                <p14:cNvContentPartPr/>
                <p14:nvPr/>
              </p14:nvContentPartPr>
              <p14:xfrm>
                <a:off x="6685293" y="5649547"/>
                <a:ext cx="82800" cy="1342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80973" y="5645227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14:cNvPr>
                <p14:cNvContentPartPr/>
                <p14:nvPr/>
              </p14:nvContentPartPr>
              <p14:xfrm>
                <a:off x="6958173" y="5690227"/>
                <a:ext cx="203760" cy="158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53853" y="5685907"/>
                  <a:ext cx="212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14:cNvPr>
                <p14:cNvContentPartPr/>
                <p14:nvPr/>
              </p14:nvContentPartPr>
              <p14:xfrm>
                <a:off x="7020093" y="5745307"/>
                <a:ext cx="209160" cy="82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15773" y="5740987"/>
                  <a:ext cx="217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14:cNvPr>
                <p14:cNvContentPartPr/>
                <p14:nvPr/>
              </p14:nvContentPartPr>
              <p14:xfrm>
                <a:off x="7306293" y="5633347"/>
                <a:ext cx="168120" cy="1177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1973" y="5629027"/>
                  <a:ext cx="17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14:cNvPr>
                <p14:cNvContentPartPr/>
                <p14:nvPr/>
              </p14:nvContentPartPr>
              <p14:xfrm>
                <a:off x="7487013" y="5741347"/>
                <a:ext cx="22680" cy="83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82693" y="5737027"/>
                  <a:ext cx="31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14:cNvPr>
                <p14:cNvContentPartPr/>
                <p14:nvPr/>
              </p14:nvContentPartPr>
              <p14:xfrm>
                <a:off x="7582773" y="5607067"/>
                <a:ext cx="164880" cy="1652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78453" y="5602747"/>
                  <a:ext cx="17352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32D4DEF-65A0-4A6A-87A9-EAC19DB7F466}"/>
              </a:ext>
            </a:extLst>
          </p:cNvPr>
          <p:cNvGrpSpPr/>
          <p:nvPr/>
        </p:nvGrpSpPr>
        <p:grpSpPr>
          <a:xfrm>
            <a:off x="4841013" y="1078987"/>
            <a:ext cx="183960" cy="216000"/>
            <a:chOff x="4841013" y="1078987"/>
            <a:chExt cx="18396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14:cNvPr>
                <p14:cNvContentPartPr/>
                <p14:nvPr/>
              </p14:nvContentPartPr>
              <p14:xfrm>
                <a:off x="4841013" y="1111027"/>
                <a:ext cx="131760" cy="183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36693" y="1106707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14:cNvPr>
                <p14:cNvContentPartPr/>
                <p14:nvPr/>
              </p14:nvContentPartPr>
              <p14:xfrm>
                <a:off x="4925613" y="1078987"/>
                <a:ext cx="99360" cy="196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21293" y="1074667"/>
                  <a:ext cx="108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A581415-31A1-42E2-8B5E-891860FD77A2}"/>
              </a:ext>
            </a:extLst>
          </p:cNvPr>
          <p:cNvGrpSpPr/>
          <p:nvPr/>
        </p:nvGrpSpPr>
        <p:grpSpPr>
          <a:xfrm>
            <a:off x="5251053" y="1073227"/>
            <a:ext cx="495000" cy="173520"/>
            <a:chOff x="5251053" y="1073227"/>
            <a:chExt cx="4950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14:cNvPr>
                <p14:cNvContentPartPr/>
                <p14:nvPr/>
              </p14:nvContentPartPr>
              <p14:xfrm>
                <a:off x="5258973" y="1153867"/>
                <a:ext cx="109080" cy="92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54653" y="1149547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14:cNvPr>
                <p14:cNvContentPartPr/>
                <p14:nvPr/>
              </p14:nvContentPartPr>
              <p14:xfrm>
                <a:off x="5251053" y="1150987"/>
                <a:ext cx="313200" cy="82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46733" y="1146667"/>
                  <a:ext cx="321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14:cNvPr>
                <p14:cNvContentPartPr/>
                <p14:nvPr/>
              </p14:nvContentPartPr>
              <p14:xfrm>
                <a:off x="5556333" y="1073227"/>
                <a:ext cx="189720" cy="130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2013" y="1068907"/>
                  <a:ext cx="198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D6EF65-7B7E-4085-A606-11902D78026A}"/>
              </a:ext>
            </a:extLst>
          </p:cNvPr>
          <p:cNvGrpSpPr/>
          <p:nvPr/>
        </p:nvGrpSpPr>
        <p:grpSpPr>
          <a:xfrm>
            <a:off x="5961333" y="1022827"/>
            <a:ext cx="150120" cy="187200"/>
            <a:chOff x="5961333" y="1022827"/>
            <a:chExt cx="1501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14:cNvPr>
                <p14:cNvContentPartPr/>
                <p14:nvPr/>
              </p14:nvContentPartPr>
              <p14:xfrm>
                <a:off x="6000573" y="1022827"/>
                <a:ext cx="49320" cy="152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6253" y="1018507"/>
                  <a:ext cx="57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14:cNvPr>
                <p14:cNvContentPartPr/>
                <p14:nvPr/>
              </p14:nvContentPartPr>
              <p14:xfrm>
                <a:off x="5961333" y="1035067"/>
                <a:ext cx="150120" cy="1749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7013" y="1030747"/>
                  <a:ext cx="1587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A21BA30-4361-4FEF-A961-FC76693E05F5}"/>
              </a:ext>
            </a:extLst>
          </p:cNvPr>
          <p:cNvGrpSpPr/>
          <p:nvPr/>
        </p:nvGrpSpPr>
        <p:grpSpPr>
          <a:xfrm>
            <a:off x="6378213" y="1075387"/>
            <a:ext cx="460800" cy="104040"/>
            <a:chOff x="6378213" y="1075387"/>
            <a:chExt cx="460800" cy="10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14:cNvPr>
                <p14:cNvContentPartPr/>
                <p14:nvPr/>
              </p14:nvContentPartPr>
              <p14:xfrm>
                <a:off x="6378213" y="1086907"/>
                <a:ext cx="290160" cy="92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73893" y="1082587"/>
                  <a:ext cx="29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14:cNvPr>
                <p14:cNvContentPartPr/>
                <p14:nvPr/>
              </p14:nvContentPartPr>
              <p14:xfrm>
                <a:off x="6689613" y="1075387"/>
                <a:ext cx="149400" cy="96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5293" y="1071067"/>
                  <a:ext cx="1580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AA4E54C-1AC4-4E88-B0F3-DC559AA5215F}"/>
              </a:ext>
            </a:extLst>
          </p:cNvPr>
          <p:cNvGrpSpPr/>
          <p:nvPr/>
        </p:nvGrpSpPr>
        <p:grpSpPr>
          <a:xfrm>
            <a:off x="7113333" y="935707"/>
            <a:ext cx="1470240" cy="342720"/>
            <a:chOff x="7113333" y="935707"/>
            <a:chExt cx="1470240" cy="3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14:cNvPr>
                <p14:cNvContentPartPr/>
                <p14:nvPr/>
              </p14:nvContentPartPr>
              <p14:xfrm>
                <a:off x="7113333" y="1054147"/>
                <a:ext cx="120600" cy="139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09013" y="1049827"/>
                  <a:ext cx="12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14:cNvPr>
                <p14:cNvContentPartPr/>
                <p14:nvPr/>
              </p14:nvContentPartPr>
              <p14:xfrm>
                <a:off x="7263093" y="986107"/>
                <a:ext cx="138600" cy="164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8773" y="981787"/>
                  <a:ext cx="147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14:cNvPr>
                <p14:cNvContentPartPr/>
                <p14:nvPr/>
              </p14:nvContentPartPr>
              <p14:xfrm>
                <a:off x="7339053" y="958387"/>
                <a:ext cx="315000" cy="195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4733" y="954067"/>
                  <a:ext cx="32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14:cNvPr>
                <p14:cNvContentPartPr/>
                <p14:nvPr/>
              </p14:nvContentPartPr>
              <p14:xfrm>
                <a:off x="7682133" y="989707"/>
                <a:ext cx="82440" cy="142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77813" y="985387"/>
                  <a:ext cx="9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14:cNvPr>
                <p14:cNvContentPartPr/>
                <p14:nvPr/>
              </p14:nvContentPartPr>
              <p14:xfrm>
                <a:off x="7804533" y="954427"/>
                <a:ext cx="137160" cy="156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0213" y="950107"/>
                  <a:ext cx="145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14:cNvPr>
                <p14:cNvContentPartPr/>
                <p14:nvPr/>
              </p14:nvContentPartPr>
              <p14:xfrm>
                <a:off x="7969413" y="960907"/>
                <a:ext cx="135360" cy="143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5093" y="956587"/>
                  <a:ext cx="14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14:cNvPr>
                <p14:cNvContentPartPr/>
                <p14:nvPr/>
              </p14:nvContentPartPr>
              <p14:xfrm>
                <a:off x="8142213" y="1031467"/>
                <a:ext cx="113400" cy="72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7893" y="1027147"/>
                  <a:ext cx="12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14:cNvPr>
                <p14:cNvContentPartPr/>
                <p14:nvPr/>
              </p14:nvContentPartPr>
              <p14:xfrm>
                <a:off x="8352093" y="935707"/>
                <a:ext cx="231480" cy="342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47773" y="931387"/>
                  <a:ext cx="24012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5143627-94D6-4E63-BF93-4E5027B65480}"/>
              </a:ext>
            </a:extLst>
          </p:cNvPr>
          <p:cNvGrpSpPr/>
          <p:nvPr/>
        </p:nvGrpSpPr>
        <p:grpSpPr>
          <a:xfrm>
            <a:off x="8872653" y="880987"/>
            <a:ext cx="1340280" cy="274320"/>
            <a:chOff x="8872653" y="880987"/>
            <a:chExt cx="13402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14:cNvPr>
                <p14:cNvContentPartPr/>
                <p14:nvPr/>
              </p14:nvContentPartPr>
              <p14:xfrm>
                <a:off x="8872653" y="999787"/>
                <a:ext cx="194400" cy="47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333" y="995467"/>
                  <a:ext cx="20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14:cNvPr>
                <p14:cNvContentPartPr/>
                <p14:nvPr/>
              </p14:nvContentPartPr>
              <p14:xfrm>
                <a:off x="9042933" y="953707"/>
                <a:ext cx="91800" cy="2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8613" y="949387"/>
                  <a:ext cx="100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14:cNvPr>
                <p14:cNvContentPartPr/>
                <p14:nvPr/>
              </p14:nvContentPartPr>
              <p14:xfrm>
                <a:off x="9125013" y="923467"/>
                <a:ext cx="208080" cy="117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0693" y="919147"/>
                  <a:ext cx="21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14:cNvPr>
                <p14:cNvContentPartPr/>
                <p14:nvPr/>
              </p14:nvContentPartPr>
              <p14:xfrm>
                <a:off x="9279453" y="946507"/>
                <a:ext cx="128520" cy="97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75133" y="942187"/>
                  <a:ext cx="13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14:cNvPr>
                <p14:cNvContentPartPr/>
                <p14:nvPr/>
              </p14:nvContentPartPr>
              <p14:xfrm>
                <a:off x="9376293" y="956947"/>
                <a:ext cx="157320" cy="198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71973" y="952627"/>
                  <a:ext cx="165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14:cNvPr>
                <p14:cNvContentPartPr/>
                <p14:nvPr/>
              </p14:nvContentPartPr>
              <p14:xfrm>
                <a:off x="9574293" y="955507"/>
                <a:ext cx="221400" cy="50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69973" y="951187"/>
                  <a:ext cx="230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14:cNvPr>
                <p14:cNvContentPartPr/>
                <p14:nvPr/>
              </p14:nvContentPartPr>
              <p14:xfrm>
                <a:off x="9809373" y="880987"/>
                <a:ext cx="403560" cy="128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5053" y="876667"/>
                  <a:ext cx="41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14:cNvPr>
                <p14:cNvContentPartPr/>
                <p14:nvPr/>
              </p14:nvContentPartPr>
              <p14:xfrm>
                <a:off x="9965973" y="952987"/>
                <a:ext cx="81360" cy="1008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1653" y="948667"/>
                  <a:ext cx="900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14:cNvPr>
              <p14:cNvContentPartPr/>
              <p14:nvPr/>
            </p14:nvContentPartPr>
            <p14:xfrm>
              <a:off x="3154773" y="2376067"/>
              <a:ext cx="189000" cy="201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0453" y="2371747"/>
                <a:ext cx="197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14:cNvPr>
              <p14:cNvContentPartPr/>
              <p14:nvPr/>
            </p14:nvContentPartPr>
            <p14:xfrm>
              <a:off x="4070613" y="2388307"/>
              <a:ext cx="592920" cy="3348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66293" y="2383987"/>
                <a:ext cx="601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14:cNvPr>
              <p14:cNvContentPartPr/>
              <p14:nvPr/>
            </p14:nvContentPartPr>
            <p14:xfrm>
              <a:off x="7431573" y="2425387"/>
              <a:ext cx="1864440" cy="172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27253" y="2421067"/>
                <a:ext cx="1873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48D6B83-51B8-4290-ACEA-DEF39B1C8468}"/>
              </a:ext>
            </a:extLst>
          </p:cNvPr>
          <p:cNvGrpSpPr/>
          <p:nvPr/>
        </p:nvGrpSpPr>
        <p:grpSpPr>
          <a:xfrm>
            <a:off x="6604293" y="2634547"/>
            <a:ext cx="4265640" cy="1006560"/>
            <a:chOff x="6604293" y="2634547"/>
            <a:chExt cx="4265640" cy="100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14:cNvPr>
                <p14:cNvContentPartPr/>
                <p14:nvPr/>
              </p14:nvContentPartPr>
              <p14:xfrm>
                <a:off x="7154733" y="2634547"/>
                <a:ext cx="264240" cy="437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50413" y="2630227"/>
                  <a:ext cx="272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14:cNvPr>
                <p14:cNvContentPartPr/>
                <p14:nvPr/>
              </p14:nvContentPartPr>
              <p14:xfrm>
                <a:off x="7062213" y="2910667"/>
                <a:ext cx="283320" cy="2235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57893" y="2906347"/>
                  <a:ext cx="291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14:cNvPr>
                <p14:cNvContentPartPr/>
                <p14:nvPr/>
              </p14:nvContentPartPr>
              <p14:xfrm>
                <a:off x="6604293" y="3146467"/>
                <a:ext cx="237240" cy="339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99973" y="3142147"/>
                  <a:ext cx="245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14:cNvPr>
                <p14:cNvContentPartPr/>
                <p14:nvPr/>
              </p14:nvContentPartPr>
              <p14:xfrm>
                <a:off x="6865293" y="3268867"/>
                <a:ext cx="390960" cy="457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60973" y="3264547"/>
                  <a:ext cx="39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14:cNvPr>
                <p14:cNvContentPartPr/>
                <p14:nvPr/>
              </p14:nvContentPartPr>
              <p14:xfrm>
                <a:off x="7466133" y="3103627"/>
                <a:ext cx="290880" cy="144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61813" y="3099307"/>
                  <a:ext cx="29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14:cNvPr>
                <p14:cNvContentPartPr/>
                <p14:nvPr/>
              </p14:nvContentPartPr>
              <p14:xfrm>
                <a:off x="7934133" y="3080587"/>
                <a:ext cx="173160" cy="14472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9813" y="3076267"/>
                  <a:ext cx="18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14:cNvPr>
                <p14:cNvContentPartPr/>
                <p14:nvPr/>
              </p14:nvContentPartPr>
              <p14:xfrm>
                <a:off x="8114493" y="3121627"/>
                <a:ext cx="139680" cy="84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10173" y="3117307"/>
                  <a:ext cx="148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14:cNvPr>
                <p14:cNvContentPartPr/>
                <p14:nvPr/>
              </p14:nvContentPartPr>
              <p14:xfrm>
                <a:off x="8248413" y="3040267"/>
                <a:ext cx="344520" cy="192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4093" y="3035947"/>
                  <a:ext cx="353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14:cNvPr>
                <p14:cNvContentPartPr/>
                <p14:nvPr/>
              </p14:nvContentPartPr>
              <p14:xfrm>
                <a:off x="8610933" y="3136027"/>
                <a:ext cx="79920" cy="644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06613" y="3131707"/>
                  <a:ext cx="8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14:cNvPr>
                <p14:cNvContentPartPr/>
                <p14:nvPr/>
              </p14:nvContentPartPr>
              <p14:xfrm>
                <a:off x="8730453" y="3038467"/>
                <a:ext cx="174240" cy="137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26133" y="3034147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14:cNvPr>
                <p14:cNvContentPartPr/>
                <p14:nvPr/>
              </p14:nvContentPartPr>
              <p14:xfrm>
                <a:off x="8904693" y="3051787"/>
                <a:ext cx="26640" cy="504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00373" y="3047467"/>
                  <a:ext cx="3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14:cNvPr>
                <p14:cNvContentPartPr/>
                <p14:nvPr/>
              </p14:nvContentPartPr>
              <p14:xfrm>
                <a:off x="8961213" y="3116587"/>
                <a:ext cx="216360" cy="622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56893" y="3112267"/>
                  <a:ext cx="225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14:cNvPr>
                <p14:cNvContentPartPr/>
                <p14:nvPr/>
              </p14:nvContentPartPr>
              <p14:xfrm>
                <a:off x="9455853" y="3004627"/>
                <a:ext cx="262440" cy="289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1533" y="3000307"/>
                  <a:ext cx="27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14:cNvPr>
                <p14:cNvContentPartPr/>
                <p14:nvPr/>
              </p14:nvContentPartPr>
              <p14:xfrm>
                <a:off x="7661613" y="3471547"/>
                <a:ext cx="105480" cy="120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7293" y="3467227"/>
                  <a:ext cx="114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14:cNvPr>
                <p14:cNvContentPartPr/>
                <p14:nvPr/>
              </p14:nvContentPartPr>
              <p14:xfrm>
                <a:off x="7778253" y="3499267"/>
                <a:ext cx="206640" cy="637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73933" y="3494947"/>
                  <a:ext cx="21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14:cNvPr>
                <p14:cNvContentPartPr/>
                <p14:nvPr/>
              </p14:nvContentPartPr>
              <p14:xfrm>
                <a:off x="8093613" y="3460747"/>
                <a:ext cx="237960" cy="11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9293" y="3456427"/>
                  <a:ext cx="24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14:cNvPr>
                <p14:cNvContentPartPr/>
                <p14:nvPr/>
              </p14:nvContentPartPr>
              <p14:xfrm>
                <a:off x="8321493" y="3415747"/>
                <a:ext cx="11160" cy="352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17173" y="3411427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14:cNvPr>
                <p14:cNvContentPartPr/>
                <p14:nvPr/>
              </p14:nvContentPartPr>
              <p14:xfrm>
                <a:off x="8435613" y="3471187"/>
                <a:ext cx="63000" cy="65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31293" y="346686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14:cNvPr>
                <p14:cNvContentPartPr/>
                <p14:nvPr/>
              </p14:nvContentPartPr>
              <p14:xfrm>
                <a:off x="8415813" y="3385507"/>
                <a:ext cx="173520" cy="2091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493" y="3381187"/>
                  <a:ext cx="182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14:cNvPr>
                <p14:cNvContentPartPr/>
                <p14:nvPr/>
              </p14:nvContentPartPr>
              <p14:xfrm>
                <a:off x="8589333" y="3417907"/>
                <a:ext cx="237960" cy="123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85013" y="3413587"/>
                  <a:ext cx="24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14:cNvPr>
                <p14:cNvContentPartPr/>
                <p14:nvPr/>
              </p14:nvContentPartPr>
              <p14:xfrm>
                <a:off x="8825493" y="3370027"/>
                <a:ext cx="293400" cy="16668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21173" y="3365707"/>
                  <a:ext cx="30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14:cNvPr>
                <p14:cNvContentPartPr/>
                <p14:nvPr/>
              </p14:nvContentPartPr>
              <p14:xfrm>
                <a:off x="9299613" y="3409267"/>
                <a:ext cx="145440" cy="231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95293" y="3404947"/>
                  <a:ext cx="154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14:cNvPr>
                <p14:cNvContentPartPr/>
                <p14:nvPr/>
              </p14:nvContentPartPr>
              <p14:xfrm>
                <a:off x="9482133" y="3418627"/>
                <a:ext cx="174240" cy="1047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7813" y="3414307"/>
                  <a:ext cx="182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14:cNvPr>
                <p14:cNvContentPartPr/>
                <p14:nvPr/>
              </p14:nvContentPartPr>
              <p14:xfrm>
                <a:off x="9738453" y="3327907"/>
                <a:ext cx="111240" cy="1465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4133" y="3323587"/>
                  <a:ext cx="11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14:cNvPr>
                <p14:cNvContentPartPr/>
                <p14:nvPr/>
              </p14:nvContentPartPr>
              <p14:xfrm>
                <a:off x="9860853" y="3285067"/>
                <a:ext cx="332280" cy="1717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6533" y="3280747"/>
                  <a:ext cx="34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14:cNvPr>
                <p14:cNvContentPartPr/>
                <p14:nvPr/>
              </p14:nvContentPartPr>
              <p14:xfrm>
                <a:off x="10264773" y="3210187"/>
                <a:ext cx="145440" cy="205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60453" y="3205867"/>
                  <a:ext cx="15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14:cNvPr>
                <p14:cNvContentPartPr/>
                <p14:nvPr/>
              </p14:nvContentPartPr>
              <p14:xfrm>
                <a:off x="10430373" y="3202267"/>
                <a:ext cx="172800" cy="197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6053" y="3197947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14:cNvPr>
                <p14:cNvContentPartPr/>
                <p14:nvPr/>
              </p14:nvContentPartPr>
              <p14:xfrm>
                <a:off x="10629093" y="3293347"/>
                <a:ext cx="116640" cy="106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24773" y="3289027"/>
                  <a:ext cx="12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14:cNvPr>
                <p14:cNvContentPartPr/>
                <p14:nvPr/>
              </p14:nvContentPartPr>
              <p14:xfrm>
                <a:off x="10729533" y="3280027"/>
                <a:ext cx="140400" cy="1112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25213" y="3275707"/>
                  <a:ext cx="149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14:cNvPr>
                <p14:cNvContentPartPr/>
                <p14:nvPr/>
              </p14:nvContentPartPr>
              <p14:xfrm>
                <a:off x="10689933" y="3137827"/>
                <a:ext cx="30600" cy="72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85613" y="3133507"/>
                  <a:ext cx="3924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A62EA111-E7D4-4224-82DC-2EC382EADC65}"/>
              </a:ext>
            </a:extLst>
          </p:cNvPr>
          <p:cNvGrpSpPr/>
          <p:nvPr/>
        </p:nvGrpSpPr>
        <p:grpSpPr>
          <a:xfrm>
            <a:off x="7132413" y="3795547"/>
            <a:ext cx="372960" cy="530640"/>
            <a:chOff x="7132413" y="3795547"/>
            <a:chExt cx="372960" cy="53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14:cNvPr>
                <p14:cNvContentPartPr/>
                <p14:nvPr/>
              </p14:nvContentPartPr>
              <p14:xfrm>
                <a:off x="7278213" y="3795547"/>
                <a:ext cx="227160" cy="358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3893" y="3791227"/>
                  <a:ext cx="235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14:cNvPr>
                <p14:cNvContentPartPr/>
                <p14:nvPr/>
              </p14:nvContentPartPr>
              <p14:xfrm>
                <a:off x="7132413" y="3997507"/>
                <a:ext cx="317160" cy="328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28093" y="3993187"/>
                  <a:ext cx="325800" cy="3373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77" name="Objekt 76">
            <a:extLst>
              <a:ext uri="{FF2B5EF4-FFF2-40B4-BE49-F238E27FC236}">
                <a16:creationId xmlns:a16="http://schemas.microsoft.com/office/drawing/2014/main" id="{B4497474-1EB9-43DA-A27C-0B65D6089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2983"/>
              </p:ext>
            </p:extLst>
          </p:nvPr>
        </p:nvGraphicFramePr>
        <p:xfrm>
          <a:off x="4783595" y="366520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8" name="Formel" r:id="rId125" imgW="1295400" imgH="419100" progId="Equation.3">
                  <p:embed/>
                </p:oleObj>
              </mc:Choice>
              <mc:Fallback>
                <p:oleObj name="Formel" r:id="rId125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595" y="366520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EDD7021B-EF61-427D-8F86-1752339F4AC9}"/>
              </a:ext>
            </a:extLst>
          </p:cNvPr>
          <p:cNvGrpSpPr/>
          <p:nvPr/>
        </p:nvGrpSpPr>
        <p:grpSpPr>
          <a:xfrm>
            <a:off x="4480653" y="2526907"/>
            <a:ext cx="849960" cy="1145880"/>
            <a:chOff x="4480653" y="2526907"/>
            <a:chExt cx="849960" cy="11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14:cNvPr>
                <p14:cNvContentPartPr/>
                <p14:nvPr/>
              </p14:nvContentPartPr>
              <p14:xfrm>
                <a:off x="4480653" y="2526907"/>
                <a:ext cx="755280" cy="9367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76333" y="2522587"/>
                  <a:ext cx="763920" cy="9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14:cNvPr>
                <p14:cNvContentPartPr/>
                <p14:nvPr/>
              </p14:nvContentPartPr>
              <p14:xfrm>
                <a:off x="5052693" y="3385507"/>
                <a:ext cx="277920" cy="2872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373" y="3381187"/>
                  <a:ext cx="28656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C152CB-7EF4-4027-AF9F-0E24293B0BD5}"/>
              </a:ext>
            </a:extLst>
          </p:cNvPr>
          <p:cNvGrpSpPr/>
          <p:nvPr/>
        </p:nvGrpSpPr>
        <p:grpSpPr>
          <a:xfrm>
            <a:off x="3714933" y="3831187"/>
            <a:ext cx="986400" cy="320040"/>
            <a:chOff x="3714933" y="3831187"/>
            <a:chExt cx="98640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14:cNvPr>
                <p14:cNvContentPartPr/>
                <p14:nvPr/>
              </p14:nvContentPartPr>
              <p14:xfrm>
                <a:off x="4451493" y="3978427"/>
                <a:ext cx="249840" cy="1152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47173" y="3974107"/>
                  <a:ext cx="258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14:cNvPr>
                <p14:cNvContentPartPr/>
                <p14:nvPr/>
              </p14:nvContentPartPr>
              <p14:xfrm>
                <a:off x="4445013" y="4014427"/>
                <a:ext cx="227520" cy="219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40693" y="4010107"/>
                  <a:ext cx="236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14:cNvPr>
                <p14:cNvContentPartPr/>
                <p14:nvPr/>
              </p14:nvContentPartPr>
              <p14:xfrm>
                <a:off x="3836253" y="3907867"/>
                <a:ext cx="36360" cy="210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1933" y="3903547"/>
                  <a:ext cx="4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14:cNvPr>
                <p14:cNvContentPartPr/>
                <p14:nvPr/>
              </p14:nvContentPartPr>
              <p14:xfrm>
                <a:off x="3714933" y="3849907"/>
                <a:ext cx="254520" cy="1360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10613" y="3845587"/>
                  <a:ext cx="26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14:cNvPr>
                <p14:cNvContentPartPr/>
                <p14:nvPr/>
              </p14:nvContentPartPr>
              <p14:xfrm>
                <a:off x="3996813" y="3869347"/>
                <a:ext cx="116280" cy="2239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92493" y="3865027"/>
                  <a:ext cx="12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14:cNvPr>
                <p14:cNvContentPartPr/>
                <p14:nvPr/>
              </p14:nvContentPartPr>
              <p14:xfrm>
                <a:off x="4119933" y="3919387"/>
                <a:ext cx="110880" cy="1504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15613" y="3915067"/>
                  <a:ext cx="11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14:cNvPr>
                <p14:cNvContentPartPr/>
                <p14:nvPr/>
              </p14:nvContentPartPr>
              <p14:xfrm>
                <a:off x="4154853" y="3912187"/>
                <a:ext cx="120960" cy="1771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50533" y="3907867"/>
                  <a:ext cx="12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14:cNvPr>
                <p14:cNvContentPartPr/>
                <p14:nvPr/>
              </p14:nvContentPartPr>
              <p14:xfrm>
                <a:off x="4220733" y="3831187"/>
                <a:ext cx="148320" cy="3200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6413" y="3826867"/>
                  <a:ext cx="15696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4CA8E8A5-23D3-452B-A45E-E516F9FDA089}"/>
              </a:ext>
            </a:extLst>
          </p:cNvPr>
          <p:cNvGrpSpPr/>
          <p:nvPr/>
        </p:nvGrpSpPr>
        <p:grpSpPr>
          <a:xfrm>
            <a:off x="7720653" y="3826507"/>
            <a:ext cx="958320" cy="419400"/>
            <a:chOff x="7720653" y="3826507"/>
            <a:chExt cx="958320" cy="41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14:cNvPr>
                <p14:cNvContentPartPr/>
                <p14:nvPr/>
              </p14:nvContentPartPr>
              <p14:xfrm>
                <a:off x="7720653" y="3842707"/>
                <a:ext cx="22320" cy="383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6333" y="3838387"/>
                  <a:ext cx="309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14:cNvPr>
                <p14:cNvContentPartPr/>
                <p14:nvPr/>
              </p14:nvContentPartPr>
              <p14:xfrm>
                <a:off x="7874013" y="4044667"/>
                <a:ext cx="9360" cy="23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69693" y="404034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14:cNvPr>
                <p14:cNvContentPartPr/>
                <p14:nvPr/>
              </p14:nvContentPartPr>
              <p14:xfrm>
                <a:off x="8061933" y="3900307"/>
                <a:ext cx="23400" cy="241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7613" y="3895987"/>
                  <a:ext cx="32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14:cNvPr>
                <p14:cNvContentPartPr/>
                <p14:nvPr/>
              </p14:nvContentPartPr>
              <p14:xfrm>
                <a:off x="7981293" y="3859627"/>
                <a:ext cx="249480" cy="1735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76973" y="3855307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14:cNvPr>
                <p14:cNvContentPartPr/>
                <p14:nvPr/>
              </p14:nvContentPartPr>
              <p14:xfrm>
                <a:off x="8244093" y="3857467"/>
                <a:ext cx="172800" cy="281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9773" y="3853147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14:cNvPr>
                <p14:cNvContentPartPr/>
                <p14:nvPr/>
              </p14:nvContentPartPr>
              <p14:xfrm>
                <a:off x="8485293" y="3925507"/>
                <a:ext cx="7920" cy="145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0973" y="3921187"/>
                  <a:ext cx="1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14:cNvPr>
                <p14:cNvContentPartPr/>
                <p14:nvPr/>
              </p14:nvContentPartPr>
              <p14:xfrm>
                <a:off x="8408973" y="3891307"/>
                <a:ext cx="182160" cy="2379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04653" y="3886987"/>
                  <a:ext cx="190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14:cNvPr>
                <p14:cNvContentPartPr/>
                <p14:nvPr/>
              </p14:nvContentPartPr>
              <p14:xfrm>
                <a:off x="8457933" y="3826507"/>
                <a:ext cx="221040" cy="419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53613" y="3822187"/>
                  <a:ext cx="2296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14:cNvPr>
              <p14:cNvContentPartPr/>
              <p14:nvPr/>
            </p14:nvContentPartPr>
            <p14:xfrm>
              <a:off x="4747773" y="5312227"/>
              <a:ext cx="779040" cy="208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43453" y="5307907"/>
                <a:ext cx="7876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C56F1C0-4CE7-4723-96D5-56A8AE73269E}"/>
              </a:ext>
            </a:extLst>
          </p:cNvPr>
          <p:cNvGrpSpPr/>
          <p:nvPr/>
        </p:nvGrpSpPr>
        <p:grpSpPr>
          <a:xfrm>
            <a:off x="3986733" y="4594027"/>
            <a:ext cx="4365000" cy="1134000"/>
            <a:chOff x="3986733" y="4594027"/>
            <a:chExt cx="4365000" cy="11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14:cNvPr>
                <p14:cNvContentPartPr/>
                <p14:nvPr/>
              </p14:nvContentPartPr>
              <p14:xfrm>
                <a:off x="6298293" y="5377027"/>
                <a:ext cx="26280" cy="3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93973" y="5372707"/>
                  <a:ext cx="34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14:cNvPr>
                <p14:cNvContentPartPr/>
                <p14:nvPr/>
              </p14:nvContentPartPr>
              <p14:xfrm>
                <a:off x="6104973" y="5337067"/>
                <a:ext cx="1644840" cy="47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00653" y="5332747"/>
                  <a:ext cx="1653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14:cNvPr>
                <p14:cNvContentPartPr/>
                <p14:nvPr/>
              </p14:nvContentPartPr>
              <p14:xfrm>
                <a:off x="3986733" y="4594027"/>
                <a:ext cx="4365000" cy="11340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82413" y="4589707"/>
                  <a:ext cx="4373640" cy="1142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8A43FA4-86E2-4A7D-82B8-5AD69EFD8B9B}"/>
                  </a:ext>
                </a:extLst>
              </p14:cNvPr>
              <p14:cNvContentPartPr/>
              <p14:nvPr/>
            </p14:nvContentPartPr>
            <p14:xfrm>
              <a:off x="5781693" y="4595467"/>
              <a:ext cx="2419200" cy="12157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8A43FA4-86E2-4A7D-82B8-5AD69EFD8B9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777373" y="4591147"/>
                <a:ext cx="2427840" cy="12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14:cNvPr>
              <p14:cNvContentPartPr/>
              <p14:nvPr/>
            </p14:nvContentPartPr>
            <p14:xfrm>
              <a:off x="1762293" y="1483267"/>
              <a:ext cx="2614680" cy="538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973" y="1478947"/>
                <a:ext cx="262332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14:cNvPr>
              <p14:cNvContentPartPr/>
              <p14:nvPr/>
            </p14:nvContentPartPr>
            <p14:xfrm>
              <a:off x="5794293" y="1891507"/>
              <a:ext cx="1122840" cy="30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9973" y="1887187"/>
                <a:ext cx="11314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971C6D4-3569-44A5-8859-E1F2EB8871B9}"/>
              </a:ext>
            </a:extLst>
          </p:cNvPr>
          <p:cNvGrpSpPr/>
          <p:nvPr/>
        </p:nvGrpSpPr>
        <p:grpSpPr>
          <a:xfrm>
            <a:off x="4087893" y="3577027"/>
            <a:ext cx="524160" cy="62640"/>
            <a:chOff x="4087893" y="3577027"/>
            <a:chExt cx="524160" cy="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14:cNvPr>
                <p14:cNvContentPartPr/>
                <p14:nvPr/>
              </p14:nvContentPartPr>
              <p14:xfrm>
                <a:off x="4126773" y="3604747"/>
                <a:ext cx="3240" cy="3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2453" y="3600427"/>
                  <a:ext cx="11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14:cNvPr>
                <p14:cNvContentPartPr/>
                <p14:nvPr/>
              </p14:nvContentPartPr>
              <p14:xfrm>
                <a:off x="4087893" y="3577027"/>
                <a:ext cx="524160" cy="62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3573" y="3572707"/>
                  <a:ext cx="5328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14:cNvPr>
              <p14:cNvContentPartPr/>
              <p14:nvPr/>
            </p14:nvContentPartPr>
            <p14:xfrm>
              <a:off x="5214333" y="3579907"/>
              <a:ext cx="832680" cy="2880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013" y="3575587"/>
                <a:ext cx="8413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8BC39EC-552E-4EE3-BE36-BA66E4FEA6CA}"/>
              </a:ext>
            </a:extLst>
          </p:cNvPr>
          <p:cNvGrpSpPr/>
          <p:nvPr/>
        </p:nvGrpSpPr>
        <p:grpSpPr>
          <a:xfrm>
            <a:off x="5321253" y="1453387"/>
            <a:ext cx="6229440" cy="813600"/>
            <a:chOff x="5321253" y="1453387"/>
            <a:chExt cx="6229440" cy="81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14:cNvPr>
                <p14:cNvContentPartPr/>
                <p14:nvPr/>
              </p14:nvContentPartPr>
              <p14:xfrm>
                <a:off x="5321253" y="2121907"/>
                <a:ext cx="200160" cy="97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6933" y="2117587"/>
                  <a:ext cx="20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14:cNvPr>
                <p14:cNvContentPartPr/>
                <p14:nvPr/>
              </p14:nvContentPartPr>
              <p14:xfrm>
                <a:off x="5474973" y="2147827"/>
                <a:ext cx="93960" cy="66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70653" y="2143507"/>
                  <a:ext cx="102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14:cNvPr>
                <p14:cNvContentPartPr/>
                <p14:nvPr/>
              </p14:nvContentPartPr>
              <p14:xfrm>
                <a:off x="5590893" y="2122627"/>
                <a:ext cx="100080" cy="125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6573" y="2118307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14:cNvPr>
                <p14:cNvContentPartPr/>
                <p14:nvPr/>
              </p14:nvContentPartPr>
              <p14:xfrm>
                <a:off x="5758293" y="2171587"/>
                <a:ext cx="185040" cy="54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3973" y="2167267"/>
                  <a:ext cx="193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14:cNvPr>
                <p14:cNvContentPartPr/>
                <p14:nvPr/>
              </p14:nvContentPartPr>
              <p14:xfrm>
                <a:off x="5861973" y="2088067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765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14:cNvPr>
                <p14:cNvContentPartPr/>
                <p14:nvPr/>
              </p14:nvContentPartPr>
              <p14:xfrm>
                <a:off x="7144653" y="1909507"/>
                <a:ext cx="1897920" cy="5724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0333" y="1905187"/>
                  <a:ext cx="1906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14:cNvPr>
                <p14:cNvContentPartPr/>
                <p14:nvPr/>
              </p14:nvContentPartPr>
              <p14:xfrm>
                <a:off x="6947373" y="1453387"/>
                <a:ext cx="1166040" cy="6224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3053" y="1449067"/>
                  <a:ext cx="11746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14:cNvPr>
                <p14:cNvContentPartPr/>
                <p14:nvPr/>
              </p14:nvContentPartPr>
              <p14:xfrm>
                <a:off x="6264453" y="2073307"/>
                <a:ext cx="13680" cy="1558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60133" y="2068987"/>
                  <a:ext cx="22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14:cNvPr>
                <p14:cNvContentPartPr/>
                <p14:nvPr/>
              </p14:nvContentPartPr>
              <p14:xfrm>
                <a:off x="6153933" y="2053507"/>
                <a:ext cx="189720" cy="1026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9613" y="2049187"/>
                  <a:ext cx="198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14:cNvPr>
                <p14:cNvContentPartPr/>
                <p14:nvPr/>
              </p14:nvContentPartPr>
              <p14:xfrm>
                <a:off x="6442653" y="2027587"/>
                <a:ext cx="67320" cy="1951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38333" y="2023267"/>
                  <a:ext cx="75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14:cNvPr>
                <p14:cNvContentPartPr/>
                <p14:nvPr/>
              </p14:nvContentPartPr>
              <p14:xfrm>
                <a:off x="6571533" y="2073667"/>
                <a:ext cx="88200" cy="113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67213" y="2069347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14:cNvPr>
                <p14:cNvContentPartPr/>
                <p14:nvPr/>
              </p14:nvContentPartPr>
              <p14:xfrm>
                <a:off x="6605733" y="2063947"/>
                <a:ext cx="101880" cy="144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1413" y="2059627"/>
                  <a:ext cx="110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14:cNvPr>
                <p14:cNvContentPartPr/>
                <p14:nvPr/>
              </p14:nvContentPartPr>
              <p14:xfrm>
                <a:off x="6749733" y="2121547"/>
                <a:ext cx="101880" cy="95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45413" y="2117227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14:cNvPr>
                <p14:cNvContentPartPr/>
                <p14:nvPr/>
              </p14:nvContentPartPr>
              <p14:xfrm>
                <a:off x="6985893" y="2107867"/>
                <a:ext cx="32760" cy="97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1573" y="2103547"/>
                  <a:ext cx="4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14:cNvPr>
                <p14:cNvContentPartPr/>
                <p14:nvPr/>
              </p14:nvContentPartPr>
              <p14:xfrm>
                <a:off x="6927933" y="2066827"/>
                <a:ext cx="189720" cy="1756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3613" y="2062507"/>
                  <a:ext cx="19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14:cNvPr>
                <p14:cNvContentPartPr/>
                <p14:nvPr/>
              </p14:nvContentPartPr>
              <p14:xfrm>
                <a:off x="7097493" y="2068627"/>
                <a:ext cx="97920" cy="1915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3173" y="2064307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14:cNvPr>
                <p14:cNvContentPartPr/>
                <p14:nvPr/>
              </p14:nvContentPartPr>
              <p14:xfrm>
                <a:off x="7421493" y="2096707"/>
                <a:ext cx="325440" cy="131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17173" y="2092387"/>
                  <a:ext cx="33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14:cNvPr>
                <p14:cNvContentPartPr/>
                <p14:nvPr/>
              </p14:nvContentPartPr>
              <p14:xfrm>
                <a:off x="7997133" y="2040907"/>
                <a:ext cx="30960" cy="177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92813" y="2036587"/>
                  <a:ext cx="3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14:cNvPr>
                <p14:cNvContentPartPr/>
                <p14:nvPr/>
              </p14:nvContentPartPr>
              <p14:xfrm>
                <a:off x="7937373" y="2025427"/>
                <a:ext cx="163080" cy="91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3053" y="2021107"/>
                  <a:ext cx="171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14:cNvPr>
                <p14:cNvContentPartPr/>
                <p14:nvPr/>
              </p14:nvContentPartPr>
              <p14:xfrm>
                <a:off x="8132133" y="2019667"/>
                <a:ext cx="95400" cy="17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27813" y="2015347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14:cNvPr>
                <p14:cNvContentPartPr/>
                <p14:nvPr/>
              </p14:nvContentPartPr>
              <p14:xfrm>
                <a:off x="8297733" y="2039827"/>
                <a:ext cx="117000" cy="1645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3413" y="2035507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14:cNvPr>
                <p14:cNvContentPartPr/>
                <p14:nvPr/>
              </p14:nvContentPartPr>
              <p14:xfrm>
                <a:off x="8492853" y="2183827"/>
                <a:ext cx="50400" cy="716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8533" y="2179507"/>
                  <a:ext cx="59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14:cNvPr>
                <p14:cNvContentPartPr/>
                <p14:nvPr/>
              </p14:nvContentPartPr>
              <p14:xfrm>
                <a:off x="8533893" y="208806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2957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14:cNvPr>
                <p14:cNvContentPartPr/>
                <p14:nvPr/>
              </p14:nvContentPartPr>
              <p14:xfrm>
                <a:off x="8669253" y="2088787"/>
                <a:ext cx="110160" cy="102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4933" y="2084467"/>
                  <a:ext cx="11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14:cNvPr>
                <p14:cNvContentPartPr/>
                <p14:nvPr/>
              </p14:nvContentPartPr>
              <p14:xfrm>
                <a:off x="8967693" y="2018587"/>
                <a:ext cx="118800" cy="132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63373" y="2014267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14:cNvPr>
                <p14:cNvContentPartPr/>
                <p14:nvPr/>
              </p14:nvContentPartPr>
              <p14:xfrm>
                <a:off x="9032493" y="2010667"/>
                <a:ext cx="41400" cy="139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28173" y="2006347"/>
                  <a:ext cx="50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14:cNvPr>
                <p14:cNvContentPartPr/>
                <p14:nvPr/>
              </p14:nvContentPartPr>
              <p14:xfrm>
                <a:off x="8993613" y="2094187"/>
                <a:ext cx="144360" cy="16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89293" y="2089867"/>
                  <a:ext cx="153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14:cNvPr>
                <p14:cNvContentPartPr/>
                <p14:nvPr/>
              </p14:nvContentPartPr>
              <p14:xfrm>
                <a:off x="9117453" y="2020747"/>
                <a:ext cx="100800" cy="246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13133" y="2016427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14:cNvPr>
                <p14:cNvContentPartPr/>
                <p14:nvPr/>
              </p14:nvContentPartPr>
              <p14:xfrm>
                <a:off x="9272973" y="1969987"/>
                <a:ext cx="93600" cy="2552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68653" y="1965667"/>
                  <a:ext cx="102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14:cNvPr>
                <p14:cNvContentPartPr/>
                <p14:nvPr/>
              </p14:nvContentPartPr>
              <p14:xfrm>
                <a:off x="9504453" y="2079787"/>
                <a:ext cx="192960" cy="39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0133" y="2075467"/>
                  <a:ext cx="20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14:cNvPr>
                <p14:cNvContentPartPr/>
                <p14:nvPr/>
              </p14:nvContentPartPr>
              <p14:xfrm>
                <a:off x="9523893" y="2112547"/>
                <a:ext cx="191520" cy="30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9573" y="2108227"/>
                  <a:ext cx="20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14:cNvPr>
                <p14:cNvContentPartPr/>
                <p14:nvPr/>
              </p14:nvContentPartPr>
              <p14:xfrm>
                <a:off x="9924933" y="2016067"/>
                <a:ext cx="17280" cy="159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20613" y="2011747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14:cNvPr>
                <p14:cNvContentPartPr/>
                <p14:nvPr/>
              </p14:nvContentPartPr>
              <p14:xfrm>
                <a:off x="9841773" y="1981147"/>
                <a:ext cx="187200" cy="759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37453" y="1976827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14:cNvPr>
                <p14:cNvContentPartPr/>
                <p14:nvPr/>
              </p14:nvContentPartPr>
              <p14:xfrm>
                <a:off x="10126533" y="1955947"/>
                <a:ext cx="140040" cy="202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2213" y="1951627"/>
                  <a:ext cx="148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14:cNvPr>
                <p14:cNvContentPartPr/>
                <p14:nvPr/>
              </p14:nvContentPartPr>
              <p14:xfrm>
                <a:off x="10323813" y="1961707"/>
                <a:ext cx="88560" cy="132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19493" y="1957387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14:cNvPr>
                <p14:cNvContentPartPr/>
                <p14:nvPr/>
              </p14:nvContentPartPr>
              <p14:xfrm>
                <a:off x="10358733" y="2039827"/>
                <a:ext cx="90000" cy="136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54413" y="2035507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14:cNvPr>
                <p14:cNvContentPartPr/>
                <p14:nvPr/>
              </p14:nvContentPartPr>
              <p14:xfrm>
                <a:off x="10452693" y="1972867"/>
                <a:ext cx="26640" cy="169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48373" y="1968547"/>
                  <a:ext cx="35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14:cNvPr>
                <p14:cNvContentPartPr/>
                <p14:nvPr/>
              </p14:nvContentPartPr>
              <p14:xfrm>
                <a:off x="10514253" y="1907707"/>
                <a:ext cx="101160" cy="284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09933" y="1903387"/>
                  <a:ext cx="109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14:cNvPr>
                <p14:cNvContentPartPr/>
                <p14:nvPr/>
              </p14:nvContentPartPr>
              <p14:xfrm>
                <a:off x="10747533" y="2029387"/>
                <a:ext cx="25200" cy="6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43213" y="2025067"/>
                  <a:ext cx="33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14:cNvPr>
                <p14:cNvContentPartPr/>
                <p14:nvPr/>
              </p14:nvContentPartPr>
              <p14:xfrm>
                <a:off x="10899813" y="1908067"/>
                <a:ext cx="36360" cy="195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95493" y="1903747"/>
                  <a:ext cx="45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14:cNvPr>
                <p14:cNvContentPartPr/>
                <p14:nvPr/>
              </p14:nvContentPartPr>
              <p14:xfrm>
                <a:off x="10844733" y="1864147"/>
                <a:ext cx="168120" cy="1191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40413" y="1859827"/>
                  <a:ext cx="176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14:cNvPr>
                <p14:cNvContentPartPr/>
                <p14:nvPr/>
              </p14:nvContentPartPr>
              <p14:xfrm>
                <a:off x="11023653" y="1847587"/>
                <a:ext cx="264960" cy="248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19333" y="1843267"/>
                  <a:ext cx="273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14:cNvPr>
                <p14:cNvContentPartPr/>
                <p14:nvPr/>
              </p14:nvContentPartPr>
              <p14:xfrm>
                <a:off x="11188533" y="1892947"/>
                <a:ext cx="108360" cy="178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84213" y="1888627"/>
                  <a:ext cx="11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14:cNvPr>
                <p14:cNvContentPartPr/>
                <p14:nvPr/>
              </p14:nvContentPartPr>
              <p14:xfrm>
                <a:off x="11275293" y="1996627"/>
                <a:ext cx="106920" cy="201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70973" y="1992307"/>
                  <a:ext cx="11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14:cNvPr>
                <p14:cNvContentPartPr/>
                <p14:nvPr/>
              </p14:nvContentPartPr>
              <p14:xfrm>
                <a:off x="11359533" y="1877467"/>
                <a:ext cx="51840" cy="68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5213" y="1873147"/>
                  <a:ext cx="60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14:cNvPr>
                <p14:cNvContentPartPr/>
                <p14:nvPr/>
              </p14:nvContentPartPr>
              <p14:xfrm>
                <a:off x="11397333" y="1807267"/>
                <a:ext cx="153360" cy="3211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93013" y="1802947"/>
                  <a:ext cx="162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14:cNvPr>
                <p14:cNvContentPartPr/>
                <p14:nvPr/>
              </p14:nvContentPartPr>
              <p14:xfrm>
                <a:off x="7085973" y="1892227"/>
                <a:ext cx="2019240" cy="687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1653" y="1887907"/>
                  <a:ext cx="20278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4601D65A-464E-4650-B7F3-4074FEBCD147}"/>
              </a:ext>
            </a:extLst>
          </p:cNvPr>
          <p:cNvGrpSpPr/>
          <p:nvPr/>
        </p:nvGrpSpPr>
        <p:grpSpPr>
          <a:xfrm>
            <a:off x="6976173" y="3091747"/>
            <a:ext cx="1394640" cy="328680"/>
            <a:chOff x="6976173" y="3091747"/>
            <a:chExt cx="1394640" cy="32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14:cNvPr>
                <p14:cNvContentPartPr/>
                <p14:nvPr/>
              </p14:nvContentPartPr>
              <p14:xfrm>
                <a:off x="7092813" y="3327907"/>
                <a:ext cx="309240" cy="597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8493" y="3323587"/>
                  <a:ext cx="31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14:cNvPr>
                <p14:cNvContentPartPr/>
                <p14:nvPr/>
              </p14:nvContentPartPr>
              <p14:xfrm>
                <a:off x="6976173" y="3250867"/>
                <a:ext cx="349560" cy="161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1853" y="3246547"/>
                  <a:ext cx="35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14:cNvPr>
                <p14:cNvContentPartPr/>
                <p14:nvPr/>
              </p14:nvContentPartPr>
              <p14:xfrm>
                <a:off x="7686453" y="3252307"/>
                <a:ext cx="16920" cy="168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2133" y="3247627"/>
                  <a:ext cx="25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14:cNvPr>
                <p14:cNvContentPartPr/>
                <p14:nvPr/>
              </p14:nvContentPartPr>
              <p14:xfrm>
                <a:off x="7567293" y="3191467"/>
                <a:ext cx="237600" cy="435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2973" y="3187147"/>
                  <a:ext cx="24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14:cNvPr>
                <p14:cNvContentPartPr/>
                <p14:nvPr/>
              </p14:nvContentPartPr>
              <p14:xfrm>
                <a:off x="7813173" y="3280387"/>
                <a:ext cx="123840" cy="132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08853" y="3276067"/>
                  <a:ext cx="13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14:cNvPr>
                <p14:cNvContentPartPr/>
                <p14:nvPr/>
              </p14:nvContentPartPr>
              <p14:xfrm>
                <a:off x="7984173" y="3154027"/>
                <a:ext cx="73800" cy="252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9853" y="3149707"/>
                  <a:ext cx="82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14:cNvPr>
                <p14:cNvContentPartPr/>
                <p14:nvPr/>
              </p14:nvContentPartPr>
              <p14:xfrm>
                <a:off x="8099373" y="3241867"/>
                <a:ext cx="163440" cy="1285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5053" y="3237547"/>
                  <a:ext cx="17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14:cNvPr>
                <p14:cNvContentPartPr/>
                <p14:nvPr/>
              </p14:nvContentPartPr>
              <p14:xfrm>
                <a:off x="8351373" y="3091747"/>
                <a:ext cx="19440" cy="2552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47053" y="3087427"/>
                  <a:ext cx="28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E628E65-36E3-4559-9ED0-927D5325FF39}"/>
              </a:ext>
            </a:extLst>
          </p:cNvPr>
          <p:cNvGrpSpPr/>
          <p:nvPr/>
        </p:nvGrpSpPr>
        <p:grpSpPr>
          <a:xfrm>
            <a:off x="8630373" y="2902387"/>
            <a:ext cx="1284840" cy="573120"/>
            <a:chOff x="8630373" y="2902387"/>
            <a:chExt cx="1284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14:cNvPr>
                <p14:cNvContentPartPr/>
                <p14:nvPr/>
              </p14:nvContentPartPr>
              <p14:xfrm>
                <a:off x="8630373" y="3200827"/>
                <a:ext cx="141120" cy="274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26053" y="3196507"/>
                  <a:ext cx="14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14:cNvPr>
                <p14:cNvContentPartPr/>
                <p14:nvPr/>
              </p14:nvContentPartPr>
              <p14:xfrm>
                <a:off x="8789493" y="3206587"/>
                <a:ext cx="174240" cy="140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85173" y="3202267"/>
                  <a:ext cx="182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14:cNvPr>
                <p14:cNvContentPartPr/>
                <p14:nvPr/>
              </p14:nvContentPartPr>
              <p14:xfrm>
                <a:off x="9016293" y="3114067"/>
                <a:ext cx="114120" cy="1846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11973" y="3109747"/>
                  <a:ext cx="12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14:cNvPr>
                <p14:cNvContentPartPr/>
                <p14:nvPr/>
              </p14:nvContentPartPr>
              <p14:xfrm>
                <a:off x="9135813" y="3183907"/>
                <a:ext cx="147600" cy="1022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1493" y="3179587"/>
                  <a:ext cx="156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14:cNvPr>
                <p14:cNvContentPartPr/>
                <p14:nvPr/>
              </p14:nvContentPartPr>
              <p14:xfrm>
                <a:off x="9323013" y="3089947"/>
                <a:ext cx="101520" cy="177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8693" y="3085627"/>
                  <a:ext cx="11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14:cNvPr>
                <p14:cNvContentPartPr/>
                <p14:nvPr/>
              </p14:nvContentPartPr>
              <p14:xfrm>
                <a:off x="9476733" y="3192547"/>
                <a:ext cx="46080" cy="583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72413" y="3188227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14:cNvPr>
                <p14:cNvContentPartPr/>
                <p14:nvPr/>
              </p14:nvContentPartPr>
              <p14:xfrm>
                <a:off x="9556293" y="2999227"/>
                <a:ext cx="64080" cy="255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51973" y="2994907"/>
                  <a:ext cx="72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14:cNvPr>
                <p14:cNvContentPartPr/>
                <p14:nvPr/>
              </p14:nvContentPartPr>
              <p14:xfrm>
                <a:off x="9663933" y="3132787"/>
                <a:ext cx="10080" cy="95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59613" y="3128467"/>
                  <a:ext cx="1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14:cNvPr>
                <p14:cNvContentPartPr/>
                <p14:nvPr/>
              </p14:nvContentPartPr>
              <p14:xfrm>
                <a:off x="9742413" y="2995267"/>
                <a:ext cx="172800" cy="4158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38093" y="2990947"/>
                  <a:ext cx="181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14:cNvPr>
                <p14:cNvContentPartPr/>
                <p14:nvPr/>
              </p14:nvContentPartPr>
              <p14:xfrm>
                <a:off x="9512733" y="2902387"/>
                <a:ext cx="245520" cy="18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8413" y="2898067"/>
                  <a:ext cx="254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14:cNvPr>
              <p14:cNvContentPartPr/>
              <p14:nvPr/>
            </p14:nvContentPartPr>
            <p14:xfrm>
              <a:off x="7445973" y="3534907"/>
              <a:ext cx="2926080" cy="810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41653" y="3530587"/>
                <a:ext cx="2934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D9094569-2C96-4665-ACAA-25BFE7D87B25}"/>
                  </a:ext>
                </a:extLst>
              </p14:cNvPr>
              <p14:cNvContentPartPr/>
              <p14:nvPr/>
            </p14:nvContentPartPr>
            <p14:xfrm>
              <a:off x="6942693" y="1855507"/>
              <a:ext cx="2600280" cy="179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D9094569-2C96-4665-ACAA-25BFE7D87B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938373" y="1851187"/>
                <a:ext cx="26089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9184C2B-1679-4621-97BB-FE7E42A53935}"/>
                  </a:ext>
                </a:extLst>
              </p14:cNvPr>
              <p14:cNvContentPartPr/>
              <p14:nvPr/>
            </p14:nvContentPartPr>
            <p14:xfrm>
              <a:off x="4045773" y="3551467"/>
              <a:ext cx="624240" cy="144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9184C2B-1679-4621-97BB-FE7E42A5393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4041453" y="3547147"/>
                <a:ext cx="632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FA91EB3-DE96-4109-A12B-8A4349C7BA59}"/>
                  </a:ext>
                </a:extLst>
              </p14:cNvPr>
              <p14:cNvContentPartPr/>
              <p14:nvPr/>
            </p14:nvContentPartPr>
            <p14:xfrm>
              <a:off x="5201733" y="3587827"/>
              <a:ext cx="838080" cy="1148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FA91EB3-DE96-4109-A12B-8A4349C7BA5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97413" y="3583507"/>
                <a:ext cx="84672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FDACCAC-A07D-454A-95ED-A31E65EAFF82}"/>
                  </a:ext>
                </a:extLst>
              </p14:cNvPr>
              <p14:cNvContentPartPr/>
              <p14:nvPr/>
            </p14:nvContentPartPr>
            <p14:xfrm>
              <a:off x="5793573" y="3177427"/>
              <a:ext cx="219960" cy="537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FDACCAC-A07D-454A-95ED-A31E65EAFF8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5789253" y="3173107"/>
                <a:ext cx="22860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C4335E3-1D47-4635-B7BF-624A9183E98D}"/>
                  </a:ext>
                </a:extLst>
              </p14:cNvPr>
              <p14:cNvContentPartPr/>
              <p14:nvPr/>
            </p14:nvContentPartPr>
            <p14:xfrm>
              <a:off x="6170853" y="3606907"/>
              <a:ext cx="671760" cy="342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C4335E3-1D47-4635-B7BF-624A9183E98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66533" y="3602587"/>
                <a:ext cx="680400" cy="4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F2A9B43-8FE7-42DF-AB1C-1332D6386070}"/>
                  </a:ext>
                </a:extLst>
              </p14:cNvPr>
              <p14:cNvContentPartPr/>
              <p14:nvPr/>
            </p14:nvContentPartPr>
            <p14:xfrm>
              <a:off x="3903573" y="2197507"/>
              <a:ext cx="941760" cy="532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F2A9B43-8FE7-42DF-AB1C-1332D638607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99253" y="2193187"/>
                <a:ext cx="9504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7D8BA157-A3F2-49B2-99B5-09426C6A2F52}"/>
                  </a:ext>
                </a:extLst>
              </p14:cNvPr>
              <p14:cNvContentPartPr/>
              <p14:nvPr/>
            </p14:nvContentPartPr>
            <p14:xfrm>
              <a:off x="3643293" y="3622387"/>
              <a:ext cx="1627560" cy="1008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7D8BA157-A3F2-49B2-99B5-09426C6A2F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38973" y="3618067"/>
                <a:ext cx="163620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882BE6D3-7FD0-4F64-B9BC-8B3BBA43E4A1}"/>
                  </a:ext>
                </a:extLst>
              </p14:cNvPr>
              <p14:cNvContentPartPr/>
              <p14:nvPr/>
            </p14:nvContentPartPr>
            <p14:xfrm>
              <a:off x="6040893" y="4506547"/>
              <a:ext cx="128880" cy="266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882BE6D3-7FD0-4F64-B9BC-8B3BBA43E4A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36573" y="4502227"/>
                <a:ext cx="1375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24636211-9FC0-4288-B550-8ED5C4FC7699}"/>
                  </a:ext>
                </a:extLst>
              </p14:cNvPr>
              <p14:cNvContentPartPr/>
              <p14:nvPr/>
            </p14:nvContentPartPr>
            <p14:xfrm>
              <a:off x="144093" y="1081507"/>
              <a:ext cx="1728000" cy="5326560"/>
            </p14:xfrm>
          </p:contentPart>
        </mc:Choice>
        <mc:Fallback xmlns=""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24636211-9FC0-4288-B550-8ED5C4FC76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9773" y="1077187"/>
                <a:ext cx="1736640" cy="533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96A2982B-5290-4487-BD17-A7B981E9F03F}"/>
                  </a:ext>
                </a:extLst>
              </p14:cNvPr>
              <p14:cNvContentPartPr/>
              <p14:nvPr/>
            </p14:nvContentPartPr>
            <p14:xfrm>
              <a:off x="677613" y="888547"/>
              <a:ext cx="219240" cy="289440"/>
            </p14:xfrm>
          </p:contentPart>
        </mc:Choice>
        <mc:Fallback xmlns=""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96A2982B-5290-4487-BD17-A7B981E9F03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3293" y="884227"/>
                <a:ext cx="227880" cy="2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42C07B2C-719D-48EB-B656-B72071AB812E}"/>
                  </a:ext>
                </a:extLst>
              </p14:cNvPr>
              <p14:cNvContentPartPr/>
              <p14:nvPr/>
            </p14:nvContentPartPr>
            <p14:xfrm>
              <a:off x="1122213" y="745267"/>
              <a:ext cx="21960" cy="222480"/>
            </p14:xfrm>
          </p:contentPart>
        </mc:Choice>
        <mc:Fallback xmlns=""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42C07B2C-719D-48EB-B656-B72071AB812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17893" y="740947"/>
                <a:ext cx="3060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8FC01992-03D5-4B76-BE11-FF4825FA4D74}"/>
                  </a:ext>
                </a:extLst>
              </p14:cNvPr>
              <p14:cNvContentPartPr/>
              <p14:nvPr/>
            </p14:nvContentPartPr>
            <p14:xfrm>
              <a:off x="994773" y="687667"/>
              <a:ext cx="262440" cy="133560"/>
            </p14:xfrm>
          </p:contentPart>
        </mc:Choice>
        <mc:Fallback xmlns=""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8FC01992-03D5-4B76-BE11-FF4825FA4D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0453" y="683347"/>
                <a:ext cx="2710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7125B4EA-CE19-4F80-8C1D-9766B887632E}"/>
                  </a:ext>
                </a:extLst>
              </p14:cNvPr>
              <p14:cNvContentPartPr/>
              <p14:nvPr/>
            </p14:nvContentPartPr>
            <p14:xfrm>
              <a:off x="1340013" y="659227"/>
              <a:ext cx="97560" cy="313560"/>
            </p14:xfrm>
          </p:contentPart>
        </mc:Choice>
        <mc:Fallback xmlns=""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7125B4EA-CE19-4F80-8C1D-9766B887632E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35693" y="654907"/>
                <a:ext cx="106200" cy="32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9" name="Gruppieren 538">
            <a:extLst>
              <a:ext uri="{FF2B5EF4-FFF2-40B4-BE49-F238E27FC236}">
                <a16:creationId xmlns:a16="http://schemas.microsoft.com/office/drawing/2014/main" id="{123250E2-1B71-4808-9877-043472646457}"/>
              </a:ext>
            </a:extLst>
          </p:cNvPr>
          <p:cNvGrpSpPr/>
          <p:nvPr/>
        </p:nvGrpSpPr>
        <p:grpSpPr>
          <a:xfrm>
            <a:off x="1509213" y="614227"/>
            <a:ext cx="10311480" cy="5923800"/>
            <a:chOff x="1509213" y="614227"/>
            <a:chExt cx="10311480" cy="59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2E3D8840-13D7-4E71-A205-D06A4E602F29}"/>
                    </a:ext>
                  </a:extLst>
                </p14:cNvPr>
                <p14:cNvContentPartPr/>
                <p14:nvPr/>
              </p14:nvContentPartPr>
              <p14:xfrm>
                <a:off x="5736333" y="874867"/>
                <a:ext cx="147960" cy="164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2E3D8840-13D7-4E71-A205-D06A4E602F2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32013" y="870547"/>
                  <a:ext cx="156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D37BAB5-3B89-4177-A14A-35AC6F70CF26}"/>
                    </a:ext>
                  </a:extLst>
                </p14:cNvPr>
                <p14:cNvContentPartPr/>
                <p14:nvPr/>
              </p14:nvContentPartPr>
              <p14:xfrm>
                <a:off x="6021093" y="964147"/>
                <a:ext cx="197280" cy="18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D37BAB5-3B89-4177-A14A-35AC6F70CF2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16773" y="959827"/>
                  <a:ext cx="205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E2AB9AD-DCF5-4A64-BED4-876BF560E06F}"/>
                    </a:ext>
                  </a:extLst>
                </p14:cNvPr>
                <p14:cNvContentPartPr/>
                <p14:nvPr/>
              </p14:nvContentPartPr>
              <p14:xfrm>
                <a:off x="6249693" y="875947"/>
                <a:ext cx="228240" cy="191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E2AB9AD-DCF5-4A64-BED4-876BF560E06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245373" y="871627"/>
                  <a:ext cx="2368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8B0D141-74F3-4E3F-B270-CC168B42791B}"/>
                    </a:ext>
                  </a:extLst>
                </p14:cNvPr>
                <p14:cNvContentPartPr/>
                <p14:nvPr/>
              </p14:nvContentPartPr>
              <p14:xfrm>
                <a:off x="6571893" y="842107"/>
                <a:ext cx="147960" cy="211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8B0D141-74F3-4E3F-B270-CC168B4279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67573" y="837787"/>
                  <a:ext cx="156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CA21BE0-5C2C-45F4-9CA7-0CD5AF2C6553}"/>
                    </a:ext>
                  </a:extLst>
                </p14:cNvPr>
                <p14:cNvContentPartPr/>
                <p14:nvPr/>
              </p14:nvContentPartPr>
              <p14:xfrm>
                <a:off x="6979413" y="960187"/>
                <a:ext cx="249840" cy="2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CA21BE0-5C2C-45F4-9CA7-0CD5AF2C655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093" y="955867"/>
                  <a:ext cx="2584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2F024BB-FFAF-4FEE-859E-EA89A49AFBA2}"/>
                    </a:ext>
                  </a:extLst>
                </p14:cNvPr>
                <p14:cNvContentPartPr/>
                <p14:nvPr/>
              </p14:nvContentPartPr>
              <p14:xfrm>
                <a:off x="7004253" y="999787"/>
                <a:ext cx="192240" cy="194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2F024BB-FFAF-4FEE-859E-EA89A49AFBA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99933" y="995467"/>
                  <a:ext cx="200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9676555-DE6B-4754-9E4C-A3696BDAAECF}"/>
                    </a:ext>
                  </a:extLst>
                </p14:cNvPr>
                <p14:cNvContentPartPr/>
                <p14:nvPr/>
              </p14:nvContentPartPr>
              <p14:xfrm>
                <a:off x="7155813" y="921667"/>
                <a:ext cx="234360" cy="110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9676555-DE6B-4754-9E4C-A3696BDAAEC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151493" y="917347"/>
                  <a:ext cx="243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A00126-C3F6-43F6-93ED-0195A249A302}"/>
                    </a:ext>
                  </a:extLst>
                </p14:cNvPr>
                <p14:cNvContentPartPr/>
                <p14:nvPr/>
              </p14:nvContentPartPr>
              <p14:xfrm>
                <a:off x="7588173" y="806467"/>
                <a:ext cx="191160" cy="172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A00126-C3F6-43F6-93ED-0195A249A30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583853" y="802147"/>
                  <a:ext cx="199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46BB6-179A-4FFC-9267-FED491163C11}"/>
                    </a:ext>
                  </a:extLst>
                </p14:cNvPr>
                <p14:cNvContentPartPr/>
                <p14:nvPr/>
              </p14:nvContentPartPr>
              <p14:xfrm>
                <a:off x="7814613" y="780547"/>
                <a:ext cx="154800" cy="194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46BB6-179A-4FFC-9267-FED491163C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10293" y="776227"/>
                  <a:ext cx="1634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50C37911-93B2-4CA6-8181-70F5735A5017}"/>
                    </a:ext>
                  </a:extLst>
                </p14:cNvPr>
                <p14:cNvContentPartPr/>
                <p14:nvPr/>
              </p14:nvContentPartPr>
              <p14:xfrm>
                <a:off x="7849533" y="867667"/>
                <a:ext cx="114840" cy="17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50C37911-93B2-4CA6-8181-70F5735A501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845213" y="863347"/>
                  <a:ext cx="12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B4E3B7A-C760-4C82-A336-CB957D887D94}"/>
                    </a:ext>
                  </a:extLst>
                </p14:cNvPr>
                <p14:cNvContentPartPr/>
                <p14:nvPr/>
              </p14:nvContentPartPr>
              <p14:xfrm>
                <a:off x="8134653" y="854707"/>
                <a:ext cx="145440" cy="78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B4E3B7A-C760-4C82-A336-CB957D887D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130333" y="850387"/>
                  <a:ext cx="154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31DB90A-2A85-44D1-A536-CBE38E331F57}"/>
                    </a:ext>
                  </a:extLst>
                </p14:cNvPr>
                <p14:cNvContentPartPr/>
                <p14:nvPr/>
              </p14:nvContentPartPr>
              <p14:xfrm>
                <a:off x="8304933" y="866947"/>
                <a:ext cx="309600" cy="716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31DB90A-2A85-44D1-A536-CBE38E331F5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300613" y="862627"/>
                  <a:ext cx="318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5041F85-E794-4FAE-BC3A-F2A35CF11AEE}"/>
                    </a:ext>
                  </a:extLst>
                </p14:cNvPr>
                <p14:cNvContentPartPr/>
                <p14:nvPr/>
              </p14:nvContentPartPr>
              <p14:xfrm>
                <a:off x="8632533" y="756427"/>
                <a:ext cx="101520" cy="177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5041F85-E794-4FAE-BC3A-F2A35CF11AE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628213" y="752107"/>
                  <a:ext cx="110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5F4F5F-71D6-40AF-BCC4-49B237405D91}"/>
                    </a:ext>
                  </a:extLst>
                </p14:cNvPr>
                <p14:cNvContentPartPr/>
                <p14:nvPr/>
              </p14:nvContentPartPr>
              <p14:xfrm>
                <a:off x="8767893" y="840667"/>
                <a:ext cx="223200" cy="734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5F4F5F-71D6-40AF-BCC4-49B237405D9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763573" y="836347"/>
                  <a:ext cx="231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0C30F8-9EE6-42DA-982D-D5EBA704797C}"/>
                    </a:ext>
                  </a:extLst>
                </p14:cNvPr>
                <p14:cNvContentPartPr/>
                <p14:nvPr/>
              </p14:nvContentPartPr>
              <p14:xfrm>
                <a:off x="8926653" y="845707"/>
                <a:ext cx="180360" cy="1090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0C30F8-9EE6-42DA-982D-D5EBA704797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922333" y="841387"/>
                  <a:ext cx="189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CA75313-E671-4905-A562-66D221323BF2}"/>
                    </a:ext>
                  </a:extLst>
                </p14:cNvPr>
                <p14:cNvContentPartPr/>
                <p14:nvPr/>
              </p14:nvContentPartPr>
              <p14:xfrm>
                <a:off x="7584933" y="1035787"/>
                <a:ext cx="1693800" cy="928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CA75313-E671-4905-A562-66D221323BF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80613" y="1031467"/>
                  <a:ext cx="17024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90F7DEA8-BA32-42C0-894A-253B4679D29E}"/>
                    </a:ext>
                  </a:extLst>
                </p14:cNvPr>
                <p14:cNvContentPartPr/>
                <p14:nvPr/>
              </p14:nvContentPartPr>
              <p14:xfrm>
                <a:off x="1509213" y="749587"/>
                <a:ext cx="108360" cy="11520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90F7DEA8-BA32-42C0-894A-253B4679D29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04893" y="745267"/>
                  <a:ext cx="1170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AE315165-B620-4977-94D8-1982B1743225}"/>
                    </a:ext>
                  </a:extLst>
                </p14:cNvPr>
                <p14:cNvContentPartPr/>
                <p14:nvPr/>
              </p14:nvContentPartPr>
              <p14:xfrm>
                <a:off x="1764453" y="731587"/>
                <a:ext cx="82080" cy="11376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AE315165-B620-4977-94D8-1982B174322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60133" y="727267"/>
                  <a:ext cx="90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3541296B-B695-4B2F-94B8-688075137987}"/>
                    </a:ext>
                  </a:extLst>
                </p14:cNvPr>
                <p14:cNvContentPartPr/>
                <p14:nvPr/>
              </p14:nvContentPartPr>
              <p14:xfrm>
                <a:off x="1843653" y="656707"/>
                <a:ext cx="199800" cy="16164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3541296B-B695-4B2F-94B8-6880751379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39333" y="652387"/>
                  <a:ext cx="208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64478696-4C8E-4E2D-81FA-8267A1269CCA}"/>
                    </a:ext>
                  </a:extLst>
                </p14:cNvPr>
                <p14:cNvContentPartPr/>
                <p14:nvPr/>
              </p14:nvContentPartPr>
              <p14:xfrm>
                <a:off x="2067933" y="681547"/>
                <a:ext cx="128160" cy="12132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64478696-4C8E-4E2D-81FA-8267A1269CC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63613" y="677227"/>
                  <a:ext cx="136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F9D42026-595C-4CEE-A9B6-61BDB857732C}"/>
                    </a:ext>
                  </a:extLst>
                </p14:cNvPr>
                <p14:cNvContentPartPr/>
                <p14:nvPr/>
              </p14:nvContentPartPr>
              <p14:xfrm>
                <a:off x="2179533" y="647707"/>
                <a:ext cx="271080" cy="15372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F9D42026-595C-4CEE-A9B6-61BDB857732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175213" y="643387"/>
                  <a:ext cx="279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2A818053-DA08-4FBE-A103-8E90C3FF5D01}"/>
                    </a:ext>
                  </a:extLst>
                </p14:cNvPr>
                <p14:cNvContentPartPr/>
                <p14:nvPr/>
              </p14:nvContentPartPr>
              <p14:xfrm>
                <a:off x="2436573" y="694867"/>
                <a:ext cx="96480" cy="838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2A818053-DA08-4FBE-A103-8E90C3FF5D0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432253" y="690547"/>
                  <a:ext cx="1051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42837EE0-E8D5-40CB-B2E2-EC68F84506CC}"/>
                    </a:ext>
                  </a:extLst>
                </p14:cNvPr>
                <p14:cNvContentPartPr/>
                <p14:nvPr/>
              </p14:nvContentPartPr>
              <p14:xfrm>
                <a:off x="2640693" y="712867"/>
                <a:ext cx="128160" cy="6984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42837EE0-E8D5-40CB-B2E2-EC68F84506C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636373" y="708547"/>
                  <a:ext cx="136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8E487D2-9711-41A5-A746-E781675A15B9}"/>
                    </a:ext>
                  </a:extLst>
                </p14:cNvPr>
                <p14:cNvContentPartPr/>
                <p14:nvPr/>
              </p14:nvContentPartPr>
              <p14:xfrm>
                <a:off x="2771373" y="614227"/>
                <a:ext cx="223920" cy="15912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8E487D2-9711-41A5-A746-E781675A15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767053" y="609907"/>
                  <a:ext cx="232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76D4384-3714-487F-8716-9C6CDFCA969D}"/>
                    </a:ext>
                  </a:extLst>
                </p14:cNvPr>
                <p14:cNvContentPartPr/>
                <p14:nvPr/>
              </p14:nvContentPartPr>
              <p14:xfrm>
                <a:off x="3121653" y="619987"/>
                <a:ext cx="146160" cy="1414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76D4384-3714-487F-8716-9C6CDFCA969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117333" y="615667"/>
                  <a:ext cx="1548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C331669-E81C-4149-B873-C7AC655D112E}"/>
                    </a:ext>
                  </a:extLst>
                </p14:cNvPr>
                <p14:cNvContentPartPr/>
                <p14:nvPr/>
              </p14:nvContentPartPr>
              <p14:xfrm>
                <a:off x="3250533" y="664987"/>
                <a:ext cx="414360" cy="9540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C331669-E81C-4149-B873-C7AC655D112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213" y="660667"/>
                  <a:ext cx="4230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84F2C23-309C-464F-B7EF-CACD1E52B31D}"/>
                    </a:ext>
                  </a:extLst>
                </p14:cNvPr>
                <p14:cNvContentPartPr/>
                <p14:nvPr/>
              </p14:nvContentPartPr>
              <p14:xfrm>
                <a:off x="3651213" y="628627"/>
                <a:ext cx="20160" cy="468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84F2C23-309C-464F-B7EF-CACD1E52B3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646893" y="624307"/>
                  <a:ext cx="288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24A12EFE-5297-4039-A1B0-E2AA532DDA4B}"/>
                    </a:ext>
                  </a:extLst>
                </p14:cNvPr>
                <p14:cNvContentPartPr/>
                <p14:nvPr/>
              </p14:nvContentPartPr>
              <p14:xfrm>
                <a:off x="3733653" y="697387"/>
                <a:ext cx="82440" cy="17928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24A12EFE-5297-4039-A1B0-E2AA532DDA4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729333" y="693067"/>
                  <a:ext cx="91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D86D081-B09F-4E6E-B8E2-33F69BE616EC}"/>
                    </a:ext>
                  </a:extLst>
                </p14:cNvPr>
                <p14:cNvContentPartPr/>
                <p14:nvPr/>
              </p14:nvContentPartPr>
              <p14:xfrm>
                <a:off x="3927693" y="623227"/>
                <a:ext cx="91440" cy="14652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D86D081-B09F-4E6E-B8E2-33F69BE616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923373" y="618907"/>
                  <a:ext cx="100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F5F918A3-98DD-4182-9452-B4B22A9302FD}"/>
                    </a:ext>
                  </a:extLst>
                </p14:cNvPr>
                <p14:cNvContentPartPr/>
                <p14:nvPr/>
              </p14:nvContentPartPr>
              <p14:xfrm>
                <a:off x="4056213" y="698467"/>
                <a:ext cx="110160" cy="5148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F5F918A3-98DD-4182-9452-B4B22A9302F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051893" y="694147"/>
                  <a:ext cx="118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7F1D4C4-4AB6-4A55-8263-BF5C442CFE7D}"/>
                    </a:ext>
                  </a:extLst>
                </p14:cNvPr>
                <p14:cNvContentPartPr/>
                <p14:nvPr/>
              </p14:nvContentPartPr>
              <p14:xfrm>
                <a:off x="4135053" y="615667"/>
                <a:ext cx="19800" cy="3420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7F1D4C4-4AB6-4A55-8263-BF5C442CFE7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130733" y="611347"/>
                  <a:ext cx="28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D2347A57-B946-4160-BDF6-FFEAAD42ABFE}"/>
                    </a:ext>
                  </a:extLst>
                </p14:cNvPr>
                <p14:cNvContentPartPr/>
                <p14:nvPr/>
              </p14:nvContentPartPr>
              <p14:xfrm>
                <a:off x="4180773" y="617107"/>
                <a:ext cx="178200" cy="15732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D2347A57-B946-4160-BDF6-FFEAAD42ABF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176453" y="612787"/>
                  <a:ext cx="1868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F234E86-3C8C-47AE-9463-478D31D534F9}"/>
                    </a:ext>
                  </a:extLst>
                </p14:cNvPr>
                <p14:cNvContentPartPr/>
                <p14:nvPr/>
              </p14:nvContentPartPr>
              <p14:xfrm>
                <a:off x="4367613" y="693067"/>
                <a:ext cx="108360" cy="684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F234E86-3C8C-47AE-9463-478D31D534F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363293" y="688747"/>
                  <a:ext cx="117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35D17A2-A77B-492B-BCE7-88372F5B0020}"/>
                    </a:ext>
                  </a:extLst>
                </p14:cNvPr>
                <p14:cNvContentPartPr/>
                <p14:nvPr/>
              </p14:nvContentPartPr>
              <p14:xfrm>
                <a:off x="4502973" y="692347"/>
                <a:ext cx="45720" cy="158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35D17A2-A77B-492B-BCE7-88372F5B002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498653" y="688027"/>
                  <a:ext cx="54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E6F50429-8984-47C5-A1A9-59BB2AE8E1C0}"/>
                    </a:ext>
                  </a:extLst>
                </p14:cNvPr>
                <p14:cNvContentPartPr/>
                <p14:nvPr/>
              </p14:nvContentPartPr>
              <p14:xfrm>
                <a:off x="4361133" y="650947"/>
                <a:ext cx="181440" cy="1036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E6F50429-8984-47C5-A1A9-59BB2AE8E1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56813" y="646627"/>
                  <a:ext cx="1900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B64651E8-5B94-4543-A9C3-92216DE5677D}"/>
                    </a:ext>
                  </a:extLst>
                </p14:cNvPr>
                <p14:cNvContentPartPr/>
                <p14:nvPr/>
              </p14:nvContentPartPr>
              <p14:xfrm>
                <a:off x="4518093" y="681907"/>
                <a:ext cx="97920" cy="20016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B64651E8-5B94-4543-A9C3-92216DE5677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513773" y="677587"/>
                  <a:ext cx="106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733F53D2-2A36-4922-9A6E-AC95800197C9}"/>
                    </a:ext>
                  </a:extLst>
                </p14:cNvPr>
                <p14:cNvContentPartPr/>
                <p14:nvPr/>
              </p14:nvContentPartPr>
              <p14:xfrm>
                <a:off x="4770453" y="641227"/>
                <a:ext cx="221400" cy="15048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733F53D2-2A36-4922-9A6E-AC95800197C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766133" y="636907"/>
                  <a:ext cx="23004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22D5C4E9-F1C5-41F7-92F2-2B8B1BC93E35}"/>
                    </a:ext>
                  </a:extLst>
                </p14:cNvPr>
                <p14:cNvContentPartPr/>
                <p14:nvPr/>
              </p14:nvContentPartPr>
              <p14:xfrm>
                <a:off x="1543053" y="955867"/>
                <a:ext cx="215280" cy="16020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22D5C4E9-F1C5-41F7-92F2-2B8B1BC93E3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538733" y="951547"/>
                  <a:ext cx="223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9AA2D0B9-3D28-43C1-9548-DE8D447FEE62}"/>
                    </a:ext>
                  </a:extLst>
                </p14:cNvPr>
                <p14:cNvContentPartPr/>
                <p14:nvPr/>
              </p14:nvContentPartPr>
              <p14:xfrm>
                <a:off x="1787493" y="983587"/>
                <a:ext cx="72000" cy="799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9AA2D0B9-3D28-43C1-9548-DE8D447FEE6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783173" y="979267"/>
                  <a:ext cx="80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02DBC4A8-D70A-4364-94F2-A4DE5D0F1259}"/>
                    </a:ext>
                  </a:extLst>
                </p14:cNvPr>
                <p14:cNvContentPartPr/>
                <p14:nvPr/>
              </p14:nvContentPartPr>
              <p14:xfrm>
                <a:off x="1892613" y="992947"/>
                <a:ext cx="398160" cy="81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02DBC4A8-D70A-4364-94F2-A4DE5D0F12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88293" y="988627"/>
                  <a:ext cx="4068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9E293A7-59DE-49B4-A810-9044FD32081C}"/>
                    </a:ext>
                  </a:extLst>
                </p14:cNvPr>
                <p14:cNvContentPartPr/>
                <p14:nvPr/>
              </p14:nvContentPartPr>
              <p14:xfrm>
                <a:off x="2444493" y="947947"/>
                <a:ext cx="224640" cy="2012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9E293A7-59DE-49B4-A810-9044FD32081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440173" y="943627"/>
                  <a:ext cx="2332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FACEAD06-6DF7-4922-9ADB-4C79A0268AD5}"/>
                    </a:ext>
                  </a:extLst>
                </p14:cNvPr>
                <p14:cNvContentPartPr/>
                <p14:nvPr/>
              </p14:nvContentPartPr>
              <p14:xfrm>
                <a:off x="2679573" y="884587"/>
                <a:ext cx="64440" cy="20340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FACEAD06-6DF7-4922-9ADB-4C79A0268AD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675253" y="880267"/>
                  <a:ext cx="73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B2BA9392-4EE9-4526-AA93-3324FD8C3EEC}"/>
                    </a:ext>
                  </a:extLst>
                </p14:cNvPr>
                <p14:cNvContentPartPr/>
                <p14:nvPr/>
              </p14:nvContentPartPr>
              <p14:xfrm>
                <a:off x="2861733" y="977107"/>
                <a:ext cx="95760" cy="540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B2BA9392-4EE9-4526-AA93-3324FD8C3EE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57413" y="972787"/>
                  <a:ext cx="1044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DFDF0605-6542-405B-AFDF-9AE9761AB5A3}"/>
                    </a:ext>
                  </a:extLst>
                </p14:cNvPr>
                <p14:cNvContentPartPr/>
                <p14:nvPr/>
              </p14:nvContentPartPr>
              <p14:xfrm>
                <a:off x="2832933" y="1023547"/>
                <a:ext cx="165240" cy="1188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DFDF0605-6542-405B-AFDF-9AE9761AB5A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28613" y="1019227"/>
                  <a:ext cx="173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2B40C3CF-810D-44C6-A834-CA8E3D00775E}"/>
                    </a:ext>
                  </a:extLst>
                </p14:cNvPr>
                <p14:cNvContentPartPr/>
                <p14:nvPr/>
              </p14:nvContentPartPr>
              <p14:xfrm>
                <a:off x="3146133" y="858667"/>
                <a:ext cx="116280" cy="11628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2B40C3CF-810D-44C6-A834-CA8E3D00775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141813" y="854347"/>
                  <a:ext cx="1249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30C0BDD9-362A-420B-8480-AEC79C814592}"/>
                    </a:ext>
                  </a:extLst>
                </p14:cNvPr>
                <p14:cNvContentPartPr/>
                <p14:nvPr/>
              </p14:nvContentPartPr>
              <p14:xfrm>
                <a:off x="3294093" y="896467"/>
                <a:ext cx="71280" cy="871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30C0BDD9-362A-420B-8480-AEC79C814592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289773" y="892147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AB1C036C-B2B7-42A2-A19D-D6FCE5083520}"/>
                    </a:ext>
                  </a:extLst>
                </p14:cNvPr>
                <p14:cNvContentPartPr/>
                <p14:nvPr/>
              </p14:nvContentPartPr>
              <p14:xfrm>
                <a:off x="3432333" y="878827"/>
                <a:ext cx="102600" cy="8712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AB1C036C-B2B7-42A2-A19D-D6FCE508352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428013" y="874507"/>
                  <a:ext cx="111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45D11BAB-1A6A-4616-B15E-86DA4F3D2B48}"/>
                    </a:ext>
                  </a:extLst>
                </p14:cNvPr>
                <p14:cNvContentPartPr/>
                <p14:nvPr/>
              </p14:nvContentPartPr>
              <p14:xfrm>
                <a:off x="3505773" y="865147"/>
                <a:ext cx="48600" cy="115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45D11BAB-1A6A-4616-B15E-86DA4F3D2B4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01453" y="860827"/>
                  <a:ext cx="57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B3F1CA4E-995A-4329-9669-9FBD7EC767F7}"/>
                    </a:ext>
                  </a:extLst>
                </p14:cNvPr>
                <p14:cNvContentPartPr/>
                <p14:nvPr/>
              </p14:nvContentPartPr>
              <p14:xfrm>
                <a:off x="3649773" y="931387"/>
                <a:ext cx="30600" cy="21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B3F1CA4E-995A-4329-9669-9FBD7EC767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45453" y="927067"/>
                  <a:ext cx="392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43B83AAA-7AC5-4113-BEDC-F989A5F08B57}"/>
                    </a:ext>
                  </a:extLst>
                </p14:cNvPr>
                <p14:cNvContentPartPr/>
                <p14:nvPr/>
              </p14:nvContentPartPr>
              <p14:xfrm>
                <a:off x="3746973" y="857947"/>
                <a:ext cx="69840" cy="12780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43B83AAA-7AC5-4113-BEDC-F989A5F08B5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742653" y="853627"/>
                  <a:ext cx="78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C4151845-71A9-4F80-859C-D4BE605CF8AE}"/>
                    </a:ext>
                  </a:extLst>
                </p14:cNvPr>
                <p14:cNvContentPartPr/>
                <p14:nvPr/>
              </p14:nvContentPartPr>
              <p14:xfrm>
                <a:off x="3842733" y="868747"/>
                <a:ext cx="86760" cy="1069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C4151845-71A9-4F80-859C-D4BE605CF8A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838413" y="864427"/>
                  <a:ext cx="95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15D774E9-16A7-47CD-917F-B06E40964F05}"/>
                    </a:ext>
                  </a:extLst>
                </p14:cNvPr>
                <p14:cNvContentPartPr/>
                <p14:nvPr/>
              </p14:nvContentPartPr>
              <p14:xfrm>
                <a:off x="3984933" y="849307"/>
                <a:ext cx="83520" cy="13104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15D774E9-16A7-47CD-917F-B06E40964F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980613" y="844987"/>
                  <a:ext cx="92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C6F874BC-247E-4E54-B380-D501A4549AAC}"/>
                    </a:ext>
                  </a:extLst>
                </p14:cNvPr>
                <p14:cNvContentPartPr/>
                <p14:nvPr/>
              </p14:nvContentPartPr>
              <p14:xfrm>
                <a:off x="4166373" y="919147"/>
                <a:ext cx="38520" cy="288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C6F874BC-247E-4E54-B380-D501A4549AA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162053" y="914827"/>
                  <a:ext cx="4716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E5066440-B1A7-4BBF-ACDE-F7362C17F3FB}"/>
                    </a:ext>
                  </a:extLst>
                </p14:cNvPr>
                <p14:cNvContentPartPr/>
                <p14:nvPr/>
              </p14:nvContentPartPr>
              <p14:xfrm>
                <a:off x="4335933" y="959467"/>
                <a:ext cx="64440" cy="756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E5066440-B1A7-4BBF-ACDE-F7362C17F3F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31613" y="955147"/>
                  <a:ext cx="73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C4A64DF1-327C-4A9B-B661-4070E0432EBB}"/>
                    </a:ext>
                  </a:extLst>
                </p14:cNvPr>
                <p14:cNvContentPartPr/>
                <p14:nvPr/>
              </p14:nvContentPartPr>
              <p14:xfrm>
                <a:off x="4511973" y="949387"/>
                <a:ext cx="207000" cy="230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C4A64DF1-327C-4A9B-B661-4070E0432EB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507653" y="945067"/>
                  <a:ext cx="21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E70F783D-AF08-45FE-8D64-690D735523FE}"/>
                    </a:ext>
                  </a:extLst>
                </p14:cNvPr>
                <p14:cNvContentPartPr/>
                <p14:nvPr/>
              </p14:nvContentPartPr>
              <p14:xfrm>
                <a:off x="4787733" y="828427"/>
                <a:ext cx="108000" cy="11592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E70F783D-AF08-45FE-8D64-690D735523F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783413" y="824107"/>
                  <a:ext cx="116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50B90F3C-133C-4E61-9BF9-FAC52DA26A7F}"/>
                    </a:ext>
                  </a:extLst>
                </p14:cNvPr>
                <p14:cNvContentPartPr/>
                <p14:nvPr/>
              </p14:nvContentPartPr>
              <p14:xfrm>
                <a:off x="4910493" y="830227"/>
                <a:ext cx="83160" cy="10656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50B90F3C-133C-4E61-9BF9-FAC52DA26A7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906173" y="825907"/>
                  <a:ext cx="91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4CCEA87A-D697-4E97-83E7-C11C180888A3}"/>
                    </a:ext>
                  </a:extLst>
                </p14:cNvPr>
                <p14:cNvContentPartPr/>
                <p14:nvPr/>
              </p14:nvContentPartPr>
              <p14:xfrm>
                <a:off x="5009853" y="815827"/>
                <a:ext cx="86400" cy="10476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4CCEA87A-D697-4E97-83E7-C11C180888A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005533" y="811507"/>
                  <a:ext cx="950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F0488D90-1DCE-4A74-A8EE-49CF60646DFD}"/>
                    </a:ext>
                  </a:extLst>
                </p14:cNvPr>
                <p14:cNvContentPartPr/>
                <p14:nvPr/>
              </p14:nvContentPartPr>
              <p14:xfrm>
                <a:off x="5094093" y="821227"/>
                <a:ext cx="200520" cy="540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F0488D90-1DCE-4A74-A8EE-49CF60646DF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089773" y="816907"/>
                  <a:ext cx="2091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7FA55A8-71F1-4BD8-B08E-2A177ED8D4CF}"/>
                    </a:ext>
                  </a:extLst>
                </p14:cNvPr>
                <p14:cNvContentPartPr/>
                <p14:nvPr/>
              </p14:nvContentPartPr>
              <p14:xfrm>
                <a:off x="5318013" y="805027"/>
                <a:ext cx="60840" cy="111240"/>
              </p14:xfrm>
            </p:contentPart>
          </mc:Choice>
          <mc:Fallback xmlns=""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7FA55A8-71F1-4BD8-B08E-2A177ED8D4CF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313693" y="800707"/>
                  <a:ext cx="6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FFDA6DAA-6610-42B1-8BEA-0B0055B8312C}"/>
                    </a:ext>
                  </a:extLst>
                </p14:cNvPr>
                <p14:cNvContentPartPr/>
                <p14:nvPr/>
              </p14:nvContentPartPr>
              <p14:xfrm>
                <a:off x="5384613" y="783427"/>
                <a:ext cx="78120" cy="15804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FFDA6DAA-6610-42B1-8BEA-0B0055B8312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380293" y="779107"/>
                  <a:ext cx="86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AA09CA98-782C-41E6-956D-22954D33BF88}"/>
                    </a:ext>
                  </a:extLst>
                </p14:cNvPr>
                <p14:cNvContentPartPr/>
                <p14:nvPr/>
              </p14:nvContentPartPr>
              <p14:xfrm>
                <a:off x="3322893" y="1019227"/>
                <a:ext cx="2005920" cy="4752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AA09CA98-782C-41E6-956D-22954D33BF8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318573" y="1014907"/>
                  <a:ext cx="2014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25B905-C00E-4A6C-BB35-A8951DC5D389}"/>
                    </a:ext>
                  </a:extLst>
                </p14:cNvPr>
                <p14:cNvContentPartPr/>
                <p14:nvPr/>
              </p14:nvContentPartPr>
              <p14:xfrm>
                <a:off x="2823933" y="2494507"/>
                <a:ext cx="13320" cy="154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25B905-C00E-4A6C-BB35-A8951DC5D38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819613" y="2490187"/>
                  <a:ext cx="21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28A53B47-0BA8-4B4B-8932-249C83E9A1A8}"/>
                    </a:ext>
                  </a:extLst>
                </p14:cNvPr>
                <p14:cNvContentPartPr/>
                <p14:nvPr/>
              </p14:nvContentPartPr>
              <p14:xfrm>
                <a:off x="2690733" y="2414587"/>
                <a:ext cx="238680" cy="1036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28A53B47-0BA8-4B4B-8932-249C83E9A1A8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86413" y="2410267"/>
                  <a:ext cx="247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062E10-F20C-42C1-B265-B21265B148D0}"/>
                    </a:ext>
                  </a:extLst>
                </p14:cNvPr>
                <p14:cNvContentPartPr/>
                <p14:nvPr/>
              </p14:nvContentPartPr>
              <p14:xfrm>
                <a:off x="2994573" y="2427187"/>
                <a:ext cx="85320" cy="213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062E10-F20C-42C1-B265-B21265B148D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90253" y="2422867"/>
                  <a:ext cx="939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6E3494A-8021-4315-8792-AC7B2E0BDDDA}"/>
                    </a:ext>
                  </a:extLst>
                </p14:cNvPr>
                <p14:cNvContentPartPr/>
                <p14:nvPr/>
              </p14:nvContentPartPr>
              <p14:xfrm>
                <a:off x="3199773" y="2436187"/>
                <a:ext cx="108000" cy="1472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6E3494A-8021-4315-8792-AC7B2E0BDDD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95453" y="2431867"/>
                  <a:ext cx="11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8C5D0FB-7C94-463E-AEDC-4F0BC14D9F59}"/>
                    </a:ext>
                  </a:extLst>
                </p14:cNvPr>
                <p14:cNvContentPartPr/>
                <p14:nvPr/>
              </p14:nvContentPartPr>
              <p14:xfrm>
                <a:off x="3221373" y="2435467"/>
                <a:ext cx="128880" cy="169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8C5D0FB-7C94-463E-AEDC-4F0BC14D9F5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217053" y="2431147"/>
                  <a:ext cx="1375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8B1F320-4DC7-450D-A95B-2A9D7D3CD1F1}"/>
                    </a:ext>
                  </a:extLst>
                </p14:cNvPr>
                <p14:cNvContentPartPr/>
                <p14:nvPr/>
              </p14:nvContentPartPr>
              <p14:xfrm>
                <a:off x="3355293" y="2362027"/>
                <a:ext cx="107280" cy="319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8B1F320-4DC7-450D-A95B-2A9D7D3CD1F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50973" y="2357707"/>
                  <a:ext cx="1159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A484D81-C0EE-4945-9988-BF661ED672D0}"/>
                    </a:ext>
                  </a:extLst>
                </p14:cNvPr>
                <p14:cNvContentPartPr/>
                <p14:nvPr/>
              </p14:nvContentPartPr>
              <p14:xfrm>
                <a:off x="2034813" y="3038467"/>
                <a:ext cx="263160" cy="54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A484D81-C0EE-4945-9988-BF661ED672D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030493" y="3034147"/>
                  <a:ext cx="2718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CDBF5DB-6AA6-44F7-9FF3-7CC24CD33C28}"/>
                    </a:ext>
                  </a:extLst>
                </p14:cNvPr>
                <p14:cNvContentPartPr/>
                <p14:nvPr/>
              </p14:nvContentPartPr>
              <p14:xfrm>
                <a:off x="2251533" y="2947027"/>
                <a:ext cx="137880" cy="2257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CDBF5DB-6AA6-44F7-9FF3-7CC24CD33C2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247213" y="2942707"/>
                  <a:ext cx="1465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065A106-185F-4FE5-B9E9-D66AEE6DF41E}"/>
                    </a:ext>
                  </a:extLst>
                </p14:cNvPr>
                <p14:cNvContentPartPr/>
                <p14:nvPr/>
              </p14:nvContentPartPr>
              <p14:xfrm>
                <a:off x="2596413" y="2940187"/>
                <a:ext cx="163440" cy="1504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065A106-185F-4FE5-B9E9-D66AEE6DF41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592093" y="2935867"/>
                  <a:ext cx="1720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506DCA2-3F5C-40AA-838A-2DD92CB547A0}"/>
                    </a:ext>
                  </a:extLst>
                </p14:cNvPr>
                <p14:cNvContentPartPr/>
                <p14:nvPr/>
              </p14:nvContentPartPr>
              <p14:xfrm>
                <a:off x="2794413" y="2975467"/>
                <a:ext cx="321120" cy="1231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506DCA2-3F5C-40AA-838A-2DD92CB547A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790093" y="2971147"/>
                  <a:ext cx="3297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C8FDDF4D-E098-4D63-8DD0-60BDE22E3FB4}"/>
                    </a:ext>
                  </a:extLst>
                </p14:cNvPr>
                <p14:cNvContentPartPr/>
                <p14:nvPr/>
              </p14:nvContentPartPr>
              <p14:xfrm>
                <a:off x="3160173" y="2989507"/>
                <a:ext cx="74880" cy="982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C8FDDF4D-E098-4D63-8DD0-60BDE22E3F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55853" y="2985187"/>
                  <a:ext cx="835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E317F06-A0F5-4C3A-B861-CF866C893EB6}"/>
                    </a:ext>
                  </a:extLst>
                </p14:cNvPr>
                <p14:cNvContentPartPr/>
                <p14:nvPr/>
              </p14:nvContentPartPr>
              <p14:xfrm>
                <a:off x="3293373" y="2946307"/>
                <a:ext cx="132840" cy="131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E317F06-A0F5-4C3A-B861-CF866C893EB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289053" y="2941987"/>
                  <a:ext cx="1414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2DA895-B0C3-4D13-BF12-A3F99DE29ADB}"/>
                    </a:ext>
                  </a:extLst>
                </p14:cNvPr>
                <p14:cNvContentPartPr/>
                <p14:nvPr/>
              </p14:nvContentPartPr>
              <p14:xfrm>
                <a:off x="7195413" y="2387947"/>
                <a:ext cx="531000" cy="176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2DA895-B0C3-4D13-BF12-A3F99DE29AD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91093" y="2383627"/>
                  <a:ext cx="539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C45BCA2B-BE10-49E1-827F-01C1D051B636}"/>
                    </a:ext>
                  </a:extLst>
                </p14:cNvPr>
                <p14:cNvContentPartPr/>
                <p14:nvPr/>
              </p14:nvContentPartPr>
              <p14:xfrm>
                <a:off x="7838733" y="2351947"/>
                <a:ext cx="266400" cy="111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C45BCA2B-BE10-49E1-827F-01C1D051B63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34413" y="2347627"/>
                  <a:ext cx="275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8C4A221-21D8-4994-BEAB-45F1553C5CA6}"/>
                    </a:ext>
                  </a:extLst>
                </p14:cNvPr>
                <p14:cNvContentPartPr/>
                <p14:nvPr/>
              </p14:nvContentPartPr>
              <p14:xfrm>
                <a:off x="8105493" y="2359867"/>
                <a:ext cx="22320" cy="16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8C4A221-21D8-4994-BEAB-45F1553C5CA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101173" y="2355547"/>
                  <a:ext cx="30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2467B41-C3CB-4EB4-881D-CAFD0A4DC44F}"/>
                    </a:ext>
                  </a:extLst>
                </p14:cNvPr>
                <p14:cNvContentPartPr/>
                <p14:nvPr/>
              </p14:nvContentPartPr>
              <p14:xfrm>
                <a:off x="8088573" y="2331067"/>
                <a:ext cx="226080" cy="2304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2467B41-C3CB-4EB4-881D-CAFD0A4DC44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084253" y="2326747"/>
                  <a:ext cx="23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5DD55C3-970A-4D1B-B7B9-E7136E07D4F0}"/>
                    </a:ext>
                  </a:extLst>
                </p14:cNvPr>
                <p14:cNvContentPartPr/>
                <p14:nvPr/>
              </p14:nvContentPartPr>
              <p14:xfrm>
                <a:off x="8516973" y="2351587"/>
                <a:ext cx="437760" cy="9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5DD55C3-970A-4D1B-B7B9-E7136E07D4F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512653" y="2347267"/>
                  <a:ext cx="446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D3D1B45-B93A-41DA-BD9B-D86CB7EEEF3E}"/>
                    </a:ext>
                  </a:extLst>
                </p14:cNvPr>
                <p14:cNvContentPartPr/>
                <p14:nvPr/>
              </p14:nvContentPartPr>
              <p14:xfrm>
                <a:off x="8967693" y="2308747"/>
                <a:ext cx="135720" cy="1472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D3D1B45-B93A-41DA-BD9B-D86CB7EEEF3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63373" y="2304427"/>
                  <a:ext cx="1443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8982FDAC-A8C6-4F4D-AA8A-1BF1196533BA}"/>
                    </a:ext>
                  </a:extLst>
                </p14:cNvPr>
                <p14:cNvContentPartPr/>
                <p14:nvPr/>
              </p14:nvContentPartPr>
              <p14:xfrm>
                <a:off x="9070293" y="2350147"/>
                <a:ext cx="123120" cy="116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8982FDAC-A8C6-4F4D-AA8A-1BF1196533B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65973" y="2345827"/>
                  <a:ext cx="1317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127413A-09B8-467D-9020-2068D1C0F63E}"/>
                    </a:ext>
                  </a:extLst>
                </p14:cNvPr>
                <p14:cNvContentPartPr/>
                <p14:nvPr/>
              </p14:nvContentPartPr>
              <p14:xfrm>
                <a:off x="9339933" y="2374987"/>
                <a:ext cx="280440" cy="748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127413A-09B8-467D-9020-2068D1C0F63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335613" y="2370667"/>
                  <a:ext cx="289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C0BAFD2-FF3F-4C8A-8A11-D747606F80AB}"/>
                    </a:ext>
                  </a:extLst>
                </p14:cNvPr>
                <p14:cNvContentPartPr/>
                <p14:nvPr/>
              </p14:nvContentPartPr>
              <p14:xfrm>
                <a:off x="9787413" y="2364907"/>
                <a:ext cx="214200" cy="72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C0BAFD2-FF3F-4C8A-8A11-D747606F80A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83093" y="2360587"/>
                  <a:ext cx="222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42B43098-D357-4F77-9B2F-64621B570A3C}"/>
                    </a:ext>
                  </a:extLst>
                </p14:cNvPr>
                <p14:cNvContentPartPr/>
                <p14:nvPr/>
              </p14:nvContentPartPr>
              <p14:xfrm>
                <a:off x="9950133" y="2319907"/>
                <a:ext cx="47160" cy="10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42B43098-D357-4F77-9B2F-64621B570A3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45813" y="2315587"/>
                  <a:ext cx="55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82FA161-09DE-48E8-880F-4ACA956BD2C3}"/>
                    </a:ext>
                  </a:extLst>
                </p14:cNvPr>
                <p14:cNvContentPartPr/>
                <p14:nvPr/>
              </p14:nvContentPartPr>
              <p14:xfrm>
                <a:off x="10039413" y="2304787"/>
                <a:ext cx="247680" cy="114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82FA161-09DE-48E8-880F-4ACA956BD2C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35093" y="2300467"/>
                  <a:ext cx="256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945A8C-1AC0-4759-91F6-2CF0BE84A37F}"/>
                    </a:ext>
                  </a:extLst>
                </p14:cNvPr>
                <p14:cNvContentPartPr/>
                <p14:nvPr/>
              </p14:nvContentPartPr>
              <p14:xfrm>
                <a:off x="10303653" y="2327467"/>
                <a:ext cx="111240" cy="1764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945A8C-1AC0-4759-91F6-2CF0BE84A37F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99333" y="2323147"/>
                  <a:ext cx="119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DA5B8FA-C623-4AD7-8F7D-2EF76E2D0737}"/>
                    </a:ext>
                  </a:extLst>
                </p14:cNvPr>
                <p14:cNvContentPartPr/>
                <p14:nvPr/>
              </p14:nvContentPartPr>
              <p14:xfrm>
                <a:off x="10452693" y="2330347"/>
                <a:ext cx="172440" cy="579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DA5B8FA-C623-4AD7-8F7D-2EF76E2D07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448373" y="2326027"/>
                  <a:ext cx="1810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79B58F6-2736-4793-B0FF-CA0438C196D0}"/>
                    </a:ext>
                  </a:extLst>
                </p14:cNvPr>
                <p14:cNvContentPartPr/>
                <p14:nvPr/>
              </p14:nvContentPartPr>
              <p14:xfrm>
                <a:off x="10663653" y="2292547"/>
                <a:ext cx="105480" cy="1072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79B58F6-2736-4793-B0FF-CA0438C196D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659333" y="2288227"/>
                  <a:ext cx="114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858A2E4-213A-48A1-B9FF-F91C84A59978}"/>
                    </a:ext>
                  </a:extLst>
                </p14:cNvPr>
                <p14:cNvContentPartPr/>
                <p14:nvPr/>
              </p14:nvContentPartPr>
              <p14:xfrm>
                <a:off x="10783533" y="2255107"/>
                <a:ext cx="434880" cy="133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858A2E4-213A-48A1-B9FF-F91C84A5997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79213" y="2250787"/>
                  <a:ext cx="443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565159-07F2-4664-BA71-63C5C0FF6284}"/>
                    </a:ext>
                  </a:extLst>
                </p14:cNvPr>
                <p14:cNvContentPartPr/>
                <p14:nvPr/>
              </p14:nvContentPartPr>
              <p14:xfrm>
                <a:off x="3901773" y="2474347"/>
                <a:ext cx="28080" cy="168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565159-07F2-4664-BA71-63C5C0FF628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897453" y="2470027"/>
                  <a:ext cx="36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8250A82-9602-4809-886E-C109BD2F57AC}"/>
                    </a:ext>
                  </a:extLst>
                </p14:cNvPr>
                <p14:cNvContentPartPr/>
                <p14:nvPr/>
              </p14:nvContentPartPr>
              <p14:xfrm>
                <a:off x="3804573" y="2432947"/>
                <a:ext cx="213120" cy="1054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8250A82-9602-4809-886E-C109BD2F57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800253" y="2428627"/>
                  <a:ext cx="221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8E6FB40-D201-4EF6-9387-156F1E0D70A5}"/>
                    </a:ext>
                  </a:extLst>
                </p14:cNvPr>
                <p14:cNvContentPartPr/>
                <p14:nvPr/>
              </p14:nvContentPartPr>
              <p14:xfrm>
                <a:off x="4118853" y="2365267"/>
                <a:ext cx="103320" cy="277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8E6FB40-D201-4EF6-9387-156F1E0D70A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4533" y="2360947"/>
                  <a:ext cx="1119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B9EEA4C-D09C-47FD-8151-3312D8E55A49}"/>
                    </a:ext>
                  </a:extLst>
                </p14:cNvPr>
                <p14:cNvContentPartPr/>
                <p14:nvPr/>
              </p14:nvContentPartPr>
              <p14:xfrm>
                <a:off x="4257813" y="2343307"/>
                <a:ext cx="106920" cy="214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B9EEA4C-D09C-47FD-8151-3312D8E55A4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253493" y="2338987"/>
                  <a:ext cx="1155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40C55C33-2848-45C0-BD3D-C1134873A0E4}"/>
                    </a:ext>
                  </a:extLst>
                </p14:cNvPr>
                <p14:cNvContentPartPr/>
                <p14:nvPr/>
              </p14:nvContentPartPr>
              <p14:xfrm>
                <a:off x="4392813" y="2413507"/>
                <a:ext cx="93600" cy="1080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40C55C33-2848-45C0-BD3D-C1134873A0E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388493" y="2409187"/>
                  <a:ext cx="102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239160C-F1F5-4EAA-9FF4-7E8668CC0D75}"/>
                    </a:ext>
                  </a:extLst>
                </p14:cNvPr>
                <p14:cNvContentPartPr/>
                <p14:nvPr/>
              </p14:nvContentPartPr>
              <p14:xfrm>
                <a:off x="4496133" y="2511427"/>
                <a:ext cx="18360" cy="907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239160C-F1F5-4EAA-9FF4-7E8668CC0D75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491813" y="2507107"/>
                  <a:ext cx="270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B6491AC-8FE3-4068-B8F7-673E8A39802B}"/>
                    </a:ext>
                  </a:extLst>
                </p14:cNvPr>
                <p14:cNvContentPartPr/>
                <p14:nvPr/>
              </p14:nvContentPartPr>
              <p14:xfrm>
                <a:off x="4572093" y="2405587"/>
                <a:ext cx="116280" cy="110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B6491AC-8FE3-4068-B8F7-673E8A39802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567773" y="2401267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44DB98E-4C82-4992-9396-F97420ACB27C}"/>
                    </a:ext>
                  </a:extLst>
                </p14:cNvPr>
                <p14:cNvContentPartPr/>
                <p14:nvPr/>
              </p14:nvContentPartPr>
              <p14:xfrm>
                <a:off x="4699893" y="2342227"/>
                <a:ext cx="53640" cy="2001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44DB98E-4C82-4992-9396-F97420ACB27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95573" y="2337907"/>
                  <a:ext cx="62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33ACF2-BDC0-4832-A08E-D210B6E570E4}"/>
                    </a:ext>
                  </a:extLst>
                </p14:cNvPr>
                <p14:cNvContentPartPr/>
                <p14:nvPr/>
              </p14:nvContentPartPr>
              <p14:xfrm>
                <a:off x="4677933" y="2328187"/>
                <a:ext cx="171360" cy="369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33ACF2-BDC0-4832-A08E-D210B6E570E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73613" y="2323867"/>
                  <a:ext cx="1800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5CAD45-EF0B-4C4B-9F87-F212C099EF58}"/>
                    </a:ext>
                  </a:extLst>
                </p14:cNvPr>
                <p14:cNvContentPartPr/>
                <p14:nvPr/>
              </p14:nvContentPartPr>
              <p14:xfrm>
                <a:off x="4996173" y="2459587"/>
                <a:ext cx="181080" cy="190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5CAD45-EF0B-4C4B-9F87-F212C099EF58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991853" y="2455267"/>
                  <a:ext cx="189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08DCC4-3264-42A6-8629-FB0EFFF6EFFB}"/>
                    </a:ext>
                  </a:extLst>
                </p14:cNvPr>
                <p14:cNvContentPartPr/>
                <p14:nvPr/>
              </p14:nvContentPartPr>
              <p14:xfrm>
                <a:off x="4996173" y="2524747"/>
                <a:ext cx="206640" cy="144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08DCC4-3264-42A6-8629-FB0EFFF6EF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91853" y="2520427"/>
                  <a:ext cx="21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9CEFC28-8296-489E-AF0C-2EDE15C465FA}"/>
                    </a:ext>
                  </a:extLst>
                </p14:cNvPr>
                <p14:cNvContentPartPr/>
                <p14:nvPr/>
              </p14:nvContentPartPr>
              <p14:xfrm>
                <a:off x="5410533" y="2264827"/>
                <a:ext cx="214920" cy="117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9CEFC28-8296-489E-AF0C-2EDE15C465F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406213" y="2260507"/>
                  <a:ext cx="223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05AA884-6D78-4D8E-8BBC-A799D0292549}"/>
                    </a:ext>
                  </a:extLst>
                </p14:cNvPr>
                <p14:cNvContentPartPr/>
                <p14:nvPr/>
              </p14:nvContentPartPr>
              <p14:xfrm>
                <a:off x="5377773" y="2444827"/>
                <a:ext cx="293400" cy="38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05AA884-6D78-4D8E-8BBC-A799D029254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373453" y="2440507"/>
                  <a:ext cx="3020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B71F945-368B-42C0-8551-5EE414260CA0}"/>
                    </a:ext>
                  </a:extLst>
                </p14:cNvPr>
                <p14:cNvContentPartPr/>
                <p14:nvPr/>
              </p14:nvContentPartPr>
              <p14:xfrm>
                <a:off x="5338893" y="2558947"/>
                <a:ext cx="121320" cy="1980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B71F945-368B-42C0-8551-5EE414260CA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334573" y="2554627"/>
                  <a:ext cx="1299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76A24AC-B3B0-4050-ABE1-0C257BBCE682}"/>
                    </a:ext>
                  </a:extLst>
                </p14:cNvPr>
                <p14:cNvContentPartPr/>
                <p14:nvPr/>
              </p14:nvContentPartPr>
              <p14:xfrm>
                <a:off x="5511333" y="2525107"/>
                <a:ext cx="147960" cy="214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76A24AC-B3B0-4050-ABE1-0C257BBCE68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507013" y="2520787"/>
                  <a:ext cx="15660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C99057C-EED8-4F2D-AB71-2E0286956B30}"/>
                    </a:ext>
                  </a:extLst>
                </p14:cNvPr>
                <p14:cNvContentPartPr/>
                <p14:nvPr/>
              </p14:nvContentPartPr>
              <p14:xfrm>
                <a:off x="5487213" y="2618347"/>
                <a:ext cx="218160" cy="48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C99057C-EED8-4F2D-AB71-2E0286956B3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482893" y="2614027"/>
                  <a:ext cx="2268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3321AD1-4737-4C2D-A67B-418F0FD6D6D5}"/>
                    </a:ext>
                  </a:extLst>
                </p14:cNvPr>
                <p14:cNvContentPartPr/>
                <p14:nvPr/>
              </p14:nvContentPartPr>
              <p14:xfrm>
                <a:off x="6085893" y="2364547"/>
                <a:ext cx="97920" cy="1692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3321AD1-4737-4C2D-A67B-418F0FD6D6D5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081573" y="2360227"/>
                  <a:ext cx="106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712593A-38E1-4B7D-BADC-BE999042A80A}"/>
                    </a:ext>
                  </a:extLst>
                </p14:cNvPr>
                <p14:cNvContentPartPr/>
                <p14:nvPr/>
              </p14:nvContentPartPr>
              <p14:xfrm>
                <a:off x="6127653" y="2364907"/>
                <a:ext cx="102960" cy="167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712593A-38E1-4B7D-BADC-BE999042A80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23333" y="2360587"/>
                  <a:ext cx="111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EC61E4-4D6C-411B-AD4F-747FFFB6BA7E}"/>
                    </a:ext>
                  </a:extLst>
                </p14:cNvPr>
                <p14:cNvContentPartPr/>
                <p14:nvPr/>
              </p14:nvContentPartPr>
              <p14:xfrm>
                <a:off x="6275253" y="2392987"/>
                <a:ext cx="92520" cy="107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EC61E4-4D6C-411B-AD4F-747FFFB6BA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270933" y="2388667"/>
                  <a:ext cx="101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52EF8DBC-3792-4AF0-84D5-BD84130F3AEE}"/>
                    </a:ext>
                  </a:extLst>
                </p14:cNvPr>
                <p14:cNvContentPartPr/>
                <p14:nvPr/>
              </p14:nvContentPartPr>
              <p14:xfrm>
                <a:off x="6380373" y="2408107"/>
                <a:ext cx="100080" cy="802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52EF8DBC-3792-4AF0-84D5-BD84130F3AEE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376053" y="2403787"/>
                  <a:ext cx="1087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F23B1F4-3EF2-4A61-9050-D1F624AA384D}"/>
                    </a:ext>
                  </a:extLst>
                </p14:cNvPr>
                <p14:cNvContentPartPr/>
                <p14:nvPr/>
              </p14:nvContentPartPr>
              <p14:xfrm>
                <a:off x="6503133" y="2409187"/>
                <a:ext cx="374040" cy="60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F23B1F4-3EF2-4A61-9050-D1F624AA384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498813" y="2404867"/>
                  <a:ext cx="38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0B124AC-95C2-4B32-9E71-F17CAEBA45E0}"/>
                    </a:ext>
                  </a:extLst>
                </p14:cNvPr>
                <p14:cNvContentPartPr/>
                <p14:nvPr/>
              </p14:nvContentPartPr>
              <p14:xfrm>
                <a:off x="6882573" y="2386507"/>
                <a:ext cx="161280" cy="957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0B124AC-95C2-4B32-9E71-F17CAEBA45E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878253" y="2382187"/>
                  <a:ext cx="1699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67A6F25-6387-477F-AD36-7EDDD47E5CAB}"/>
                    </a:ext>
                  </a:extLst>
                </p14:cNvPr>
                <p14:cNvContentPartPr/>
                <p14:nvPr/>
              </p14:nvContentPartPr>
              <p14:xfrm>
                <a:off x="3682893" y="2934067"/>
                <a:ext cx="109800" cy="2311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67A6F25-6387-477F-AD36-7EDDD47E5CA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78573" y="2929747"/>
                  <a:ext cx="118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6304A9F-953A-44C7-9668-E3767138DA91}"/>
                    </a:ext>
                  </a:extLst>
                </p14:cNvPr>
                <p14:cNvContentPartPr/>
                <p14:nvPr/>
              </p14:nvContentPartPr>
              <p14:xfrm>
                <a:off x="3799173" y="2960707"/>
                <a:ext cx="100080" cy="1004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6304A9F-953A-44C7-9668-E3767138DA9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94853" y="2956387"/>
                  <a:ext cx="108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A68244A9-7C19-440A-AD12-291950156075}"/>
                    </a:ext>
                  </a:extLst>
                </p14:cNvPr>
                <p14:cNvContentPartPr/>
                <p14:nvPr/>
              </p14:nvContentPartPr>
              <p14:xfrm>
                <a:off x="3890613" y="2957107"/>
                <a:ext cx="82440" cy="102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A68244A9-7C19-440A-AD12-29195015607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886293" y="2952787"/>
                  <a:ext cx="910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194A01AC-1D0A-4CE2-B3AB-343957C67D2E}"/>
                    </a:ext>
                  </a:extLst>
                </p14:cNvPr>
                <p14:cNvContentPartPr/>
                <p14:nvPr/>
              </p14:nvContentPartPr>
              <p14:xfrm>
                <a:off x="3984933" y="2905627"/>
                <a:ext cx="78120" cy="156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194A01AC-1D0A-4CE2-B3AB-343957C67D2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3980613" y="2901307"/>
                  <a:ext cx="867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2379D9-323C-427C-A056-5EB839792A5A}"/>
                    </a:ext>
                  </a:extLst>
                </p14:cNvPr>
                <p14:cNvContentPartPr/>
                <p14:nvPr/>
              </p14:nvContentPartPr>
              <p14:xfrm>
                <a:off x="4078893" y="2976547"/>
                <a:ext cx="85320" cy="774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2379D9-323C-427C-A056-5EB839792A5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074573" y="2972227"/>
                  <a:ext cx="93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D8711AE-B9BD-4800-8C7C-6ED172BE9A8E}"/>
                    </a:ext>
                  </a:extLst>
                </p14:cNvPr>
                <p14:cNvContentPartPr/>
                <p14:nvPr/>
              </p14:nvContentPartPr>
              <p14:xfrm>
                <a:off x="4173573" y="2913907"/>
                <a:ext cx="132120" cy="1461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D8711AE-B9BD-4800-8C7C-6ED172BE9A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169253" y="2909587"/>
                  <a:ext cx="1407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CC7AD72-AD37-4EF9-99C5-7CF9161EF2C7}"/>
                    </a:ext>
                  </a:extLst>
                </p14:cNvPr>
                <p14:cNvContentPartPr/>
                <p14:nvPr/>
              </p14:nvContentPartPr>
              <p14:xfrm>
                <a:off x="4352133" y="2879347"/>
                <a:ext cx="105480" cy="171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CC7AD72-AD37-4EF9-99C5-7CF9161EF2C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347813" y="2875027"/>
                  <a:ext cx="1141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4FD52EF5-DECF-41F7-88B3-892E23236444}"/>
                    </a:ext>
                  </a:extLst>
                </p14:cNvPr>
                <p14:cNvContentPartPr/>
                <p14:nvPr/>
              </p14:nvContentPartPr>
              <p14:xfrm>
                <a:off x="4483893" y="2858827"/>
                <a:ext cx="111960" cy="3013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4FD52EF5-DECF-41F7-88B3-892E2323644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479573" y="2854507"/>
                  <a:ext cx="1206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DD3CA7F-BD70-431E-91FF-FCC018EA5C9C}"/>
                    </a:ext>
                  </a:extLst>
                </p14:cNvPr>
                <p14:cNvContentPartPr/>
                <p14:nvPr/>
              </p14:nvContentPartPr>
              <p14:xfrm>
                <a:off x="4280853" y="2777467"/>
                <a:ext cx="172080" cy="568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DD3CA7F-BD70-431E-91FF-FCC018EA5C9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76533" y="2773147"/>
                  <a:ext cx="1807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0D0F80-0274-4500-B213-1619273FB573}"/>
                    </a:ext>
                  </a:extLst>
                </p14:cNvPr>
                <p14:cNvContentPartPr/>
                <p14:nvPr/>
              </p14:nvContentPartPr>
              <p14:xfrm>
                <a:off x="5060253" y="2926867"/>
                <a:ext cx="15120" cy="1724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0D0F80-0274-4500-B213-1619273FB57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055933" y="2922547"/>
                  <a:ext cx="237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F7FA2AD-9E8D-402B-99B8-0DE49BFAA765}"/>
                    </a:ext>
                  </a:extLst>
                </p14:cNvPr>
                <p14:cNvContentPartPr/>
                <p14:nvPr/>
              </p14:nvContentPartPr>
              <p14:xfrm>
                <a:off x="4936413" y="2893027"/>
                <a:ext cx="284760" cy="856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F7FA2AD-9E8D-402B-99B8-0DE49BFAA76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932093" y="2888707"/>
                  <a:ext cx="293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BC1D87D-1403-43A5-92AD-09B64905799E}"/>
                    </a:ext>
                  </a:extLst>
                </p14:cNvPr>
                <p14:cNvContentPartPr/>
                <p14:nvPr/>
              </p14:nvContentPartPr>
              <p14:xfrm>
                <a:off x="5282373" y="2891947"/>
                <a:ext cx="107640" cy="1926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BC1D87D-1403-43A5-92AD-09B64905799E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278053" y="2887627"/>
                  <a:ext cx="1162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FB1ABD-5C39-41A7-98F0-286582C7F701}"/>
                    </a:ext>
                  </a:extLst>
                </p14:cNvPr>
                <p14:cNvContentPartPr/>
                <p14:nvPr/>
              </p14:nvContentPartPr>
              <p14:xfrm>
                <a:off x="5413053" y="2899507"/>
                <a:ext cx="125640" cy="156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FB1ABD-5C39-41A7-98F0-286582C7F70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408733" y="2895187"/>
                  <a:ext cx="13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3B3CF1C-7837-4FAF-94A5-9C8E7E203844}"/>
                    </a:ext>
                  </a:extLst>
                </p14:cNvPr>
                <p14:cNvContentPartPr/>
                <p14:nvPr/>
              </p14:nvContentPartPr>
              <p14:xfrm>
                <a:off x="5456973" y="2913907"/>
                <a:ext cx="97560" cy="1458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3B3CF1C-7837-4FAF-94A5-9C8E7E20384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452653" y="2909587"/>
                  <a:ext cx="106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05E0F1EB-A4B5-47AD-A52D-23AE4E2BD8F4}"/>
                    </a:ext>
                  </a:extLst>
                </p14:cNvPr>
                <p14:cNvContentPartPr/>
                <p14:nvPr/>
              </p14:nvContentPartPr>
              <p14:xfrm>
                <a:off x="5548413" y="2877547"/>
                <a:ext cx="120240" cy="203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05E0F1EB-A4B5-47AD-A52D-23AE4E2BD8F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544093" y="2873227"/>
                  <a:ext cx="1288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3A4D34E-4FCF-497C-AD14-0087651A565B}"/>
                    </a:ext>
                  </a:extLst>
                </p14:cNvPr>
                <p14:cNvContentPartPr/>
                <p14:nvPr/>
              </p14:nvContentPartPr>
              <p14:xfrm>
                <a:off x="5766573" y="2988787"/>
                <a:ext cx="91440" cy="75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3A4D34E-4FCF-497C-AD14-0087651A565B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762253" y="2984467"/>
                  <a:ext cx="100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B92F249-942E-48C7-A6BE-BD717CA03DF0}"/>
                    </a:ext>
                  </a:extLst>
                </p14:cNvPr>
                <p14:cNvContentPartPr/>
                <p14:nvPr/>
              </p14:nvContentPartPr>
              <p14:xfrm>
                <a:off x="6047373" y="2980507"/>
                <a:ext cx="404640" cy="468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B92F249-942E-48C7-A6BE-BD717CA03DF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6043053" y="2976187"/>
                  <a:ext cx="41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5A3EDD-731D-422B-9514-3D0F16B6625D}"/>
                    </a:ext>
                  </a:extLst>
                </p14:cNvPr>
                <p14:cNvContentPartPr/>
                <p14:nvPr/>
              </p14:nvContentPartPr>
              <p14:xfrm>
                <a:off x="6694653" y="2884387"/>
                <a:ext cx="3240" cy="142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5A3EDD-731D-422B-9514-3D0F16B6625D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6690333" y="2880067"/>
                  <a:ext cx="11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CADA748-54FD-41DA-B96A-B7EEDEF19BD4}"/>
                    </a:ext>
                  </a:extLst>
                </p14:cNvPr>
                <p14:cNvContentPartPr/>
                <p14:nvPr/>
              </p14:nvContentPartPr>
              <p14:xfrm>
                <a:off x="6592773" y="2811667"/>
                <a:ext cx="217440" cy="91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CADA748-54FD-41DA-B96A-B7EEDEF19BD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6588453" y="2807347"/>
                  <a:ext cx="226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A8C6884-ED9D-47AA-87F7-E74C699926E1}"/>
                    </a:ext>
                  </a:extLst>
                </p14:cNvPr>
                <p14:cNvContentPartPr/>
                <p14:nvPr/>
              </p14:nvContentPartPr>
              <p14:xfrm>
                <a:off x="6832893" y="2773147"/>
                <a:ext cx="113760" cy="225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A8C6884-ED9D-47AA-87F7-E74C699926E1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828573" y="2768827"/>
                  <a:ext cx="1224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FF31FF3-0080-4426-8FF3-A7606CB17137}"/>
                    </a:ext>
                  </a:extLst>
                </p14:cNvPr>
                <p14:cNvContentPartPr/>
                <p14:nvPr/>
              </p14:nvContentPartPr>
              <p14:xfrm>
                <a:off x="6993453" y="2845507"/>
                <a:ext cx="95400" cy="1404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FF31FF3-0080-4426-8FF3-A7606CB1713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989133" y="2841187"/>
                  <a:ext cx="1040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E6E427D-0894-428A-904A-DB1B2B6778C5}"/>
                    </a:ext>
                  </a:extLst>
                </p14:cNvPr>
                <p14:cNvContentPartPr/>
                <p14:nvPr/>
              </p14:nvContentPartPr>
              <p14:xfrm>
                <a:off x="7039533" y="2854507"/>
                <a:ext cx="81360" cy="1393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E6E427D-0894-428A-904A-DB1B2B6778C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035213" y="2850187"/>
                  <a:ext cx="90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FD43EC1-209C-422B-966A-E95D0FAECF5D}"/>
                    </a:ext>
                  </a:extLst>
                </p14:cNvPr>
                <p14:cNvContentPartPr/>
                <p14:nvPr/>
              </p14:nvContentPartPr>
              <p14:xfrm>
                <a:off x="5816613" y="2949547"/>
                <a:ext cx="48600" cy="4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FD43EC1-209C-422B-966A-E95D0FAECF5D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12293" y="2945227"/>
                  <a:ext cx="572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EE9462E-E679-4707-A17B-7975A7F32E32}"/>
                    </a:ext>
                  </a:extLst>
                </p14:cNvPr>
                <p14:cNvContentPartPr/>
                <p14:nvPr/>
              </p14:nvContentPartPr>
              <p14:xfrm>
                <a:off x="5943693" y="2959267"/>
                <a:ext cx="37440" cy="8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EE9462E-E679-4707-A17B-7975A7F32E3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39373" y="2954947"/>
                  <a:ext cx="46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C735749-8482-47D4-B222-C4DDFEFC685D}"/>
                    </a:ext>
                  </a:extLst>
                </p14:cNvPr>
                <p14:cNvContentPartPr/>
                <p14:nvPr/>
              </p14:nvContentPartPr>
              <p14:xfrm>
                <a:off x="6437253" y="2893027"/>
                <a:ext cx="48600" cy="14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C735749-8482-47D4-B222-C4DDFEFC68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32933" y="2888707"/>
                  <a:ext cx="57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AE5E97C-1AC8-4F49-B020-7FCBC6586FD8}"/>
                    </a:ext>
                  </a:extLst>
                </p14:cNvPr>
                <p14:cNvContentPartPr/>
                <p14:nvPr/>
              </p14:nvContentPartPr>
              <p14:xfrm>
                <a:off x="5119293" y="3101107"/>
                <a:ext cx="1780920" cy="63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AE5E97C-1AC8-4F49-B020-7FCBC6586FD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14973" y="3096787"/>
                  <a:ext cx="1789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A5967B4-F3F8-4DFA-BDE3-24897C5D7231}"/>
                    </a:ext>
                  </a:extLst>
                </p14:cNvPr>
                <p14:cNvContentPartPr/>
                <p14:nvPr/>
              </p14:nvContentPartPr>
              <p14:xfrm>
                <a:off x="5834973" y="3183547"/>
                <a:ext cx="143640" cy="1458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A5967B4-F3F8-4DFA-BDE3-24897C5D723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30653" y="3179227"/>
                  <a:ext cx="1522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6DA893A-4239-429A-BD5D-668B2A4305C3}"/>
                    </a:ext>
                  </a:extLst>
                </p14:cNvPr>
                <p14:cNvContentPartPr/>
                <p14:nvPr/>
              </p14:nvContentPartPr>
              <p14:xfrm>
                <a:off x="5856933" y="3317467"/>
                <a:ext cx="130680" cy="28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6DA893A-4239-429A-BD5D-668B2A4305C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52613" y="3313147"/>
                  <a:ext cx="139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E121E08C-2B0A-4B48-8D79-9BC59FEB281A}"/>
                    </a:ext>
                  </a:extLst>
                </p14:cNvPr>
                <p14:cNvContentPartPr/>
                <p14:nvPr/>
              </p14:nvContentPartPr>
              <p14:xfrm>
                <a:off x="6044493" y="3229987"/>
                <a:ext cx="150120" cy="100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E121E08C-2B0A-4B48-8D79-9BC59FEB281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40173" y="3225667"/>
                  <a:ext cx="1587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A2A5F7-5FD2-4284-8AED-AE00B2AF3E80}"/>
                    </a:ext>
                  </a:extLst>
                </p14:cNvPr>
                <p14:cNvContentPartPr/>
                <p14:nvPr/>
              </p14:nvContentPartPr>
              <p14:xfrm>
                <a:off x="6048093" y="3254827"/>
                <a:ext cx="130320" cy="56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A2A5F7-5FD2-4284-8AED-AE00B2AF3E8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043773" y="3250507"/>
                  <a:ext cx="1389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392454E-8712-421A-97F9-3B532A8D97C2}"/>
                    </a:ext>
                  </a:extLst>
                </p14:cNvPr>
                <p14:cNvContentPartPr/>
                <p14:nvPr/>
              </p14:nvContentPartPr>
              <p14:xfrm>
                <a:off x="7216293" y="3080947"/>
                <a:ext cx="204120" cy="133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392454E-8712-421A-97F9-3B532A8D97C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211973" y="3076627"/>
                  <a:ext cx="21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6FAE6E67-5997-4BD2-857E-6820680FB1EB}"/>
                    </a:ext>
                  </a:extLst>
                </p14:cNvPr>
                <p14:cNvContentPartPr/>
                <p14:nvPr/>
              </p14:nvContentPartPr>
              <p14:xfrm>
                <a:off x="7220613" y="3099667"/>
                <a:ext cx="245520" cy="34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6FAE6E67-5997-4BD2-857E-6820680FB1E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16293" y="3095347"/>
                  <a:ext cx="2541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09208C0-E6DF-4FA9-8790-1E830F812167}"/>
                    </a:ext>
                  </a:extLst>
                </p14:cNvPr>
                <p14:cNvContentPartPr/>
                <p14:nvPr/>
              </p14:nvContentPartPr>
              <p14:xfrm>
                <a:off x="7070493" y="2719147"/>
                <a:ext cx="133200" cy="3654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09208C0-E6DF-4FA9-8790-1E830F81216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66173" y="2714827"/>
                  <a:ext cx="141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1DF822E-0390-4450-AE99-317DAEC76A8C}"/>
                    </a:ext>
                  </a:extLst>
                </p14:cNvPr>
                <p14:cNvContentPartPr/>
                <p14:nvPr/>
              </p14:nvContentPartPr>
              <p14:xfrm>
                <a:off x="7606893" y="2965027"/>
                <a:ext cx="16920" cy="243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1DF822E-0390-4450-AE99-317DAEC76A8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602573" y="2960707"/>
                  <a:ext cx="25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A163A28-F889-45AC-B238-9D095CC406C2}"/>
                    </a:ext>
                  </a:extLst>
                </p14:cNvPr>
                <p14:cNvContentPartPr/>
                <p14:nvPr/>
              </p14:nvContentPartPr>
              <p14:xfrm>
                <a:off x="7526973" y="2907787"/>
                <a:ext cx="229320" cy="1324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A163A28-F889-45AC-B238-9D095CC406C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522653" y="2903467"/>
                  <a:ext cx="2379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1BC3514-BAF5-4D47-83E6-E7CFBDD67338}"/>
                    </a:ext>
                  </a:extLst>
                </p14:cNvPr>
                <p14:cNvContentPartPr/>
                <p14:nvPr/>
              </p14:nvContentPartPr>
              <p14:xfrm>
                <a:off x="7814613" y="2891947"/>
                <a:ext cx="110520" cy="227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1BC3514-BAF5-4D47-83E6-E7CFBDD6733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810293" y="2887627"/>
                  <a:ext cx="1191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377789E-15D4-4283-9B18-BC0B83FFBC36}"/>
                    </a:ext>
                  </a:extLst>
                </p14:cNvPr>
                <p14:cNvContentPartPr/>
                <p14:nvPr/>
              </p14:nvContentPartPr>
              <p14:xfrm>
                <a:off x="7975173" y="2930107"/>
                <a:ext cx="108720" cy="154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377789E-15D4-4283-9B18-BC0B83FFBC3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970853" y="2925787"/>
                  <a:ext cx="117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E74D8E9-7ADE-4108-AFAA-30DF0E4B9908}"/>
                    </a:ext>
                  </a:extLst>
                </p14:cNvPr>
                <p14:cNvContentPartPr/>
                <p14:nvPr/>
              </p14:nvContentPartPr>
              <p14:xfrm>
                <a:off x="7991013" y="2942707"/>
                <a:ext cx="143280" cy="1432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E74D8E9-7ADE-4108-AFAA-30DF0E4B9908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986693" y="2938387"/>
                  <a:ext cx="1519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18A19909-D358-4A4D-9EC8-C9DDB6D7AB0C}"/>
                    </a:ext>
                  </a:extLst>
                </p14:cNvPr>
                <p14:cNvContentPartPr/>
                <p14:nvPr/>
              </p14:nvContentPartPr>
              <p14:xfrm>
                <a:off x="8070213" y="2894467"/>
                <a:ext cx="123120" cy="2628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18A19909-D358-4A4D-9EC8-C9DDB6D7AB0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065893" y="2890147"/>
                  <a:ext cx="13176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25386D8D-733C-4C8F-A8FF-EF3458FD2541}"/>
                    </a:ext>
                  </a:extLst>
                </p14:cNvPr>
                <p14:cNvContentPartPr/>
                <p14:nvPr/>
              </p14:nvContentPartPr>
              <p14:xfrm>
                <a:off x="7459293" y="2805547"/>
                <a:ext cx="182520" cy="452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25386D8D-733C-4C8F-A8FF-EF3458FD254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454973" y="2801227"/>
                  <a:ext cx="19116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7128EED-005A-4E26-99A2-42CE3D406DBF}"/>
                    </a:ext>
                  </a:extLst>
                </p14:cNvPr>
                <p14:cNvContentPartPr/>
                <p14:nvPr/>
              </p14:nvContentPartPr>
              <p14:xfrm>
                <a:off x="8129613" y="2793667"/>
                <a:ext cx="177120" cy="4071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7128EED-005A-4E26-99A2-42CE3D406DB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125293" y="2789347"/>
                  <a:ext cx="18576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09F197E-9F5F-418A-BEDA-D0C18A82FCFD}"/>
                    </a:ext>
                  </a:extLst>
                </p14:cNvPr>
                <p14:cNvContentPartPr/>
                <p14:nvPr/>
              </p14:nvContentPartPr>
              <p14:xfrm>
                <a:off x="8328693" y="2605387"/>
                <a:ext cx="167760" cy="1825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09F197E-9F5F-418A-BEDA-D0C18A82FCF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324373" y="2600707"/>
                  <a:ext cx="1764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C79B37C-3CEC-4FC0-8C91-2C11C20A917D}"/>
                    </a:ext>
                  </a:extLst>
                </p14:cNvPr>
                <p14:cNvContentPartPr/>
                <p14:nvPr/>
              </p14:nvContentPartPr>
              <p14:xfrm>
                <a:off x="10559253" y="2759827"/>
                <a:ext cx="17640" cy="46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C79B37C-3CEC-4FC0-8C91-2C11C20A917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554933" y="2755507"/>
                  <a:ext cx="262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2292E1D-B9FF-4415-8B08-89DD216FD1D3}"/>
                    </a:ext>
                  </a:extLst>
                </p14:cNvPr>
                <p14:cNvContentPartPr/>
                <p14:nvPr/>
              </p14:nvContentPartPr>
              <p14:xfrm>
                <a:off x="5683773" y="2396587"/>
                <a:ext cx="112320" cy="30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2292E1D-B9FF-4415-8B08-89DD216FD1D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5679453" y="2392267"/>
                  <a:ext cx="120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03EB5B-7A4E-4387-AD06-B99399C433F4}"/>
                    </a:ext>
                  </a:extLst>
                </p14:cNvPr>
                <p14:cNvContentPartPr/>
                <p14:nvPr/>
              </p14:nvContentPartPr>
              <p14:xfrm>
                <a:off x="5671893" y="2442667"/>
                <a:ext cx="175680" cy="52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03EB5B-7A4E-4387-AD06-B99399C433F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5667573" y="2438347"/>
                  <a:ext cx="184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882F8E4-AB36-420C-9616-1D67F33C4F6A}"/>
                    </a:ext>
                  </a:extLst>
                </p14:cNvPr>
                <p14:cNvContentPartPr/>
                <p14:nvPr/>
              </p14:nvContentPartPr>
              <p14:xfrm>
                <a:off x="5811933" y="2342227"/>
                <a:ext cx="115560" cy="117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882F8E4-AB36-420C-9616-1D67F33C4F6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807613" y="2337907"/>
                  <a:ext cx="124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11C9C1D-1A1A-4C45-80AC-8E77085F9279}"/>
                    </a:ext>
                  </a:extLst>
                </p14:cNvPr>
                <p14:cNvContentPartPr/>
                <p14:nvPr/>
              </p14:nvContentPartPr>
              <p14:xfrm>
                <a:off x="5933973" y="2443747"/>
                <a:ext cx="39960" cy="1004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11C9C1D-1A1A-4C45-80AC-8E77085F92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29653" y="2439427"/>
                  <a:ext cx="486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52F28553-3BA1-47AC-9BC3-8A2A6ECA52B6}"/>
                    </a:ext>
                  </a:extLst>
                </p14:cNvPr>
                <p14:cNvContentPartPr/>
                <p14:nvPr/>
              </p14:nvContentPartPr>
              <p14:xfrm>
                <a:off x="5966373" y="2309107"/>
                <a:ext cx="21240" cy="108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52F28553-3BA1-47AC-9BC3-8A2A6ECA52B6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962053" y="2304787"/>
                  <a:ext cx="2988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99AD659-03F8-4687-8AA1-8862913A6EB1}"/>
                    </a:ext>
                  </a:extLst>
                </p14:cNvPr>
                <p14:cNvContentPartPr/>
                <p14:nvPr/>
              </p14:nvContentPartPr>
              <p14:xfrm>
                <a:off x="5819853" y="2286427"/>
                <a:ext cx="140760" cy="288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99AD659-03F8-4687-8AA1-8862913A6EB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815533" y="2282107"/>
                  <a:ext cx="14940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B37D782-5546-4991-9E06-95D418A7C33A}"/>
                    </a:ext>
                  </a:extLst>
                </p14:cNvPr>
                <p14:cNvContentPartPr/>
                <p14:nvPr/>
              </p14:nvContentPartPr>
              <p14:xfrm>
                <a:off x="5842533" y="2235307"/>
                <a:ext cx="140760" cy="125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B37D782-5546-4991-9E06-95D418A7C33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838213" y="2230987"/>
                  <a:ext cx="149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1D4FAFD-8306-4A84-AE65-FBA0E53368F1}"/>
                    </a:ext>
                  </a:extLst>
                </p14:cNvPr>
                <p14:cNvContentPartPr/>
                <p14:nvPr/>
              </p14:nvContentPartPr>
              <p14:xfrm>
                <a:off x="5972853" y="2256547"/>
                <a:ext cx="91800" cy="1738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1D4FAFD-8306-4A84-AE65-FBA0E53368F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968533" y="2252227"/>
                  <a:ext cx="1004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B805A5F5-0A8D-4C81-B882-5166280C72BC}"/>
                    </a:ext>
                  </a:extLst>
                </p14:cNvPr>
                <p14:cNvContentPartPr/>
                <p14:nvPr/>
              </p14:nvContentPartPr>
              <p14:xfrm>
                <a:off x="6036213" y="2324587"/>
                <a:ext cx="9720" cy="16488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B805A5F5-0A8D-4C81-B882-5166280C72BC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31893" y="2320267"/>
                  <a:ext cx="183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6489FCD-ECC3-4087-89C6-D8D199258061}"/>
                    </a:ext>
                  </a:extLst>
                </p14:cNvPr>
                <p14:cNvContentPartPr/>
                <p14:nvPr/>
              </p14:nvContentPartPr>
              <p14:xfrm>
                <a:off x="6131973" y="2245027"/>
                <a:ext cx="56160" cy="178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6489FCD-ECC3-4087-89C6-D8D199258061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127653" y="2240707"/>
                  <a:ext cx="648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EFF7E1E-DD96-4A26-BAB1-8A1FD88FD144}"/>
                    </a:ext>
                  </a:extLst>
                </p14:cNvPr>
                <p14:cNvContentPartPr/>
                <p14:nvPr/>
              </p14:nvContentPartPr>
              <p14:xfrm>
                <a:off x="6076173" y="2222347"/>
                <a:ext cx="101520" cy="1198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EFF7E1E-DD96-4A26-BAB1-8A1FD88FD14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071853" y="2218027"/>
                  <a:ext cx="1101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FFAD9FA-EBAC-4B9D-9F91-90CA5EE0B238}"/>
                    </a:ext>
                  </a:extLst>
                </p14:cNvPr>
                <p14:cNvContentPartPr/>
                <p14:nvPr/>
              </p14:nvContentPartPr>
              <p14:xfrm>
                <a:off x="6159693" y="2295427"/>
                <a:ext cx="101520" cy="842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FFAD9FA-EBAC-4B9D-9F91-90CA5EE0B23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155373" y="2291107"/>
                  <a:ext cx="110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D6068AA-81A9-4556-9BEB-B3463B220E96}"/>
                    </a:ext>
                  </a:extLst>
                </p14:cNvPr>
                <p14:cNvContentPartPr/>
                <p14:nvPr/>
              </p14:nvContentPartPr>
              <p14:xfrm>
                <a:off x="5959173" y="2457787"/>
                <a:ext cx="68760" cy="12240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D6068AA-81A9-4556-9BEB-B3463B220E9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954853" y="2453467"/>
                  <a:ext cx="77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D809EA7-4553-42D0-B1F8-205C964F85E8}"/>
                    </a:ext>
                  </a:extLst>
                </p14:cNvPr>
                <p14:cNvContentPartPr/>
                <p14:nvPr/>
              </p14:nvContentPartPr>
              <p14:xfrm>
                <a:off x="8459373" y="2998507"/>
                <a:ext cx="236880" cy="172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D809EA7-4553-42D0-B1F8-205C964F85E8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455053" y="2994187"/>
                  <a:ext cx="245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9AD2F15-130B-4EB5-BE2E-5E8A73C73A89}"/>
                    </a:ext>
                  </a:extLst>
                </p14:cNvPr>
                <p14:cNvContentPartPr/>
                <p14:nvPr/>
              </p14:nvContentPartPr>
              <p14:xfrm>
                <a:off x="8479173" y="3080227"/>
                <a:ext cx="246960" cy="176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9AD2F15-130B-4EB5-BE2E-5E8A73C73A89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474853" y="3075907"/>
                  <a:ext cx="255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B44113DE-3C99-4475-87B1-5D58BB924D61}"/>
                    </a:ext>
                  </a:extLst>
                </p14:cNvPr>
                <p14:cNvContentPartPr/>
                <p14:nvPr/>
              </p14:nvContentPartPr>
              <p14:xfrm>
                <a:off x="8833413" y="2863507"/>
                <a:ext cx="135000" cy="235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B44113DE-3C99-4475-87B1-5D58BB924D61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29093" y="2859187"/>
                  <a:ext cx="1436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56144B5-9326-421A-9F36-608D1BBFFFEF}"/>
                    </a:ext>
                  </a:extLst>
                </p14:cNvPr>
                <p14:cNvContentPartPr/>
                <p14:nvPr/>
              </p14:nvContentPartPr>
              <p14:xfrm>
                <a:off x="8969493" y="3082387"/>
                <a:ext cx="19800" cy="1098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56144B5-9326-421A-9F36-608D1BBFFFE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965173" y="3078067"/>
                  <a:ext cx="2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CDA8B90-FC15-4B0B-B8A2-E48A5A75EF5C}"/>
                    </a:ext>
                  </a:extLst>
                </p14:cNvPr>
                <p14:cNvContentPartPr/>
                <p14:nvPr/>
              </p14:nvContentPartPr>
              <p14:xfrm>
                <a:off x="9039333" y="2871787"/>
                <a:ext cx="155520" cy="2462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CDA8B90-FC15-4B0B-B8A2-E48A5A75EF5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035013" y="2867467"/>
                  <a:ext cx="164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79E9177C-E2AE-4CE5-A763-F8E5BCD6B0A0}"/>
                    </a:ext>
                  </a:extLst>
                </p14:cNvPr>
                <p14:cNvContentPartPr/>
                <p14:nvPr/>
              </p14:nvContentPartPr>
              <p14:xfrm>
                <a:off x="9295653" y="2985907"/>
                <a:ext cx="26640" cy="936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79E9177C-E2AE-4CE5-A763-F8E5BCD6B0A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291333" y="2981587"/>
                  <a:ext cx="35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FC444F00-0E08-4FAB-8DFC-222A71EDBC01}"/>
                    </a:ext>
                  </a:extLst>
                </p14:cNvPr>
                <p14:cNvContentPartPr/>
                <p14:nvPr/>
              </p14:nvContentPartPr>
              <p14:xfrm>
                <a:off x="9341013" y="2871067"/>
                <a:ext cx="177840" cy="1972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FC444F00-0E08-4FAB-8DFC-222A71EDBC01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336693" y="2866747"/>
                  <a:ext cx="1864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0E2260A-0423-42BC-9F01-00D02872C4F0}"/>
                    </a:ext>
                  </a:extLst>
                </p14:cNvPr>
                <p14:cNvContentPartPr/>
                <p14:nvPr/>
              </p14:nvContentPartPr>
              <p14:xfrm>
                <a:off x="9531093" y="2882227"/>
                <a:ext cx="140760" cy="1472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0E2260A-0423-42BC-9F01-00D02872C4F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9526773" y="2877907"/>
                  <a:ext cx="149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C00BCA1-4204-462D-ADC9-0C57FAB662D1}"/>
                    </a:ext>
                  </a:extLst>
                </p14:cNvPr>
                <p14:cNvContentPartPr/>
                <p14:nvPr/>
              </p14:nvContentPartPr>
              <p14:xfrm>
                <a:off x="9663933" y="2777827"/>
                <a:ext cx="120600" cy="115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C00BCA1-4204-462D-ADC9-0C57FAB662D1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9659613" y="2773507"/>
                  <a:ext cx="129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3CEE079-AACA-48C1-970E-C2EA9A3B2A71}"/>
                    </a:ext>
                  </a:extLst>
                </p14:cNvPr>
                <p14:cNvContentPartPr/>
                <p14:nvPr/>
              </p14:nvContentPartPr>
              <p14:xfrm>
                <a:off x="9823413" y="2674867"/>
                <a:ext cx="120240" cy="166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3CEE079-AACA-48C1-970E-C2EA9A3B2A7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9819093" y="2670547"/>
                  <a:ext cx="128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4899FE23-EC64-4F05-9429-2DC45B078D04}"/>
                    </a:ext>
                  </a:extLst>
                </p14:cNvPr>
                <p14:cNvContentPartPr/>
                <p14:nvPr/>
              </p14:nvContentPartPr>
              <p14:xfrm>
                <a:off x="9942933" y="2659747"/>
                <a:ext cx="204480" cy="1818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4899FE23-EC64-4F05-9429-2DC45B078D04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938613" y="2655427"/>
                  <a:ext cx="2131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9DAB9A88-BF5F-49BD-849B-E5D2955A3472}"/>
                    </a:ext>
                  </a:extLst>
                </p14:cNvPr>
                <p14:cNvContentPartPr/>
                <p14:nvPr/>
              </p14:nvContentPartPr>
              <p14:xfrm>
                <a:off x="10379613" y="2873947"/>
                <a:ext cx="436320" cy="2448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9DAB9A88-BF5F-49BD-849B-E5D2955A347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375293" y="2869627"/>
                  <a:ext cx="4449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5356F668-06A1-4272-B5CB-C4F693BCCE1F}"/>
                    </a:ext>
                  </a:extLst>
                </p14:cNvPr>
                <p14:cNvContentPartPr/>
                <p14:nvPr/>
              </p14:nvContentPartPr>
              <p14:xfrm>
                <a:off x="10939773" y="2834347"/>
                <a:ext cx="111960" cy="129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5356F668-06A1-4272-B5CB-C4F693BCCE1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935453" y="2830027"/>
                  <a:ext cx="1206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CB4B2AE-935E-485A-9310-0017E8E000FF}"/>
                    </a:ext>
                  </a:extLst>
                </p14:cNvPr>
                <p14:cNvContentPartPr/>
                <p14:nvPr/>
              </p14:nvContentPartPr>
              <p14:xfrm>
                <a:off x="11083413" y="2849827"/>
                <a:ext cx="164520" cy="7992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CB4B2AE-935E-485A-9310-0017E8E000FF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79093" y="2845507"/>
                  <a:ext cx="173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1E613FA-0F29-4BF6-BED9-F88DDB225E50}"/>
                    </a:ext>
                  </a:extLst>
                </p14:cNvPr>
                <p14:cNvContentPartPr/>
                <p14:nvPr/>
              </p14:nvContentPartPr>
              <p14:xfrm>
                <a:off x="11298693" y="2833627"/>
                <a:ext cx="133200" cy="76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1E613FA-0F29-4BF6-BED9-F88DDB225E50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294373" y="2829307"/>
                  <a:ext cx="141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58EF25E-4A2B-462A-B416-75BE3CB33C81}"/>
                    </a:ext>
                  </a:extLst>
                </p14:cNvPr>
                <p14:cNvContentPartPr/>
                <p14:nvPr/>
              </p14:nvContentPartPr>
              <p14:xfrm>
                <a:off x="11470773" y="2722387"/>
                <a:ext cx="124560" cy="1872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58EF25E-4A2B-462A-B416-75BE3CB33C81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466453" y="2718067"/>
                  <a:ext cx="133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52D9327-ECFA-42B5-9908-C213E80C6080}"/>
                    </a:ext>
                  </a:extLst>
                </p14:cNvPr>
                <p14:cNvContentPartPr/>
                <p14:nvPr/>
              </p14:nvContentPartPr>
              <p14:xfrm>
                <a:off x="11764533" y="2551747"/>
                <a:ext cx="56160" cy="23688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52D9327-ECFA-42B5-9908-C213E80C60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760213" y="2547427"/>
                  <a:ext cx="64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62295F3-98DA-4FF8-8F25-1843EA13B17B}"/>
                    </a:ext>
                  </a:extLst>
                </p14:cNvPr>
                <p14:cNvContentPartPr/>
                <p14:nvPr/>
              </p14:nvContentPartPr>
              <p14:xfrm>
                <a:off x="11739333" y="2874667"/>
                <a:ext cx="17280" cy="45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62295F3-98DA-4FF8-8F25-1843EA13B17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735013" y="2870347"/>
                  <a:ext cx="259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F630F314-3438-436B-9C1A-DD5A4C25EC6F}"/>
                    </a:ext>
                  </a:extLst>
                </p14:cNvPr>
                <p14:cNvContentPartPr/>
                <p14:nvPr/>
              </p14:nvContentPartPr>
              <p14:xfrm>
                <a:off x="7789773" y="4343827"/>
                <a:ext cx="251640" cy="12852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F630F314-3438-436B-9C1A-DD5A4C25EC6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785453" y="4339507"/>
                  <a:ext cx="260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DA353486-8BBD-4EDF-A14D-CC23B7A4BDB1}"/>
                    </a:ext>
                  </a:extLst>
                </p14:cNvPr>
                <p14:cNvContentPartPr/>
                <p14:nvPr/>
              </p14:nvContentPartPr>
              <p14:xfrm>
                <a:off x="7859253" y="4247707"/>
                <a:ext cx="263880" cy="2250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DA353486-8BBD-4EDF-A14D-CC23B7A4BDB1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7854933" y="4243387"/>
                  <a:ext cx="2725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4EB52EEE-4C7F-4F5D-AF8D-C1392C3B0AA0}"/>
                    </a:ext>
                  </a:extLst>
                </p14:cNvPr>
                <p14:cNvContentPartPr/>
                <p14:nvPr/>
              </p14:nvContentPartPr>
              <p14:xfrm>
                <a:off x="3648693" y="4545787"/>
                <a:ext cx="140040" cy="680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4EB52EEE-4C7F-4F5D-AF8D-C1392C3B0AA0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644373" y="4541467"/>
                  <a:ext cx="148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E1CD59A5-454B-49DA-9BDF-F0D40AEA6D6E}"/>
                    </a:ext>
                  </a:extLst>
                </p14:cNvPr>
                <p14:cNvContentPartPr/>
                <p14:nvPr/>
              </p14:nvContentPartPr>
              <p14:xfrm>
                <a:off x="3956853" y="4497547"/>
                <a:ext cx="111240" cy="1112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E1CD59A5-454B-49DA-9BDF-F0D40AEA6D6E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952533" y="4493227"/>
                  <a:ext cx="119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F7F0198-9E70-4F78-9B75-ECC1601136D2}"/>
                    </a:ext>
                  </a:extLst>
                </p14:cNvPr>
                <p14:cNvContentPartPr/>
                <p14:nvPr/>
              </p14:nvContentPartPr>
              <p14:xfrm>
                <a:off x="4085733" y="4393507"/>
                <a:ext cx="178560" cy="183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F7F0198-9E70-4F78-9B75-ECC1601136D2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4081413" y="4389187"/>
                  <a:ext cx="1872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5275EF-9A1F-4D81-8536-7BA49DBC4B0A}"/>
                    </a:ext>
                  </a:extLst>
                </p14:cNvPr>
                <p14:cNvContentPartPr/>
                <p14:nvPr/>
              </p14:nvContentPartPr>
              <p14:xfrm>
                <a:off x="4318293" y="4415107"/>
                <a:ext cx="161280" cy="1580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5275EF-9A1F-4D81-8536-7BA49DBC4B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4313973" y="4410787"/>
                  <a:ext cx="169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2E0B0D01-BFEB-49FF-BBAB-60E37003AD9F}"/>
                    </a:ext>
                  </a:extLst>
                </p14:cNvPr>
                <p14:cNvContentPartPr/>
                <p14:nvPr/>
              </p14:nvContentPartPr>
              <p14:xfrm>
                <a:off x="4493253" y="4490347"/>
                <a:ext cx="174960" cy="7560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2E0B0D01-BFEB-49FF-BBAB-60E37003AD9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488933" y="4486027"/>
                  <a:ext cx="18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F51CDE18-8B93-48F3-BE44-95C1E2C973D6}"/>
                    </a:ext>
                  </a:extLst>
                </p14:cNvPr>
                <p14:cNvContentPartPr/>
                <p14:nvPr/>
              </p14:nvContentPartPr>
              <p14:xfrm>
                <a:off x="4685493" y="4419067"/>
                <a:ext cx="104400" cy="154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F51CDE18-8B93-48F3-BE44-95C1E2C973D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4681173" y="4414747"/>
                  <a:ext cx="1130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3550891-2543-44A9-818C-F6F3D29A9A79}"/>
                    </a:ext>
                  </a:extLst>
                </p14:cNvPr>
                <p14:cNvContentPartPr/>
                <p14:nvPr/>
              </p14:nvContentPartPr>
              <p14:xfrm>
                <a:off x="4761093" y="4501867"/>
                <a:ext cx="107280" cy="910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3550891-2543-44A9-818C-F6F3D29A9A79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4756773" y="4497547"/>
                  <a:ext cx="1159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312E2C8-6AD0-4C34-83A5-4B78C3226B90}"/>
                    </a:ext>
                  </a:extLst>
                </p14:cNvPr>
                <p14:cNvContentPartPr/>
                <p14:nvPr/>
              </p14:nvContentPartPr>
              <p14:xfrm>
                <a:off x="1687773" y="4509427"/>
                <a:ext cx="123120" cy="1933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312E2C8-6AD0-4C34-83A5-4B78C3226B9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683453" y="4505107"/>
                  <a:ext cx="13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D833F44-0C7D-449D-84FC-B227DF490B0C}"/>
                    </a:ext>
                  </a:extLst>
                </p14:cNvPr>
                <p14:cNvContentPartPr/>
                <p14:nvPr/>
              </p14:nvContentPartPr>
              <p14:xfrm>
                <a:off x="1908453" y="4497907"/>
                <a:ext cx="122400" cy="2037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D833F44-0C7D-449D-84FC-B227DF490B0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04133" y="4493587"/>
                  <a:ext cx="13104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73CE2D2A-BBD2-40B1-8FD9-39CB637B7D72}"/>
                    </a:ext>
                  </a:extLst>
                </p14:cNvPr>
                <p14:cNvContentPartPr/>
                <p14:nvPr/>
              </p14:nvContentPartPr>
              <p14:xfrm>
                <a:off x="2072613" y="4522387"/>
                <a:ext cx="98640" cy="1551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73CE2D2A-BBD2-40B1-8FD9-39CB637B7D7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068293" y="4518067"/>
                  <a:ext cx="107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10B491-F315-47E4-8AAA-7D5536336937}"/>
                    </a:ext>
                  </a:extLst>
                </p14:cNvPr>
                <p14:cNvContentPartPr/>
                <p14:nvPr/>
              </p14:nvContentPartPr>
              <p14:xfrm>
                <a:off x="2103933" y="4486387"/>
                <a:ext cx="97200" cy="5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10B491-F315-47E4-8AAA-7D553633693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099613" y="4482067"/>
                  <a:ext cx="105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8E6A1C2-E0E5-49F6-B62B-BBFEE00D3679}"/>
                    </a:ext>
                  </a:extLst>
                </p14:cNvPr>
                <p14:cNvContentPartPr/>
                <p14:nvPr/>
              </p14:nvContentPartPr>
              <p14:xfrm>
                <a:off x="2340093" y="4515547"/>
                <a:ext cx="141480" cy="147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8E6A1C2-E0E5-49F6-B62B-BBFEE00D3679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2335773" y="4511227"/>
                  <a:ext cx="1501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54EEA18-AA7E-4F50-9FD8-C93EE4B7D492}"/>
                    </a:ext>
                  </a:extLst>
                </p14:cNvPr>
                <p14:cNvContentPartPr/>
                <p14:nvPr/>
              </p14:nvContentPartPr>
              <p14:xfrm>
                <a:off x="2498853" y="4577107"/>
                <a:ext cx="199080" cy="2358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54EEA18-AA7E-4F50-9FD8-C93EE4B7D49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2494533" y="4572787"/>
                  <a:ext cx="207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EA5F69E-EC1B-4CA5-91F6-C68A5AFD3A79}"/>
                    </a:ext>
                  </a:extLst>
                </p14:cNvPr>
                <p14:cNvContentPartPr/>
                <p14:nvPr/>
              </p14:nvContentPartPr>
              <p14:xfrm>
                <a:off x="2890533" y="4567747"/>
                <a:ext cx="285480" cy="90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EA5F69E-EC1B-4CA5-91F6-C68A5AFD3A79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2886213" y="4563427"/>
                  <a:ext cx="2941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804C268-6F1A-4CC5-A5D4-D21158BAAF2C}"/>
                    </a:ext>
                  </a:extLst>
                </p14:cNvPr>
                <p14:cNvContentPartPr/>
                <p14:nvPr/>
              </p14:nvContentPartPr>
              <p14:xfrm>
                <a:off x="3215973" y="4519147"/>
                <a:ext cx="160560" cy="1339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804C268-6F1A-4CC5-A5D4-D21158BAAF2C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211653" y="4514827"/>
                  <a:ext cx="169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7743480-66C3-440B-9CCB-8DD0A0DEC8B5}"/>
                    </a:ext>
                  </a:extLst>
                </p14:cNvPr>
                <p14:cNvContentPartPr/>
                <p14:nvPr/>
              </p14:nvContentPartPr>
              <p14:xfrm>
                <a:off x="1688853" y="4838827"/>
                <a:ext cx="205920" cy="178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7743480-66C3-440B-9CCB-8DD0A0DEC8B5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684533" y="4834507"/>
                  <a:ext cx="2145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48E9578-197D-4963-B6DB-BAAACA71B2D0}"/>
                    </a:ext>
                  </a:extLst>
                </p14:cNvPr>
                <p14:cNvContentPartPr/>
                <p14:nvPr/>
              </p14:nvContentPartPr>
              <p14:xfrm>
                <a:off x="1880373" y="4860427"/>
                <a:ext cx="29880" cy="2952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48E9578-197D-4963-B6DB-BAAACA71B2D0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876053" y="4856107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438856FF-AE3F-4E55-9EBA-C63F0A031C5B}"/>
                    </a:ext>
                  </a:extLst>
                </p14:cNvPr>
                <p14:cNvContentPartPr/>
                <p14:nvPr/>
              </p14:nvContentPartPr>
              <p14:xfrm>
                <a:off x="1917093" y="4906867"/>
                <a:ext cx="66600" cy="119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438856FF-AE3F-4E55-9EBA-C63F0A031C5B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912773" y="4902547"/>
                  <a:ext cx="75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16FFDBD-F340-404D-878E-8E4BD36A8687}"/>
                    </a:ext>
                  </a:extLst>
                </p14:cNvPr>
                <p14:cNvContentPartPr/>
                <p14:nvPr/>
              </p14:nvContentPartPr>
              <p14:xfrm>
                <a:off x="2014293" y="4851427"/>
                <a:ext cx="141840" cy="12672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16FFDBD-F340-404D-878E-8E4BD36A868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009973" y="4847107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15B240CD-2D97-4F97-8B1C-2A5328DAB5CF}"/>
                    </a:ext>
                  </a:extLst>
                </p14:cNvPr>
                <p14:cNvContentPartPr/>
                <p14:nvPr/>
              </p14:nvContentPartPr>
              <p14:xfrm>
                <a:off x="2189253" y="4789147"/>
                <a:ext cx="6840" cy="7488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15B240CD-2D97-4F97-8B1C-2A5328DAB5C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184933" y="4784827"/>
                  <a:ext cx="15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ECFAD48-F36B-42E8-83D2-0558371DAB8D}"/>
                    </a:ext>
                  </a:extLst>
                </p14:cNvPr>
                <p14:cNvContentPartPr/>
                <p14:nvPr/>
              </p14:nvContentPartPr>
              <p14:xfrm>
                <a:off x="2187093" y="4793827"/>
                <a:ext cx="68400" cy="1800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ECFAD48-F36B-42E8-83D2-0558371DAB8D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2182773" y="4789507"/>
                  <a:ext cx="770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430A9BF-8878-460F-956F-33536A88AF86}"/>
                    </a:ext>
                  </a:extLst>
                </p14:cNvPr>
                <p14:cNvContentPartPr/>
                <p14:nvPr/>
              </p14:nvContentPartPr>
              <p14:xfrm>
                <a:off x="2264493" y="4807147"/>
                <a:ext cx="282960" cy="1645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430A9BF-8878-460F-956F-33536A88AF86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260173" y="4802827"/>
                  <a:ext cx="2916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AF8780FD-3E3F-4DFD-B81D-EEBD87E91AEF}"/>
                    </a:ext>
                  </a:extLst>
                </p14:cNvPr>
                <p14:cNvContentPartPr/>
                <p14:nvPr/>
              </p14:nvContentPartPr>
              <p14:xfrm>
                <a:off x="2576253" y="4807147"/>
                <a:ext cx="11520" cy="3060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AF8780FD-3E3F-4DFD-B81D-EEBD87E91AEF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571933" y="4802827"/>
                  <a:ext cx="20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677F9BD5-3380-46EF-9D51-0A341441C9C5}"/>
                    </a:ext>
                  </a:extLst>
                </p14:cNvPr>
                <p14:cNvContentPartPr/>
                <p14:nvPr/>
              </p14:nvContentPartPr>
              <p14:xfrm>
                <a:off x="2607573" y="4864387"/>
                <a:ext cx="148680" cy="7200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677F9BD5-3380-46EF-9D51-0A341441C9C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603253" y="4860067"/>
                  <a:ext cx="1573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2CF6E564-8DFC-4B3E-89ED-40E25FC80310}"/>
                    </a:ext>
                  </a:extLst>
                </p14:cNvPr>
                <p14:cNvContentPartPr/>
                <p14:nvPr/>
              </p14:nvContentPartPr>
              <p14:xfrm>
                <a:off x="2938053" y="4799587"/>
                <a:ext cx="188280" cy="29592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2CF6E564-8DFC-4B3E-89ED-40E25FC8031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933733" y="4795267"/>
                  <a:ext cx="19692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102CC9AB-5575-4431-AF8C-18C54D65F819}"/>
                    </a:ext>
                  </a:extLst>
                </p14:cNvPr>
                <p14:cNvContentPartPr/>
                <p14:nvPr/>
              </p14:nvContentPartPr>
              <p14:xfrm>
                <a:off x="3266013" y="4763947"/>
                <a:ext cx="113040" cy="1846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102CC9AB-5575-4431-AF8C-18C54D65F8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261693" y="4759627"/>
                  <a:ext cx="121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3FDDFA4-01BE-4E12-AF0A-4538DCCA713E}"/>
                    </a:ext>
                  </a:extLst>
                </p14:cNvPr>
                <p14:cNvContentPartPr/>
                <p14:nvPr/>
              </p14:nvContentPartPr>
              <p14:xfrm>
                <a:off x="3405693" y="4842787"/>
                <a:ext cx="22680" cy="820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3FDDFA4-01BE-4E12-AF0A-4538DCCA713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401373" y="4838467"/>
                  <a:ext cx="313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D3CF84E4-B617-4357-9A4F-8A67F5BF2B9C}"/>
                    </a:ext>
                  </a:extLst>
                </p14:cNvPr>
                <p14:cNvContentPartPr/>
                <p14:nvPr/>
              </p14:nvContentPartPr>
              <p14:xfrm>
                <a:off x="3457893" y="4754947"/>
                <a:ext cx="236520" cy="16344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D3CF84E4-B617-4357-9A4F-8A67F5BF2B9C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3453573" y="4750627"/>
                  <a:ext cx="24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B55F79F6-54B5-48F9-9912-916990B46755}"/>
                    </a:ext>
                  </a:extLst>
                </p14:cNvPr>
                <p14:cNvContentPartPr/>
                <p14:nvPr/>
              </p14:nvContentPartPr>
              <p14:xfrm>
                <a:off x="3497493" y="4722547"/>
                <a:ext cx="26280" cy="3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B55F79F6-54B5-48F9-9912-916990B4675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493173" y="4718227"/>
                  <a:ext cx="34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EB5DA90C-A69B-4DCE-BD7C-EA40A061335D}"/>
                    </a:ext>
                  </a:extLst>
                </p14:cNvPr>
                <p14:cNvContentPartPr/>
                <p14:nvPr/>
              </p14:nvContentPartPr>
              <p14:xfrm>
                <a:off x="3726453" y="4782667"/>
                <a:ext cx="136440" cy="11844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EB5DA90C-A69B-4DCE-BD7C-EA40A061335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722133" y="4778347"/>
                  <a:ext cx="145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F3F730E9-6B0B-4C1C-B95C-7080181F3C32}"/>
                    </a:ext>
                  </a:extLst>
                </p14:cNvPr>
                <p14:cNvContentPartPr/>
                <p14:nvPr/>
              </p14:nvContentPartPr>
              <p14:xfrm>
                <a:off x="3897813" y="4826587"/>
                <a:ext cx="187560" cy="22788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F3F730E9-6B0B-4C1C-B95C-7080181F3C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893493" y="4822267"/>
                  <a:ext cx="196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4B6E935-1E02-4098-9C98-33E2B8F6B9AF}"/>
                    </a:ext>
                  </a:extLst>
                </p14:cNvPr>
                <p14:cNvContentPartPr/>
                <p14:nvPr/>
              </p14:nvContentPartPr>
              <p14:xfrm>
                <a:off x="4126773" y="4827307"/>
                <a:ext cx="93600" cy="849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4B6E935-1E02-4098-9C98-33E2B8F6B9A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122453" y="4822987"/>
                  <a:ext cx="102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A6A4A91-6B89-42F8-8377-BABC39C1C376}"/>
                    </a:ext>
                  </a:extLst>
                </p14:cNvPr>
                <p14:cNvContentPartPr/>
                <p14:nvPr/>
              </p14:nvContentPartPr>
              <p14:xfrm>
                <a:off x="4366173" y="4834507"/>
                <a:ext cx="187200" cy="514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A6A4A91-6B89-42F8-8377-BABC39C1C376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61853" y="4830187"/>
                  <a:ext cx="1958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A73C2305-EED4-4B48-8D07-BBA60A36C6F9}"/>
                    </a:ext>
                  </a:extLst>
                </p14:cNvPr>
                <p14:cNvContentPartPr/>
                <p14:nvPr/>
              </p14:nvContentPartPr>
              <p14:xfrm>
                <a:off x="4517373" y="4762147"/>
                <a:ext cx="360" cy="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A73C2305-EED4-4B48-8D07-BBA60A36C6F9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13053" y="4757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CE0D653C-97F9-4A93-9192-BA09A32926EA}"/>
                    </a:ext>
                  </a:extLst>
                </p14:cNvPr>
                <p14:cNvContentPartPr/>
                <p14:nvPr/>
              </p14:nvContentPartPr>
              <p14:xfrm>
                <a:off x="4723293" y="4804267"/>
                <a:ext cx="139680" cy="7236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CE0D653C-97F9-4A93-9192-BA09A32926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718973" y="4799947"/>
                  <a:ext cx="148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B55295E-B4F2-4060-982A-04AB8E2F4629}"/>
                    </a:ext>
                  </a:extLst>
                </p14:cNvPr>
                <p14:cNvContentPartPr/>
                <p14:nvPr/>
              </p14:nvContentPartPr>
              <p14:xfrm>
                <a:off x="4974933" y="4794547"/>
                <a:ext cx="119880" cy="2613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B55295E-B4F2-4060-982A-04AB8E2F4629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970613" y="4790227"/>
                  <a:ext cx="1285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E8DF3579-E5F2-4F1B-AAA4-ADBC979B0F35}"/>
                    </a:ext>
                  </a:extLst>
                </p14:cNvPr>
                <p14:cNvContentPartPr/>
                <p14:nvPr/>
              </p14:nvContentPartPr>
              <p14:xfrm>
                <a:off x="5144133" y="4779067"/>
                <a:ext cx="107640" cy="986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E8DF3579-E5F2-4F1B-AAA4-ADBC979B0F35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139813" y="4774747"/>
                  <a:ext cx="1162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627A668-8882-48D8-9088-436BF13110A6}"/>
                    </a:ext>
                  </a:extLst>
                </p14:cNvPr>
                <p14:cNvContentPartPr/>
                <p14:nvPr/>
              </p14:nvContentPartPr>
              <p14:xfrm>
                <a:off x="5271573" y="4780867"/>
                <a:ext cx="254520" cy="101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627A668-8882-48D8-9088-436BF13110A6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267253" y="4776547"/>
                  <a:ext cx="263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A3567999-CAEB-46F9-9A2B-FD91A8CE1E29}"/>
                    </a:ext>
                  </a:extLst>
                </p14:cNvPr>
                <p14:cNvContentPartPr/>
                <p14:nvPr/>
              </p14:nvContentPartPr>
              <p14:xfrm>
                <a:off x="5135853" y="4498627"/>
                <a:ext cx="116280" cy="16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A3567999-CAEB-46F9-9A2B-FD91A8CE1E29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5131533" y="4494307"/>
                  <a:ext cx="1249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17B5613-764D-42C1-8B39-D9ADE55EE2F1}"/>
                    </a:ext>
                  </a:extLst>
                </p14:cNvPr>
                <p14:cNvContentPartPr/>
                <p14:nvPr/>
              </p14:nvContentPartPr>
              <p14:xfrm>
                <a:off x="5132973" y="4552267"/>
                <a:ext cx="143280" cy="118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17B5613-764D-42C1-8B39-D9ADE55EE2F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128653" y="4547947"/>
                  <a:ext cx="151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62C00A2-E8BF-42F1-9A67-5C0A3EE00D91}"/>
                    </a:ext>
                  </a:extLst>
                </p14:cNvPr>
                <p14:cNvContentPartPr/>
                <p14:nvPr/>
              </p14:nvContentPartPr>
              <p14:xfrm>
                <a:off x="5260413" y="4470187"/>
                <a:ext cx="149400" cy="1609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62C00A2-E8BF-42F1-9A67-5C0A3EE00D91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56093" y="4465867"/>
                  <a:ext cx="1580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8D562D3-69C3-4213-B88E-969A67A05D26}"/>
                    </a:ext>
                  </a:extLst>
                </p14:cNvPr>
                <p14:cNvContentPartPr/>
                <p14:nvPr/>
              </p14:nvContentPartPr>
              <p14:xfrm>
                <a:off x="5595213" y="4438867"/>
                <a:ext cx="131400" cy="1735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8D562D3-69C3-4213-B88E-969A67A05D2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590893" y="4434547"/>
                  <a:ext cx="1400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33DD449-D415-4302-ACD8-D967D106025C}"/>
                    </a:ext>
                  </a:extLst>
                </p14:cNvPr>
                <p14:cNvContentPartPr/>
                <p14:nvPr/>
              </p14:nvContentPartPr>
              <p14:xfrm>
                <a:off x="5757213" y="4430947"/>
                <a:ext cx="128880" cy="1576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33DD449-D415-4302-ACD8-D967D106025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752893" y="4426627"/>
                  <a:ext cx="1375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23D031E-2DB8-4948-8DC0-0123251AECE9}"/>
                    </a:ext>
                  </a:extLst>
                </p14:cNvPr>
                <p14:cNvContentPartPr/>
                <p14:nvPr/>
              </p14:nvContentPartPr>
              <p14:xfrm>
                <a:off x="5903733" y="4464787"/>
                <a:ext cx="97200" cy="14760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23D031E-2DB8-4948-8DC0-0123251AECE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899413" y="4460467"/>
                  <a:ext cx="1058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6E319D4-9B45-4B04-9896-B8BE83CE82E4}"/>
                    </a:ext>
                  </a:extLst>
                </p14:cNvPr>
                <p14:cNvContentPartPr/>
                <p14:nvPr/>
              </p14:nvContentPartPr>
              <p14:xfrm>
                <a:off x="5923893" y="4442107"/>
                <a:ext cx="122400" cy="1872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6E319D4-9B45-4B04-9896-B8BE83CE82E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19573" y="4437787"/>
                  <a:ext cx="13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4FBAD110-20E1-4DBD-9A68-0CDF00C052CF}"/>
                    </a:ext>
                  </a:extLst>
                </p14:cNvPr>
                <p14:cNvContentPartPr/>
                <p14:nvPr/>
              </p14:nvContentPartPr>
              <p14:xfrm>
                <a:off x="6078693" y="4354267"/>
                <a:ext cx="136080" cy="939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4FBAD110-20E1-4DBD-9A68-0CDF00C052C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074373" y="4349947"/>
                  <a:ext cx="1447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D08D6B97-0C9C-4E12-9BB1-75B9C2E40C3B}"/>
                    </a:ext>
                  </a:extLst>
                </p14:cNvPr>
                <p14:cNvContentPartPr/>
                <p14:nvPr/>
              </p14:nvContentPartPr>
              <p14:xfrm>
                <a:off x="6344733" y="4449307"/>
                <a:ext cx="95040" cy="1940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D08D6B97-0C9C-4E12-9BB1-75B9C2E40C3B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340413" y="4444987"/>
                  <a:ext cx="103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345CCEA-2C03-41D4-92D2-C9B918929D8F}"/>
                    </a:ext>
                  </a:extLst>
                </p14:cNvPr>
                <p14:cNvContentPartPr/>
                <p14:nvPr/>
              </p14:nvContentPartPr>
              <p14:xfrm>
                <a:off x="6454533" y="4464427"/>
                <a:ext cx="86040" cy="770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345CCEA-2C03-41D4-92D2-C9B918929D8F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450213" y="4460107"/>
                  <a:ext cx="94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58FB7E2B-2AE4-4C29-A82E-A09388D19E4E}"/>
                    </a:ext>
                  </a:extLst>
                </p14:cNvPr>
                <p14:cNvContentPartPr/>
                <p14:nvPr/>
              </p14:nvContentPartPr>
              <p14:xfrm>
                <a:off x="6556053" y="4460107"/>
                <a:ext cx="116640" cy="770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58FB7E2B-2AE4-4C29-A82E-A09388D19E4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6551733" y="4455787"/>
                  <a:ext cx="125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BBB6C0C8-E51C-401D-B864-5250107C7C6D}"/>
                    </a:ext>
                  </a:extLst>
                </p14:cNvPr>
                <p14:cNvContentPartPr/>
                <p14:nvPr/>
              </p14:nvContentPartPr>
              <p14:xfrm>
                <a:off x="6666213" y="4454707"/>
                <a:ext cx="71280" cy="871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BBB6C0C8-E51C-401D-B864-5250107C7C6D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661893" y="4450387"/>
                  <a:ext cx="799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825E40D-FBF3-4247-ABA3-5B4418222095}"/>
                    </a:ext>
                  </a:extLst>
                </p14:cNvPr>
                <p14:cNvContentPartPr/>
                <p14:nvPr/>
              </p14:nvContentPartPr>
              <p14:xfrm>
                <a:off x="6763773" y="4469827"/>
                <a:ext cx="25200" cy="597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825E40D-FBF3-4247-ABA3-5B4418222095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6759453" y="4465507"/>
                  <a:ext cx="338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4CE07C4-D003-4556-9631-5D9D73AEBE45}"/>
                    </a:ext>
                  </a:extLst>
                </p14:cNvPr>
                <p14:cNvContentPartPr/>
                <p14:nvPr/>
              </p14:nvContentPartPr>
              <p14:xfrm>
                <a:off x="6821013" y="4374067"/>
                <a:ext cx="82440" cy="14832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4CE07C4-D003-4556-9631-5D9D73AEBE45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816693" y="4369747"/>
                  <a:ext cx="91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FCF07EF-6837-4A6B-964D-80E8ED176BED}"/>
                    </a:ext>
                  </a:extLst>
                </p14:cNvPr>
                <p14:cNvContentPartPr/>
                <p14:nvPr/>
              </p14:nvContentPartPr>
              <p14:xfrm>
                <a:off x="6743973" y="4334827"/>
                <a:ext cx="19080" cy="126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FCF07EF-6837-4A6B-964D-80E8ED176BE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739653" y="4330507"/>
                  <a:ext cx="2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102F5DBC-EB74-4D7D-A6A9-23E8892AC2FA}"/>
                    </a:ext>
                  </a:extLst>
                </p14:cNvPr>
                <p14:cNvContentPartPr/>
                <p14:nvPr/>
              </p14:nvContentPartPr>
              <p14:xfrm>
                <a:off x="6958893" y="4456147"/>
                <a:ext cx="20880" cy="698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102F5DBC-EB74-4D7D-A6A9-23E8892AC2FA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954573" y="4451827"/>
                  <a:ext cx="295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C8B391E6-3AB0-4B8E-9219-F61AF7CA77E9}"/>
                    </a:ext>
                  </a:extLst>
                </p14:cNvPr>
                <p14:cNvContentPartPr/>
                <p14:nvPr/>
              </p14:nvContentPartPr>
              <p14:xfrm>
                <a:off x="7037733" y="4338067"/>
                <a:ext cx="160560" cy="179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C8B391E6-3AB0-4B8E-9219-F61AF7CA77E9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7033413" y="4333747"/>
                  <a:ext cx="169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F172147-99E6-4868-9EEC-57E793ABCC00}"/>
                    </a:ext>
                  </a:extLst>
                </p14:cNvPr>
                <p14:cNvContentPartPr/>
                <p14:nvPr/>
              </p14:nvContentPartPr>
              <p14:xfrm>
                <a:off x="7156173" y="4339867"/>
                <a:ext cx="31320" cy="162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F172147-99E6-4868-9EEC-57E793ABCC00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7151853" y="4335547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11103486-7E19-4FBE-8B5C-2E2023C48826}"/>
                    </a:ext>
                  </a:extLst>
                </p14:cNvPr>
                <p14:cNvContentPartPr/>
                <p14:nvPr/>
              </p14:nvContentPartPr>
              <p14:xfrm>
                <a:off x="7206933" y="4406467"/>
                <a:ext cx="69120" cy="105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11103486-7E19-4FBE-8B5C-2E2023C48826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202613" y="4402147"/>
                  <a:ext cx="777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556B70E4-802A-40CA-9329-F9F514C38F88}"/>
                    </a:ext>
                  </a:extLst>
                </p14:cNvPr>
                <p14:cNvContentPartPr/>
                <p14:nvPr/>
              </p14:nvContentPartPr>
              <p14:xfrm>
                <a:off x="7355973" y="4330147"/>
                <a:ext cx="245880" cy="30960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556B70E4-802A-40CA-9329-F9F514C38F8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351653" y="4325827"/>
                  <a:ext cx="254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BEFAC62-AA80-4B11-9406-CB9CA6CB131A}"/>
                    </a:ext>
                  </a:extLst>
                </p14:cNvPr>
                <p14:cNvContentPartPr/>
                <p14:nvPr/>
              </p14:nvContentPartPr>
              <p14:xfrm>
                <a:off x="1690653" y="5144467"/>
                <a:ext cx="30240" cy="1447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BEFAC62-AA80-4B11-9406-CB9CA6CB131A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686333" y="5140147"/>
                  <a:ext cx="38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C8A27202-968D-40A8-878E-C1C1966F1408}"/>
                    </a:ext>
                  </a:extLst>
                </p14:cNvPr>
                <p14:cNvContentPartPr/>
                <p14:nvPr/>
              </p14:nvContentPartPr>
              <p14:xfrm>
                <a:off x="1614333" y="5106667"/>
                <a:ext cx="159840" cy="162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C8A27202-968D-40A8-878E-C1C1966F1408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610013" y="5102347"/>
                  <a:ext cx="168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E1C6E53-FA2C-4B66-8ECF-114EDCECF1FF}"/>
                    </a:ext>
                  </a:extLst>
                </p14:cNvPr>
                <p14:cNvContentPartPr/>
                <p14:nvPr/>
              </p14:nvContentPartPr>
              <p14:xfrm>
                <a:off x="1798653" y="5095507"/>
                <a:ext cx="162720" cy="169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E1C6E53-FA2C-4B66-8ECF-114EDCECF1FF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1794333" y="5091187"/>
                  <a:ext cx="1713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E35E5AD-3A90-4F83-994E-5D2AA6235623}"/>
                    </a:ext>
                  </a:extLst>
                </p14:cNvPr>
                <p14:cNvContentPartPr/>
                <p14:nvPr/>
              </p14:nvContentPartPr>
              <p14:xfrm>
                <a:off x="1917813" y="5126467"/>
                <a:ext cx="360" cy="3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E35E5AD-3A90-4F83-994E-5D2AA623562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913493" y="51221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D18BF6B-B0E2-4877-9BE5-A3CC6AB0F108}"/>
                    </a:ext>
                  </a:extLst>
                </p14:cNvPr>
                <p14:cNvContentPartPr/>
                <p14:nvPr/>
              </p14:nvContentPartPr>
              <p14:xfrm>
                <a:off x="1653573" y="5063107"/>
                <a:ext cx="213120" cy="2203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D18BF6B-B0E2-4877-9BE5-A3CC6AB0F10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649253" y="5058787"/>
                  <a:ext cx="2217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B754A8E0-51E5-4ECE-8B8E-ED145DFD87CB}"/>
                    </a:ext>
                  </a:extLst>
                </p14:cNvPr>
                <p14:cNvContentPartPr/>
                <p14:nvPr/>
              </p14:nvContentPartPr>
              <p14:xfrm>
                <a:off x="1813413" y="5167507"/>
                <a:ext cx="95760" cy="1112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B754A8E0-51E5-4ECE-8B8E-ED145DFD87CB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809093" y="5163187"/>
                  <a:ext cx="1044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74B3897-0485-4D2B-8682-63B2E054B5E2}"/>
                    </a:ext>
                  </a:extLst>
                </p14:cNvPr>
                <p14:cNvContentPartPr/>
                <p14:nvPr/>
              </p14:nvContentPartPr>
              <p14:xfrm>
                <a:off x="1913853" y="5176507"/>
                <a:ext cx="74520" cy="1216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74B3897-0485-4D2B-8682-63B2E054B5E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1909533" y="5172187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C693A1B7-A5F5-4400-A5D5-5316739646E8}"/>
                    </a:ext>
                  </a:extLst>
                </p14:cNvPr>
                <p14:cNvContentPartPr/>
                <p14:nvPr/>
              </p14:nvContentPartPr>
              <p14:xfrm>
                <a:off x="2035893" y="5214667"/>
                <a:ext cx="276480" cy="4968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C693A1B7-A5F5-4400-A5D5-5316739646E8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31573" y="5210347"/>
                  <a:ext cx="285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6BF4CC6-4FEB-4083-8BD3-07DBD5978317}"/>
                    </a:ext>
                  </a:extLst>
                </p14:cNvPr>
                <p14:cNvContentPartPr/>
                <p14:nvPr/>
              </p14:nvContentPartPr>
              <p14:xfrm>
                <a:off x="2466093" y="5220067"/>
                <a:ext cx="360" cy="36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6BF4CC6-4FEB-4083-8BD3-07DBD597831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2461773" y="521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AC3B4E69-AA79-43E1-B750-A5ED84209D9C}"/>
                    </a:ext>
                  </a:extLst>
                </p14:cNvPr>
                <p14:cNvContentPartPr/>
                <p14:nvPr/>
              </p14:nvContentPartPr>
              <p14:xfrm>
                <a:off x="2431173" y="5095147"/>
                <a:ext cx="180000" cy="1454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AC3B4E69-AA79-43E1-B750-A5ED84209D9C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2426853" y="5090827"/>
                  <a:ext cx="1886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7E673F8D-1223-496A-A6A8-DBD7768177B7}"/>
                    </a:ext>
                  </a:extLst>
                </p14:cNvPr>
                <p14:cNvContentPartPr/>
                <p14:nvPr/>
              </p14:nvContentPartPr>
              <p14:xfrm>
                <a:off x="2749053" y="5093347"/>
                <a:ext cx="115560" cy="15948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7E673F8D-1223-496A-A6A8-DBD7768177B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2744733" y="5089027"/>
                  <a:ext cx="124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BC918254-763C-4291-8A64-D9166A573BD6}"/>
                    </a:ext>
                  </a:extLst>
                </p14:cNvPr>
                <p14:cNvContentPartPr/>
                <p14:nvPr/>
              </p14:nvContentPartPr>
              <p14:xfrm>
                <a:off x="2821053" y="5093347"/>
                <a:ext cx="14400" cy="828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BC918254-763C-4291-8A64-D9166A573BD6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2816733" y="5089027"/>
                  <a:ext cx="230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9B6FA94-B0D0-4705-BB22-D068468CF409}"/>
                    </a:ext>
                  </a:extLst>
                </p14:cNvPr>
                <p14:cNvContentPartPr/>
                <p14:nvPr/>
              </p14:nvContentPartPr>
              <p14:xfrm>
                <a:off x="2874333" y="5143027"/>
                <a:ext cx="117000" cy="8856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9B6FA94-B0D0-4705-BB22-D068468CF40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2870013" y="5138707"/>
                  <a:ext cx="125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957AF9FF-F10A-442A-A3C3-D97D8E6FE98B}"/>
                    </a:ext>
                  </a:extLst>
                </p14:cNvPr>
                <p14:cNvContentPartPr/>
                <p14:nvPr/>
              </p14:nvContentPartPr>
              <p14:xfrm>
                <a:off x="2968653" y="5140507"/>
                <a:ext cx="93600" cy="972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957AF9FF-F10A-442A-A3C3-D97D8E6FE98B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2964333" y="5136187"/>
                  <a:ext cx="102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D23B3D37-869D-4CCA-BF56-EAB74A922BF1}"/>
                    </a:ext>
                  </a:extLst>
                </p14:cNvPr>
                <p14:cNvContentPartPr/>
                <p14:nvPr/>
              </p14:nvContentPartPr>
              <p14:xfrm>
                <a:off x="3043173" y="5059507"/>
                <a:ext cx="51480" cy="16200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D23B3D37-869D-4CCA-BF56-EAB74A922BF1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3038853" y="5055187"/>
                  <a:ext cx="6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99D19EEB-7258-4E58-9640-13A902E646E3}"/>
                    </a:ext>
                  </a:extLst>
                </p14:cNvPr>
                <p14:cNvContentPartPr/>
                <p14:nvPr/>
              </p14:nvContentPartPr>
              <p14:xfrm>
                <a:off x="3246573" y="5128627"/>
                <a:ext cx="118080" cy="1224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99D19EEB-7258-4E58-9640-13A902E646E3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3242253" y="5124307"/>
                  <a:ext cx="1267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4E7DE70D-7080-4062-8338-134A9208BC3D}"/>
                    </a:ext>
                  </a:extLst>
                </p14:cNvPr>
                <p14:cNvContentPartPr/>
                <p14:nvPr/>
              </p14:nvContentPartPr>
              <p14:xfrm>
                <a:off x="3381933" y="5049787"/>
                <a:ext cx="218160" cy="16920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4E7DE70D-7080-4062-8338-134A9208BC3D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377613" y="5045467"/>
                  <a:ext cx="226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95C64866-7C35-44D9-A66E-3E5A3BB4AE8B}"/>
                    </a:ext>
                  </a:extLst>
                </p14:cNvPr>
                <p14:cNvContentPartPr/>
                <p14:nvPr/>
              </p14:nvContentPartPr>
              <p14:xfrm>
                <a:off x="3618453" y="5077867"/>
                <a:ext cx="129600" cy="1094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95C64866-7C35-44D9-A66E-3E5A3BB4AE8B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3614133" y="5073547"/>
                  <a:ext cx="1382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6F61B3ED-E731-4477-872A-CCEC3AB17EFB}"/>
                    </a:ext>
                  </a:extLst>
                </p14:cNvPr>
                <p14:cNvContentPartPr/>
                <p14:nvPr/>
              </p14:nvContentPartPr>
              <p14:xfrm>
                <a:off x="3767853" y="5096587"/>
                <a:ext cx="192600" cy="78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6F61B3ED-E731-4477-872A-CCEC3AB17EFB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3763533" y="5092267"/>
                  <a:ext cx="20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A20398C-C9F9-47C3-9B56-CEB98379C870}"/>
                    </a:ext>
                  </a:extLst>
                </p14:cNvPr>
                <p14:cNvContentPartPr/>
                <p14:nvPr/>
              </p14:nvContentPartPr>
              <p14:xfrm>
                <a:off x="3925893" y="5055187"/>
                <a:ext cx="71280" cy="1249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A20398C-C9F9-47C3-9B56-CEB98379C870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921573" y="5050867"/>
                  <a:ext cx="79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D4061C5-E26E-46F2-BFF7-E0CEDD56D605}"/>
                    </a:ext>
                  </a:extLst>
                </p14:cNvPr>
                <p14:cNvContentPartPr/>
                <p14:nvPr/>
              </p14:nvContentPartPr>
              <p14:xfrm>
                <a:off x="4173213" y="5034307"/>
                <a:ext cx="163800" cy="1486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D4061C5-E26E-46F2-BFF7-E0CEDD56D605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168893" y="5029987"/>
                  <a:ext cx="172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9FBBB5CF-A447-45B0-8AA2-17FD4CDE6186}"/>
                    </a:ext>
                  </a:extLst>
                </p14:cNvPr>
                <p14:cNvContentPartPr/>
                <p14:nvPr/>
              </p14:nvContentPartPr>
              <p14:xfrm>
                <a:off x="4322973" y="5100547"/>
                <a:ext cx="147600" cy="108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9FBBB5CF-A447-45B0-8AA2-17FD4CDE6186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4318653" y="5096227"/>
                  <a:ext cx="156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35B5BE0-4400-43CF-A0F7-BB13A2C96FC9}"/>
                    </a:ext>
                  </a:extLst>
                </p14:cNvPr>
                <p14:cNvContentPartPr/>
                <p14:nvPr/>
              </p14:nvContentPartPr>
              <p14:xfrm>
                <a:off x="4459773" y="5078587"/>
                <a:ext cx="122040" cy="1242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35B5BE0-4400-43CF-A0F7-BB13A2C96FC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4455453" y="5074267"/>
                  <a:ext cx="130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A815D44-92C7-4834-86EA-836060DCC559}"/>
                    </a:ext>
                  </a:extLst>
                </p14:cNvPr>
                <p14:cNvContentPartPr/>
                <p14:nvPr/>
              </p14:nvContentPartPr>
              <p14:xfrm>
                <a:off x="4745253" y="4969867"/>
                <a:ext cx="165600" cy="2077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A815D44-92C7-4834-86EA-836060DCC55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4740933" y="4965547"/>
                  <a:ext cx="1742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3C639832-9D74-49CE-A9AD-A1499C0B2C3D}"/>
                    </a:ext>
                  </a:extLst>
                </p14:cNvPr>
                <p14:cNvContentPartPr/>
                <p14:nvPr/>
              </p14:nvContentPartPr>
              <p14:xfrm>
                <a:off x="4837413" y="4949707"/>
                <a:ext cx="136800" cy="7812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3C639832-9D74-49CE-A9AD-A1499C0B2C3D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4833093" y="4945387"/>
                  <a:ext cx="1454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0078181C-520F-424F-9E99-6CDB278101BA}"/>
                    </a:ext>
                  </a:extLst>
                </p14:cNvPr>
                <p14:cNvContentPartPr/>
                <p14:nvPr/>
              </p14:nvContentPartPr>
              <p14:xfrm>
                <a:off x="4942893" y="5056627"/>
                <a:ext cx="84960" cy="9360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0078181C-520F-424F-9E99-6CDB278101BA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4938573" y="5052307"/>
                  <a:ext cx="936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A2397BD4-8144-423F-99A9-E3B8C693FEA0}"/>
                    </a:ext>
                  </a:extLst>
                </p14:cNvPr>
                <p14:cNvContentPartPr/>
                <p14:nvPr/>
              </p14:nvContentPartPr>
              <p14:xfrm>
                <a:off x="5195613" y="4973827"/>
                <a:ext cx="106560" cy="1717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A2397BD4-8144-423F-99A9-E3B8C693FEA0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191293" y="4969507"/>
                  <a:ext cx="1152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F587635-F0B4-4063-9899-A34F3C618780}"/>
                    </a:ext>
                  </a:extLst>
                </p14:cNvPr>
                <p14:cNvContentPartPr/>
                <p14:nvPr/>
              </p14:nvContentPartPr>
              <p14:xfrm>
                <a:off x="5293893" y="5032867"/>
                <a:ext cx="198360" cy="1022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F587635-F0B4-4063-9899-A34F3C61878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5289573" y="5028547"/>
                  <a:ext cx="207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E4C9666-6CC7-489B-8AA0-2853418F3147}"/>
                    </a:ext>
                  </a:extLst>
                </p14:cNvPr>
                <p14:cNvContentPartPr/>
                <p14:nvPr/>
              </p14:nvContentPartPr>
              <p14:xfrm>
                <a:off x="5450493" y="4933507"/>
                <a:ext cx="44280" cy="2520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E4C9666-6CC7-489B-8AA0-2853418F314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5446173" y="4929187"/>
                  <a:ext cx="529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7660DEBA-580C-467D-BBB7-86B564FE9C86}"/>
                    </a:ext>
                  </a:extLst>
                </p14:cNvPr>
                <p14:cNvContentPartPr/>
                <p14:nvPr/>
              </p14:nvContentPartPr>
              <p14:xfrm>
                <a:off x="5498373" y="4946107"/>
                <a:ext cx="172800" cy="16272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7660DEBA-580C-467D-BBB7-86B564FE9C8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494053" y="4941787"/>
                  <a:ext cx="181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D4E1301-AC3B-485E-87F8-A876C17422B9}"/>
                    </a:ext>
                  </a:extLst>
                </p14:cNvPr>
                <p14:cNvContentPartPr/>
                <p14:nvPr/>
              </p14:nvContentPartPr>
              <p14:xfrm>
                <a:off x="5696733" y="5036827"/>
                <a:ext cx="78480" cy="47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D4E1301-AC3B-485E-87F8-A876C17422B9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692413" y="5032507"/>
                  <a:ext cx="87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DC73341-0EAF-4EFC-8BD7-7954647E4DB8}"/>
                    </a:ext>
                  </a:extLst>
                </p14:cNvPr>
                <p14:cNvContentPartPr/>
                <p14:nvPr/>
              </p14:nvContentPartPr>
              <p14:xfrm>
                <a:off x="5680173" y="4957987"/>
                <a:ext cx="239040" cy="26064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DC73341-0EAF-4EFC-8BD7-7954647E4DB8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675853" y="4953667"/>
                  <a:ext cx="2476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5FF9610-43E8-4E2C-9C58-79319E3FADF9}"/>
                    </a:ext>
                  </a:extLst>
                </p14:cNvPr>
                <p14:cNvContentPartPr/>
                <p14:nvPr/>
              </p14:nvContentPartPr>
              <p14:xfrm>
                <a:off x="6050253" y="4990387"/>
                <a:ext cx="119520" cy="900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5FF9610-43E8-4E2C-9C58-79319E3FADF9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6045933" y="4986067"/>
                  <a:ext cx="128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77368CB1-9C74-41DA-99F1-B5E00364FCE1}"/>
                    </a:ext>
                  </a:extLst>
                </p14:cNvPr>
                <p14:cNvContentPartPr/>
                <p14:nvPr/>
              </p14:nvContentPartPr>
              <p14:xfrm>
                <a:off x="6201813" y="4916227"/>
                <a:ext cx="98640" cy="1706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77368CB1-9C74-41DA-99F1-B5E00364FCE1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197493" y="4911907"/>
                  <a:ext cx="1072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F7D66AE0-17E5-4DE1-8FAE-58E996A4522B}"/>
                    </a:ext>
                  </a:extLst>
                </p14:cNvPr>
                <p14:cNvContentPartPr/>
                <p14:nvPr/>
              </p14:nvContentPartPr>
              <p14:xfrm>
                <a:off x="6403413" y="4899307"/>
                <a:ext cx="241560" cy="136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F7D66AE0-17E5-4DE1-8FAE-58E996A4522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99093" y="4894987"/>
                  <a:ext cx="2502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726265D-96D7-4641-80A9-D210F536AB35}"/>
                    </a:ext>
                  </a:extLst>
                </p14:cNvPr>
                <p14:cNvContentPartPr/>
                <p14:nvPr/>
              </p14:nvContentPartPr>
              <p14:xfrm>
                <a:off x="6814893" y="4905787"/>
                <a:ext cx="186840" cy="15768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726265D-96D7-4641-80A9-D210F536AB35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10573" y="4901467"/>
                  <a:ext cx="1954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E395C3B-FD14-4501-9613-93DA425A4114}"/>
                    </a:ext>
                  </a:extLst>
                </p14:cNvPr>
                <p14:cNvContentPartPr/>
                <p14:nvPr/>
              </p14:nvContentPartPr>
              <p14:xfrm>
                <a:off x="7017213" y="4960867"/>
                <a:ext cx="66240" cy="10116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E395C3B-FD14-4501-9613-93DA425A4114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012893" y="4956547"/>
                  <a:ext cx="74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318146BF-C5FA-41D8-9FFF-78F6CF0C2CCB}"/>
                    </a:ext>
                  </a:extLst>
                </p14:cNvPr>
                <p14:cNvContentPartPr/>
                <p14:nvPr/>
              </p14:nvContentPartPr>
              <p14:xfrm>
                <a:off x="7097493" y="4902547"/>
                <a:ext cx="91800" cy="1447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318146BF-C5FA-41D8-9FFF-78F6CF0C2CCB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093173" y="4898227"/>
                  <a:ext cx="1004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D0CE759-742F-4B50-80BC-D63B7974548D}"/>
                    </a:ext>
                  </a:extLst>
                </p14:cNvPr>
                <p14:cNvContentPartPr/>
                <p14:nvPr/>
              </p14:nvContentPartPr>
              <p14:xfrm>
                <a:off x="7260573" y="4863667"/>
                <a:ext cx="125280" cy="2275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D0CE759-742F-4B50-80BC-D63B7974548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56253" y="4859347"/>
                  <a:ext cx="133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DF28AAA9-FA95-494D-A4B6-753E1A6A54CB}"/>
                    </a:ext>
                  </a:extLst>
                </p14:cNvPr>
                <p14:cNvContentPartPr/>
                <p14:nvPr/>
              </p14:nvContentPartPr>
              <p14:xfrm>
                <a:off x="7423293" y="4942507"/>
                <a:ext cx="191520" cy="525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DF28AAA9-FA95-494D-A4B6-753E1A6A54C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418973" y="4938187"/>
                  <a:ext cx="200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F231F8F-41E5-4C0F-991B-ABB695033AC9}"/>
                    </a:ext>
                  </a:extLst>
                </p14:cNvPr>
                <p14:cNvContentPartPr/>
                <p14:nvPr/>
              </p14:nvContentPartPr>
              <p14:xfrm>
                <a:off x="1702533" y="5517427"/>
                <a:ext cx="145440" cy="7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F231F8F-41E5-4C0F-991B-ABB695033AC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698213" y="5513107"/>
                  <a:ext cx="1540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A84ED5F-F34D-43CE-A04D-22274D309638}"/>
                    </a:ext>
                  </a:extLst>
                </p14:cNvPr>
                <p14:cNvContentPartPr/>
                <p14:nvPr/>
              </p14:nvContentPartPr>
              <p14:xfrm>
                <a:off x="1666533" y="5555947"/>
                <a:ext cx="158400" cy="115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A84ED5F-F34D-43CE-A04D-22274D30963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662213" y="5551627"/>
                  <a:ext cx="167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B6881C28-CB6F-4142-B3F5-55573B40D2E2}"/>
                    </a:ext>
                  </a:extLst>
                </p14:cNvPr>
                <p14:cNvContentPartPr/>
                <p14:nvPr/>
              </p14:nvContentPartPr>
              <p14:xfrm>
                <a:off x="1827813" y="5459827"/>
                <a:ext cx="111240" cy="1576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B6881C28-CB6F-4142-B3F5-55573B40D2E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823493" y="5455507"/>
                  <a:ext cx="119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3CE043E-76D6-4EC8-839B-4E8C53DB821B}"/>
                    </a:ext>
                  </a:extLst>
                </p14:cNvPr>
                <p14:cNvContentPartPr/>
                <p14:nvPr/>
              </p14:nvContentPartPr>
              <p14:xfrm>
                <a:off x="2083773" y="5408347"/>
                <a:ext cx="193680" cy="25560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3CE043E-76D6-4EC8-839B-4E8C53DB821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079453" y="5404027"/>
                  <a:ext cx="2023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2A69FF2-8F9E-482E-840B-F606FA6C6FF9}"/>
                    </a:ext>
                  </a:extLst>
                </p14:cNvPr>
                <p14:cNvContentPartPr/>
                <p14:nvPr/>
              </p14:nvContentPartPr>
              <p14:xfrm>
                <a:off x="2262333" y="5461627"/>
                <a:ext cx="191520" cy="777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2A69FF2-8F9E-482E-840B-F606FA6C6FF9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258013" y="5457307"/>
                  <a:ext cx="2001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677B2918-2ECC-4317-AE8B-D6B32EE42214}"/>
                    </a:ext>
                  </a:extLst>
                </p14:cNvPr>
                <p14:cNvContentPartPr/>
                <p14:nvPr/>
              </p14:nvContentPartPr>
              <p14:xfrm>
                <a:off x="2636013" y="5384227"/>
                <a:ext cx="220680" cy="16668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677B2918-2ECC-4317-AE8B-D6B32EE42214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631693" y="5379907"/>
                  <a:ext cx="229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2B438428-2C0F-47AB-8009-0CDCE1185D6C}"/>
                    </a:ext>
                  </a:extLst>
                </p14:cNvPr>
                <p14:cNvContentPartPr/>
                <p14:nvPr/>
              </p14:nvContentPartPr>
              <p14:xfrm>
                <a:off x="2990973" y="5422027"/>
                <a:ext cx="120600" cy="1209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2B438428-2C0F-47AB-8009-0CDCE1185D6C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986653" y="5417707"/>
                  <a:ext cx="1292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FCFAA8C8-7B0F-4D48-BBDC-419804581628}"/>
                    </a:ext>
                  </a:extLst>
                </p14:cNvPr>
                <p14:cNvContentPartPr/>
                <p14:nvPr/>
              </p14:nvContentPartPr>
              <p14:xfrm>
                <a:off x="3113013" y="5431027"/>
                <a:ext cx="75960" cy="69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FCFAA8C8-7B0F-4D48-BBDC-419804581628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108693" y="5426707"/>
                  <a:ext cx="84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8174DA21-C26F-4224-A504-249E2AF5611B}"/>
                    </a:ext>
                  </a:extLst>
                </p14:cNvPr>
                <p14:cNvContentPartPr/>
                <p14:nvPr/>
              </p14:nvContentPartPr>
              <p14:xfrm>
                <a:off x="3164853" y="5406907"/>
                <a:ext cx="141120" cy="1047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8174DA21-C26F-4224-A504-249E2AF5611B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3160533" y="5402587"/>
                  <a:ext cx="149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8DCB5559-97E6-4BAF-B896-81EA22CA4135}"/>
                    </a:ext>
                  </a:extLst>
                </p14:cNvPr>
                <p14:cNvContentPartPr/>
                <p14:nvPr/>
              </p14:nvContentPartPr>
              <p14:xfrm>
                <a:off x="3319653" y="5422747"/>
                <a:ext cx="87840" cy="6876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8DCB5559-97E6-4BAF-B896-81EA22CA413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315333" y="5418427"/>
                  <a:ext cx="96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97068879-C72F-4CCE-9463-4085E0080DCF}"/>
                    </a:ext>
                  </a:extLst>
                </p14:cNvPr>
                <p14:cNvContentPartPr/>
                <p14:nvPr/>
              </p14:nvContentPartPr>
              <p14:xfrm>
                <a:off x="3470133" y="5410147"/>
                <a:ext cx="157680" cy="6372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97068879-C72F-4CCE-9463-4085E0080DCF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465813" y="5405827"/>
                  <a:ext cx="166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E2DD32F-A137-436B-850E-BDC39B4194FF}"/>
                    </a:ext>
                  </a:extLst>
                </p14:cNvPr>
                <p14:cNvContentPartPr/>
                <p14:nvPr/>
              </p14:nvContentPartPr>
              <p14:xfrm>
                <a:off x="3663813" y="5378107"/>
                <a:ext cx="147960" cy="8964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E2DD32F-A137-436B-850E-BDC39B4194FF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659493" y="5373787"/>
                  <a:ext cx="1566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1852164-2EA4-4375-8722-A09FDA7D1A62}"/>
                    </a:ext>
                  </a:extLst>
                </p14:cNvPr>
                <p14:cNvContentPartPr/>
                <p14:nvPr/>
              </p14:nvContentPartPr>
              <p14:xfrm>
                <a:off x="4063773" y="5326267"/>
                <a:ext cx="73080" cy="1220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1852164-2EA4-4375-8722-A09FDA7D1A62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4059453" y="5321947"/>
                  <a:ext cx="817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D2EBDF0E-F4AA-4497-93C5-0DC61DF1A297}"/>
                    </a:ext>
                  </a:extLst>
                </p14:cNvPr>
                <p14:cNvContentPartPr/>
                <p14:nvPr/>
              </p14:nvContentPartPr>
              <p14:xfrm>
                <a:off x="4001133" y="5346067"/>
                <a:ext cx="128160" cy="1486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D2EBDF0E-F4AA-4497-93C5-0DC61DF1A297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996813" y="5341747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EF848B5-E7AC-4054-95A4-52E6E57384A1}"/>
                    </a:ext>
                  </a:extLst>
                </p14:cNvPr>
                <p14:cNvContentPartPr/>
                <p14:nvPr/>
              </p14:nvContentPartPr>
              <p14:xfrm>
                <a:off x="4146933" y="5352547"/>
                <a:ext cx="215640" cy="1065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EF848B5-E7AC-4054-95A4-52E6E57384A1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142613" y="5348227"/>
                  <a:ext cx="22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DBD4A221-806D-4F92-8EFE-E855F25D9002}"/>
                    </a:ext>
                  </a:extLst>
                </p14:cNvPr>
                <p14:cNvContentPartPr/>
                <p14:nvPr/>
              </p14:nvContentPartPr>
              <p14:xfrm>
                <a:off x="4362213" y="5325907"/>
                <a:ext cx="403560" cy="1422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DBD4A221-806D-4F92-8EFE-E855F25D9002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357893" y="5321587"/>
                  <a:ext cx="4122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2A84DE3-69EA-4E8D-9290-5117E4424FCB}"/>
                    </a:ext>
                  </a:extLst>
                </p14:cNvPr>
                <p14:cNvContentPartPr/>
                <p14:nvPr/>
              </p14:nvContentPartPr>
              <p14:xfrm>
                <a:off x="4916973" y="5274787"/>
                <a:ext cx="324360" cy="16092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2A84DE3-69EA-4E8D-9290-5117E4424FC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912653" y="5270467"/>
                  <a:ext cx="333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C56B4ACA-8751-4F5B-AE36-640B0A2551DE}"/>
                    </a:ext>
                  </a:extLst>
                </p14:cNvPr>
                <p14:cNvContentPartPr/>
                <p14:nvPr/>
              </p14:nvContentPartPr>
              <p14:xfrm>
                <a:off x="5282013" y="5306467"/>
                <a:ext cx="135360" cy="23940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C56B4ACA-8751-4F5B-AE36-640B0A2551DE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277693" y="5302147"/>
                  <a:ext cx="1440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00449E2B-E67C-483C-92D5-05DA02C9D4F4}"/>
                    </a:ext>
                  </a:extLst>
                </p14:cNvPr>
                <p14:cNvContentPartPr/>
                <p14:nvPr/>
              </p14:nvContentPartPr>
              <p14:xfrm>
                <a:off x="5525013" y="5255707"/>
                <a:ext cx="151200" cy="15300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00449E2B-E67C-483C-92D5-05DA02C9D4F4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5520693" y="5251387"/>
                  <a:ext cx="159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256BB819-1D28-4897-97A8-ECCE4345EC74}"/>
                    </a:ext>
                  </a:extLst>
                </p14:cNvPr>
                <p14:cNvContentPartPr/>
                <p14:nvPr/>
              </p14:nvContentPartPr>
              <p14:xfrm>
                <a:off x="5714733" y="5251747"/>
                <a:ext cx="124560" cy="14760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256BB819-1D28-4897-97A8-ECCE4345EC74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5710413" y="5247427"/>
                  <a:ext cx="133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B5F237B0-623E-4C73-80F6-414276AEDE9B}"/>
                    </a:ext>
                  </a:extLst>
                </p14:cNvPr>
                <p14:cNvContentPartPr/>
                <p14:nvPr/>
              </p14:nvContentPartPr>
              <p14:xfrm>
                <a:off x="5879253" y="5266147"/>
                <a:ext cx="97200" cy="12420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B5F237B0-623E-4C73-80F6-414276AEDE9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5874933" y="5261827"/>
                  <a:ext cx="1058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4CEE0BA4-7B40-4C9A-8574-D33E4D136655}"/>
                    </a:ext>
                  </a:extLst>
                </p14:cNvPr>
                <p14:cNvContentPartPr/>
                <p14:nvPr/>
              </p14:nvContentPartPr>
              <p14:xfrm>
                <a:off x="5562813" y="5416987"/>
                <a:ext cx="532440" cy="6660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4CEE0BA4-7B40-4C9A-8574-D33E4D136655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5558493" y="5412667"/>
                  <a:ext cx="5410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CE7C89D2-9FD8-4950-ADBB-AF30E9FBA7E7}"/>
                    </a:ext>
                  </a:extLst>
                </p14:cNvPr>
                <p14:cNvContentPartPr/>
                <p14:nvPr/>
              </p14:nvContentPartPr>
              <p14:xfrm>
                <a:off x="6181293" y="5316907"/>
                <a:ext cx="139680" cy="1645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CE7C89D2-9FD8-4950-ADBB-AF30E9FBA7E7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176973" y="5312587"/>
                  <a:ext cx="148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BA7D91BD-48F7-475A-8402-83B85E61AC43}"/>
                    </a:ext>
                  </a:extLst>
                </p14:cNvPr>
                <p14:cNvContentPartPr/>
                <p14:nvPr/>
              </p14:nvContentPartPr>
              <p14:xfrm>
                <a:off x="6333933" y="5311147"/>
                <a:ext cx="92160" cy="7452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BA7D91BD-48F7-475A-8402-83B85E61AC43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6329613" y="5306827"/>
                  <a:ext cx="1008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B21B7F3-A572-4C51-A578-6E327BA8B846}"/>
                    </a:ext>
                  </a:extLst>
                </p14:cNvPr>
                <p14:cNvContentPartPr/>
                <p14:nvPr/>
              </p14:nvContentPartPr>
              <p14:xfrm>
                <a:off x="6433293" y="5291707"/>
                <a:ext cx="106560" cy="81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B21B7F3-A572-4C51-A578-6E327BA8B84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6428973" y="5287387"/>
                  <a:ext cx="115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C3620A0-3BE7-46F2-993F-BC12112E5BC0}"/>
                    </a:ext>
                  </a:extLst>
                </p14:cNvPr>
                <p14:cNvContentPartPr/>
                <p14:nvPr/>
              </p14:nvContentPartPr>
              <p14:xfrm>
                <a:off x="6547053" y="5294947"/>
                <a:ext cx="88200" cy="8424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C3620A0-3BE7-46F2-993F-BC12112E5BC0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6542733" y="5290627"/>
                  <a:ext cx="96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A6A988C-347F-4B60-B48F-F395F3F9D754}"/>
                    </a:ext>
                  </a:extLst>
                </p14:cNvPr>
                <p14:cNvContentPartPr/>
                <p14:nvPr/>
              </p14:nvContentPartPr>
              <p14:xfrm>
                <a:off x="6662973" y="5291347"/>
                <a:ext cx="42120" cy="6840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A6A988C-347F-4B60-B48F-F395F3F9D754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6658653" y="5287027"/>
                  <a:ext cx="5076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A6ACE8D-C9FA-4A4D-854F-E87F1495D6AD}"/>
                    </a:ext>
                  </a:extLst>
                </p14:cNvPr>
                <p14:cNvContentPartPr/>
                <p14:nvPr/>
              </p14:nvContentPartPr>
              <p14:xfrm>
                <a:off x="6718413" y="5205667"/>
                <a:ext cx="107280" cy="1533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A6ACE8D-C9FA-4A4D-854F-E87F1495D6A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714093" y="5201347"/>
                  <a:ext cx="1159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4B7D3A3B-6627-44C6-B79F-7422AB3E8798}"/>
                    </a:ext>
                  </a:extLst>
                </p14:cNvPr>
                <p14:cNvContentPartPr/>
                <p14:nvPr/>
              </p14:nvContentPartPr>
              <p14:xfrm>
                <a:off x="6838293" y="5272627"/>
                <a:ext cx="45360" cy="72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4B7D3A3B-6627-44C6-B79F-7422AB3E879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833973" y="5268307"/>
                  <a:ext cx="540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1C36A15E-63B0-4232-890B-D865DD2CA83A}"/>
                    </a:ext>
                  </a:extLst>
                </p14:cNvPr>
                <p14:cNvContentPartPr/>
                <p14:nvPr/>
              </p14:nvContentPartPr>
              <p14:xfrm>
                <a:off x="6932613" y="5181907"/>
                <a:ext cx="114840" cy="150840"/>
              </p14:xfrm>
            </p:contentPart>
          </mc:Choice>
          <mc:Fallback xmlns=""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1C36A15E-63B0-4232-890B-D865DD2CA83A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928293" y="5177587"/>
                  <a:ext cx="123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3DB0FED4-731C-4242-A565-F34A70267FE0}"/>
                    </a:ext>
                  </a:extLst>
                </p14:cNvPr>
                <p14:cNvContentPartPr/>
                <p14:nvPr/>
              </p14:nvContentPartPr>
              <p14:xfrm>
                <a:off x="6894453" y="5145547"/>
                <a:ext cx="360" cy="3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3DB0FED4-731C-4242-A565-F34A70267FE0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890133" y="5141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EAF5ADC-195E-43F3-A58E-5753BD470EF3}"/>
                    </a:ext>
                  </a:extLst>
                </p14:cNvPr>
                <p14:cNvContentPartPr/>
                <p14:nvPr/>
              </p14:nvContentPartPr>
              <p14:xfrm>
                <a:off x="6989853" y="5154187"/>
                <a:ext cx="239400" cy="1785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EAF5ADC-195E-43F3-A58E-5753BD470EF3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985533" y="5149867"/>
                  <a:ext cx="2480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9D6286F-B9E0-4ECC-904D-2E278216C7E8}"/>
                    </a:ext>
                  </a:extLst>
                </p14:cNvPr>
                <p14:cNvContentPartPr/>
                <p14:nvPr/>
              </p14:nvContentPartPr>
              <p14:xfrm>
                <a:off x="7214853" y="5217187"/>
                <a:ext cx="56520" cy="165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9D6286F-B9E0-4ECC-904D-2E278216C7E8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210533" y="5212867"/>
                  <a:ext cx="651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CC709D26-9104-45DB-A045-34ABFC390F47}"/>
                    </a:ext>
                  </a:extLst>
                </p14:cNvPr>
                <p14:cNvContentPartPr/>
                <p14:nvPr/>
              </p14:nvContentPartPr>
              <p14:xfrm>
                <a:off x="7255893" y="5242387"/>
                <a:ext cx="67320" cy="8712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CC709D26-9104-45DB-A045-34ABFC390F47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251573" y="5238067"/>
                  <a:ext cx="759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BD648DEE-09AA-48B7-82AC-AAAF939ECDC9}"/>
                    </a:ext>
                  </a:extLst>
                </p14:cNvPr>
                <p14:cNvContentPartPr/>
                <p14:nvPr/>
              </p14:nvContentPartPr>
              <p14:xfrm>
                <a:off x="7458213" y="5235907"/>
                <a:ext cx="226440" cy="741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BD648DEE-09AA-48B7-82AC-AAAF939ECDC9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7453893" y="5231587"/>
                  <a:ext cx="2350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9190ADE-66C5-4C72-8DC0-6FC29D0FB01D}"/>
                    </a:ext>
                  </a:extLst>
                </p14:cNvPr>
                <p14:cNvContentPartPr/>
                <p14:nvPr/>
              </p14:nvContentPartPr>
              <p14:xfrm>
                <a:off x="7791933" y="5140147"/>
                <a:ext cx="437400" cy="16704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9190ADE-66C5-4C72-8DC0-6FC29D0FB01D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7787613" y="5135827"/>
                  <a:ext cx="446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882FA463-02A1-4090-A164-9354B4B6D314}"/>
                    </a:ext>
                  </a:extLst>
                </p14:cNvPr>
                <p14:cNvContentPartPr/>
                <p14:nvPr/>
              </p14:nvContentPartPr>
              <p14:xfrm>
                <a:off x="1634493" y="5832067"/>
                <a:ext cx="163440" cy="288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882FA463-02A1-4090-A164-9354B4B6D31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630173" y="5827747"/>
                  <a:ext cx="1720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02AEC054-10F7-48C3-97ED-8C7D637F58C2}"/>
                    </a:ext>
                  </a:extLst>
                </p14:cNvPr>
                <p14:cNvContentPartPr/>
                <p14:nvPr/>
              </p14:nvContentPartPr>
              <p14:xfrm>
                <a:off x="1680573" y="5861227"/>
                <a:ext cx="169560" cy="1440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02AEC054-10F7-48C3-97ED-8C7D637F58C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676253" y="5856907"/>
                  <a:ext cx="178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C346DAC6-2C49-4D19-8364-8BF3CAD860C7}"/>
                    </a:ext>
                  </a:extLst>
                </p14:cNvPr>
                <p14:cNvContentPartPr/>
                <p14:nvPr/>
              </p14:nvContentPartPr>
              <p14:xfrm>
                <a:off x="1902693" y="5760787"/>
                <a:ext cx="18000" cy="11952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C346DAC6-2C49-4D19-8364-8BF3CAD860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898373" y="5756467"/>
                  <a:ext cx="266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7FF9163-8D29-4361-957C-640FADD591D2}"/>
                    </a:ext>
                  </a:extLst>
                </p14:cNvPr>
                <p14:cNvContentPartPr/>
                <p14:nvPr/>
              </p14:nvContentPartPr>
              <p14:xfrm>
                <a:off x="2187813" y="5697787"/>
                <a:ext cx="95400" cy="244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7FF9163-8D29-4361-957C-640FADD591D2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2183493" y="5693467"/>
                  <a:ext cx="104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19D0BA5-A7B9-40E8-BE05-C4EDF04B4B2C}"/>
                    </a:ext>
                  </a:extLst>
                </p14:cNvPr>
                <p14:cNvContentPartPr/>
                <p14:nvPr/>
              </p14:nvContentPartPr>
              <p14:xfrm>
                <a:off x="2283213" y="5751427"/>
                <a:ext cx="131400" cy="9720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19D0BA5-A7B9-40E8-BE05-C4EDF04B4B2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2278893" y="5747107"/>
                  <a:ext cx="1400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4F4091E-767B-4FB5-BCDD-5458D5B568CA}"/>
                    </a:ext>
                  </a:extLst>
                </p14:cNvPr>
                <p14:cNvContentPartPr/>
                <p14:nvPr/>
              </p14:nvContentPartPr>
              <p14:xfrm>
                <a:off x="2623773" y="5692387"/>
                <a:ext cx="203040" cy="16524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4F4091E-767B-4FB5-BCDD-5458D5B568CA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2619453" y="5688067"/>
                  <a:ext cx="211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528E3F6-DC0D-42A8-914D-6D8BADF33267}"/>
                    </a:ext>
                  </a:extLst>
                </p14:cNvPr>
                <p14:cNvContentPartPr/>
                <p14:nvPr/>
              </p14:nvContentPartPr>
              <p14:xfrm>
                <a:off x="3015093" y="5669347"/>
                <a:ext cx="306720" cy="168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528E3F6-DC0D-42A8-914D-6D8BADF3326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3010413" y="5665027"/>
                  <a:ext cx="315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5388097-F521-4644-8920-5A26723AE8EF}"/>
                    </a:ext>
                  </a:extLst>
                </p14:cNvPr>
                <p14:cNvContentPartPr/>
                <p14:nvPr/>
              </p14:nvContentPartPr>
              <p14:xfrm>
                <a:off x="3278973" y="5646667"/>
                <a:ext cx="59400" cy="40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5388097-F521-4644-8920-5A26723AE8E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3274653" y="5642347"/>
                  <a:ext cx="68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75A2DE3B-F94E-4D5B-A2DB-71076378D214}"/>
                    </a:ext>
                  </a:extLst>
                </p14:cNvPr>
                <p14:cNvContentPartPr/>
                <p14:nvPr/>
              </p14:nvContentPartPr>
              <p14:xfrm>
                <a:off x="3314253" y="5683747"/>
                <a:ext cx="176760" cy="1206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75A2DE3B-F94E-4D5B-A2DB-71076378D214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3309933" y="5679427"/>
                  <a:ext cx="185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95DF33A7-98E3-4158-90BA-1AB0F3358B03}"/>
                    </a:ext>
                  </a:extLst>
                </p14:cNvPr>
                <p14:cNvContentPartPr/>
                <p14:nvPr/>
              </p14:nvContentPartPr>
              <p14:xfrm>
                <a:off x="4221093" y="5677987"/>
                <a:ext cx="87120" cy="96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95DF33A7-98E3-4158-90BA-1AB0F3358B0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4216773" y="5673667"/>
                  <a:ext cx="957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755119C-1F45-443A-89FE-F99EAD846EEE}"/>
                    </a:ext>
                  </a:extLst>
                </p14:cNvPr>
                <p14:cNvContentPartPr/>
                <p14:nvPr/>
              </p14:nvContentPartPr>
              <p14:xfrm>
                <a:off x="5099853" y="5713627"/>
                <a:ext cx="137880" cy="543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755119C-1F45-443A-89FE-F99EAD846EEE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095533" y="5709307"/>
                  <a:ext cx="146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66F4EB4-1E24-4D5F-991C-7BF196651CE8}"/>
                    </a:ext>
                  </a:extLst>
                </p14:cNvPr>
                <p14:cNvContentPartPr/>
                <p14:nvPr/>
              </p14:nvContentPartPr>
              <p14:xfrm>
                <a:off x="5561013" y="5646667"/>
                <a:ext cx="106200" cy="12204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66F4EB4-1E24-4D5F-991C-7BF196651CE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56693" y="5642347"/>
                  <a:ext cx="114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DDC51F4-1BDC-4836-9407-E5DA62BF2C9F}"/>
                    </a:ext>
                  </a:extLst>
                </p14:cNvPr>
                <p14:cNvContentPartPr/>
                <p14:nvPr/>
              </p14:nvContentPartPr>
              <p14:xfrm>
                <a:off x="5698533" y="5636587"/>
                <a:ext cx="101520" cy="1396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DDC51F4-1BDC-4836-9407-E5DA62BF2C9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694213" y="5632267"/>
                  <a:ext cx="110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8BFD0A5-A1B8-49CB-B4C4-67CD6B604A44}"/>
                    </a:ext>
                  </a:extLst>
                </p14:cNvPr>
                <p14:cNvContentPartPr/>
                <p14:nvPr/>
              </p14:nvContentPartPr>
              <p14:xfrm>
                <a:off x="5835333" y="5634787"/>
                <a:ext cx="126360" cy="13428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8BFD0A5-A1B8-49CB-B4C4-67CD6B604A44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831013" y="5630467"/>
                  <a:ext cx="1350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680752FE-0916-4609-8678-E90C4698A626}"/>
                    </a:ext>
                  </a:extLst>
                </p14:cNvPr>
                <p14:cNvContentPartPr/>
                <p14:nvPr/>
              </p14:nvContentPartPr>
              <p14:xfrm>
                <a:off x="6839373" y="5533627"/>
                <a:ext cx="132120" cy="9432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680752FE-0916-4609-8678-E90C4698A626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6835053" y="5529307"/>
                  <a:ext cx="140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FD4AFBB5-4234-4081-8FDA-06CAD0970799}"/>
                    </a:ext>
                  </a:extLst>
                </p14:cNvPr>
                <p14:cNvContentPartPr/>
                <p14:nvPr/>
              </p14:nvContentPartPr>
              <p14:xfrm>
                <a:off x="4531773" y="5947267"/>
                <a:ext cx="13680" cy="295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FD4AFBB5-4234-4081-8FDA-06CAD097079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4527453" y="5942947"/>
                  <a:ext cx="22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70D8555-6370-47D3-8C94-A1761F44D41B}"/>
                    </a:ext>
                  </a:extLst>
                </p14:cNvPr>
                <p14:cNvContentPartPr/>
                <p14:nvPr/>
              </p14:nvContentPartPr>
              <p14:xfrm>
                <a:off x="4566333" y="6082627"/>
                <a:ext cx="44640" cy="8028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70D8555-6370-47D3-8C94-A1761F44D41B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4562013" y="6078307"/>
                  <a:ext cx="53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DB41D95-9A95-4DBC-B033-7DF63DA3F762}"/>
                    </a:ext>
                  </a:extLst>
                </p14:cNvPr>
                <p14:cNvContentPartPr/>
                <p14:nvPr/>
              </p14:nvContentPartPr>
              <p14:xfrm>
                <a:off x="1605333" y="6157507"/>
                <a:ext cx="157320" cy="82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DB41D95-9A95-4DBC-B033-7DF63DA3F76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1601013" y="6153187"/>
                  <a:ext cx="1659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00277CB-6B92-41F3-A206-31C8F9A6E9B5}"/>
                    </a:ext>
                  </a:extLst>
                </p14:cNvPr>
                <p14:cNvContentPartPr/>
                <p14:nvPr/>
              </p14:nvContentPartPr>
              <p14:xfrm>
                <a:off x="1624053" y="6189907"/>
                <a:ext cx="155520" cy="2628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00277CB-6B92-41F3-A206-31C8F9A6E9B5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619733" y="6185587"/>
                  <a:ext cx="164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74C1E81B-1A53-4001-9E43-C0D939FACB30}"/>
                    </a:ext>
                  </a:extLst>
                </p14:cNvPr>
                <p14:cNvContentPartPr/>
                <p14:nvPr/>
              </p14:nvContentPartPr>
              <p14:xfrm>
                <a:off x="1794693" y="6103147"/>
                <a:ext cx="109080" cy="15372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74C1E81B-1A53-4001-9E43-C0D939FACB30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790373" y="6098827"/>
                  <a:ext cx="1177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D760DA17-98FE-46EF-8D71-8958669DA60A}"/>
                    </a:ext>
                  </a:extLst>
                </p14:cNvPr>
                <p14:cNvContentPartPr/>
                <p14:nvPr/>
              </p14:nvContentPartPr>
              <p14:xfrm>
                <a:off x="2070093" y="6134107"/>
                <a:ext cx="106200" cy="9180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D760DA17-98FE-46EF-8D71-8958669DA60A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2065773" y="6129787"/>
                  <a:ext cx="114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61B9457-02E7-414C-A8E0-2B82B196BCF5}"/>
                    </a:ext>
                  </a:extLst>
                </p14:cNvPr>
                <p14:cNvContentPartPr/>
                <p14:nvPr/>
              </p14:nvContentPartPr>
              <p14:xfrm>
                <a:off x="2209053" y="6110707"/>
                <a:ext cx="244440" cy="8172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61B9457-02E7-414C-A8E0-2B82B196BCF5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2204733" y="6106387"/>
                  <a:ext cx="2530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E9D54734-9DEE-4EE9-9FA8-64DF1915E225}"/>
                    </a:ext>
                  </a:extLst>
                </p14:cNvPr>
                <p14:cNvContentPartPr/>
                <p14:nvPr/>
              </p14:nvContentPartPr>
              <p14:xfrm>
                <a:off x="2510013" y="6107827"/>
                <a:ext cx="100800" cy="8820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E9D54734-9DEE-4EE9-9FA8-64DF1915E225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2505693" y="6103507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665D59AF-156E-4E74-ABA3-914410641C87}"/>
                    </a:ext>
                  </a:extLst>
                </p14:cNvPr>
                <p14:cNvContentPartPr/>
                <p14:nvPr/>
              </p14:nvContentPartPr>
              <p14:xfrm>
                <a:off x="2648973" y="6046627"/>
                <a:ext cx="99360" cy="13104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665D59AF-156E-4E74-ABA3-914410641C87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2644653" y="6042307"/>
                  <a:ext cx="1080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CEDB515F-9CB1-4362-A0CC-778C5B7E2B1D}"/>
                    </a:ext>
                  </a:extLst>
                </p14:cNvPr>
                <p14:cNvContentPartPr/>
                <p14:nvPr/>
              </p14:nvContentPartPr>
              <p14:xfrm>
                <a:off x="2899533" y="6089467"/>
                <a:ext cx="110160" cy="759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CEDB515F-9CB1-4362-A0CC-778C5B7E2B1D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2895213" y="6085147"/>
                  <a:ext cx="1188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EF72363-4F64-4073-A01B-D7A2A93E1AE3}"/>
                    </a:ext>
                  </a:extLst>
                </p14:cNvPr>
                <p14:cNvContentPartPr/>
                <p14:nvPr/>
              </p14:nvContentPartPr>
              <p14:xfrm>
                <a:off x="3051813" y="6094867"/>
                <a:ext cx="361080" cy="4356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EF72363-4F64-4073-A01B-D7A2A93E1AE3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3047493" y="6090547"/>
                  <a:ext cx="369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D51DF67-E1F4-40B0-A27E-29270571489B}"/>
                    </a:ext>
                  </a:extLst>
                </p14:cNvPr>
                <p14:cNvContentPartPr/>
                <p14:nvPr/>
              </p14:nvContentPartPr>
              <p14:xfrm>
                <a:off x="3416133" y="6120067"/>
                <a:ext cx="360" cy="3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D51DF67-E1F4-40B0-A27E-29270571489B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411813" y="6115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4984117D-A96E-4665-8C8D-929920DAA48D}"/>
                    </a:ext>
                  </a:extLst>
                </p14:cNvPr>
                <p14:cNvContentPartPr/>
                <p14:nvPr/>
              </p14:nvContentPartPr>
              <p14:xfrm>
                <a:off x="3442773" y="5998387"/>
                <a:ext cx="68040" cy="1278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4984117D-A96E-4665-8C8D-929920DAA48D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438453" y="5994067"/>
                  <a:ext cx="76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C0FA9C8E-6E79-4B09-804B-DD157D9000BA}"/>
                    </a:ext>
                  </a:extLst>
                </p14:cNvPr>
                <p14:cNvContentPartPr/>
                <p14:nvPr/>
              </p14:nvContentPartPr>
              <p14:xfrm>
                <a:off x="3555093" y="6038707"/>
                <a:ext cx="156240" cy="4536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C0FA9C8E-6E79-4B09-804B-DD157D9000B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550773" y="6034387"/>
                  <a:ext cx="164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45D8F63-055F-447A-889B-E55A066CC9D8}"/>
                    </a:ext>
                  </a:extLst>
                </p14:cNvPr>
                <p14:cNvContentPartPr/>
                <p14:nvPr/>
              </p14:nvContentPartPr>
              <p14:xfrm>
                <a:off x="3868653" y="5990467"/>
                <a:ext cx="172800" cy="2008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45D8F63-055F-447A-889B-E55A066CC9D8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864333" y="5986147"/>
                  <a:ext cx="18144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11A20A3-8E36-40A7-9BDB-99D7A6840FC6}"/>
                    </a:ext>
                  </a:extLst>
                </p14:cNvPr>
                <p14:cNvContentPartPr/>
                <p14:nvPr/>
              </p14:nvContentPartPr>
              <p14:xfrm>
                <a:off x="4185453" y="6031867"/>
                <a:ext cx="122400" cy="1681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11A20A3-8E36-40A7-9BDB-99D7A6840FC6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4181133" y="6027547"/>
                  <a:ext cx="131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C0EFC93C-AF4B-43DA-A517-DB78FC762CF2}"/>
                    </a:ext>
                  </a:extLst>
                </p14:cNvPr>
                <p14:cNvContentPartPr/>
                <p14:nvPr/>
              </p14:nvContentPartPr>
              <p14:xfrm>
                <a:off x="4331973" y="6041587"/>
                <a:ext cx="138600" cy="583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C0EFC93C-AF4B-43DA-A517-DB78FC762CF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4327653" y="6037267"/>
                  <a:ext cx="14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1A2190B1-8936-4370-92C3-8B09807329C8}"/>
                    </a:ext>
                  </a:extLst>
                </p14:cNvPr>
                <p14:cNvContentPartPr/>
                <p14:nvPr/>
              </p14:nvContentPartPr>
              <p14:xfrm>
                <a:off x="4441773" y="6050227"/>
                <a:ext cx="122400" cy="8424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1A2190B1-8936-4370-92C3-8B09807329C8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4437453" y="6045907"/>
                  <a:ext cx="131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1F3C2279-203F-4129-B693-A8CD6F0A9C8B}"/>
                    </a:ext>
                  </a:extLst>
                </p14:cNvPr>
                <p14:cNvContentPartPr/>
                <p14:nvPr/>
              </p14:nvContentPartPr>
              <p14:xfrm>
                <a:off x="4560933" y="6015667"/>
                <a:ext cx="99360" cy="1047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1F3C2279-203F-4129-B693-A8CD6F0A9C8B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4556613" y="6010987"/>
                  <a:ext cx="108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4CFFE3B3-334F-4013-964F-7225828FDD49}"/>
                    </a:ext>
                  </a:extLst>
                </p14:cNvPr>
                <p14:cNvContentPartPr/>
                <p14:nvPr/>
              </p14:nvContentPartPr>
              <p14:xfrm>
                <a:off x="4680453" y="5924587"/>
                <a:ext cx="54720" cy="1767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4CFFE3B3-334F-4013-964F-7225828FDD49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4676133" y="5920267"/>
                  <a:ext cx="633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2899042-AA50-4526-9736-1BE4982E01AF}"/>
                    </a:ext>
                  </a:extLst>
                </p14:cNvPr>
                <p14:cNvContentPartPr/>
                <p14:nvPr/>
              </p14:nvContentPartPr>
              <p14:xfrm>
                <a:off x="4735533" y="5949067"/>
                <a:ext cx="89640" cy="1414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2899042-AA50-4526-9736-1BE4982E01AF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731213" y="5944747"/>
                  <a:ext cx="982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85A7340-848E-49E3-A3DF-615A9177EAD6}"/>
                    </a:ext>
                  </a:extLst>
                </p14:cNvPr>
                <p14:cNvContentPartPr/>
                <p14:nvPr/>
              </p14:nvContentPartPr>
              <p14:xfrm>
                <a:off x="4872333" y="6017827"/>
                <a:ext cx="8640" cy="5184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85A7340-848E-49E3-A3DF-615A9177EAD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868013" y="6013507"/>
                  <a:ext cx="172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BB422FF-A21C-4DAC-8FFB-F992AB8F1AF7}"/>
                    </a:ext>
                  </a:extLst>
                </p14:cNvPr>
                <p14:cNvContentPartPr/>
                <p14:nvPr/>
              </p14:nvContentPartPr>
              <p14:xfrm>
                <a:off x="4955133" y="5940067"/>
                <a:ext cx="116280" cy="12888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BB422FF-A21C-4DAC-8FFB-F992AB8F1AF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950813" y="5935747"/>
                  <a:ext cx="124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6511244F-0015-4907-854F-84E27F76065C}"/>
                    </a:ext>
                  </a:extLst>
                </p14:cNvPr>
                <p14:cNvContentPartPr/>
                <p14:nvPr/>
              </p14:nvContentPartPr>
              <p14:xfrm>
                <a:off x="5100573" y="5932867"/>
                <a:ext cx="221400" cy="11916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6511244F-0015-4907-854F-84E27F76065C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5096253" y="5928547"/>
                  <a:ext cx="230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679304C9-9896-4E33-B092-D6B32663ED0D}"/>
                    </a:ext>
                  </a:extLst>
                </p14:cNvPr>
                <p14:cNvContentPartPr/>
                <p14:nvPr/>
              </p14:nvContentPartPr>
              <p14:xfrm>
                <a:off x="5275893" y="5905147"/>
                <a:ext cx="44640" cy="4104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679304C9-9896-4E33-B092-D6B32663ED0D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5271573" y="5900827"/>
                  <a:ext cx="532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E7EB3C31-E48B-4CE6-BE6B-D61695E5E2CE}"/>
                    </a:ext>
                  </a:extLst>
                </p14:cNvPr>
                <p14:cNvContentPartPr/>
                <p14:nvPr/>
              </p14:nvContentPartPr>
              <p14:xfrm>
                <a:off x="5342493" y="5960947"/>
                <a:ext cx="63720" cy="7956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E7EB3C31-E48B-4CE6-BE6B-D61695E5E2C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5338173" y="5956627"/>
                  <a:ext cx="723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ED774D2-F1F1-494B-AC84-B6F85FC81BFE}"/>
                    </a:ext>
                  </a:extLst>
                </p14:cNvPr>
                <p14:cNvContentPartPr/>
                <p14:nvPr/>
              </p14:nvContentPartPr>
              <p14:xfrm>
                <a:off x="5585853" y="5943667"/>
                <a:ext cx="156600" cy="6912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ED774D2-F1F1-494B-AC84-B6F85FC81BFE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5581533" y="5939347"/>
                  <a:ext cx="16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C5C94C14-EB53-46E0-8DAA-600CA5640BE7}"/>
                    </a:ext>
                  </a:extLst>
                </p14:cNvPr>
                <p14:cNvContentPartPr/>
                <p14:nvPr/>
              </p14:nvContentPartPr>
              <p14:xfrm>
                <a:off x="5734533" y="5888947"/>
                <a:ext cx="232920" cy="12456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C5C94C14-EB53-46E0-8DAA-600CA5640BE7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5730213" y="5884627"/>
                  <a:ext cx="2415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F802E030-3681-4E10-854E-AA8547D4FC20}"/>
                    </a:ext>
                  </a:extLst>
                </p14:cNvPr>
                <p14:cNvContentPartPr/>
                <p14:nvPr/>
              </p14:nvContentPartPr>
              <p14:xfrm>
                <a:off x="6156093" y="5851507"/>
                <a:ext cx="122040" cy="11844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F802E030-3681-4E10-854E-AA8547D4FC20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6151773" y="5847187"/>
                  <a:ext cx="130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914F4F5-7284-4075-9137-439C11A46F0F}"/>
                    </a:ext>
                  </a:extLst>
                </p14:cNvPr>
                <p14:cNvContentPartPr/>
                <p14:nvPr/>
              </p14:nvContentPartPr>
              <p14:xfrm>
                <a:off x="6281733" y="5865547"/>
                <a:ext cx="552960" cy="218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914F4F5-7284-4075-9137-439C11A46F0F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6277413" y="5861227"/>
                  <a:ext cx="5616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D8F9DA87-6674-49DA-A520-7AADE39BA191}"/>
                    </a:ext>
                  </a:extLst>
                </p14:cNvPr>
                <p14:cNvContentPartPr/>
                <p14:nvPr/>
              </p14:nvContentPartPr>
              <p14:xfrm>
                <a:off x="6765573" y="5752507"/>
                <a:ext cx="6840" cy="216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D8F9DA87-6674-49DA-A520-7AADE39BA19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6761253" y="5748187"/>
                  <a:ext cx="154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364DF2C-1EE3-41FA-A756-D7290D252DFF}"/>
                    </a:ext>
                  </a:extLst>
                </p14:cNvPr>
                <p14:cNvContentPartPr/>
                <p14:nvPr/>
              </p14:nvContentPartPr>
              <p14:xfrm>
                <a:off x="7039533" y="5822347"/>
                <a:ext cx="95760" cy="1238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364DF2C-1EE3-41FA-A756-D7290D252DFF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035213" y="5818027"/>
                  <a:ext cx="104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FF5ADB8E-FB42-4749-8356-6A3475B0653A}"/>
                    </a:ext>
                  </a:extLst>
                </p14:cNvPr>
                <p14:cNvContentPartPr/>
                <p14:nvPr/>
              </p14:nvContentPartPr>
              <p14:xfrm>
                <a:off x="7173453" y="5868427"/>
                <a:ext cx="210600" cy="6732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FF5ADB8E-FB42-4749-8356-6A3475B0653A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7169133" y="5864107"/>
                  <a:ext cx="219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998BC96-322D-4463-8BB7-9FD8EE1BE6B5}"/>
                    </a:ext>
                  </a:extLst>
                </p14:cNvPr>
                <p14:cNvContentPartPr/>
                <p14:nvPr/>
              </p14:nvContentPartPr>
              <p14:xfrm>
                <a:off x="7388373" y="5765107"/>
                <a:ext cx="230760" cy="16992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998BC96-322D-4463-8BB7-9FD8EE1BE6B5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7384053" y="5760787"/>
                  <a:ext cx="239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6DDDC79-1334-4044-913C-6D940476D1D7}"/>
                    </a:ext>
                  </a:extLst>
                </p14:cNvPr>
                <p14:cNvContentPartPr/>
                <p14:nvPr/>
              </p14:nvContentPartPr>
              <p14:xfrm>
                <a:off x="7419693" y="5686987"/>
                <a:ext cx="34920" cy="3996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6DDDC79-1334-4044-913C-6D940476D1D7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7415373" y="5682667"/>
                  <a:ext cx="43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95DCA926-1A69-4D5D-B003-6D420A4FB2F1}"/>
                    </a:ext>
                  </a:extLst>
                </p14:cNvPr>
                <p14:cNvContentPartPr/>
                <p14:nvPr/>
              </p14:nvContentPartPr>
              <p14:xfrm>
                <a:off x="7657293" y="5838187"/>
                <a:ext cx="113040" cy="568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95DCA926-1A69-4D5D-B003-6D420A4FB2F1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7652973" y="5833867"/>
                  <a:ext cx="1216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0DEF86DD-7716-440C-8821-D65A68D4360D}"/>
                    </a:ext>
                  </a:extLst>
                </p14:cNvPr>
                <p14:cNvContentPartPr/>
                <p14:nvPr/>
              </p14:nvContentPartPr>
              <p14:xfrm>
                <a:off x="7818213" y="5771947"/>
                <a:ext cx="57240" cy="8136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0DEF86DD-7716-440C-8821-D65A68D4360D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7813893" y="5767627"/>
                  <a:ext cx="65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D12337D-45E3-4682-A1B5-26793AB1790B}"/>
                    </a:ext>
                  </a:extLst>
                </p14:cNvPr>
                <p14:cNvContentPartPr/>
                <p14:nvPr/>
              </p14:nvContentPartPr>
              <p14:xfrm>
                <a:off x="7661613" y="5753587"/>
                <a:ext cx="188280" cy="12744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D12337D-45E3-4682-A1B5-26793AB1790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7657293" y="5749267"/>
                  <a:ext cx="1969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4724534-1EF8-41B0-95FD-BAEB08FF3E11}"/>
                    </a:ext>
                  </a:extLst>
                </p14:cNvPr>
                <p14:cNvContentPartPr/>
                <p14:nvPr/>
              </p14:nvContentPartPr>
              <p14:xfrm>
                <a:off x="7857813" y="5801467"/>
                <a:ext cx="190080" cy="1933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4724534-1EF8-41B0-95FD-BAEB08FF3E11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7853493" y="5797147"/>
                  <a:ext cx="198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8D29AB65-15CF-492B-BE6C-6B22A7C01CEF}"/>
                    </a:ext>
                  </a:extLst>
                </p14:cNvPr>
                <p14:cNvContentPartPr/>
                <p14:nvPr/>
              </p14:nvContentPartPr>
              <p14:xfrm>
                <a:off x="8139333" y="5688787"/>
                <a:ext cx="316080" cy="16956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8D29AB65-15CF-492B-BE6C-6B22A7C01CE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8135013" y="5684467"/>
                  <a:ext cx="3247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A2892821-847B-4B26-B228-99FF2036EE69}"/>
                    </a:ext>
                  </a:extLst>
                </p14:cNvPr>
                <p14:cNvContentPartPr/>
                <p14:nvPr/>
              </p14:nvContentPartPr>
              <p14:xfrm>
                <a:off x="2067213" y="6310147"/>
                <a:ext cx="250200" cy="11016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A2892821-847B-4B26-B228-99FF2036EE69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062893" y="6305827"/>
                  <a:ext cx="258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30398F12-4D04-433E-9C31-BA16770BF9CA}"/>
                    </a:ext>
                  </a:extLst>
                </p14:cNvPr>
                <p14:cNvContentPartPr/>
                <p14:nvPr/>
              </p14:nvContentPartPr>
              <p14:xfrm>
                <a:off x="2378973" y="6340027"/>
                <a:ext cx="134280" cy="7344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30398F12-4D04-433E-9C31-BA16770BF9CA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374653" y="6335707"/>
                  <a:ext cx="142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73EA2A83-E3A0-4C1E-8102-B563838D2DB2}"/>
                    </a:ext>
                  </a:extLst>
                </p14:cNvPr>
                <p14:cNvContentPartPr/>
                <p14:nvPr/>
              </p14:nvContentPartPr>
              <p14:xfrm>
                <a:off x="2546373" y="6336787"/>
                <a:ext cx="344160" cy="5904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73EA2A83-E3A0-4C1E-8102-B563838D2DB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542053" y="6332467"/>
                  <a:ext cx="3528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7A441C06-26F0-404D-86AA-6AAAB99B728C}"/>
                    </a:ext>
                  </a:extLst>
                </p14:cNvPr>
                <p14:cNvContentPartPr/>
                <p14:nvPr/>
              </p14:nvContentPartPr>
              <p14:xfrm>
                <a:off x="2952453" y="6334267"/>
                <a:ext cx="123480" cy="770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7A441C06-26F0-404D-86AA-6AAAB99B728C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948133" y="6329947"/>
                  <a:ext cx="13212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08A98D09-345D-4311-A024-BE34F63B6A0D}"/>
                    </a:ext>
                  </a:extLst>
                </p14:cNvPr>
                <p14:cNvContentPartPr/>
                <p14:nvPr/>
              </p14:nvContentPartPr>
              <p14:xfrm>
                <a:off x="3294813" y="6294667"/>
                <a:ext cx="157320" cy="1148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08A98D09-345D-4311-A024-BE34F63B6A0D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290493" y="6290347"/>
                  <a:ext cx="165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5C71293D-0F5C-4565-BDC8-C68B922C8EC7}"/>
                    </a:ext>
                  </a:extLst>
                </p14:cNvPr>
                <p14:cNvContentPartPr/>
                <p14:nvPr/>
              </p14:nvContentPartPr>
              <p14:xfrm>
                <a:off x="3455013" y="6318067"/>
                <a:ext cx="264600" cy="219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5C71293D-0F5C-4565-BDC8-C68B922C8EC7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450693" y="6313747"/>
                  <a:ext cx="2732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5812C3B-4992-400F-AF7D-A9C147A90065}"/>
                    </a:ext>
                  </a:extLst>
                </p14:cNvPr>
                <p14:cNvContentPartPr/>
                <p14:nvPr/>
              </p14:nvContentPartPr>
              <p14:xfrm>
                <a:off x="4085373" y="6342187"/>
                <a:ext cx="5760" cy="507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5812C3B-4992-400F-AF7D-A9C147A90065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4081053" y="6337867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CDCBFD3D-E33C-4002-9B28-BCDA0DE31651}"/>
                    </a:ext>
                  </a:extLst>
                </p14:cNvPr>
                <p14:cNvContentPartPr/>
                <p14:nvPr/>
              </p14:nvContentPartPr>
              <p14:xfrm>
                <a:off x="4102293" y="6292507"/>
                <a:ext cx="74160" cy="115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CDCBFD3D-E33C-4002-9B28-BCDA0DE31651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4097973" y="6288187"/>
                  <a:ext cx="82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D8D9EC97-1A1F-4391-890C-72CC3A278179}"/>
                    </a:ext>
                  </a:extLst>
                </p14:cNvPr>
                <p14:cNvContentPartPr/>
                <p14:nvPr/>
              </p14:nvContentPartPr>
              <p14:xfrm>
                <a:off x="4186893" y="6306907"/>
                <a:ext cx="99720" cy="73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D8D9EC97-1A1F-4391-890C-72CC3A278179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4182573" y="6302587"/>
                  <a:ext cx="108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E765EE39-1A32-40A2-80F9-768A2014AC9B}"/>
                    </a:ext>
                  </a:extLst>
                </p14:cNvPr>
                <p14:cNvContentPartPr/>
                <p14:nvPr/>
              </p14:nvContentPartPr>
              <p14:xfrm>
                <a:off x="4625373" y="6237787"/>
                <a:ext cx="97200" cy="13536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E765EE39-1A32-40A2-80F9-768A2014AC9B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4621053" y="6233467"/>
                  <a:ext cx="1058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906E636D-1FAD-4242-8946-A54FA351C10F}"/>
                    </a:ext>
                  </a:extLst>
                </p14:cNvPr>
                <p14:cNvContentPartPr/>
                <p14:nvPr/>
              </p14:nvContentPartPr>
              <p14:xfrm>
                <a:off x="4783773" y="6258667"/>
                <a:ext cx="86400" cy="1065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906E636D-1FAD-4242-8946-A54FA351C10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4779453" y="6254347"/>
                  <a:ext cx="950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150534D6-F9CD-4B1E-8EF3-A1C8796273B8}"/>
                    </a:ext>
                  </a:extLst>
                </p14:cNvPr>
                <p14:cNvContentPartPr/>
                <p14:nvPr/>
              </p14:nvContentPartPr>
              <p14:xfrm>
                <a:off x="4937133" y="6248947"/>
                <a:ext cx="96120" cy="993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150534D6-F9CD-4B1E-8EF3-A1C8796273B8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4932813" y="6244627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CC67A314-2FD7-4B57-ADD9-3DE0B01F1351}"/>
                    </a:ext>
                  </a:extLst>
                </p14:cNvPr>
                <p14:cNvContentPartPr/>
                <p14:nvPr/>
              </p14:nvContentPartPr>
              <p14:xfrm>
                <a:off x="5016693" y="6234907"/>
                <a:ext cx="113760" cy="6264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CC67A314-2FD7-4B57-ADD9-3DE0B01F1351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5012373" y="6230587"/>
                  <a:ext cx="122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FFC393A-EA51-495C-9CA5-372A3085BD22}"/>
                    </a:ext>
                  </a:extLst>
                </p14:cNvPr>
                <p14:cNvContentPartPr/>
                <p14:nvPr/>
              </p14:nvContentPartPr>
              <p14:xfrm>
                <a:off x="5258973" y="6208267"/>
                <a:ext cx="117000" cy="16308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FFC393A-EA51-495C-9CA5-372A3085BD22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5254653" y="6203947"/>
                  <a:ext cx="125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697F9210-D8BE-44C1-BE28-C20765319DF0}"/>
                    </a:ext>
                  </a:extLst>
                </p14:cNvPr>
                <p14:cNvContentPartPr/>
                <p14:nvPr/>
              </p14:nvContentPartPr>
              <p14:xfrm>
                <a:off x="5413413" y="6244627"/>
                <a:ext cx="77400" cy="11124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697F9210-D8BE-44C1-BE28-C20765319DF0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5409093" y="6240307"/>
                  <a:ext cx="86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96D114C-4BC8-4862-921E-38B4930005CA}"/>
                    </a:ext>
                  </a:extLst>
                </p14:cNvPr>
                <p14:cNvContentPartPr/>
                <p14:nvPr/>
              </p14:nvContentPartPr>
              <p14:xfrm>
                <a:off x="5534373" y="6231307"/>
                <a:ext cx="103320" cy="108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96D114C-4BC8-4862-921E-38B4930005CA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5530053" y="6226987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150B894-9B87-4389-9B17-CD702DE2C2AE}"/>
                    </a:ext>
                  </a:extLst>
                </p14:cNvPr>
                <p14:cNvContentPartPr/>
                <p14:nvPr/>
              </p14:nvContentPartPr>
              <p14:xfrm>
                <a:off x="5737053" y="6273427"/>
                <a:ext cx="51120" cy="2448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150B894-9B87-4389-9B17-CD702DE2C2AE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5732733" y="6269107"/>
                  <a:ext cx="59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6E7FE5F-8541-4CB5-B100-C2F7C8C55EB1}"/>
                    </a:ext>
                  </a:extLst>
                </p14:cNvPr>
                <p14:cNvContentPartPr/>
                <p14:nvPr/>
              </p14:nvContentPartPr>
              <p14:xfrm>
                <a:off x="5837853" y="6212227"/>
                <a:ext cx="107280" cy="13536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6E7FE5F-8541-4CB5-B100-C2F7C8C55EB1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5833533" y="6207907"/>
                  <a:ext cx="11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482032EA-5BEB-41CA-887B-7F72FA81E4CC}"/>
                    </a:ext>
                  </a:extLst>
                </p14:cNvPr>
                <p14:cNvContentPartPr/>
                <p14:nvPr/>
              </p14:nvContentPartPr>
              <p14:xfrm>
                <a:off x="5983653" y="6185587"/>
                <a:ext cx="115200" cy="15300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482032EA-5BEB-41CA-887B-7F72FA81E4CC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5979333" y="6181267"/>
                  <a:ext cx="1238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43BCA64-86C1-4FBC-9940-87499930C406}"/>
                    </a:ext>
                  </a:extLst>
                </p14:cNvPr>
                <p14:cNvContentPartPr/>
                <p14:nvPr/>
              </p14:nvContentPartPr>
              <p14:xfrm>
                <a:off x="6163293" y="6168667"/>
                <a:ext cx="90360" cy="1368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43BCA64-86C1-4FBC-9940-87499930C406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6158973" y="6164347"/>
                  <a:ext cx="990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ED858FCF-C916-414C-9A9B-64480C00486E}"/>
                    </a:ext>
                  </a:extLst>
                </p14:cNvPr>
                <p14:cNvContentPartPr/>
                <p14:nvPr/>
              </p14:nvContentPartPr>
              <p14:xfrm>
                <a:off x="6366693" y="6255427"/>
                <a:ext cx="57960" cy="241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ED858FCF-C916-414C-9A9B-64480C00486E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6362373" y="6251107"/>
                  <a:ext cx="666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062302B-0275-48CC-92D4-4B8671C8B50C}"/>
                    </a:ext>
                  </a:extLst>
                </p14:cNvPr>
                <p14:cNvContentPartPr/>
                <p14:nvPr/>
              </p14:nvContentPartPr>
              <p14:xfrm>
                <a:off x="6478293" y="6243907"/>
                <a:ext cx="156960" cy="428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062302B-0275-48CC-92D4-4B8671C8B50C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6473973" y="6239587"/>
                  <a:ext cx="1656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A0FBC41C-6D2D-4864-89A4-6E285D09BA31}"/>
                    </a:ext>
                  </a:extLst>
                </p14:cNvPr>
                <p14:cNvContentPartPr/>
                <p14:nvPr/>
              </p14:nvContentPartPr>
              <p14:xfrm>
                <a:off x="6960693" y="6152827"/>
                <a:ext cx="134280" cy="1368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A0FBC41C-6D2D-4864-89A4-6E285D09BA31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6956373" y="6148507"/>
                  <a:ext cx="142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BAC0748E-3A01-4483-9E14-B8244C343905}"/>
                    </a:ext>
                  </a:extLst>
                </p14:cNvPr>
                <p14:cNvContentPartPr/>
                <p14:nvPr/>
              </p14:nvContentPartPr>
              <p14:xfrm>
                <a:off x="7179573" y="6143827"/>
                <a:ext cx="94680" cy="1339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BAC0748E-3A01-4483-9E14-B8244C343905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7175253" y="6139507"/>
                  <a:ext cx="103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53EA6C7E-3DC9-4ABE-BCA3-642ED4A10826}"/>
                    </a:ext>
                  </a:extLst>
                </p14:cNvPr>
                <p14:cNvContentPartPr/>
                <p14:nvPr/>
              </p14:nvContentPartPr>
              <p14:xfrm>
                <a:off x="7303413" y="6128707"/>
                <a:ext cx="97560" cy="1184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53EA6C7E-3DC9-4ABE-BCA3-642ED4A10826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7299093" y="6124387"/>
                  <a:ext cx="106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243A3243-C646-4FB1-A594-CC3A03648344}"/>
                    </a:ext>
                  </a:extLst>
                </p14:cNvPr>
                <p14:cNvContentPartPr/>
                <p14:nvPr/>
              </p14:nvContentPartPr>
              <p14:xfrm>
                <a:off x="7367133" y="6112867"/>
                <a:ext cx="230400" cy="8100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243A3243-C646-4FB1-A594-CC3A03648344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7362813" y="6108547"/>
                  <a:ext cx="23904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7B9BE6AF-A0A2-445F-B8FD-9B67EBCD4064}"/>
                    </a:ext>
                  </a:extLst>
                </p14:cNvPr>
                <p14:cNvContentPartPr/>
                <p14:nvPr/>
              </p14:nvContentPartPr>
              <p14:xfrm>
                <a:off x="7669893" y="6136267"/>
                <a:ext cx="112680" cy="6480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7B9BE6AF-A0A2-445F-B8FD-9B67EBCD4064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7665573" y="6131947"/>
                  <a:ext cx="1213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43A5B372-C183-4AAD-BD3A-62D21DB8D4EE}"/>
                    </a:ext>
                  </a:extLst>
                </p14:cNvPr>
                <p14:cNvContentPartPr/>
                <p14:nvPr/>
              </p14:nvContentPartPr>
              <p14:xfrm>
                <a:off x="7800933" y="6038347"/>
                <a:ext cx="89640" cy="19872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43A5B372-C183-4AAD-BD3A-62D21DB8D4EE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7796613" y="6034027"/>
                  <a:ext cx="98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99A6047A-BF4C-4FDD-B243-0622E34DFE8E}"/>
                    </a:ext>
                  </a:extLst>
                </p14:cNvPr>
                <p14:cNvContentPartPr/>
                <p14:nvPr/>
              </p14:nvContentPartPr>
              <p14:xfrm>
                <a:off x="6851613" y="6059947"/>
                <a:ext cx="112680" cy="26208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99A6047A-BF4C-4FDD-B243-0622E34DFE8E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6847293" y="6055627"/>
                  <a:ext cx="121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56888E19-1289-4469-9880-FD281F7B8405}"/>
                    </a:ext>
                  </a:extLst>
                </p14:cNvPr>
                <p14:cNvContentPartPr/>
                <p14:nvPr/>
              </p14:nvContentPartPr>
              <p14:xfrm>
                <a:off x="5516733" y="4599427"/>
                <a:ext cx="743400" cy="11520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56888E19-1289-4469-9880-FD281F7B8405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5512413" y="4595107"/>
                  <a:ext cx="75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E50986FE-4477-47FD-84B8-9943E322C92A}"/>
                    </a:ext>
                  </a:extLst>
                </p14:cNvPr>
                <p14:cNvContentPartPr/>
                <p14:nvPr/>
              </p14:nvContentPartPr>
              <p14:xfrm>
                <a:off x="3301653" y="1412707"/>
                <a:ext cx="2573280" cy="289944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E50986FE-4477-47FD-84B8-9943E322C92A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3297333" y="1408387"/>
                  <a:ext cx="2581920" cy="29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388038CD-A3FB-4C31-8D79-23C33D2F12A9}"/>
                    </a:ext>
                  </a:extLst>
                </p14:cNvPr>
                <p14:cNvContentPartPr/>
                <p14:nvPr/>
              </p14:nvContentPartPr>
              <p14:xfrm>
                <a:off x="3456813" y="1330987"/>
                <a:ext cx="162360" cy="1940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388038CD-A3FB-4C31-8D79-23C33D2F12A9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3452493" y="1326667"/>
                  <a:ext cx="171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0A509E48-9536-4B18-8C0E-88845682941F}"/>
                    </a:ext>
                  </a:extLst>
                </p14:cNvPr>
                <p14:cNvContentPartPr/>
                <p14:nvPr/>
              </p14:nvContentPartPr>
              <p14:xfrm>
                <a:off x="3874053" y="1140187"/>
                <a:ext cx="149400" cy="17604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0A509E48-9536-4B18-8C0E-88845682941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3869733" y="1135867"/>
                  <a:ext cx="158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0B5B57D8-AFC4-4271-A619-D68B27199111}"/>
                    </a:ext>
                  </a:extLst>
                </p14:cNvPr>
                <p14:cNvContentPartPr/>
                <p14:nvPr/>
              </p14:nvContentPartPr>
              <p14:xfrm>
                <a:off x="4040373" y="1170427"/>
                <a:ext cx="88560" cy="11844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0B5B57D8-AFC4-4271-A619-D68B27199111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036053" y="1166107"/>
                  <a:ext cx="97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11B96DA3-E40D-418B-97FB-0A1C07BB6DDB}"/>
                    </a:ext>
                  </a:extLst>
                </p14:cNvPr>
                <p14:cNvContentPartPr/>
                <p14:nvPr/>
              </p14:nvContentPartPr>
              <p14:xfrm>
                <a:off x="4156653" y="1166107"/>
                <a:ext cx="104400" cy="11628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11B96DA3-E40D-418B-97FB-0A1C07BB6DDB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152333" y="1161787"/>
                  <a:ext cx="1130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D900FF06-5830-48B2-A93A-1ED5CB22ECCF}"/>
                    </a:ext>
                  </a:extLst>
                </p14:cNvPr>
                <p14:cNvContentPartPr/>
                <p14:nvPr/>
              </p14:nvContentPartPr>
              <p14:xfrm>
                <a:off x="4213893" y="1144867"/>
                <a:ext cx="82800" cy="57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D900FF06-5830-48B2-A93A-1ED5CB22ECCF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209573" y="1140547"/>
                  <a:ext cx="9144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B9BC3C38-73B8-4DD6-A361-1706DF36E038}"/>
                    </a:ext>
                  </a:extLst>
                </p14:cNvPr>
                <p14:cNvContentPartPr/>
                <p14:nvPr/>
              </p14:nvContentPartPr>
              <p14:xfrm>
                <a:off x="4355733" y="1095187"/>
                <a:ext cx="78840" cy="9468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B9BC3C38-73B8-4DD6-A361-1706DF36E038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4351413" y="1090867"/>
                  <a:ext cx="874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6E8A2338-B2BE-450A-ADD3-DAC231897680}"/>
                    </a:ext>
                  </a:extLst>
                </p14:cNvPr>
                <p14:cNvContentPartPr/>
                <p14:nvPr/>
              </p14:nvContentPartPr>
              <p14:xfrm>
                <a:off x="5372013" y="999067"/>
                <a:ext cx="149040" cy="22284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6E8A2338-B2BE-450A-ADD3-DAC231897680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367693" y="994747"/>
                  <a:ext cx="15768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F9E76D09-9A45-4810-8852-EA4D27DEAB11}"/>
                    </a:ext>
                  </a:extLst>
                </p14:cNvPr>
                <p14:cNvContentPartPr/>
                <p14:nvPr/>
              </p14:nvContentPartPr>
              <p14:xfrm>
                <a:off x="5341413" y="1159627"/>
                <a:ext cx="137160" cy="15984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F9E76D09-9A45-4810-8852-EA4D27DEAB11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337093" y="1155307"/>
                  <a:ext cx="1458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854D9C64-CAFA-4ADC-BA8D-9B24700CD75D}"/>
                    </a:ext>
                  </a:extLst>
                </p14:cNvPr>
                <p14:cNvContentPartPr/>
                <p14:nvPr/>
              </p14:nvContentPartPr>
              <p14:xfrm>
                <a:off x="5578293" y="1255387"/>
                <a:ext cx="129960" cy="16416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854D9C64-CAFA-4ADC-BA8D-9B24700CD75D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573973" y="1251067"/>
                  <a:ext cx="1386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7FC7064B-8B6E-4CA1-B3E3-47D2B3AB7AF0}"/>
                    </a:ext>
                  </a:extLst>
                </p14:cNvPr>
                <p14:cNvContentPartPr/>
                <p14:nvPr/>
              </p14:nvContentPartPr>
              <p14:xfrm>
                <a:off x="5666133" y="1234507"/>
                <a:ext cx="70560" cy="1152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7FC7064B-8B6E-4CA1-B3E3-47D2B3AB7AF0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661813" y="1230187"/>
                  <a:ext cx="79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215B26A3-B05D-4143-9E46-360868CF435D}"/>
                    </a:ext>
                  </a:extLst>
                </p14:cNvPr>
                <p14:cNvContentPartPr/>
                <p14:nvPr/>
              </p14:nvContentPartPr>
              <p14:xfrm>
                <a:off x="5761533" y="1265467"/>
                <a:ext cx="130320" cy="15516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215B26A3-B05D-4143-9E46-360868CF435D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757213" y="1261147"/>
                  <a:ext cx="1389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B1D5B48E-E893-46EA-A1BD-82A965FCF75F}"/>
                    </a:ext>
                  </a:extLst>
                </p14:cNvPr>
                <p14:cNvContentPartPr/>
                <p14:nvPr/>
              </p14:nvContentPartPr>
              <p14:xfrm>
                <a:off x="5967453" y="1276627"/>
                <a:ext cx="99000" cy="11592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B1D5B48E-E893-46EA-A1BD-82A965FCF75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963133" y="1272307"/>
                  <a:ext cx="107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9D8B7459-AE05-49E9-A707-2FF4538D5F31}"/>
                    </a:ext>
                  </a:extLst>
                </p14:cNvPr>
                <p14:cNvContentPartPr/>
                <p14:nvPr/>
              </p14:nvContentPartPr>
              <p14:xfrm>
                <a:off x="5936133" y="1198507"/>
                <a:ext cx="102600" cy="9036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9D8B7459-AE05-49E9-A707-2FF4538D5F3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931813" y="1194187"/>
                  <a:ext cx="111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13B93467-14CA-488C-9F9F-CA963C777CC0}"/>
                    </a:ext>
                  </a:extLst>
                </p14:cNvPr>
                <p14:cNvContentPartPr/>
                <p14:nvPr/>
              </p14:nvContentPartPr>
              <p14:xfrm>
                <a:off x="6054933" y="1348987"/>
                <a:ext cx="69480" cy="7812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13B93467-14CA-488C-9F9F-CA963C777CC0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6050613" y="1344667"/>
                  <a:ext cx="78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2C9E0532-0F80-4D7F-BBC0-84AA6B5AE2F9}"/>
                    </a:ext>
                  </a:extLst>
                </p14:cNvPr>
                <p14:cNvContentPartPr/>
                <p14:nvPr/>
              </p14:nvContentPartPr>
              <p14:xfrm>
                <a:off x="6303333" y="1332427"/>
                <a:ext cx="183600" cy="3636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2C9E0532-0F80-4D7F-BBC0-84AA6B5AE2F9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299013" y="1328107"/>
                  <a:ext cx="1922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7D386C63-E227-44ED-8737-ED3432E63C63}"/>
                    </a:ext>
                  </a:extLst>
                </p14:cNvPr>
                <p14:cNvContentPartPr/>
                <p14:nvPr/>
              </p14:nvContentPartPr>
              <p14:xfrm>
                <a:off x="6447333" y="1292107"/>
                <a:ext cx="125280" cy="14940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7D386C63-E227-44ED-8737-ED3432E63C63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443013" y="1287787"/>
                  <a:ext cx="1339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50EF825-1C6A-44C0-9ECF-8423AE1F025A}"/>
                    </a:ext>
                  </a:extLst>
                </p14:cNvPr>
                <p14:cNvContentPartPr/>
                <p14:nvPr/>
              </p14:nvContentPartPr>
              <p14:xfrm>
                <a:off x="6686373" y="1288147"/>
                <a:ext cx="103320" cy="11664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50EF825-1C6A-44C0-9ECF-8423AE1F025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682053" y="1283827"/>
                  <a:ext cx="1119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CE9EE2E1-D214-438C-9FA9-B60E0A0A9BDC}"/>
                    </a:ext>
                  </a:extLst>
                </p14:cNvPr>
                <p14:cNvContentPartPr/>
                <p14:nvPr/>
              </p14:nvContentPartPr>
              <p14:xfrm>
                <a:off x="6833973" y="1320907"/>
                <a:ext cx="65160" cy="5004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CE9EE2E1-D214-438C-9FA9-B60E0A0A9BDC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829653" y="1316587"/>
                  <a:ext cx="73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E5CA145-E256-4453-8F0E-7A514BF19FD7}"/>
                    </a:ext>
                  </a:extLst>
                </p14:cNvPr>
                <p14:cNvContentPartPr/>
                <p14:nvPr/>
              </p14:nvContentPartPr>
              <p14:xfrm>
                <a:off x="6959253" y="1226587"/>
                <a:ext cx="14040" cy="1540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E5CA145-E256-4453-8F0E-7A514BF19FD7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954933" y="1222267"/>
                  <a:ext cx="22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3528CDFB-C48D-4456-AACF-666BE9702C5F}"/>
                    </a:ext>
                  </a:extLst>
                </p14:cNvPr>
                <p14:cNvContentPartPr/>
                <p14:nvPr/>
              </p14:nvContentPartPr>
              <p14:xfrm>
                <a:off x="7005693" y="1302907"/>
                <a:ext cx="258120" cy="8964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3528CDFB-C48D-4456-AACF-666BE9702C5F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7001373" y="1298587"/>
                  <a:ext cx="266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2FE783E5-96A9-4789-97E2-1406E335854C}"/>
                    </a:ext>
                  </a:extLst>
                </p14:cNvPr>
                <p14:cNvContentPartPr/>
                <p14:nvPr/>
              </p14:nvContentPartPr>
              <p14:xfrm>
                <a:off x="7256253" y="1255747"/>
                <a:ext cx="360" cy="36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2FE783E5-96A9-4789-97E2-1406E335854C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251933" y="1251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99E8DEA6-1E66-4E93-97BB-8870E4C1D1E4}"/>
                    </a:ext>
                  </a:extLst>
                </p14:cNvPr>
                <p14:cNvContentPartPr/>
                <p14:nvPr/>
              </p14:nvContentPartPr>
              <p14:xfrm>
                <a:off x="7313133" y="1336747"/>
                <a:ext cx="124200" cy="23004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99E8DEA6-1E66-4E93-97BB-8870E4C1D1E4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308813" y="1332427"/>
                  <a:ext cx="1328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E00B96C1-384D-4571-9903-D150446D42E3}"/>
                    </a:ext>
                  </a:extLst>
                </p14:cNvPr>
                <p14:cNvContentPartPr/>
                <p14:nvPr/>
              </p14:nvContentPartPr>
              <p14:xfrm>
                <a:off x="7541013" y="1281307"/>
                <a:ext cx="65160" cy="18900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E00B96C1-384D-4571-9903-D150446D42E3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536693" y="1276987"/>
                  <a:ext cx="7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56E1F4C-7E9B-4312-917B-C3F8D1AB8243}"/>
                    </a:ext>
                  </a:extLst>
                </p14:cNvPr>
                <p14:cNvContentPartPr/>
                <p14:nvPr/>
              </p14:nvContentPartPr>
              <p14:xfrm>
                <a:off x="7612293" y="1329547"/>
                <a:ext cx="142920" cy="561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56E1F4C-7E9B-4312-917B-C3F8D1AB8243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7607973" y="1325227"/>
                  <a:ext cx="151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BD420297-7DB5-4018-A9DC-9A15186B242E}"/>
                    </a:ext>
                  </a:extLst>
                </p14:cNvPr>
                <p14:cNvContentPartPr/>
                <p14:nvPr/>
              </p14:nvContentPartPr>
              <p14:xfrm>
                <a:off x="7895613" y="1340347"/>
                <a:ext cx="127800" cy="5544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BD420297-7DB5-4018-A9DC-9A15186B242E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7891293" y="1336027"/>
                  <a:ext cx="136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59F2F2BB-C2A3-4D24-9DE0-2C856D348F8B}"/>
                    </a:ext>
                  </a:extLst>
                </p14:cNvPr>
                <p14:cNvContentPartPr/>
                <p14:nvPr/>
              </p14:nvContentPartPr>
              <p14:xfrm>
                <a:off x="7898133" y="1332427"/>
                <a:ext cx="83520" cy="936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59F2F2BB-C2A3-4D24-9DE0-2C856D348F8B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7893813" y="1328107"/>
                  <a:ext cx="92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682D6FE4-9025-4DEB-9AF7-B56C35C49022}"/>
                    </a:ext>
                  </a:extLst>
                </p14:cNvPr>
                <p14:cNvContentPartPr/>
                <p14:nvPr/>
              </p14:nvContentPartPr>
              <p14:xfrm>
                <a:off x="8185773" y="1303627"/>
                <a:ext cx="255960" cy="13572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682D6FE4-9025-4DEB-9AF7-B56C35C49022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8181453" y="1299307"/>
                  <a:ext cx="264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656DEA40-F5E2-4686-B309-00E8610E258E}"/>
                    </a:ext>
                  </a:extLst>
                </p14:cNvPr>
                <p14:cNvContentPartPr/>
                <p14:nvPr/>
              </p14:nvContentPartPr>
              <p14:xfrm>
                <a:off x="8586093" y="1378867"/>
                <a:ext cx="26640" cy="97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656DEA40-F5E2-4686-B309-00E8610E258E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8581773" y="1374547"/>
                  <a:ext cx="352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619F9B2A-32D9-4CE5-A636-7691C04D1DF8}"/>
                    </a:ext>
                  </a:extLst>
                </p14:cNvPr>
                <p14:cNvContentPartPr/>
                <p14:nvPr/>
              </p14:nvContentPartPr>
              <p14:xfrm>
                <a:off x="8593653" y="1320187"/>
                <a:ext cx="103680" cy="896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619F9B2A-32D9-4CE5-A636-7691C04D1DF8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8589333" y="1315867"/>
                  <a:ext cx="112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5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36D62F41-D24C-464E-AC7A-2132DEDFCE13}"/>
                    </a:ext>
                  </a:extLst>
                </p14:cNvPr>
                <p14:cNvContentPartPr/>
                <p14:nvPr/>
              </p14:nvContentPartPr>
              <p14:xfrm>
                <a:off x="8693733" y="1228387"/>
                <a:ext cx="146520" cy="17712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36D62F41-D24C-464E-AC7A-2132DEDFCE13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8689413" y="1224067"/>
                  <a:ext cx="1551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7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B7240E69-D7B3-403C-AAF2-E01D34A965B0}"/>
                    </a:ext>
                  </a:extLst>
                </p14:cNvPr>
                <p14:cNvContentPartPr/>
                <p14:nvPr/>
              </p14:nvContentPartPr>
              <p14:xfrm>
                <a:off x="8844573" y="1202467"/>
                <a:ext cx="384480" cy="1908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B7240E69-D7B3-403C-AAF2-E01D34A965B0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8840253" y="1198147"/>
                  <a:ext cx="393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9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60B3E5C7-4AEF-48EA-8C16-FFB5DC39C595}"/>
                    </a:ext>
                  </a:extLst>
                </p14:cNvPr>
                <p14:cNvContentPartPr/>
                <p14:nvPr/>
              </p14:nvContentPartPr>
              <p14:xfrm>
                <a:off x="9178293" y="1186267"/>
                <a:ext cx="360" cy="36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60B3E5C7-4AEF-48EA-8C16-FFB5DC39C59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9173973" y="1181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555B8937-7EA3-4856-9ABD-AB81E3E543C6}"/>
                    </a:ext>
                  </a:extLst>
                </p14:cNvPr>
                <p14:cNvContentPartPr/>
                <p14:nvPr/>
              </p14:nvContentPartPr>
              <p14:xfrm>
                <a:off x="9401493" y="1248187"/>
                <a:ext cx="233280" cy="8640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555B8937-7EA3-4856-9ABD-AB81E3E543C6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9397173" y="1243867"/>
                  <a:ext cx="2419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514CDEF8-BC8C-4D50-88AF-6BD7D447F148}"/>
                    </a:ext>
                  </a:extLst>
                </p14:cNvPr>
                <p14:cNvContentPartPr/>
                <p14:nvPr/>
              </p14:nvContentPartPr>
              <p14:xfrm>
                <a:off x="9413373" y="1350067"/>
                <a:ext cx="214200" cy="2952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514CDEF8-BC8C-4D50-88AF-6BD7D447F148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9409053" y="1345747"/>
                  <a:ext cx="22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DB449F7A-9795-48CE-8825-7E29CC70E685}"/>
                    </a:ext>
                  </a:extLst>
                </p14:cNvPr>
                <p14:cNvContentPartPr/>
                <p14:nvPr/>
              </p14:nvContentPartPr>
              <p14:xfrm>
                <a:off x="9789933" y="1222267"/>
                <a:ext cx="224640" cy="14292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DB449F7A-9795-48CE-8825-7E29CC70E685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9785613" y="1217947"/>
                  <a:ext cx="23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D1D8C7FC-B5EB-444B-827F-7BB421738F71}"/>
                    </a:ext>
                  </a:extLst>
                </p14:cNvPr>
                <p14:cNvContentPartPr/>
                <p14:nvPr/>
              </p14:nvContentPartPr>
              <p14:xfrm>
                <a:off x="10031493" y="1202107"/>
                <a:ext cx="207000" cy="18540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D1D8C7FC-B5EB-444B-827F-7BB421738F71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10027173" y="1197787"/>
                  <a:ext cx="21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B5632E1-1C16-4559-BD4D-2B94629691EE}"/>
                    </a:ext>
                  </a:extLst>
                </p14:cNvPr>
                <p14:cNvContentPartPr/>
                <p14:nvPr/>
              </p14:nvContentPartPr>
              <p14:xfrm>
                <a:off x="9600213" y="1467067"/>
                <a:ext cx="809640" cy="8064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B5632E1-1C16-4559-BD4D-2B94629691EE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9595893" y="1462747"/>
                  <a:ext cx="8182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0D7775EA-4965-4249-8C72-F8B9D1C37D8F}"/>
                    </a:ext>
                  </a:extLst>
                </p14:cNvPr>
                <p14:cNvContentPartPr/>
                <p14:nvPr/>
              </p14:nvContentPartPr>
              <p14:xfrm>
                <a:off x="9500133" y="967387"/>
                <a:ext cx="1112760" cy="68544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0D7775EA-4965-4249-8C72-F8B9D1C37D8F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9495813" y="963067"/>
                  <a:ext cx="1121400" cy="69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001A79EF-129B-4CD5-9AC7-213269DDA773}"/>
                  </a:ext>
                </a:extLst>
              </p14:cNvPr>
              <p14:cNvContentPartPr/>
              <p14:nvPr/>
            </p14:nvContentPartPr>
            <p14:xfrm>
              <a:off x="8444253" y="816907"/>
              <a:ext cx="152280" cy="1450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001A79EF-129B-4CD5-9AC7-213269DDA7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39933" y="812587"/>
                <a:ext cx="1609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57994E0-2BF1-4E43-A810-22671B3E0B57}"/>
                  </a:ext>
                </a:extLst>
              </p14:cNvPr>
              <p14:cNvContentPartPr/>
              <p14:nvPr/>
            </p14:nvContentPartPr>
            <p14:xfrm>
              <a:off x="8654853" y="709267"/>
              <a:ext cx="47880" cy="2120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57994E0-2BF1-4E43-A810-22671B3E0B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50533" y="704947"/>
                <a:ext cx="5652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D3774E26-BF0C-454B-9BE2-42A10A6C67C6}"/>
                  </a:ext>
                </a:extLst>
              </p14:cNvPr>
              <p14:cNvContentPartPr/>
              <p14:nvPr/>
            </p14:nvContentPartPr>
            <p14:xfrm>
              <a:off x="8710293" y="815827"/>
              <a:ext cx="341640" cy="907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D3774E26-BF0C-454B-9BE2-42A10A6C67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05973" y="811507"/>
                <a:ext cx="3502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CFB68FD-F790-4B56-8902-6B0BC6D5C1FA}"/>
                  </a:ext>
                </a:extLst>
              </p14:cNvPr>
              <p14:cNvContentPartPr/>
              <p14:nvPr/>
            </p14:nvContentPartPr>
            <p14:xfrm>
              <a:off x="9153813" y="740227"/>
              <a:ext cx="244800" cy="16560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CFB68FD-F790-4B56-8902-6B0BC6D5C1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49493" y="735907"/>
                <a:ext cx="2534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7E3790D-D7B6-4810-9B9D-00AA79BD1D8E}"/>
                  </a:ext>
                </a:extLst>
              </p14:cNvPr>
              <p14:cNvContentPartPr/>
              <p14:nvPr/>
            </p14:nvContentPartPr>
            <p14:xfrm>
              <a:off x="9368013" y="788827"/>
              <a:ext cx="267480" cy="19908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7E3790D-D7B6-4810-9B9D-00AA79BD1D8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63693" y="784507"/>
                <a:ext cx="2761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6E10EC25-EF08-4670-9F50-E7FF7709CAA4}"/>
                  </a:ext>
                </a:extLst>
              </p14:cNvPr>
              <p14:cNvContentPartPr/>
              <p14:nvPr/>
            </p14:nvContentPartPr>
            <p14:xfrm>
              <a:off x="9827733" y="757867"/>
              <a:ext cx="96480" cy="1044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6E10EC25-EF08-4670-9F50-E7FF7709CAA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823413" y="753547"/>
                <a:ext cx="10512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64278CAD-3883-49A1-999C-F37DD5C04B8C}"/>
                  </a:ext>
                </a:extLst>
              </p14:cNvPr>
              <p14:cNvContentPartPr/>
              <p14:nvPr/>
            </p14:nvContentPartPr>
            <p14:xfrm>
              <a:off x="9957333" y="670387"/>
              <a:ext cx="633240" cy="15372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64278CAD-3883-49A1-999C-F37DD5C04B8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953013" y="666067"/>
                <a:ext cx="6418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8FFC6098-C59E-4EBD-BA7C-E44680878AF0}"/>
                  </a:ext>
                </a:extLst>
              </p14:cNvPr>
              <p14:cNvContentPartPr/>
              <p14:nvPr/>
            </p14:nvContentPartPr>
            <p14:xfrm>
              <a:off x="10523253" y="2630947"/>
              <a:ext cx="360" cy="3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8FFC6098-C59E-4EBD-BA7C-E44680878AF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18933" y="2626627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84E174AB-8B36-4E3C-A125-6298AD23C80C}"/>
              </a:ext>
            </a:extLst>
          </p:cNvPr>
          <p:cNvGrpSpPr/>
          <p:nvPr/>
        </p:nvGrpSpPr>
        <p:grpSpPr>
          <a:xfrm>
            <a:off x="5877093" y="1101307"/>
            <a:ext cx="3926880" cy="1430280"/>
            <a:chOff x="5877093" y="1101307"/>
            <a:chExt cx="3926880" cy="143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9DE4F03-8092-4B69-9AD5-1D6CA31EF942}"/>
                    </a:ext>
                  </a:extLst>
                </p14:cNvPr>
                <p14:cNvContentPartPr/>
                <p14:nvPr/>
              </p14:nvContentPartPr>
              <p14:xfrm>
                <a:off x="8465133" y="1913107"/>
                <a:ext cx="1232640" cy="601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9DE4F03-8092-4B69-9AD5-1D6CA31EF94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460813" y="1908787"/>
                  <a:ext cx="12412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6B16B51-5E08-4127-B6D4-2C3890B36C30}"/>
                    </a:ext>
                  </a:extLst>
                </p14:cNvPr>
                <p14:cNvContentPartPr/>
                <p14:nvPr/>
              </p14:nvContentPartPr>
              <p14:xfrm>
                <a:off x="6273453" y="2256187"/>
                <a:ext cx="1087560" cy="1789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6B16B51-5E08-4127-B6D4-2C3890B36C3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269133" y="2251867"/>
                  <a:ext cx="1096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FCD5708C-D5FF-47AE-9876-1781FB7F332D}"/>
                    </a:ext>
                  </a:extLst>
                </p14:cNvPr>
                <p14:cNvContentPartPr/>
                <p14:nvPr/>
              </p14:nvContentPartPr>
              <p14:xfrm>
                <a:off x="5877093" y="1906987"/>
                <a:ext cx="1553760" cy="624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FCD5708C-D5FF-47AE-9876-1781FB7F332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872773" y="1902667"/>
                  <a:ext cx="1562400" cy="63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6E6E700-32ED-4725-ADA9-50393DCF08EF}"/>
                    </a:ext>
                  </a:extLst>
                </p14:cNvPr>
                <p14:cNvContentPartPr/>
                <p14:nvPr/>
              </p14:nvContentPartPr>
              <p14:xfrm>
                <a:off x="8445693" y="1507747"/>
                <a:ext cx="1279800" cy="679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6E6E700-32ED-4725-ADA9-50393DCF08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441373" y="1503427"/>
                  <a:ext cx="1288440" cy="68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66002F5-BAD9-417A-8BC2-DE3FC24A6178}"/>
                    </a:ext>
                  </a:extLst>
                </p14:cNvPr>
                <p14:cNvContentPartPr/>
                <p14:nvPr/>
              </p14:nvContentPartPr>
              <p14:xfrm>
                <a:off x="7008213" y="1101307"/>
                <a:ext cx="1581120" cy="851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66002F5-BAD9-417A-8BC2-DE3FC24A617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003893" y="1096987"/>
                  <a:ext cx="158976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BD6FCA04-9158-445E-88DF-AA2F1720D2FA}"/>
                    </a:ext>
                  </a:extLst>
                </p14:cNvPr>
                <p14:cNvContentPartPr/>
                <p14:nvPr/>
              </p14:nvContentPartPr>
              <p14:xfrm>
                <a:off x="8392053" y="1891147"/>
                <a:ext cx="1411920" cy="817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BD6FCA04-9158-445E-88DF-AA2F1720D2F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387733" y="1886827"/>
                  <a:ext cx="1420560" cy="9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CCC6AD85-41DD-466E-9772-79DF2DAC0734}"/>
                  </a:ext>
                </a:extLst>
              </p14:cNvPr>
              <p14:cNvContentPartPr/>
              <p14:nvPr/>
            </p14:nvContentPartPr>
            <p14:xfrm>
              <a:off x="3057213" y="2265187"/>
              <a:ext cx="1679760" cy="842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CCC6AD85-41DD-466E-9772-79DF2DAC073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52893" y="2260867"/>
                <a:ext cx="16884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8A6BDB5B-2803-48B0-9B5E-438F50A75F5D}"/>
                  </a:ext>
                </a:extLst>
              </p14:cNvPr>
              <p14:cNvContentPartPr/>
              <p14:nvPr/>
            </p14:nvContentPartPr>
            <p14:xfrm>
              <a:off x="1904853" y="3485587"/>
              <a:ext cx="2048040" cy="1335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8A6BDB5B-2803-48B0-9B5E-438F50A75F5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900533" y="3481267"/>
                <a:ext cx="2056680" cy="142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746AFEE0-C246-4818-864F-9798CF87A027}"/>
              </a:ext>
            </a:extLst>
          </p:cNvPr>
          <p:cNvGrpSpPr/>
          <p:nvPr/>
        </p:nvGrpSpPr>
        <p:grpSpPr>
          <a:xfrm>
            <a:off x="1295373" y="3328987"/>
            <a:ext cx="9513360" cy="1111680"/>
            <a:chOff x="1295373" y="3328987"/>
            <a:chExt cx="9513360" cy="111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5E11EBA-846C-4700-83A4-82EFE1A64C42}"/>
                    </a:ext>
                  </a:extLst>
                </p14:cNvPr>
                <p14:cNvContentPartPr/>
                <p14:nvPr/>
              </p14:nvContentPartPr>
              <p14:xfrm>
                <a:off x="1416693" y="3803827"/>
                <a:ext cx="23760" cy="2192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5E11EBA-846C-4700-83A4-82EFE1A64C4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12373" y="3799507"/>
                  <a:ext cx="324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40C36BA-C4D4-41D4-8188-95EF5975C19F}"/>
                    </a:ext>
                  </a:extLst>
                </p14:cNvPr>
                <p14:cNvContentPartPr/>
                <p14:nvPr/>
              </p14:nvContentPartPr>
              <p14:xfrm>
                <a:off x="1295373" y="3757027"/>
                <a:ext cx="218160" cy="1130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40C36BA-C4D4-41D4-8188-95EF5975C19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291053" y="3752707"/>
                  <a:ext cx="2268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ACD08F6F-E14B-4B63-8284-0F4C7F25CAD7}"/>
                    </a:ext>
                  </a:extLst>
                </p14:cNvPr>
                <p14:cNvContentPartPr/>
                <p14:nvPr/>
              </p14:nvContentPartPr>
              <p14:xfrm>
                <a:off x="1634133" y="3701587"/>
                <a:ext cx="85320" cy="31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ACD08F6F-E14B-4B63-8284-0F4C7F25CAD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29813" y="3697267"/>
                  <a:ext cx="939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1E2C179-89D9-42AE-B005-ADB1837F0B2B}"/>
                    </a:ext>
                  </a:extLst>
                </p14:cNvPr>
                <p14:cNvContentPartPr/>
                <p14:nvPr/>
              </p14:nvContentPartPr>
              <p14:xfrm>
                <a:off x="3536373" y="4128907"/>
                <a:ext cx="242280" cy="4572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1E2C179-89D9-42AE-B005-ADB1837F0B2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32053" y="4124587"/>
                  <a:ext cx="250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220B37A2-7F6C-4A22-A57F-78834F85609C}"/>
                    </a:ext>
                  </a:extLst>
                </p14:cNvPr>
                <p14:cNvContentPartPr/>
                <p14:nvPr/>
              </p14:nvContentPartPr>
              <p14:xfrm>
                <a:off x="3559413" y="4248787"/>
                <a:ext cx="218880" cy="50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220B37A2-7F6C-4A22-A57F-78834F85609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55093" y="4244467"/>
                  <a:ext cx="22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846EA23-DEF6-4F9F-A60C-012F1F8EF0EE}"/>
                    </a:ext>
                  </a:extLst>
                </p14:cNvPr>
                <p14:cNvContentPartPr/>
                <p14:nvPr/>
              </p14:nvContentPartPr>
              <p14:xfrm>
                <a:off x="4258893" y="4119187"/>
                <a:ext cx="173880" cy="1580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846EA23-DEF6-4F9F-A60C-012F1F8EF0E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254573" y="4114867"/>
                  <a:ext cx="1825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B0CC966-5B44-4A19-A309-E24AA2E9002E}"/>
                    </a:ext>
                  </a:extLst>
                </p14:cNvPr>
                <p14:cNvContentPartPr/>
                <p14:nvPr/>
              </p14:nvContentPartPr>
              <p14:xfrm>
                <a:off x="4532133" y="4187947"/>
                <a:ext cx="128160" cy="7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B0CC966-5B44-4A19-A309-E24AA2E9002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27813" y="4183627"/>
                  <a:ext cx="136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C1CBFB41-F252-49AE-8958-B196EADDE637}"/>
                    </a:ext>
                  </a:extLst>
                </p14:cNvPr>
                <p14:cNvContentPartPr/>
                <p14:nvPr/>
              </p14:nvContentPartPr>
              <p14:xfrm>
                <a:off x="4790613" y="4097227"/>
                <a:ext cx="109080" cy="1724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C1CBFB41-F252-49AE-8958-B196EADDE63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86293" y="4092907"/>
                  <a:ext cx="11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92F23209-FB04-4DFA-ABA6-6E2CD1F58466}"/>
                    </a:ext>
                  </a:extLst>
                </p14:cNvPr>
                <p14:cNvContentPartPr/>
                <p14:nvPr/>
              </p14:nvContentPartPr>
              <p14:xfrm>
                <a:off x="4929573" y="4133947"/>
                <a:ext cx="108720" cy="1051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92F23209-FB04-4DFA-ABA6-6E2CD1F5846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25253" y="4129627"/>
                  <a:ext cx="1173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DFBBD48-D8DD-4136-99D9-4723DD5CEF36}"/>
                    </a:ext>
                  </a:extLst>
                </p14:cNvPr>
                <p14:cNvContentPartPr/>
                <p14:nvPr/>
              </p14:nvContentPartPr>
              <p14:xfrm>
                <a:off x="5088693" y="4143307"/>
                <a:ext cx="54720" cy="1126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DFBBD48-D8DD-4136-99D9-4723DD5CEF3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84373" y="4138987"/>
                  <a:ext cx="63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D8809AF-DE03-417B-B9F2-FE95799CA36C}"/>
                    </a:ext>
                  </a:extLst>
                </p14:cNvPr>
                <p14:cNvContentPartPr/>
                <p14:nvPr/>
              </p14:nvContentPartPr>
              <p14:xfrm>
                <a:off x="5049453" y="4074907"/>
                <a:ext cx="78120" cy="67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D8809AF-DE03-417B-B9F2-FE95799CA3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45133" y="4070587"/>
                  <a:ext cx="867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03E892A3-06EF-4CF2-A3EF-CB83118DE5B4}"/>
                    </a:ext>
                  </a:extLst>
                </p14:cNvPr>
                <p14:cNvContentPartPr/>
                <p14:nvPr/>
              </p14:nvContentPartPr>
              <p14:xfrm>
                <a:off x="5141253" y="4182907"/>
                <a:ext cx="83880" cy="68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03E892A3-06EF-4CF2-A3EF-CB83118DE5B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136933" y="4178587"/>
                  <a:ext cx="92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668B29D-3822-4949-ADC5-ED1C47993680}"/>
                    </a:ext>
                  </a:extLst>
                </p14:cNvPr>
                <p14:cNvContentPartPr/>
                <p14:nvPr/>
              </p14:nvContentPartPr>
              <p14:xfrm>
                <a:off x="5131533" y="4042147"/>
                <a:ext cx="206280" cy="3153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668B29D-3822-4949-ADC5-ED1C479936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27213" y="4037827"/>
                  <a:ext cx="2149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CC0259B-0520-4539-B77C-30F9A729A552}"/>
                    </a:ext>
                  </a:extLst>
                </p14:cNvPr>
                <p14:cNvContentPartPr/>
                <p14:nvPr/>
              </p14:nvContentPartPr>
              <p14:xfrm>
                <a:off x="4183293" y="3952867"/>
                <a:ext cx="194040" cy="4878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CC0259B-0520-4539-B77C-30F9A729A55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178973" y="3948547"/>
                  <a:ext cx="20268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086BE34-5CA6-4EDD-B4CE-7465C5087841}"/>
                    </a:ext>
                  </a:extLst>
                </p14:cNvPr>
                <p14:cNvContentPartPr/>
                <p14:nvPr/>
              </p14:nvContentPartPr>
              <p14:xfrm>
                <a:off x="1815213" y="3796267"/>
                <a:ext cx="24480" cy="1400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086BE34-5CA6-4EDD-B4CE-7465C508784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10893" y="3791947"/>
                  <a:ext cx="331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C485E88-4761-4F00-A18A-B9A45767FB24}"/>
                    </a:ext>
                  </a:extLst>
                </p14:cNvPr>
                <p14:cNvContentPartPr/>
                <p14:nvPr/>
              </p14:nvContentPartPr>
              <p14:xfrm>
                <a:off x="1773813" y="3737947"/>
                <a:ext cx="140040" cy="1040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C485E88-4761-4F00-A18A-B9A45767FB2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769493" y="3733627"/>
                  <a:ext cx="148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3404C4D-DDD3-45E5-B4D6-7740D4D56D73}"/>
                    </a:ext>
                  </a:extLst>
                </p14:cNvPr>
                <p14:cNvContentPartPr/>
                <p14:nvPr/>
              </p14:nvContentPartPr>
              <p14:xfrm>
                <a:off x="1922853" y="3831187"/>
                <a:ext cx="48960" cy="9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3404C4D-DDD3-45E5-B4D6-7740D4D56D7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18533" y="3826867"/>
                  <a:ext cx="576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18B39A3-B207-4C54-9755-487E4EF2C7A2}"/>
                    </a:ext>
                  </a:extLst>
                </p14:cNvPr>
                <p14:cNvContentPartPr/>
                <p14:nvPr/>
              </p14:nvContentPartPr>
              <p14:xfrm>
                <a:off x="2013213" y="3824707"/>
                <a:ext cx="79560" cy="1065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18B39A3-B207-4C54-9755-487E4EF2C7A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008893" y="3820387"/>
                  <a:ext cx="882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A9A8C0E-D30C-46F2-8D5A-8E94B41B982B}"/>
                    </a:ext>
                  </a:extLst>
                </p14:cNvPr>
                <p14:cNvContentPartPr/>
                <p14:nvPr/>
              </p14:nvContentPartPr>
              <p14:xfrm>
                <a:off x="2079813" y="3745867"/>
                <a:ext cx="104760" cy="177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A9A8C0E-D30C-46F2-8D5A-8E94B41B98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075493" y="3741547"/>
                  <a:ext cx="113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2F54413-1B56-4830-A3A1-C88FA86DBFF3}"/>
                    </a:ext>
                  </a:extLst>
                </p14:cNvPr>
                <p14:cNvContentPartPr/>
                <p14:nvPr/>
              </p14:nvContentPartPr>
              <p14:xfrm>
                <a:off x="2191413" y="3809947"/>
                <a:ext cx="156240" cy="78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2F54413-1B56-4830-A3A1-C88FA86DBFF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187093" y="3805627"/>
                  <a:ext cx="1648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8BEDD0-CB7F-4E44-A416-48BFC004186C}"/>
                    </a:ext>
                  </a:extLst>
                </p14:cNvPr>
                <p14:cNvContentPartPr/>
                <p14:nvPr/>
              </p14:nvContentPartPr>
              <p14:xfrm>
                <a:off x="2867853" y="3805627"/>
                <a:ext cx="11160" cy="44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8BEDD0-CB7F-4E44-A416-48BFC00418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863533" y="3801307"/>
                  <a:ext cx="19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EB4C02D-053E-467D-8FD5-E906FD9DF6AD}"/>
                    </a:ext>
                  </a:extLst>
                </p14:cNvPr>
                <p14:cNvContentPartPr/>
                <p14:nvPr/>
              </p14:nvContentPartPr>
              <p14:xfrm>
                <a:off x="2388333" y="3830827"/>
                <a:ext cx="85320" cy="720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EB4C02D-053E-467D-8FD5-E906FD9DF6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384013" y="3826507"/>
                  <a:ext cx="93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D1B15F3-CAF4-4B27-B299-78731448CDF0}"/>
                    </a:ext>
                  </a:extLst>
                </p14:cNvPr>
                <p14:cNvContentPartPr/>
                <p14:nvPr/>
              </p14:nvContentPartPr>
              <p14:xfrm>
                <a:off x="2505333" y="3836587"/>
                <a:ext cx="64440" cy="716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D1B15F3-CAF4-4B27-B299-78731448CDF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01013" y="3832267"/>
                  <a:ext cx="730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25607AA-3F5B-4994-AD41-EDB855FCCF8F}"/>
                    </a:ext>
                  </a:extLst>
                </p14:cNvPr>
                <p14:cNvContentPartPr/>
                <p14:nvPr/>
              </p14:nvContentPartPr>
              <p14:xfrm>
                <a:off x="2709093" y="3819307"/>
                <a:ext cx="9000" cy="64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25607AA-3F5B-4994-AD41-EDB855FCCF8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4773" y="3814987"/>
                  <a:ext cx="17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1664E4-8F13-45B6-87A4-C88A72297779}"/>
                    </a:ext>
                  </a:extLst>
                </p14:cNvPr>
                <p14:cNvContentPartPr/>
                <p14:nvPr/>
              </p14:nvContentPartPr>
              <p14:xfrm>
                <a:off x="2759853" y="3808867"/>
                <a:ext cx="99720" cy="106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1664E4-8F13-45B6-87A4-C88A7229777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55533" y="3804547"/>
                  <a:ext cx="108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74DD63E-A500-4EE6-B76E-530537C0FCFD}"/>
                    </a:ext>
                  </a:extLst>
                </p14:cNvPr>
                <p14:cNvContentPartPr/>
                <p14:nvPr/>
              </p14:nvContentPartPr>
              <p14:xfrm>
                <a:off x="2894853" y="3764947"/>
                <a:ext cx="26280" cy="136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74DD63E-A500-4EE6-B76E-530537C0FCF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890533" y="3760627"/>
                  <a:ext cx="34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752AB0-2130-43CA-9288-8470E928AEA2}"/>
                    </a:ext>
                  </a:extLst>
                </p14:cNvPr>
                <p14:cNvContentPartPr/>
                <p14:nvPr/>
              </p14:nvContentPartPr>
              <p14:xfrm>
                <a:off x="2961093" y="3781507"/>
                <a:ext cx="138960" cy="101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752AB0-2130-43CA-9288-8470E928AEA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56773" y="3777187"/>
                  <a:ext cx="147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666C1BC-9E31-4540-8432-31E146B1A7C0}"/>
                    </a:ext>
                  </a:extLst>
                </p14:cNvPr>
                <p14:cNvContentPartPr/>
                <p14:nvPr/>
              </p14:nvContentPartPr>
              <p14:xfrm>
                <a:off x="3103293" y="3737227"/>
                <a:ext cx="119520" cy="143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666C1BC-9E31-4540-8432-31E146B1A7C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098973" y="3732907"/>
                  <a:ext cx="128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FAFE4E2-C43D-47B0-959A-73BCE45C10B5}"/>
                    </a:ext>
                  </a:extLst>
                </p14:cNvPr>
                <p14:cNvContentPartPr/>
                <p14:nvPr/>
              </p14:nvContentPartPr>
              <p14:xfrm>
                <a:off x="3267813" y="3716707"/>
                <a:ext cx="112680" cy="228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FAFE4E2-C43D-47B0-959A-73BCE45C10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63493" y="3712387"/>
                  <a:ext cx="1213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033B1E4-0F1F-4818-BB23-37FAE5C0C525}"/>
                    </a:ext>
                  </a:extLst>
                </p14:cNvPr>
                <p14:cNvContentPartPr/>
                <p14:nvPr/>
              </p14:nvContentPartPr>
              <p14:xfrm>
                <a:off x="3533493" y="3841267"/>
                <a:ext cx="166680" cy="68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033B1E4-0F1F-4818-BB23-37FAE5C0C52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29173" y="3836947"/>
                  <a:ext cx="1753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04A4498-1306-4088-931E-8B536EFF0EDD}"/>
                    </a:ext>
                  </a:extLst>
                </p14:cNvPr>
                <p14:cNvContentPartPr/>
                <p14:nvPr/>
              </p14:nvContentPartPr>
              <p14:xfrm>
                <a:off x="3550413" y="3874387"/>
                <a:ext cx="179640" cy="122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04A4498-1306-4088-931E-8B536EFF0ED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46093" y="3870067"/>
                  <a:ext cx="188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AA6BA9D-9A98-480C-A779-36240540ACAE}"/>
                    </a:ext>
                  </a:extLst>
                </p14:cNvPr>
                <p14:cNvContentPartPr/>
                <p14:nvPr/>
              </p14:nvContentPartPr>
              <p14:xfrm>
                <a:off x="3934893" y="3724987"/>
                <a:ext cx="23400" cy="1530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AA6BA9D-9A98-480C-A779-36240540ACA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930573" y="3720667"/>
                  <a:ext cx="32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C341F74B-FA3E-40BF-A05D-46EA79E54F66}"/>
                    </a:ext>
                  </a:extLst>
                </p14:cNvPr>
                <p14:cNvContentPartPr/>
                <p14:nvPr/>
              </p14:nvContentPartPr>
              <p14:xfrm>
                <a:off x="3830853" y="3679267"/>
                <a:ext cx="207720" cy="111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C341F74B-FA3E-40BF-A05D-46EA79E54F6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26533" y="3674947"/>
                  <a:ext cx="216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8BAD389-B4E3-4123-B7A0-D183878B6DB4}"/>
                    </a:ext>
                  </a:extLst>
                </p14:cNvPr>
                <p14:cNvContentPartPr/>
                <p14:nvPr/>
              </p14:nvContentPartPr>
              <p14:xfrm>
                <a:off x="4096893" y="3629947"/>
                <a:ext cx="86760" cy="2847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8BAD389-B4E3-4123-B7A0-D183878B6DB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92573" y="3625627"/>
                  <a:ext cx="954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EC2B7E0-63F8-46FE-A0BB-872937204B2D}"/>
                    </a:ext>
                  </a:extLst>
                </p14:cNvPr>
                <p14:cNvContentPartPr/>
                <p14:nvPr/>
              </p14:nvContentPartPr>
              <p14:xfrm>
                <a:off x="4248813" y="3736867"/>
                <a:ext cx="15840" cy="97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EC2B7E0-63F8-46FE-A0BB-872937204B2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244493" y="3732547"/>
                  <a:ext cx="2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2C59D3-7F59-44ED-9CC9-DE4746908859}"/>
                    </a:ext>
                  </a:extLst>
                </p14:cNvPr>
                <p14:cNvContentPartPr/>
                <p14:nvPr/>
              </p14:nvContentPartPr>
              <p14:xfrm>
                <a:off x="4206333" y="3696547"/>
                <a:ext cx="109440" cy="748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2C59D3-7F59-44ED-9CC9-DE47469088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202013" y="3692227"/>
                  <a:ext cx="1180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49ED4BA-C456-49D2-9FA3-CD687EFEE206}"/>
                    </a:ext>
                  </a:extLst>
                </p14:cNvPr>
                <p14:cNvContentPartPr/>
                <p14:nvPr/>
              </p14:nvContentPartPr>
              <p14:xfrm>
                <a:off x="4309293" y="3775027"/>
                <a:ext cx="99000" cy="57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49ED4BA-C456-49D2-9FA3-CD687EFEE20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304973" y="3770707"/>
                  <a:ext cx="107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5E5CFDE-4915-4F08-B014-D98B55D90E2B}"/>
                    </a:ext>
                  </a:extLst>
                </p14:cNvPr>
                <p14:cNvContentPartPr/>
                <p14:nvPr/>
              </p14:nvContentPartPr>
              <p14:xfrm>
                <a:off x="4383093" y="3741187"/>
                <a:ext cx="106560" cy="125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5E5CFDE-4915-4F08-B014-D98B55D90E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378773" y="3736867"/>
                  <a:ext cx="1152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1302876-A83F-41FF-99AE-69447B061343}"/>
                    </a:ext>
                  </a:extLst>
                </p14:cNvPr>
                <p14:cNvContentPartPr/>
                <p14:nvPr/>
              </p14:nvContentPartPr>
              <p14:xfrm>
                <a:off x="4458693" y="3678907"/>
                <a:ext cx="64080" cy="155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1302876-A83F-41FF-99AE-69447B06134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454373" y="3674587"/>
                  <a:ext cx="72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1D1F874-4827-4A59-9659-33129C2B0526}"/>
                    </a:ext>
                  </a:extLst>
                </p14:cNvPr>
                <p14:cNvContentPartPr/>
                <p14:nvPr/>
              </p14:nvContentPartPr>
              <p14:xfrm>
                <a:off x="4551573" y="3772147"/>
                <a:ext cx="140040" cy="511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1D1F874-4827-4A59-9659-33129C2B052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547253" y="3767827"/>
                  <a:ext cx="148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BA4CEC2-E702-4B2C-A9D3-7F14FBABF61C}"/>
                    </a:ext>
                  </a:extLst>
                </p14:cNvPr>
                <p14:cNvContentPartPr/>
                <p14:nvPr/>
              </p14:nvContentPartPr>
              <p14:xfrm>
                <a:off x="4724373" y="3766387"/>
                <a:ext cx="203760" cy="48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BA4CEC2-E702-4B2C-A9D3-7F14FBABF61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720053" y="3762067"/>
                  <a:ext cx="2124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499752A-9490-47C8-BD9E-E5D1BCA47831}"/>
                    </a:ext>
                  </a:extLst>
                </p14:cNvPr>
                <p14:cNvContentPartPr/>
                <p14:nvPr/>
              </p14:nvContentPartPr>
              <p14:xfrm>
                <a:off x="5037573" y="3636787"/>
                <a:ext cx="55800" cy="1828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499752A-9490-47C8-BD9E-E5D1BCA4783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033253" y="3632467"/>
                  <a:ext cx="64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430B0C7-0A97-4F60-9273-0DA10ECB3070}"/>
                    </a:ext>
                  </a:extLst>
                </p14:cNvPr>
                <p14:cNvContentPartPr/>
                <p14:nvPr/>
              </p14:nvContentPartPr>
              <p14:xfrm>
                <a:off x="5092653" y="3685387"/>
                <a:ext cx="163800" cy="105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430B0C7-0A97-4F60-9273-0DA10ECB307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088333" y="3681067"/>
                  <a:ext cx="172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8268F3D-C85D-4AA3-B0A6-C89F939C369B}"/>
                    </a:ext>
                  </a:extLst>
                </p14:cNvPr>
                <p14:cNvContentPartPr/>
                <p14:nvPr/>
              </p14:nvContentPartPr>
              <p14:xfrm>
                <a:off x="5210373" y="3631747"/>
                <a:ext cx="176400" cy="164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8268F3D-C85D-4AA3-B0A6-C89F939C369B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06053" y="3627427"/>
                  <a:ext cx="185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9C7AD4F-E060-44B5-960B-13F621A1A015}"/>
                    </a:ext>
                  </a:extLst>
                </p14:cNvPr>
                <p14:cNvContentPartPr/>
                <p14:nvPr/>
              </p14:nvContentPartPr>
              <p14:xfrm>
                <a:off x="5477493" y="3573067"/>
                <a:ext cx="33120" cy="331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9C7AD4F-E060-44B5-960B-13F621A1A0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473173" y="3568747"/>
                  <a:ext cx="41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B7B11F5-0E33-4E90-976E-C254229774EE}"/>
                    </a:ext>
                  </a:extLst>
                </p14:cNvPr>
                <p14:cNvContentPartPr/>
                <p14:nvPr/>
              </p14:nvContentPartPr>
              <p14:xfrm>
                <a:off x="5607813" y="3740827"/>
                <a:ext cx="360" cy="3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B7B11F5-0E33-4E90-976E-C254229774E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03493" y="3736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B9ABA9E-2F1A-4BE5-A8E6-0F3CB9D5A9A7}"/>
                    </a:ext>
                  </a:extLst>
                </p14:cNvPr>
                <p14:cNvContentPartPr/>
                <p14:nvPr/>
              </p14:nvContentPartPr>
              <p14:xfrm>
                <a:off x="5614653" y="3752707"/>
                <a:ext cx="360" cy="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B9ABA9E-2F1A-4BE5-A8E6-0F3CB9D5A9A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610333" y="3748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1B8E682-3C90-4FE2-9BCA-5B2DB50BE6C2}"/>
                    </a:ext>
                  </a:extLst>
                </p14:cNvPr>
                <p14:cNvContentPartPr/>
                <p14:nvPr/>
              </p14:nvContentPartPr>
              <p14:xfrm>
                <a:off x="5580813" y="3683587"/>
                <a:ext cx="82440" cy="2268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1B8E682-3C90-4FE2-9BCA-5B2DB50BE6C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6493" y="3679267"/>
                  <a:ext cx="91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1AA4FD-F321-43B3-8E47-774ECD5CFB56}"/>
                    </a:ext>
                  </a:extLst>
                </p14:cNvPr>
                <p14:cNvContentPartPr/>
                <p14:nvPr/>
              </p14:nvContentPartPr>
              <p14:xfrm>
                <a:off x="5685573" y="3704827"/>
                <a:ext cx="80280" cy="72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1AA4FD-F321-43B3-8E47-774ECD5CFB5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681253" y="3700507"/>
                  <a:ext cx="88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EB2FBA9-DF74-4D31-9ACB-75E4E0A1B879}"/>
                    </a:ext>
                  </a:extLst>
                </p14:cNvPr>
                <p14:cNvContentPartPr/>
                <p14:nvPr/>
              </p14:nvContentPartPr>
              <p14:xfrm>
                <a:off x="5792493" y="3692587"/>
                <a:ext cx="83520" cy="673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EB2FBA9-DF74-4D31-9ACB-75E4E0A1B87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88173" y="3688267"/>
                  <a:ext cx="92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FCFA1416-9C3E-4291-B4C8-22EBD17F6E8C}"/>
                    </a:ext>
                  </a:extLst>
                </p14:cNvPr>
                <p14:cNvContentPartPr/>
                <p14:nvPr/>
              </p14:nvContentPartPr>
              <p14:xfrm>
                <a:off x="5879973" y="3638227"/>
                <a:ext cx="114840" cy="1324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FCFA1416-9C3E-4291-B4C8-22EBD17F6E8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75653" y="3633907"/>
                  <a:ext cx="1234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F085C46-BA9A-4456-95B0-D16B047D0FF6}"/>
                    </a:ext>
                  </a:extLst>
                </p14:cNvPr>
                <p14:cNvContentPartPr/>
                <p14:nvPr/>
              </p14:nvContentPartPr>
              <p14:xfrm>
                <a:off x="5991933" y="3570547"/>
                <a:ext cx="93960" cy="295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F085C46-BA9A-4456-95B0-D16B047D0F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987613" y="3566227"/>
                  <a:ext cx="1026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7189F34D-A4F5-4C4A-8696-48659E410529}"/>
                    </a:ext>
                  </a:extLst>
                </p14:cNvPr>
                <p14:cNvContentPartPr/>
                <p14:nvPr/>
              </p14:nvContentPartPr>
              <p14:xfrm>
                <a:off x="6159333" y="3716707"/>
                <a:ext cx="38880" cy="36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7189F34D-A4F5-4C4A-8696-48659E4105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155013" y="3712387"/>
                  <a:ext cx="475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3C49877-C8FF-4137-968B-C2C3FFA03E5A}"/>
                    </a:ext>
                  </a:extLst>
                </p14:cNvPr>
                <p14:cNvContentPartPr/>
                <p14:nvPr/>
              </p14:nvContentPartPr>
              <p14:xfrm>
                <a:off x="6346533" y="3627787"/>
                <a:ext cx="22320" cy="1504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3C49877-C8FF-4137-968B-C2C3FFA03E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342213" y="3623467"/>
                  <a:ext cx="3096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A4D3B82-0358-4520-842E-95E75F777323}"/>
                    </a:ext>
                  </a:extLst>
                </p14:cNvPr>
                <p14:cNvContentPartPr/>
                <p14:nvPr/>
              </p14:nvContentPartPr>
              <p14:xfrm>
                <a:off x="6266973" y="3596467"/>
                <a:ext cx="177480" cy="878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A4D3B82-0358-4520-842E-95E75F7773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262653" y="3592147"/>
                  <a:ext cx="186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C45AB91-30E5-475F-BE5A-157E2D8FBB36}"/>
                    </a:ext>
                  </a:extLst>
                </p14:cNvPr>
                <p14:cNvContentPartPr/>
                <p14:nvPr/>
              </p14:nvContentPartPr>
              <p14:xfrm>
                <a:off x="6473253" y="3572347"/>
                <a:ext cx="89640" cy="1976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C45AB91-30E5-475F-BE5A-157E2D8FBB3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468933" y="3568027"/>
                  <a:ext cx="982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B8480E3-C0AD-4F02-A6A8-FFE40B9492EF}"/>
                    </a:ext>
                  </a:extLst>
                </p14:cNvPr>
                <p14:cNvContentPartPr/>
                <p14:nvPr/>
              </p14:nvContentPartPr>
              <p14:xfrm>
                <a:off x="6593493" y="3660187"/>
                <a:ext cx="109080" cy="1929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B8480E3-C0AD-4F02-A6A8-FFE40B9492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89173" y="3655867"/>
                  <a:ext cx="117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F82B2CB-615E-4DA0-8181-194E8792A316}"/>
                    </a:ext>
                  </a:extLst>
                </p14:cNvPr>
                <p14:cNvContentPartPr/>
                <p14:nvPr/>
              </p14:nvContentPartPr>
              <p14:xfrm>
                <a:off x="6725973" y="3659467"/>
                <a:ext cx="100080" cy="54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F82B2CB-615E-4DA0-8181-194E8792A31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1653" y="3655147"/>
                  <a:ext cx="108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D82101F-37DC-4629-8732-8A76D6C82CFB}"/>
                    </a:ext>
                  </a:extLst>
                </p14:cNvPr>
                <p14:cNvContentPartPr/>
                <p14:nvPr/>
              </p14:nvContentPartPr>
              <p14:xfrm>
                <a:off x="6833253" y="3672427"/>
                <a:ext cx="78480" cy="504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D82101F-37DC-4629-8732-8A76D6C82CF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828933" y="3668107"/>
                  <a:ext cx="87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7E872B85-51F5-43DE-B032-A34BB15D29CE}"/>
                    </a:ext>
                  </a:extLst>
                </p14:cNvPr>
                <p14:cNvContentPartPr/>
                <p14:nvPr/>
              </p14:nvContentPartPr>
              <p14:xfrm>
                <a:off x="6938733" y="3608347"/>
                <a:ext cx="105120" cy="107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7E872B85-51F5-43DE-B032-A34BB15D29C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934413" y="3604027"/>
                  <a:ext cx="113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0D6463D-D1D0-4FF4-9F05-9EE5A499B9FF}"/>
                    </a:ext>
                  </a:extLst>
                </p14:cNvPr>
                <p14:cNvContentPartPr/>
                <p14:nvPr/>
              </p14:nvContentPartPr>
              <p14:xfrm>
                <a:off x="7028733" y="3529867"/>
                <a:ext cx="81360" cy="290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0D6463D-D1D0-4FF4-9F05-9EE5A499B9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024413" y="3525547"/>
                  <a:ext cx="900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5716A46-FB8D-4C26-9C83-63AD4D0084D1}"/>
                    </a:ext>
                  </a:extLst>
                </p14:cNvPr>
                <p14:cNvContentPartPr/>
                <p14:nvPr/>
              </p14:nvContentPartPr>
              <p14:xfrm>
                <a:off x="7321773" y="3620587"/>
                <a:ext cx="23400" cy="1432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5716A46-FB8D-4C26-9C83-63AD4D0084D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317453" y="3616267"/>
                  <a:ext cx="3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5778FEA-6AAF-45C6-A31F-FCCFB348FBFA}"/>
                    </a:ext>
                  </a:extLst>
                </p14:cNvPr>
                <p14:cNvContentPartPr/>
                <p14:nvPr/>
              </p14:nvContentPartPr>
              <p14:xfrm>
                <a:off x="7259853" y="3682507"/>
                <a:ext cx="135000" cy="8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5778FEA-6AAF-45C6-A31F-FCCFB348FBFA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255533" y="3678187"/>
                  <a:ext cx="1436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0445E2D-4EFE-4A5D-A548-CA62BB380FD7}"/>
                    </a:ext>
                  </a:extLst>
                </p14:cNvPr>
                <p14:cNvContentPartPr/>
                <p14:nvPr/>
              </p14:nvContentPartPr>
              <p14:xfrm>
                <a:off x="7552893" y="3596467"/>
                <a:ext cx="26640" cy="19440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0445E2D-4EFE-4A5D-A548-CA62BB380F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548573" y="3592147"/>
                  <a:ext cx="35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DB25ABB-F69F-4481-A0E9-2D25052CA3FB}"/>
                    </a:ext>
                  </a:extLst>
                </p14:cNvPr>
                <p14:cNvContentPartPr/>
                <p14:nvPr/>
              </p14:nvContentPartPr>
              <p14:xfrm>
                <a:off x="7413213" y="3507547"/>
                <a:ext cx="284400" cy="135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DB25ABB-F69F-4481-A0E9-2D25052CA3F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408893" y="3503227"/>
                  <a:ext cx="2930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8B9B39-A9A9-42AC-B805-43F7F1073254}"/>
                    </a:ext>
                  </a:extLst>
                </p14:cNvPr>
                <p14:cNvContentPartPr/>
                <p14:nvPr/>
              </p14:nvContentPartPr>
              <p14:xfrm>
                <a:off x="7759533" y="3475507"/>
                <a:ext cx="90000" cy="2523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8B9B39-A9A9-42AC-B805-43F7F107325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755213" y="3471187"/>
                  <a:ext cx="986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82D4240-67F1-45D5-8294-0AB46A6E2929}"/>
                    </a:ext>
                  </a:extLst>
                </p14:cNvPr>
                <p14:cNvContentPartPr/>
                <p14:nvPr/>
              </p14:nvContentPartPr>
              <p14:xfrm>
                <a:off x="7902093" y="3552547"/>
                <a:ext cx="11880" cy="16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82D4240-67F1-45D5-8294-0AB46A6E292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897773" y="3548227"/>
                  <a:ext cx="20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16506BE-FAC2-4CAF-883F-FF7D0F23CE53}"/>
                    </a:ext>
                  </a:extLst>
                </p14:cNvPr>
                <p14:cNvContentPartPr/>
                <p14:nvPr/>
              </p14:nvContentPartPr>
              <p14:xfrm>
                <a:off x="7825413" y="3516187"/>
                <a:ext cx="149760" cy="1173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16506BE-FAC2-4CAF-883F-FF7D0F23CE5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821093" y="3511867"/>
                  <a:ext cx="158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C7759FB-6A60-4494-BCC7-EC89188DB301}"/>
                    </a:ext>
                  </a:extLst>
                </p14:cNvPr>
                <p14:cNvContentPartPr/>
                <p14:nvPr/>
              </p14:nvContentPartPr>
              <p14:xfrm>
                <a:off x="7968333" y="3607987"/>
                <a:ext cx="119520" cy="1015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C7759FB-6A60-4494-BCC7-EC89188DB3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964013" y="3603667"/>
                  <a:ext cx="1281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48EF04B-F210-4E7D-A9D7-B6F9B6A1116D}"/>
                    </a:ext>
                  </a:extLst>
                </p14:cNvPr>
                <p14:cNvContentPartPr/>
                <p14:nvPr/>
              </p14:nvContentPartPr>
              <p14:xfrm>
                <a:off x="8084613" y="3604747"/>
                <a:ext cx="84960" cy="1184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48EF04B-F210-4E7D-A9D7-B6F9B6A1116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080293" y="3600427"/>
                  <a:ext cx="93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C75AA6B-7545-44F2-ABA4-A486AF8D6188}"/>
                    </a:ext>
                  </a:extLst>
                </p14:cNvPr>
                <p14:cNvContentPartPr/>
                <p14:nvPr/>
              </p14:nvContentPartPr>
              <p14:xfrm>
                <a:off x="8147253" y="3501067"/>
                <a:ext cx="81360" cy="2048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C75AA6B-7545-44F2-ABA4-A486AF8D618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42933" y="3496747"/>
                  <a:ext cx="90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2D0A227-AF38-4492-8653-30FAF43416E5}"/>
                    </a:ext>
                  </a:extLst>
                </p14:cNvPr>
                <p14:cNvContentPartPr/>
                <p14:nvPr/>
              </p14:nvContentPartPr>
              <p14:xfrm>
                <a:off x="8262813" y="3601867"/>
                <a:ext cx="181440" cy="79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2D0A227-AF38-4492-8653-30FAF43416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258493" y="3597547"/>
                  <a:ext cx="190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E2CCB042-90F5-4137-B592-D6FA1E2AC7D6}"/>
                    </a:ext>
                  </a:extLst>
                </p14:cNvPr>
                <p14:cNvContentPartPr/>
                <p14:nvPr/>
              </p14:nvContentPartPr>
              <p14:xfrm>
                <a:off x="8437773" y="3608347"/>
                <a:ext cx="185040" cy="6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E2CCB042-90F5-4137-B592-D6FA1E2AC7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433453" y="3604027"/>
                  <a:ext cx="1936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31C608D-C6A9-4D23-863B-1FC26617D681}"/>
                    </a:ext>
                  </a:extLst>
                </p14:cNvPr>
                <p14:cNvContentPartPr/>
                <p14:nvPr/>
              </p14:nvContentPartPr>
              <p14:xfrm>
                <a:off x="8734413" y="3588547"/>
                <a:ext cx="11880" cy="1116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31C608D-C6A9-4D23-863B-1FC26617D68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730093" y="3584227"/>
                  <a:ext cx="20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9693EE1-234E-4B61-9B9F-A455A34931EA}"/>
                    </a:ext>
                  </a:extLst>
                </p14:cNvPr>
                <p14:cNvContentPartPr/>
                <p14:nvPr/>
              </p14:nvContentPartPr>
              <p14:xfrm>
                <a:off x="8739813" y="3531667"/>
                <a:ext cx="48600" cy="327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9693EE1-234E-4B61-9B9F-A455A34931EA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35493" y="3527347"/>
                  <a:ext cx="572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C72CB7CD-2166-479B-85A4-A23B8B89E52D}"/>
                    </a:ext>
                  </a:extLst>
                </p14:cNvPr>
                <p14:cNvContentPartPr/>
                <p14:nvPr/>
              </p14:nvContentPartPr>
              <p14:xfrm>
                <a:off x="8780853" y="3513307"/>
                <a:ext cx="106200" cy="192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C72CB7CD-2166-479B-85A4-A23B8B89E52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776533" y="3508987"/>
                  <a:ext cx="114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EA61BF0-DD3E-46B0-B570-B6F6AE396E8B}"/>
                    </a:ext>
                  </a:extLst>
                </p14:cNvPr>
                <p14:cNvContentPartPr/>
                <p14:nvPr/>
              </p14:nvContentPartPr>
              <p14:xfrm>
                <a:off x="8876973" y="3480907"/>
                <a:ext cx="65880" cy="2030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EA61BF0-DD3E-46B0-B570-B6F6AE396E8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872653" y="3476587"/>
                  <a:ext cx="74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AF0938F-3B72-4349-B66B-74CF18B2CD49}"/>
                    </a:ext>
                  </a:extLst>
                </p14:cNvPr>
                <p14:cNvContentPartPr/>
                <p14:nvPr/>
              </p14:nvContentPartPr>
              <p14:xfrm>
                <a:off x="8948613" y="3487387"/>
                <a:ext cx="221040" cy="1620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AF0938F-3B72-4349-B66B-74CF18B2CD4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944293" y="3483067"/>
                  <a:ext cx="229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4828D01-805F-4CAC-BB78-9417321E9DED}"/>
                    </a:ext>
                  </a:extLst>
                </p14:cNvPr>
                <p14:cNvContentPartPr/>
                <p14:nvPr/>
              </p14:nvContentPartPr>
              <p14:xfrm>
                <a:off x="9239493" y="3455707"/>
                <a:ext cx="25560" cy="277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4828D01-805F-4CAC-BB78-9417321E9DE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35173" y="3451387"/>
                  <a:ext cx="342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AC21947-B032-4301-93AD-9B29CF94CC4A}"/>
                    </a:ext>
                  </a:extLst>
                </p14:cNvPr>
                <p14:cNvContentPartPr/>
                <p14:nvPr/>
              </p14:nvContentPartPr>
              <p14:xfrm>
                <a:off x="9339933" y="3528067"/>
                <a:ext cx="25200" cy="77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AC21947-B032-4301-93AD-9B29CF94CC4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335613" y="3523747"/>
                  <a:ext cx="338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7CD46064-BD71-43E4-92FE-9BCF05DAA7B7}"/>
                    </a:ext>
                  </a:extLst>
                </p14:cNvPr>
                <p14:cNvContentPartPr/>
                <p14:nvPr/>
              </p14:nvContentPartPr>
              <p14:xfrm>
                <a:off x="9327693" y="3438787"/>
                <a:ext cx="180360" cy="1814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7CD46064-BD71-43E4-92FE-9BCF05DAA7B7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23373" y="3434467"/>
                  <a:ext cx="189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D88C5D9B-D984-42E6-90E2-9A77033BB593}"/>
                    </a:ext>
                  </a:extLst>
                </p14:cNvPr>
                <p14:cNvContentPartPr/>
                <p14:nvPr/>
              </p14:nvContentPartPr>
              <p14:xfrm>
                <a:off x="9531453" y="3494587"/>
                <a:ext cx="360" cy="18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D88C5D9B-D984-42E6-90E2-9A77033BB5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527133" y="3490267"/>
                  <a:ext cx="9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A5C05D8-01FE-4196-8D85-53E62146BC0F}"/>
                    </a:ext>
                  </a:extLst>
                </p14:cNvPr>
                <p14:cNvContentPartPr/>
                <p14:nvPr/>
              </p14:nvContentPartPr>
              <p14:xfrm>
                <a:off x="9518493" y="3482707"/>
                <a:ext cx="156960" cy="146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A5C05D8-01FE-4196-8D85-53E62146BC0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514173" y="3478387"/>
                  <a:ext cx="165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CEFCFF9-900A-48DA-99C9-4F5FF41E6511}"/>
                    </a:ext>
                  </a:extLst>
                </p14:cNvPr>
                <p14:cNvContentPartPr/>
                <p14:nvPr/>
              </p14:nvContentPartPr>
              <p14:xfrm>
                <a:off x="9656733" y="3422587"/>
                <a:ext cx="92520" cy="286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CEFCFF9-900A-48DA-99C9-4F5FF41E6511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652413" y="3418267"/>
                  <a:ext cx="101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855E2B8-6EBE-40AB-BDCF-14210B657C18}"/>
                    </a:ext>
                  </a:extLst>
                </p14:cNvPr>
                <p14:cNvContentPartPr/>
                <p14:nvPr/>
              </p14:nvContentPartPr>
              <p14:xfrm>
                <a:off x="9875613" y="3551467"/>
                <a:ext cx="33480" cy="24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855E2B8-6EBE-40AB-BDCF-14210B657C1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871293" y="3547147"/>
                  <a:ext cx="421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F3B8666-B355-40F5-8C87-8CE94A892140}"/>
                    </a:ext>
                  </a:extLst>
                </p14:cNvPr>
                <p14:cNvContentPartPr/>
                <p14:nvPr/>
              </p14:nvContentPartPr>
              <p14:xfrm>
                <a:off x="10057053" y="3455707"/>
                <a:ext cx="4320" cy="1796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F3B8666-B355-40F5-8C87-8CE94A892140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052733" y="3451387"/>
                  <a:ext cx="12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1C6FDF3-11D3-4890-A698-EB961339C086}"/>
                    </a:ext>
                  </a:extLst>
                </p14:cNvPr>
                <p14:cNvContentPartPr/>
                <p14:nvPr/>
              </p14:nvContentPartPr>
              <p14:xfrm>
                <a:off x="9941133" y="3415747"/>
                <a:ext cx="167040" cy="1155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1C6FDF3-11D3-4890-A698-EB961339C08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936813" y="3411427"/>
                  <a:ext cx="175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2AE3DD5-4673-4EBE-812D-24A4418000F0}"/>
                    </a:ext>
                  </a:extLst>
                </p14:cNvPr>
                <p14:cNvContentPartPr/>
                <p14:nvPr/>
              </p14:nvContentPartPr>
              <p14:xfrm>
                <a:off x="10155693" y="3385867"/>
                <a:ext cx="113040" cy="233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2AE3DD5-4673-4EBE-812D-24A4418000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51373" y="3381547"/>
                  <a:ext cx="1216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BA17BE2E-BD59-4990-95A8-D2B9B7B54AA1}"/>
                    </a:ext>
                  </a:extLst>
                </p14:cNvPr>
                <p14:cNvContentPartPr/>
                <p14:nvPr/>
              </p14:nvContentPartPr>
              <p14:xfrm>
                <a:off x="10301493" y="3398827"/>
                <a:ext cx="101520" cy="201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BA17BE2E-BD59-4990-95A8-D2B9B7B54AA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297173" y="3394507"/>
                  <a:ext cx="1101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498BD76-31F4-4ABA-B26D-1ECC03943A1E}"/>
                    </a:ext>
                  </a:extLst>
                </p14:cNvPr>
                <p14:cNvContentPartPr/>
                <p14:nvPr/>
              </p14:nvContentPartPr>
              <p14:xfrm>
                <a:off x="10419213" y="3506107"/>
                <a:ext cx="108720" cy="867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498BD76-31F4-4ABA-B26D-1ECC03943A1E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414893" y="3501787"/>
                  <a:ext cx="117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7CC9A05-E0A2-484F-AF57-E3BC5AB79B01}"/>
                    </a:ext>
                  </a:extLst>
                </p14:cNvPr>
                <p14:cNvContentPartPr/>
                <p14:nvPr/>
              </p14:nvContentPartPr>
              <p14:xfrm>
                <a:off x="10536213" y="3421507"/>
                <a:ext cx="160560" cy="1418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7CC9A05-E0A2-484F-AF57-E3BC5AB79B0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531893" y="3417187"/>
                  <a:ext cx="169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A2935248-D0BA-4F1B-9EF0-E65C559CDFEC}"/>
                    </a:ext>
                  </a:extLst>
                </p14:cNvPr>
                <p14:cNvContentPartPr/>
                <p14:nvPr/>
              </p14:nvContentPartPr>
              <p14:xfrm>
                <a:off x="10636653" y="3328987"/>
                <a:ext cx="172080" cy="315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A2935248-D0BA-4F1B-9EF0-E65C559CDF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32333" y="3324667"/>
                  <a:ext cx="1807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2958ECA-57AA-4524-BE2E-D67B20CF25F5}"/>
                    </a:ext>
                  </a:extLst>
                </p14:cNvPr>
                <p14:cNvContentPartPr/>
                <p14:nvPr/>
              </p14:nvContentPartPr>
              <p14:xfrm>
                <a:off x="5445093" y="4196587"/>
                <a:ext cx="31320" cy="13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2958ECA-57AA-4524-BE2E-D67B20CF25F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440773" y="4192267"/>
                  <a:ext cx="39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D19894F-D646-425F-B32C-4CA174E1C955}"/>
                    </a:ext>
                  </a:extLst>
                </p14:cNvPr>
                <p14:cNvContentPartPr/>
                <p14:nvPr/>
              </p14:nvContentPartPr>
              <p14:xfrm>
                <a:off x="5544453" y="4069507"/>
                <a:ext cx="109080" cy="189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D19894F-D646-425F-B32C-4CA174E1C95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540133" y="4065187"/>
                  <a:ext cx="1177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CF1CB0B-1005-4201-9795-81FDC7077AF7}"/>
                    </a:ext>
                  </a:extLst>
                </p14:cNvPr>
                <p14:cNvContentPartPr/>
                <p14:nvPr/>
              </p14:nvContentPartPr>
              <p14:xfrm>
                <a:off x="5571453" y="4163107"/>
                <a:ext cx="105480" cy="198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CF1CB0B-1005-4201-9795-81FDC7077AF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567133" y="4158787"/>
                  <a:ext cx="1141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9C5DA223-A33E-4657-8656-90D9190C4D41}"/>
                    </a:ext>
                  </a:extLst>
                </p14:cNvPr>
                <p14:cNvContentPartPr/>
                <p14:nvPr/>
              </p14:nvContentPartPr>
              <p14:xfrm>
                <a:off x="5706093" y="4096507"/>
                <a:ext cx="248760" cy="137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9C5DA223-A33E-4657-8656-90D9190C4D4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01773" y="4092187"/>
                  <a:ext cx="257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32C4338-7FAB-4972-85EB-B1491FFB6A85}"/>
                    </a:ext>
                  </a:extLst>
                </p14:cNvPr>
                <p14:cNvContentPartPr/>
                <p14:nvPr/>
              </p14:nvContentPartPr>
              <p14:xfrm>
                <a:off x="5822013" y="4033867"/>
                <a:ext cx="92520" cy="90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32C4338-7FAB-4972-85EB-B1491FFB6A8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17693" y="4029547"/>
                  <a:ext cx="10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FFA2CC42-A74C-4B23-AADD-77D7852D184B}"/>
                    </a:ext>
                  </a:extLst>
                </p14:cNvPr>
                <p14:cNvContentPartPr/>
                <p14:nvPr/>
              </p14:nvContentPartPr>
              <p14:xfrm>
                <a:off x="5931093" y="4158427"/>
                <a:ext cx="100080" cy="63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FFA2CC42-A74C-4B23-AADD-77D7852D184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926773" y="4154107"/>
                  <a:ext cx="108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FC68FC2-81DC-4E91-8F95-407F09B965FE}"/>
                    </a:ext>
                  </a:extLst>
                </p14:cNvPr>
                <p14:cNvContentPartPr/>
                <p14:nvPr/>
              </p14:nvContentPartPr>
              <p14:xfrm>
                <a:off x="6252213" y="4050427"/>
                <a:ext cx="27000" cy="192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FC68FC2-81DC-4E91-8F95-407F09B965FE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247893" y="4046107"/>
                  <a:ext cx="356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487E31E0-3FFB-4041-9F0D-C3ACB63A55AE}"/>
                    </a:ext>
                  </a:extLst>
                </p14:cNvPr>
                <p14:cNvContentPartPr/>
                <p14:nvPr/>
              </p14:nvContentPartPr>
              <p14:xfrm>
                <a:off x="6176973" y="4118107"/>
                <a:ext cx="195840" cy="208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487E31E0-3FFB-4041-9F0D-C3ACB63A55A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172653" y="4113787"/>
                  <a:ext cx="204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8D405E5-087C-4FF6-8B80-126AE8E138A4}"/>
                    </a:ext>
                  </a:extLst>
                </p14:cNvPr>
                <p14:cNvContentPartPr/>
                <p14:nvPr/>
              </p14:nvContentPartPr>
              <p14:xfrm>
                <a:off x="7599693" y="3660187"/>
                <a:ext cx="2091240" cy="1123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8D405E5-087C-4FF6-8B80-126AE8E138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595373" y="3655867"/>
                  <a:ext cx="2099880" cy="120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D0466B1E-54CD-482E-AB2B-16DF3CF23815}"/>
                  </a:ext>
                </a:extLst>
              </p14:cNvPr>
              <p14:cNvContentPartPr/>
              <p14:nvPr/>
            </p14:nvContentPartPr>
            <p14:xfrm>
              <a:off x="1654653" y="2626987"/>
              <a:ext cx="774360" cy="939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D0466B1E-54CD-482E-AB2B-16DF3CF2381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650333" y="2622667"/>
                <a:ext cx="783000" cy="102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1" name="Gruppieren 160">
            <a:extLst>
              <a:ext uri="{FF2B5EF4-FFF2-40B4-BE49-F238E27FC236}">
                <a16:creationId xmlns:a16="http://schemas.microsoft.com/office/drawing/2014/main" id="{5C6FD556-B011-4741-9905-5E93F8D74E90}"/>
              </a:ext>
            </a:extLst>
          </p:cNvPr>
          <p:cNvGrpSpPr/>
          <p:nvPr/>
        </p:nvGrpSpPr>
        <p:grpSpPr>
          <a:xfrm>
            <a:off x="6570813" y="4012267"/>
            <a:ext cx="686520" cy="174960"/>
            <a:chOff x="6570813" y="4012267"/>
            <a:chExt cx="686520" cy="17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E635D6C4-C162-408E-B6D8-D15B2EF3A5BC}"/>
                    </a:ext>
                  </a:extLst>
                </p14:cNvPr>
                <p14:cNvContentPartPr/>
                <p14:nvPr/>
              </p14:nvContentPartPr>
              <p14:xfrm>
                <a:off x="6570813" y="4012987"/>
                <a:ext cx="110160" cy="1742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E635D6C4-C162-408E-B6D8-D15B2EF3A5B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566493" y="4008667"/>
                  <a:ext cx="11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4D89C75-9CD1-4FF9-BCA1-9EC5FA2597A3}"/>
                    </a:ext>
                  </a:extLst>
                </p14:cNvPr>
                <p14:cNvContentPartPr/>
                <p14:nvPr/>
              </p14:nvContentPartPr>
              <p14:xfrm>
                <a:off x="6723093" y="4059427"/>
                <a:ext cx="113040" cy="1040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4D89C75-9CD1-4FF9-BCA1-9EC5FA2597A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718773" y="4055107"/>
                  <a:ext cx="121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9030365-7096-4ABC-B009-8EDCE764EF22}"/>
                    </a:ext>
                  </a:extLst>
                </p14:cNvPr>
                <p14:cNvContentPartPr/>
                <p14:nvPr/>
              </p14:nvContentPartPr>
              <p14:xfrm>
                <a:off x="6918933" y="4057267"/>
                <a:ext cx="72720" cy="119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9030365-7096-4ABC-B009-8EDCE764EF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914613" y="4052947"/>
                  <a:ext cx="81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EDC4CE0-A09C-4CA5-8204-C5FC76D2988F}"/>
                    </a:ext>
                  </a:extLst>
                </p14:cNvPr>
                <p14:cNvContentPartPr/>
                <p14:nvPr/>
              </p14:nvContentPartPr>
              <p14:xfrm>
                <a:off x="6876453" y="4012267"/>
                <a:ext cx="82800" cy="630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EDC4CE0-A09C-4CA5-8204-C5FC76D298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72133" y="4007947"/>
                  <a:ext cx="91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27A7D6-56E4-4FA2-978A-7B7412FEBC6C}"/>
                    </a:ext>
                  </a:extLst>
                </p14:cNvPr>
                <p14:cNvContentPartPr/>
                <p14:nvPr/>
              </p14:nvContentPartPr>
              <p14:xfrm>
                <a:off x="7001733" y="4121707"/>
                <a:ext cx="74160" cy="561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27A7D6-56E4-4FA2-978A-7B7412FEBC6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997413" y="4117387"/>
                  <a:ext cx="8280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2E244CE0-F714-4E6F-842F-634C0B0C1803}"/>
                    </a:ext>
                  </a:extLst>
                </p14:cNvPr>
                <p14:cNvContentPartPr/>
                <p14:nvPr/>
              </p14:nvContentPartPr>
              <p14:xfrm>
                <a:off x="7231413" y="4056187"/>
                <a:ext cx="25920" cy="399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2E244CE0-F714-4E6F-842F-634C0B0C180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27093" y="4051867"/>
                  <a:ext cx="345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91875012-5E0F-400D-BA5F-D40DA8B6996F}"/>
                  </a:ext>
                </a:extLst>
              </p14:cNvPr>
              <p14:cNvContentPartPr/>
              <p14:nvPr/>
            </p14:nvContentPartPr>
            <p14:xfrm>
              <a:off x="1912413" y="3538507"/>
              <a:ext cx="2014200" cy="540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91875012-5E0F-400D-BA5F-D40DA8B6996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1908093" y="3534187"/>
                <a:ext cx="2022840" cy="6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14AB9983-1291-4079-A7E6-946CECD6EF3A}"/>
              </a:ext>
            </a:extLst>
          </p:cNvPr>
          <p:cNvGrpSpPr/>
          <p:nvPr/>
        </p:nvGrpSpPr>
        <p:grpSpPr>
          <a:xfrm>
            <a:off x="7318893" y="3916147"/>
            <a:ext cx="1123920" cy="293400"/>
            <a:chOff x="7318893" y="3916147"/>
            <a:chExt cx="1123920" cy="29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8BDB759-C0C4-4C74-A1C0-0267BABEF5C4}"/>
                    </a:ext>
                  </a:extLst>
                </p14:cNvPr>
                <p14:cNvContentPartPr/>
                <p14:nvPr/>
              </p14:nvContentPartPr>
              <p14:xfrm>
                <a:off x="7318893" y="3951787"/>
                <a:ext cx="104040" cy="2235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8BDB759-C0C4-4C74-A1C0-0267BABEF5C4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314573" y="3947467"/>
                  <a:ext cx="1126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16EFE47-4DD8-408D-9EC4-6645239C49BB}"/>
                    </a:ext>
                  </a:extLst>
                </p14:cNvPr>
                <p14:cNvContentPartPr/>
                <p14:nvPr/>
              </p14:nvContentPartPr>
              <p14:xfrm>
                <a:off x="7480173" y="4014067"/>
                <a:ext cx="118800" cy="1051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16EFE47-4DD8-408D-9EC4-6645239C49B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475853" y="4009747"/>
                  <a:ext cx="1274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FE71A28-AFB6-418E-8FC9-3E8362EA3C8D}"/>
                    </a:ext>
                  </a:extLst>
                </p14:cNvPr>
                <p14:cNvContentPartPr/>
                <p14:nvPr/>
              </p14:nvContentPartPr>
              <p14:xfrm>
                <a:off x="7671333" y="4068067"/>
                <a:ext cx="74160" cy="1116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FE71A28-AFB6-418E-8FC9-3E8362EA3C8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667013" y="4063747"/>
                  <a:ext cx="82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F471F83-EEE8-4526-938D-60C1445C077C}"/>
                    </a:ext>
                  </a:extLst>
                </p14:cNvPr>
                <p14:cNvContentPartPr/>
                <p14:nvPr/>
              </p14:nvContentPartPr>
              <p14:xfrm>
                <a:off x="7822173" y="3981307"/>
                <a:ext cx="120960" cy="1519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F471F83-EEE8-4526-938D-60C1445C07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817853" y="3976987"/>
                  <a:ext cx="129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4004569-43B6-4635-8616-5B1F9F2C55EC}"/>
                    </a:ext>
                  </a:extLst>
                </p14:cNvPr>
                <p14:cNvContentPartPr/>
                <p14:nvPr/>
              </p14:nvContentPartPr>
              <p14:xfrm>
                <a:off x="7849533" y="4002547"/>
                <a:ext cx="262080" cy="1108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4004569-43B6-4635-8616-5B1F9F2C55EC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845213" y="3998227"/>
                  <a:ext cx="2707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BCE7441-D66E-44CA-BBAD-392E0B1DB869}"/>
                    </a:ext>
                  </a:extLst>
                </p14:cNvPr>
                <p14:cNvContentPartPr/>
                <p14:nvPr/>
              </p14:nvContentPartPr>
              <p14:xfrm>
                <a:off x="8182533" y="3986347"/>
                <a:ext cx="92880" cy="1119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BCE7441-D66E-44CA-BBAD-392E0B1DB86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78213" y="3982027"/>
                  <a:ext cx="101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64D8C17-00A4-4E97-8449-C12ADAE0755A}"/>
                    </a:ext>
                  </a:extLst>
                </p14:cNvPr>
                <p14:cNvContentPartPr/>
                <p14:nvPr/>
              </p14:nvContentPartPr>
              <p14:xfrm>
                <a:off x="8149053" y="3940627"/>
                <a:ext cx="92520" cy="78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64D8C17-00A4-4E97-8449-C12ADAE0755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44733" y="3936307"/>
                  <a:ext cx="101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0AD92466-02DA-44F6-899E-218D38628944}"/>
                    </a:ext>
                  </a:extLst>
                </p14:cNvPr>
                <p14:cNvContentPartPr/>
                <p14:nvPr/>
              </p14:nvContentPartPr>
              <p14:xfrm>
                <a:off x="8259933" y="4031707"/>
                <a:ext cx="57240" cy="69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0AD92466-02DA-44F6-899E-218D3862894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55613" y="4027387"/>
                  <a:ext cx="658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603263F-B83F-40E5-B17B-F1F2F173A190}"/>
                    </a:ext>
                  </a:extLst>
                </p14:cNvPr>
                <p14:cNvContentPartPr/>
                <p14:nvPr/>
              </p14:nvContentPartPr>
              <p14:xfrm>
                <a:off x="8289813" y="3916147"/>
                <a:ext cx="153000" cy="29340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603263F-B83F-40E5-B17B-F1F2F173A1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285493" y="3911827"/>
                  <a:ext cx="16164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24908763-751C-4A4C-BD0F-4667671CA816}"/>
              </a:ext>
            </a:extLst>
          </p:cNvPr>
          <p:cNvGrpSpPr/>
          <p:nvPr/>
        </p:nvGrpSpPr>
        <p:grpSpPr>
          <a:xfrm>
            <a:off x="3577053" y="4569547"/>
            <a:ext cx="1497240" cy="523080"/>
            <a:chOff x="3577053" y="4569547"/>
            <a:chExt cx="149724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DA16A0A-556F-4139-B8B3-5786941FA138}"/>
                    </a:ext>
                  </a:extLst>
                </p14:cNvPr>
                <p14:cNvContentPartPr/>
                <p14:nvPr/>
              </p14:nvContentPartPr>
              <p14:xfrm>
                <a:off x="3587853" y="4754587"/>
                <a:ext cx="261360" cy="237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DA16A0A-556F-4139-B8B3-5786941FA1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583533" y="4750267"/>
                  <a:ext cx="270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156F260-1890-4F23-9C0C-558B60D273E1}"/>
                    </a:ext>
                  </a:extLst>
                </p14:cNvPr>
                <p14:cNvContentPartPr/>
                <p14:nvPr/>
              </p14:nvContentPartPr>
              <p14:xfrm>
                <a:off x="3622053" y="4840987"/>
                <a:ext cx="259200" cy="187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156F260-1890-4F23-9C0C-558B60D273E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617733" y="4836667"/>
                  <a:ext cx="267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0A548D84-3CAB-41E6-AC1B-D16991315CA4}"/>
                    </a:ext>
                  </a:extLst>
                </p14:cNvPr>
                <p14:cNvContentPartPr/>
                <p14:nvPr/>
              </p14:nvContentPartPr>
              <p14:xfrm>
                <a:off x="3577053" y="4671787"/>
                <a:ext cx="318960" cy="1368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0A548D84-3CAB-41E6-AC1B-D16991315CA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72733" y="4667467"/>
                  <a:ext cx="3276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F1F8CC8D-0D74-4F22-92DE-EE6E8A0EB5E1}"/>
                    </a:ext>
                  </a:extLst>
                </p14:cNvPr>
                <p14:cNvContentPartPr/>
                <p14:nvPr/>
              </p14:nvContentPartPr>
              <p14:xfrm>
                <a:off x="3623133" y="4793827"/>
                <a:ext cx="325800" cy="112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F1F8CC8D-0D74-4F22-92DE-EE6E8A0EB5E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18813" y="4789507"/>
                  <a:ext cx="3344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163DD82-E919-4749-AC38-DE75F05C4907}"/>
                    </a:ext>
                  </a:extLst>
                </p14:cNvPr>
                <p14:cNvContentPartPr/>
                <p14:nvPr/>
              </p14:nvContentPartPr>
              <p14:xfrm>
                <a:off x="4071693" y="4633987"/>
                <a:ext cx="262080" cy="21348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163DD82-E919-4749-AC38-DE75F05C490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067373" y="4629667"/>
                  <a:ext cx="270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01CCE60-8015-429A-A8E5-FF32841F1C2F}"/>
                    </a:ext>
                  </a:extLst>
                </p14:cNvPr>
                <p14:cNvContentPartPr/>
                <p14:nvPr/>
              </p14:nvContentPartPr>
              <p14:xfrm>
                <a:off x="4350693" y="4640467"/>
                <a:ext cx="168480" cy="21024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01CCE60-8015-429A-A8E5-FF32841F1C2F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346373" y="4636147"/>
                  <a:ext cx="177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BDB0FA8-80AB-4B69-A6B5-9541A5F16C34}"/>
                    </a:ext>
                  </a:extLst>
                </p14:cNvPr>
                <p14:cNvContentPartPr/>
                <p14:nvPr/>
              </p14:nvContentPartPr>
              <p14:xfrm>
                <a:off x="4681533" y="4648387"/>
                <a:ext cx="118440" cy="1756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BDB0FA8-80AB-4B69-A6B5-9541A5F16C3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677213" y="4644067"/>
                  <a:ext cx="12708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C548EA2-9DC1-4C58-8088-928D2126ED20}"/>
                    </a:ext>
                  </a:extLst>
                </p14:cNvPr>
                <p14:cNvContentPartPr/>
                <p14:nvPr/>
              </p14:nvContentPartPr>
              <p14:xfrm>
                <a:off x="4604133" y="4569547"/>
                <a:ext cx="130320" cy="1436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C548EA2-9DC1-4C58-8088-928D2126ED2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599813" y="4565227"/>
                  <a:ext cx="138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F31A99E-3636-40D5-9CAA-FF7A45F8E101}"/>
                    </a:ext>
                  </a:extLst>
                </p14:cNvPr>
                <p14:cNvContentPartPr/>
                <p14:nvPr/>
              </p14:nvContentPartPr>
              <p14:xfrm>
                <a:off x="4770453" y="4736947"/>
                <a:ext cx="122400" cy="99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F31A99E-3636-40D5-9CAA-FF7A45F8E101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766133" y="4732627"/>
                  <a:ext cx="1310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961BFF0-57B5-4AB6-ADFD-1292307A72F9}"/>
                    </a:ext>
                  </a:extLst>
                </p14:cNvPr>
                <p14:cNvContentPartPr/>
                <p14:nvPr/>
              </p14:nvContentPartPr>
              <p14:xfrm>
                <a:off x="3991053" y="4867987"/>
                <a:ext cx="1083240" cy="2246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961BFF0-57B5-4AB6-ADFD-1292307A72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986733" y="4863667"/>
                  <a:ext cx="1091880" cy="233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6F0981C-B834-457D-B1D5-F1201D9E0753}"/>
                  </a:ext>
                </a:extLst>
              </p14:cNvPr>
              <p14:cNvContentPartPr/>
              <p14:nvPr/>
            </p14:nvContentPartPr>
            <p14:xfrm>
              <a:off x="1624773" y="2390827"/>
              <a:ext cx="401400" cy="19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6F0981C-B834-457D-B1D5-F1201D9E07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20453" y="2386507"/>
                <a:ext cx="4100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EF1EE4E-0AFD-4D7F-855F-DABBAA3BCF60}"/>
                  </a:ext>
                </a:extLst>
              </p14:cNvPr>
              <p14:cNvContentPartPr/>
              <p14:nvPr/>
            </p14:nvContentPartPr>
            <p14:xfrm>
              <a:off x="1597053" y="2658667"/>
              <a:ext cx="415440" cy="622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EF1EE4E-0AFD-4D7F-855F-DABBAA3BCF6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92733" y="2654347"/>
                <a:ext cx="42408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88C2AEA-67A3-49F8-A0C6-ACAA7DEF3E9F}"/>
                  </a:ext>
                </a:extLst>
              </p14:cNvPr>
              <p14:cNvContentPartPr/>
              <p14:nvPr/>
            </p14:nvContentPartPr>
            <p14:xfrm>
              <a:off x="4370493" y="2940907"/>
              <a:ext cx="437040" cy="29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88C2AEA-67A3-49F8-A0C6-ACAA7DEF3E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66173" y="2936587"/>
                <a:ext cx="4456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5DA3F74-0CE8-4345-9D11-AD70A375F72B}"/>
                  </a:ext>
                </a:extLst>
              </p14:cNvPr>
              <p14:cNvContentPartPr/>
              <p14:nvPr/>
            </p14:nvContentPartPr>
            <p14:xfrm>
              <a:off x="5027493" y="2957467"/>
              <a:ext cx="601560" cy="352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5DA3F74-0CE8-4345-9D11-AD70A375F72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23173" y="2953147"/>
                <a:ext cx="6102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E1A936A-8009-4268-938A-C7443A212211}"/>
                  </a:ext>
                </a:extLst>
              </p14:cNvPr>
              <p14:cNvContentPartPr/>
              <p14:nvPr/>
            </p14:nvContentPartPr>
            <p14:xfrm>
              <a:off x="2368893" y="3722827"/>
              <a:ext cx="167760" cy="410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E1A936A-8009-4268-938A-C7443A2122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64573" y="3718507"/>
                <a:ext cx="17640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D4FAA9DA-3B35-44DD-A059-D44A7C50A019}"/>
                  </a:ext>
                </a:extLst>
              </p14:cNvPr>
              <p14:cNvContentPartPr/>
              <p14:nvPr/>
            </p14:nvContentPartPr>
            <p14:xfrm>
              <a:off x="3064413" y="4015507"/>
              <a:ext cx="511560" cy="838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D4FAA9DA-3B35-44DD-A059-D44A7C50A01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060093" y="4011187"/>
                <a:ext cx="52020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DDDBC9A0-4FC1-4A2F-AD89-0AFA2E3EF743}"/>
                  </a:ext>
                </a:extLst>
              </p14:cNvPr>
              <p14:cNvContentPartPr/>
              <p14:nvPr/>
            </p14:nvContentPartPr>
            <p14:xfrm>
              <a:off x="3939213" y="4563067"/>
              <a:ext cx="990360" cy="8064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DDDBC9A0-4FC1-4A2F-AD89-0AFA2E3EF74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34893" y="4558747"/>
                <a:ext cx="99900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CAF3359D-F3B3-4476-9457-FECBC3202063}"/>
              </a:ext>
            </a:extLst>
          </p:cNvPr>
          <p:cNvGrpSpPr/>
          <p:nvPr/>
        </p:nvGrpSpPr>
        <p:grpSpPr>
          <a:xfrm>
            <a:off x="4585413" y="3522307"/>
            <a:ext cx="4070520" cy="632520"/>
            <a:chOff x="4585413" y="3522307"/>
            <a:chExt cx="4070520" cy="63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5F4B308-58D6-4458-9BBB-896B4AEBBB6D}"/>
                    </a:ext>
                  </a:extLst>
                </p14:cNvPr>
                <p14:cNvContentPartPr/>
                <p14:nvPr/>
              </p14:nvContentPartPr>
              <p14:xfrm>
                <a:off x="7519053" y="3649387"/>
                <a:ext cx="270000" cy="101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5F4B308-58D6-4458-9BBB-896B4AEBBB6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14733" y="3645067"/>
                  <a:ext cx="278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B7B0B1A-26A6-4B93-A3F4-9BE27444506F}"/>
                    </a:ext>
                  </a:extLst>
                </p14:cNvPr>
                <p14:cNvContentPartPr/>
                <p14:nvPr/>
              </p14:nvContentPartPr>
              <p14:xfrm>
                <a:off x="7848813" y="3646147"/>
                <a:ext cx="111960" cy="9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B7B0B1A-26A6-4B93-A3F4-9BE27444506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844493" y="3641827"/>
                  <a:ext cx="120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2C8E261-272E-4080-A766-E3D925CBCAEE}"/>
                    </a:ext>
                  </a:extLst>
                </p14:cNvPr>
                <p14:cNvContentPartPr/>
                <p14:nvPr/>
              </p14:nvContentPartPr>
              <p14:xfrm>
                <a:off x="8222853" y="3614107"/>
                <a:ext cx="118080" cy="120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2C8E261-272E-4080-A766-E3D925CBCA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218533" y="3609787"/>
                  <a:ext cx="126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AB4776FA-1E4C-4F61-A6D8-053AD8D5C678}"/>
                    </a:ext>
                  </a:extLst>
                </p14:cNvPr>
                <p14:cNvContentPartPr/>
                <p14:nvPr/>
              </p14:nvContentPartPr>
              <p14:xfrm>
                <a:off x="8235453" y="3593227"/>
                <a:ext cx="168480" cy="1710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AB4776FA-1E4C-4F61-A6D8-053AD8D5C6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31133" y="3588907"/>
                  <a:ext cx="177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E954DE8-FD04-4E03-B217-2D1639C472C8}"/>
                    </a:ext>
                  </a:extLst>
                </p14:cNvPr>
                <p14:cNvContentPartPr/>
                <p14:nvPr/>
              </p14:nvContentPartPr>
              <p14:xfrm>
                <a:off x="8228253" y="3522307"/>
                <a:ext cx="270720" cy="14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E954DE8-FD04-4E03-B217-2D1639C472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223933" y="3517987"/>
                  <a:ext cx="279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E6D284E5-4B1B-4031-91FB-FAA66C28CAE6}"/>
                    </a:ext>
                  </a:extLst>
                </p14:cNvPr>
                <p14:cNvContentPartPr/>
                <p14:nvPr/>
              </p14:nvContentPartPr>
              <p14:xfrm>
                <a:off x="4585413" y="3751987"/>
                <a:ext cx="100440" cy="1252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E6D284E5-4B1B-4031-91FB-FAA66C28CAE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81093" y="3747667"/>
                  <a:ext cx="109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1CD85EC-23F6-47A4-A464-31C3495EA894}"/>
                    </a:ext>
                  </a:extLst>
                </p14:cNvPr>
                <p14:cNvContentPartPr/>
                <p14:nvPr/>
              </p14:nvContentPartPr>
              <p14:xfrm>
                <a:off x="4695573" y="3653347"/>
                <a:ext cx="65160" cy="196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1CD85EC-23F6-47A4-A464-31C3495EA89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691253" y="3649027"/>
                  <a:ext cx="73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D33A46B-8B67-488B-B8C2-87BCA8A922E3}"/>
                    </a:ext>
                  </a:extLst>
                </p14:cNvPr>
                <p14:cNvContentPartPr/>
                <p14:nvPr/>
              </p14:nvContentPartPr>
              <p14:xfrm>
                <a:off x="4737333" y="3763867"/>
                <a:ext cx="280440" cy="76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D33A46B-8B67-488B-B8C2-87BCA8A922E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733013" y="3759547"/>
                  <a:ext cx="2890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D3E1F1-B630-447C-A52C-4D65CA80DFED}"/>
                    </a:ext>
                  </a:extLst>
                </p14:cNvPr>
                <p14:cNvContentPartPr/>
                <p14:nvPr/>
              </p14:nvContentPartPr>
              <p14:xfrm>
                <a:off x="5092293" y="3633907"/>
                <a:ext cx="119160" cy="207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D3E1F1-B630-447C-A52C-4D65CA80DFE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87973" y="3629587"/>
                  <a:ext cx="1278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F447B4-FB79-430B-9E46-300A182BC6D5}"/>
                    </a:ext>
                  </a:extLst>
                </p14:cNvPr>
                <p14:cNvContentPartPr/>
                <p14:nvPr/>
              </p14:nvContentPartPr>
              <p14:xfrm>
                <a:off x="5148813" y="3766747"/>
                <a:ext cx="278640" cy="189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F447B4-FB79-430B-9E46-300A182BC6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44493" y="3762427"/>
                  <a:ext cx="287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03D579A-C0D0-4297-8DF0-38B71D016A33}"/>
                    </a:ext>
                  </a:extLst>
                </p14:cNvPr>
                <p14:cNvContentPartPr/>
                <p14:nvPr/>
              </p14:nvContentPartPr>
              <p14:xfrm>
                <a:off x="5548053" y="3704827"/>
                <a:ext cx="136080" cy="110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03D579A-C0D0-4297-8DF0-38B71D016A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543733" y="3700507"/>
                  <a:ext cx="1447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A6DD3DE-9FAA-4D79-91C9-C813845E5652}"/>
                    </a:ext>
                  </a:extLst>
                </p14:cNvPr>
                <p14:cNvContentPartPr/>
                <p14:nvPr/>
              </p14:nvContentPartPr>
              <p14:xfrm>
                <a:off x="5705373" y="3717067"/>
                <a:ext cx="323640" cy="943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A6DD3DE-9FAA-4D79-91C9-C813845E565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701053" y="3712747"/>
                  <a:ext cx="332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839AA53-93A7-4129-BEEA-0FAE2C9B2F69}"/>
                    </a:ext>
                  </a:extLst>
                </p14:cNvPr>
                <p14:cNvContentPartPr/>
                <p14:nvPr/>
              </p14:nvContentPartPr>
              <p14:xfrm>
                <a:off x="6036213" y="3645427"/>
                <a:ext cx="190440" cy="1648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839AA53-93A7-4129-BEEA-0FAE2C9B2F6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031893" y="3641107"/>
                  <a:ext cx="199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8826845-8AF1-4361-A650-F4600D332C99}"/>
                    </a:ext>
                  </a:extLst>
                </p14:cNvPr>
                <p14:cNvContentPartPr/>
                <p14:nvPr/>
              </p14:nvContentPartPr>
              <p14:xfrm>
                <a:off x="6361653" y="3676027"/>
                <a:ext cx="293400" cy="114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8826845-8AF1-4361-A650-F4600D332C9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57333" y="3671707"/>
                  <a:ext cx="302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39591CA-B875-477B-8D25-8541BF5E678A}"/>
                    </a:ext>
                  </a:extLst>
                </p14:cNvPr>
                <p14:cNvContentPartPr/>
                <p14:nvPr/>
              </p14:nvContentPartPr>
              <p14:xfrm>
                <a:off x="6674853" y="3665947"/>
                <a:ext cx="171360" cy="10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39591CA-B875-477B-8D25-8541BF5E67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670533" y="3661627"/>
                  <a:ext cx="1800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C212B0D-7A21-4511-A51A-37404B38DB1A}"/>
                    </a:ext>
                  </a:extLst>
                </p14:cNvPr>
                <p14:cNvContentPartPr/>
                <p14:nvPr/>
              </p14:nvContentPartPr>
              <p14:xfrm>
                <a:off x="7041693" y="3625627"/>
                <a:ext cx="141480" cy="14940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C212B0D-7A21-4511-A51A-37404B38DB1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037373" y="3621307"/>
                  <a:ext cx="1501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DFEC348-8C65-4221-A6CD-EB9B32DC968C}"/>
                    </a:ext>
                  </a:extLst>
                </p14:cNvPr>
                <p14:cNvContentPartPr/>
                <p14:nvPr/>
              </p14:nvContentPartPr>
              <p14:xfrm>
                <a:off x="7092813" y="3630307"/>
                <a:ext cx="97200" cy="1738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DFEC348-8C65-4221-A6CD-EB9B32DC96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088493" y="3625987"/>
                  <a:ext cx="105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86423E-25F6-4B84-9033-64D3B302D27E}"/>
                    </a:ext>
                  </a:extLst>
                </p14:cNvPr>
                <p14:cNvContentPartPr/>
                <p14:nvPr/>
              </p14:nvContentPartPr>
              <p14:xfrm>
                <a:off x="8042493" y="3939907"/>
                <a:ext cx="110880" cy="80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86423E-25F6-4B84-9033-64D3B302D27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038173" y="3935587"/>
                  <a:ext cx="1195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2E2C8EE-28CC-4D9F-B241-1D51B7622FED}"/>
                    </a:ext>
                  </a:extLst>
                </p14:cNvPr>
                <p14:cNvContentPartPr/>
                <p14:nvPr/>
              </p14:nvContentPartPr>
              <p14:xfrm>
                <a:off x="8161653" y="3864307"/>
                <a:ext cx="154440" cy="1389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2E2C8EE-28CC-4D9F-B241-1D51B7622FE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57333" y="3859987"/>
                  <a:ext cx="163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D6965743-649E-488B-9A0E-C697AAB48F24}"/>
                    </a:ext>
                  </a:extLst>
                </p14:cNvPr>
                <p14:cNvContentPartPr/>
                <p14:nvPr/>
              </p14:nvContentPartPr>
              <p14:xfrm>
                <a:off x="8367573" y="3912907"/>
                <a:ext cx="42120" cy="81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D6965743-649E-488B-9A0E-C697AAB48F2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363253" y="3908587"/>
                  <a:ext cx="5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873C372-DFCF-4F68-80F7-435246918C6A}"/>
                    </a:ext>
                  </a:extLst>
                </p14:cNvPr>
                <p14:cNvContentPartPr/>
                <p14:nvPr/>
              </p14:nvContentPartPr>
              <p14:xfrm>
                <a:off x="8464413" y="3837667"/>
                <a:ext cx="82440" cy="1562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873C372-DFCF-4F68-80F7-435246918C6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60093" y="3833347"/>
                  <a:ext cx="91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74DCA20-4C9A-4911-87A2-6377924E3611}"/>
                    </a:ext>
                  </a:extLst>
                </p14:cNvPr>
                <p14:cNvContentPartPr/>
                <p14:nvPr/>
              </p14:nvContentPartPr>
              <p14:xfrm>
                <a:off x="8036733" y="4041787"/>
                <a:ext cx="619200" cy="65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74DCA20-4C9A-4911-87A2-6377924E361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032413" y="4037467"/>
                  <a:ext cx="6278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C575282-5B5C-4860-8164-1C03800F9B67}"/>
                    </a:ext>
                  </a:extLst>
                </p14:cNvPr>
                <p14:cNvContentPartPr/>
                <p14:nvPr/>
              </p14:nvContentPartPr>
              <p14:xfrm>
                <a:off x="7001373" y="3953227"/>
                <a:ext cx="5040" cy="964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C575282-5B5C-4860-8164-1C03800F9B6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97053" y="3948907"/>
                  <a:ext cx="136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58A1337-9BF8-48DB-B822-A149E7D81523}"/>
                    </a:ext>
                  </a:extLst>
                </p14:cNvPr>
                <p14:cNvContentPartPr/>
                <p14:nvPr/>
              </p14:nvContentPartPr>
              <p14:xfrm>
                <a:off x="7050693" y="3876187"/>
                <a:ext cx="90000" cy="150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58A1337-9BF8-48DB-B822-A149E7D815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46373" y="3871867"/>
                  <a:ext cx="98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0EDECCD-F5B4-4052-B067-9A4D72A1295C}"/>
                    </a:ext>
                  </a:extLst>
                </p14:cNvPr>
                <p14:cNvContentPartPr/>
                <p14:nvPr/>
              </p14:nvContentPartPr>
              <p14:xfrm>
                <a:off x="6812013" y="4052227"/>
                <a:ext cx="630360" cy="1026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0EDECCD-F5B4-4052-B067-9A4D72A129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807693" y="4047907"/>
                  <a:ext cx="639000" cy="11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5CEE73D-B30C-48F5-BD72-8CABFD71B606}"/>
                  </a:ext>
                </a:extLst>
              </p14:cNvPr>
              <p14:cNvContentPartPr/>
              <p14:nvPr/>
            </p14:nvContentPartPr>
            <p14:xfrm>
              <a:off x="969573" y="4804987"/>
              <a:ext cx="116280" cy="23832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5CEE73D-B30C-48F5-BD72-8CABFD71B606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65253" y="4800667"/>
                <a:ext cx="12492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F53BBBD1-9F31-4996-BF5F-A3A25A11DF19}"/>
                  </a:ext>
                </a:extLst>
              </p14:cNvPr>
              <p14:cNvContentPartPr/>
              <p14:nvPr/>
            </p14:nvContentPartPr>
            <p14:xfrm>
              <a:off x="2071893" y="3437707"/>
              <a:ext cx="1629360" cy="38664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F53BBBD1-9F31-4996-BF5F-A3A25A11DF19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067573" y="3433387"/>
                <a:ext cx="163800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D72D7FA-1F97-4FD0-80BA-2DAF28D724C7}"/>
                  </a:ext>
                </a:extLst>
              </p14:cNvPr>
              <p14:cNvContentPartPr/>
              <p14:nvPr/>
            </p14:nvContentPartPr>
            <p14:xfrm>
              <a:off x="1983333" y="3472267"/>
              <a:ext cx="1677240" cy="35280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D72D7FA-1F97-4FD0-80BA-2DAF28D724C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979013" y="3467947"/>
                <a:ext cx="1685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6F2EB07E-6DA2-4765-97F6-EF4604918C87}"/>
                  </a:ext>
                </a:extLst>
              </p14:cNvPr>
              <p14:cNvContentPartPr/>
              <p14:nvPr/>
            </p14:nvContentPartPr>
            <p14:xfrm>
              <a:off x="2147133" y="3715267"/>
              <a:ext cx="1302480" cy="10224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6F2EB07E-6DA2-4765-97F6-EF4604918C8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42813" y="3710947"/>
                <a:ext cx="13111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282FAE0A-2E94-4C7D-8C5E-ACCA2A47D911}"/>
                  </a:ext>
                </a:extLst>
              </p14:cNvPr>
              <p14:cNvContentPartPr/>
              <p14:nvPr/>
            </p14:nvContentPartPr>
            <p14:xfrm>
              <a:off x="4956933" y="2945227"/>
              <a:ext cx="667800" cy="648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282FAE0A-2E94-4C7D-8C5E-ACCA2A47D911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952613" y="2940907"/>
                <a:ext cx="67644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6AC14FB9-9C82-48B2-9BD6-A04A271333CB}"/>
                  </a:ext>
                </a:extLst>
              </p14:cNvPr>
              <p14:cNvContentPartPr/>
              <p14:nvPr/>
            </p14:nvContentPartPr>
            <p14:xfrm>
              <a:off x="3079533" y="3997867"/>
              <a:ext cx="484920" cy="10152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6AC14FB9-9C82-48B2-9BD6-A04A271333C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075213" y="3993547"/>
                <a:ext cx="4935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0C860712-CB38-447D-A66C-F8E47CF3503B}"/>
                  </a:ext>
                </a:extLst>
              </p14:cNvPr>
              <p14:cNvContentPartPr/>
              <p14:nvPr/>
            </p14:nvContentPartPr>
            <p14:xfrm>
              <a:off x="4708893" y="5836747"/>
              <a:ext cx="126360" cy="1504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0C860712-CB38-447D-A66C-F8E47CF3503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704573" y="5832427"/>
                <a:ext cx="135000" cy="15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B741D250-D438-45B8-BFBA-D45A67554FE0}"/>
                  </a:ext>
                </a:extLst>
              </p14:cNvPr>
              <p14:cNvContentPartPr/>
              <p14:nvPr/>
            </p14:nvContentPartPr>
            <p14:xfrm>
              <a:off x="5096973" y="2963947"/>
              <a:ext cx="478080" cy="6048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B741D250-D438-45B8-BFBA-D45A67554FE0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092653" y="2959627"/>
                <a:ext cx="4867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A20A5A49-0B6C-4B69-B4EF-5C1E5A77141B}"/>
              </a:ext>
            </a:extLst>
          </p:cNvPr>
          <p:cNvGrpSpPr/>
          <p:nvPr/>
        </p:nvGrpSpPr>
        <p:grpSpPr>
          <a:xfrm>
            <a:off x="2030853" y="3366427"/>
            <a:ext cx="1773720" cy="1079640"/>
            <a:chOff x="2030853" y="3366427"/>
            <a:chExt cx="1773720" cy="10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DF5010E-2FBD-49D3-9C51-CB81754C5B55}"/>
                    </a:ext>
                  </a:extLst>
                </p14:cNvPr>
                <p14:cNvContentPartPr/>
                <p14:nvPr/>
              </p14:nvContentPartPr>
              <p14:xfrm>
                <a:off x="2643933" y="3752347"/>
                <a:ext cx="199800" cy="3481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DF5010E-2FBD-49D3-9C51-CB81754C5B5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639613" y="3748027"/>
                  <a:ext cx="20844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D161D3B-CF9B-469E-8660-66F2CF045145}"/>
                    </a:ext>
                  </a:extLst>
                </p14:cNvPr>
                <p14:cNvContentPartPr/>
                <p14:nvPr/>
              </p14:nvContentPartPr>
              <p14:xfrm>
                <a:off x="2673813" y="4165987"/>
                <a:ext cx="9360" cy="95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D161D3B-CF9B-469E-8660-66F2CF04514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69493" y="4161667"/>
                  <a:ext cx="18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32EAF32-27AA-4CE3-A350-A9365B606D52}"/>
                    </a:ext>
                  </a:extLst>
                </p14:cNvPr>
                <p14:cNvContentPartPr/>
                <p14:nvPr/>
              </p14:nvContentPartPr>
              <p14:xfrm>
                <a:off x="2595693" y="4295587"/>
                <a:ext cx="117720" cy="67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32EAF32-27AA-4CE3-A350-A9365B606D5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91373" y="4291267"/>
                  <a:ext cx="126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7B0E88-367E-4BF1-B2F1-6A00D0E89F11}"/>
                    </a:ext>
                  </a:extLst>
                </p14:cNvPr>
                <p14:cNvContentPartPr/>
                <p14:nvPr/>
              </p14:nvContentPartPr>
              <p14:xfrm>
                <a:off x="2717733" y="4192267"/>
                <a:ext cx="164520" cy="140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7B0E88-367E-4BF1-B2F1-6A00D0E89F1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713413" y="4187947"/>
                  <a:ext cx="173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314722B-0DC8-4C03-8641-444C527B15D4}"/>
                    </a:ext>
                  </a:extLst>
                </p14:cNvPr>
                <p14:cNvContentPartPr/>
                <p14:nvPr/>
              </p14:nvContentPartPr>
              <p14:xfrm>
                <a:off x="2935893" y="4269307"/>
                <a:ext cx="19800" cy="558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314722B-0DC8-4C03-8641-444C527B15D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931573" y="4264987"/>
                  <a:ext cx="284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7FFF070-58B0-4DD0-BB8C-EBEE48DF2BBA}"/>
                    </a:ext>
                  </a:extLst>
                </p14:cNvPr>
                <p14:cNvContentPartPr/>
                <p14:nvPr/>
              </p14:nvContentPartPr>
              <p14:xfrm>
                <a:off x="2992413" y="4209187"/>
                <a:ext cx="56880" cy="124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7FFF070-58B0-4DD0-BB8C-EBEE48DF2B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88093" y="4204867"/>
                  <a:ext cx="655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96864B5-BCAF-4D1C-AAF0-7A4D49B1DF42}"/>
                    </a:ext>
                  </a:extLst>
                </p14:cNvPr>
                <p14:cNvContentPartPr/>
                <p14:nvPr/>
              </p14:nvContentPartPr>
              <p14:xfrm>
                <a:off x="2654013" y="4340227"/>
                <a:ext cx="476280" cy="105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96864B5-BCAF-4D1C-AAF0-7A4D49B1DF4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649693" y="4335907"/>
                  <a:ext cx="484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D7ED35D-5EA3-4CEA-8A78-1D8E73EB939B}"/>
                    </a:ext>
                  </a:extLst>
                </p14:cNvPr>
                <p14:cNvContentPartPr/>
                <p14:nvPr/>
              </p14:nvContentPartPr>
              <p14:xfrm>
                <a:off x="2663013" y="3713107"/>
                <a:ext cx="101880" cy="17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D7ED35D-5EA3-4CEA-8A78-1D8E73EB939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658693" y="3708787"/>
                  <a:ext cx="110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4D21486-824D-47DB-AEB7-45D2A6FBA2A6}"/>
                    </a:ext>
                  </a:extLst>
                </p14:cNvPr>
                <p14:cNvContentPartPr/>
                <p14:nvPr/>
              </p14:nvContentPartPr>
              <p14:xfrm>
                <a:off x="3033093" y="3728227"/>
                <a:ext cx="438120" cy="48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4D21486-824D-47DB-AEB7-45D2A6FBA2A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028773" y="3723907"/>
                  <a:ext cx="446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C7E8EB0-A785-48B5-841D-D9758E07F84E}"/>
                    </a:ext>
                  </a:extLst>
                </p14:cNvPr>
                <p14:cNvContentPartPr/>
                <p14:nvPr/>
              </p14:nvContentPartPr>
              <p14:xfrm>
                <a:off x="2030853" y="3366427"/>
                <a:ext cx="1773720" cy="86040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C7E8EB0-A785-48B5-841D-D9758E07F8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026533" y="3362107"/>
                  <a:ext cx="1782360" cy="86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1475AA5-73EA-45CA-9C44-8926D67E8A68}"/>
                  </a:ext>
                </a:extLst>
              </p14:cNvPr>
              <p14:cNvContentPartPr/>
              <p14:nvPr/>
            </p14:nvContentPartPr>
            <p14:xfrm>
              <a:off x="795333" y="4898587"/>
              <a:ext cx="3960" cy="17640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1475AA5-73EA-45CA-9C44-8926D67E8A68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91013" y="4894267"/>
                <a:ext cx="126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B380C42-C8AC-4A9D-A720-115FAD0A8930}"/>
                  </a:ext>
                </a:extLst>
              </p14:cNvPr>
              <p14:cNvContentPartPr/>
              <p14:nvPr/>
            </p14:nvContentPartPr>
            <p14:xfrm>
              <a:off x="644133" y="4826947"/>
              <a:ext cx="269640" cy="1198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B380C42-C8AC-4A9D-A720-115FAD0A8930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39813" y="4822627"/>
                <a:ext cx="27828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989D135-8721-4B0C-991A-575C9FADE85B}"/>
                  </a:ext>
                </a:extLst>
              </p14:cNvPr>
              <p14:cNvContentPartPr/>
              <p14:nvPr/>
            </p14:nvContentPartPr>
            <p14:xfrm>
              <a:off x="1190613" y="4893907"/>
              <a:ext cx="11880" cy="957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989D135-8721-4B0C-991A-575C9FADE85B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186293" y="4889587"/>
                <a:ext cx="205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B3A2187-54C3-4C58-8BA1-5AC84566935D}"/>
                  </a:ext>
                </a:extLst>
              </p14:cNvPr>
              <p14:cNvContentPartPr/>
              <p14:nvPr/>
            </p14:nvContentPartPr>
            <p14:xfrm>
              <a:off x="1113213" y="4856107"/>
              <a:ext cx="156240" cy="1335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B3A2187-54C3-4C58-8BA1-5AC84566935D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108893" y="4851787"/>
                <a:ext cx="1648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35F119D-E842-4CFF-9056-04E061ACB099}"/>
                  </a:ext>
                </a:extLst>
              </p14:cNvPr>
              <p14:cNvContentPartPr/>
              <p14:nvPr/>
            </p14:nvContentPartPr>
            <p14:xfrm>
              <a:off x="1238493" y="4807867"/>
              <a:ext cx="115920" cy="2761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35F119D-E842-4CFF-9056-04E061ACB09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234173" y="4803547"/>
                <a:ext cx="12456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0548BBAA-F0BC-4F6D-81B1-1E348D45342B}"/>
                  </a:ext>
                </a:extLst>
              </p14:cNvPr>
              <p14:cNvContentPartPr/>
              <p14:nvPr/>
            </p14:nvContentPartPr>
            <p14:xfrm>
              <a:off x="1499133" y="4916227"/>
              <a:ext cx="208440" cy="6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0548BBAA-F0BC-4F6D-81B1-1E348D45342B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494813" y="4911907"/>
                <a:ext cx="217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E7166CC-1F5E-47C3-9612-38E97669F533}"/>
                  </a:ext>
                </a:extLst>
              </p14:cNvPr>
              <p14:cNvContentPartPr/>
              <p14:nvPr/>
            </p14:nvContentPartPr>
            <p14:xfrm>
              <a:off x="1520733" y="4961587"/>
              <a:ext cx="165600" cy="190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E7166CC-1F5E-47C3-9612-38E97669F533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516413" y="4957267"/>
                <a:ext cx="1742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C41B780C-A946-48CE-9C67-8F5647B29D1E}"/>
                  </a:ext>
                </a:extLst>
              </p14:cNvPr>
              <p14:cNvContentPartPr/>
              <p14:nvPr/>
            </p14:nvContentPartPr>
            <p14:xfrm>
              <a:off x="1926813" y="4866187"/>
              <a:ext cx="19080" cy="169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C41B780C-A946-48CE-9C67-8F5647B29D1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922493" y="4861867"/>
                <a:ext cx="277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7A1D1EC9-A3A3-4588-9854-6E7297E0A850}"/>
                  </a:ext>
                </a:extLst>
              </p14:cNvPr>
              <p14:cNvContentPartPr/>
              <p14:nvPr/>
            </p14:nvContentPartPr>
            <p14:xfrm>
              <a:off x="1801173" y="4820107"/>
              <a:ext cx="241200" cy="9108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7A1D1EC9-A3A3-4588-9854-6E7297E0A850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796853" y="4815787"/>
                <a:ext cx="24984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BA0C2674-8E9D-4301-91E9-521B94684A29}"/>
                  </a:ext>
                </a:extLst>
              </p14:cNvPr>
              <p14:cNvContentPartPr/>
              <p14:nvPr/>
            </p14:nvContentPartPr>
            <p14:xfrm>
              <a:off x="2132013" y="4814707"/>
              <a:ext cx="77760" cy="1915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BA0C2674-8E9D-4301-91E9-521B94684A2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127693" y="4810387"/>
                <a:ext cx="86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CD0135F-E6B2-4878-A6F4-11953C094A58}"/>
                  </a:ext>
                </a:extLst>
              </p14:cNvPr>
              <p14:cNvContentPartPr/>
              <p14:nvPr/>
            </p14:nvContentPartPr>
            <p14:xfrm>
              <a:off x="2356653" y="4858987"/>
              <a:ext cx="4320" cy="11052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CD0135F-E6B2-4878-A6F4-11953C094A58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352333" y="4854667"/>
                <a:ext cx="129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0537075-3067-4994-9F53-E60A17792245}"/>
                  </a:ext>
                </a:extLst>
              </p14:cNvPr>
              <p14:cNvContentPartPr/>
              <p14:nvPr/>
            </p14:nvContentPartPr>
            <p14:xfrm>
              <a:off x="2279253" y="4821547"/>
              <a:ext cx="178560" cy="1785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0537075-3067-4994-9F53-E60A17792245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2274933" y="4817227"/>
                <a:ext cx="1872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B34660CC-0D2D-4C62-851B-036C33424622}"/>
                  </a:ext>
                </a:extLst>
              </p14:cNvPr>
              <p14:cNvContentPartPr/>
              <p14:nvPr/>
            </p14:nvContentPartPr>
            <p14:xfrm>
              <a:off x="2547453" y="4810027"/>
              <a:ext cx="19440" cy="2120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B34660CC-0D2D-4C62-851B-036C3342462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2543133" y="4805707"/>
                <a:ext cx="28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E5BD1FB-5E37-43D6-8D00-691B2B15321A}"/>
                  </a:ext>
                </a:extLst>
              </p14:cNvPr>
              <p14:cNvContentPartPr/>
              <p14:nvPr/>
            </p14:nvContentPartPr>
            <p14:xfrm>
              <a:off x="2681373" y="4822987"/>
              <a:ext cx="98280" cy="14292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E5BD1FB-5E37-43D6-8D00-691B2B15321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2677053" y="4818667"/>
                <a:ext cx="106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9B567392-D373-4F98-AEF2-792AF41B9FF4}"/>
                  </a:ext>
                </a:extLst>
              </p14:cNvPr>
              <p14:cNvContentPartPr/>
              <p14:nvPr/>
            </p14:nvContentPartPr>
            <p14:xfrm>
              <a:off x="2720253" y="4845667"/>
              <a:ext cx="121680" cy="1400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9B567392-D373-4F98-AEF2-792AF41B9FF4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715933" y="4841347"/>
                <a:ext cx="130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92C18076-78C8-4CDA-8A22-FD80DBD25506}"/>
                  </a:ext>
                </a:extLst>
              </p14:cNvPr>
              <p14:cNvContentPartPr/>
              <p14:nvPr/>
            </p14:nvContentPartPr>
            <p14:xfrm>
              <a:off x="2828613" y="4759987"/>
              <a:ext cx="102240" cy="28116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92C18076-78C8-4CDA-8A22-FD80DBD25506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824293" y="4755667"/>
                <a:ext cx="1108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1A339CEC-190F-4FFB-8061-B778C5A1F062}"/>
                  </a:ext>
                </a:extLst>
              </p14:cNvPr>
              <p14:cNvContentPartPr/>
              <p14:nvPr/>
            </p14:nvContentPartPr>
            <p14:xfrm>
              <a:off x="3011133" y="4913347"/>
              <a:ext cx="23760" cy="216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1A339CEC-190F-4FFB-8061-B778C5A1F06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006813" y="4909027"/>
                <a:ext cx="32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14535E26-6350-47A6-8BE3-88FF6B510FE3}"/>
                  </a:ext>
                </a:extLst>
              </p14:cNvPr>
              <p14:cNvContentPartPr/>
              <p14:nvPr/>
            </p14:nvContentPartPr>
            <p14:xfrm>
              <a:off x="3154413" y="4865467"/>
              <a:ext cx="14040" cy="1357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14535E26-6350-47A6-8BE3-88FF6B510FE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150093" y="4861147"/>
                <a:ext cx="226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FB9E114D-3796-4BF4-8DEF-67667120F1E8}"/>
                  </a:ext>
                </a:extLst>
              </p14:cNvPr>
              <p14:cNvContentPartPr/>
              <p14:nvPr/>
            </p14:nvContentPartPr>
            <p14:xfrm>
              <a:off x="3050733" y="4817947"/>
              <a:ext cx="192240" cy="97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FB9E114D-3796-4BF4-8DEF-67667120F1E8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046413" y="4813627"/>
                <a:ext cx="20088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57BC5C1E-E62B-4634-954F-F72D17F0CB84}"/>
                  </a:ext>
                </a:extLst>
              </p14:cNvPr>
              <p14:cNvContentPartPr/>
              <p14:nvPr/>
            </p14:nvContentPartPr>
            <p14:xfrm>
              <a:off x="3318933" y="4798867"/>
              <a:ext cx="95400" cy="187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57BC5C1E-E62B-4634-954F-F72D17F0CB84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314613" y="4794547"/>
                <a:ext cx="10404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57120FE-C3A8-402F-8CE1-7EB3810A5016}"/>
                  </a:ext>
                </a:extLst>
              </p14:cNvPr>
              <p14:cNvContentPartPr/>
              <p14:nvPr/>
            </p14:nvContentPartPr>
            <p14:xfrm>
              <a:off x="3488133" y="4817947"/>
              <a:ext cx="95040" cy="16164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57120FE-C3A8-402F-8CE1-7EB3810A501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483813" y="4813627"/>
                <a:ext cx="10368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007698B1-9B75-4EC7-8A57-232CF86699F8}"/>
                  </a:ext>
                </a:extLst>
              </p14:cNvPr>
              <p14:cNvContentPartPr/>
              <p14:nvPr/>
            </p14:nvContentPartPr>
            <p14:xfrm>
              <a:off x="3521253" y="4792387"/>
              <a:ext cx="158040" cy="2131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007698B1-9B75-4EC7-8A57-232CF86699F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516933" y="4788067"/>
                <a:ext cx="166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732D775B-80C0-4EE9-A0EC-F9291F2F1FC4}"/>
                  </a:ext>
                </a:extLst>
              </p14:cNvPr>
              <p14:cNvContentPartPr/>
              <p14:nvPr/>
            </p14:nvContentPartPr>
            <p14:xfrm>
              <a:off x="3871533" y="4859707"/>
              <a:ext cx="8640" cy="10404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732D775B-80C0-4EE9-A0EC-F9291F2F1FC4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3867213" y="4855387"/>
                <a:ext cx="172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EE7CA7D2-FCB5-488B-B273-C1ACB7023E1C}"/>
                  </a:ext>
                </a:extLst>
              </p14:cNvPr>
              <p14:cNvContentPartPr/>
              <p14:nvPr/>
            </p14:nvContentPartPr>
            <p14:xfrm>
              <a:off x="3818973" y="4896427"/>
              <a:ext cx="175320" cy="144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EE7CA7D2-FCB5-488B-B273-C1ACB7023E1C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814653" y="4892107"/>
                <a:ext cx="18396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5C75397-D61A-40D3-8A4A-CEADF2286824}"/>
                  </a:ext>
                </a:extLst>
              </p14:cNvPr>
              <p14:cNvContentPartPr/>
              <p14:nvPr/>
            </p14:nvContentPartPr>
            <p14:xfrm>
              <a:off x="4188693" y="4823347"/>
              <a:ext cx="16200" cy="1429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5C75397-D61A-40D3-8A4A-CEADF2286824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184373" y="4819027"/>
                <a:ext cx="2484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0388ECC-3024-4E34-AC05-44178043EAA1}"/>
                  </a:ext>
                </a:extLst>
              </p14:cNvPr>
              <p14:cNvContentPartPr/>
              <p14:nvPr/>
            </p14:nvContentPartPr>
            <p14:xfrm>
              <a:off x="4070973" y="4775827"/>
              <a:ext cx="205560" cy="9108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0388ECC-3024-4E34-AC05-44178043EAA1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066653" y="4771507"/>
                <a:ext cx="2142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CC03D976-8855-49F2-9C63-C2F8AF6B1814}"/>
                  </a:ext>
                </a:extLst>
              </p14:cNvPr>
              <p14:cNvContentPartPr/>
              <p14:nvPr/>
            </p14:nvContentPartPr>
            <p14:xfrm>
              <a:off x="4295253" y="4760707"/>
              <a:ext cx="96480" cy="2066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CC03D976-8855-49F2-9C63-C2F8AF6B1814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290933" y="4756387"/>
                <a:ext cx="1051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E444DC72-7D4F-4C17-869C-0CDFB29700D2}"/>
                  </a:ext>
                </a:extLst>
              </p14:cNvPr>
              <p14:cNvContentPartPr/>
              <p14:nvPr/>
            </p14:nvContentPartPr>
            <p14:xfrm>
              <a:off x="4503333" y="4814707"/>
              <a:ext cx="14400" cy="1105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E444DC72-7D4F-4C17-869C-0CDFB29700D2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499013" y="4810387"/>
                <a:ext cx="230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FEC893B2-7D46-414D-A31A-4F19AC7ED903}"/>
                  </a:ext>
                </a:extLst>
              </p14:cNvPr>
              <p14:cNvContentPartPr/>
              <p14:nvPr/>
            </p14:nvContentPartPr>
            <p14:xfrm>
              <a:off x="4407573" y="4785547"/>
              <a:ext cx="199440" cy="16560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FEC893B2-7D46-414D-A31A-4F19AC7ED903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403253" y="4781227"/>
                <a:ext cx="20808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496788F5-71BA-4083-9100-B7037D31F39A}"/>
                  </a:ext>
                </a:extLst>
              </p14:cNvPr>
              <p14:cNvContentPartPr/>
              <p14:nvPr/>
            </p14:nvContentPartPr>
            <p14:xfrm>
              <a:off x="4671813" y="4764667"/>
              <a:ext cx="21600" cy="17496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496788F5-71BA-4083-9100-B7037D31F39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4667493" y="4760347"/>
                <a:ext cx="30240" cy="1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6004377-976A-4EAA-A753-B26128F3C051}"/>
                  </a:ext>
                </a:extLst>
              </p14:cNvPr>
              <p14:cNvContentPartPr/>
              <p14:nvPr/>
            </p14:nvContentPartPr>
            <p14:xfrm>
              <a:off x="4789533" y="4775467"/>
              <a:ext cx="126720" cy="1555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6004377-976A-4EAA-A753-B26128F3C05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85213" y="4771147"/>
                <a:ext cx="13536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EAB4A06-9A5C-4FCC-9FF5-1D064DFDB559}"/>
                  </a:ext>
                </a:extLst>
              </p14:cNvPr>
              <p14:cNvContentPartPr/>
              <p14:nvPr/>
            </p14:nvContentPartPr>
            <p14:xfrm>
              <a:off x="4831293" y="4780147"/>
              <a:ext cx="143280" cy="1652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EAB4A06-9A5C-4FCC-9FF5-1D064DFDB55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26973" y="4775827"/>
                <a:ext cx="15192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AEBA8BD6-2322-4F6D-9CB9-BCD28E1418B3}"/>
                  </a:ext>
                </a:extLst>
              </p14:cNvPr>
              <p14:cNvContentPartPr/>
              <p14:nvPr/>
            </p14:nvContentPartPr>
            <p14:xfrm>
              <a:off x="4811853" y="4739107"/>
              <a:ext cx="174240" cy="57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AEBA8BD6-2322-4F6D-9CB9-BCD28E1418B3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4807533" y="4734787"/>
                <a:ext cx="18288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435DCFDC-1312-421A-A197-0A5DB83AA85C}"/>
                  </a:ext>
                </a:extLst>
              </p14:cNvPr>
              <p14:cNvContentPartPr/>
              <p14:nvPr/>
            </p14:nvContentPartPr>
            <p14:xfrm>
              <a:off x="4900053" y="4699147"/>
              <a:ext cx="167760" cy="35388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435DCFDC-1312-421A-A197-0A5DB83AA85C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95733" y="4694827"/>
                <a:ext cx="17640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F1D07C6D-2D58-4FEF-9C14-9E7ABAC281EC}"/>
                  </a:ext>
                </a:extLst>
              </p14:cNvPr>
              <p14:cNvContentPartPr/>
              <p14:nvPr/>
            </p14:nvContentPartPr>
            <p14:xfrm>
              <a:off x="5223333" y="4833067"/>
              <a:ext cx="9360" cy="2124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F1D07C6D-2D58-4FEF-9C14-9E7ABAC281E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219013" y="4828747"/>
                <a:ext cx="1800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4C425B77-7FE4-4BF8-8BFB-17D5ADD30C6F}"/>
                  </a:ext>
                </a:extLst>
              </p14:cNvPr>
              <p14:cNvContentPartPr/>
              <p14:nvPr/>
            </p14:nvContentPartPr>
            <p14:xfrm>
              <a:off x="5372733" y="4779067"/>
              <a:ext cx="13320" cy="20196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4C425B77-7FE4-4BF8-8BFB-17D5ADD30C6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368413" y="4774747"/>
                <a:ext cx="219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16BB30FD-3AFF-49AD-8265-E3925BB8E9AA}"/>
                  </a:ext>
                </a:extLst>
              </p14:cNvPr>
              <p14:cNvContentPartPr/>
              <p14:nvPr/>
            </p14:nvContentPartPr>
            <p14:xfrm>
              <a:off x="5292093" y="4754947"/>
              <a:ext cx="171360" cy="950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16BB30FD-3AFF-49AD-8265-E3925BB8E9AA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87773" y="4750627"/>
                <a:ext cx="1800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A62237FA-0529-4C45-AEFF-192AF23307BB}"/>
                  </a:ext>
                </a:extLst>
              </p14:cNvPr>
              <p14:cNvContentPartPr/>
              <p14:nvPr/>
            </p14:nvContentPartPr>
            <p14:xfrm>
              <a:off x="5466333" y="4736947"/>
              <a:ext cx="134640" cy="18324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A62237FA-0529-4C45-AEFF-192AF23307BB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62013" y="4732627"/>
                <a:ext cx="1432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88D27A7-8AA5-4360-AF7D-D7CBDCF2A685}"/>
                  </a:ext>
                </a:extLst>
              </p14:cNvPr>
              <p14:cNvContentPartPr/>
              <p14:nvPr/>
            </p14:nvContentPartPr>
            <p14:xfrm>
              <a:off x="5631573" y="4777627"/>
              <a:ext cx="102600" cy="1184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88D27A7-8AA5-4360-AF7D-D7CBDCF2A68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627253" y="4773307"/>
                <a:ext cx="111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AD17B2B-F644-4CA0-94A8-774A1EE7BFEF}"/>
                  </a:ext>
                </a:extLst>
              </p14:cNvPr>
              <p14:cNvContentPartPr/>
              <p14:nvPr/>
            </p14:nvContentPartPr>
            <p14:xfrm>
              <a:off x="5657853" y="4777267"/>
              <a:ext cx="114120" cy="14760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AD17B2B-F644-4CA0-94A8-774A1EE7BFEF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653533" y="4772947"/>
                <a:ext cx="1227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1C182198-D4A1-40A5-95E8-E3CBBB415F01}"/>
                  </a:ext>
                </a:extLst>
              </p14:cNvPr>
              <p14:cNvContentPartPr/>
              <p14:nvPr/>
            </p14:nvContentPartPr>
            <p14:xfrm>
              <a:off x="5648493" y="4743067"/>
              <a:ext cx="129600" cy="612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1C182198-D4A1-40A5-95E8-E3CBBB415F01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44173" y="4738747"/>
                <a:ext cx="1382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868EB1C1-8A69-45E6-B471-D2E1BDEC6A47}"/>
                  </a:ext>
                </a:extLst>
              </p14:cNvPr>
              <p14:cNvContentPartPr/>
              <p14:nvPr/>
            </p14:nvContentPartPr>
            <p14:xfrm>
              <a:off x="5676573" y="4664227"/>
              <a:ext cx="142560" cy="3564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868EB1C1-8A69-45E6-B471-D2E1BDEC6A47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5672253" y="4659907"/>
                <a:ext cx="151200" cy="36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A08834DD-F585-4993-A299-6BA77A185E19}"/>
                  </a:ext>
                </a:extLst>
              </p14:cNvPr>
              <p14:cNvContentPartPr/>
              <p14:nvPr/>
            </p14:nvContentPartPr>
            <p14:xfrm>
              <a:off x="504093" y="5244907"/>
              <a:ext cx="97560" cy="1418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A08834DD-F585-4993-A299-6BA77A185E19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499773" y="5240587"/>
                <a:ext cx="1062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8192AA5B-A14C-4927-9E9F-AA3AABDE6E90}"/>
                  </a:ext>
                </a:extLst>
              </p14:cNvPr>
              <p14:cNvContentPartPr/>
              <p14:nvPr/>
            </p14:nvContentPartPr>
            <p14:xfrm>
              <a:off x="571053" y="5235907"/>
              <a:ext cx="100080" cy="18000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8192AA5B-A14C-4927-9E9F-AA3AABDE6E9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566733" y="5231587"/>
                <a:ext cx="10872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AB9A48C3-EC0C-4878-9140-82424923402A}"/>
                  </a:ext>
                </a:extLst>
              </p14:cNvPr>
              <p14:cNvContentPartPr/>
              <p14:nvPr/>
            </p14:nvContentPartPr>
            <p14:xfrm>
              <a:off x="658893" y="5274067"/>
              <a:ext cx="122760" cy="1274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AB9A48C3-EC0C-4878-9140-82424923402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54573" y="5269747"/>
                <a:ext cx="1314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B100B65A-B860-441D-9840-8E505BAA3116}"/>
                  </a:ext>
                </a:extLst>
              </p14:cNvPr>
              <p14:cNvContentPartPr/>
              <p14:nvPr/>
            </p14:nvContentPartPr>
            <p14:xfrm>
              <a:off x="838533" y="5217187"/>
              <a:ext cx="130680" cy="1612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B100B65A-B860-441D-9840-8E505BAA311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834213" y="5212867"/>
                <a:ext cx="139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42F310EF-150D-4104-A7D0-3115C22331D4}"/>
                  </a:ext>
                </a:extLst>
              </p14:cNvPr>
              <p14:cNvContentPartPr/>
              <p14:nvPr/>
            </p14:nvContentPartPr>
            <p14:xfrm>
              <a:off x="918813" y="5310067"/>
              <a:ext cx="38520" cy="6660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42F310EF-150D-4104-A7D0-3115C22331D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914493" y="5305747"/>
                <a:ext cx="4716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83C06D83-6668-4639-8A25-6FE313432776}"/>
                  </a:ext>
                </a:extLst>
              </p14:cNvPr>
              <p14:cNvContentPartPr/>
              <p14:nvPr/>
            </p14:nvContentPartPr>
            <p14:xfrm>
              <a:off x="973533" y="5289907"/>
              <a:ext cx="86760" cy="900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83C06D83-6668-4639-8A25-6FE31343277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969213" y="5285587"/>
                <a:ext cx="954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8FD7DA54-B200-47F8-BDD4-96EB3521C177}"/>
                  </a:ext>
                </a:extLst>
              </p14:cNvPr>
              <p14:cNvContentPartPr/>
              <p14:nvPr/>
            </p14:nvContentPartPr>
            <p14:xfrm>
              <a:off x="1099533" y="5248147"/>
              <a:ext cx="149400" cy="1234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8FD7DA54-B200-47F8-BDD4-96EB3521C177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95213" y="5243827"/>
                <a:ext cx="1580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EDAA26E-33B1-4E8D-B58A-13CC06458A5D}"/>
                  </a:ext>
                </a:extLst>
              </p14:cNvPr>
              <p14:cNvContentPartPr/>
              <p14:nvPr/>
            </p14:nvContentPartPr>
            <p14:xfrm>
              <a:off x="1378173" y="5162467"/>
              <a:ext cx="127080" cy="10944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EDAA26E-33B1-4E8D-B58A-13CC06458A5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373853" y="5158147"/>
                <a:ext cx="13572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C9956057-CE4A-46D6-85CE-15069B9FFC53}"/>
                  </a:ext>
                </a:extLst>
              </p14:cNvPr>
              <p14:cNvContentPartPr/>
              <p14:nvPr/>
            </p14:nvContentPartPr>
            <p14:xfrm>
              <a:off x="1445133" y="5327707"/>
              <a:ext cx="30240" cy="1332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C9956057-CE4A-46D6-85CE-15069B9FFC5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1440813" y="5323387"/>
                <a:ext cx="3888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59AD624A-7376-499C-85FB-47D63CD33500}"/>
                  </a:ext>
                </a:extLst>
              </p14:cNvPr>
              <p14:cNvContentPartPr/>
              <p14:nvPr/>
            </p14:nvContentPartPr>
            <p14:xfrm>
              <a:off x="1772733" y="5231947"/>
              <a:ext cx="10440" cy="13248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59AD624A-7376-499C-85FB-47D63CD33500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1768413" y="5227627"/>
                <a:ext cx="1908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B87CF2BE-EE6B-4D00-A57A-CAF0D2D58A6F}"/>
                  </a:ext>
                </a:extLst>
              </p14:cNvPr>
              <p14:cNvContentPartPr/>
              <p14:nvPr/>
            </p14:nvContentPartPr>
            <p14:xfrm>
              <a:off x="1635933" y="5167147"/>
              <a:ext cx="239400" cy="9396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B87CF2BE-EE6B-4D00-A57A-CAF0D2D58A6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1631613" y="5162827"/>
                <a:ext cx="24804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20F3CA6B-27A2-49CD-8023-4A6A04E3C475}"/>
                  </a:ext>
                </a:extLst>
              </p14:cNvPr>
              <p14:cNvContentPartPr/>
              <p14:nvPr/>
            </p14:nvContentPartPr>
            <p14:xfrm>
              <a:off x="1886133" y="5151667"/>
              <a:ext cx="122040" cy="2408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20F3CA6B-27A2-49CD-8023-4A6A04E3C475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1881813" y="5147347"/>
                <a:ext cx="13068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E9B01CED-2F8B-4934-84FC-DFD22D66FF35}"/>
                  </a:ext>
                </a:extLst>
              </p14:cNvPr>
              <p14:cNvContentPartPr/>
              <p14:nvPr/>
            </p14:nvContentPartPr>
            <p14:xfrm>
              <a:off x="2113653" y="5226187"/>
              <a:ext cx="18360" cy="979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E9B01CED-2F8B-4934-84FC-DFD22D66FF35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2109333" y="5221867"/>
                <a:ext cx="27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93ED900F-5F25-46C8-9B07-7FDA4EA1FA6D}"/>
                  </a:ext>
                </a:extLst>
              </p14:cNvPr>
              <p14:cNvContentPartPr/>
              <p14:nvPr/>
            </p14:nvContentPartPr>
            <p14:xfrm>
              <a:off x="2181333" y="5193787"/>
              <a:ext cx="47520" cy="1155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93ED900F-5F25-46C8-9B07-7FDA4EA1FA6D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2177013" y="5189467"/>
                <a:ext cx="561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5F04FDA1-EB18-43EF-A7CD-8572B5FA2D55}"/>
                  </a:ext>
                </a:extLst>
              </p14:cNvPr>
              <p14:cNvContentPartPr/>
              <p14:nvPr/>
            </p14:nvContentPartPr>
            <p14:xfrm>
              <a:off x="2244333" y="5189107"/>
              <a:ext cx="27000" cy="12996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5F04FDA1-EB18-43EF-A7CD-8572B5FA2D55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2240013" y="5184787"/>
                <a:ext cx="3564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8F6F8AB-1D2A-48A0-B5F5-B21403E6F244}"/>
                  </a:ext>
                </a:extLst>
              </p14:cNvPr>
              <p14:cNvContentPartPr/>
              <p14:nvPr/>
            </p14:nvContentPartPr>
            <p14:xfrm>
              <a:off x="2371773" y="5117107"/>
              <a:ext cx="46080" cy="2970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8F6F8AB-1D2A-48A0-B5F5-B21403E6F244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367453" y="5112787"/>
                <a:ext cx="5472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575046A-4240-45D0-A8D6-362B2F8F920D}"/>
                  </a:ext>
                </a:extLst>
              </p14:cNvPr>
              <p14:cNvContentPartPr/>
              <p14:nvPr/>
            </p14:nvContentPartPr>
            <p14:xfrm>
              <a:off x="2523693" y="5208907"/>
              <a:ext cx="82800" cy="19944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575046A-4240-45D0-A8D6-362B2F8F920D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519373" y="5204587"/>
                <a:ext cx="914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363F99-E86F-40FB-A732-5A2FE71BEAED}"/>
                  </a:ext>
                </a:extLst>
              </p14:cNvPr>
              <p14:cNvContentPartPr/>
              <p14:nvPr/>
            </p14:nvContentPartPr>
            <p14:xfrm>
              <a:off x="2641053" y="5223667"/>
              <a:ext cx="68400" cy="684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363F99-E86F-40FB-A732-5A2FE71BEAED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2636733" y="5219347"/>
                <a:ext cx="7704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565159D7-7759-4F10-8E7E-75198D85F01B}"/>
                  </a:ext>
                </a:extLst>
              </p14:cNvPr>
              <p14:cNvContentPartPr/>
              <p14:nvPr/>
            </p14:nvContentPartPr>
            <p14:xfrm>
              <a:off x="2746173" y="5213587"/>
              <a:ext cx="91080" cy="687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565159D7-7759-4F10-8E7E-75198D85F01B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2741853" y="5209267"/>
                <a:ext cx="99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FEC3E58C-81FF-4FA4-BA62-50F76DC298C3}"/>
                  </a:ext>
                </a:extLst>
              </p14:cNvPr>
              <p14:cNvContentPartPr/>
              <p14:nvPr/>
            </p14:nvContentPartPr>
            <p14:xfrm>
              <a:off x="2880093" y="5217547"/>
              <a:ext cx="21240" cy="568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FEC3E58C-81FF-4FA4-BA62-50F76DC298C3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2875773" y="5213227"/>
                <a:ext cx="298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665E531F-D546-4B99-A06E-1D1AF4C7EB5C}"/>
                  </a:ext>
                </a:extLst>
              </p14:cNvPr>
              <p14:cNvContentPartPr/>
              <p14:nvPr/>
            </p14:nvContentPartPr>
            <p14:xfrm>
              <a:off x="2978013" y="5116747"/>
              <a:ext cx="234720" cy="1594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665E531F-D546-4B99-A06E-1D1AF4C7EB5C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2973693" y="5112427"/>
                <a:ext cx="243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6890EE5D-2E30-4BCC-BDFA-C60A5E68741C}"/>
                  </a:ext>
                </a:extLst>
              </p14:cNvPr>
              <p14:cNvContentPartPr/>
              <p14:nvPr/>
            </p14:nvContentPartPr>
            <p14:xfrm>
              <a:off x="3195813" y="5174347"/>
              <a:ext cx="88920" cy="835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6890EE5D-2E30-4BCC-BDFA-C60A5E68741C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3191493" y="5170027"/>
                <a:ext cx="97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1BA4AAD2-449C-46E6-8845-EE59CD5AE763}"/>
                  </a:ext>
                </a:extLst>
              </p14:cNvPr>
              <p14:cNvContentPartPr/>
              <p14:nvPr/>
            </p14:nvContentPartPr>
            <p14:xfrm>
              <a:off x="3242613" y="5164627"/>
              <a:ext cx="122400" cy="8964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1BA4AAD2-449C-46E6-8845-EE59CD5AE763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3238293" y="5160307"/>
                <a:ext cx="1310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FC902E6-6EFE-457B-B405-97921D3217F6}"/>
                  </a:ext>
                </a:extLst>
              </p14:cNvPr>
              <p14:cNvContentPartPr/>
              <p14:nvPr/>
            </p14:nvContentPartPr>
            <p14:xfrm>
              <a:off x="2890893" y="5089027"/>
              <a:ext cx="360" cy="36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FC902E6-6EFE-457B-B405-97921D3217F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2886573" y="50847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D5640DB4-7693-4212-B4C3-5870E62884CC}"/>
                  </a:ext>
                </a:extLst>
              </p14:cNvPr>
              <p14:cNvContentPartPr/>
              <p14:nvPr/>
            </p14:nvContentPartPr>
            <p14:xfrm>
              <a:off x="3237213" y="5175787"/>
              <a:ext cx="360" cy="36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D5640DB4-7693-4212-B4C3-5870E62884C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232893" y="5171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752A924C-E2D7-4B1F-948F-65E9224E2F13}"/>
                  </a:ext>
                </a:extLst>
              </p14:cNvPr>
              <p14:cNvContentPartPr/>
              <p14:nvPr/>
            </p14:nvContentPartPr>
            <p14:xfrm>
              <a:off x="3331533" y="5152027"/>
              <a:ext cx="11880" cy="1944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752A924C-E2D7-4B1F-948F-65E9224E2F13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3327213" y="5147707"/>
                <a:ext cx="20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61CBCA36-B77A-416F-8FD4-A75F2EE01ECA}"/>
                  </a:ext>
                </a:extLst>
              </p14:cNvPr>
              <p14:cNvContentPartPr/>
              <p14:nvPr/>
            </p14:nvContentPartPr>
            <p14:xfrm>
              <a:off x="3353493" y="5092627"/>
              <a:ext cx="18360" cy="1778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61CBCA36-B77A-416F-8FD4-A75F2EE01ECA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3349173" y="5088307"/>
                <a:ext cx="270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7384050-D9A9-4CC9-AEEA-3FF5DD4AAB15}"/>
                  </a:ext>
                </a:extLst>
              </p14:cNvPr>
              <p14:cNvContentPartPr/>
              <p14:nvPr/>
            </p14:nvContentPartPr>
            <p14:xfrm>
              <a:off x="3267093" y="5160667"/>
              <a:ext cx="169200" cy="172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7384050-D9A9-4CC9-AEEA-3FF5DD4AAB1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3262773" y="5156347"/>
                <a:ext cx="17784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52ECEDFF-151C-4B3E-9859-1572B5EC6C44}"/>
                  </a:ext>
                </a:extLst>
              </p14:cNvPr>
              <p14:cNvContentPartPr/>
              <p14:nvPr/>
            </p14:nvContentPartPr>
            <p14:xfrm>
              <a:off x="3459693" y="5164987"/>
              <a:ext cx="82080" cy="745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52ECEDFF-151C-4B3E-9859-1572B5EC6C4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3455373" y="5160667"/>
                <a:ext cx="90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3BEEF279-E751-4C9E-89CB-5FBE52F12165}"/>
                  </a:ext>
                </a:extLst>
              </p14:cNvPr>
              <p14:cNvContentPartPr/>
              <p14:nvPr/>
            </p14:nvContentPartPr>
            <p14:xfrm>
              <a:off x="3548253" y="5154907"/>
              <a:ext cx="108360" cy="9000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3BEEF279-E751-4C9E-89CB-5FBE52F12165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543933" y="5150587"/>
                <a:ext cx="11700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15D194A3-39B8-4746-AF5B-D8857BE904C5}"/>
                  </a:ext>
                </a:extLst>
              </p14:cNvPr>
              <p14:cNvContentPartPr/>
              <p14:nvPr/>
            </p14:nvContentPartPr>
            <p14:xfrm>
              <a:off x="3638613" y="5092267"/>
              <a:ext cx="106560" cy="1569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15D194A3-39B8-4746-AF5B-D8857BE904C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634293" y="5087947"/>
                <a:ext cx="1152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CDA15726-3DAD-48BF-996D-C6A494D085E5}"/>
                  </a:ext>
                </a:extLst>
              </p14:cNvPr>
              <p14:cNvContentPartPr/>
              <p14:nvPr/>
            </p14:nvContentPartPr>
            <p14:xfrm>
              <a:off x="3752013" y="5061667"/>
              <a:ext cx="85680" cy="22068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CDA15726-3DAD-48BF-996D-C6A494D085E5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747693" y="5057347"/>
                <a:ext cx="9432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0A7203B0-A1DF-43EE-B3D1-ABD0FE48815E}"/>
                  </a:ext>
                </a:extLst>
              </p14:cNvPr>
              <p14:cNvContentPartPr/>
              <p14:nvPr/>
            </p14:nvContentPartPr>
            <p14:xfrm>
              <a:off x="3941013" y="5158507"/>
              <a:ext cx="172440" cy="266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0A7203B0-A1DF-43EE-B3D1-ABD0FE48815E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936693" y="5154187"/>
                <a:ext cx="181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50D7CFBE-D24A-48B0-ADE9-A016E1AEE471}"/>
                  </a:ext>
                </a:extLst>
              </p14:cNvPr>
              <p14:cNvContentPartPr/>
              <p14:nvPr/>
            </p14:nvContentPartPr>
            <p14:xfrm>
              <a:off x="3951453" y="5214307"/>
              <a:ext cx="186840" cy="100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50D7CFBE-D24A-48B0-ADE9-A016E1AEE471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947133" y="5209987"/>
                <a:ext cx="1954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BDDA3028-5149-41B7-B177-3573643040C4}"/>
                  </a:ext>
                </a:extLst>
              </p14:cNvPr>
              <p14:cNvContentPartPr/>
              <p14:nvPr/>
            </p14:nvContentPartPr>
            <p14:xfrm>
              <a:off x="4374453" y="5146267"/>
              <a:ext cx="24120" cy="1332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BDDA3028-5149-41B7-B177-3573643040C4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370133" y="5141947"/>
                <a:ext cx="3276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BEE8C3E7-0795-48FB-8508-352893A1BA71}"/>
                  </a:ext>
                </a:extLst>
              </p14:cNvPr>
              <p14:cNvContentPartPr/>
              <p14:nvPr/>
            </p14:nvContentPartPr>
            <p14:xfrm>
              <a:off x="4262493" y="5096227"/>
              <a:ext cx="234360" cy="8964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BEE8C3E7-0795-48FB-8508-352893A1BA71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258173" y="5091907"/>
                <a:ext cx="243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CE4DD2E-FE13-4690-92FB-29E6FCE60EBD}"/>
                  </a:ext>
                </a:extLst>
              </p14:cNvPr>
              <p14:cNvContentPartPr/>
              <p14:nvPr/>
            </p14:nvContentPartPr>
            <p14:xfrm>
              <a:off x="4570653" y="5090827"/>
              <a:ext cx="114840" cy="17460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CE4DD2E-FE13-4690-92FB-29E6FCE60EBD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566333" y="5086507"/>
                <a:ext cx="1234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F49DAEEC-4193-467B-8EF5-8FF1B6E31555}"/>
                  </a:ext>
                </a:extLst>
              </p14:cNvPr>
              <p14:cNvContentPartPr/>
              <p14:nvPr/>
            </p14:nvContentPartPr>
            <p14:xfrm>
              <a:off x="4759653" y="5083987"/>
              <a:ext cx="117360" cy="12960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F49DAEEC-4193-467B-8EF5-8FF1B6E31555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755333" y="5079667"/>
                <a:ext cx="1260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A91CBBE-1D63-49D8-8003-BAC1F6B2351C}"/>
                  </a:ext>
                </a:extLst>
              </p14:cNvPr>
              <p14:cNvContentPartPr/>
              <p14:nvPr/>
            </p14:nvContentPartPr>
            <p14:xfrm>
              <a:off x="4869813" y="5099467"/>
              <a:ext cx="48240" cy="1353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A91CBBE-1D63-49D8-8003-BAC1F6B2351C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865493" y="5095147"/>
                <a:ext cx="568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C581640-01A7-4A93-B4C3-7B42EBE2F878}"/>
                  </a:ext>
                </a:extLst>
              </p14:cNvPr>
              <p14:cNvContentPartPr/>
              <p14:nvPr/>
            </p14:nvContentPartPr>
            <p14:xfrm>
              <a:off x="4800693" y="5063107"/>
              <a:ext cx="258840" cy="18252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C581640-01A7-4A93-B4C3-7B42EBE2F878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796373" y="5058787"/>
                <a:ext cx="2674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33912E0D-7384-471F-A56B-89655529E604}"/>
                  </a:ext>
                </a:extLst>
              </p14:cNvPr>
              <p14:cNvContentPartPr/>
              <p14:nvPr/>
            </p14:nvContentPartPr>
            <p14:xfrm>
              <a:off x="5177253" y="5101987"/>
              <a:ext cx="27000" cy="1288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33912E0D-7384-471F-A56B-89655529E604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72933" y="5097667"/>
                <a:ext cx="356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1954705-34B2-4A0C-A102-F78932162C06}"/>
                  </a:ext>
                </a:extLst>
              </p14:cNvPr>
              <p14:cNvContentPartPr/>
              <p14:nvPr/>
            </p14:nvContentPartPr>
            <p14:xfrm>
              <a:off x="5092293" y="5063107"/>
              <a:ext cx="199080" cy="1767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1954705-34B2-4A0C-A102-F78932162C06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5087973" y="5058787"/>
                <a:ext cx="2077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2F271238-D597-496A-84F5-038AE29C8C94}"/>
                  </a:ext>
                </a:extLst>
              </p14:cNvPr>
              <p14:cNvContentPartPr/>
              <p14:nvPr/>
            </p14:nvContentPartPr>
            <p14:xfrm>
              <a:off x="5264733" y="5055907"/>
              <a:ext cx="120600" cy="26208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2F271238-D597-496A-84F5-038AE29C8C9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5260413" y="5051587"/>
                <a:ext cx="1292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258F1672-F15C-46A5-BEB1-2AFE2A230906}"/>
                  </a:ext>
                </a:extLst>
              </p14:cNvPr>
              <p14:cNvContentPartPr/>
              <p14:nvPr/>
            </p14:nvContentPartPr>
            <p14:xfrm>
              <a:off x="5593053" y="5198107"/>
              <a:ext cx="210600" cy="936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258F1672-F15C-46A5-BEB1-2AFE2A230906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588733" y="5193787"/>
                <a:ext cx="219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C94C93CD-EA85-469E-953A-EE57EAD8C5DF}"/>
                  </a:ext>
                </a:extLst>
              </p14:cNvPr>
              <p14:cNvContentPartPr/>
              <p14:nvPr/>
            </p14:nvContentPartPr>
            <p14:xfrm>
              <a:off x="5625453" y="5215387"/>
              <a:ext cx="168120" cy="2556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C94C93CD-EA85-469E-953A-EE57EAD8C5DF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621133" y="5211067"/>
                <a:ext cx="17676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7F577286-5E09-4880-91EF-3D111A746D33}"/>
                  </a:ext>
                </a:extLst>
              </p14:cNvPr>
              <p14:cNvContentPartPr/>
              <p14:nvPr/>
            </p14:nvContentPartPr>
            <p14:xfrm>
              <a:off x="5507373" y="5037907"/>
              <a:ext cx="12960" cy="5148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7F577286-5E09-4880-91EF-3D111A746D33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503053" y="5033587"/>
                <a:ext cx="2160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49042843-3E7C-49F4-83CC-88A8E9118C44}"/>
                  </a:ext>
                </a:extLst>
              </p14:cNvPr>
              <p14:cNvContentPartPr/>
              <p14:nvPr/>
            </p14:nvContentPartPr>
            <p14:xfrm>
              <a:off x="5434653" y="4987507"/>
              <a:ext cx="182520" cy="12096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49042843-3E7C-49F4-83CC-88A8E9118C44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430333" y="4983187"/>
                <a:ext cx="191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ECC80A26-D85D-421A-98A8-052E51D9D92F}"/>
                  </a:ext>
                </a:extLst>
              </p14:cNvPr>
              <p14:cNvContentPartPr/>
              <p14:nvPr/>
            </p14:nvContentPartPr>
            <p14:xfrm>
              <a:off x="5613573" y="5051227"/>
              <a:ext cx="114840" cy="5832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ECC80A26-D85D-421A-98A8-052E51D9D92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609253" y="5046907"/>
                <a:ext cx="1234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589C9F04-CCE3-4B18-A335-C3A58A228368}"/>
                  </a:ext>
                </a:extLst>
              </p14:cNvPr>
              <p14:cNvContentPartPr/>
              <p14:nvPr/>
            </p14:nvContentPartPr>
            <p14:xfrm>
              <a:off x="5733453" y="5030347"/>
              <a:ext cx="175680" cy="1497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589C9F04-CCE3-4B18-A335-C3A58A228368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729133" y="5026027"/>
                <a:ext cx="18432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F2C21C51-CF6B-4E57-BEF3-E6C8FB3CC182}"/>
                  </a:ext>
                </a:extLst>
              </p14:cNvPr>
              <p14:cNvContentPartPr/>
              <p14:nvPr/>
            </p14:nvContentPartPr>
            <p14:xfrm>
              <a:off x="5901573" y="5035027"/>
              <a:ext cx="122760" cy="8712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F2C21C51-CF6B-4E57-BEF3-E6C8FB3CC182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897253" y="5030707"/>
                <a:ext cx="131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C6BAB79D-5614-4793-B0D4-48ADB36E15C5}"/>
                  </a:ext>
                </a:extLst>
              </p14:cNvPr>
              <p14:cNvContentPartPr/>
              <p14:nvPr/>
            </p14:nvContentPartPr>
            <p14:xfrm>
              <a:off x="6183453" y="4655587"/>
              <a:ext cx="798120" cy="14688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C6BAB79D-5614-4793-B0D4-48ADB36E15C5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6179133" y="4651267"/>
                <a:ext cx="8067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4ABAA2D3-07B7-4320-9566-E39EAFE4A987}"/>
                  </a:ext>
                </a:extLst>
              </p14:cNvPr>
              <p14:cNvContentPartPr/>
              <p14:nvPr/>
            </p14:nvContentPartPr>
            <p14:xfrm>
              <a:off x="6777453" y="4671427"/>
              <a:ext cx="325080" cy="22356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4ABAA2D3-07B7-4320-9566-E39EAFE4A987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773133" y="4667107"/>
                <a:ext cx="33372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10C7D10-38C2-4337-8780-38765CF77D28}"/>
                  </a:ext>
                </a:extLst>
              </p14:cNvPr>
              <p14:cNvContentPartPr/>
              <p14:nvPr/>
            </p14:nvContentPartPr>
            <p14:xfrm>
              <a:off x="1122573" y="5815867"/>
              <a:ext cx="236880" cy="190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10C7D10-38C2-4337-8780-38765CF77D28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1118253" y="5811547"/>
                <a:ext cx="24552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B309872D-7626-4936-84CF-2E54F7304A91}"/>
                  </a:ext>
                </a:extLst>
              </p14:cNvPr>
              <p14:cNvContentPartPr/>
              <p14:nvPr/>
            </p14:nvContentPartPr>
            <p14:xfrm>
              <a:off x="1179813" y="5863027"/>
              <a:ext cx="194400" cy="1944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B309872D-7626-4936-84CF-2E54F7304A91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1175493" y="5858707"/>
                <a:ext cx="2030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B18909A-F064-478B-8AA7-1FFE54317A30}"/>
                  </a:ext>
                </a:extLst>
              </p14:cNvPr>
              <p14:cNvContentPartPr/>
              <p14:nvPr/>
            </p14:nvContentPartPr>
            <p14:xfrm>
              <a:off x="1352253" y="5758987"/>
              <a:ext cx="203760" cy="14796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B18909A-F064-478B-8AA7-1FFE54317A30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1347933" y="5754667"/>
                <a:ext cx="2124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DF67272-A909-4AAB-BE13-FA76FC11BA2C}"/>
                  </a:ext>
                </a:extLst>
              </p14:cNvPr>
              <p14:cNvContentPartPr/>
              <p14:nvPr/>
            </p14:nvContentPartPr>
            <p14:xfrm>
              <a:off x="6228813" y="5042947"/>
              <a:ext cx="13320" cy="13392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DF67272-A909-4AAB-BE13-FA76FC11BA2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6224493" y="5038627"/>
                <a:ext cx="21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6C0F83E5-FB05-443C-B92E-B6EF5F2F582A}"/>
                  </a:ext>
                </a:extLst>
              </p14:cNvPr>
              <p14:cNvContentPartPr/>
              <p14:nvPr/>
            </p14:nvContentPartPr>
            <p14:xfrm>
              <a:off x="6116133" y="5008747"/>
              <a:ext cx="182880" cy="838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6C0F83E5-FB05-443C-B92E-B6EF5F2F582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111813" y="5004427"/>
                <a:ext cx="19152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EF185F8-C4C1-4399-8BE7-78D9C51ECBC6}"/>
                  </a:ext>
                </a:extLst>
              </p14:cNvPr>
              <p14:cNvContentPartPr/>
              <p14:nvPr/>
            </p14:nvContentPartPr>
            <p14:xfrm>
              <a:off x="6286773" y="5006587"/>
              <a:ext cx="124560" cy="1742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EF185F8-C4C1-4399-8BE7-78D9C51ECBC6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6282453" y="5002267"/>
                <a:ext cx="1332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5BBDE2B3-88CA-4840-B292-251D60DE686D}"/>
                  </a:ext>
                </a:extLst>
              </p14:cNvPr>
              <p14:cNvContentPartPr/>
              <p14:nvPr/>
            </p14:nvContentPartPr>
            <p14:xfrm>
              <a:off x="6450573" y="5035387"/>
              <a:ext cx="91800" cy="1335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5BBDE2B3-88CA-4840-B292-251D60DE686D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6446253" y="5031067"/>
                <a:ext cx="1004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E41B407A-FE50-4390-9C6F-CD92AFABEDC8}"/>
                  </a:ext>
                </a:extLst>
              </p14:cNvPr>
              <p14:cNvContentPartPr/>
              <p14:nvPr/>
            </p14:nvContentPartPr>
            <p14:xfrm>
              <a:off x="6480453" y="4986787"/>
              <a:ext cx="173880" cy="2019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E41B407A-FE50-4390-9C6F-CD92AFABEDC8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6476133" y="4982467"/>
                <a:ext cx="18252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F3102A72-5BC0-4F7F-AE95-8C0A64D699AA}"/>
                  </a:ext>
                </a:extLst>
              </p14:cNvPr>
              <p14:cNvContentPartPr/>
              <p14:nvPr/>
            </p14:nvContentPartPr>
            <p14:xfrm>
              <a:off x="6746133" y="5037907"/>
              <a:ext cx="360" cy="3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F3102A72-5BC0-4F7F-AE95-8C0A64D699AA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741813" y="5033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19DD6C0-3DBC-4E85-A2C9-A02865849F9F}"/>
                  </a:ext>
                </a:extLst>
              </p14:cNvPr>
              <p14:cNvContentPartPr/>
              <p14:nvPr/>
            </p14:nvContentPartPr>
            <p14:xfrm>
              <a:off x="6484773" y="4985707"/>
              <a:ext cx="33840" cy="1800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19DD6C0-3DBC-4E85-A2C9-A02865849F9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480453" y="4981387"/>
                <a:ext cx="42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938CFEB0-7F42-421C-97C8-24C1ECEB9CBE}"/>
                  </a:ext>
                </a:extLst>
              </p14:cNvPr>
              <p14:cNvContentPartPr/>
              <p14:nvPr/>
            </p14:nvContentPartPr>
            <p14:xfrm>
              <a:off x="6408453" y="4966627"/>
              <a:ext cx="184680" cy="22932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938CFEB0-7F42-421C-97C8-24C1ECEB9CBE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404133" y="4962307"/>
                <a:ext cx="1933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05C6CB97-935D-4FB1-8D9D-F4AA32AD4265}"/>
                  </a:ext>
                </a:extLst>
              </p14:cNvPr>
              <p14:cNvContentPartPr/>
              <p14:nvPr/>
            </p14:nvContentPartPr>
            <p14:xfrm>
              <a:off x="6694653" y="4997227"/>
              <a:ext cx="107640" cy="1335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05C6CB97-935D-4FB1-8D9D-F4AA32AD4265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690333" y="4992907"/>
                <a:ext cx="11628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254C26F0-6499-4ACB-92E9-00B866D2AFCA}"/>
                  </a:ext>
                </a:extLst>
              </p14:cNvPr>
              <p14:cNvContentPartPr/>
              <p14:nvPr/>
            </p14:nvContentPartPr>
            <p14:xfrm>
              <a:off x="6724173" y="5001547"/>
              <a:ext cx="122040" cy="156600"/>
            </p14:xfrm>
          </p:contentPart>
        </mc:Choice>
        <mc:Fallback xmlns=""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254C26F0-6499-4ACB-92E9-00B866D2AFCA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719853" y="4997227"/>
                <a:ext cx="1306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36CB5B0B-D59D-4505-A2A0-4BA6FF3AB96E}"/>
                  </a:ext>
                </a:extLst>
              </p14:cNvPr>
              <p14:cNvContentPartPr/>
              <p14:nvPr/>
            </p14:nvContentPartPr>
            <p14:xfrm>
              <a:off x="6800133" y="4951147"/>
              <a:ext cx="148320" cy="29808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36CB5B0B-D59D-4505-A2A0-4BA6FF3AB96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795813" y="4946827"/>
                <a:ext cx="156960" cy="30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33601012-264C-4017-B7BB-0A8DB846116C}"/>
                  </a:ext>
                </a:extLst>
              </p14:cNvPr>
              <p14:cNvContentPartPr/>
              <p14:nvPr/>
            </p14:nvContentPartPr>
            <p14:xfrm>
              <a:off x="7058973" y="5072107"/>
              <a:ext cx="20520" cy="2988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33601012-264C-4017-B7BB-0A8DB846116C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7054653" y="5067787"/>
                <a:ext cx="291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9AB8F512-5975-41EC-92C6-CE7543268DFF}"/>
                  </a:ext>
                </a:extLst>
              </p14:cNvPr>
              <p14:cNvContentPartPr/>
              <p14:nvPr/>
            </p14:nvContentPartPr>
            <p14:xfrm>
              <a:off x="7162293" y="4995067"/>
              <a:ext cx="10440" cy="13644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9AB8F512-5975-41EC-92C6-CE7543268DFF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7157973" y="4990747"/>
                <a:ext cx="1908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756C55ED-777D-477A-8E6F-367DADD0DC20}"/>
                  </a:ext>
                </a:extLst>
              </p14:cNvPr>
              <p14:cNvContentPartPr/>
              <p14:nvPr/>
            </p14:nvContentPartPr>
            <p14:xfrm>
              <a:off x="7019733" y="4943587"/>
              <a:ext cx="253440" cy="8748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756C55ED-777D-477A-8E6F-367DADD0DC20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7015413" y="4939267"/>
                <a:ext cx="262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B1B877E2-75C3-49C5-8B81-07760BBF947B}"/>
                  </a:ext>
                </a:extLst>
              </p14:cNvPr>
              <p14:cNvContentPartPr/>
              <p14:nvPr/>
            </p14:nvContentPartPr>
            <p14:xfrm>
              <a:off x="7284693" y="4939267"/>
              <a:ext cx="111960" cy="1771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B1B877E2-75C3-49C5-8B81-07760BBF947B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280373" y="4934947"/>
                <a:ext cx="12060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1BC9E18B-FBA7-4223-A069-A0DCB8E4E731}"/>
                  </a:ext>
                </a:extLst>
              </p14:cNvPr>
              <p14:cNvContentPartPr/>
              <p14:nvPr/>
            </p14:nvContentPartPr>
            <p14:xfrm>
              <a:off x="7403493" y="4987507"/>
              <a:ext cx="140400" cy="1422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1BC9E18B-FBA7-4223-A069-A0DCB8E4E731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7399173" y="4983187"/>
                <a:ext cx="1490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D6D19155-2CF8-4D35-8854-FC516EFA3CC3}"/>
                  </a:ext>
                </a:extLst>
              </p14:cNvPr>
              <p14:cNvContentPartPr/>
              <p14:nvPr/>
            </p14:nvContentPartPr>
            <p14:xfrm>
              <a:off x="7472253" y="4933507"/>
              <a:ext cx="169920" cy="2530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D6D19155-2CF8-4D35-8854-FC516EFA3CC3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7467933" y="4929187"/>
                <a:ext cx="17856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451D0C4B-6336-4E1D-B1A9-EFA32C3B8EB3}"/>
                  </a:ext>
                </a:extLst>
              </p14:cNvPr>
              <p14:cNvContentPartPr/>
              <p14:nvPr/>
            </p14:nvContentPartPr>
            <p14:xfrm>
              <a:off x="6244653" y="5225467"/>
              <a:ext cx="1431360" cy="4680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451D0C4B-6336-4E1D-B1A9-EFA32C3B8EB3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6240333" y="5221147"/>
                <a:ext cx="144000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394ABB91-22DB-4318-9127-D6DC1933C5BB}"/>
                  </a:ext>
                </a:extLst>
              </p14:cNvPr>
              <p14:cNvContentPartPr/>
              <p14:nvPr/>
            </p14:nvContentPartPr>
            <p14:xfrm>
              <a:off x="6844773" y="5388907"/>
              <a:ext cx="21960" cy="12996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394ABB91-22DB-4318-9127-D6DC1933C5B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6840453" y="5384587"/>
                <a:ext cx="306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68D1EB95-2422-4BEC-B923-61D07196D34B}"/>
                  </a:ext>
                </a:extLst>
              </p14:cNvPr>
              <p14:cNvContentPartPr/>
              <p14:nvPr/>
            </p14:nvContentPartPr>
            <p14:xfrm>
              <a:off x="6664773" y="5318347"/>
              <a:ext cx="288360" cy="918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68D1EB95-2422-4BEC-B923-61D07196D34B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6660453" y="5314027"/>
                <a:ext cx="29700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6C03A155-F252-4A77-8436-DE950294F481}"/>
                  </a:ext>
                </a:extLst>
              </p14:cNvPr>
              <p14:cNvContentPartPr/>
              <p14:nvPr/>
            </p14:nvContentPartPr>
            <p14:xfrm>
              <a:off x="6948453" y="5325907"/>
              <a:ext cx="135000" cy="15120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6C03A155-F252-4A77-8436-DE950294F481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6944133" y="5321587"/>
                <a:ext cx="1436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28165A03-0278-4A2B-9D19-9510C685C059}"/>
                  </a:ext>
                </a:extLst>
              </p14:cNvPr>
              <p14:cNvContentPartPr/>
              <p14:nvPr/>
            </p14:nvContentPartPr>
            <p14:xfrm>
              <a:off x="7165893" y="5371627"/>
              <a:ext cx="21240" cy="10224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28165A03-0278-4A2B-9D19-9510C685C059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7161573" y="5367307"/>
                <a:ext cx="298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E75E71FA-0CAB-47AE-8E41-DD5A0737C997}"/>
                  </a:ext>
                </a:extLst>
              </p14:cNvPr>
              <p14:cNvContentPartPr/>
              <p14:nvPr/>
            </p14:nvContentPartPr>
            <p14:xfrm>
              <a:off x="7099653" y="5343907"/>
              <a:ext cx="158040" cy="14292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E75E71FA-0CAB-47AE-8E41-DD5A0737C99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095333" y="5339587"/>
                <a:ext cx="1666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98D80A0-64F1-47EA-9ACF-95DF1623AE35}"/>
                  </a:ext>
                </a:extLst>
              </p14:cNvPr>
              <p14:cNvContentPartPr/>
              <p14:nvPr/>
            </p14:nvContentPartPr>
            <p14:xfrm>
              <a:off x="7134933" y="5310427"/>
              <a:ext cx="193320" cy="28332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98D80A0-64F1-47EA-9ACF-95DF1623AE3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130613" y="5306107"/>
                <a:ext cx="2019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A0047447-03A2-485A-9142-1768742AE73B}"/>
                  </a:ext>
                </a:extLst>
              </p14:cNvPr>
              <p14:cNvContentPartPr/>
              <p14:nvPr/>
            </p14:nvContentPartPr>
            <p14:xfrm>
              <a:off x="6270573" y="5216107"/>
              <a:ext cx="627840" cy="338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A0047447-03A2-485A-9142-1768742AE73B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6266253" y="5211787"/>
                <a:ext cx="6364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04C66E26-6458-44AD-AE96-A3861D2FF990}"/>
                  </a:ext>
                </a:extLst>
              </p14:cNvPr>
              <p14:cNvContentPartPr/>
              <p14:nvPr/>
            </p14:nvContentPartPr>
            <p14:xfrm>
              <a:off x="6026853" y="4693747"/>
              <a:ext cx="2002320" cy="74520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04C66E26-6458-44AD-AE96-A3861D2FF990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6022533" y="4689427"/>
                <a:ext cx="201096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4A2C3D80-7D85-433E-BC13-18D4EAF0CAC0}"/>
                  </a:ext>
                </a:extLst>
              </p14:cNvPr>
              <p14:cNvContentPartPr/>
              <p14:nvPr/>
            </p14:nvContentPartPr>
            <p14:xfrm>
              <a:off x="5821653" y="4654147"/>
              <a:ext cx="372600" cy="16740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4A2C3D80-7D85-433E-BC13-18D4EAF0CAC0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817333" y="4649827"/>
                <a:ext cx="38124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D7601A8D-D624-4BF4-936B-0B5A73B066DD}"/>
                  </a:ext>
                </a:extLst>
              </p14:cNvPr>
              <p14:cNvContentPartPr/>
              <p14:nvPr/>
            </p14:nvContentPartPr>
            <p14:xfrm>
              <a:off x="1832853" y="5018467"/>
              <a:ext cx="1179720" cy="1026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D7601A8D-D624-4BF4-936B-0B5A73B066DD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828533" y="5014147"/>
                <a:ext cx="11883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B3E52AD0-1BE1-4FEB-BDD0-2D3FF5E02489}"/>
                  </a:ext>
                </a:extLst>
              </p14:cNvPr>
              <p14:cNvContentPartPr/>
              <p14:nvPr/>
            </p14:nvContentPartPr>
            <p14:xfrm>
              <a:off x="3114453" y="4983547"/>
              <a:ext cx="692280" cy="6192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B3E52AD0-1BE1-4FEB-BDD0-2D3FF5E0248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3110133" y="4979227"/>
                <a:ext cx="70092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9DA38EA4-A557-4299-A1B3-B51F7F7B45B0}"/>
                  </a:ext>
                </a:extLst>
              </p14:cNvPr>
              <p14:cNvContentPartPr/>
              <p14:nvPr/>
            </p14:nvContentPartPr>
            <p14:xfrm>
              <a:off x="1874613" y="5726947"/>
              <a:ext cx="57240" cy="16704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9DA38EA4-A557-4299-A1B3-B51F7F7B45B0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870293" y="5722627"/>
                <a:ext cx="6588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F36BF330-B763-4039-A5BF-C0BAE8EAF2ED}"/>
                  </a:ext>
                </a:extLst>
              </p14:cNvPr>
              <p14:cNvContentPartPr/>
              <p14:nvPr/>
            </p14:nvContentPartPr>
            <p14:xfrm>
              <a:off x="1808733" y="5712187"/>
              <a:ext cx="243000" cy="6984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F36BF330-B763-4039-A5BF-C0BAE8EAF2ED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804413" y="5707867"/>
                <a:ext cx="25164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5F7BD39B-602C-4D54-BD1E-0066B046B17D}"/>
                  </a:ext>
                </a:extLst>
              </p14:cNvPr>
              <p14:cNvContentPartPr/>
              <p14:nvPr/>
            </p14:nvContentPartPr>
            <p14:xfrm>
              <a:off x="2100333" y="5650267"/>
              <a:ext cx="271440" cy="2073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5F7BD39B-602C-4D54-BD1E-0066B046B17D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096013" y="5645947"/>
                <a:ext cx="2800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85987D07-01E7-4AFE-99F6-433C338569F0}"/>
                  </a:ext>
                </a:extLst>
              </p14:cNvPr>
              <p14:cNvContentPartPr/>
              <p14:nvPr/>
            </p14:nvContentPartPr>
            <p14:xfrm>
              <a:off x="2291133" y="5716507"/>
              <a:ext cx="122400" cy="13500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85987D07-01E7-4AFE-99F6-433C338569F0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2286813" y="5712187"/>
                <a:ext cx="1310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BF053739-5DB4-4CDB-9502-B38B5C334E64}"/>
                  </a:ext>
                </a:extLst>
              </p14:cNvPr>
              <p14:cNvContentPartPr/>
              <p14:nvPr/>
            </p14:nvContentPartPr>
            <p14:xfrm>
              <a:off x="2499933" y="5675827"/>
              <a:ext cx="4680" cy="1792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BF053739-5DB4-4CDB-9502-B38B5C334E64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2495613" y="5671507"/>
                <a:ext cx="13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4AE44F4A-A53C-4B83-8CAD-CE155521A4D8}"/>
                  </a:ext>
                </a:extLst>
              </p14:cNvPr>
              <p14:cNvContentPartPr/>
              <p14:nvPr/>
            </p14:nvContentPartPr>
            <p14:xfrm>
              <a:off x="2631333" y="5701387"/>
              <a:ext cx="5400" cy="9432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4AE44F4A-A53C-4B83-8CAD-CE155521A4D8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627013" y="5697067"/>
                <a:ext cx="140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9454C85B-CA5B-4AA0-9DAC-AE5F3BB6C56C}"/>
                  </a:ext>
                </a:extLst>
              </p14:cNvPr>
              <p14:cNvContentPartPr/>
              <p14:nvPr/>
            </p14:nvContentPartPr>
            <p14:xfrm>
              <a:off x="2576253" y="5638747"/>
              <a:ext cx="217080" cy="1958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9454C85B-CA5B-4AA0-9DAC-AE5F3BB6C56C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2571933" y="5634427"/>
                <a:ext cx="22572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72E57870-3FA6-4349-82AF-BB249700F4B4}"/>
                  </a:ext>
                </a:extLst>
              </p14:cNvPr>
              <p14:cNvContentPartPr/>
              <p14:nvPr/>
            </p14:nvContentPartPr>
            <p14:xfrm>
              <a:off x="2749413" y="5611027"/>
              <a:ext cx="157320" cy="3121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72E57870-3FA6-4349-82AF-BB249700F4B4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2745093" y="5606707"/>
                <a:ext cx="1659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B686DED-DC46-432D-907B-B085506F3160}"/>
                  </a:ext>
                </a:extLst>
              </p14:cNvPr>
              <p14:cNvContentPartPr/>
              <p14:nvPr/>
            </p14:nvContentPartPr>
            <p14:xfrm>
              <a:off x="3018333" y="5752507"/>
              <a:ext cx="212760" cy="2268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B686DED-DC46-432D-907B-B085506F3160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014013" y="5748187"/>
                <a:ext cx="2214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EDAA129-3A45-4273-B4B3-C7AE06D74613}"/>
                  </a:ext>
                </a:extLst>
              </p14:cNvPr>
              <p14:cNvContentPartPr/>
              <p14:nvPr/>
            </p14:nvContentPartPr>
            <p14:xfrm>
              <a:off x="3057213" y="5804347"/>
              <a:ext cx="209160" cy="1116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EDAA129-3A45-4273-B4B3-C7AE06D74613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052893" y="5800027"/>
                <a:ext cx="21780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500ECAC0-B650-4598-AA46-27576D53A00E}"/>
                  </a:ext>
                </a:extLst>
              </p14:cNvPr>
              <p14:cNvContentPartPr/>
              <p14:nvPr/>
            </p14:nvContentPartPr>
            <p14:xfrm>
              <a:off x="3520533" y="5589427"/>
              <a:ext cx="137880" cy="849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500ECAC0-B650-4598-AA46-27576D53A00E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516213" y="5585107"/>
                <a:ext cx="146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DF38202A-A827-466B-8FAF-91FF9095BED6}"/>
                  </a:ext>
                </a:extLst>
              </p14:cNvPr>
              <p14:cNvContentPartPr/>
              <p14:nvPr/>
            </p14:nvContentPartPr>
            <p14:xfrm>
              <a:off x="3681093" y="5682307"/>
              <a:ext cx="33840" cy="925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DF38202A-A827-466B-8FAF-91FF9095BED6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676773" y="5677987"/>
                <a:ext cx="424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31D29C07-6BDA-4D64-8F31-281481D15EBF}"/>
                  </a:ext>
                </a:extLst>
              </p14:cNvPr>
              <p14:cNvContentPartPr/>
              <p14:nvPr/>
            </p14:nvContentPartPr>
            <p14:xfrm>
              <a:off x="3762093" y="5563867"/>
              <a:ext cx="106560" cy="1209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31D29C07-6BDA-4D64-8F31-281481D15EBF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3757773" y="5559547"/>
                <a:ext cx="115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8A1095BE-231E-4528-84B2-133BEEFAF3EA}"/>
                  </a:ext>
                </a:extLst>
              </p14:cNvPr>
              <p14:cNvContentPartPr/>
              <p14:nvPr/>
            </p14:nvContentPartPr>
            <p14:xfrm>
              <a:off x="3875853" y="5524627"/>
              <a:ext cx="175320" cy="17136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8A1095BE-231E-4528-84B2-133BEEFAF3EA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3871533" y="5520307"/>
                <a:ext cx="18396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9266C2E0-B01D-4120-89A6-99B89B5943DC}"/>
                  </a:ext>
                </a:extLst>
              </p14:cNvPr>
              <p14:cNvContentPartPr/>
              <p14:nvPr/>
            </p14:nvContentPartPr>
            <p14:xfrm>
              <a:off x="4241613" y="5618947"/>
              <a:ext cx="360" cy="36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9266C2E0-B01D-4120-89A6-99B89B5943DC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4237293" y="561462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7D55B274-BEAF-4697-B9AD-4EC728D1494E}"/>
                  </a:ext>
                </a:extLst>
              </p14:cNvPr>
              <p14:cNvContentPartPr/>
              <p14:nvPr/>
            </p14:nvContentPartPr>
            <p14:xfrm>
              <a:off x="4357533" y="5550547"/>
              <a:ext cx="135000" cy="11196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7D55B274-BEAF-4697-B9AD-4EC728D1494E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4353213" y="5546227"/>
                <a:ext cx="1436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C066ADFB-9225-4F6D-BB60-F572A974A4F0}"/>
                  </a:ext>
                </a:extLst>
              </p14:cNvPr>
              <p14:cNvContentPartPr/>
              <p14:nvPr/>
            </p14:nvContentPartPr>
            <p14:xfrm>
              <a:off x="4501893" y="5637307"/>
              <a:ext cx="46440" cy="874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C066ADFB-9225-4F6D-BB60-F572A974A4F0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4497573" y="5632987"/>
                <a:ext cx="5508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E07C108F-B28B-4643-84CB-ED8DE3EA26AE}"/>
                  </a:ext>
                </a:extLst>
              </p14:cNvPr>
              <p14:cNvContentPartPr/>
              <p14:nvPr/>
            </p14:nvContentPartPr>
            <p14:xfrm>
              <a:off x="4618893" y="5558467"/>
              <a:ext cx="100440" cy="1058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E07C108F-B28B-4643-84CB-ED8DE3EA26A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4614573" y="5554147"/>
                <a:ext cx="10908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1FFC09CF-B257-40F2-9626-C6338B119373}"/>
                  </a:ext>
                </a:extLst>
              </p14:cNvPr>
              <p14:cNvContentPartPr/>
              <p14:nvPr/>
            </p14:nvContentPartPr>
            <p14:xfrm>
              <a:off x="4835253" y="5543347"/>
              <a:ext cx="70560" cy="1188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1FFC09CF-B257-40F2-9626-C6338B11937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4830933" y="5539027"/>
                <a:ext cx="792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E9F33130-C2C9-4D07-A6E6-E24238133301}"/>
                  </a:ext>
                </a:extLst>
              </p14:cNvPr>
              <p14:cNvContentPartPr/>
              <p14:nvPr/>
            </p14:nvContentPartPr>
            <p14:xfrm>
              <a:off x="4767213" y="5492947"/>
              <a:ext cx="122760" cy="9360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E9F33130-C2C9-4D07-A6E6-E24238133301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4762893" y="5488627"/>
                <a:ext cx="13140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DEC9A78A-A5E3-418A-A421-12AC70CA3618}"/>
                  </a:ext>
                </a:extLst>
              </p14:cNvPr>
              <p14:cNvContentPartPr/>
              <p14:nvPr/>
            </p14:nvContentPartPr>
            <p14:xfrm>
              <a:off x="4910853" y="5587987"/>
              <a:ext cx="111240" cy="7776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DEC9A78A-A5E3-418A-A421-12AC70CA361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4906533" y="5583667"/>
                <a:ext cx="1198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01AE69B4-A352-4850-BB66-761374D7DBFC}"/>
                  </a:ext>
                </a:extLst>
              </p14:cNvPr>
              <p14:cNvContentPartPr/>
              <p14:nvPr/>
            </p14:nvContentPartPr>
            <p14:xfrm>
              <a:off x="3482373" y="5676907"/>
              <a:ext cx="1518120" cy="1267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01AE69B4-A352-4850-BB66-761374D7DBFC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478053" y="5672587"/>
                <a:ext cx="15267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2E642BE-9597-44DD-9883-E8D5402CC93A}"/>
                  </a:ext>
                </a:extLst>
              </p14:cNvPr>
              <p14:cNvContentPartPr/>
              <p14:nvPr/>
            </p14:nvContentPartPr>
            <p14:xfrm>
              <a:off x="3323253" y="5941147"/>
              <a:ext cx="168840" cy="14256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2E642BE-9597-44DD-9883-E8D5402CC93A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318933" y="5936827"/>
                <a:ext cx="17748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3A633B2-373A-4683-8DBD-5C090B77A07A}"/>
                  </a:ext>
                </a:extLst>
              </p14:cNvPr>
              <p14:cNvContentPartPr/>
              <p14:nvPr/>
            </p14:nvContentPartPr>
            <p14:xfrm>
              <a:off x="3512253" y="6035467"/>
              <a:ext cx="14040" cy="1173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3A633B2-373A-4683-8DBD-5C090B77A07A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507933" y="6031147"/>
                <a:ext cx="22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7C1555D0-7A10-47B0-AA79-648FC9B5C60C}"/>
                  </a:ext>
                </a:extLst>
              </p14:cNvPr>
              <p14:cNvContentPartPr/>
              <p14:nvPr/>
            </p14:nvContentPartPr>
            <p14:xfrm>
              <a:off x="3575973" y="5937187"/>
              <a:ext cx="100800" cy="1389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7C1555D0-7A10-47B0-AA79-648FC9B5C60C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571653" y="5932867"/>
                <a:ext cx="1094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FF4C4909-6609-437D-B5A2-84F7776C9D1D}"/>
                  </a:ext>
                </a:extLst>
              </p14:cNvPr>
              <p14:cNvContentPartPr/>
              <p14:nvPr/>
            </p14:nvContentPartPr>
            <p14:xfrm>
              <a:off x="3716013" y="5924227"/>
              <a:ext cx="159480" cy="15192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FF4C4909-6609-437D-B5A2-84F7776C9D1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711693" y="5919907"/>
                <a:ext cx="1681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3C782198-BA85-41DF-A2E4-F53118B64B52}"/>
                  </a:ext>
                </a:extLst>
              </p14:cNvPr>
              <p14:cNvContentPartPr/>
              <p14:nvPr/>
            </p14:nvContentPartPr>
            <p14:xfrm>
              <a:off x="3947853" y="5987587"/>
              <a:ext cx="24480" cy="144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3C782198-BA85-41DF-A2E4-F53118B64B5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3943533" y="5983267"/>
                <a:ext cx="33120" cy="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B4E3C92F-699D-4FD9-B78B-974CF882F474}"/>
                  </a:ext>
                </a:extLst>
              </p14:cNvPr>
              <p14:cNvContentPartPr/>
              <p14:nvPr/>
            </p14:nvContentPartPr>
            <p14:xfrm>
              <a:off x="4075293" y="5910907"/>
              <a:ext cx="93240" cy="601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B4E3C92F-699D-4FD9-B78B-974CF882F474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070973" y="5906587"/>
                <a:ext cx="10188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6967623C-ED19-4949-AD26-BF4B8200BB0B}"/>
                  </a:ext>
                </a:extLst>
              </p14:cNvPr>
              <p14:cNvContentPartPr/>
              <p14:nvPr/>
            </p14:nvContentPartPr>
            <p14:xfrm>
              <a:off x="4176813" y="6003067"/>
              <a:ext cx="27000" cy="4536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6967623C-ED19-4949-AD26-BF4B8200BB0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172493" y="5998747"/>
                <a:ext cx="35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0B90D851-7D09-4E49-A7D9-E78EBAC24D72}"/>
                  </a:ext>
                </a:extLst>
              </p14:cNvPr>
              <p14:cNvContentPartPr/>
              <p14:nvPr/>
            </p14:nvContentPartPr>
            <p14:xfrm>
              <a:off x="4230813" y="5904787"/>
              <a:ext cx="82440" cy="993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0B90D851-7D09-4E49-A7D9-E78EBAC24D72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226493" y="5900467"/>
                <a:ext cx="910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841852C-A77E-4508-8A47-602E29720D82}"/>
                  </a:ext>
                </a:extLst>
              </p14:cNvPr>
              <p14:cNvContentPartPr/>
              <p14:nvPr/>
            </p14:nvContentPartPr>
            <p14:xfrm>
              <a:off x="4378053" y="5905147"/>
              <a:ext cx="68760" cy="10404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841852C-A77E-4508-8A47-602E29720D82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373733" y="5900827"/>
                <a:ext cx="774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487F5CDD-B615-47A2-8864-BAB1572891FD}"/>
                  </a:ext>
                </a:extLst>
              </p14:cNvPr>
              <p14:cNvContentPartPr/>
              <p14:nvPr/>
            </p14:nvContentPartPr>
            <p14:xfrm>
              <a:off x="4331973" y="5860867"/>
              <a:ext cx="172080" cy="13032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487F5CDD-B615-47A2-8864-BAB1572891FD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4327653" y="5856547"/>
                <a:ext cx="180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7F432B15-FC3A-4A56-ABC1-DC5661EE39D2}"/>
                  </a:ext>
                </a:extLst>
              </p14:cNvPr>
              <p14:cNvContentPartPr/>
              <p14:nvPr/>
            </p14:nvContentPartPr>
            <p14:xfrm>
              <a:off x="4553373" y="5929267"/>
              <a:ext cx="64800" cy="2484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7F432B15-FC3A-4A56-ABC1-DC5661EE39D2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4549053" y="5924947"/>
                <a:ext cx="7344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58630160-04EB-4BD0-A82E-DDEFA3435D1E}"/>
                  </a:ext>
                </a:extLst>
              </p14:cNvPr>
              <p14:cNvContentPartPr/>
              <p14:nvPr/>
            </p14:nvContentPartPr>
            <p14:xfrm>
              <a:off x="4567773" y="5875627"/>
              <a:ext cx="6120" cy="156960"/>
            </p14:xfrm>
          </p:contentPart>
        </mc:Choice>
        <mc:Fallback xmlns=""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58630160-04EB-4BD0-A82E-DDEFA3435D1E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4563453" y="5871307"/>
                <a:ext cx="14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4A70B66-BE28-487D-8E48-C5481087E56F}"/>
                  </a:ext>
                </a:extLst>
              </p14:cNvPr>
              <p14:cNvContentPartPr/>
              <p14:nvPr/>
            </p14:nvContentPartPr>
            <p14:xfrm>
              <a:off x="4518813" y="5931427"/>
              <a:ext cx="124200" cy="28800"/>
            </p14:xfrm>
          </p:contentPart>
        </mc:Choice>
        <mc:Fallback xmlns=""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4A70B66-BE28-487D-8E48-C5481087E56F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4514493" y="5927107"/>
                <a:ext cx="1328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CAF2E03-5C80-4000-9B80-1ECF24DB4F3B}"/>
                  </a:ext>
                </a:extLst>
              </p14:cNvPr>
              <p14:cNvContentPartPr/>
              <p14:nvPr/>
            </p14:nvContentPartPr>
            <p14:xfrm>
              <a:off x="4909773" y="5901187"/>
              <a:ext cx="80640" cy="946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CAF2E03-5C80-4000-9B80-1ECF24DB4F3B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4905453" y="5896867"/>
                <a:ext cx="8928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7226939D-4780-4553-A0AB-8BA8781848FD}"/>
                  </a:ext>
                </a:extLst>
              </p14:cNvPr>
              <p14:cNvContentPartPr/>
              <p14:nvPr/>
            </p14:nvContentPartPr>
            <p14:xfrm>
              <a:off x="4844253" y="5814427"/>
              <a:ext cx="115200" cy="7452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7226939D-4780-4553-A0AB-8BA8781848FD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4839933" y="5810107"/>
                <a:ext cx="1238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4F05570-8734-40F9-A555-4D9F17F955EF}"/>
                  </a:ext>
                </a:extLst>
              </p14:cNvPr>
              <p14:cNvContentPartPr/>
              <p14:nvPr/>
            </p14:nvContentPartPr>
            <p14:xfrm>
              <a:off x="4996173" y="5938987"/>
              <a:ext cx="105480" cy="90720"/>
            </p14:xfrm>
          </p:contentPart>
        </mc:Choice>
        <mc:Fallback xmlns=""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4F05570-8734-40F9-A555-4D9F17F955EF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4991853" y="5934667"/>
                <a:ext cx="11412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6A205C63-2EB5-422F-A2F6-3532E98E0716}"/>
                  </a:ext>
                </a:extLst>
              </p14:cNvPr>
              <p14:cNvContentPartPr/>
              <p14:nvPr/>
            </p14:nvContentPartPr>
            <p14:xfrm>
              <a:off x="5169333" y="5885707"/>
              <a:ext cx="47880" cy="37800"/>
            </p14:xfrm>
          </p:contentPart>
        </mc:Choice>
        <mc:Fallback xmlns=""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6A205C63-2EB5-422F-A2F6-3532E98E0716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165013" y="5881387"/>
                <a:ext cx="565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2A4162B6-0552-4BC9-8923-8E597A487EBC}"/>
                  </a:ext>
                </a:extLst>
              </p14:cNvPr>
              <p14:cNvContentPartPr/>
              <p14:nvPr/>
            </p14:nvContentPartPr>
            <p14:xfrm>
              <a:off x="5318013" y="4951507"/>
              <a:ext cx="455400" cy="6372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2A4162B6-0552-4BC9-8923-8E597A487EBC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313693" y="4947187"/>
                <a:ext cx="46404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4936801B-1EDF-4FBA-AC23-856E2FB996FA}"/>
                  </a:ext>
                </a:extLst>
              </p14:cNvPr>
              <p14:cNvContentPartPr/>
              <p14:nvPr/>
            </p14:nvContentPartPr>
            <p14:xfrm>
              <a:off x="2610813" y="5269387"/>
              <a:ext cx="1082880" cy="12780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4936801B-1EDF-4FBA-AC23-856E2FB996FA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2606493" y="5265067"/>
                <a:ext cx="10915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52097770-B8E2-4EA5-A427-F9810A1F628F}"/>
                  </a:ext>
                </a:extLst>
              </p14:cNvPr>
              <p14:cNvContentPartPr/>
              <p14:nvPr/>
            </p14:nvContentPartPr>
            <p14:xfrm>
              <a:off x="2031213" y="5358667"/>
              <a:ext cx="321120" cy="6012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52097770-B8E2-4EA5-A427-F9810A1F628F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2026893" y="5354347"/>
                <a:ext cx="32976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8BB9ED05-E4FB-4D96-84EF-75D0B2320B10}"/>
                  </a:ext>
                </a:extLst>
              </p14:cNvPr>
              <p14:cNvContentPartPr/>
              <p14:nvPr/>
            </p14:nvContentPartPr>
            <p14:xfrm>
              <a:off x="6437613" y="5943667"/>
              <a:ext cx="1113480" cy="75240"/>
            </p14:xfrm>
          </p:contentPart>
        </mc:Choice>
        <mc:Fallback xmlns=""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8BB9ED05-E4FB-4D96-84EF-75D0B2320B10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6433293" y="5939347"/>
                <a:ext cx="11221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3D58C393-A295-43EE-B2FE-71BC864B0B95}"/>
                  </a:ext>
                </a:extLst>
              </p14:cNvPr>
              <p14:cNvContentPartPr/>
              <p14:nvPr/>
            </p14:nvContentPartPr>
            <p14:xfrm>
              <a:off x="4133613" y="2524027"/>
              <a:ext cx="1688040" cy="68616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3D58C393-A295-43EE-B2FE-71BC864B0B95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4129293" y="2519707"/>
                <a:ext cx="1696680" cy="69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uppieren 315">
            <a:extLst>
              <a:ext uri="{FF2B5EF4-FFF2-40B4-BE49-F238E27FC236}">
                <a16:creationId xmlns:a16="http://schemas.microsoft.com/office/drawing/2014/main" id="{07267230-CDE4-4F09-978B-A2EDA6BC74CF}"/>
              </a:ext>
            </a:extLst>
          </p:cNvPr>
          <p:cNvGrpSpPr/>
          <p:nvPr/>
        </p:nvGrpSpPr>
        <p:grpSpPr>
          <a:xfrm>
            <a:off x="5228373" y="5629747"/>
            <a:ext cx="2917800" cy="1089720"/>
            <a:chOff x="5228373" y="5629747"/>
            <a:chExt cx="2917800" cy="108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D074160E-3EE7-4AB1-8779-F97A584C9DA3}"/>
                    </a:ext>
                  </a:extLst>
                </p14:cNvPr>
                <p14:cNvContentPartPr/>
                <p14:nvPr/>
              </p14:nvContentPartPr>
              <p14:xfrm>
                <a:off x="5318013" y="5823787"/>
                <a:ext cx="67680" cy="604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D074160E-3EE7-4AB1-8779-F97A584C9DA3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313693" y="5819467"/>
                  <a:ext cx="763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38360E6-4AF9-4E01-BFF2-75EA5A5CE75E}"/>
                    </a:ext>
                  </a:extLst>
                </p14:cNvPr>
                <p14:cNvContentPartPr/>
                <p14:nvPr/>
              </p14:nvContentPartPr>
              <p14:xfrm>
                <a:off x="5279853" y="5838547"/>
                <a:ext cx="151200" cy="1299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38360E6-4AF9-4E01-BFF2-75EA5A5CE75E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275533" y="5834227"/>
                  <a:ext cx="159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FF3F7AE-DDB7-42F6-B697-739FD46E63D2}"/>
                    </a:ext>
                  </a:extLst>
                </p14:cNvPr>
                <p14:cNvContentPartPr/>
                <p14:nvPr/>
              </p14:nvContentPartPr>
              <p14:xfrm>
                <a:off x="5422413" y="5946907"/>
                <a:ext cx="38160" cy="9288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FF3F7AE-DDB7-42F6-B697-739FD46E63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418093" y="5942587"/>
                  <a:ext cx="46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18258113-8E98-4EDF-86E9-9CFA6F874C92}"/>
                    </a:ext>
                  </a:extLst>
                </p14:cNvPr>
                <p14:cNvContentPartPr/>
                <p14:nvPr/>
              </p14:nvContentPartPr>
              <p14:xfrm>
                <a:off x="5495133" y="5831347"/>
                <a:ext cx="120600" cy="14472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18258113-8E98-4EDF-86E9-9CFA6F874C92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490813" y="5827027"/>
                  <a:ext cx="129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8486A99-637F-485C-A4BE-21E35693E1FE}"/>
                    </a:ext>
                  </a:extLst>
                </p14:cNvPr>
                <p14:cNvContentPartPr/>
                <p14:nvPr/>
              </p14:nvContentPartPr>
              <p14:xfrm>
                <a:off x="5648853" y="5806867"/>
                <a:ext cx="115920" cy="16776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8486A99-637F-485C-A4BE-21E35693E1FE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644533" y="5802547"/>
                  <a:ext cx="124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E0559A0-001A-4A89-B822-8D2237AE3DE3}"/>
                    </a:ext>
                  </a:extLst>
                </p14:cNvPr>
                <p14:cNvContentPartPr/>
                <p14:nvPr/>
              </p14:nvContentPartPr>
              <p14:xfrm>
                <a:off x="5782773" y="5811187"/>
                <a:ext cx="133920" cy="16884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E0559A0-001A-4A89-B822-8D2237AE3DE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778453" y="5806867"/>
                  <a:ext cx="142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3CB8B0E-7265-45BC-A356-0EE44D5F358B}"/>
                    </a:ext>
                  </a:extLst>
                </p14:cNvPr>
                <p14:cNvContentPartPr/>
                <p14:nvPr/>
              </p14:nvContentPartPr>
              <p14:xfrm>
                <a:off x="6030093" y="5716867"/>
                <a:ext cx="351720" cy="1980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3CB8B0E-7265-45BC-A356-0EE44D5F358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025773" y="5712547"/>
                  <a:ext cx="3603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AA953F4-8B48-450A-8EE0-3A2BC6939AC2}"/>
                    </a:ext>
                  </a:extLst>
                </p14:cNvPr>
                <p14:cNvContentPartPr/>
                <p14:nvPr/>
              </p14:nvContentPartPr>
              <p14:xfrm>
                <a:off x="6101733" y="5746027"/>
                <a:ext cx="327960" cy="3852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AA953F4-8B48-450A-8EE0-3A2BC6939AC2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6097413" y="5741707"/>
                  <a:ext cx="336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D02EC0C-0CFC-4235-9222-B6822AB33C8B}"/>
                    </a:ext>
                  </a:extLst>
                </p14:cNvPr>
                <p14:cNvContentPartPr/>
                <p14:nvPr/>
              </p14:nvContentPartPr>
              <p14:xfrm>
                <a:off x="6568293" y="5661427"/>
                <a:ext cx="172080" cy="19476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D02EC0C-0CFC-4235-9222-B6822AB33C8B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563973" y="5657107"/>
                  <a:ext cx="1807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31541D08-6507-4C3C-A5CB-4D7FFCDB539D}"/>
                    </a:ext>
                  </a:extLst>
                </p14:cNvPr>
                <p14:cNvContentPartPr/>
                <p14:nvPr/>
              </p14:nvContentPartPr>
              <p14:xfrm>
                <a:off x="6744333" y="5811907"/>
                <a:ext cx="42480" cy="1350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31541D08-6507-4C3C-A5CB-4D7FFCDB539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40013" y="5807587"/>
                  <a:ext cx="51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C155B4F-7CF5-4509-B701-9C974C19896A}"/>
                    </a:ext>
                  </a:extLst>
                </p14:cNvPr>
                <p14:cNvContentPartPr/>
                <p14:nvPr/>
              </p14:nvContentPartPr>
              <p14:xfrm>
                <a:off x="6863493" y="5645947"/>
                <a:ext cx="147960" cy="19080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C155B4F-7CF5-4509-B701-9C974C19896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6859173" y="5641627"/>
                  <a:ext cx="156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FEBDCCD4-4C81-48C0-BAC6-182E8965BF32}"/>
                    </a:ext>
                  </a:extLst>
                </p14:cNvPr>
                <p14:cNvContentPartPr/>
                <p14:nvPr/>
              </p14:nvContentPartPr>
              <p14:xfrm>
                <a:off x="7144653" y="5706787"/>
                <a:ext cx="137520" cy="1364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FEBDCCD4-4C81-48C0-BAC6-182E8965BF32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140333" y="5702467"/>
                  <a:ext cx="1461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DE73BD4-A654-490C-B131-CB0BE3E5F5B2}"/>
                    </a:ext>
                  </a:extLst>
                </p14:cNvPr>
                <p14:cNvContentPartPr/>
                <p14:nvPr/>
              </p14:nvContentPartPr>
              <p14:xfrm>
                <a:off x="7084893" y="5629747"/>
                <a:ext cx="156960" cy="96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DE73BD4-A654-490C-B131-CB0BE3E5F5B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080573" y="5625427"/>
                  <a:ext cx="165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FA3C37C2-A964-4F8B-BDF8-348EDA0D0C8B}"/>
                    </a:ext>
                  </a:extLst>
                </p14:cNvPr>
                <p14:cNvContentPartPr/>
                <p14:nvPr/>
              </p14:nvContentPartPr>
              <p14:xfrm>
                <a:off x="7209093" y="5787427"/>
                <a:ext cx="164520" cy="10296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FA3C37C2-A964-4F8B-BDF8-348EDA0D0C8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204773" y="5783107"/>
                  <a:ext cx="173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51746B2-196F-463C-84D9-18D521D635FB}"/>
                    </a:ext>
                  </a:extLst>
                </p14:cNvPr>
                <p14:cNvContentPartPr/>
                <p14:nvPr/>
              </p14:nvContentPartPr>
              <p14:xfrm>
                <a:off x="6523653" y="6104947"/>
                <a:ext cx="164160" cy="204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51746B2-196F-463C-84D9-18D521D635FB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6519333" y="6100627"/>
                  <a:ext cx="172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EB61833-DAC3-4172-9BA6-E9CFBBB11FA8}"/>
                    </a:ext>
                  </a:extLst>
                </p14:cNvPr>
                <p14:cNvContentPartPr/>
                <p14:nvPr/>
              </p14:nvContentPartPr>
              <p14:xfrm>
                <a:off x="6447693" y="6012067"/>
                <a:ext cx="315360" cy="1782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EB61833-DAC3-4172-9BA6-E9CFBBB11FA8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6443373" y="6007747"/>
                  <a:ext cx="324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504C25A-1122-43E9-BF16-3C9FEBEC692D}"/>
                    </a:ext>
                  </a:extLst>
                </p14:cNvPr>
                <p14:cNvContentPartPr/>
                <p14:nvPr/>
              </p14:nvContentPartPr>
              <p14:xfrm>
                <a:off x="5228373" y="6343267"/>
                <a:ext cx="211320" cy="532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504C25A-1122-43E9-BF16-3C9FEBEC692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224053" y="6338947"/>
                  <a:ext cx="219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4A2A8EB6-04A9-4827-8A56-D92FEEB968C8}"/>
                    </a:ext>
                  </a:extLst>
                </p14:cNvPr>
                <p14:cNvContentPartPr/>
                <p14:nvPr/>
              </p14:nvContentPartPr>
              <p14:xfrm>
                <a:off x="5373093" y="6207547"/>
                <a:ext cx="33480" cy="7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4A2A8EB6-04A9-4827-8A56-D92FEEB968C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368773" y="6203227"/>
                  <a:ext cx="42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8051CC1-5D58-4613-92F8-138C2669BCD4}"/>
                    </a:ext>
                  </a:extLst>
                </p14:cNvPr>
                <p14:cNvContentPartPr/>
                <p14:nvPr/>
              </p14:nvContentPartPr>
              <p14:xfrm>
                <a:off x="5551653" y="6212227"/>
                <a:ext cx="170640" cy="16128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8051CC1-5D58-4613-92F8-138C2669BCD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547333" y="6207907"/>
                  <a:ext cx="179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02609306-6021-4CD2-8A15-C7F055C83963}"/>
                    </a:ext>
                  </a:extLst>
                </p14:cNvPr>
                <p14:cNvContentPartPr/>
                <p14:nvPr/>
              </p14:nvContentPartPr>
              <p14:xfrm>
                <a:off x="5717973" y="6306547"/>
                <a:ext cx="158040" cy="7164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02609306-6021-4CD2-8A15-C7F055C8396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713653" y="6302227"/>
                  <a:ext cx="1666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2E7E1AD-A228-4D46-9178-E1BBBD11B182}"/>
                    </a:ext>
                  </a:extLst>
                </p14:cNvPr>
                <p14:cNvContentPartPr/>
                <p14:nvPr/>
              </p14:nvContentPartPr>
              <p14:xfrm>
                <a:off x="5992293" y="6295747"/>
                <a:ext cx="288000" cy="96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2E7E1AD-A228-4D46-9178-E1BBBD11B182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5987973" y="6291427"/>
                  <a:ext cx="29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F749B016-2FA2-4220-8903-790017CD24C0}"/>
                    </a:ext>
                  </a:extLst>
                </p14:cNvPr>
                <p14:cNvContentPartPr/>
                <p14:nvPr/>
              </p14:nvContentPartPr>
              <p14:xfrm>
                <a:off x="6272373" y="6306907"/>
                <a:ext cx="149760" cy="91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F749B016-2FA2-4220-8903-790017CD24C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268053" y="6302587"/>
                  <a:ext cx="158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ABF0F016-D1CE-478B-8E84-5D59915247C3}"/>
                    </a:ext>
                  </a:extLst>
                </p14:cNvPr>
                <p14:cNvContentPartPr/>
                <p14:nvPr/>
              </p14:nvContentPartPr>
              <p14:xfrm>
                <a:off x="6649653" y="6330667"/>
                <a:ext cx="28440" cy="2484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ABF0F016-D1CE-478B-8E84-5D59915247C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645333" y="6326347"/>
                  <a:ext cx="370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09C17A0A-79B1-4410-8059-BDDEBAC002A1}"/>
                    </a:ext>
                  </a:extLst>
                </p14:cNvPr>
                <p14:cNvContentPartPr/>
                <p14:nvPr/>
              </p14:nvContentPartPr>
              <p14:xfrm>
                <a:off x="6648933" y="6310147"/>
                <a:ext cx="380880" cy="669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09C17A0A-79B1-4410-8059-BDDEBAC002A1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644613" y="6305827"/>
                  <a:ext cx="389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491C22F5-9382-44CF-8D90-B5582A141FCD}"/>
                    </a:ext>
                  </a:extLst>
                </p14:cNvPr>
                <p14:cNvContentPartPr/>
                <p14:nvPr/>
              </p14:nvContentPartPr>
              <p14:xfrm>
                <a:off x="7150413" y="6230947"/>
                <a:ext cx="167040" cy="15408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491C22F5-9382-44CF-8D90-B5582A141FCD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46093" y="6226627"/>
                  <a:ext cx="1756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28A4BED-4046-416E-A2D2-61DBBE43BDCE}"/>
                    </a:ext>
                  </a:extLst>
                </p14:cNvPr>
                <p14:cNvContentPartPr/>
                <p14:nvPr/>
              </p14:nvContentPartPr>
              <p14:xfrm>
                <a:off x="7305933" y="6300067"/>
                <a:ext cx="425880" cy="932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28A4BED-4046-416E-A2D2-61DBBE43BDC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301613" y="6295747"/>
                  <a:ext cx="4345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CDB73281-3874-4C4C-B6F8-4D77DA37123C}"/>
                    </a:ext>
                  </a:extLst>
                </p14:cNvPr>
                <p14:cNvContentPartPr/>
                <p14:nvPr/>
              </p14:nvContentPartPr>
              <p14:xfrm>
                <a:off x="7914333" y="6283507"/>
                <a:ext cx="231840" cy="1022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CDB73281-3874-4C4C-B6F8-4D77DA37123C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7910013" y="6279187"/>
                  <a:ext cx="2404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E7FFC91-FA61-423B-B059-76570E669A40}"/>
                    </a:ext>
                  </a:extLst>
                </p14:cNvPr>
                <p14:cNvContentPartPr/>
                <p14:nvPr/>
              </p14:nvContentPartPr>
              <p14:xfrm>
                <a:off x="5693853" y="6576907"/>
                <a:ext cx="95400" cy="1422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E7FFC91-FA61-423B-B059-76570E669A40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5689533" y="6572587"/>
                  <a:ext cx="1040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8354B5ED-78F1-4612-9203-3E2A6D64F460}"/>
                    </a:ext>
                  </a:extLst>
                </p14:cNvPr>
                <p14:cNvContentPartPr/>
                <p14:nvPr/>
              </p14:nvContentPartPr>
              <p14:xfrm>
                <a:off x="5825613" y="6560347"/>
                <a:ext cx="109440" cy="630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8354B5ED-78F1-4612-9203-3E2A6D64F46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5821293" y="6556027"/>
                  <a:ext cx="11808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20D2EC5-6755-4D55-BEC3-75069784CAD6}"/>
                    </a:ext>
                  </a:extLst>
                </p14:cNvPr>
                <p14:cNvContentPartPr/>
                <p14:nvPr/>
              </p14:nvContentPartPr>
              <p14:xfrm>
                <a:off x="5947293" y="6567187"/>
                <a:ext cx="94320" cy="5832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20D2EC5-6755-4D55-BEC3-75069784CAD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5942973" y="6562867"/>
                  <a:ext cx="102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C94E0FA-6B02-46D2-9E48-6C7485BE299B}"/>
                    </a:ext>
                  </a:extLst>
                </p14:cNvPr>
                <p14:cNvContentPartPr/>
                <p14:nvPr/>
              </p14:nvContentPartPr>
              <p14:xfrm>
                <a:off x="6071493" y="6554587"/>
                <a:ext cx="97920" cy="860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C94E0FA-6B02-46D2-9E48-6C7485BE299B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067173" y="6550267"/>
                  <a:ext cx="106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7F426B56-5547-4791-B80B-2EAB7464733E}"/>
                    </a:ext>
                  </a:extLst>
                </p14:cNvPr>
                <p14:cNvContentPartPr/>
                <p14:nvPr/>
              </p14:nvContentPartPr>
              <p14:xfrm>
                <a:off x="5533653" y="6639547"/>
                <a:ext cx="111600" cy="7992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7F426B56-5547-4791-B80B-2EAB7464733E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29333" y="6635227"/>
                  <a:ext cx="12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DFEEE303-88DE-480F-A10D-984674E4B6EB}"/>
                    </a:ext>
                  </a:extLst>
                </p14:cNvPr>
                <p14:cNvContentPartPr/>
                <p14:nvPr/>
              </p14:nvContentPartPr>
              <p14:xfrm>
                <a:off x="6204333" y="6463147"/>
                <a:ext cx="125640" cy="633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DFEEE303-88DE-480F-A10D-984674E4B6EB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6200013" y="6458827"/>
                  <a:ext cx="134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249E03F-D18A-46DD-981B-F3BB0E19A040}"/>
                    </a:ext>
                  </a:extLst>
                </p14:cNvPr>
                <p14:cNvContentPartPr/>
                <p14:nvPr/>
              </p14:nvContentPartPr>
              <p14:xfrm>
                <a:off x="6531933" y="6481147"/>
                <a:ext cx="216360" cy="13932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249E03F-D18A-46DD-981B-F3BB0E19A04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6527613" y="6476827"/>
                  <a:ext cx="225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7DAF512D-AC9B-4D75-BA5C-3DB84F9CEE07}"/>
                    </a:ext>
                  </a:extLst>
                </p14:cNvPr>
                <p14:cNvContentPartPr/>
                <p14:nvPr/>
              </p14:nvContentPartPr>
              <p14:xfrm>
                <a:off x="6742173" y="6526147"/>
                <a:ext cx="119880" cy="835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7DAF512D-AC9B-4D75-BA5C-3DB84F9CEE07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6737853" y="6521827"/>
                  <a:ext cx="1285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24F5B59-BBF6-4D5F-888C-0D7D42BF91DE}"/>
                    </a:ext>
                  </a:extLst>
                </p14:cNvPr>
                <p14:cNvContentPartPr/>
                <p14:nvPr/>
              </p14:nvContentPartPr>
              <p14:xfrm>
                <a:off x="6848733" y="6465667"/>
                <a:ext cx="149040" cy="14580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24F5B59-BBF6-4D5F-888C-0D7D42BF91D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6844413" y="6461347"/>
                  <a:ext cx="1576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5374CA82-9E46-4D1F-9A67-17B6B519D5CD}"/>
                    </a:ext>
                  </a:extLst>
                </p14:cNvPr>
                <p14:cNvContentPartPr/>
                <p14:nvPr/>
              </p14:nvContentPartPr>
              <p14:xfrm>
                <a:off x="6396213" y="6629107"/>
                <a:ext cx="640800" cy="6084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5374CA82-9E46-4D1F-9A67-17B6B519D5CD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6391893" y="6624787"/>
                  <a:ext cx="649440" cy="69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41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81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18E6128-CBED-40BC-A827-BAB8ABE49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099" y="313267"/>
            <a:ext cx="796264" cy="79586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8D046C9-9794-4646-81E4-0D98F4D8E0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99" y="313267"/>
            <a:ext cx="796264" cy="79586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1A49E071-2EF8-4433-840C-94DACA914498}"/>
                  </a:ext>
                </a:extLst>
              </p14:cNvPr>
              <p14:cNvContentPartPr/>
              <p14:nvPr/>
            </p14:nvContentPartPr>
            <p14:xfrm>
              <a:off x="1521453" y="148027"/>
              <a:ext cx="3893760" cy="99936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1A49E071-2EF8-4433-840C-94DACA91449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7133" y="143707"/>
                <a:ext cx="390240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6C6533C-376B-43CD-9515-659E768A7946}"/>
                  </a:ext>
                </a:extLst>
              </p14:cNvPr>
              <p14:cNvContentPartPr/>
              <p14:nvPr/>
            </p14:nvContentPartPr>
            <p14:xfrm>
              <a:off x="1442253" y="2372827"/>
              <a:ext cx="506520" cy="1375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6C6533C-376B-43CD-9515-659E768A794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37933" y="2368507"/>
                <a:ext cx="51516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E8D42F55-D273-49A0-94C8-50F90A36EFCF}"/>
                  </a:ext>
                </a:extLst>
              </p14:cNvPr>
              <p14:cNvContentPartPr/>
              <p14:nvPr/>
            </p14:nvContentPartPr>
            <p14:xfrm>
              <a:off x="7430133" y="2319907"/>
              <a:ext cx="163080" cy="9252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E8D42F55-D273-49A0-94C8-50F90A36EFC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25813" y="2315587"/>
                <a:ext cx="17172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7CF994C3-5118-4B16-A8F3-3402BBE7BC8A}"/>
                  </a:ext>
                </a:extLst>
              </p14:cNvPr>
              <p14:cNvContentPartPr/>
              <p14:nvPr/>
            </p14:nvContentPartPr>
            <p14:xfrm>
              <a:off x="7554333" y="2240347"/>
              <a:ext cx="109440" cy="15804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7CF994C3-5118-4B16-A8F3-3402BBE7BC8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550013" y="2236027"/>
                <a:ext cx="1180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EE33C592-A54D-4CF0-8571-7D218A810951}"/>
                  </a:ext>
                </a:extLst>
              </p14:cNvPr>
              <p14:cNvContentPartPr/>
              <p14:nvPr/>
            </p14:nvContentPartPr>
            <p14:xfrm>
              <a:off x="7694733" y="2329267"/>
              <a:ext cx="95760" cy="70920"/>
            </p14:xfrm>
          </p:contentPart>
        </mc:Choice>
        <mc:Fallback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EE33C592-A54D-4CF0-8571-7D218A81095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90413" y="2324947"/>
                <a:ext cx="1044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64B27D6A-E441-4725-9692-49F8118EBC41}"/>
                  </a:ext>
                </a:extLst>
              </p14:cNvPr>
              <p14:cNvContentPartPr/>
              <p14:nvPr/>
            </p14:nvContentPartPr>
            <p14:xfrm>
              <a:off x="7835133" y="2296147"/>
              <a:ext cx="17280" cy="95760"/>
            </p14:xfrm>
          </p:contentPart>
        </mc:Choice>
        <mc:Fallback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64B27D6A-E441-4725-9692-49F8118EBC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830813" y="2291827"/>
                <a:ext cx="25920" cy="10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E4EAEEAB-1F3A-47A7-AB11-8EDD945366C0}"/>
                  </a:ext>
                </a:extLst>
              </p14:cNvPr>
              <p14:cNvContentPartPr/>
              <p14:nvPr/>
            </p14:nvContentPartPr>
            <p14:xfrm>
              <a:off x="7866453" y="2222347"/>
              <a:ext cx="10800" cy="39600"/>
            </p14:xfrm>
          </p:contentPart>
        </mc:Choice>
        <mc:Fallback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E4EAEEAB-1F3A-47A7-AB11-8EDD945366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62133" y="2218027"/>
                <a:ext cx="194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ABA3B6C4-74DD-4DD3-9B51-ACDE55682D21}"/>
                  </a:ext>
                </a:extLst>
              </p14:cNvPr>
              <p14:cNvContentPartPr/>
              <p14:nvPr/>
            </p14:nvContentPartPr>
            <p14:xfrm>
              <a:off x="7890933" y="2287507"/>
              <a:ext cx="63000" cy="97920"/>
            </p14:xfrm>
          </p:contentPart>
        </mc:Choice>
        <mc:Fallback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ABA3B6C4-74DD-4DD3-9B51-ACDE55682D2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86613" y="2283187"/>
                <a:ext cx="7164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71AF7207-F746-46D2-9898-552E06CEDACB}"/>
                  </a:ext>
                </a:extLst>
              </p14:cNvPr>
              <p14:cNvContentPartPr/>
              <p14:nvPr/>
            </p14:nvContentPartPr>
            <p14:xfrm>
              <a:off x="7917213" y="2308747"/>
              <a:ext cx="111960" cy="6948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71AF7207-F746-46D2-9898-552E06CEDACB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12893" y="2304427"/>
                <a:ext cx="120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5CDD9716-7BD7-4CE9-8909-A95A9ED4CF88}"/>
                  </a:ext>
                </a:extLst>
              </p14:cNvPr>
              <p14:cNvContentPartPr/>
              <p14:nvPr/>
            </p14:nvContentPartPr>
            <p14:xfrm>
              <a:off x="8050773" y="2302987"/>
              <a:ext cx="91080" cy="81000"/>
            </p14:xfrm>
          </p:contentPart>
        </mc:Choice>
        <mc:Fallback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5CDD9716-7BD7-4CE9-8909-A95A9ED4CF8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46453" y="2298667"/>
                <a:ext cx="99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45F7C446-A038-4D28-84F1-E13001A926D5}"/>
                  </a:ext>
                </a:extLst>
              </p14:cNvPr>
              <p14:cNvContentPartPr/>
              <p14:nvPr/>
            </p14:nvContentPartPr>
            <p14:xfrm>
              <a:off x="8319693" y="2213347"/>
              <a:ext cx="211680" cy="2656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45F7C446-A038-4D28-84F1-E13001A926D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315373" y="2209027"/>
                <a:ext cx="2203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7D47988F-27B8-4138-99BB-3E5EFD6BFDA4}"/>
                  </a:ext>
                </a:extLst>
              </p14:cNvPr>
              <p14:cNvContentPartPr/>
              <p14:nvPr/>
            </p14:nvContentPartPr>
            <p14:xfrm>
              <a:off x="8819733" y="2279587"/>
              <a:ext cx="60120" cy="10296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7D47988F-27B8-4138-99BB-3E5EFD6BFDA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815413" y="2275267"/>
                <a:ext cx="6876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E6AD46B7-DD5A-48AB-A7BD-4B5421807D32}"/>
                  </a:ext>
                </a:extLst>
              </p14:cNvPr>
              <p14:cNvContentPartPr/>
              <p14:nvPr/>
            </p14:nvContentPartPr>
            <p14:xfrm>
              <a:off x="8880573" y="2241787"/>
              <a:ext cx="14760" cy="11304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E6AD46B7-DD5A-48AB-A7BD-4B5421807D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876253" y="2237467"/>
                <a:ext cx="234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77" name="Freihand 176">
                <a:extLst>
                  <a:ext uri="{FF2B5EF4-FFF2-40B4-BE49-F238E27FC236}">
                    <a16:creationId xmlns:a16="http://schemas.microsoft.com/office/drawing/2014/main" id="{2496C0D2-31A4-4EB7-B0A7-37F3B35A64A6}"/>
                  </a:ext>
                </a:extLst>
              </p14:cNvPr>
              <p14:cNvContentPartPr/>
              <p14:nvPr/>
            </p14:nvContentPartPr>
            <p14:xfrm>
              <a:off x="8728293" y="2240707"/>
              <a:ext cx="213840" cy="99360"/>
            </p14:xfrm>
          </p:contentPart>
        </mc:Choice>
        <mc:Fallback>
          <p:pic>
            <p:nvPicPr>
              <p:cNvPr id="177" name="Freihand 176">
                <a:extLst>
                  <a:ext uri="{FF2B5EF4-FFF2-40B4-BE49-F238E27FC236}">
                    <a16:creationId xmlns:a16="http://schemas.microsoft.com/office/drawing/2014/main" id="{2496C0D2-31A4-4EB7-B0A7-37F3B35A64A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723973" y="2236387"/>
                <a:ext cx="22248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FB039B7-B210-495B-A53E-EEFB466B04FD}"/>
                  </a:ext>
                </a:extLst>
              </p14:cNvPr>
              <p14:cNvContentPartPr/>
              <p14:nvPr/>
            </p14:nvContentPartPr>
            <p14:xfrm>
              <a:off x="8754573" y="2306587"/>
              <a:ext cx="221400" cy="6552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FB039B7-B210-495B-A53E-EEFB466B04F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750253" y="2302267"/>
                <a:ext cx="23004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49FC855F-A77C-4EEB-BC16-01D70BFBE4A6}"/>
                  </a:ext>
                </a:extLst>
              </p14:cNvPr>
              <p14:cNvContentPartPr/>
              <p14:nvPr/>
            </p14:nvContentPartPr>
            <p14:xfrm>
              <a:off x="9011973" y="2216587"/>
              <a:ext cx="28080" cy="14580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49FC855F-A77C-4EEB-BC16-01D70BFBE4A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07653" y="2212267"/>
                <a:ext cx="367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957DA543-A985-4381-BB11-C00DAE256781}"/>
                  </a:ext>
                </a:extLst>
              </p14:cNvPr>
              <p14:cNvContentPartPr/>
              <p14:nvPr/>
            </p14:nvContentPartPr>
            <p14:xfrm>
              <a:off x="8997933" y="2182387"/>
              <a:ext cx="127440" cy="14076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957DA543-A985-4381-BB11-C00DAE25678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993613" y="2178067"/>
                <a:ext cx="13608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BB793179-C539-4BAC-94AD-32B70D2D0A44}"/>
                  </a:ext>
                </a:extLst>
              </p14:cNvPr>
              <p14:cNvContentPartPr/>
              <p14:nvPr/>
            </p14:nvContentPartPr>
            <p14:xfrm>
              <a:off x="9181173" y="2192107"/>
              <a:ext cx="135360" cy="158760"/>
            </p14:xfrm>
          </p:contentPart>
        </mc:Choice>
        <mc:Fallback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BB793179-C539-4BAC-94AD-32B70D2D0A4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176853" y="2187787"/>
                <a:ext cx="14400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BBEDDF22-ED4B-455D-8426-0030AFCA9B39}"/>
                  </a:ext>
                </a:extLst>
              </p14:cNvPr>
              <p14:cNvContentPartPr/>
              <p14:nvPr/>
            </p14:nvContentPartPr>
            <p14:xfrm>
              <a:off x="7664493" y="1530427"/>
              <a:ext cx="24840" cy="18972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BBEDDF22-ED4B-455D-8426-0030AFCA9B3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660173" y="1526107"/>
                <a:ext cx="334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91E55319-2F13-415D-9A82-5A1D1546BA44}"/>
                  </a:ext>
                </a:extLst>
              </p14:cNvPr>
              <p14:cNvContentPartPr/>
              <p14:nvPr/>
            </p14:nvContentPartPr>
            <p14:xfrm>
              <a:off x="7610853" y="1463827"/>
              <a:ext cx="337320" cy="3222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91E55319-2F13-415D-9A82-5A1D1546BA4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606533" y="1459507"/>
                <a:ext cx="34596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BE422F3-018E-43BB-87E6-129DD24CF57E}"/>
                  </a:ext>
                </a:extLst>
              </p14:cNvPr>
              <p14:cNvContentPartPr/>
              <p14:nvPr/>
            </p14:nvContentPartPr>
            <p14:xfrm>
              <a:off x="7655853" y="1706827"/>
              <a:ext cx="309240" cy="3780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BE422F3-018E-43BB-87E6-129DD24CF57E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651533" y="1702507"/>
                <a:ext cx="317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5D0CA638-2B68-4CA2-AA45-AC4B7829403A}"/>
                  </a:ext>
                </a:extLst>
              </p14:cNvPr>
              <p14:cNvContentPartPr/>
              <p14:nvPr/>
            </p14:nvContentPartPr>
            <p14:xfrm>
              <a:off x="7776093" y="1557427"/>
              <a:ext cx="162720" cy="7164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5D0CA638-2B68-4CA2-AA45-AC4B7829403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771773" y="1553107"/>
                <a:ext cx="1713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8509007F-7B0A-4270-A186-EA0D81354A66}"/>
                  </a:ext>
                </a:extLst>
              </p14:cNvPr>
              <p14:cNvContentPartPr/>
              <p14:nvPr/>
            </p14:nvContentPartPr>
            <p14:xfrm>
              <a:off x="8416533" y="1451947"/>
              <a:ext cx="48960" cy="20844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8509007F-7B0A-4270-A186-EA0D81354A6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412213" y="1447627"/>
                <a:ext cx="576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B98281A8-389B-4F62-AF1B-B6FB8F61FBDD}"/>
                  </a:ext>
                </a:extLst>
              </p14:cNvPr>
              <p14:cNvContentPartPr/>
              <p14:nvPr/>
            </p14:nvContentPartPr>
            <p14:xfrm>
              <a:off x="8385933" y="1436467"/>
              <a:ext cx="252000" cy="29124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B98281A8-389B-4F62-AF1B-B6FB8F61FB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81613" y="1432147"/>
                <a:ext cx="26064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7719879-324F-436C-A51A-F9BD6A8C9BFD}"/>
                  </a:ext>
                </a:extLst>
              </p14:cNvPr>
              <p14:cNvContentPartPr/>
              <p14:nvPr/>
            </p14:nvContentPartPr>
            <p14:xfrm>
              <a:off x="8489253" y="1654987"/>
              <a:ext cx="232200" cy="972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7719879-324F-436C-A51A-F9BD6A8C9BF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484933" y="1650667"/>
                <a:ext cx="2408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F3AD574E-8424-47FF-A2D7-B9A464EB31CB}"/>
                  </a:ext>
                </a:extLst>
              </p14:cNvPr>
              <p14:cNvContentPartPr/>
              <p14:nvPr/>
            </p14:nvContentPartPr>
            <p14:xfrm>
              <a:off x="8485653" y="1509187"/>
              <a:ext cx="99720" cy="12384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F3AD574E-8424-47FF-A2D7-B9A464EB31C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481333" y="1504867"/>
                <a:ext cx="1083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539E8EAB-2F36-471B-9DB6-3DD56D512953}"/>
                  </a:ext>
                </a:extLst>
              </p14:cNvPr>
              <p14:cNvContentPartPr/>
              <p14:nvPr/>
            </p14:nvContentPartPr>
            <p14:xfrm>
              <a:off x="646653" y="3796267"/>
              <a:ext cx="21240" cy="1879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539E8EAB-2F36-471B-9DB6-3DD56D51295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42333" y="3791947"/>
                <a:ext cx="2988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E5D65D0E-5946-4E6E-B21A-547506C40F05}"/>
                  </a:ext>
                </a:extLst>
              </p14:cNvPr>
              <p14:cNvContentPartPr/>
              <p14:nvPr/>
            </p14:nvContentPartPr>
            <p14:xfrm>
              <a:off x="487173" y="3738667"/>
              <a:ext cx="262440" cy="9972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E5D65D0E-5946-4E6E-B21A-547506C40F0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82853" y="3734347"/>
                <a:ext cx="27108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18E70344-5CED-48FF-9538-DBA072D95D68}"/>
                  </a:ext>
                </a:extLst>
              </p14:cNvPr>
              <p14:cNvContentPartPr/>
              <p14:nvPr/>
            </p14:nvContentPartPr>
            <p14:xfrm>
              <a:off x="831333" y="3719227"/>
              <a:ext cx="140400" cy="2790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18E70344-5CED-48FF-9538-DBA072D95D6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27013" y="3714907"/>
                <a:ext cx="149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E7BC2342-EE05-4187-BF2C-D3A6DBC63FBA}"/>
                  </a:ext>
                </a:extLst>
              </p14:cNvPr>
              <p14:cNvContentPartPr/>
              <p14:nvPr/>
            </p14:nvContentPartPr>
            <p14:xfrm>
              <a:off x="1072533" y="3782227"/>
              <a:ext cx="122040" cy="137880"/>
            </p14:xfrm>
          </p:contentPart>
        </mc:Choice>
        <mc:Fallback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E7BC2342-EE05-4187-BF2C-D3A6DBC63FB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68213" y="3777907"/>
                <a:ext cx="1306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89EADA30-A1EA-4663-A43A-64B2C85B6D80}"/>
                  </a:ext>
                </a:extLst>
              </p14:cNvPr>
              <p14:cNvContentPartPr/>
              <p14:nvPr/>
            </p14:nvContentPartPr>
            <p14:xfrm>
              <a:off x="1101693" y="3779347"/>
              <a:ext cx="162720" cy="18576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89EADA30-A1EA-4663-A43A-64B2C85B6D8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97373" y="3775027"/>
                <a:ext cx="1713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BB716AE-64C9-4DC0-8C0F-5BC89E33A5A0}"/>
                  </a:ext>
                </a:extLst>
              </p14:cNvPr>
              <p14:cNvContentPartPr/>
              <p14:nvPr/>
            </p14:nvContentPartPr>
            <p14:xfrm>
              <a:off x="1359093" y="3829027"/>
              <a:ext cx="142560" cy="2376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BB716AE-64C9-4DC0-8C0F-5BC89E33A5A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54773" y="3824707"/>
                <a:ext cx="1512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DBA1B22E-AD38-47EA-BB85-5B1E769AF594}"/>
                  </a:ext>
                </a:extLst>
              </p14:cNvPr>
              <p14:cNvContentPartPr/>
              <p14:nvPr/>
            </p14:nvContentPartPr>
            <p14:xfrm>
              <a:off x="1377813" y="3874387"/>
              <a:ext cx="137880" cy="1296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DBA1B22E-AD38-47EA-BB85-5B1E769AF59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373493" y="3870067"/>
                <a:ext cx="1465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90900317-00DF-451E-AA06-A335D1B13CE7}"/>
                  </a:ext>
                </a:extLst>
              </p14:cNvPr>
              <p14:cNvContentPartPr/>
              <p14:nvPr/>
            </p14:nvContentPartPr>
            <p14:xfrm>
              <a:off x="1615053" y="3758107"/>
              <a:ext cx="185040" cy="12384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90900317-00DF-451E-AA06-A335D1B13CE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10733" y="3753787"/>
                <a:ext cx="19368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5D719C71-92A0-4DE3-9833-9D3B9E65D14B}"/>
                  </a:ext>
                </a:extLst>
              </p14:cNvPr>
              <p14:cNvContentPartPr/>
              <p14:nvPr/>
            </p14:nvContentPartPr>
            <p14:xfrm>
              <a:off x="1850853" y="3825427"/>
              <a:ext cx="115560" cy="3996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5D719C71-92A0-4DE3-9833-9D3B9E65D14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46533" y="3821107"/>
                <a:ext cx="12420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DF8E47E8-3812-460A-AA8A-6741E6C7D2DE}"/>
                  </a:ext>
                </a:extLst>
              </p14:cNvPr>
              <p14:cNvContentPartPr/>
              <p14:nvPr/>
            </p14:nvContentPartPr>
            <p14:xfrm>
              <a:off x="1972533" y="3828307"/>
              <a:ext cx="89280" cy="4140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DF8E47E8-3812-460A-AA8A-6741E6C7D2D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68213" y="3823987"/>
                <a:ext cx="97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31D8D46A-8D7C-463E-BEA9-532A3C204DB1}"/>
                  </a:ext>
                </a:extLst>
              </p14:cNvPr>
              <p14:cNvContentPartPr/>
              <p14:nvPr/>
            </p14:nvContentPartPr>
            <p14:xfrm>
              <a:off x="2121573" y="3832267"/>
              <a:ext cx="179640" cy="374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31D8D46A-8D7C-463E-BEA9-532A3C204DB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117253" y="3827947"/>
                <a:ext cx="188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56AC6500-CBC6-47BD-9DAD-C5CEB022B677}"/>
                  </a:ext>
                </a:extLst>
              </p14:cNvPr>
              <p14:cNvContentPartPr/>
              <p14:nvPr/>
            </p14:nvContentPartPr>
            <p14:xfrm>
              <a:off x="2263413" y="3778627"/>
              <a:ext cx="47520" cy="219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56AC6500-CBC6-47BD-9DAD-C5CEB022B677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259093" y="3774307"/>
                <a:ext cx="561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E03F8619-5B5D-4D27-A8CD-35551ABC33E1}"/>
                  </a:ext>
                </a:extLst>
              </p14:cNvPr>
              <p14:cNvContentPartPr/>
              <p14:nvPr/>
            </p14:nvContentPartPr>
            <p14:xfrm>
              <a:off x="2281413" y="3826507"/>
              <a:ext cx="117000" cy="18756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E03F8619-5B5D-4D27-A8CD-35551ABC33E1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277093" y="3822187"/>
                <a:ext cx="12564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E8187540-6660-4E0A-A645-37C67898C43A}"/>
                  </a:ext>
                </a:extLst>
              </p14:cNvPr>
              <p14:cNvContentPartPr/>
              <p14:nvPr/>
            </p14:nvContentPartPr>
            <p14:xfrm>
              <a:off x="2595333" y="3677467"/>
              <a:ext cx="43920" cy="26712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E8187540-6660-4E0A-A645-37C67898C43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91013" y="3673147"/>
                <a:ext cx="5256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C2357435-F0DD-47FF-B77C-9E705ECA5E7D}"/>
                  </a:ext>
                </a:extLst>
              </p14:cNvPr>
              <p14:cNvContentPartPr/>
              <p14:nvPr/>
            </p14:nvContentPartPr>
            <p14:xfrm>
              <a:off x="242733" y="1848307"/>
              <a:ext cx="195840" cy="1605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C2357435-F0DD-47FF-B77C-9E705ECA5E7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38413" y="1843987"/>
                <a:ext cx="2044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94F1E295-DFC3-43BC-915A-86CEC187BF32}"/>
                  </a:ext>
                </a:extLst>
              </p14:cNvPr>
              <p14:cNvContentPartPr/>
              <p14:nvPr/>
            </p14:nvContentPartPr>
            <p14:xfrm>
              <a:off x="506613" y="1958107"/>
              <a:ext cx="6840" cy="2124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94F1E295-DFC3-43BC-915A-86CEC187BF32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02293" y="1953787"/>
                <a:ext cx="154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24963B53-5C73-4B8A-A64C-49C1CF163675}"/>
                  </a:ext>
                </a:extLst>
              </p14:cNvPr>
              <p14:cNvContentPartPr/>
              <p14:nvPr/>
            </p14:nvContentPartPr>
            <p14:xfrm>
              <a:off x="662493" y="1846147"/>
              <a:ext cx="28080" cy="9792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24963B53-5C73-4B8A-A64C-49C1CF16367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658173" y="1841827"/>
                <a:ext cx="367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0E6D7E28-FD4B-415B-B097-5F760E966684}"/>
                  </a:ext>
                </a:extLst>
              </p14:cNvPr>
              <p14:cNvContentPartPr/>
              <p14:nvPr/>
            </p14:nvContentPartPr>
            <p14:xfrm>
              <a:off x="722253" y="1834987"/>
              <a:ext cx="42480" cy="119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0E6D7E28-FD4B-415B-B097-5F760E96668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17933" y="1830667"/>
                <a:ext cx="511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30B641E2-00EB-4A13-96EE-7852C200284A}"/>
                  </a:ext>
                </a:extLst>
              </p14:cNvPr>
              <p14:cNvContentPartPr/>
              <p14:nvPr/>
            </p14:nvContentPartPr>
            <p14:xfrm>
              <a:off x="631533" y="1842547"/>
              <a:ext cx="160560" cy="11304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30B641E2-00EB-4A13-96EE-7852C200284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7213" y="1838227"/>
                <a:ext cx="16920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9F768A0-49E2-4F2C-B109-54172BC76227}"/>
                  </a:ext>
                </a:extLst>
              </p14:cNvPr>
              <p14:cNvContentPartPr/>
              <p14:nvPr/>
            </p14:nvContentPartPr>
            <p14:xfrm>
              <a:off x="815133" y="1834987"/>
              <a:ext cx="133920" cy="12060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9F768A0-49E2-4F2C-B109-54172BC76227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810813" y="1830667"/>
                <a:ext cx="14256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919DC33-A636-4EE8-97AF-3583C376AE57}"/>
                  </a:ext>
                </a:extLst>
              </p14:cNvPr>
              <p14:cNvContentPartPr/>
              <p14:nvPr/>
            </p14:nvContentPartPr>
            <p14:xfrm>
              <a:off x="1062093" y="1833907"/>
              <a:ext cx="24840" cy="109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919DC33-A636-4EE8-97AF-3583C376AE57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057773" y="1829587"/>
                <a:ext cx="33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5402BED-26E7-4721-85B8-BEE54DB0F551}"/>
                  </a:ext>
                </a:extLst>
              </p14:cNvPr>
              <p14:cNvContentPartPr/>
              <p14:nvPr/>
            </p14:nvContentPartPr>
            <p14:xfrm>
              <a:off x="1039053" y="1789267"/>
              <a:ext cx="167760" cy="176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5402BED-26E7-4721-85B8-BEE54DB0F551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34733" y="1784947"/>
                <a:ext cx="17640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0D230622-5CEE-4FDB-9DFE-F23635171EC1}"/>
                  </a:ext>
                </a:extLst>
              </p14:cNvPr>
              <p14:cNvContentPartPr/>
              <p14:nvPr/>
            </p14:nvContentPartPr>
            <p14:xfrm>
              <a:off x="1496973" y="1838587"/>
              <a:ext cx="185760" cy="7560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0D230622-5CEE-4FDB-9DFE-F23635171EC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492653" y="1834267"/>
                <a:ext cx="19440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2DAE4C8E-EB0A-4DB5-B509-59DFF90AC798}"/>
                  </a:ext>
                </a:extLst>
              </p14:cNvPr>
              <p14:cNvContentPartPr/>
              <p14:nvPr/>
            </p14:nvContentPartPr>
            <p14:xfrm>
              <a:off x="1601013" y="1830307"/>
              <a:ext cx="119520" cy="24336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2DAE4C8E-EB0A-4DB5-B509-59DFF90AC79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596693" y="1825987"/>
                <a:ext cx="12816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A6924DBF-A3F3-4FD2-A3B2-A099853FC791}"/>
                  </a:ext>
                </a:extLst>
              </p14:cNvPr>
              <p14:cNvContentPartPr/>
              <p14:nvPr/>
            </p14:nvContentPartPr>
            <p14:xfrm>
              <a:off x="1764813" y="1804747"/>
              <a:ext cx="237960" cy="1076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A6924DBF-A3F3-4FD2-A3B2-A099853FC7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60493" y="1800427"/>
                <a:ext cx="2466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F9C330AD-0A96-40D1-9534-342C25C59833}"/>
                  </a:ext>
                </a:extLst>
              </p14:cNvPr>
              <p14:cNvContentPartPr/>
              <p14:nvPr/>
            </p14:nvContentPartPr>
            <p14:xfrm>
              <a:off x="2258373" y="1819147"/>
              <a:ext cx="133560" cy="673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F9C330AD-0A96-40D1-9534-342C25C5983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254053" y="1814827"/>
                <a:ext cx="1422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26F8E56-8D52-44E9-842F-22CAB337662B}"/>
                  </a:ext>
                </a:extLst>
              </p14:cNvPr>
              <p14:cNvContentPartPr/>
              <p14:nvPr/>
            </p14:nvContentPartPr>
            <p14:xfrm>
              <a:off x="2405613" y="1701427"/>
              <a:ext cx="88200" cy="1576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26F8E56-8D52-44E9-842F-22CAB337662B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401293" y="1697107"/>
                <a:ext cx="968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7B84AC4-9210-424D-B9AA-1BB0612A361D}"/>
                  </a:ext>
                </a:extLst>
              </p14:cNvPr>
              <p14:cNvContentPartPr/>
              <p14:nvPr/>
            </p14:nvContentPartPr>
            <p14:xfrm>
              <a:off x="2538093" y="1790707"/>
              <a:ext cx="71280" cy="658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7B84AC4-9210-424D-B9AA-1BB0612A361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533773" y="1786387"/>
                <a:ext cx="7992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098EEDB-BBD2-456C-9980-E4ABFBC50D4F}"/>
                  </a:ext>
                </a:extLst>
              </p14:cNvPr>
              <p14:cNvContentPartPr/>
              <p14:nvPr/>
            </p14:nvContentPartPr>
            <p14:xfrm>
              <a:off x="2618013" y="1775587"/>
              <a:ext cx="79920" cy="8100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098EEDB-BBD2-456C-9980-E4ABFBC50D4F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613693" y="1771267"/>
                <a:ext cx="8856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0598C657-5FFC-474F-A21E-56658A004115}"/>
                  </a:ext>
                </a:extLst>
              </p14:cNvPr>
              <p14:cNvContentPartPr/>
              <p14:nvPr/>
            </p14:nvContentPartPr>
            <p14:xfrm>
              <a:off x="2733933" y="1765507"/>
              <a:ext cx="96480" cy="1004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0598C657-5FFC-474F-A21E-56658A00411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2729613" y="1761187"/>
                <a:ext cx="1051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1D49B82F-36C3-4476-8FC8-08D468AD3440}"/>
                  </a:ext>
                </a:extLst>
              </p14:cNvPr>
              <p14:cNvContentPartPr/>
              <p14:nvPr/>
            </p14:nvContentPartPr>
            <p14:xfrm>
              <a:off x="2915373" y="1757587"/>
              <a:ext cx="144720" cy="108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1D49B82F-36C3-4476-8FC8-08D468AD3440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911053" y="1753267"/>
                <a:ext cx="1533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3521BE65-C49D-428C-A407-DCFD09C90FFA}"/>
                  </a:ext>
                </a:extLst>
              </p14:cNvPr>
              <p14:cNvContentPartPr/>
              <p14:nvPr/>
            </p14:nvContentPartPr>
            <p14:xfrm>
              <a:off x="3325053" y="1772707"/>
              <a:ext cx="148680" cy="8136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3521BE65-C49D-428C-A407-DCFD09C90FFA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3320733" y="1768387"/>
                <a:ext cx="1573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949EC8B1-897F-4DE1-82AC-48B70212EC6A}"/>
                  </a:ext>
                </a:extLst>
              </p14:cNvPr>
              <p14:cNvContentPartPr/>
              <p14:nvPr/>
            </p14:nvContentPartPr>
            <p14:xfrm>
              <a:off x="3728253" y="1706467"/>
              <a:ext cx="164880" cy="1260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949EC8B1-897F-4DE1-82AC-48B70212EC6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723933" y="1702147"/>
                <a:ext cx="173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03BD301-D1E4-4D5D-A6C4-9C20CBBC75EC}"/>
                  </a:ext>
                </a:extLst>
              </p14:cNvPr>
              <p14:cNvContentPartPr/>
              <p14:nvPr/>
            </p14:nvContentPartPr>
            <p14:xfrm>
              <a:off x="3917253" y="1768747"/>
              <a:ext cx="83520" cy="7956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03BD301-D1E4-4D5D-A6C4-9C20CBBC75EC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912933" y="1764427"/>
                <a:ext cx="921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C8B19EE-8CC5-4CC8-AE5E-524A61DD3F3E}"/>
                  </a:ext>
                </a:extLst>
              </p14:cNvPr>
              <p14:cNvContentPartPr/>
              <p14:nvPr/>
            </p14:nvContentPartPr>
            <p14:xfrm>
              <a:off x="4019853" y="1747147"/>
              <a:ext cx="278640" cy="842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C8B19EE-8CC5-4CC8-AE5E-524A61DD3F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15533" y="1742827"/>
                <a:ext cx="287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BE603B4-CCB4-4A88-91BC-6CBAFF5C6D88}"/>
                  </a:ext>
                </a:extLst>
              </p14:cNvPr>
              <p14:cNvContentPartPr/>
              <p14:nvPr/>
            </p14:nvContentPartPr>
            <p14:xfrm>
              <a:off x="3714933" y="1780627"/>
              <a:ext cx="81000" cy="385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BE603B4-CCB4-4A88-91BC-6CBAFF5C6D88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710613" y="1776307"/>
                <a:ext cx="896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2489865-09A0-427C-95B5-627FDEA44900}"/>
                  </a:ext>
                </a:extLst>
              </p14:cNvPr>
              <p14:cNvContentPartPr/>
              <p14:nvPr/>
            </p14:nvContentPartPr>
            <p14:xfrm>
              <a:off x="4602333" y="1770547"/>
              <a:ext cx="216360" cy="7596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2489865-09A0-427C-95B5-627FDEA44900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4598013" y="1766227"/>
                <a:ext cx="22500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2C9BA894-559D-4812-8E71-95007E4FB6DE}"/>
                  </a:ext>
                </a:extLst>
              </p14:cNvPr>
              <p14:cNvContentPartPr/>
              <p14:nvPr/>
            </p14:nvContentPartPr>
            <p14:xfrm>
              <a:off x="4866933" y="1769827"/>
              <a:ext cx="214560" cy="20700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2C9BA894-559D-4812-8E71-95007E4FB6DE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862613" y="1765507"/>
                <a:ext cx="22320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02869A8-42A0-41C3-AB65-C793F3A05DB5}"/>
                  </a:ext>
                </a:extLst>
              </p14:cNvPr>
              <p14:cNvContentPartPr/>
              <p14:nvPr/>
            </p14:nvContentPartPr>
            <p14:xfrm>
              <a:off x="5121813" y="1688827"/>
              <a:ext cx="90000" cy="14508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02869A8-42A0-41C3-AB65-C793F3A05DB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5117493" y="1684507"/>
                <a:ext cx="986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40B61A06-4AA4-4FFD-8ED4-BB9370934C8D}"/>
                  </a:ext>
                </a:extLst>
              </p14:cNvPr>
              <p14:cNvContentPartPr/>
              <p14:nvPr/>
            </p14:nvContentPartPr>
            <p14:xfrm>
              <a:off x="5247453" y="1730227"/>
              <a:ext cx="98280" cy="6804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40B61A06-4AA4-4FFD-8ED4-BB9370934C8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5243133" y="1725907"/>
                <a:ext cx="10692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88CE8B9-F391-417C-8D7A-A03CA913A226}"/>
                  </a:ext>
                </a:extLst>
              </p14:cNvPr>
              <p14:cNvContentPartPr/>
              <p14:nvPr/>
            </p14:nvContentPartPr>
            <p14:xfrm>
              <a:off x="5595213" y="1667227"/>
              <a:ext cx="24480" cy="11772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88CE8B9-F391-417C-8D7A-A03CA913A22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5590893" y="1662907"/>
                <a:ext cx="3312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C408A50-C7A5-4D55-83A7-9F461869DAA5}"/>
                  </a:ext>
                </a:extLst>
              </p14:cNvPr>
              <p14:cNvContentPartPr/>
              <p14:nvPr/>
            </p14:nvContentPartPr>
            <p14:xfrm>
              <a:off x="5608893" y="1677667"/>
              <a:ext cx="36360" cy="943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C408A50-C7A5-4D55-83A7-9F461869DAA5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604573" y="1673347"/>
                <a:ext cx="45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9F5A792B-1821-4C75-AF70-6E17692B5AFB}"/>
                  </a:ext>
                </a:extLst>
              </p14:cNvPr>
              <p14:cNvContentPartPr/>
              <p14:nvPr/>
            </p14:nvContentPartPr>
            <p14:xfrm>
              <a:off x="5661813" y="1654987"/>
              <a:ext cx="10080" cy="11376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9F5A792B-1821-4C75-AF70-6E17692B5AF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657493" y="1650667"/>
                <a:ext cx="1872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B410B8E-7E42-4F17-936A-86C2FB9951FF}"/>
                  </a:ext>
                </a:extLst>
              </p14:cNvPr>
              <p14:cNvContentPartPr/>
              <p14:nvPr/>
            </p14:nvContentPartPr>
            <p14:xfrm>
              <a:off x="5698893" y="1734907"/>
              <a:ext cx="46080" cy="70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B410B8E-7E42-4F17-936A-86C2FB9951F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694573" y="1730587"/>
                <a:ext cx="5472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66B66B1-E7D9-484E-A1A8-496FD10B91C6}"/>
                  </a:ext>
                </a:extLst>
              </p14:cNvPr>
              <p14:cNvContentPartPr/>
              <p14:nvPr/>
            </p14:nvContentPartPr>
            <p14:xfrm>
              <a:off x="5896893" y="1665067"/>
              <a:ext cx="108000" cy="128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66B66B1-E7D9-484E-A1A8-496FD10B91C6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5892573" y="1660747"/>
                <a:ext cx="11664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C47D5E95-AE1A-4282-840F-9C6CD09C4EEE}"/>
                  </a:ext>
                </a:extLst>
              </p14:cNvPr>
              <p14:cNvContentPartPr/>
              <p14:nvPr/>
            </p14:nvContentPartPr>
            <p14:xfrm>
              <a:off x="5823093" y="1601707"/>
              <a:ext cx="261360" cy="2430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C47D5E95-AE1A-4282-840F-9C6CD09C4EE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818773" y="1597387"/>
                <a:ext cx="27000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5FA73914-2AE1-4F31-9249-34F9CF30AEC0}"/>
                  </a:ext>
                </a:extLst>
              </p14:cNvPr>
              <p14:cNvContentPartPr/>
              <p14:nvPr/>
            </p14:nvContentPartPr>
            <p14:xfrm>
              <a:off x="300693" y="2277787"/>
              <a:ext cx="145440" cy="1242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5FA73914-2AE1-4F31-9249-34F9CF30AEC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296373" y="2273467"/>
                <a:ext cx="154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A04F4FB9-A87B-4C9C-9F81-02590F480E6F}"/>
                  </a:ext>
                </a:extLst>
              </p14:cNvPr>
              <p14:cNvContentPartPr/>
              <p14:nvPr/>
            </p14:nvContentPartPr>
            <p14:xfrm>
              <a:off x="523893" y="2378227"/>
              <a:ext cx="360" cy="3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A04F4FB9-A87B-4C9C-9F81-02590F480E6F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519573" y="23739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2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62EBA6A8-6F1C-4CAF-B9CB-38FEECB914B1}"/>
                  </a:ext>
                </a:extLst>
              </p14:cNvPr>
              <p14:cNvContentPartPr/>
              <p14:nvPr/>
            </p14:nvContentPartPr>
            <p14:xfrm>
              <a:off x="650253" y="2254027"/>
              <a:ext cx="62280" cy="1033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62EBA6A8-6F1C-4CAF-B9CB-38FEECB914B1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45933" y="2249707"/>
                <a:ext cx="7092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ED56986D-5FED-4487-9D92-68D6207D89E0}"/>
                  </a:ext>
                </a:extLst>
              </p14:cNvPr>
              <p14:cNvContentPartPr/>
              <p14:nvPr/>
            </p14:nvContentPartPr>
            <p14:xfrm>
              <a:off x="616413" y="2278867"/>
              <a:ext cx="124920" cy="410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ED56986D-5FED-4487-9D92-68D6207D89E0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612093" y="2274547"/>
                <a:ext cx="13356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C0865BF0-9025-464C-945F-7714ACA8E4D2}"/>
                  </a:ext>
                </a:extLst>
              </p14:cNvPr>
              <p14:cNvContentPartPr/>
              <p14:nvPr/>
            </p14:nvContentPartPr>
            <p14:xfrm>
              <a:off x="656013" y="2309107"/>
              <a:ext cx="101160" cy="5220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C0865BF0-9025-464C-945F-7714ACA8E4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51693" y="2304787"/>
                <a:ext cx="10980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06446077-D4B5-4618-94B0-6FC76D4E68E7}"/>
                  </a:ext>
                </a:extLst>
              </p14:cNvPr>
              <p14:cNvContentPartPr/>
              <p14:nvPr/>
            </p14:nvContentPartPr>
            <p14:xfrm>
              <a:off x="851133" y="2255467"/>
              <a:ext cx="126360" cy="9108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06446077-D4B5-4618-94B0-6FC76D4E68E7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46813" y="2251147"/>
                <a:ext cx="13500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0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82DB2FDD-B9F8-416E-9753-A7EE2148523D}"/>
                  </a:ext>
                </a:extLst>
              </p14:cNvPr>
              <p14:cNvContentPartPr/>
              <p14:nvPr/>
            </p14:nvContentPartPr>
            <p14:xfrm>
              <a:off x="1082253" y="2253667"/>
              <a:ext cx="14400" cy="10224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82DB2FDD-B9F8-416E-9753-A7EE2148523D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1077933" y="2249347"/>
                <a:ext cx="230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2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DCE64E2-6E7B-4B53-83F2-CEC8A9D4165C}"/>
                  </a:ext>
                </a:extLst>
              </p14:cNvPr>
              <p14:cNvContentPartPr/>
              <p14:nvPr/>
            </p14:nvContentPartPr>
            <p14:xfrm>
              <a:off x="1033653" y="2216587"/>
              <a:ext cx="168840" cy="12240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DCE64E2-6E7B-4B53-83F2-CEC8A9D4165C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029333" y="2212267"/>
                <a:ext cx="1774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EF6105B7-FDB7-4182-A08F-AC1C4EBC1CCD}"/>
                  </a:ext>
                </a:extLst>
              </p14:cNvPr>
              <p14:cNvContentPartPr/>
              <p14:nvPr/>
            </p14:nvContentPartPr>
            <p14:xfrm>
              <a:off x="1489053" y="2210107"/>
              <a:ext cx="149760" cy="12060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EF6105B7-FDB7-4182-A08F-AC1C4EBC1CCD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1484733" y="2205787"/>
                <a:ext cx="15840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6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FE484F4-5E16-4808-AE2A-88CB865B0DEF}"/>
                  </a:ext>
                </a:extLst>
              </p14:cNvPr>
              <p14:cNvContentPartPr/>
              <p14:nvPr/>
            </p14:nvContentPartPr>
            <p14:xfrm>
              <a:off x="1567893" y="2291827"/>
              <a:ext cx="61920" cy="5004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FE484F4-5E16-4808-AE2A-88CB865B0DE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1563573" y="2287507"/>
                <a:ext cx="705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84E21313-7E30-448C-BE0B-4BACAE1B6D8B}"/>
                  </a:ext>
                </a:extLst>
              </p14:cNvPr>
              <p14:cNvContentPartPr/>
              <p14:nvPr/>
            </p14:nvContentPartPr>
            <p14:xfrm>
              <a:off x="1702533" y="2187427"/>
              <a:ext cx="142560" cy="15624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84E21313-7E30-448C-BE0B-4BACAE1B6D8B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1698213" y="2183107"/>
                <a:ext cx="15120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4E3492F9-51A0-4926-9696-60C0E5CC399A}"/>
                  </a:ext>
                </a:extLst>
              </p14:cNvPr>
              <p14:cNvContentPartPr/>
              <p14:nvPr/>
            </p14:nvContentPartPr>
            <p14:xfrm>
              <a:off x="2042013" y="2239267"/>
              <a:ext cx="10440" cy="7236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4E3492F9-51A0-4926-9696-60C0E5CC399A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037693" y="2234947"/>
                <a:ext cx="190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8861330-9431-4C30-BA74-6B3D33D69D18}"/>
                  </a:ext>
                </a:extLst>
              </p14:cNvPr>
              <p14:cNvContentPartPr/>
              <p14:nvPr/>
            </p14:nvContentPartPr>
            <p14:xfrm>
              <a:off x="2031213" y="2160427"/>
              <a:ext cx="43560" cy="2556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8861330-9431-4C30-BA74-6B3D33D69D18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2026893" y="2156107"/>
                <a:ext cx="522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19798FCB-6670-49D2-B2BA-6D35BE445BEC}"/>
                  </a:ext>
                </a:extLst>
              </p14:cNvPr>
              <p14:cNvContentPartPr/>
              <p14:nvPr/>
            </p14:nvContentPartPr>
            <p14:xfrm>
              <a:off x="2098533" y="2230627"/>
              <a:ext cx="113760" cy="11088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19798FCB-6670-49D2-B2BA-6D35BE445BE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094213" y="2226307"/>
                <a:ext cx="1224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D73ECF88-42F4-46C8-B1E5-794978C8E9D3}"/>
                  </a:ext>
                </a:extLst>
              </p14:cNvPr>
              <p14:cNvContentPartPr/>
              <p14:nvPr/>
            </p14:nvContentPartPr>
            <p14:xfrm>
              <a:off x="2457093" y="2221987"/>
              <a:ext cx="87840" cy="9180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D73ECF88-42F4-46C8-B1E5-794978C8E9D3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2452773" y="2217667"/>
                <a:ext cx="964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E9CA66E-32CF-4EC6-872D-9629C0FBC4C0}"/>
                  </a:ext>
                </a:extLst>
              </p14:cNvPr>
              <p14:cNvContentPartPr/>
              <p14:nvPr/>
            </p14:nvContentPartPr>
            <p14:xfrm>
              <a:off x="2561853" y="2227747"/>
              <a:ext cx="90000" cy="21276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E9CA66E-32CF-4EC6-872D-9629C0FBC4C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557533" y="2223427"/>
                <a:ext cx="9864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1C493DAF-FDE1-4160-A498-7E7D8B58A675}"/>
                  </a:ext>
                </a:extLst>
              </p14:cNvPr>
              <p14:cNvContentPartPr/>
              <p14:nvPr/>
            </p14:nvContentPartPr>
            <p14:xfrm>
              <a:off x="2700093" y="2209747"/>
              <a:ext cx="170640" cy="8172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1C493DAF-FDE1-4160-A498-7E7D8B58A675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695773" y="2205427"/>
                <a:ext cx="179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CA43F508-DBCA-42AD-92D3-56ACC946AE80}"/>
                  </a:ext>
                </a:extLst>
              </p14:cNvPr>
              <p14:cNvContentPartPr/>
              <p14:nvPr/>
            </p14:nvContentPartPr>
            <p14:xfrm>
              <a:off x="2913573" y="2219467"/>
              <a:ext cx="126360" cy="5436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CA43F508-DBCA-42AD-92D3-56ACC946AE8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2909253" y="2215147"/>
                <a:ext cx="1350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26D134FA-4E9B-4B65-80F0-A9954E4F9D1E}"/>
                  </a:ext>
                </a:extLst>
              </p14:cNvPr>
              <p14:cNvContentPartPr/>
              <p14:nvPr/>
            </p14:nvContentPartPr>
            <p14:xfrm>
              <a:off x="3050733" y="2152867"/>
              <a:ext cx="360" cy="36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26D134FA-4E9B-4B65-80F0-A9954E4F9D1E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046413" y="21485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F5E7F0E8-2F52-41C8-81E8-59D05847E5FD}"/>
                  </a:ext>
                </a:extLst>
              </p14:cNvPr>
              <p14:cNvContentPartPr/>
              <p14:nvPr/>
            </p14:nvContentPartPr>
            <p14:xfrm>
              <a:off x="3037413" y="2203987"/>
              <a:ext cx="142200" cy="25272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F5E7F0E8-2F52-41C8-81E8-59D05847E5FD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3033093" y="2199667"/>
                <a:ext cx="15084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D6C658D-14D4-4652-8825-D7D0F1DD9FEF}"/>
                  </a:ext>
                </a:extLst>
              </p14:cNvPr>
              <p14:cNvContentPartPr/>
              <p14:nvPr/>
            </p14:nvContentPartPr>
            <p14:xfrm>
              <a:off x="3384093" y="2163667"/>
              <a:ext cx="19800" cy="2556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D6C658D-14D4-4652-8825-D7D0F1DD9FEF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379773" y="2159347"/>
                <a:ext cx="28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19811E19-5155-4267-9E55-DA308FF547DA}"/>
                  </a:ext>
                </a:extLst>
              </p14:cNvPr>
              <p14:cNvContentPartPr/>
              <p14:nvPr/>
            </p14:nvContentPartPr>
            <p14:xfrm>
              <a:off x="3353493" y="2173747"/>
              <a:ext cx="186480" cy="7200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19811E19-5155-4267-9E55-DA308FF547D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349173" y="2169427"/>
                <a:ext cx="19512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5E3A01F-5FF4-40CA-9FF7-723047D02493}"/>
                  </a:ext>
                </a:extLst>
              </p14:cNvPr>
              <p14:cNvContentPartPr/>
              <p14:nvPr/>
            </p14:nvContentPartPr>
            <p14:xfrm>
              <a:off x="3558693" y="2173027"/>
              <a:ext cx="77760" cy="6480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5E3A01F-5FF4-40CA-9FF7-723047D0249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554373" y="2168707"/>
                <a:ext cx="86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672DFEF-DD64-41F8-9FD6-A2CF117D6EF9}"/>
                  </a:ext>
                </a:extLst>
              </p14:cNvPr>
              <p14:cNvContentPartPr/>
              <p14:nvPr/>
            </p14:nvContentPartPr>
            <p14:xfrm>
              <a:off x="3813213" y="2059627"/>
              <a:ext cx="188280" cy="24552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672DFEF-DD64-41F8-9FD6-A2CF117D6EF9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808893" y="2055307"/>
                <a:ext cx="1969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7CEA716C-225F-4B58-A252-F7C1C90EA3EB}"/>
                  </a:ext>
                </a:extLst>
              </p14:cNvPr>
              <p14:cNvContentPartPr/>
              <p14:nvPr/>
            </p14:nvContentPartPr>
            <p14:xfrm>
              <a:off x="4156293" y="2071867"/>
              <a:ext cx="231120" cy="13032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7CEA716C-225F-4B58-A252-F7C1C90EA3EB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4151973" y="2067547"/>
                <a:ext cx="23976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428EDC8-BFC8-485B-A5AD-C7B70490AC82}"/>
                  </a:ext>
                </a:extLst>
              </p14:cNvPr>
              <p14:cNvContentPartPr/>
              <p14:nvPr/>
            </p14:nvContentPartPr>
            <p14:xfrm>
              <a:off x="4578213" y="2084827"/>
              <a:ext cx="145440" cy="13320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428EDC8-BFC8-485B-A5AD-C7B70490AC82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573893" y="2080507"/>
                <a:ext cx="1540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040195B-536C-41BA-84F3-C0EE695FB122}"/>
                  </a:ext>
                </a:extLst>
              </p14:cNvPr>
              <p14:cNvContentPartPr/>
              <p14:nvPr/>
            </p14:nvContentPartPr>
            <p14:xfrm>
              <a:off x="4741653" y="2156467"/>
              <a:ext cx="124200" cy="666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040195B-536C-41BA-84F3-C0EE695FB12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737333" y="2152147"/>
                <a:ext cx="132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A6DB2DB9-2E05-42D8-81E0-1093F413CD36}"/>
                  </a:ext>
                </a:extLst>
              </p14:cNvPr>
              <p14:cNvContentPartPr/>
              <p14:nvPr/>
            </p14:nvContentPartPr>
            <p14:xfrm>
              <a:off x="4837773" y="2152147"/>
              <a:ext cx="152280" cy="6444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A6DB2DB9-2E05-42D8-81E0-1093F413CD36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4833453" y="2147827"/>
                <a:ext cx="1609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8D82024-8EA3-48F3-9D7A-85A0BD748A1F}"/>
                  </a:ext>
                </a:extLst>
              </p14:cNvPr>
              <p14:cNvContentPartPr/>
              <p14:nvPr/>
            </p14:nvContentPartPr>
            <p14:xfrm>
              <a:off x="5133693" y="2120827"/>
              <a:ext cx="150840" cy="15804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8D82024-8EA3-48F3-9D7A-85A0BD748A1F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129373" y="2116507"/>
                <a:ext cx="15948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579D70A4-E6B3-488B-AF87-5F9DDAD0F3AE}"/>
                  </a:ext>
                </a:extLst>
              </p14:cNvPr>
              <p14:cNvContentPartPr/>
              <p14:nvPr/>
            </p14:nvContentPartPr>
            <p14:xfrm>
              <a:off x="5291373" y="2101747"/>
              <a:ext cx="183960" cy="7452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579D70A4-E6B3-488B-AF87-5F9DDAD0F3A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87053" y="2097427"/>
                <a:ext cx="1926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0BB33A8-EBBF-4C47-B808-EA3C7008C38F}"/>
                  </a:ext>
                </a:extLst>
              </p14:cNvPr>
              <p14:cNvContentPartPr/>
              <p14:nvPr/>
            </p14:nvContentPartPr>
            <p14:xfrm>
              <a:off x="5610333" y="2028307"/>
              <a:ext cx="73080" cy="13572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0BB33A8-EBBF-4C47-B808-EA3C7008C38F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606013" y="2023987"/>
                <a:ext cx="8172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9AF1CD1F-EFDF-4424-B2C8-7DA0A2910380}"/>
                  </a:ext>
                </a:extLst>
              </p14:cNvPr>
              <p14:cNvContentPartPr/>
              <p14:nvPr/>
            </p14:nvContentPartPr>
            <p14:xfrm>
              <a:off x="5705733" y="2093107"/>
              <a:ext cx="63360" cy="608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9AF1CD1F-EFDF-4424-B2C8-7DA0A291038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5701413" y="2088787"/>
                <a:ext cx="720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8771A00C-001F-4059-9A99-1576D010F5B2}"/>
                  </a:ext>
                </a:extLst>
              </p14:cNvPr>
              <p14:cNvContentPartPr/>
              <p14:nvPr/>
            </p14:nvContentPartPr>
            <p14:xfrm>
              <a:off x="5818413" y="2086627"/>
              <a:ext cx="94680" cy="7884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8771A00C-001F-4059-9A99-1576D010F5B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5814093" y="2082307"/>
                <a:ext cx="10332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5AA1F6DF-015F-4A30-8593-7B172B524CCB}"/>
                  </a:ext>
                </a:extLst>
              </p14:cNvPr>
              <p14:cNvContentPartPr/>
              <p14:nvPr/>
            </p14:nvContentPartPr>
            <p14:xfrm>
              <a:off x="5953413" y="2082307"/>
              <a:ext cx="162360" cy="6768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5AA1F6DF-015F-4A30-8593-7B172B524CCB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5949093" y="2077987"/>
                <a:ext cx="17100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E58BA239-67F8-44D5-8ABD-FD5EA27E8101}"/>
                  </a:ext>
                </a:extLst>
              </p14:cNvPr>
              <p14:cNvContentPartPr/>
              <p14:nvPr/>
            </p14:nvContentPartPr>
            <p14:xfrm>
              <a:off x="6176613" y="1994107"/>
              <a:ext cx="4680" cy="86760"/>
            </p14:xfrm>
          </p:contentPart>
        </mc:Choice>
        <mc:Fallback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E58BA239-67F8-44D5-8ABD-FD5EA27E810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172293" y="1989787"/>
                <a:ext cx="133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02ADDDE4-350C-41A2-9F75-46E678203DA9}"/>
                  </a:ext>
                </a:extLst>
              </p14:cNvPr>
              <p14:cNvContentPartPr/>
              <p14:nvPr/>
            </p14:nvContentPartPr>
            <p14:xfrm>
              <a:off x="6246453" y="2007067"/>
              <a:ext cx="24120" cy="12600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02ADDDE4-350C-41A2-9F75-46E678203DA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6242133" y="2002747"/>
                <a:ext cx="3276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02F4C12E-653D-4B73-A5CE-2B6E9FB8E6D1}"/>
                  </a:ext>
                </a:extLst>
              </p14:cNvPr>
              <p14:cNvContentPartPr/>
              <p14:nvPr/>
            </p14:nvContentPartPr>
            <p14:xfrm>
              <a:off x="6228453" y="2058907"/>
              <a:ext cx="86760" cy="2628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02F4C12E-653D-4B73-A5CE-2B6E9FB8E6D1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224133" y="2054587"/>
                <a:ext cx="954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70AD3D11-DD31-4921-A344-243F19947782}"/>
                  </a:ext>
                </a:extLst>
              </p14:cNvPr>
              <p14:cNvContentPartPr/>
              <p14:nvPr/>
            </p14:nvContentPartPr>
            <p14:xfrm>
              <a:off x="6393333" y="2071867"/>
              <a:ext cx="95760" cy="74160"/>
            </p14:xfrm>
          </p:contentPart>
        </mc:Choice>
        <mc:Fallback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70AD3D11-DD31-4921-A344-243F19947782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389013" y="2067547"/>
                <a:ext cx="1044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D5300594-8B82-4AE1-9B95-F07D6146AC7A}"/>
                  </a:ext>
                </a:extLst>
              </p14:cNvPr>
              <p14:cNvContentPartPr/>
              <p14:nvPr/>
            </p14:nvContentPartPr>
            <p14:xfrm>
              <a:off x="6511413" y="1973947"/>
              <a:ext cx="78120" cy="1465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D5300594-8B82-4AE1-9B95-F07D6146AC7A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507093" y="1969627"/>
                <a:ext cx="867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2B8B7FC4-1C1A-42E6-B85B-FB82C544B9AC}"/>
                  </a:ext>
                </a:extLst>
              </p14:cNvPr>
              <p14:cNvContentPartPr/>
              <p14:nvPr/>
            </p14:nvContentPartPr>
            <p14:xfrm>
              <a:off x="6603573" y="2065747"/>
              <a:ext cx="79920" cy="60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2B8B7FC4-1C1A-42E6-B85B-FB82C544B9AC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6599253" y="2061427"/>
                <a:ext cx="8856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573F6CEE-7760-403A-8C1D-75B1527E27D9}"/>
                  </a:ext>
                </a:extLst>
              </p14:cNvPr>
              <p14:cNvContentPartPr/>
              <p14:nvPr/>
            </p14:nvContentPartPr>
            <p14:xfrm>
              <a:off x="6696453" y="2059627"/>
              <a:ext cx="79200" cy="561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573F6CEE-7760-403A-8C1D-75B1527E27D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6692133" y="2055307"/>
                <a:ext cx="8784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805749ED-D58C-4A01-A17A-2061457C07B8}"/>
                  </a:ext>
                </a:extLst>
              </p14:cNvPr>
              <p14:cNvContentPartPr/>
              <p14:nvPr/>
            </p14:nvContentPartPr>
            <p14:xfrm>
              <a:off x="6795813" y="2038747"/>
              <a:ext cx="79920" cy="871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805749ED-D58C-4A01-A17A-2061457C07B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6791493" y="2034427"/>
                <a:ext cx="885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B8DB3F27-EC68-454D-96B9-63086279F69B}"/>
                  </a:ext>
                </a:extLst>
              </p14:cNvPr>
              <p14:cNvContentPartPr/>
              <p14:nvPr/>
            </p14:nvContentPartPr>
            <p14:xfrm>
              <a:off x="6897333" y="2045227"/>
              <a:ext cx="192960" cy="6048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B8DB3F27-EC68-454D-96B9-63086279F69B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6893013" y="2040907"/>
                <a:ext cx="201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E53153FB-B135-4020-A684-213F197D190F}"/>
                  </a:ext>
                </a:extLst>
              </p14:cNvPr>
              <p14:cNvContentPartPr/>
              <p14:nvPr/>
            </p14:nvContentPartPr>
            <p14:xfrm>
              <a:off x="1538013" y="2601787"/>
              <a:ext cx="224280" cy="5832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E53153FB-B135-4020-A684-213F197D190F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1533693" y="2597467"/>
                <a:ext cx="23292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43131289-E895-4C09-99C6-7C00775B2B3F}"/>
                  </a:ext>
                </a:extLst>
              </p14:cNvPr>
              <p14:cNvContentPartPr/>
              <p14:nvPr/>
            </p14:nvContentPartPr>
            <p14:xfrm>
              <a:off x="1826373" y="2526907"/>
              <a:ext cx="165600" cy="14652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43131289-E895-4C09-99C6-7C00775B2B3F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1822053" y="2522587"/>
                <a:ext cx="1742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D1DD6D5D-8EB4-4534-9350-29AA33EAB1D9}"/>
                  </a:ext>
                </a:extLst>
              </p14:cNvPr>
              <p14:cNvContentPartPr/>
              <p14:nvPr/>
            </p14:nvContentPartPr>
            <p14:xfrm>
              <a:off x="2210853" y="2571187"/>
              <a:ext cx="128160" cy="20124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D1DD6D5D-8EB4-4534-9350-29AA33EAB1D9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2206533" y="2566867"/>
                <a:ext cx="1368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7CC538E8-B08E-4888-A727-F3E4377D5A0A}"/>
                  </a:ext>
                </a:extLst>
              </p14:cNvPr>
              <p14:cNvContentPartPr/>
              <p14:nvPr/>
            </p14:nvContentPartPr>
            <p14:xfrm>
              <a:off x="2369253" y="2563987"/>
              <a:ext cx="232920" cy="6984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7CC538E8-B08E-4888-A727-F3E4377D5A0A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2364933" y="2559667"/>
                <a:ext cx="241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5161C5E7-F873-45FC-B422-032C7309F674}"/>
                  </a:ext>
                </a:extLst>
              </p14:cNvPr>
              <p14:cNvContentPartPr/>
              <p14:nvPr/>
            </p14:nvContentPartPr>
            <p14:xfrm>
              <a:off x="2755893" y="2543467"/>
              <a:ext cx="274320" cy="7200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5161C5E7-F873-45FC-B422-032C7309F67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2751573" y="2539147"/>
                <a:ext cx="28296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FBB8C291-F7FB-48F7-A557-39611219AB41}"/>
                  </a:ext>
                </a:extLst>
              </p14:cNvPr>
              <p14:cNvContentPartPr/>
              <p14:nvPr/>
            </p14:nvContentPartPr>
            <p14:xfrm>
              <a:off x="3241173" y="2535547"/>
              <a:ext cx="126360" cy="842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FBB8C291-F7FB-48F7-A557-39611219AB41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3236853" y="2531227"/>
                <a:ext cx="1350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BF8A8490-7014-4719-86CF-A78736092938}"/>
                  </a:ext>
                </a:extLst>
              </p14:cNvPr>
              <p14:cNvContentPartPr/>
              <p14:nvPr/>
            </p14:nvContentPartPr>
            <p14:xfrm>
              <a:off x="3366813" y="2503867"/>
              <a:ext cx="98640" cy="1101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BF8A8490-7014-4719-86CF-A7873609293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362493" y="2499547"/>
                <a:ext cx="107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97561A53-D570-432F-A825-7708BBA4ABDE}"/>
                  </a:ext>
                </a:extLst>
              </p14:cNvPr>
              <p14:cNvContentPartPr/>
              <p14:nvPr/>
            </p14:nvContentPartPr>
            <p14:xfrm>
              <a:off x="3501813" y="2430427"/>
              <a:ext cx="120240" cy="15624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97561A53-D570-432F-A825-7708BBA4ABDE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3497493" y="2426107"/>
                <a:ext cx="12888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3EE8085-EC07-4BC0-BE1D-9A907B1D2EC6}"/>
                  </a:ext>
                </a:extLst>
              </p14:cNvPr>
              <p14:cNvContentPartPr/>
              <p14:nvPr/>
            </p14:nvContentPartPr>
            <p14:xfrm>
              <a:off x="3567333" y="2559307"/>
              <a:ext cx="39960" cy="154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3EE8085-EC07-4BC0-BE1D-9A907B1D2EC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3563013" y="2554987"/>
                <a:ext cx="486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6696E75-F0F2-4524-80E1-E2F0399D3406}"/>
                  </a:ext>
                </a:extLst>
              </p14:cNvPr>
              <p14:cNvContentPartPr/>
              <p14:nvPr/>
            </p14:nvContentPartPr>
            <p14:xfrm>
              <a:off x="3649053" y="2500987"/>
              <a:ext cx="87840" cy="6876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6696E75-F0F2-4524-80E1-E2F0399D3406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3644733" y="2496667"/>
                <a:ext cx="964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F77D89C9-EDB2-4FA9-AE9A-A339DB6AF9E8}"/>
                  </a:ext>
                </a:extLst>
              </p14:cNvPr>
              <p14:cNvContentPartPr/>
              <p14:nvPr/>
            </p14:nvContentPartPr>
            <p14:xfrm>
              <a:off x="3784773" y="2453827"/>
              <a:ext cx="174600" cy="11844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F77D89C9-EDB2-4FA9-AE9A-A339DB6AF9E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3780453" y="2449507"/>
                <a:ext cx="1832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90022CD-C02A-4B97-9F74-0AB1AFBFBD27}"/>
                  </a:ext>
                </a:extLst>
              </p14:cNvPr>
              <p14:cNvContentPartPr/>
              <p14:nvPr/>
            </p14:nvContentPartPr>
            <p14:xfrm>
              <a:off x="4131813" y="2506747"/>
              <a:ext cx="89280" cy="6264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90022CD-C02A-4B97-9F74-0AB1AFBFBD27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127493" y="2502427"/>
                <a:ext cx="97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5054C594-737A-4380-A59E-4B23BA5570DF}"/>
                  </a:ext>
                </a:extLst>
              </p14:cNvPr>
              <p14:cNvContentPartPr/>
              <p14:nvPr/>
            </p14:nvContentPartPr>
            <p14:xfrm>
              <a:off x="4184373" y="2410987"/>
              <a:ext cx="96840" cy="25488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5054C594-737A-4380-A59E-4B23BA5570DF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4180053" y="2406667"/>
                <a:ext cx="1054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F23C0607-96D2-4F8D-B890-19BCDBF37130}"/>
                  </a:ext>
                </a:extLst>
              </p14:cNvPr>
              <p14:cNvContentPartPr/>
              <p14:nvPr/>
            </p14:nvContentPartPr>
            <p14:xfrm>
              <a:off x="4142613" y="2355907"/>
              <a:ext cx="19800" cy="288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F23C0607-96D2-4F8D-B890-19BCDBF37130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4138293" y="2351587"/>
                <a:ext cx="28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C468F387-2F10-40F7-BF02-8EC230DECED7}"/>
                  </a:ext>
                </a:extLst>
              </p14:cNvPr>
              <p14:cNvContentPartPr/>
              <p14:nvPr/>
            </p14:nvContentPartPr>
            <p14:xfrm>
              <a:off x="4439613" y="2468587"/>
              <a:ext cx="119160" cy="18792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C468F387-2F10-40F7-BF02-8EC230DECED7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435293" y="2464267"/>
                <a:ext cx="12780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E326016B-17F4-40AC-998A-FCF95AC06A45}"/>
                  </a:ext>
                </a:extLst>
              </p14:cNvPr>
              <p14:cNvContentPartPr/>
              <p14:nvPr/>
            </p14:nvContentPartPr>
            <p14:xfrm>
              <a:off x="4594053" y="2451667"/>
              <a:ext cx="244440" cy="7560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E326016B-17F4-40AC-998A-FCF95AC06A4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4589733" y="2447347"/>
                <a:ext cx="253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20DC7EF1-7AB4-4F13-93FE-275043016B94}"/>
                  </a:ext>
                </a:extLst>
              </p14:cNvPr>
              <p14:cNvContentPartPr/>
              <p14:nvPr/>
            </p14:nvContentPartPr>
            <p14:xfrm>
              <a:off x="5020293" y="2432587"/>
              <a:ext cx="184320" cy="9864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20DC7EF1-7AB4-4F13-93FE-275043016B94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015973" y="2428267"/>
                <a:ext cx="19296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ABF9D2D3-0444-4BB4-B32F-9B4ED0ACF8A0}"/>
                  </a:ext>
                </a:extLst>
              </p14:cNvPr>
              <p14:cNvContentPartPr/>
              <p14:nvPr/>
            </p14:nvContentPartPr>
            <p14:xfrm>
              <a:off x="5245653" y="2362387"/>
              <a:ext cx="285480" cy="1440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ABF9D2D3-0444-4BB4-B32F-9B4ED0ACF8A0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5241333" y="2358067"/>
                <a:ext cx="2941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CD494355-6E47-4A05-8172-50B8BC8A4B14}"/>
                  </a:ext>
                </a:extLst>
              </p14:cNvPr>
              <p14:cNvContentPartPr/>
              <p14:nvPr/>
            </p14:nvContentPartPr>
            <p14:xfrm>
              <a:off x="5704653" y="2370307"/>
              <a:ext cx="73440" cy="12744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CD494355-6E47-4A05-8172-50B8BC8A4B14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5700333" y="2365987"/>
                <a:ext cx="820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A9DA2E68-5ED1-4474-B227-B9FE02792653}"/>
                  </a:ext>
                </a:extLst>
              </p14:cNvPr>
              <p14:cNvContentPartPr/>
              <p14:nvPr/>
            </p14:nvContentPartPr>
            <p14:xfrm>
              <a:off x="5786013" y="2415667"/>
              <a:ext cx="95400" cy="59040"/>
            </p14:xfrm>
          </p:contentPart>
        </mc:Choice>
        <mc:Fallback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A9DA2E68-5ED1-4474-B227-B9FE02792653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5781693" y="2411347"/>
                <a:ext cx="1040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949865B7-0002-4ECA-8CF8-6DC2A9AA5ECC}"/>
                  </a:ext>
                </a:extLst>
              </p14:cNvPr>
              <p14:cNvContentPartPr/>
              <p14:nvPr/>
            </p14:nvContentPartPr>
            <p14:xfrm>
              <a:off x="6047373" y="2323147"/>
              <a:ext cx="274320" cy="15732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949865B7-0002-4ECA-8CF8-6DC2A9AA5ECC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6043053" y="2318827"/>
                <a:ext cx="2829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84A78FD-8017-40E1-B873-55089C0877AF}"/>
                  </a:ext>
                </a:extLst>
              </p14:cNvPr>
              <p14:cNvContentPartPr/>
              <p14:nvPr/>
            </p14:nvContentPartPr>
            <p14:xfrm>
              <a:off x="6339333" y="2377147"/>
              <a:ext cx="250560" cy="20412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84A78FD-8017-40E1-B873-55089C0877AF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6335013" y="2372827"/>
                <a:ext cx="2592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4BA62FB5-ED1D-4EAB-A0B0-64FF9C4CBD4C}"/>
                  </a:ext>
                </a:extLst>
              </p14:cNvPr>
              <p14:cNvContentPartPr/>
              <p14:nvPr/>
            </p14:nvContentPartPr>
            <p14:xfrm>
              <a:off x="6809853" y="2358787"/>
              <a:ext cx="96840" cy="243360"/>
            </p14:xfrm>
          </p:contentPart>
        </mc:Choice>
        <mc:Fallback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4BA62FB5-ED1D-4EAB-A0B0-64FF9C4CBD4C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805533" y="2354467"/>
                <a:ext cx="1054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7F0A63EB-E306-4BBF-9BCE-D4161DD8BE35}"/>
                  </a:ext>
                </a:extLst>
              </p14:cNvPr>
              <p14:cNvContentPartPr/>
              <p14:nvPr/>
            </p14:nvContentPartPr>
            <p14:xfrm>
              <a:off x="6941973" y="2326747"/>
              <a:ext cx="307080" cy="75240"/>
            </p14:xfrm>
          </p:contentPart>
        </mc:Choice>
        <mc:Fallback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7F0A63EB-E306-4BBF-9BCE-D4161DD8BE35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937653" y="2322427"/>
                <a:ext cx="3157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56A41C75-BFC7-4195-B098-8228BECC9910}"/>
                  </a:ext>
                </a:extLst>
              </p14:cNvPr>
              <p14:cNvContentPartPr/>
              <p14:nvPr/>
            </p14:nvContentPartPr>
            <p14:xfrm>
              <a:off x="1101693" y="3012187"/>
              <a:ext cx="187560" cy="104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56A41C75-BFC7-4195-B098-8228BECC9910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97373" y="3007867"/>
                <a:ext cx="1962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6854780E-3301-4313-B610-184FBAED2C54}"/>
                  </a:ext>
                </a:extLst>
              </p14:cNvPr>
              <p14:cNvContentPartPr/>
              <p14:nvPr/>
            </p14:nvContentPartPr>
            <p14:xfrm>
              <a:off x="1286373" y="2945947"/>
              <a:ext cx="103680" cy="1450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6854780E-3301-4313-B610-184FBAED2C5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282053" y="2941627"/>
                <a:ext cx="11232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DB3B6440-1DA4-452A-A385-75002ACEB9E9}"/>
                  </a:ext>
                </a:extLst>
              </p14:cNvPr>
              <p14:cNvContentPartPr/>
              <p14:nvPr/>
            </p14:nvContentPartPr>
            <p14:xfrm>
              <a:off x="1617213" y="2918587"/>
              <a:ext cx="183600" cy="103680"/>
            </p14:xfrm>
          </p:contentPart>
        </mc:Choice>
        <mc:Fallback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DB3B6440-1DA4-452A-A385-75002ACEB9E9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612893" y="2914267"/>
                <a:ext cx="19224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F0FCA05B-AC3D-4B79-A80B-69FCE14CEBD1}"/>
                  </a:ext>
                </a:extLst>
              </p14:cNvPr>
              <p14:cNvContentPartPr/>
              <p14:nvPr/>
            </p14:nvContentPartPr>
            <p14:xfrm>
              <a:off x="1803333" y="2945947"/>
              <a:ext cx="107280" cy="8460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F0FCA05B-AC3D-4B79-A80B-69FCE14CEBD1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799013" y="2941627"/>
                <a:ext cx="1159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F9438C81-AC45-4EA9-9033-70A6F57A03CF}"/>
                  </a:ext>
                </a:extLst>
              </p14:cNvPr>
              <p14:cNvContentPartPr/>
              <p14:nvPr/>
            </p14:nvContentPartPr>
            <p14:xfrm>
              <a:off x="2020773" y="2939467"/>
              <a:ext cx="105480" cy="20808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F9438C81-AC45-4EA9-9033-70A6F57A03CF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016453" y="2935147"/>
                <a:ext cx="1141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0549A90-71AB-4DEA-AA35-263878F81F7F}"/>
                  </a:ext>
                </a:extLst>
              </p14:cNvPr>
              <p14:cNvContentPartPr/>
              <p14:nvPr/>
            </p14:nvContentPartPr>
            <p14:xfrm>
              <a:off x="2195733" y="2945227"/>
              <a:ext cx="222120" cy="3888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0549A90-71AB-4DEA-AA35-263878F81F7F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2191413" y="2940907"/>
                <a:ext cx="23076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FC8DF46-1969-4647-BB7D-C614E1E48FBC}"/>
                  </a:ext>
                </a:extLst>
              </p14:cNvPr>
              <p14:cNvContentPartPr/>
              <p14:nvPr/>
            </p14:nvContentPartPr>
            <p14:xfrm>
              <a:off x="1859493" y="1238467"/>
              <a:ext cx="62640" cy="2692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FC8DF46-1969-4647-BB7D-C614E1E48FBC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855173" y="1234147"/>
                <a:ext cx="712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B430F8C5-9033-4E9C-B4BD-F665906D4051}"/>
                  </a:ext>
                </a:extLst>
              </p14:cNvPr>
              <p14:cNvContentPartPr/>
              <p14:nvPr/>
            </p14:nvContentPartPr>
            <p14:xfrm>
              <a:off x="1950933" y="1193107"/>
              <a:ext cx="317160" cy="37476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B430F8C5-9033-4E9C-B4BD-F665906D405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946613" y="1188787"/>
                <a:ext cx="325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2CC58ED-6FFF-415B-8268-D5D81AEDE97F}"/>
                  </a:ext>
                </a:extLst>
              </p14:cNvPr>
              <p14:cNvContentPartPr/>
              <p14:nvPr/>
            </p14:nvContentPartPr>
            <p14:xfrm>
              <a:off x="1807293" y="1471747"/>
              <a:ext cx="448560" cy="97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2CC58ED-6FFF-415B-8268-D5D81AEDE97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02973" y="1467427"/>
                <a:ext cx="4572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3FCCC78A-99FE-4C8A-B20A-F84EBA710F3F}"/>
                  </a:ext>
                </a:extLst>
              </p14:cNvPr>
              <p14:cNvContentPartPr/>
              <p14:nvPr/>
            </p14:nvContentPartPr>
            <p14:xfrm>
              <a:off x="1962813" y="1261147"/>
              <a:ext cx="185400" cy="1519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3FCCC78A-99FE-4C8A-B20A-F84EBA710F3F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58493" y="1256827"/>
                <a:ext cx="19404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C2A40AE-A573-4BE2-8234-C76217A352E1}"/>
                  </a:ext>
                </a:extLst>
              </p14:cNvPr>
              <p14:cNvContentPartPr/>
              <p14:nvPr/>
            </p14:nvContentPartPr>
            <p14:xfrm>
              <a:off x="4639053" y="1220107"/>
              <a:ext cx="30960" cy="16272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C2A40AE-A573-4BE2-8234-C76217A352E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4634733" y="1215787"/>
                <a:ext cx="3960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531AE253-CA8B-407D-8452-E0F52D24FE92}"/>
                  </a:ext>
                </a:extLst>
              </p14:cNvPr>
              <p14:cNvContentPartPr/>
              <p14:nvPr/>
            </p14:nvContentPartPr>
            <p14:xfrm>
              <a:off x="4631493" y="1145947"/>
              <a:ext cx="221400" cy="25236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531AE253-CA8B-407D-8452-E0F52D24FE92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4627173" y="1141627"/>
                <a:ext cx="23004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296F9534-0AC0-4140-8A9E-93B2DAF3E82B}"/>
                  </a:ext>
                </a:extLst>
              </p14:cNvPr>
              <p14:cNvContentPartPr/>
              <p14:nvPr/>
            </p14:nvContentPartPr>
            <p14:xfrm>
              <a:off x="4652373" y="1383547"/>
              <a:ext cx="199440" cy="198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296F9534-0AC0-4140-8A9E-93B2DAF3E82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4648053" y="1379227"/>
                <a:ext cx="2080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7189AA68-7A4C-41D2-AC85-8F391C5C311B}"/>
                  </a:ext>
                </a:extLst>
              </p14:cNvPr>
              <p14:cNvContentPartPr/>
              <p14:nvPr/>
            </p14:nvContentPartPr>
            <p14:xfrm>
              <a:off x="4691613" y="1221547"/>
              <a:ext cx="126000" cy="11916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7189AA68-7A4C-41D2-AC85-8F391C5C311B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4687293" y="1217227"/>
                <a:ext cx="1346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08174BCF-49B1-4E49-A9F6-DCEA671E8862}"/>
                  </a:ext>
                </a:extLst>
              </p14:cNvPr>
              <p14:cNvContentPartPr/>
              <p14:nvPr/>
            </p14:nvContentPartPr>
            <p14:xfrm>
              <a:off x="6881853" y="1591627"/>
              <a:ext cx="21960" cy="206640"/>
            </p14:xfrm>
          </p:contentPart>
        </mc:Choice>
        <mc:Fallback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08174BCF-49B1-4E49-A9F6-DCEA671E8862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877533" y="1587307"/>
                <a:ext cx="30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CFE6A8FA-C0E0-4348-B7D1-66BB955CA0A3}"/>
                  </a:ext>
                </a:extLst>
              </p14:cNvPr>
              <p14:cNvContentPartPr/>
              <p14:nvPr/>
            </p14:nvContentPartPr>
            <p14:xfrm>
              <a:off x="6841533" y="1761907"/>
              <a:ext cx="340560" cy="4320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CFE6A8FA-C0E0-4348-B7D1-66BB955CA0A3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837213" y="1757587"/>
                <a:ext cx="3492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74992E20-21A6-4E94-8127-AA2BD4B52EB9}"/>
                  </a:ext>
                </a:extLst>
              </p14:cNvPr>
              <p14:cNvContentPartPr/>
              <p14:nvPr/>
            </p14:nvContentPartPr>
            <p14:xfrm>
              <a:off x="6869973" y="1517107"/>
              <a:ext cx="325800" cy="25416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74992E20-21A6-4E94-8127-AA2BD4B52EB9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6865653" y="1512787"/>
                <a:ext cx="33444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9C53DCE7-6304-4E58-BB39-8ED854DA6838}"/>
                  </a:ext>
                </a:extLst>
              </p14:cNvPr>
              <p14:cNvContentPartPr/>
              <p14:nvPr/>
            </p14:nvContentPartPr>
            <p14:xfrm>
              <a:off x="6994893" y="1650667"/>
              <a:ext cx="165240" cy="7632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9C53DCE7-6304-4E58-BB39-8ED854DA6838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6990573" y="1646347"/>
                <a:ext cx="173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D906387-099F-426F-A47B-C7F1EF30A8F0}"/>
                  </a:ext>
                </a:extLst>
              </p14:cNvPr>
              <p14:cNvContentPartPr/>
              <p14:nvPr/>
            </p14:nvContentPartPr>
            <p14:xfrm>
              <a:off x="312213" y="3212347"/>
              <a:ext cx="178560" cy="2260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D906387-099F-426F-A47B-C7F1EF30A8F0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307893" y="3208027"/>
                <a:ext cx="18720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CD80A53-AAC5-4CDB-A987-6EC00E5BC738}"/>
                  </a:ext>
                </a:extLst>
              </p14:cNvPr>
              <p14:cNvContentPartPr/>
              <p14:nvPr/>
            </p14:nvContentPartPr>
            <p14:xfrm>
              <a:off x="394293" y="3322867"/>
              <a:ext cx="106200" cy="165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CD80A53-AAC5-4CDB-A987-6EC00E5BC738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89973" y="3318547"/>
                <a:ext cx="11484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9D71BD75-484D-4A96-AA01-2E1A330B5D55}"/>
                  </a:ext>
                </a:extLst>
              </p14:cNvPr>
              <p14:cNvContentPartPr/>
              <p14:nvPr/>
            </p14:nvContentPartPr>
            <p14:xfrm>
              <a:off x="643053" y="3294787"/>
              <a:ext cx="8280" cy="11844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9D71BD75-484D-4A96-AA01-2E1A330B5D5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638733" y="3290467"/>
                <a:ext cx="169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9233EF26-78BA-4C08-99B9-8C120D4AF02E}"/>
                  </a:ext>
                </a:extLst>
              </p14:cNvPr>
              <p14:cNvContentPartPr/>
              <p14:nvPr/>
            </p14:nvContentPartPr>
            <p14:xfrm>
              <a:off x="876333" y="3219547"/>
              <a:ext cx="210240" cy="15660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9233EF26-78BA-4C08-99B9-8C120D4AF02E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872013" y="3215227"/>
                <a:ext cx="21888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F6B9D2E-B26B-43F7-8225-112BD06158A4}"/>
                  </a:ext>
                </a:extLst>
              </p14:cNvPr>
              <p14:cNvContentPartPr/>
              <p14:nvPr/>
            </p14:nvContentPartPr>
            <p14:xfrm>
              <a:off x="1158933" y="3277867"/>
              <a:ext cx="170640" cy="5688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F6B9D2E-B26B-43F7-8225-112BD06158A4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154613" y="3273547"/>
                <a:ext cx="17928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4F2DE1B0-2026-4259-8C8D-D0A2397CE687}"/>
                  </a:ext>
                </a:extLst>
              </p14:cNvPr>
              <p14:cNvContentPartPr/>
              <p14:nvPr/>
            </p14:nvContentPartPr>
            <p14:xfrm>
              <a:off x="1307253" y="3227827"/>
              <a:ext cx="360" cy="36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4F2DE1B0-2026-4259-8C8D-D0A2397CE68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302933" y="322350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8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E16C200-423C-487D-8409-A78ACEE97877}"/>
                  </a:ext>
                </a:extLst>
              </p14:cNvPr>
              <p14:cNvContentPartPr/>
              <p14:nvPr/>
            </p14:nvContentPartPr>
            <p14:xfrm>
              <a:off x="1373493" y="3277147"/>
              <a:ext cx="67320" cy="7776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E16C200-423C-487D-8409-A78ACEE97877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369173" y="3272827"/>
                <a:ext cx="759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0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40D607B8-AB62-4008-930F-B69C0C8EC268}"/>
                  </a:ext>
                </a:extLst>
              </p14:cNvPr>
              <p14:cNvContentPartPr/>
              <p14:nvPr/>
            </p14:nvContentPartPr>
            <p14:xfrm>
              <a:off x="1502733" y="3259507"/>
              <a:ext cx="189360" cy="71280"/>
            </p14:xfrm>
          </p:contentPart>
        </mc:Choice>
        <mc:Fallback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40D607B8-AB62-4008-930F-B69C0C8EC268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1498413" y="3255187"/>
                <a:ext cx="1980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530577D3-47EF-4E0F-9F83-0A52AAA1CAA0}"/>
                  </a:ext>
                </a:extLst>
              </p14:cNvPr>
              <p14:cNvContentPartPr/>
              <p14:nvPr/>
            </p14:nvContentPartPr>
            <p14:xfrm>
              <a:off x="1642773" y="3187867"/>
              <a:ext cx="19800" cy="2772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530577D3-47EF-4E0F-9F83-0A52AAA1CAA0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1638453" y="3183547"/>
                <a:ext cx="2844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4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3BD25E6-789C-4231-99EA-FC7DDD664181}"/>
                  </a:ext>
                </a:extLst>
              </p14:cNvPr>
              <p14:cNvContentPartPr/>
              <p14:nvPr/>
            </p14:nvContentPartPr>
            <p14:xfrm>
              <a:off x="1723053" y="3255547"/>
              <a:ext cx="125640" cy="24876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3BD25E6-789C-4231-99EA-FC7DDD664181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1718733" y="3251227"/>
                <a:ext cx="1342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A8F95125-51F9-42A5-9FB4-E303ECCD5E38}"/>
                  </a:ext>
                </a:extLst>
              </p14:cNvPr>
              <p14:cNvContentPartPr/>
              <p14:nvPr/>
            </p14:nvContentPartPr>
            <p14:xfrm>
              <a:off x="2604333" y="2899867"/>
              <a:ext cx="121320" cy="846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A8F95125-51F9-42A5-9FB4-E303ECCD5E38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2600013" y="2895547"/>
                <a:ext cx="12996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693DA491-84C3-4622-8E1D-047AF1949DC7}"/>
                  </a:ext>
                </a:extLst>
              </p14:cNvPr>
              <p14:cNvContentPartPr/>
              <p14:nvPr/>
            </p14:nvContentPartPr>
            <p14:xfrm>
              <a:off x="2703693" y="2832547"/>
              <a:ext cx="149040" cy="15264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693DA491-84C3-4622-8E1D-047AF1949DC7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2699373" y="2828227"/>
                <a:ext cx="15768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0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23264E45-647E-4F84-B4B0-53479E9FBF87}"/>
                  </a:ext>
                </a:extLst>
              </p14:cNvPr>
              <p14:cNvContentPartPr/>
              <p14:nvPr/>
            </p14:nvContentPartPr>
            <p14:xfrm>
              <a:off x="2881893" y="2881867"/>
              <a:ext cx="330840" cy="2170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23264E45-647E-4F84-B4B0-53479E9FBF87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2877573" y="2877547"/>
                <a:ext cx="3394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AC09A913-A850-49B5-8BE1-047C283E499B}"/>
                  </a:ext>
                </a:extLst>
              </p14:cNvPr>
              <p14:cNvContentPartPr/>
              <p14:nvPr/>
            </p14:nvContentPartPr>
            <p14:xfrm>
              <a:off x="3285453" y="2742187"/>
              <a:ext cx="132480" cy="1411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AC09A913-A850-49B5-8BE1-047C283E499B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3281133" y="2737867"/>
                <a:ext cx="14112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1946FA6A-FABD-48E0-866F-C3AB12FDBE62}"/>
                  </a:ext>
                </a:extLst>
              </p14:cNvPr>
              <p14:cNvContentPartPr/>
              <p14:nvPr/>
            </p14:nvContentPartPr>
            <p14:xfrm>
              <a:off x="3340533" y="2957827"/>
              <a:ext cx="38520" cy="828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1946FA6A-FABD-48E0-866F-C3AB12FDBE62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3336213" y="2953507"/>
                <a:ext cx="471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CD089A8B-AAB3-415A-BB76-416F9BCE2B6D}"/>
                  </a:ext>
                </a:extLst>
              </p14:cNvPr>
              <p14:cNvContentPartPr/>
              <p14:nvPr/>
            </p14:nvContentPartPr>
            <p14:xfrm>
              <a:off x="2755533" y="3260947"/>
              <a:ext cx="6480" cy="9288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CD089A8B-AAB3-415A-BB76-416F9BCE2B6D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2751213" y="3256627"/>
                <a:ext cx="1512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AD09626F-452F-477D-A61E-2CA725339ED5}"/>
                  </a:ext>
                </a:extLst>
              </p14:cNvPr>
              <p14:cNvContentPartPr/>
              <p14:nvPr/>
            </p14:nvContentPartPr>
            <p14:xfrm>
              <a:off x="2671653" y="3176347"/>
              <a:ext cx="199440" cy="19620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AD09626F-452F-477D-A61E-2CA725339ED5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2667333" y="3172027"/>
                <a:ext cx="20808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0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FDC27611-FD5C-409B-BD1C-19624405420F}"/>
                  </a:ext>
                </a:extLst>
              </p14:cNvPr>
              <p14:cNvContentPartPr/>
              <p14:nvPr/>
            </p14:nvContentPartPr>
            <p14:xfrm>
              <a:off x="3002493" y="3242947"/>
              <a:ext cx="15480" cy="2664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FDC27611-FD5C-409B-BD1C-19624405420F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2998173" y="3238627"/>
                <a:ext cx="2412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2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AF446EF1-3670-4DFA-A330-FEAF458AAE07}"/>
                  </a:ext>
                </a:extLst>
              </p14:cNvPr>
              <p14:cNvContentPartPr/>
              <p14:nvPr/>
            </p14:nvContentPartPr>
            <p14:xfrm>
              <a:off x="3003213" y="3340507"/>
              <a:ext cx="17640" cy="1836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AF446EF1-3670-4DFA-A330-FEAF458AAE07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2998893" y="3336187"/>
                <a:ext cx="262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4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1D312496-1F31-43A4-B6A8-878557FF8E1F}"/>
                  </a:ext>
                </a:extLst>
              </p14:cNvPr>
              <p14:cNvContentPartPr/>
              <p14:nvPr/>
            </p14:nvContentPartPr>
            <p14:xfrm>
              <a:off x="3275013" y="3177427"/>
              <a:ext cx="12960" cy="12384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1D312496-1F31-43A4-B6A8-878557FF8E1F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3270693" y="3173107"/>
                <a:ext cx="2160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6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937022C3-C26E-4871-892B-917C69E14840}"/>
                  </a:ext>
                </a:extLst>
              </p14:cNvPr>
              <p14:cNvContentPartPr/>
              <p14:nvPr/>
            </p14:nvContentPartPr>
            <p14:xfrm>
              <a:off x="3178533" y="3161227"/>
              <a:ext cx="161280" cy="142920"/>
            </p14:xfrm>
          </p:contentPart>
        </mc:Choice>
        <mc:Fallback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937022C3-C26E-4871-892B-917C69E14840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3174213" y="3156907"/>
                <a:ext cx="1699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8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72D608CF-B8E4-4B4C-9D11-3075C4C7F346}"/>
                  </a:ext>
                </a:extLst>
              </p14:cNvPr>
              <p14:cNvContentPartPr/>
              <p14:nvPr/>
            </p14:nvContentPartPr>
            <p14:xfrm>
              <a:off x="3381933" y="3231427"/>
              <a:ext cx="74520" cy="75600"/>
            </p14:xfrm>
          </p:contentPart>
        </mc:Choice>
        <mc:Fallback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72D608CF-B8E4-4B4C-9D11-3075C4C7F346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3377613" y="3227107"/>
                <a:ext cx="8316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0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18C21E7-427A-452D-8432-01C2F0773CC3}"/>
                  </a:ext>
                </a:extLst>
              </p14:cNvPr>
              <p14:cNvContentPartPr/>
              <p14:nvPr/>
            </p14:nvContentPartPr>
            <p14:xfrm>
              <a:off x="3501093" y="3196147"/>
              <a:ext cx="218520" cy="9900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18C21E7-427A-452D-8432-01C2F0773CC3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3496773" y="3191827"/>
                <a:ext cx="22716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9FBB4FD5-BFA7-478C-AC6F-B106671CB202}"/>
                  </a:ext>
                </a:extLst>
              </p14:cNvPr>
              <p14:cNvContentPartPr/>
              <p14:nvPr/>
            </p14:nvContentPartPr>
            <p14:xfrm>
              <a:off x="3871173" y="3184987"/>
              <a:ext cx="7200" cy="8244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9FBB4FD5-BFA7-478C-AC6F-B106671CB202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3866853" y="3180667"/>
                <a:ext cx="15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4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0F1CA941-5748-4BCD-AC5D-F8988ECFE7A5}"/>
                  </a:ext>
                </a:extLst>
              </p14:cNvPr>
              <p14:cNvContentPartPr/>
              <p14:nvPr/>
            </p14:nvContentPartPr>
            <p14:xfrm>
              <a:off x="3845253" y="3114427"/>
              <a:ext cx="10440" cy="68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0F1CA941-5748-4BCD-AC5D-F8988ECFE7A5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3840933" y="3110107"/>
                <a:ext cx="190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6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D2FD317B-61C7-4DD5-9B17-B252F7BAAA63}"/>
                  </a:ext>
                </a:extLst>
              </p14:cNvPr>
              <p14:cNvContentPartPr/>
              <p14:nvPr/>
            </p14:nvContentPartPr>
            <p14:xfrm>
              <a:off x="3960813" y="3177427"/>
              <a:ext cx="91080" cy="712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D2FD317B-61C7-4DD5-9B17-B252F7BAAA63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3956493" y="3173107"/>
                <a:ext cx="9972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8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E24F9F42-7BAE-496B-B7DF-588F31A318A1}"/>
                  </a:ext>
                </a:extLst>
              </p14:cNvPr>
              <p14:cNvContentPartPr/>
              <p14:nvPr/>
            </p14:nvContentPartPr>
            <p14:xfrm>
              <a:off x="4208133" y="3174187"/>
              <a:ext cx="145080" cy="5940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E24F9F42-7BAE-496B-B7DF-588F31A318A1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4203813" y="3169867"/>
                <a:ext cx="1537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0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67B45485-3914-4CFA-B0F4-C807E4235537}"/>
                  </a:ext>
                </a:extLst>
              </p14:cNvPr>
              <p14:cNvContentPartPr/>
              <p14:nvPr/>
            </p14:nvContentPartPr>
            <p14:xfrm>
              <a:off x="4342053" y="3085987"/>
              <a:ext cx="234360" cy="1490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67B45485-3914-4CFA-B0F4-C807E4235537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4337733" y="3081667"/>
                <a:ext cx="2430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2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3A3212FA-0C83-4B6F-90EB-15557EA5967E}"/>
                  </a:ext>
                </a:extLst>
              </p14:cNvPr>
              <p14:cNvContentPartPr/>
              <p14:nvPr/>
            </p14:nvContentPartPr>
            <p14:xfrm>
              <a:off x="4775493" y="3129907"/>
              <a:ext cx="69120" cy="781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3A3212FA-0C83-4B6F-90EB-15557EA5967E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4771173" y="3125587"/>
                <a:ext cx="7776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8D268A5D-6200-433C-A4F4-2A9D5DA71D03}"/>
                  </a:ext>
                </a:extLst>
              </p14:cNvPr>
              <p14:cNvContentPartPr/>
              <p14:nvPr/>
            </p14:nvContentPartPr>
            <p14:xfrm>
              <a:off x="4881333" y="3121987"/>
              <a:ext cx="124920" cy="18288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8D268A5D-6200-433C-A4F4-2A9D5DA71D03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4877013" y="3117667"/>
                <a:ext cx="13356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154ADD20-FB14-4203-91B1-37990CAA32E6}"/>
                  </a:ext>
                </a:extLst>
              </p14:cNvPr>
              <p14:cNvContentPartPr/>
              <p14:nvPr/>
            </p14:nvContentPartPr>
            <p14:xfrm>
              <a:off x="5032173" y="3100387"/>
              <a:ext cx="201960" cy="6732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154ADD20-FB14-4203-91B1-37990CAA32E6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027853" y="3096067"/>
                <a:ext cx="210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63C1E1DB-1D3E-48C3-8392-D0C8A7707F63}"/>
                  </a:ext>
                </a:extLst>
              </p14:cNvPr>
              <p14:cNvContentPartPr/>
              <p14:nvPr/>
            </p14:nvContentPartPr>
            <p14:xfrm>
              <a:off x="5279493" y="3100387"/>
              <a:ext cx="79560" cy="669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63C1E1DB-1D3E-48C3-8392-D0C8A7707F6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275173" y="3096067"/>
                <a:ext cx="8820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290A04C7-1348-4D54-94CC-AEB9E55A1948}"/>
                  </a:ext>
                </a:extLst>
              </p14:cNvPr>
              <p14:cNvContentPartPr/>
              <p14:nvPr/>
            </p14:nvContentPartPr>
            <p14:xfrm>
              <a:off x="5389653" y="3037387"/>
              <a:ext cx="187200" cy="1353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290A04C7-1348-4D54-94CC-AEB9E55A1948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5385333" y="3033067"/>
                <a:ext cx="19584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B2829B54-F9BD-4323-8679-73D45D4184FD}"/>
                  </a:ext>
                </a:extLst>
              </p14:cNvPr>
              <p14:cNvContentPartPr/>
              <p14:nvPr/>
            </p14:nvContentPartPr>
            <p14:xfrm>
              <a:off x="2765253" y="3781867"/>
              <a:ext cx="30240" cy="828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B2829B54-F9BD-4323-8679-73D45D4184F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2760933" y="3777547"/>
                <a:ext cx="38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974A2ED3-7132-456F-8A5F-FFFD20E82277}"/>
                  </a:ext>
                </a:extLst>
              </p14:cNvPr>
              <p14:cNvContentPartPr/>
              <p14:nvPr/>
            </p14:nvContentPartPr>
            <p14:xfrm>
              <a:off x="2744733" y="3784027"/>
              <a:ext cx="34560" cy="2412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974A2ED3-7132-456F-8A5F-FFFD20E82277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2740413" y="3779707"/>
                <a:ext cx="432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D9C30006-D4D0-4246-AA90-852040A25884}"/>
                  </a:ext>
                </a:extLst>
              </p14:cNvPr>
              <p14:cNvContentPartPr/>
              <p14:nvPr/>
            </p14:nvContentPartPr>
            <p14:xfrm>
              <a:off x="2792973" y="3735067"/>
              <a:ext cx="25560" cy="12960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D9C30006-D4D0-4246-AA90-852040A2588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2788653" y="3730747"/>
                <a:ext cx="3420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8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665F900B-DFE0-4D80-8E1C-A3C042F98903}"/>
                  </a:ext>
                </a:extLst>
              </p14:cNvPr>
              <p14:cNvContentPartPr/>
              <p14:nvPr/>
            </p14:nvContentPartPr>
            <p14:xfrm>
              <a:off x="2720253" y="3718507"/>
              <a:ext cx="137160" cy="14904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665F900B-DFE0-4D80-8E1C-A3C042F98903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2715933" y="3714187"/>
                <a:ext cx="14580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0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8540DF3A-619C-4FEE-895E-6EC888D8402A}"/>
                  </a:ext>
                </a:extLst>
              </p14:cNvPr>
              <p14:cNvContentPartPr/>
              <p14:nvPr/>
            </p14:nvContentPartPr>
            <p14:xfrm>
              <a:off x="2880813" y="3775747"/>
              <a:ext cx="68040" cy="777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8540DF3A-619C-4FEE-895E-6EC888D8402A}"/>
                  </a:ext>
                </a:extLst>
              </p:cNvPr>
              <p:cNvPicPr/>
              <p:nvPr/>
            </p:nvPicPr>
            <p:blipFill>
              <a:blip r:embed="rId391"/>
              <a:stretch>
                <a:fillRect/>
              </a:stretch>
            </p:blipFill>
            <p:spPr>
              <a:xfrm>
                <a:off x="2876493" y="3771427"/>
                <a:ext cx="76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2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C7BCE368-9D4A-4F38-BB34-D83EA39A97B8}"/>
                  </a:ext>
                </a:extLst>
              </p14:cNvPr>
              <p14:cNvContentPartPr/>
              <p14:nvPr/>
            </p14:nvContentPartPr>
            <p14:xfrm>
              <a:off x="2980173" y="3785107"/>
              <a:ext cx="201960" cy="68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C7BCE368-9D4A-4F38-BB34-D83EA39A97B8}"/>
                  </a:ext>
                </a:extLst>
              </p:cNvPr>
              <p:cNvPicPr/>
              <p:nvPr/>
            </p:nvPicPr>
            <p:blipFill>
              <a:blip r:embed="rId393"/>
              <a:stretch>
                <a:fillRect/>
              </a:stretch>
            </p:blipFill>
            <p:spPr>
              <a:xfrm>
                <a:off x="2975853" y="3780787"/>
                <a:ext cx="2106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4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E25EA33-19D2-408E-8A46-79E7ABD5C010}"/>
                  </a:ext>
                </a:extLst>
              </p14:cNvPr>
              <p14:cNvContentPartPr/>
              <p14:nvPr/>
            </p14:nvContentPartPr>
            <p14:xfrm>
              <a:off x="3289053" y="3690067"/>
              <a:ext cx="94320" cy="15480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E25EA33-19D2-408E-8A46-79E7ABD5C010}"/>
                  </a:ext>
                </a:extLst>
              </p:cNvPr>
              <p:cNvPicPr/>
              <p:nvPr/>
            </p:nvPicPr>
            <p:blipFill>
              <a:blip r:embed="rId395"/>
              <a:stretch>
                <a:fillRect/>
              </a:stretch>
            </p:blipFill>
            <p:spPr>
              <a:xfrm>
                <a:off x="3284733" y="3685747"/>
                <a:ext cx="102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6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74FB056A-64FD-47FD-A1CD-378CD96FD5A9}"/>
                  </a:ext>
                </a:extLst>
              </p14:cNvPr>
              <p14:cNvContentPartPr/>
              <p14:nvPr/>
            </p14:nvContentPartPr>
            <p14:xfrm>
              <a:off x="3383013" y="3765667"/>
              <a:ext cx="124560" cy="6228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74FB056A-64FD-47FD-A1CD-378CD96FD5A9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378693" y="3761347"/>
                <a:ext cx="1332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8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10EC9E62-09E4-47E3-A254-F80E12B8F596}"/>
                  </a:ext>
                </a:extLst>
              </p14:cNvPr>
              <p14:cNvContentPartPr/>
              <p14:nvPr/>
            </p14:nvContentPartPr>
            <p14:xfrm>
              <a:off x="3543933" y="3747307"/>
              <a:ext cx="74160" cy="766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10EC9E62-09E4-47E3-A254-F80E12B8F596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3539613" y="3742987"/>
                <a:ext cx="82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0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DFCE39AB-4E70-4304-86F4-76DABC64D31D}"/>
                  </a:ext>
                </a:extLst>
              </p14:cNvPr>
              <p14:cNvContentPartPr/>
              <p14:nvPr/>
            </p14:nvContentPartPr>
            <p14:xfrm>
              <a:off x="3750213" y="3734707"/>
              <a:ext cx="118440" cy="8244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DFCE39AB-4E70-4304-86F4-76DABC64D31D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3745893" y="3730387"/>
                <a:ext cx="1270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2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AC4B5A8E-DC24-4BC3-BFB3-530C281D9106}"/>
                  </a:ext>
                </a:extLst>
              </p14:cNvPr>
              <p14:cNvContentPartPr/>
              <p14:nvPr/>
            </p14:nvContentPartPr>
            <p14:xfrm>
              <a:off x="3892053" y="3636787"/>
              <a:ext cx="218160" cy="1764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AC4B5A8E-DC24-4BC3-BFB3-530C281D9106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3887733" y="3632467"/>
                <a:ext cx="22680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4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8A36DA52-5804-4E28-89F1-C51F2E5D3220}"/>
                  </a:ext>
                </a:extLst>
              </p14:cNvPr>
              <p14:cNvContentPartPr/>
              <p14:nvPr/>
            </p14:nvContentPartPr>
            <p14:xfrm>
              <a:off x="4205253" y="3621667"/>
              <a:ext cx="102600" cy="1566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8A36DA52-5804-4E28-89F1-C51F2E5D3220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200933" y="3617347"/>
                <a:ext cx="1112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6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A228A77C-FB51-40CF-A39F-5A3EBF75C7B6}"/>
                  </a:ext>
                </a:extLst>
              </p14:cNvPr>
              <p14:cNvContentPartPr/>
              <p14:nvPr/>
            </p14:nvContentPartPr>
            <p14:xfrm>
              <a:off x="4340973" y="3688627"/>
              <a:ext cx="101160" cy="720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A228A77C-FB51-40CF-A39F-5A3EBF75C7B6}"/>
                  </a:ext>
                </a:extLst>
              </p:cNvPr>
              <p:cNvPicPr/>
              <p:nvPr/>
            </p:nvPicPr>
            <p:blipFill>
              <a:blip r:embed="rId407"/>
              <a:stretch>
                <a:fillRect/>
              </a:stretch>
            </p:blipFill>
            <p:spPr>
              <a:xfrm>
                <a:off x="4336653" y="3684307"/>
                <a:ext cx="10980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8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E0E847AB-82E8-4797-9238-68E45F0202DB}"/>
                  </a:ext>
                </a:extLst>
              </p14:cNvPr>
              <p14:cNvContentPartPr/>
              <p14:nvPr/>
            </p14:nvContentPartPr>
            <p14:xfrm>
              <a:off x="4466613" y="3673867"/>
              <a:ext cx="188280" cy="7812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E0E847AB-82E8-4797-9238-68E45F0202DB}"/>
                  </a:ext>
                </a:extLst>
              </p:cNvPr>
              <p:cNvPicPr/>
              <p:nvPr/>
            </p:nvPicPr>
            <p:blipFill>
              <a:blip r:embed="rId409"/>
              <a:stretch>
                <a:fillRect/>
              </a:stretch>
            </p:blipFill>
            <p:spPr>
              <a:xfrm>
                <a:off x="4462293" y="3669547"/>
                <a:ext cx="196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0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65FEF2C7-E3A1-48BB-AF51-740540F20507}"/>
                  </a:ext>
                </a:extLst>
              </p14:cNvPr>
              <p14:cNvContentPartPr/>
              <p14:nvPr/>
            </p14:nvContentPartPr>
            <p14:xfrm>
              <a:off x="4808973" y="3667747"/>
              <a:ext cx="82440" cy="5940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65FEF2C7-E3A1-48BB-AF51-740540F20507}"/>
                  </a:ext>
                </a:extLst>
              </p:cNvPr>
              <p:cNvPicPr/>
              <p:nvPr/>
            </p:nvPicPr>
            <p:blipFill>
              <a:blip r:embed="rId411"/>
              <a:stretch>
                <a:fillRect/>
              </a:stretch>
            </p:blipFill>
            <p:spPr>
              <a:xfrm>
                <a:off x="4804653" y="3663427"/>
                <a:ext cx="9108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2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639784C-1AED-46BC-A08E-522292C2E75A}"/>
                  </a:ext>
                </a:extLst>
              </p14:cNvPr>
              <p14:cNvContentPartPr/>
              <p14:nvPr/>
            </p14:nvContentPartPr>
            <p14:xfrm>
              <a:off x="4906893" y="3657307"/>
              <a:ext cx="109080" cy="1771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639784C-1AED-46BC-A08E-522292C2E75A}"/>
                  </a:ext>
                </a:extLst>
              </p:cNvPr>
              <p:cNvPicPr/>
              <p:nvPr/>
            </p:nvPicPr>
            <p:blipFill>
              <a:blip r:embed="rId413"/>
              <a:stretch>
                <a:fillRect/>
              </a:stretch>
            </p:blipFill>
            <p:spPr>
              <a:xfrm>
                <a:off x="4902573" y="3652987"/>
                <a:ext cx="11772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4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61710A84-C39D-4937-A09C-5084E914AE2E}"/>
                  </a:ext>
                </a:extLst>
              </p14:cNvPr>
              <p14:cNvContentPartPr/>
              <p14:nvPr/>
            </p14:nvContentPartPr>
            <p14:xfrm>
              <a:off x="5036133" y="3633547"/>
              <a:ext cx="191880" cy="867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61710A84-C39D-4937-A09C-5084E914AE2E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5031813" y="3629227"/>
                <a:ext cx="20052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6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55639841-CD96-4F7C-867A-BCCEAFD71860}"/>
                  </a:ext>
                </a:extLst>
              </p14:cNvPr>
              <p14:cNvContentPartPr/>
              <p14:nvPr/>
            </p14:nvContentPartPr>
            <p14:xfrm>
              <a:off x="5280933" y="3629947"/>
              <a:ext cx="100440" cy="7668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55639841-CD96-4F7C-867A-BCCEAFD71860}"/>
                  </a:ext>
                </a:extLst>
              </p:cNvPr>
              <p:cNvPicPr/>
              <p:nvPr/>
            </p:nvPicPr>
            <p:blipFill>
              <a:blip r:embed="rId417"/>
              <a:stretch>
                <a:fillRect/>
              </a:stretch>
            </p:blipFill>
            <p:spPr>
              <a:xfrm>
                <a:off x="5276613" y="3625627"/>
                <a:ext cx="109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8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280C76EA-8920-4947-9D28-4CFBE52F2D71}"/>
                  </a:ext>
                </a:extLst>
              </p14:cNvPr>
              <p14:cNvContentPartPr/>
              <p14:nvPr/>
            </p14:nvContentPartPr>
            <p14:xfrm>
              <a:off x="5401533" y="3575947"/>
              <a:ext cx="141120" cy="11880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280C76EA-8920-4947-9D28-4CFBE52F2D71}"/>
                  </a:ext>
                </a:extLst>
              </p:cNvPr>
              <p:cNvPicPr/>
              <p:nvPr/>
            </p:nvPicPr>
            <p:blipFill>
              <a:blip r:embed="rId419"/>
              <a:stretch>
                <a:fillRect/>
              </a:stretch>
            </p:blipFill>
            <p:spPr>
              <a:xfrm>
                <a:off x="5397213" y="3571627"/>
                <a:ext cx="14976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0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51FABCDB-D9E3-4292-878C-3CD43528575E}"/>
                  </a:ext>
                </a:extLst>
              </p14:cNvPr>
              <p14:cNvContentPartPr/>
              <p14:nvPr/>
            </p14:nvContentPartPr>
            <p14:xfrm>
              <a:off x="5531493" y="3497827"/>
              <a:ext cx="132480" cy="3070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51FABCDB-D9E3-4292-878C-3CD43528575E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5527173" y="3493507"/>
                <a:ext cx="14112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97E6F2A8-895F-4008-AB30-DDC78E34A232}"/>
                  </a:ext>
                </a:extLst>
              </p14:cNvPr>
              <p14:cNvContentPartPr/>
              <p14:nvPr/>
            </p14:nvContentPartPr>
            <p14:xfrm>
              <a:off x="5799333" y="3595027"/>
              <a:ext cx="244080" cy="3564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97E6F2A8-895F-4008-AB30-DDC78E34A23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5795013" y="3590707"/>
                <a:ext cx="252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2D322A0C-C57B-400C-9D6A-1B0D1ACBEB8C}"/>
                  </a:ext>
                </a:extLst>
              </p14:cNvPr>
              <p14:cNvContentPartPr/>
              <p14:nvPr/>
            </p14:nvContentPartPr>
            <p14:xfrm>
              <a:off x="5839653" y="3653707"/>
              <a:ext cx="189360" cy="2304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2D322A0C-C57B-400C-9D6A-1B0D1ACBEB8C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5835333" y="3649387"/>
                <a:ext cx="1980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285EE8B9-6D9D-4099-9D54-10A0850EBA46}"/>
                  </a:ext>
                </a:extLst>
              </p14:cNvPr>
              <p14:cNvContentPartPr/>
              <p14:nvPr/>
            </p14:nvContentPartPr>
            <p14:xfrm>
              <a:off x="5732373" y="3217387"/>
              <a:ext cx="26280" cy="16560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285EE8B9-6D9D-4099-9D54-10A0850EBA46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5728053" y="3213067"/>
                <a:ext cx="3492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94" name="Freihand 293">
                <a:extLst>
                  <a:ext uri="{FF2B5EF4-FFF2-40B4-BE49-F238E27FC236}">
                    <a16:creationId xmlns:a16="http://schemas.microsoft.com/office/drawing/2014/main" id="{7CF60479-6F33-4B72-AD5D-353E67D85D79}"/>
                  </a:ext>
                </a:extLst>
              </p14:cNvPr>
              <p14:cNvContentPartPr/>
              <p14:nvPr/>
            </p14:nvContentPartPr>
            <p14:xfrm>
              <a:off x="5625093" y="3177427"/>
              <a:ext cx="196920" cy="210240"/>
            </p14:xfrm>
          </p:contentPart>
        </mc:Choice>
        <mc:Fallback>
          <p:pic>
            <p:nvPicPr>
              <p:cNvPr id="294" name="Freihand 293">
                <a:extLst>
                  <a:ext uri="{FF2B5EF4-FFF2-40B4-BE49-F238E27FC236}">
                    <a16:creationId xmlns:a16="http://schemas.microsoft.com/office/drawing/2014/main" id="{7CF60479-6F33-4B72-AD5D-353E67D85D79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5620773" y="3173107"/>
                <a:ext cx="20556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A73F6C82-4B72-4BBB-A8F5-B1D896A9E423}"/>
                  </a:ext>
                </a:extLst>
              </p14:cNvPr>
              <p14:cNvContentPartPr/>
              <p14:nvPr/>
            </p14:nvContentPartPr>
            <p14:xfrm>
              <a:off x="5816613" y="3259867"/>
              <a:ext cx="231480" cy="1785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A73F6C82-4B72-4BBB-A8F5-B1D896A9E423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5812293" y="3255547"/>
                <a:ext cx="24012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528B9D1-8855-4BDB-9FB3-EE3C51FCC016}"/>
                  </a:ext>
                </a:extLst>
              </p14:cNvPr>
              <p14:cNvContentPartPr/>
              <p14:nvPr/>
            </p14:nvContentPartPr>
            <p14:xfrm>
              <a:off x="6061053" y="3234307"/>
              <a:ext cx="76320" cy="770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528B9D1-8855-4BDB-9FB3-EE3C51FCC016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6056733" y="3229987"/>
                <a:ext cx="84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B1DC5FEB-690F-45ED-AA5E-4F06BB598221}"/>
                  </a:ext>
                </a:extLst>
              </p14:cNvPr>
              <p14:cNvContentPartPr/>
              <p14:nvPr/>
            </p14:nvContentPartPr>
            <p14:xfrm>
              <a:off x="6099213" y="3211267"/>
              <a:ext cx="130320" cy="13392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B1DC5FEB-690F-45ED-AA5E-4F06BB598221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6094893" y="3206947"/>
                <a:ext cx="13896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C63A8A26-965E-4A4F-A1A1-CD21250B5BF2}"/>
                  </a:ext>
                </a:extLst>
              </p14:cNvPr>
              <p14:cNvContentPartPr/>
              <p14:nvPr/>
            </p14:nvContentPartPr>
            <p14:xfrm>
              <a:off x="5740293" y="3374707"/>
              <a:ext cx="77400" cy="15876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C63A8A26-965E-4A4F-A1A1-CD21250B5BF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5735973" y="3370387"/>
                <a:ext cx="86040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252231EA-0DB4-40E3-B772-00CEEE50A508}"/>
                  </a:ext>
                </a:extLst>
              </p14:cNvPr>
              <p14:cNvContentPartPr/>
              <p14:nvPr/>
            </p14:nvContentPartPr>
            <p14:xfrm>
              <a:off x="5827773" y="3414307"/>
              <a:ext cx="224640" cy="10008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252231EA-0DB4-40E3-B772-00CEEE50A508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5823453" y="3409987"/>
                <a:ext cx="2332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65929926-81DD-4E79-9C94-C336E5691C57}"/>
                  </a:ext>
                </a:extLst>
              </p14:cNvPr>
              <p14:cNvContentPartPr/>
              <p14:nvPr/>
            </p14:nvContentPartPr>
            <p14:xfrm>
              <a:off x="6493053" y="3377587"/>
              <a:ext cx="10080" cy="14328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65929926-81DD-4E79-9C94-C336E5691C5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488733" y="3373267"/>
                <a:ext cx="1872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9A7FCCCA-FF53-4969-9819-603FD7C6D29D}"/>
                  </a:ext>
                </a:extLst>
              </p14:cNvPr>
              <p14:cNvContentPartPr/>
              <p14:nvPr/>
            </p14:nvContentPartPr>
            <p14:xfrm>
              <a:off x="6372813" y="3318547"/>
              <a:ext cx="216720" cy="11412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9A7FCCCA-FF53-4969-9819-603FD7C6D29D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368493" y="3314227"/>
                <a:ext cx="2253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3E8722E3-59AD-4DA9-B9F4-F1EED6A7E5D7}"/>
                  </a:ext>
                </a:extLst>
              </p14:cNvPr>
              <p14:cNvContentPartPr/>
              <p14:nvPr/>
            </p14:nvContentPartPr>
            <p14:xfrm>
              <a:off x="6674493" y="3249427"/>
              <a:ext cx="111600" cy="2325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3E8722E3-59AD-4DA9-B9F4-F1EED6A7E5D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670173" y="3245107"/>
                <a:ext cx="1202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12907FC5-25A5-4546-9E1B-E9ADA98B1D13}"/>
                  </a:ext>
                </a:extLst>
              </p14:cNvPr>
              <p14:cNvContentPartPr/>
              <p14:nvPr/>
            </p14:nvContentPartPr>
            <p14:xfrm>
              <a:off x="6922173" y="3302707"/>
              <a:ext cx="11160" cy="12708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12907FC5-25A5-4546-9E1B-E9ADA98B1D1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6917853" y="3298387"/>
                <a:ext cx="198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477A5662-EC1A-418C-B46A-39537EDAEC4C}"/>
                  </a:ext>
                </a:extLst>
              </p14:cNvPr>
              <p14:cNvContentPartPr/>
              <p14:nvPr/>
            </p14:nvContentPartPr>
            <p14:xfrm>
              <a:off x="6847653" y="3274267"/>
              <a:ext cx="189720" cy="17820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477A5662-EC1A-418C-B46A-39537EDAEC4C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6843333" y="3269947"/>
                <a:ext cx="1983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663F34E9-A143-44E7-AB79-8A71FAB3C004}"/>
                  </a:ext>
                </a:extLst>
              </p14:cNvPr>
              <p14:cNvContentPartPr/>
              <p14:nvPr/>
            </p14:nvContentPartPr>
            <p14:xfrm>
              <a:off x="7118733" y="3226387"/>
              <a:ext cx="56160" cy="2512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663F34E9-A143-44E7-AB79-8A71FAB3C00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114413" y="3222067"/>
                <a:ext cx="64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79720563-51CD-4BE2-87E5-2B88EA3B0E36}"/>
                  </a:ext>
                </a:extLst>
              </p14:cNvPr>
              <p14:cNvContentPartPr/>
              <p14:nvPr/>
            </p14:nvContentPartPr>
            <p14:xfrm>
              <a:off x="7265613" y="3240787"/>
              <a:ext cx="111600" cy="1666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79720563-51CD-4BE2-87E5-2B88EA3B0E3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261293" y="3236467"/>
                <a:ext cx="1202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60F74BCF-80C9-46C2-9305-D168E90AF9F7}"/>
                  </a:ext>
                </a:extLst>
              </p14:cNvPr>
              <p14:cNvContentPartPr/>
              <p14:nvPr/>
            </p14:nvContentPartPr>
            <p14:xfrm>
              <a:off x="7289013" y="3247987"/>
              <a:ext cx="136800" cy="16344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60F74BCF-80C9-46C2-9305-D168E90AF9F7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7284693" y="3243667"/>
                <a:ext cx="1454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0374793E-E70A-480D-A4A8-7C20FAFD9BBE}"/>
                  </a:ext>
                </a:extLst>
              </p14:cNvPr>
              <p14:cNvContentPartPr/>
              <p14:nvPr/>
            </p14:nvContentPartPr>
            <p14:xfrm>
              <a:off x="7413573" y="3154747"/>
              <a:ext cx="135720" cy="32616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0374793E-E70A-480D-A4A8-7C20FAFD9BBE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409253" y="3150427"/>
                <a:ext cx="14436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8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430FB910-A0B2-4A5C-B083-F828FC6325E9}"/>
                  </a:ext>
                </a:extLst>
              </p14:cNvPr>
              <p14:cNvContentPartPr/>
              <p14:nvPr/>
            </p14:nvContentPartPr>
            <p14:xfrm>
              <a:off x="7690413" y="3316387"/>
              <a:ext cx="24120" cy="46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430FB910-A0B2-4A5C-B083-F828FC6325E9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7686093" y="3312067"/>
                <a:ext cx="3276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0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C4A765CE-FDC5-482B-8E08-2447CE3872C2}"/>
                  </a:ext>
                </a:extLst>
              </p14:cNvPr>
              <p14:cNvContentPartPr/>
              <p14:nvPr/>
            </p14:nvContentPartPr>
            <p14:xfrm>
              <a:off x="7877253" y="3196507"/>
              <a:ext cx="11880" cy="17352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C4A765CE-FDC5-482B-8E08-2447CE3872C2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7872933" y="3192187"/>
                <a:ext cx="2052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2">
            <p14:nvContentPartPr>
              <p14:cNvPr id="315" name="Freihand 314">
                <a:extLst>
                  <a:ext uri="{FF2B5EF4-FFF2-40B4-BE49-F238E27FC236}">
                    <a16:creationId xmlns:a16="http://schemas.microsoft.com/office/drawing/2014/main" id="{1E6B933C-746D-4B78-AD1E-FFAEE115B8D3}"/>
                  </a:ext>
                </a:extLst>
              </p14:cNvPr>
              <p14:cNvContentPartPr/>
              <p14:nvPr/>
            </p14:nvContentPartPr>
            <p14:xfrm>
              <a:off x="7747293" y="3146827"/>
              <a:ext cx="248040" cy="128880"/>
            </p14:xfrm>
          </p:contentPart>
        </mc:Choice>
        <mc:Fallback>
          <p:pic>
            <p:nvPicPr>
              <p:cNvPr id="315" name="Freihand 314">
                <a:extLst>
                  <a:ext uri="{FF2B5EF4-FFF2-40B4-BE49-F238E27FC236}">
                    <a16:creationId xmlns:a16="http://schemas.microsoft.com/office/drawing/2014/main" id="{1E6B933C-746D-4B78-AD1E-FFAEE115B8D3}"/>
                  </a:ext>
                </a:extLst>
              </p:cNvPr>
              <p:cNvPicPr/>
              <p:nvPr/>
            </p:nvPicPr>
            <p:blipFill>
              <a:blip r:embed="rId463"/>
              <a:stretch>
                <a:fillRect/>
              </a:stretch>
            </p:blipFill>
            <p:spPr>
              <a:xfrm>
                <a:off x="7742973" y="3142507"/>
                <a:ext cx="25668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2928DE87-D3CA-4A79-A7FC-6B84849744AA}"/>
                  </a:ext>
                </a:extLst>
              </p14:cNvPr>
              <p14:cNvContentPartPr/>
              <p14:nvPr/>
            </p14:nvContentPartPr>
            <p14:xfrm>
              <a:off x="8018373" y="3122707"/>
              <a:ext cx="111240" cy="23724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2928DE87-D3CA-4A79-A7FC-6B84849744AA}"/>
                  </a:ext>
                </a:extLst>
              </p:cNvPr>
              <p:cNvPicPr/>
              <p:nvPr/>
            </p:nvPicPr>
            <p:blipFill>
              <a:blip r:embed="rId465"/>
              <a:stretch>
                <a:fillRect/>
              </a:stretch>
            </p:blipFill>
            <p:spPr>
              <a:xfrm>
                <a:off x="8014053" y="3118387"/>
                <a:ext cx="1198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3A364796-1316-435B-8905-9BDEB276674B}"/>
                  </a:ext>
                </a:extLst>
              </p14:cNvPr>
              <p14:cNvContentPartPr/>
              <p14:nvPr/>
            </p14:nvContentPartPr>
            <p14:xfrm>
              <a:off x="8204133" y="3160147"/>
              <a:ext cx="96480" cy="15732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3A364796-1316-435B-8905-9BDEB276674B}"/>
                  </a:ext>
                </a:extLst>
              </p:cNvPr>
              <p:cNvPicPr/>
              <p:nvPr/>
            </p:nvPicPr>
            <p:blipFill>
              <a:blip r:embed="rId467"/>
              <a:stretch>
                <a:fillRect/>
              </a:stretch>
            </p:blipFill>
            <p:spPr>
              <a:xfrm>
                <a:off x="8199813" y="3155827"/>
                <a:ext cx="10512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315F5F95-0CA2-4294-A4FC-3B5D9D0048C5}"/>
                  </a:ext>
                </a:extLst>
              </p14:cNvPr>
              <p14:cNvContentPartPr/>
              <p14:nvPr/>
            </p14:nvContentPartPr>
            <p14:xfrm>
              <a:off x="8225373" y="3168787"/>
              <a:ext cx="113760" cy="1569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315F5F95-0CA2-4294-A4FC-3B5D9D0048C5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8221053" y="3164467"/>
                <a:ext cx="12240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6A412BEA-FFB2-48C4-91CD-9AE58BB4C105}"/>
                  </a:ext>
                </a:extLst>
              </p14:cNvPr>
              <p14:cNvContentPartPr/>
              <p14:nvPr/>
            </p14:nvContentPartPr>
            <p14:xfrm>
              <a:off x="8316813" y="3112987"/>
              <a:ext cx="120960" cy="28152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6A412BEA-FFB2-48C4-91CD-9AE58BB4C105}"/>
                  </a:ext>
                </a:extLst>
              </p:cNvPr>
              <p:cNvPicPr/>
              <p:nvPr/>
            </p:nvPicPr>
            <p:blipFill>
              <a:blip r:embed="rId471"/>
              <a:stretch>
                <a:fillRect/>
              </a:stretch>
            </p:blipFill>
            <p:spPr>
              <a:xfrm>
                <a:off x="8312493" y="3108667"/>
                <a:ext cx="12960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F8DB6765-4BC2-48B1-93B6-7848E1F253A0}"/>
                  </a:ext>
                </a:extLst>
              </p14:cNvPr>
              <p14:cNvContentPartPr/>
              <p14:nvPr/>
            </p14:nvContentPartPr>
            <p14:xfrm>
              <a:off x="6504933" y="3447427"/>
              <a:ext cx="1936440" cy="16200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F8DB6765-4BC2-48B1-93B6-7848E1F253A0}"/>
                  </a:ext>
                </a:extLst>
              </p:cNvPr>
              <p:cNvPicPr/>
              <p:nvPr/>
            </p:nvPicPr>
            <p:blipFill>
              <a:blip r:embed="rId473"/>
              <a:stretch>
                <a:fillRect/>
              </a:stretch>
            </p:blipFill>
            <p:spPr>
              <a:xfrm>
                <a:off x="6500613" y="3443107"/>
                <a:ext cx="194508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4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5EC63239-21DB-4B4F-8ED4-72E1DB627F9A}"/>
                  </a:ext>
                </a:extLst>
              </p14:cNvPr>
              <p14:cNvContentPartPr/>
              <p14:nvPr/>
            </p14:nvContentPartPr>
            <p14:xfrm>
              <a:off x="7247973" y="3675667"/>
              <a:ext cx="15120" cy="1857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5EC63239-21DB-4B4F-8ED4-72E1DB627F9A}"/>
                  </a:ext>
                </a:extLst>
              </p:cNvPr>
              <p:cNvPicPr/>
              <p:nvPr/>
            </p:nvPicPr>
            <p:blipFill>
              <a:blip r:embed="rId475"/>
              <a:stretch>
                <a:fillRect/>
              </a:stretch>
            </p:blipFill>
            <p:spPr>
              <a:xfrm>
                <a:off x="7243653" y="3671347"/>
                <a:ext cx="23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6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F8A45258-D394-4B8A-A66F-FEE8FE4F0E18}"/>
                  </a:ext>
                </a:extLst>
              </p14:cNvPr>
              <p14:cNvContentPartPr/>
              <p14:nvPr/>
            </p14:nvContentPartPr>
            <p14:xfrm>
              <a:off x="7110093" y="3644707"/>
              <a:ext cx="280080" cy="10404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F8A45258-D394-4B8A-A66F-FEE8FE4F0E18}"/>
                  </a:ext>
                </a:extLst>
              </p:cNvPr>
              <p:cNvPicPr/>
              <p:nvPr/>
            </p:nvPicPr>
            <p:blipFill>
              <a:blip r:embed="rId477"/>
              <a:stretch>
                <a:fillRect/>
              </a:stretch>
            </p:blipFill>
            <p:spPr>
              <a:xfrm>
                <a:off x="7105773" y="3640387"/>
                <a:ext cx="2887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8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5EB631E5-1F41-44A0-9397-A33C1B7588A8}"/>
                  </a:ext>
                </a:extLst>
              </p14:cNvPr>
              <p14:cNvContentPartPr/>
              <p14:nvPr/>
            </p14:nvContentPartPr>
            <p14:xfrm>
              <a:off x="7425813" y="3616267"/>
              <a:ext cx="115920" cy="1958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5EB631E5-1F41-44A0-9397-A33C1B7588A8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7421493" y="3611947"/>
                <a:ext cx="12456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0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1AA1935A-1979-4E4E-B805-E12700686C05}"/>
                  </a:ext>
                </a:extLst>
              </p14:cNvPr>
              <p14:cNvContentPartPr/>
              <p14:nvPr/>
            </p14:nvContentPartPr>
            <p14:xfrm>
              <a:off x="7634613" y="3666667"/>
              <a:ext cx="23760" cy="12888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1AA1935A-1979-4E4E-B805-E12700686C05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7630293" y="3662347"/>
                <a:ext cx="324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2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7380AB24-4865-4F65-8AAF-0FEF58502621}"/>
                  </a:ext>
                </a:extLst>
              </p14:cNvPr>
              <p14:cNvContentPartPr/>
              <p14:nvPr/>
            </p14:nvContentPartPr>
            <p14:xfrm>
              <a:off x="7571253" y="3643627"/>
              <a:ext cx="150120" cy="1735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7380AB24-4865-4F65-8AAF-0FEF58502621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7566933" y="3639307"/>
                <a:ext cx="15876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4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85A670D6-2818-4EB0-A4D4-18FC3B03D855}"/>
                  </a:ext>
                </a:extLst>
              </p14:cNvPr>
              <p14:cNvContentPartPr/>
              <p14:nvPr/>
            </p14:nvContentPartPr>
            <p14:xfrm>
              <a:off x="7679613" y="3600787"/>
              <a:ext cx="145800" cy="30420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85A670D6-2818-4EB0-A4D4-18FC3B03D855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7675293" y="3596467"/>
                <a:ext cx="15444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4C2A638E-5104-4CE2-AE4E-41178604FD2A}"/>
                  </a:ext>
                </a:extLst>
              </p14:cNvPr>
              <p14:cNvContentPartPr/>
              <p14:nvPr/>
            </p14:nvContentPartPr>
            <p14:xfrm>
              <a:off x="9577173" y="356467"/>
              <a:ext cx="15120" cy="21528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4C2A638E-5104-4CE2-AE4E-41178604FD2A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9572853" y="352147"/>
                <a:ext cx="237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5466E1BE-5E50-43AF-A203-F1F3D9E11576}"/>
                  </a:ext>
                </a:extLst>
              </p14:cNvPr>
              <p14:cNvContentPartPr/>
              <p14:nvPr/>
            </p14:nvContentPartPr>
            <p14:xfrm>
              <a:off x="9428493" y="324787"/>
              <a:ext cx="281520" cy="968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5466E1BE-5E50-43AF-A203-F1F3D9E11576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9424173" y="320467"/>
                <a:ext cx="29016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47B8F7AF-5757-4C54-8375-DB2E3F2BB548}"/>
                  </a:ext>
                </a:extLst>
              </p14:cNvPr>
              <p14:cNvContentPartPr/>
              <p14:nvPr/>
            </p14:nvContentPartPr>
            <p14:xfrm>
              <a:off x="9732693" y="300667"/>
              <a:ext cx="113400" cy="27180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47B8F7AF-5757-4C54-8375-DB2E3F2BB54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9728373" y="296347"/>
                <a:ext cx="1220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CCD5931D-052C-4959-AD3D-26D7EC30206B}"/>
                  </a:ext>
                </a:extLst>
              </p14:cNvPr>
              <p14:cNvContentPartPr/>
              <p14:nvPr/>
            </p14:nvContentPartPr>
            <p14:xfrm>
              <a:off x="9864813" y="335947"/>
              <a:ext cx="118440" cy="14616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CCD5931D-052C-4959-AD3D-26D7EC30206B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9860493" y="331627"/>
                <a:ext cx="12708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420AE0E8-8E86-46BA-8B9A-E2386EF257D8}"/>
                  </a:ext>
                </a:extLst>
              </p14:cNvPr>
              <p14:cNvContentPartPr/>
              <p14:nvPr/>
            </p14:nvContentPartPr>
            <p14:xfrm>
              <a:off x="9976773" y="334147"/>
              <a:ext cx="33120" cy="17064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420AE0E8-8E86-46BA-8B9A-E2386EF257D8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9972453" y="329827"/>
                <a:ext cx="4176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7DA2B58D-84AA-4FC5-991F-D582EEDC488B}"/>
                  </a:ext>
                </a:extLst>
              </p14:cNvPr>
              <p14:cNvContentPartPr/>
              <p14:nvPr/>
            </p14:nvContentPartPr>
            <p14:xfrm>
              <a:off x="9917733" y="419107"/>
              <a:ext cx="124200" cy="2160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7DA2B58D-84AA-4FC5-991F-D582EEDC488B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9913413" y="414787"/>
                <a:ext cx="1328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46525765-01DA-42E2-B205-6288A5B366A8}"/>
                  </a:ext>
                </a:extLst>
              </p14:cNvPr>
              <p14:cNvContentPartPr/>
              <p14:nvPr/>
            </p14:nvContentPartPr>
            <p14:xfrm>
              <a:off x="10013853" y="255667"/>
              <a:ext cx="191520" cy="35028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46525765-01DA-42E2-B205-6288A5B366A8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009533" y="251347"/>
                <a:ext cx="2001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DA74B0EB-2012-45D3-809F-947227EDC338}"/>
                  </a:ext>
                </a:extLst>
              </p14:cNvPr>
              <p14:cNvContentPartPr/>
              <p14:nvPr/>
            </p14:nvContentPartPr>
            <p14:xfrm>
              <a:off x="10324893" y="383467"/>
              <a:ext cx="181440" cy="684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DA74B0EB-2012-45D3-809F-947227EDC338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10320573" y="379147"/>
                <a:ext cx="1900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90629AE9-B486-4000-A087-DA064A2A070E}"/>
                  </a:ext>
                </a:extLst>
              </p14:cNvPr>
              <p14:cNvContentPartPr/>
              <p14:nvPr/>
            </p14:nvContentPartPr>
            <p14:xfrm>
              <a:off x="10329573" y="444667"/>
              <a:ext cx="159120" cy="1224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90629AE9-B486-4000-A087-DA064A2A070E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10325253" y="440347"/>
                <a:ext cx="1677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6420B00C-10FB-4271-B8C0-67E4D171ED0C}"/>
                  </a:ext>
                </a:extLst>
              </p14:cNvPr>
              <p14:cNvContentPartPr/>
              <p14:nvPr/>
            </p14:nvContentPartPr>
            <p14:xfrm>
              <a:off x="10735293" y="158467"/>
              <a:ext cx="52920" cy="182520"/>
            </p14:xfrm>
          </p:contentPart>
        </mc:Choice>
        <mc:Fallback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6420B00C-10FB-4271-B8C0-67E4D171ED0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10730973" y="154147"/>
                <a:ext cx="615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A1D5B764-B7DF-4B9F-9E26-B4B1CBC0ABF6}"/>
                  </a:ext>
                </a:extLst>
              </p14:cNvPr>
              <p14:cNvContentPartPr/>
              <p14:nvPr/>
            </p14:nvContentPartPr>
            <p14:xfrm>
              <a:off x="10636653" y="333427"/>
              <a:ext cx="232920" cy="2952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A1D5B764-B7DF-4B9F-9E26-B4B1CBC0ABF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10632333" y="329107"/>
                <a:ext cx="2415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80CA746A-E33F-46B6-916B-3A4EBB3F4811}"/>
                  </a:ext>
                </a:extLst>
              </p14:cNvPr>
              <p14:cNvContentPartPr/>
              <p14:nvPr/>
            </p14:nvContentPartPr>
            <p14:xfrm>
              <a:off x="10642053" y="396787"/>
              <a:ext cx="187560" cy="2545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80CA746A-E33F-46B6-916B-3A4EBB3F4811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10637733" y="392467"/>
                <a:ext cx="19620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6356C8D3-8ACD-4402-9C1D-41B5BDE0FEF2}"/>
                  </a:ext>
                </a:extLst>
              </p14:cNvPr>
              <p14:cNvContentPartPr/>
              <p14:nvPr/>
            </p14:nvContentPartPr>
            <p14:xfrm>
              <a:off x="9541173" y="974587"/>
              <a:ext cx="13320" cy="23004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6356C8D3-8ACD-4402-9C1D-41B5BDE0FEF2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9536853" y="970267"/>
                <a:ext cx="2196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8A84A8D9-42AC-45BE-8BE1-51C09212ABAE}"/>
                  </a:ext>
                </a:extLst>
              </p14:cNvPr>
              <p14:cNvContentPartPr/>
              <p14:nvPr/>
            </p14:nvContentPartPr>
            <p14:xfrm>
              <a:off x="9390333" y="937147"/>
              <a:ext cx="300600" cy="11160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8A84A8D9-42AC-45BE-8BE1-51C09212ABAE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9386013" y="932827"/>
                <a:ext cx="3092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572D1DE0-59A9-40E3-91C6-01133679F33D}"/>
                  </a:ext>
                </a:extLst>
              </p14:cNvPr>
              <p14:cNvContentPartPr/>
              <p14:nvPr/>
            </p14:nvContentPartPr>
            <p14:xfrm>
              <a:off x="9750333" y="904027"/>
              <a:ext cx="146160" cy="27396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572D1DE0-59A9-40E3-91C6-01133679F33D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9746013" y="899707"/>
                <a:ext cx="15480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49" name="Freihand 348">
                <a:extLst>
                  <a:ext uri="{FF2B5EF4-FFF2-40B4-BE49-F238E27FC236}">
                    <a16:creationId xmlns:a16="http://schemas.microsoft.com/office/drawing/2014/main" id="{E9D494D5-C130-4511-97BB-17E4B9E0CB8B}"/>
                  </a:ext>
                </a:extLst>
              </p14:cNvPr>
              <p14:cNvContentPartPr/>
              <p14:nvPr/>
            </p14:nvContentPartPr>
            <p14:xfrm>
              <a:off x="10008453" y="973867"/>
              <a:ext cx="19080" cy="147960"/>
            </p14:xfrm>
          </p:contentPart>
        </mc:Choice>
        <mc:Fallback>
          <p:pic>
            <p:nvPicPr>
              <p:cNvPr id="349" name="Freihand 348">
                <a:extLst>
                  <a:ext uri="{FF2B5EF4-FFF2-40B4-BE49-F238E27FC236}">
                    <a16:creationId xmlns:a16="http://schemas.microsoft.com/office/drawing/2014/main" id="{E9D494D5-C130-4511-97BB-17E4B9E0CB8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10004133" y="969547"/>
                <a:ext cx="2772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50" name="Freihand 349">
                <a:extLst>
                  <a:ext uri="{FF2B5EF4-FFF2-40B4-BE49-F238E27FC236}">
                    <a16:creationId xmlns:a16="http://schemas.microsoft.com/office/drawing/2014/main" id="{26E298D7-B97E-4627-AC15-3E7F7D449E35}"/>
                  </a:ext>
                </a:extLst>
              </p14:cNvPr>
              <p14:cNvContentPartPr/>
              <p14:nvPr/>
            </p14:nvContentPartPr>
            <p14:xfrm>
              <a:off x="9913413" y="956227"/>
              <a:ext cx="173880" cy="193320"/>
            </p14:xfrm>
          </p:contentPart>
        </mc:Choice>
        <mc:Fallback>
          <p:pic>
            <p:nvPicPr>
              <p:cNvPr id="350" name="Freihand 349">
                <a:extLst>
                  <a:ext uri="{FF2B5EF4-FFF2-40B4-BE49-F238E27FC236}">
                    <a16:creationId xmlns:a16="http://schemas.microsoft.com/office/drawing/2014/main" id="{26E298D7-B97E-4627-AC15-3E7F7D449E35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9909093" y="951907"/>
                <a:ext cx="18252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51F18788-04FD-48ED-9738-7D9667D56DDC}"/>
                  </a:ext>
                </a:extLst>
              </p14:cNvPr>
              <p14:cNvContentPartPr/>
              <p14:nvPr/>
            </p14:nvContentPartPr>
            <p14:xfrm>
              <a:off x="10078653" y="902227"/>
              <a:ext cx="110880" cy="3049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51F18788-04FD-48ED-9738-7D9667D56DDC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10074333" y="897907"/>
                <a:ext cx="119520" cy="31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168B7171-AF7E-445A-8988-7875AAB588A1}"/>
                  </a:ext>
                </a:extLst>
              </p14:cNvPr>
              <p14:cNvContentPartPr/>
              <p14:nvPr/>
            </p14:nvContentPartPr>
            <p14:xfrm>
              <a:off x="10341453" y="1026787"/>
              <a:ext cx="253440" cy="64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168B7171-AF7E-445A-8988-7875AAB588A1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10337133" y="1022467"/>
                <a:ext cx="26208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9307D732-3B5D-4BA8-BCAF-736F0E009C9C}"/>
                  </a:ext>
                </a:extLst>
              </p14:cNvPr>
              <p14:cNvContentPartPr/>
              <p14:nvPr/>
            </p14:nvContentPartPr>
            <p14:xfrm>
              <a:off x="10374573" y="1077547"/>
              <a:ext cx="226800" cy="180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9307D732-3B5D-4BA8-BCAF-736F0E009C9C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10370253" y="1073227"/>
                <a:ext cx="2354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1DDAC9A7-4098-4507-815E-0AE9822AB193}"/>
                  </a:ext>
                </a:extLst>
              </p14:cNvPr>
              <p14:cNvContentPartPr/>
              <p14:nvPr/>
            </p14:nvContentPartPr>
            <p14:xfrm>
              <a:off x="10766973" y="789187"/>
              <a:ext cx="163440" cy="19080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1DDAC9A7-4098-4507-815E-0AE9822AB193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10762653" y="784867"/>
                <a:ext cx="172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9E3369E5-B98B-4A69-9E2D-26926A32D1CD}"/>
                  </a:ext>
                </a:extLst>
              </p14:cNvPr>
              <p14:cNvContentPartPr/>
              <p14:nvPr/>
            </p14:nvContentPartPr>
            <p14:xfrm>
              <a:off x="10751853" y="985387"/>
              <a:ext cx="272880" cy="5148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9E3369E5-B98B-4A69-9E2D-26926A32D1CD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10747533" y="981067"/>
                <a:ext cx="2815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0039F123-832D-4C50-8D3F-E1708348EB63}"/>
                  </a:ext>
                </a:extLst>
              </p14:cNvPr>
              <p14:cNvContentPartPr/>
              <p14:nvPr/>
            </p14:nvContentPartPr>
            <p14:xfrm>
              <a:off x="10777413" y="1086187"/>
              <a:ext cx="209880" cy="21672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0039F123-832D-4C50-8D3F-E1708348EB63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10773093" y="1081867"/>
                <a:ext cx="21852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D6870819-D7C5-4984-854C-FDD90574A68F}"/>
                  </a:ext>
                </a:extLst>
              </p14:cNvPr>
              <p14:cNvContentPartPr/>
              <p14:nvPr/>
            </p14:nvContentPartPr>
            <p14:xfrm>
              <a:off x="9426333" y="1570027"/>
              <a:ext cx="14760" cy="1630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D6870819-D7C5-4984-854C-FDD90574A68F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9422013" y="1565707"/>
                <a:ext cx="2340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A097B49B-1EF2-4823-AC34-168B513E9296}"/>
                  </a:ext>
                </a:extLst>
              </p14:cNvPr>
              <p14:cNvContentPartPr/>
              <p14:nvPr/>
            </p14:nvContentPartPr>
            <p14:xfrm>
              <a:off x="9272973" y="1521427"/>
              <a:ext cx="250920" cy="9540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A097B49B-1EF2-4823-AC34-168B513E929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9268653" y="1517107"/>
                <a:ext cx="25956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6C2ACC4A-CC2C-47FD-A43E-C72D4F3EE66D}"/>
                  </a:ext>
                </a:extLst>
              </p14:cNvPr>
              <p14:cNvContentPartPr/>
              <p14:nvPr/>
            </p14:nvContentPartPr>
            <p14:xfrm>
              <a:off x="9606333" y="1441147"/>
              <a:ext cx="110880" cy="31752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6C2ACC4A-CC2C-47FD-A43E-C72D4F3EE66D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9602013" y="1436827"/>
                <a:ext cx="119520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6E44E956-3529-4341-8F41-6810EB9B25D2}"/>
                  </a:ext>
                </a:extLst>
              </p14:cNvPr>
              <p14:cNvContentPartPr/>
              <p14:nvPr/>
            </p14:nvContentPartPr>
            <p14:xfrm>
              <a:off x="9797133" y="1515307"/>
              <a:ext cx="9000" cy="14760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6E44E956-3529-4341-8F41-6810EB9B25D2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9792813" y="1510987"/>
                <a:ext cx="176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0E84FA00-345A-45D0-A315-3137C1D861BF}"/>
                  </a:ext>
                </a:extLst>
              </p14:cNvPr>
              <p14:cNvContentPartPr/>
              <p14:nvPr/>
            </p14:nvContentPartPr>
            <p14:xfrm>
              <a:off x="9723333" y="1507387"/>
              <a:ext cx="181800" cy="18720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0E84FA00-345A-45D0-A315-3137C1D861BF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9719013" y="1503067"/>
                <a:ext cx="1904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2DD9F546-1F87-45A8-B46A-38A9E78EFEC4}"/>
                  </a:ext>
                </a:extLst>
              </p14:cNvPr>
              <p14:cNvContentPartPr/>
              <p14:nvPr/>
            </p14:nvContentPartPr>
            <p14:xfrm>
              <a:off x="9993333" y="1481467"/>
              <a:ext cx="31680" cy="26712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2DD9F546-1F87-45A8-B46A-38A9E78EFEC4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9989013" y="1477147"/>
                <a:ext cx="403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C1D2B330-9E94-4FBD-8B99-82A5984D6AB2}"/>
                  </a:ext>
                </a:extLst>
              </p14:cNvPr>
              <p14:cNvContentPartPr/>
              <p14:nvPr/>
            </p14:nvContentPartPr>
            <p14:xfrm>
              <a:off x="5460933" y="1892947"/>
              <a:ext cx="670680" cy="7632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C1D2B330-9E94-4FBD-8B99-82A5984D6AB2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5456613" y="1888627"/>
                <a:ext cx="679320" cy="8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51816910-ED8E-4707-9904-E7D2FCC495F6}"/>
              </a:ext>
            </a:extLst>
          </p:cNvPr>
          <p:cNvGrpSpPr/>
          <p:nvPr/>
        </p:nvGrpSpPr>
        <p:grpSpPr>
          <a:xfrm>
            <a:off x="2746173" y="240547"/>
            <a:ext cx="1243080" cy="1320480"/>
            <a:chOff x="2746173" y="240547"/>
            <a:chExt cx="1243080" cy="132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231B4F8-FEF6-4F29-B3DB-0B749EF4AB4F}"/>
                    </a:ext>
                  </a:extLst>
                </p14:cNvPr>
                <p14:cNvContentPartPr/>
                <p14:nvPr/>
              </p14:nvContentPartPr>
              <p14:xfrm>
                <a:off x="2843013" y="900067"/>
                <a:ext cx="885240" cy="153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231B4F8-FEF6-4F29-B3DB-0B749EF4AB4F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838693" y="895747"/>
                  <a:ext cx="8938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61D0DF6-691A-44BC-9412-8B46459C821F}"/>
                    </a:ext>
                  </a:extLst>
                </p14:cNvPr>
                <p14:cNvContentPartPr/>
                <p14:nvPr/>
              </p14:nvContentPartPr>
              <p14:xfrm>
                <a:off x="3538533" y="977827"/>
                <a:ext cx="77040" cy="1029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61D0DF6-691A-44BC-9412-8B46459C821F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3534213" y="973507"/>
                  <a:ext cx="85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901891E-8BFD-450E-B9E2-34FC16DB8404}"/>
                    </a:ext>
                  </a:extLst>
                </p14:cNvPr>
                <p14:cNvContentPartPr/>
                <p14:nvPr/>
              </p14:nvContentPartPr>
              <p14:xfrm>
                <a:off x="3101853" y="974587"/>
                <a:ext cx="159120" cy="135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901891E-8BFD-450E-B9E2-34FC16DB8404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3097533" y="970267"/>
                  <a:ext cx="167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DFB0C1E-72FF-4EB5-8891-DC65B1D2361F}"/>
                    </a:ext>
                  </a:extLst>
                </p14:cNvPr>
                <p14:cNvContentPartPr/>
                <p14:nvPr/>
              </p14:nvContentPartPr>
              <p14:xfrm>
                <a:off x="2771373" y="562387"/>
                <a:ext cx="1137240" cy="408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DFB0C1E-72FF-4EB5-8891-DC65B1D2361F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767053" y="558067"/>
                  <a:ext cx="1145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62CA24A-7AD3-4791-B94B-67A58378A749}"/>
                    </a:ext>
                  </a:extLst>
                </p14:cNvPr>
                <p14:cNvContentPartPr/>
                <p14:nvPr/>
              </p14:nvContentPartPr>
              <p14:xfrm>
                <a:off x="2910333" y="634027"/>
                <a:ext cx="277920" cy="1688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62CA24A-7AD3-4791-B94B-67A58378A749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06013" y="629707"/>
                  <a:ext cx="28656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2A0002C-B4D5-4C7D-BAE0-680D1D83B212}"/>
                    </a:ext>
                  </a:extLst>
                </p14:cNvPr>
                <p14:cNvContentPartPr/>
                <p14:nvPr/>
              </p14:nvContentPartPr>
              <p14:xfrm>
                <a:off x="3319293" y="602707"/>
                <a:ext cx="333000" cy="157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2A0002C-B4D5-4C7D-BAE0-680D1D83B212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314973" y="598387"/>
                  <a:ext cx="3416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AD7E078-026E-49AE-812C-FD1AF4550803}"/>
                    </a:ext>
                  </a:extLst>
                </p14:cNvPr>
                <p14:cNvContentPartPr/>
                <p14:nvPr/>
              </p14:nvContentPartPr>
              <p14:xfrm>
                <a:off x="3500013" y="596227"/>
                <a:ext cx="56880" cy="1562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AD7E078-026E-49AE-812C-FD1AF455080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495693" y="591907"/>
                  <a:ext cx="655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ED68627-3400-46B1-8D95-FC7E1AA27C73}"/>
                    </a:ext>
                  </a:extLst>
                </p14:cNvPr>
                <p14:cNvContentPartPr/>
                <p14:nvPr/>
              </p14:nvContentPartPr>
              <p14:xfrm>
                <a:off x="3697293" y="959107"/>
                <a:ext cx="165960" cy="83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ED68627-3400-46B1-8D95-FC7E1AA27C7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692973" y="954787"/>
                  <a:ext cx="174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EA72503-B599-46F0-8F43-ED8F61556B52}"/>
                    </a:ext>
                  </a:extLst>
                </p14:cNvPr>
                <p14:cNvContentPartPr/>
                <p14:nvPr/>
              </p14:nvContentPartPr>
              <p14:xfrm>
                <a:off x="3133893" y="1232347"/>
                <a:ext cx="21960" cy="1814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EA72503-B599-46F0-8F43-ED8F61556B52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29573" y="1228027"/>
                  <a:ext cx="306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1BD2381-B3DB-44BF-89E2-5B14A1149F5A}"/>
                    </a:ext>
                  </a:extLst>
                </p14:cNvPr>
                <p14:cNvContentPartPr/>
                <p14:nvPr/>
              </p14:nvContentPartPr>
              <p14:xfrm>
                <a:off x="3129213" y="1153147"/>
                <a:ext cx="272160" cy="227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1BD2381-B3DB-44BF-89E2-5B14A1149F5A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24893" y="1148827"/>
                  <a:ext cx="2808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C43AB64-B045-4CE5-A21C-1D6BA2A7DE5C}"/>
                    </a:ext>
                  </a:extLst>
                </p14:cNvPr>
                <p14:cNvContentPartPr/>
                <p14:nvPr/>
              </p14:nvContentPartPr>
              <p14:xfrm>
                <a:off x="3144693" y="1369507"/>
                <a:ext cx="208800" cy="49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C43AB64-B045-4CE5-A21C-1D6BA2A7DE5C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140373" y="1365187"/>
                  <a:ext cx="217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34267B7-03A7-47FA-BAED-1A797F37500C}"/>
                    </a:ext>
                  </a:extLst>
                </p14:cNvPr>
                <p14:cNvContentPartPr/>
                <p14:nvPr/>
              </p14:nvContentPartPr>
              <p14:xfrm>
                <a:off x="3188253" y="1234507"/>
                <a:ext cx="173880" cy="990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34267B7-03A7-47FA-BAED-1A797F37500C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183933" y="1230187"/>
                  <a:ext cx="1825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7ECCEC60-8B27-44CF-B7BA-D34C0EBBC80C}"/>
                    </a:ext>
                  </a:extLst>
                </p14:cNvPr>
                <p14:cNvContentPartPr/>
                <p14:nvPr/>
              </p14:nvContentPartPr>
              <p14:xfrm>
                <a:off x="2746173" y="240547"/>
                <a:ext cx="1243080" cy="132048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7ECCEC60-8B27-44CF-B7BA-D34C0EBBC80C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2741853" y="236227"/>
                  <a:ext cx="1251720" cy="132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1" name="Gruppieren 380">
            <a:extLst>
              <a:ext uri="{FF2B5EF4-FFF2-40B4-BE49-F238E27FC236}">
                <a16:creationId xmlns:a16="http://schemas.microsoft.com/office/drawing/2014/main" id="{C62E8C44-9542-4E52-9C9B-97A230AD1024}"/>
              </a:ext>
            </a:extLst>
          </p:cNvPr>
          <p:cNvGrpSpPr/>
          <p:nvPr/>
        </p:nvGrpSpPr>
        <p:grpSpPr>
          <a:xfrm>
            <a:off x="10103133" y="1415227"/>
            <a:ext cx="984240" cy="407160"/>
            <a:chOff x="10103133" y="1415227"/>
            <a:chExt cx="984240" cy="407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D0FB1BF-D280-414C-9898-6F6CEDF7FF4D}"/>
                    </a:ext>
                  </a:extLst>
                </p14:cNvPr>
                <p14:cNvContentPartPr/>
                <p14:nvPr/>
              </p14:nvContentPartPr>
              <p14:xfrm>
                <a:off x="10103133" y="1497307"/>
                <a:ext cx="143640" cy="182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D0FB1BF-D280-414C-9898-6F6CEDF7FF4D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10098813" y="1492987"/>
                  <a:ext cx="1522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21D1EFF2-81CE-4B46-8935-418794D1E843}"/>
                    </a:ext>
                  </a:extLst>
                </p14:cNvPr>
                <p14:cNvContentPartPr/>
                <p14:nvPr/>
              </p14:nvContentPartPr>
              <p14:xfrm>
                <a:off x="10142013" y="1592707"/>
                <a:ext cx="146160" cy="205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21D1EFF2-81CE-4B46-8935-418794D1E843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10137693" y="1588387"/>
                  <a:ext cx="1548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27D23316-42F6-438F-81B5-95571F0DEB11}"/>
                    </a:ext>
                  </a:extLst>
                </p14:cNvPr>
                <p14:cNvContentPartPr/>
                <p14:nvPr/>
              </p14:nvContentPartPr>
              <p14:xfrm>
                <a:off x="10244613" y="1415227"/>
                <a:ext cx="136800" cy="40716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27D23316-42F6-438F-81B5-95571F0DEB11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10240293" y="1410907"/>
                  <a:ext cx="14544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3794781-4196-4373-9DE5-4F66B8850F1F}"/>
                    </a:ext>
                  </a:extLst>
                </p14:cNvPr>
                <p14:cNvContentPartPr/>
                <p14:nvPr/>
              </p14:nvContentPartPr>
              <p14:xfrm>
                <a:off x="10439013" y="1635547"/>
                <a:ext cx="255240" cy="79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3794781-4196-4373-9DE5-4F66B8850F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10434693" y="1631227"/>
                  <a:ext cx="263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75ED193B-4ECB-4BA5-92B5-03396909411F}"/>
                    </a:ext>
                  </a:extLst>
                </p14:cNvPr>
                <p14:cNvContentPartPr/>
                <p14:nvPr/>
              </p14:nvContentPartPr>
              <p14:xfrm>
                <a:off x="10502373" y="1663267"/>
                <a:ext cx="221040" cy="327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75ED193B-4ECB-4BA5-92B5-03396909411F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10498053" y="1658947"/>
                  <a:ext cx="2296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B9E794F-C195-48AF-B8A7-BE9A65F0F7A0}"/>
                    </a:ext>
                  </a:extLst>
                </p14:cNvPr>
                <p14:cNvContentPartPr/>
                <p14:nvPr/>
              </p14:nvContentPartPr>
              <p14:xfrm>
                <a:off x="10833933" y="1529347"/>
                <a:ext cx="253440" cy="2023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B9E794F-C195-48AF-B8A7-BE9A65F0F7A0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10829613" y="1525027"/>
                  <a:ext cx="262080" cy="21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4" name="Gruppieren 383">
            <a:extLst>
              <a:ext uri="{FF2B5EF4-FFF2-40B4-BE49-F238E27FC236}">
                <a16:creationId xmlns:a16="http://schemas.microsoft.com/office/drawing/2014/main" id="{401FE9CA-1557-47D5-8893-561037B9DDE6}"/>
              </a:ext>
            </a:extLst>
          </p:cNvPr>
          <p:cNvGrpSpPr/>
          <p:nvPr/>
        </p:nvGrpSpPr>
        <p:grpSpPr>
          <a:xfrm>
            <a:off x="1761933" y="4528867"/>
            <a:ext cx="277200" cy="59760"/>
            <a:chOff x="1761933" y="4528867"/>
            <a:chExt cx="277200" cy="5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F0FCDED-D3F9-4CA7-A759-D3450F7EB312}"/>
                    </a:ext>
                  </a:extLst>
                </p14:cNvPr>
                <p14:cNvContentPartPr/>
                <p14:nvPr/>
              </p14:nvContentPartPr>
              <p14:xfrm>
                <a:off x="1761933" y="4528867"/>
                <a:ext cx="245880" cy="2340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F0FCDED-D3F9-4CA7-A759-D3450F7EB312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1757613" y="4524547"/>
                  <a:ext cx="254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E0CACAD-A419-43CD-AEE2-CBEC249C9BC9}"/>
                    </a:ext>
                  </a:extLst>
                </p14:cNvPr>
                <p14:cNvContentPartPr/>
                <p14:nvPr/>
              </p14:nvContentPartPr>
              <p14:xfrm>
                <a:off x="1782453" y="4565227"/>
                <a:ext cx="256680" cy="23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E0CACAD-A419-43CD-AEE2-CBEC249C9BC9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1778133" y="4560907"/>
                  <a:ext cx="2653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8">
            <p14:nvContentPartPr>
              <p14:cNvPr id="385" name="Freihand 384">
                <a:extLst>
                  <a:ext uri="{FF2B5EF4-FFF2-40B4-BE49-F238E27FC236}">
                    <a16:creationId xmlns:a16="http://schemas.microsoft.com/office/drawing/2014/main" id="{C8C5E448-A257-4887-8D5B-6A34831BD267}"/>
                  </a:ext>
                </a:extLst>
              </p14:cNvPr>
              <p14:cNvContentPartPr/>
              <p14:nvPr/>
            </p14:nvContentPartPr>
            <p14:xfrm>
              <a:off x="9264333" y="1964947"/>
              <a:ext cx="2022840" cy="38160"/>
            </p14:xfrm>
          </p:contentPart>
        </mc:Choice>
        <mc:Fallback>
          <p:pic>
            <p:nvPicPr>
              <p:cNvPr id="385" name="Freihand 384">
                <a:extLst>
                  <a:ext uri="{FF2B5EF4-FFF2-40B4-BE49-F238E27FC236}">
                    <a16:creationId xmlns:a16="http://schemas.microsoft.com/office/drawing/2014/main" id="{C8C5E448-A257-4887-8D5B-6A34831BD267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9260013" y="1960627"/>
                <a:ext cx="20314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0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04910594-3A02-433E-9B3E-C194DA43B390}"/>
                  </a:ext>
                </a:extLst>
              </p14:cNvPr>
              <p14:cNvContentPartPr/>
              <p14:nvPr/>
            </p14:nvContentPartPr>
            <p14:xfrm>
              <a:off x="10426053" y="625027"/>
              <a:ext cx="649800" cy="15372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04910594-3A02-433E-9B3E-C194DA43B390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10421733" y="620707"/>
                <a:ext cx="658440" cy="16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3" name="Gruppieren 392">
            <a:extLst>
              <a:ext uri="{FF2B5EF4-FFF2-40B4-BE49-F238E27FC236}">
                <a16:creationId xmlns:a16="http://schemas.microsoft.com/office/drawing/2014/main" id="{B6BDB671-7757-4191-A4F2-83B33ACD08CD}"/>
              </a:ext>
            </a:extLst>
          </p:cNvPr>
          <p:cNvGrpSpPr/>
          <p:nvPr/>
        </p:nvGrpSpPr>
        <p:grpSpPr>
          <a:xfrm>
            <a:off x="2498853" y="4018387"/>
            <a:ext cx="1416600" cy="579960"/>
            <a:chOff x="2498853" y="4018387"/>
            <a:chExt cx="1416600" cy="57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8B5DED19-2AB3-4C1B-9554-55AA7BB8312B}"/>
                    </a:ext>
                  </a:extLst>
                </p14:cNvPr>
                <p14:cNvContentPartPr/>
                <p14:nvPr/>
              </p14:nvContentPartPr>
              <p14:xfrm>
                <a:off x="2584173" y="4218907"/>
                <a:ext cx="253800" cy="18900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8B5DED19-2AB3-4C1B-9554-55AA7BB8312B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579853" y="4214587"/>
                  <a:ext cx="262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4BC0055B-DD75-4E9E-AFF4-CE00114E7CFC}"/>
                    </a:ext>
                  </a:extLst>
                </p14:cNvPr>
                <p14:cNvContentPartPr/>
                <p14:nvPr/>
              </p14:nvContentPartPr>
              <p14:xfrm>
                <a:off x="3079533" y="4317547"/>
                <a:ext cx="75960" cy="316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4BC0055B-DD75-4E9E-AFF4-CE00114E7CF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3075213" y="4313227"/>
                  <a:ext cx="8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BADF76B2-9926-432E-B892-872DA597BDC8}"/>
                    </a:ext>
                  </a:extLst>
                </p14:cNvPr>
                <p14:cNvContentPartPr/>
                <p14:nvPr/>
              </p14:nvContentPartPr>
              <p14:xfrm>
                <a:off x="3337293" y="4018387"/>
                <a:ext cx="189360" cy="1821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BADF76B2-9926-432E-B892-872DA597BDC8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3332973" y="4014067"/>
                  <a:ext cx="1980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9676D41-40E0-4067-B365-E132BAC0C863}"/>
                    </a:ext>
                  </a:extLst>
                </p14:cNvPr>
                <p14:cNvContentPartPr/>
                <p14:nvPr/>
              </p14:nvContentPartPr>
              <p14:xfrm>
                <a:off x="3335853" y="4172827"/>
                <a:ext cx="307440" cy="799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9676D41-40E0-4067-B365-E132BAC0C86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3331533" y="4168507"/>
                  <a:ext cx="3160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24818B54-4623-41A5-B0EC-DC0C20DE5882}"/>
                    </a:ext>
                  </a:extLst>
                </p14:cNvPr>
                <p14:cNvContentPartPr/>
                <p14:nvPr/>
              </p14:nvContentPartPr>
              <p14:xfrm>
                <a:off x="3446373" y="4253827"/>
                <a:ext cx="175320" cy="1530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24818B54-4623-41A5-B0EC-DC0C20DE5882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3442053" y="4249507"/>
                  <a:ext cx="1839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0AA87EE2-EE81-45C0-88DF-296C684D91FF}"/>
                    </a:ext>
                  </a:extLst>
                </p14:cNvPr>
                <p14:cNvContentPartPr/>
                <p14:nvPr/>
              </p14:nvContentPartPr>
              <p14:xfrm>
                <a:off x="2498853" y="4443187"/>
                <a:ext cx="1416600" cy="15516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0AA87EE2-EE81-45C0-88DF-296C684D91FF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494533" y="4438867"/>
                  <a:ext cx="1425240" cy="163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4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0A49B860-43C7-4639-8B73-85672716A4E8}"/>
                  </a:ext>
                </a:extLst>
              </p14:cNvPr>
              <p14:cNvContentPartPr/>
              <p14:nvPr/>
            </p14:nvContentPartPr>
            <p14:xfrm>
              <a:off x="10599933" y="1157827"/>
              <a:ext cx="797040" cy="3337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0A49B860-43C7-4639-8B73-85672716A4E8}"/>
                  </a:ext>
                </a:extLst>
              </p:cNvPr>
              <p:cNvPicPr/>
              <p:nvPr/>
            </p:nvPicPr>
            <p:blipFill>
              <a:blip r:embed="rId605"/>
              <a:stretch>
                <a:fillRect/>
              </a:stretch>
            </p:blipFill>
            <p:spPr>
              <a:xfrm>
                <a:off x="10595613" y="1153507"/>
                <a:ext cx="8056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6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0648AEBC-CAD1-4E6B-866D-D07DA676ABA2}"/>
                  </a:ext>
                </a:extLst>
              </p14:cNvPr>
              <p14:cNvContentPartPr/>
              <p14:nvPr/>
            </p14:nvContentPartPr>
            <p14:xfrm>
              <a:off x="2946333" y="4722187"/>
              <a:ext cx="475560" cy="18216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0648AEBC-CAD1-4E6B-866D-D07DA676ABA2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2942013" y="4717867"/>
                <a:ext cx="48420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8">
            <p14:nvContentPartPr>
              <p14:cNvPr id="398" name="Freihand 397">
                <a:extLst>
                  <a:ext uri="{FF2B5EF4-FFF2-40B4-BE49-F238E27FC236}">
                    <a16:creationId xmlns:a16="http://schemas.microsoft.com/office/drawing/2014/main" id="{CC2E75AD-053D-406A-98A2-8054BFA10C54}"/>
                  </a:ext>
                </a:extLst>
              </p14:cNvPr>
              <p14:cNvContentPartPr/>
              <p14:nvPr/>
            </p14:nvContentPartPr>
            <p14:xfrm>
              <a:off x="3012933" y="4627867"/>
              <a:ext cx="133560" cy="142200"/>
            </p14:xfrm>
          </p:contentPart>
        </mc:Choice>
        <mc:Fallback>
          <p:pic>
            <p:nvPicPr>
              <p:cNvPr id="398" name="Freihand 397">
                <a:extLst>
                  <a:ext uri="{FF2B5EF4-FFF2-40B4-BE49-F238E27FC236}">
                    <a16:creationId xmlns:a16="http://schemas.microsoft.com/office/drawing/2014/main" id="{CC2E75AD-053D-406A-98A2-8054BFA10C54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3008613" y="4623547"/>
                <a:ext cx="14220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16F1C57F-00B5-4F2D-93A6-5F2F009ED89C}"/>
                  </a:ext>
                </a:extLst>
              </p14:cNvPr>
              <p14:cNvContentPartPr/>
              <p14:nvPr/>
            </p14:nvContentPartPr>
            <p14:xfrm>
              <a:off x="3133893" y="4886707"/>
              <a:ext cx="222480" cy="17172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16F1C57F-00B5-4F2D-93A6-5F2F009ED89C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3129573" y="4882387"/>
                <a:ext cx="2311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C0E03F88-492E-43F5-8230-A13F1106B1A7}"/>
              </a:ext>
            </a:extLst>
          </p:cNvPr>
          <p:cNvGrpSpPr/>
          <p:nvPr/>
        </p:nvGrpSpPr>
        <p:grpSpPr>
          <a:xfrm>
            <a:off x="4208133" y="4486747"/>
            <a:ext cx="266040" cy="78480"/>
            <a:chOff x="4208133" y="4486747"/>
            <a:chExt cx="266040" cy="7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5D3758C5-280B-4162-9264-D865CB822730}"/>
                    </a:ext>
                  </a:extLst>
                </p14:cNvPr>
                <p14:cNvContentPartPr/>
                <p14:nvPr/>
              </p14:nvContentPartPr>
              <p14:xfrm>
                <a:off x="4208133" y="4486747"/>
                <a:ext cx="258840" cy="16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5D3758C5-280B-4162-9264-D865CB822730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4203813" y="4482427"/>
                  <a:ext cx="267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24CF4335-AF7C-4238-9810-48D7BF62DE96}"/>
                    </a:ext>
                  </a:extLst>
                </p14:cNvPr>
                <p14:cNvContentPartPr/>
                <p14:nvPr/>
              </p14:nvContentPartPr>
              <p14:xfrm>
                <a:off x="4217853" y="4546507"/>
                <a:ext cx="256320" cy="187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24CF4335-AF7C-4238-9810-48D7BF62DE9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4213533" y="4542187"/>
                  <a:ext cx="26496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5" name="Gruppieren 484">
            <a:extLst>
              <a:ext uri="{FF2B5EF4-FFF2-40B4-BE49-F238E27FC236}">
                <a16:creationId xmlns:a16="http://schemas.microsoft.com/office/drawing/2014/main" id="{05480125-4DC7-44D0-A009-B9F870A9296D}"/>
              </a:ext>
            </a:extLst>
          </p:cNvPr>
          <p:cNvGrpSpPr/>
          <p:nvPr/>
        </p:nvGrpSpPr>
        <p:grpSpPr>
          <a:xfrm>
            <a:off x="4770093" y="4199467"/>
            <a:ext cx="3513600" cy="2061720"/>
            <a:chOff x="4770093" y="4199467"/>
            <a:chExt cx="3513600" cy="206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2A2BD7A6-8407-47F8-BAF9-40676AED764F}"/>
                    </a:ext>
                  </a:extLst>
                </p14:cNvPr>
                <p14:cNvContentPartPr/>
                <p14:nvPr/>
              </p14:nvContentPartPr>
              <p14:xfrm>
                <a:off x="4802133" y="4199467"/>
                <a:ext cx="279360" cy="19332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2A2BD7A6-8407-47F8-BAF9-40676AED764F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797813" y="4195147"/>
                  <a:ext cx="288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2163857-4CD9-4AFF-9773-5A70E544312B}"/>
                    </a:ext>
                  </a:extLst>
                </p14:cNvPr>
                <p14:cNvContentPartPr/>
                <p14:nvPr/>
              </p14:nvContentPartPr>
              <p14:xfrm>
                <a:off x="4770093" y="4425907"/>
                <a:ext cx="402840" cy="5544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2163857-4CD9-4AFF-9773-5A70E544312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765773" y="4421587"/>
                  <a:ext cx="41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1EC6769-B458-40EA-B0D5-5A7B8B3E6F4F}"/>
                    </a:ext>
                  </a:extLst>
                </p14:cNvPr>
                <p14:cNvContentPartPr/>
                <p14:nvPr/>
              </p14:nvContentPartPr>
              <p14:xfrm>
                <a:off x="4871973" y="4563787"/>
                <a:ext cx="234720" cy="2397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1EC6769-B458-40EA-B0D5-5A7B8B3E6F4F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867653" y="4559467"/>
                  <a:ext cx="2433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4243E687-135E-4F6E-AC0F-1ABCA60092FD}"/>
                    </a:ext>
                  </a:extLst>
                </p14:cNvPr>
                <p14:cNvContentPartPr/>
                <p14:nvPr/>
              </p14:nvContentPartPr>
              <p14:xfrm>
                <a:off x="5464533" y="4417627"/>
                <a:ext cx="360" cy="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4243E687-135E-4F6E-AC0F-1ABCA60092F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60213" y="44133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92244D2-CA79-4286-A8B2-D628A022ABC3}"/>
                    </a:ext>
                  </a:extLst>
                </p14:cNvPr>
                <p14:cNvContentPartPr/>
                <p14:nvPr/>
              </p14:nvContentPartPr>
              <p14:xfrm>
                <a:off x="5383893" y="4345627"/>
                <a:ext cx="270360" cy="1674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92244D2-CA79-4286-A8B2-D628A022ABC3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5379573" y="4341307"/>
                  <a:ext cx="279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5D1486A-0C3E-4B3C-86A2-47E5761C8D14}"/>
                    </a:ext>
                  </a:extLst>
                </p14:cNvPr>
                <p14:cNvContentPartPr/>
                <p14:nvPr/>
              </p14:nvContentPartPr>
              <p14:xfrm>
                <a:off x="5843253" y="4331947"/>
                <a:ext cx="91080" cy="280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5D1486A-0C3E-4B3C-86A2-47E5761C8D1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5838933" y="4327627"/>
                  <a:ext cx="99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87E4D7E-2907-47AA-9B5A-4998BEDCE53F}"/>
                    </a:ext>
                  </a:extLst>
                </p14:cNvPr>
                <p14:cNvContentPartPr/>
                <p14:nvPr/>
              </p14:nvContentPartPr>
              <p14:xfrm>
                <a:off x="6016773" y="4320427"/>
                <a:ext cx="154080" cy="7344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87E4D7E-2907-47AA-9B5A-4998BEDCE53F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6012453" y="4316107"/>
                  <a:ext cx="1627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A4B142C-B8FC-41F9-8782-0D851EE21CC1}"/>
                    </a:ext>
                  </a:extLst>
                </p14:cNvPr>
                <p14:cNvContentPartPr/>
                <p14:nvPr/>
              </p14:nvContentPartPr>
              <p14:xfrm>
                <a:off x="6247893" y="4211347"/>
                <a:ext cx="15120" cy="1036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A4B142C-B8FC-41F9-8782-0D851EE21CC1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6243573" y="4207027"/>
                  <a:ext cx="237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E9DB28AB-99AE-4D34-9AF5-09D353AC12FE}"/>
                    </a:ext>
                  </a:extLst>
                </p14:cNvPr>
                <p14:cNvContentPartPr/>
                <p14:nvPr/>
              </p14:nvContentPartPr>
              <p14:xfrm>
                <a:off x="6278853" y="4302787"/>
                <a:ext cx="141480" cy="939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E9DB28AB-99AE-4D34-9AF5-09D353AC12FE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274533" y="4298467"/>
                  <a:ext cx="15012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87891632-D2A5-4876-942D-B3C094771096}"/>
                    </a:ext>
                  </a:extLst>
                </p14:cNvPr>
                <p14:cNvContentPartPr/>
                <p14:nvPr/>
              </p14:nvContentPartPr>
              <p14:xfrm>
                <a:off x="6439773" y="4270027"/>
                <a:ext cx="135720" cy="10728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87891632-D2A5-4876-942D-B3C094771096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35453" y="4265707"/>
                  <a:ext cx="144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1E4E267-C483-409C-BD06-57711AF7CD7D}"/>
                    </a:ext>
                  </a:extLst>
                </p14:cNvPr>
                <p14:cNvContentPartPr/>
                <p14:nvPr/>
              </p14:nvContentPartPr>
              <p14:xfrm>
                <a:off x="5203893" y="4836667"/>
                <a:ext cx="224640" cy="1929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1E4E267-C483-409C-BD06-57711AF7CD7D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5199573" y="4832347"/>
                  <a:ext cx="2332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BD52A716-EF40-461A-8D85-8FE47B0555EB}"/>
                    </a:ext>
                  </a:extLst>
                </p14:cNvPr>
                <p14:cNvContentPartPr/>
                <p14:nvPr/>
              </p14:nvContentPartPr>
              <p14:xfrm>
                <a:off x="5396853" y="4898947"/>
                <a:ext cx="302760" cy="1051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BD52A716-EF40-461A-8D85-8FE47B0555EB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5392533" y="4894627"/>
                  <a:ext cx="3114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473574D3-07BA-4E4F-BA6E-A950C10A6749}"/>
                    </a:ext>
                  </a:extLst>
                </p14:cNvPr>
                <p14:cNvContentPartPr/>
                <p14:nvPr/>
              </p14:nvContentPartPr>
              <p14:xfrm>
                <a:off x="5711853" y="4818667"/>
                <a:ext cx="104760" cy="1695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473574D3-07BA-4E4F-BA6E-A950C10A674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5707533" y="4814347"/>
                  <a:ext cx="113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7554E8D-BD89-48E1-AAD5-9DF719E9F1CD}"/>
                    </a:ext>
                  </a:extLst>
                </p14:cNvPr>
                <p14:cNvContentPartPr/>
                <p14:nvPr/>
              </p14:nvContentPartPr>
              <p14:xfrm>
                <a:off x="5823453" y="4800307"/>
                <a:ext cx="272160" cy="14184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7554E8D-BD89-48E1-AAD5-9DF719E9F1C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5819133" y="4795987"/>
                  <a:ext cx="280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5B03256-3C47-4F1F-BAEC-202978D55900}"/>
                    </a:ext>
                  </a:extLst>
                </p14:cNvPr>
                <p14:cNvContentPartPr/>
                <p14:nvPr/>
              </p14:nvContentPartPr>
              <p14:xfrm>
                <a:off x="6051333" y="4829467"/>
                <a:ext cx="61560" cy="212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5B03256-3C47-4F1F-BAEC-202978D55900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6047013" y="4825147"/>
                  <a:ext cx="70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022E0D0-4476-47DF-BC69-8B981A9C3691}"/>
                    </a:ext>
                  </a:extLst>
                </p14:cNvPr>
                <p14:cNvContentPartPr/>
                <p14:nvPr/>
              </p14:nvContentPartPr>
              <p14:xfrm>
                <a:off x="6115413" y="4878067"/>
                <a:ext cx="142920" cy="2444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022E0D0-4476-47DF-BC69-8B981A9C3691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6111093" y="4873747"/>
                  <a:ext cx="1515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AF0C36D1-B3B9-4E86-BE19-2666CFC63089}"/>
                    </a:ext>
                  </a:extLst>
                </p14:cNvPr>
                <p14:cNvContentPartPr/>
                <p14:nvPr/>
              </p14:nvContentPartPr>
              <p14:xfrm>
                <a:off x="6417453" y="4891387"/>
                <a:ext cx="124920" cy="2473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AF0C36D1-B3B9-4E86-BE19-2666CFC6308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413133" y="4887067"/>
                  <a:ext cx="1335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9D8622F-ADBE-42AE-A574-1023E871BB30}"/>
                    </a:ext>
                  </a:extLst>
                </p14:cNvPr>
                <p14:cNvContentPartPr/>
                <p14:nvPr/>
              </p14:nvContentPartPr>
              <p14:xfrm>
                <a:off x="6570453" y="4841347"/>
                <a:ext cx="403560" cy="766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9D8622F-ADBE-42AE-A574-1023E871BB30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566133" y="4837027"/>
                  <a:ext cx="412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E305FC0-DE58-47F8-80C8-D2652934A42F}"/>
                    </a:ext>
                  </a:extLst>
                </p14:cNvPr>
                <p14:cNvContentPartPr/>
                <p14:nvPr/>
              </p14:nvContentPartPr>
              <p14:xfrm>
                <a:off x="5255373" y="5275507"/>
                <a:ext cx="109080" cy="2088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E305FC0-DE58-47F8-80C8-D2652934A42F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5251053" y="5271187"/>
                  <a:ext cx="1177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572DA4AC-729C-47BF-90CB-F0312BA93B02}"/>
                    </a:ext>
                  </a:extLst>
                </p14:cNvPr>
                <p14:cNvContentPartPr/>
                <p14:nvPr/>
              </p14:nvContentPartPr>
              <p14:xfrm>
                <a:off x="5367693" y="5278747"/>
                <a:ext cx="117000" cy="727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572DA4AC-729C-47BF-90CB-F0312BA93B02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5363373" y="5274427"/>
                  <a:ext cx="1256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86EB74A-4055-4273-9BE3-236435F5C4A9}"/>
                    </a:ext>
                  </a:extLst>
                </p14:cNvPr>
                <p14:cNvContentPartPr/>
                <p14:nvPr/>
              </p14:nvContentPartPr>
              <p14:xfrm>
                <a:off x="5484333" y="5277667"/>
                <a:ext cx="44640" cy="4968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86EB74A-4055-4273-9BE3-236435F5C4A9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480013" y="5273347"/>
                  <a:ext cx="53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5422FB03-D81C-4F40-AB8E-C020CEA0F37F}"/>
                    </a:ext>
                  </a:extLst>
                </p14:cNvPr>
                <p14:cNvContentPartPr/>
                <p14:nvPr/>
              </p14:nvContentPartPr>
              <p14:xfrm>
                <a:off x="5551293" y="5224027"/>
                <a:ext cx="58320" cy="10044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5422FB03-D81C-4F40-AB8E-C020CEA0F37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546973" y="5219707"/>
                  <a:ext cx="66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09CB651E-7267-41CC-AC4F-B7EC0DC6A482}"/>
                    </a:ext>
                  </a:extLst>
                </p14:cNvPr>
                <p14:cNvContentPartPr/>
                <p14:nvPr/>
              </p14:nvContentPartPr>
              <p14:xfrm>
                <a:off x="5635893" y="5274787"/>
                <a:ext cx="79920" cy="5112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09CB651E-7267-41CC-AC4F-B7EC0DC6A48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631573" y="5270467"/>
                  <a:ext cx="88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668D3BBA-5D12-4039-9068-2A41837EA0E9}"/>
                    </a:ext>
                  </a:extLst>
                </p14:cNvPr>
                <p14:cNvContentPartPr/>
                <p14:nvPr/>
              </p14:nvContentPartPr>
              <p14:xfrm>
                <a:off x="5746053" y="5182627"/>
                <a:ext cx="99360" cy="15444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668D3BBA-5D12-4039-9068-2A41837EA0E9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741733" y="5178307"/>
                  <a:ext cx="108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B44FDF05-46C3-42EC-B9CB-4ABE4F1790AC}"/>
                    </a:ext>
                  </a:extLst>
                </p14:cNvPr>
                <p14:cNvContentPartPr/>
                <p14:nvPr/>
              </p14:nvContentPartPr>
              <p14:xfrm>
                <a:off x="5889333" y="5280547"/>
                <a:ext cx="20880" cy="4176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B44FDF05-46C3-42EC-B9CB-4ABE4F1790AC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885013" y="5276227"/>
                  <a:ext cx="29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E80E0933-198B-432B-9D24-65F361AD55FC}"/>
                    </a:ext>
                  </a:extLst>
                </p14:cNvPr>
                <p14:cNvContentPartPr/>
                <p14:nvPr/>
              </p14:nvContentPartPr>
              <p14:xfrm>
                <a:off x="5942613" y="5136187"/>
                <a:ext cx="114120" cy="186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E80E0933-198B-432B-9D24-65F361AD55FC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5938293" y="5131867"/>
                  <a:ext cx="12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5730EB0-05A2-46D7-B24A-FFB305BB4977}"/>
                    </a:ext>
                  </a:extLst>
                </p14:cNvPr>
                <p14:cNvContentPartPr/>
                <p14:nvPr/>
              </p14:nvContentPartPr>
              <p14:xfrm>
                <a:off x="6102813" y="5172547"/>
                <a:ext cx="232920" cy="30132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5730EB0-05A2-46D7-B24A-FFB305BB4977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098493" y="5168227"/>
                  <a:ext cx="2415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42B5C512-4426-49FA-AD21-A950FEE04AD1}"/>
                    </a:ext>
                  </a:extLst>
                </p14:cNvPr>
                <p14:cNvContentPartPr/>
                <p14:nvPr/>
              </p14:nvContentPartPr>
              <p14:xfrm>
                <a:off x="6492333" y="5299987"/>
                <a:ext cx="35280" cy="125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42B5C512-4426-49FA-AD21-A950FEE04AD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88013" y="5295667"/>
                  <a:ext cx="439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4888C0AE-D1BC-4F90-8534-D25F17F81B7F}"/>
                    </a:ext>
                  </a:extLst>
                </p14:cNvPr>
                <p14:cNvContentPartPr/>
                <p14:nvPr/>
              </p14:nvContentPartPr>
              <p14:xfrm>
                <a:off x="6634893" y="5088667"/>
                <a:ext cx="165960" cy="2811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4888C0AE-D1BC-4F90-8534-D25F17F81B7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30573" y="5084347"/>
                  <a:ext cx="1746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3C3F8D51-BC3E-44EF-98D1-313AAB3041E3}"/>
                    </a:ext>
                  </a:extLst>
                </p14:cNvPr>
                <p14:cNvContentPartPr/>
                <p14:nvPr/>
              </p14:nvContentPartPr>
              <p14:xfrm>
                <a:off x="6661893" y="5090827"/>
                <a:ext cx="46440" cy="828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3C3F8D51-BC3E-44EF-98D1-313AAB3041E3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657573" y="5086507"/>
                  <a:ext cx="55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CD527304-0EC5-4EF2-B711-2457D7B8F39A}"/>
                    </a:ext>
                  </a:extLst>
                </p14:cNvPr>
                <p14:cNvContentPartPr/>
                <p14:nvPr/>
              </p14:nvContentPartPr>
              <p14:xfrm>
                <a:off x="6885093" y="5197387"/>
                <a:ext cx="153720" cy="28728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CD527304-0EC5-4EF2-B711-2457D7B8F39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80773" y="5193067"/>
                  <a:ext cx="1623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2395CEE2-5254-434C-B3B9-90C77FE75EB2}"/>
                    </a:ext>
                  </a:extLst>
                </p14:cNvPr>
                <p14:cNvContentPartPr/>
                <p14:nvPr/>
              </p14:nvContentPartPr>
              <p14:xfrm>
                <a:off x="7096773" y="5179027"/>
                <a:ext cx="267120" cy="975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2395CEE2-5254-434C-B3B9-90C77FE75EB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092453" y="5174707"/>
                  <a:ext cx="2757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88B2530-9582-4E17-A30E-6E011A649D4E}"/>
                    </a:ext>
                  </a:extLst>
                </p14:cNvPr>
                <p14:cNvContentPartPr/>
                <p14:nvPr/>
              </p14:nvContentPartPr>
              <p14:xfrm>
                <a:off x="7507173" y="5041147"/>
                <a:ext cx="218160" cy="2106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88B2530-9582-4E17-A30E-6E011A649D4E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502853" y="5036827"/>
                  <a:ext cx="22680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2C455D6-BFB3-40A2-A5D0-5815806FCCD9}"/>
                    </a:ext>
                  </a:extLst>
                </p14:cNvPr>
                <p14:cNvContentPartPr/>
                <p14:nvPr/>
              </p14:nvContentPartPr>
              <p14:xfrm>
                <a:off x="7748733" y="5086867"/>
                <a:ext cx="490680" cy="25056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2C455D6-BFB3-40A2-A5D0-5815806FCCD9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744413" y="5082547"/>
                  <a:ext cx="499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B03A8CC-443B-4A83-A829-4EADEFDBDD87}"/>
                    </a:ext>
                  </a:extLst>
                </p14:cNvPr>
                <p14:cNvContentPartPr/>
                <p14:nvPr/>
              </p14:nvContentPartPr>
              <p14:xfrm>
                <a:off x="7155093" y="4779427"/>
                <a:ext cx="415080" cy="1072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B03A8CC-443B-4A83-A829-4EADEFDBDD87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150773" y="4775107"/>
                  <a:ext cx="423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F2D3391C-0170-4178-8C2B-2DAB94B370BC}"/>
                    </a:ext>
                  </a:extLst>
                </p14:cNvPr>
                <p14:cNvContentPartPr/>
                <p14:nvPr/>
              </p14:nvContentPartPr>
              <p14:xfrm>
                <a:off x="7548933" y="4705627"/>
                <a:ext cx="37080" cy="428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F2D3391C-0170-4178-8C2B-2DAB94B370BC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544613" y="4701307"/>
                  <a:ext cx="457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8C8F1C1-4863-4481-A83C-DBB4D8AAEB22}"/>
                    </a:ext>
                  </a:extLst>
                </p14:cNvPr>
                <p14:cNvContentPartPr/>
                <p14:nvPr/>
              </p14:nvContentPartPr>
              <p14:xfrm>
                <a:off x="7613373" y="4763947"/>
                <a:ext cx="165240" cy="7920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8C8F1C1-4863-4481-A83C-DBB4D8AAEB22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609053" y="4759627"/>
                  <a:ext cx="173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B983C2B4-2A74-436D-9B80-D0EDEA7EE8AC}"/>
                    </a:ext>
                  </a:extLst>
                </p14:cNvPr>
                <p14:cNvContentPartPr/>
                <p14:nvPr/>
              </p14:nvContentPartPr>
              <p14:xfrm>
                <a:off x="7812093" y="4775827"/>
                <a:ext cx="224280" cy="417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B983C2B4-2A74-436D-9B80-D0EDEA7EE8AC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7807773" y="4771507"/>
                  <a:ext cx="2329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5ABC525B-53E8-4654-8185-149075EB198C}"/>
                    </a:ext>
                  </a:extLst>
                </p14:cNvPr>
                <p14:cNvContentPartPr/>
                <p14:nvPr/>
              </p14:nvContentPartPr>
              <p14:xfrm>
                <a:off x="7962213" y="4675747"/>
                <a:ext cx="31320" cy="360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5ABC525B-53E8-4654-8185-149075EB198C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7957893" y="4671427"/>
                  <a:ext cx="39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B6B635D-CABC-4C04-B8C7-71A5C5708D42}"/>
                    </a:ext>
                  </a:extLst>
                </p14:cNvPr>
                <p14:cNvContentPartPr/>
                <p14:nvPr/>
              </p14:nvContentPartPr>
              <p14:xfrm>
                <a:off x="8045733" y="4704547"/>
                <a:ext cx="19440" cy="7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B6B635D-CABC-4C04-B8C7-71A5C5708D4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041413" y="4700227"/>
                  <a:ext cx="280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91E5CF05-0A0C-4F31-9A77-326036D74621}"/>
                    </a:ext>
                  </a:extLst>
                </p14:cNvPr>
                <p14:cNvContentPartPr/>
                <p14:nvPr/>
              </p14:nvContentPartPr>
              <p14:xfrm>
                <a:off x="8093613" y="4746667"/>
                <a:ext cx="139320" cy="2160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91E5CF05-0A0C-4F31-9A77-326036D7462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089293" y="4742347"/>
                  <a:ext cx="147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71282B9-16C7-4D72-8521-787A4F1600C1}"/>
                    </a:ext>
                  </a:extLst>
                </p14:cNvPr>
                <p14:cNvContentPartPr/>
                <p14:nvPr/>
              </p14:nvContentPartPr>
              <p14:xfrm>
                <a:off x="6328173" y="5112787"/>
                <a:ext cx="99000" cy="1627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71282B9-16C7-4D72-8521-787A4F1600C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323853" y="5108467"/>
                  <a:ext cx="1076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0922532A-1579-4F60-8B22-CC3D372E5AEA}"/>
                    </a:ext>
                  </a:extLst>
                </p14:cNvPr>
                <p14:cNvContentPartPr/>
                <p14:nvPr/>
              </p14:nvContentPartPr>
              <p14:xfrm>
                <a:off x="6338973" y="5249587"/>
                <a:ext cx="111600" cy="2808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0922532A-1579-4F60-8B22-CC3D372E5AEA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334653" y="5245267"/>
                  <a:ext cx="120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BD4256B6-34E4-4783-A312-582FBF18D9E2}"/>
                    </a:ext>
                  </a:extLst>
                </p14:cNvPr>
                <p14:cNvContentPartPr/>
                <p14:nvPr/>
              </p14:nvContentPartPr>
              <p14:xfrm>
                <a:off x="6337533" y="5317627"/>
                <a:ext cx="97560" cy="1108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BD4256B6-34E4-4783-A312-582FBF18D9E2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6333213" y="5313307"/>
                  <a:ext cx="106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FAA6BBC-B6A7-4F5D-AA48-F7DF29B6F37A}"/>
                    </a:ext>
                  </a:extLst>
                </p14:cNvPr>
                <p14:cNvContentPartPr/>
                <p14:nvPr/>
              </p14:nvContentPartPr>
              <p14:xfrm>
                <a:off x="6244293" y="5068867"/>
                <a:ext cx="275400" cy="4255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FAA6BBC-B6A7-4F5D-AA48-F7DF29B6F37A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239973" y="5064547"/>
                  <a:ext cx="2840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0AA4510-CD46-48CD-A370-FADF133564CC}"/>
                    </a:ext>
                  </a:extLst>
                </p14:cNvPr>
                <p14:cNvContentPartPr/>
                <p14:nvPr/>
              </p14:nvContentPartPr>
              <p14:xfrm>
                <a:off x="6312333" y="5556307"/>
                <a:ext cx="5400" cy="1382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0AA4510-CD46-48CD-A370-FADF133564CC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308013" y="5551987"/>
                  <a:ext cx="14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50295B39-EEE8-4F54-8787-5A94DE1E9C9E}"/>
                    </a:ext>
                  </a:extLst>
                </p14:cNvPr>
                <p14:cNvContentPartPr/>
                <p14:nvPr/>
              </p14:nvContentPartPr>
              <p14:xfrm>
                <a:off x="6254013" y="5531107"/>
                <a:ext cx="175680" cy="1540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50295B39-EEE8-4F54-8787-5A94DE1E9C9E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249693" y="5526787"/>
                  <a:ext cx="1843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273948D1-02FF-45C1-A1B8-C5EAC3754E3A}"/>
                    </a:ext>
                  </a:extLst>
                </p14:cNvPr>
                <p14:cNvContentPartPr/>
                <p14:nvPr/>
              </p14:nvContentPartPr>
              <p14:xfrm>
                <a:off x="6183813" y="5610307"/>
                <a:ext cx="54720" cy="853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273948D1-02FF-45C1-A1B8-C5EAC3754E3A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179493" y="5605987"/>
                  <a:ext cx="63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2B2B64E5-E67F-430E-BFAD-56B461D90AC5}"/>
                    </a:ext>
                  </a:extLst>
                </p14:cNvPr>
                <p14:cNvContentPartPr/>
                <p14:nvPr/>
              </p14:nvContentPartPr>
              <p14:xfrm>
                <a:off x="6161853" y="5634067"/>
                <a:ext cx="114840" cy="36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2B2B64E5-E67F-430E-BFAD-56B461D90AC5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157533" y="5629747"/>
                  <a:ext cx="1234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938AD405-D76C-42E8-8F5A-9C93349E0B07}"/>
                    </a:ext>
                  </a:extLst>
                </p14:cNvPr>
                <p14:cNvContentPartPr/>
                <p14:nvPr/>
              </p14:nvContentPartPr>
              <p14:xfrm>
                <a:off x="6428973" y="5538667"/>
                <a:ext cx="86400" cy="1555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938AD405-D76C-42E8-8F5A-9C93349E0B07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424653" y="5534347"/>
                  <a:ext cx="950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6C95223-908A-4BA2-85C3-92A4C0D96AE4}"/>
                    </a:ext>
                  </a:extLst>
                </p14:cNvPr>
                <p14:cNvContentPartPr/>
                <p14:nvPr/>
              </p14:nvContentPartPr>
              <p14:xfrm>
                <a:off x="5369853" y="5893627"/>
                <a:ext cx="204480" cy="13716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6C95223-908A-4BA2-85C3-92A4C0D96AE4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365533" y="5888947"/>
                  <a:ext cx="2131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23D8743-1946-45FF-9E17-B5EE8376413F}"/>
                    </a:ext>
                  </a:extLst>
                </p14:cNvPr>
                <p14:cNvContentPartPr/>
                <p14:nvPr/>
              </p14:nvContentPartPr>
              <p14:xfrm>
                <a:off x="5552373" y="5944387"/>
                <a:ext cx="94680" cy="738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23D8743-1946-45FF-9E17-B5EE8376413F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5548053" y="5940067"/>
                  <a:ext cx="10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8127EFF7-FF37-4076-B45C-961CB32B4040}"/>
                    </a:ext>
                  </a:extLst>
                </p14:cNvPr>
                <p14:cNvContentPartPr/>
                <p14:nvPr/>
              </p14:nvContentPartPr>
              <p14:xfrm>
                <a:off x="5647413" y="5924587"/>
                <a:ext cx="163080" cy="698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8127EFF7-FF37-4076-B45C-961CB32B404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643093" y="5920267"/>
                  <a:ext cx="1717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11308158-87A7-4E83-B557-F71AB458D983}"/>
                    </a:ext>
                  </a:extLst>
                </p14:cNvPr>
                <p14:cNvContentPartPr/>
                <p14:nvPr/>
              </p14:nvContentPartPr>
              <p14:xfrm>
                <a:off x="5808693" y="5901187"/>
                <a:ext cx="101520" cy="1173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11308158-87A7-4E83-B557-F71AB458D983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04373" y="5896867"/>
                  <a:ext cx="11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B5FAD4BF-1390-47D5-A875-CB8C5BCC31FE}"/>
                    </a:ext>
                  </a:extLst>
                </p14:cNvPr>
                <p14:cNvContentPartPr/>
                <p14:nvPr/>
              </p14:nvContentPartPr>
              <p14:xfrm>
                <a:off x="6056373" y="5914507"/>
                <a:ext cx="235800" cy="77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B5FAD4BF-1390-47D5-A875-CB8C5BCC31FE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6052053" y="5910187"/>
                  <a:ext cx="2444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EBD11B42-CFE0-4DF5-BEB1-98E24388CBA8}"/>
                    </a:ext>
                  </a:extLst>
                </p14:cNvPr>
                <p14:cNvContentPartPr/>
                <p14:nvPr/>
              </p14:nvContentPartPr>
              <p14:xfrm>
                <a:off x="6206853" y="5834587"/>
                <a:ext cx="360" cy="36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EBD11B42-CFE0-4DF5-BEB1-98E24388CB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202533" y="58302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1533B767-6774-49A4-B7BF-1A34EE6DBE39}"/>
                    </a:ext>
                  </a:extLst>
                </p14:cNvPr>
                <p14:cNvContentPartPr/>
                <p14:nvPr/>
              </p14:nvContentPartPr>
              <p14:xfrm>
                <a:off x="6514293" y="5857987"/>
                <a:ext cx="360" cy="36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1533B767-6774-49A4-B7BF-1A34EE6DBE3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09973" y="58536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4D5D472-9780-41EC-AEC8-C4B52FD474DE}"/>
                    </a:ext>
                  </a:extLst>
                </p14:cNvPr>
                <p14:cNvContentPartPr/>
                <p14:nvPr/>
              </p14:nvContentPartPr>
              <p14:xfrm>
                <a:off x="6502413" y="5841787"/>
                <a:ext cx="26640" cy="13932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4D5D472-9780-41EC-AEC8-C4B52FD474D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6498093" y="5837467"/>
                  <a:ext cx="352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DD1A8BC9-0E83-4757-8645-70A4E106B7DE}"/>
                    </a:ext>
                  </a:extLst>
                </p14:cNvPr>
                <p14:cNvContentPartPr/>
                <p14:nvPr/>
              </p14:nvContentPartPr>
              <p14:xfrm>
                <a:off x="6463533" y="5810827"/>
                <a:ext cx="199440" cy="1461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DD1A8BC9-0E83-4757-8645-70A4E106B7DE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6459213" y="5806507"/>
                  <a:ext cx="2080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26633D4-4113-4B35-B7AF-3B2E1B648BFE}"/>
                    </a:ext>
                  </a:extLst>
                </p14:cNvPr>
                <p14:cNvContentPartPr/>
                <p14:nvPr/>
              </p14:nvContentPartPr>
              <p14:xfrm>
                <a:off x="6396213" y="5883907"/>
                <a:ext cx="70200" cy="720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26633D4-4113-4B35-B7AF-3B2E1B648BFE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6391893" y="5879587"/>
                  <a:ext cx="788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43BC50F4-96B8-4D2A-AB63-080E8A292733}"/>
                    </a:ext>
                  </a:extLst>
                </p14:cNvPr>
                <p14:cNvContentPartPr/>
                <p14:nvPr/>
              </p14:nvContentPartPr>
              <p14:xfrm>
                <a:off x="6349413" y="5912347"/>
                <a:ext cx="197280" cy="5292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43BC50F4-96B8-4D2A-AB63-080E8A292733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6345093" y="5908027"/>
                  <a:ext cx="205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19FC259C-B01F-4EFE-9FFD-2DACA3A8BC18}"/>
                    </a:ext>
                  </a:extLst>
                </p14:cNvPr>
                <p14:cNvContentPartPr/>
                <p14:nvPr/>
              </p14:nvContentPartPr>
              <p14:xfrm>
                <a:off x="6715533" y="5810827"/>
                <a:ext cx="156960" cy="139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19FC259C-B01F-4EFE-9FFD-2DACA3A8BC18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6711213" y="5806507"/>
                  <a:ext cx="165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8CBFA6B0-1166-473C-BCCF-53B02F18B289}"/>
                    </a:ext>
                  </a:extLst>
                </p14:cNvPr>
                <p14:cNvContentPartPr/>
                <p14:nvPr/>
              </p14:nvContentPartPr>
              <p14:xfrm>
                <a:off x="7019733" y="5922067"/>
                <a:ext cx="17280" cy="842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8CBFA6B0-1166-473C-BCCF-53B02F18B289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7015413" y="5917747"/>
                  <a:ext cx="25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6BCEA348-E0E2-4BAE-8520-71FF2A1FCAD4}"/>
                    </a:ext>
                  </a:extLst>
                </p14:cNvPr>
                <p14:cNvContentPartPr/>
                <p14:nvPr/>
              </p14:nvContentPartPr>
              <p14:xfrm>
                <a:off x="7149333" y="5762227"/>
                <a:ext cx="176400" cy="17496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6BCEA348-E0E2-4BAE-8520-71FF2A1FCAD4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7145013" y="5757907"/>
                  <a:ext cx="185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5D607653-C8AF-4B04-BC14-2E594DB8F4F5}"/>
                    </a:ext>
                  </a:extLst>
                </p14:cNvPr>
                <p14:cNvContentPartPr/>
                <p14:nvPr/>
              </p14:nvContentPartPr>
              <p14:xfrm>
                <a:off x="7310973" y="5812627"/>
                <a:ext cx="121680" cy="849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5D607653-C8AF-4B04-BC14-2E594DB8F4F5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7306653" y="5808307"/>
                  <a:ext cx="130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CE78F7BF-E2B2-44E4-BF96-69C4B601053F}"/>
                    </a:ext>
                  </a:extLst>
                </p14:cNvPr>
                <p14:cNvContentPartPr/>
                <p14:nvPr/>
              </p14:nvContentPartPr>
              <p14:xfrm>
                <a:off x="7650453" y="5653147"/>
                <a:ext cx="291600" cy="13500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CE78F7BF-E2B2-44E4-BF96-69C4B601053F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646133" y="5648827"/>
                  <a:ext cx="300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12030460-EA82-40DB-8B38-1505B7819051}"/>
                    </a:ext>
                  </a:extLst>
                </p14:cNvPr>
                <p14:cNvContentPartPr/>
                <p14:nvPr/>
              </p14:nvContentPartPr>
              <p14:xfrm>
                <a:off x="7695813" y="5802187"/>
                <a:ext cx="293400" cy="169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12030460-EA82-40DB-8B38-1505B7819051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691493" y="5797867"/>
                  <a:ext cx="30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CF695D2-4DAC-4815-8E95-97BCDFCE2E46}"/>
                    </a:ext>
                  </a:extLst>
                </p14:cNvPr>
                <p14:cNvContentPartPr/>
                <p14:nvPr/>
              </p14:nvContentPartPr>
              <p14:xfrm>
                <a:off x="7737213" y="5873467"/>
                <a:ext cx="244800" cy="1958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CF695D2-4DAC-4815-8E95-97BCDFCE2E46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732893" y="5869147"/>
                  <a:ext cx="253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A694FA82-1F17-402C-AAD7-DEAABC5CA11A}"/>
                    </a:ext>
                  </a:extLst>
                </p14:cNvPr>
                <p14:cNvContentPartPr/>
                <p14:nvPr/>
              </p14:nvContentPartPr>
              <p14:xfrm>
                <a:off x="7363173" y="5428147"/>
                <a:ext cx="920520" cy="83304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A694FA82-1F17-402C-AAD7-DEAABC5CA11A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358853" y="5423827"/>
                  <a:ext cx="929160" cy="8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17A214ED-2264-4CD7-A85B-EAE5DDEFDD5A}"/>
                    </a:ext>
                  </a:extLst>
                </p14:cNvPr>
                <p14:cNvContentPartPr/>
                <p14:nvPr/>
              </p14:nvContentPartPr>
              <p14:xfrm>
                <a:off x="6170853" y="5035027"/>
                <a:ext cx="440280" cy="44424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17A214ED-2264-4CD7-A85B-EAE5DDEFDD5A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166533" y="5030347"/>
                  <a:ext cx="448920" cy="45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875237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A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two</a:t>
                </a:r>
                <a:r>
                  <a:rPr lang="de-DE" sz="2400" dirty="0"/>
                  <a:t> possible </a:t>
                </a:r>
                <a:r>
                  <a:rPr lang="de-DE" sz="2400" dirty="0" err="1"/>
                  <a:t>outcomes</a:t>
                </a:r>
                <a:r>
                  <a:rPr lang="de-DE" sz="2400" dirty="0"/>
                  <a:t> (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The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experiment</a:t>
                </a:r>
                <a:r>
                  <a:rPr lang="de-DE" sz="2400" dirty="0"/>
                  <a:t> will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repeated</a:t>
                </a:r>
                <a:r>
                  <a:rPr lang="de-DE" sz="2400" dirty="0"/>
                  <a:t> n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to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</a:t>
                </a:r>
                <a:r>
                  <a:rPr lang="de-DE" sz="2400" dirty="0"/>
                  <a:t> k </a:t>
                </a:r>
                <a:r>
                  <a:rPr lang="de-DE" sz="2400" dirty="0" err="1"/>
                  <a:t>times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successful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 </m:t>
                    </m:r>
                  </m:oMath>
                </a14:m>
                <a:r>
                  <a:rPr lang="de-DE" sz="2400" dirty="0"/>
                  <a:t>k </a:t>
                </a:r>
                <a:r>
                  <a:rPr lang="de-DE" sz="2400" dirty="0" err="1"/>
                  <a:t>repetions</a:t>
                </a: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400" dirty="0"/>
                  <a:t>Every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independent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from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each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other</a:t>
                </a:r>
                <a:r>
                  <a:rPr lang="de-DE" sz="2400" dirty="0"/>
                  <a:t>.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every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repetition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has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p und </a:t>
                </a:r>
                <a:r>
                  <a:rPr lang="de-DE" sz="2400" dirty="0" err="1"/>
                  <a:t>failure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1-p.</a:t>
                </a: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692696"/>
                <a:ext cx="9504206" cy="5976664"/>
              </a:xfrm>
              <a:prstGeom prst="rect">
                <a:avLst/>
              </a:prstGeom>
              <a:blipFill>
                <a:blip r:embed="rId2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81395316-7049-452D-AFC0-BB32982F6FD7}"/>
                  </a:ext>
                </a:extLst>
              </p14:cNvPr>
              <p14:cNvContentPartPr/>
              <p14:nvPr/>
            </p14:nvContentPartPr>
            <p14:xfrm>
              <a:off x="5924613" y="2237467"/>
              <a:ext cx="2208240" cy="1173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81395316-7049-452D-AFC0-BB32982F6F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0293" y="2233147"/>
                <a:ext cx="221688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0D2F766-F316-44DF-8DFF-6016282A3187}"/>
              </a:ext>
            </a:extLst>
          </p:cNvPr>
          <p:cNvGrpSpPr/>
          <p:nvPr/>
        </p:nvGrpSpPr>
        <p:grpSpPr>
          <a:xfrm>
            <a:off x="5272293" y="1469947"/>
            <a:ext cx="5861520" cy="113760"/>
            <a:chOff x="5272293" y="1469947"/>
            <a:chExt cx="586152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419647D6-7665-4CAC-A42D-0B5E682DD7D8}"/>
                    </a:ext>
                  </a:extLst>
                </p14:cNvPr>
                <p14:cNvContentPartPr/>
                <p14:nvPr/>
              </p14:nvContentPartPr>
              <p14:xfrm>
                <a:off x="5272293" y="1469947"/>
                <a:ext cx="2670120" cy="622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419647D6-7665-4CAC-A42D-0B5E682DD7D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67973" y="1465627"/>
                  <a:ext cx="26787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5165BDF-0789-4217-BB24-4DB334C38E3F}"/>
                    </a:ext>
                  </a:extLst>
                </p14:cNvPr>
                <p14:cNvContentPartPr/>
                <p14:nvPr/>
              </p14:nvContentPartPr>
              <p14:xfrm>
                <a:off x="8263533" y="1472107"/>
                <a:ext cx="2825640" cy="1116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5165BDF-0789-4217-BB24-4DB334C38E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259213" y="1467787"/>
                  <a:ext cx="28342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D869FD7-F04C-451B-A14E-43F4A41328D1}"/>
                    </a:ext>
                  </a:extLst>
                </p14:cNvPr>
                <p14:cNvContentPartPr/>
                <p14:nvPr/>
              </p14:nvContentPartPr>
              <p14:xfrm>
                <a:off x="8351373" y="1501267"/>
                <a:ext cx="2782440" cy="81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D869FD7-F04C-451B-A14E-43F4A41328D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47053" y="1496947"/>
                  <a:ext cx="27910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B0D2305-5BA5-4C25-9307-57CCA3966122}"/>
                  </a:ext>
                </a:extLst>
              </p14:cNvPr>
              <p14:cNvContentPartPr/>
              <p14:nvPr/>
            </p14:nvContentPartPr>
            <p14:xfrm>
              <a:off x="5625093" y="2988787"/>
              <a:ext cx="2196000" cy="87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B0D2305-5BA5-4C25-9307-57CCA39661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0773" y="2984467"/>
                <a:ext cx="22046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6FF16D6-4C97-4D54-9F8C-1E0DE7A1705D}"/>
                  </a:ext>
                </a:extLst>
              </p14:cNvPr>
              <p14:cNvContentPartPr/>
              <p14:nvPr/>
            </p14:nvContentPartPr>
            <p14:xfrm>
              <a:off x="8655213" y="2920747"/>
              <a:ext cx="2089440" cy="842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6FF16D6-4C97-4D54-9F8C-1E0DE7A1705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50893" y="2916427"/>
                <a:ext cx="20980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C6E0234-8149-4F12-9A60-8C684769BBD2}"/>
                  </a:ext>
                </a:extLst>
              </p14:cNvPr>
              <p14:cNvContentPartPr/>
              <p14:nvPr/>
            </p14:nvContentPartPr>
            <p14:xfrm>
              <a:off x="4557693" y="3976627"/>
              <a:ext cx="557280" cy="2012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C6E0234-8149-4F12-9A60-8C684769BBD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53373" y="3972307"/>
                <a:ext cx="565920" cy="20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C0F82D7-511B-4118-97E9-9F1EC81498E3}"/>
              </a:ext>
            </a:extLst>
          </p:cNvPr>
          <p:cNvGrpSpPr/>
          <p:nvPr/>
        </p:nvGrpSpPr>
        <p:grpSpPr>
          <a:xfrm>
            <a:off x="5602773" y="4035667"/>
            <a:ext cx="3015720" cy="97920"/>
            <a:chOff x="5602773" y="4035667"/>
            <a:chExt cx="3015720" cy="9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C3D7D9F-9257-45B2-B994-4E1E7BDCA1B6}"/>
                    </a:ext>
                  </a:extLst>
                </p14:cNvPr>
                <p14:cNvContentPartPr/>
                <p14:nvPr/>
              </p14:nvContentPartPr>
              <p14:xfrm>
                <a:off x="5602773" y="4051147"/>
                <a:ext cx="666360" cy="554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C3D7D9F-9257-45B2-B994-4E1E7BDCA1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8453" y="4046827"/>
                  <a:ext cx="67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C94A9CA-1576-4AC3-9E85-66743CDBD03E}"/>
                    </a:ext>
                  </a:extLst>
                </p14:cNvPr>
                <p14:cNvContentPartPr/>
                <p14:nvPr/>
              </p14:nvContentPartPr>
              <p14:xfrm>
                <a:off x="7749453" y="4035667"/>
                <a:ext cx="869040" cy="979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C94A9CA-1576-4AC3-9E85-66743CDBD03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45133" y="4031347"/>
                  <a:ext cx="877680" cy="106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7577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65758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Binomial</a:t>
            </a:r>
            <a:r>
              <a:rPr lang="de-DE" sz="3200" dirty="0"/>
              <a:t> Distribution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Suppose p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„</a:t>
                </a:r>
                <a:r>
                  <a:rPr lang="de-DE" sz="2400" dirty="0" err="1"/>
                  <a:t>success</a:t>
                </a:r>
                <a:r>
                  <a:rPr lang="de-DE" sz="2400" dirty="0"/>
                  <a:t>“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known</a:t>
                </a:r>
                <a:r>
                  <a:rPr lang="de-DE" sz="2400" dirty="0"/>
                  <a:t>, </a:t>
                </a:r>
                <a:r>
                  <a:rPr lang="de-DE" sz="2400" dirty="0" err="1"/>
                  <a:t>define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X =„</a:t>
                </a:r>
                <a:r>
                  <a:rPr lang="de-DE" sz="2400" dirty="0" err="1"/>
                  <a:t>number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of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succes</a:t>
                </a:r>
                <a:r>
                  <a:rPr lang="de-DE" sz="2400" dirty="0"/>
                  <a:t> k“ </a:t>
                </a:r>
                <a:r>
                  <a:rPr lang="de-DE" sz="2400" dirty="0" err="1"/>
                  <a:t>within</a:t>
                </a:r>
                <a:r>
                  <a:rPr lang="de-DE" sz="2400" dirty="0"/>
                  <a:t> n</a:t>
                </a:r>
                <a:r>
                  <a:rPr lang="de-DE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de-DE" sz="2400" dirty="0"/>
                  <a:t> k </a:t>
                </a:r>
                <a:r>
                  <a:rPr lang="de-DE" sz="2400" dirty="0" err="1"/>
                  <a:t>repetitions</a:t>
                </a:r>
                <a:r>
                  <a:rPr lang="de-DE" sz="2400" dirty="0"/>
                  <a:t>. 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→ X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Binomial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distributed</a:t>
                </a:r>
                <a:r>
                  <a:rPr lang="de-DE" sz="2400" dirty="0"/>
                  <a:t>                                    </a:t>
                </a:r>
                <a:r>
                  <a:rPr lang="de-DE" sz="2400" dirty="0" err="1"/>
                  <a:t>with</a:t>
                </a:r>
                <a:endParaRPr lang="de-DE" sz="24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944" y="645399"/>
                <a:ext cx="10841421" cy="5976664"/>
              </a:xfrm>
              <a:prstGeom prst="rect">
                <a:avLst/>
              </a:prstGeom>
              <a:blipFill>
                <a:blip r:embed="rId3"/>
                <a:stretch>
                  <a:fillRect l="-843" t="-816" r="-13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995983" y="1803623"/>
          <a:ext cx="2471738" cy="4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Formel" r:id="rId4" imgW="774360" imgH="203040" progId="Equation.3">
                  <p:embed/>
                </p:oleObj>
              </mc:Choice>
              <mc:Fallback>
                <p:oleObj name="Formel" r:id="rId4" imgW="774360" imgH="20304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983" y="1803623"/>
                        <a:ext cx="2471738" cy="43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5593008" y="3767138"/>
          <a:ext cx="2230438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Formel" r:id="rId6" imgW="698400" imgH="203040" progId="Equation.3">
                  <p:embed/>
                </p:oleObj>
              </mc:Choice>
              <mc:Fallback>
                <p:oleObj name="Formel" r:id="rId6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3008" y="3767138"/>
                        <a:ext cx="2230438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4760912" y="4622378"/>
          <a:ext cx="3849688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4" name="Formel" r:id="rId8" imgW="1206360" imgH="203040" progId="Equation.3">
                  <p:embed/>
                </p:oleObj>
              </mc:Choice>
              <mc:Fallback>
                <p:oleObj name="Formel" r:id="rId8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2" y="4622378"/>
                        <a:ext cx="3849688" cy="541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6BF83685-90BE-4C31-BE47-B80E487054BA}"/>
              </a:ext>
            </a:extLst>
          </p:cNvPr>
          <p:cNvGrpSpPr/>
          <p:nvPr/>
        </p:nvGrpSpPr>
        <p:grpSpPr>
          <a:xfrm>
            <a:off x="6974373" y="2452747"/>
            <a:ext cx="432360" cy="113760"/>
            <a:chOff x="6974373" y="2452747"/>
            <a:chExt cx="432360" cy="11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ED227B3-91D3-4715-8C60-026D8D52FA5D}"/>
                    </a:ext>
                  </a:extLst>
                </p14:cNvPr>
                <p14:cNvContentPartPr/>
                <p14:nvPr/>
              </p14:nvContentPartPr>
              <p14:xfrm>
                <a:off x="6974373" y="2454907"/>
                <a:ext cx="92520" cy="1116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ED227B3-91D3-4715-8C60-026D8D52FA5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70053" y="2450587"/>
                  <a:ext cx="1011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0CA70AF-0394-4D49-8246-2666E6B5A228}"/>
                    </a:ext>
                  </a:extLst>
                </p14:cNvPr>
                <p14:cNvContentPartPr/>
                <p14:nvPr/>
              </p14:nvContentPartPr>
              <p14:xfrm>
                <a:off x="7038453" y="2518267"/>
                <a:ext cx="171000" cy="475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0CA70AF-0394-4D49-8246-2666E6B5A2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34133" y="2513947"/>
                  <a:ext cx="179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076D38E-3678-4A32-A384-437930ACECEE}"/>
                    </a:ext>
                  </a:extLst>
                </p14:cNvPr>
                <p14:cNvContentPartPr/>
                <p14:nvPr/>
              </p14:nvContentPartPr>
              <p14:xfrm>
                <a:off x="7150053" y="2540587"/>
                <a:ext cx="84600" cy="15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076D38E-3678-4A32-A384-437930ACECE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45733" y="2536267"/>
                  <a:ext cx="93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53FD0D8-1541-4319-9429-E12733B57C31}"/>
                    </a:ext>
                  </a:extLst>
                </p14:cNvPr>
                <p14:cNvContentPartPr/>
                <p14:nvPr/>
              </p14:nvContentPartPr>
              <p14:xfrm>
                <a:off x="7274973" y="2452747"/>
                <a:ext cx="131760" cy="964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53FD0D8-1541-4319-9429-E12733B57C3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70653" y="2448427"/>
                  <a:ext cx="14040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8A834A0-DE34-4866-B601-B00401997CB1}"/>
              </a:ext>
            </a:extLst>
          </p:cNvPr>
          <p:cNvGrpSpPr/>
          <p:nvPr/>
        </p:nvGrpSpPr>
        <p:grpSpPr>
          <a:xfrm>
            <a:off x="7956093" y="2300107"/>
            <a:ext cx="567360" cy="166320"/>
            <a:chOff x="7956093" y="2300107"/>
            <a:chExt cx="56736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154B53B-7C70-41EB-8249-6A627627E4A2}"/>
                    </a:ext>
                  </a:extLst>
                </p14:cNvPr>
                <p14:cNvContentPartPr/>
                <p14:nvPr/>
              </p14:nvContentPartPr>
              <p14:xfrm>
                <a:off x="7956093" y="2385067"/>
                <a:ext cx="129600" cy="8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154B53B-7C70-41EB-8249-6A627627E4A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951773" y="2380747"/>
                  <a:ext cx="1382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6090264-0D4E-4A90-9B1C-B05220CCA100}"/>
                    </a:ext>
                  </a:extLst>
                </p14:cNvPr>
                <p14:cNvContentPartPr/>
                <p14:nvPr/>
              </p14:nvContentPartPr>
              <p14:xfrm>
                <a:off x="8183613" y="2388307"/>
                <a:ext cx="118440" cy="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6090264-0D4E-4A90-9B1C-B05220CCA10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179293" y="2383987"/>
                  <a:ext cx="127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7AB620F-D196-497B-96E9-98873CA145C7}"/>
                    </a:ext>
                  </a:extLst>
                </p14:cNvPr>
                <p14:cNvContentPartPr/>
                <p14:nvPr/>
              </p14:nvContentPartPr>
              <p14:xfrm>
                <a:off x="8203053" y="2404507"/>
                <a:ext cx="137880" cy="23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7AB620F-D196-497B-96E9-98873CA145C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198733" y="2400187"/>
                  <a:ext cx="1465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B0962ED-624B-486D-AA7C-B9431AAE29BC}"/>
                    </a:ext>
                  </a:extLst>
                </p14:cNvPr>
                <p14:cNvContentPartPr/>
                <p14:nvPr/>
              </p14:nvContentPartPr>
              <p14:xfrm>
                <a:off x="8350293" y="2300107"/>
                <a:ext cx="173160" cy="1292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B0962ED-624B-486D-AA7C-B9431AAE29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45973" y="2295787"/>
                  <a:ext cx="1818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4E1C8322-1111-4D60-B236-850467666F38}"/>
              </a:ext>
            </a:extLst>
          </p:cNvPr>
          <p:cNvGrpSpPr/>
          <p:nvPr/>
        </p:nvGrpSpPr>
        <p:grpSpPr>
          <a:xfrm>
            <a:off x="8959773" y="1967107"/>
            <a:ext cx="3076200" cy="1847160"/>
            <a:chOff x="8959773" y="1967107"/>
            <a:chExt cx="3076200" cy="18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4C36243-4306-4ACE-B45A-44824AE2498E}"/>
                    </a:ext>
                  </a:extLst>
                </p14:cNvPr>
                <p14:cNvContentPartPr/>
                <p14:nvPr/>
              </p14:nvContentPartPr>
              <p14:xfrm>
                <a:off x="9028173" y="2326747"/>
                <a:ext cx="155160" cy="2397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4C36243-4306-4ACE-B45A-44824AE2498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23853" y="2322427"/>
                  <a:ext cx="1638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CC90BA0-62C6-4BD7-81E2-1386E0C54DF5}"/>
                    </a:ext>
                  </a:extLst>
                </p14:cNvPr>
                <p14:cNvContentPartPr/>
                <p14:nvPr/>
              </p14:nvContentPartPr>
              <p14:xfrm>
                <a:off x="9195213" y="2139547"/>
                <a:ext cx="239040" cy="1188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CC90BA0-62C6-4BD7-81E2-1386E0C54DF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90893" y="2135227"/>
                  <a:ext cx="2476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F61534-0D39-445E-A206-8152036E5846}"/>
                    </a:ext>
                  </a:extLst>
                </p14:cNvPr>
                <p14:cNvContentPartPr/>
                <p14:nvPr/>
              </p14:nvContentPartPr>
              <p14:xfrm>
                <a:off x="9470253" y="2346187"/>
                <a:ext cx="7920" cy="13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F61534-0D39-445E-A206-8152036E58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465933" y="2341867"/>
                  <a:ext cx="165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1C7FB33-28FC-4DAA-8BEE-640A986F2CD7}"/>
                    </a:ext>
                  </a:extLst>
                </p14:cNvPr>
                <p14:cNvContentPartPr/>
                <p14:nvPr/>
              </p14:nvContentPartPr>
              <p14:xfrm>
                <a:off x="9632613" y="2201467"/>
                <a:ext cx="116640" cy="1954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1C7FB33-28FC-4DAA-8BEE-640A986F2C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28293" y="2197147"/>
                  <a:ext cx="125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408BCE-5234-4732-A1A0-04C1C026FFA1}"/>
                    </a:ext>
                  </a:extLst>
                </p14:cNvPr>
                <p14:cNvContentPartPr/>
                <p14:nvPr/>
              </p14:nvContentPartPr>
              <p14:xfrm>
                <a:off x="9831693" y="2279227"/>
                <a:ext cx="90360" cy="3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408BCE-5234-4732-A1A0-04C1C026FFA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827373" y="2274907"/>
                  <a:ext cx="990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24DDD1E-15CE-43AE-9CE2-B00D9F3C7306}"/>
                    </a:ext>
                  </a:extLst>
                </p14:cNvPr>
                <p14:cNvContentPartPr/>
                <p14:nvPr/>
              </p14:nvContentPartPr>
              <p14:xfrm>
                <a:off x="9961293" y="2224867"/>
                <a:ext cx="120600" cy="215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24DDD1E-15CE-43AE-9CE2-B00D9F3C73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956973" y="2220547"/>
                  <a:ext cx="1292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E5D437-3CF8-4FFD-B617-837286A044DC}"/>
                    </a:ext>
                  </a:extLst>
                </p14:cNvPr>
                <p14:cNvContentPartPr/>
                <p14:nvPr/>
              </p14:nvContentPartPr>
              <p14:xfrm>
                <a:off x="9998733" y="2161147"/>
                <a:ext cx="154800" cy="2473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E5D437-3CF8-4FFD-B617-837286A044D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94413" y="2156827"/>
                  <a:ext cx="1634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9B410A8-C75F-4AF8-9423-E1126761D247}"/>
                    </a:ext>
                  </a:extLst>
                </p14:cNvPr>
                <p14:cNvContentPartPr/>
                <p14:nvPr/>
              </p14:nvContentPartPr>
              <p14:xfrm>
                <a:off x="9532533" y="2138467"/>
                <a:ext cx="235080" cy="283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9B410A8-C75F-4AF8-9423-E1126761D2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528213" y="2134147"/>
                  <a:ext cx="24372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E9AFCD6-C32C-46E5-9120-1CFD2777C131}"/>
                    </a:ext>
                  </a:extLst>
                </p14:cNvPr>
                <p14:cNvContentPartPr/>
                <p14:nvPr/>
              </p14:nvContentPartPr>
              <p14:xfrm>
                <a:off x="10140213" y="1967107"/>
                <a:ext cx="117720" cy="112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E9AFCD6-C32C-46E5-9120-1CFD2777C13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135893" y="1962787"/>
                  <a:ext cx="1263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C612164-C74C-4461-B8BD-86019AD9A0E4}"/>
                    </a:ext>
                  </a:extLst>
                </p14:cNvPr>
                <p14:cNvContentPartPr/>
                <p14:nvPr/>
              </p14:nvContentPartPr>
              <p14:xfrm>
                <a:off x="9091893" y="2691067"/>
                <a:ext cx="55800" cy="159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C612164-C74C-4461-B8BD-86019AD9A0E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087573" y="2686747"/>
                  <a:ext cx="644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943E35E-A4FB-4D68-9B8D-2E701C2D18B2}"/>
                    </a:ext>
                  </a:extLst>
                </p14:cNvPr>
                <p14:cNvContentPartPr/>
                <p14:nvPr/>
              </p14:nvContentPartPr>
              <p14:xfrm>
                <a:off x="9080013" y="2853067"/>
                <a:ext cx="150120" cy="48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943E35E-A4FB-4D68-9B8D-2E701C2D18B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075693" y="2848747"/>
                  <a:ext cx="158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1C1C5EF-BB27-4344-9315-94C2EC13709E}"/>
                    </a:ext>
                  </a:extLst>
                </p14:cNvPr>
                <p14:cNvContentPartPr/>
                <p14:nvPr/>
              </p14:nvContentPartPr>
              <p14:xfrm>
                <a:off x="9110253" y="2890867"/>
                <a:ext cx="92520" cy="170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1C1C5EF-BB27-4344-9315-94C2EC13709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5933" y="2886547"/>
                  <a:ext cx="101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21158DF-349A-496D-8AA0-659E6D8CDEA2}"/>
                    </a:ext>
                  </a:extLst>
                </p14:cNvPr>
                <p14:cNvContentPartPr/>
                <p14:nvPr/>
              </p14:nvContentPartPr>
              <p14:xfrm>
                <a:off x="9136533" y="2691427"/>
                <a:ext cx="176400" cy="3672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21158DF-349A-496D-8AA0-659E6D8CDEA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132213" y="2687107"/>
                  <a:ext cx="1850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52EE8C1-7C59-4C3D-A9A5-AA72DF6BB580}"/>
                    </a:ext>
                  </a:extLst>
                </p14:cNvPr>
                <p14:cNvContentPartPr/>
                <p14:nvPr/>
              </p14:nvContentPartPr>
              <p14:xfrm>
                <a:off x="8959773" y="2743627"/>
                <a:ext cx="124200" cy="282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52EE8C1-7C59-4C3D-A9A5-AA72DF6BB58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55453" y="2739307"/>
                  <a:ext cx="1328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5630689-1F72-4636-B621-888534C8E176}"/>
                    </a:ext>
                  </a:extLst>
                </p14:cNvPr>
                <p14:cNvContentPartPr/>
                <p14:nvPr/>
              </p14:nvContentPartPr>
              <p14:xfrm>
                <a:off x="9265413" y="2534467"/>
                <a:ext cx="153720" cy="151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5630689-1F72-4636-B621-888534C8E17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61093" y="2530147"/>
                  <a:ext cx="162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DA68A11-6D14-4BD4-80FD-F418DA852B38}"/>
                    </a:ext>
                  </a:extLst>
                </p14:cNvPr>
                <p14:cNvContentPartPr/>
                <p14:nvPr/>
              </p14:nvContentPartPr>
              <p14:xfrm>
                <a:off x="9532173" y="2815267"/>
                <a:ext cx="360" cy="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DA68A11-6D14-4BD4-80FD-F418DA852B3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527853" y="2810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44A5BD2-993E-48B2-B64C-DB4308F1917F}"/>
                    </a:ext>
                  </a:extLst>
                </p14:cNvPr>
                <p14:cNvContentPartPr/>
                <p14:nvPr/>
              </p14:nvContentPartPr>
              <p14:xfrm>
                <a:off x="9754653" y="2647507"/>
                <a:ext cx="103320" cy="106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44A5BD2-993E-48B2-B64C-DB4308F191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750333" y="2643187"/>
                  <a:ext cx="1119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4703D70-69F1-4D58-9F84-285E297FE18D}"/>
                    </a:ext>
                  </a:extLst>
                </p14:cNvPr>
                <p14:cNvContentPartPr/>
                <p14:nvPr/>
              </p14:nvContentPartPr>
              <p14:xfrm>
                <a:off x="9784173" y="2593507"/>
                <a:ext cx="100440" cy="26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4703D70-69F1-4D58-9F84-285E297FE18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779853" y="2589187"/>
                  <a:ext cx="109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8801440-62E5-4889-B4BC-28EBACF8443D}"/>
                    </a:ext>
                  </a:extLst>
                </p14:cNvPr>
                <p14:cNvContentPartPr/>
                <p14:nvPr/>
              </p14:nvContentPartPr>
              <p14:xfrm>
                <a:off x="9731973" y="2748307"/>
                <a:ext cx="181800" cy="327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8801440-62E5-4889-B4BC-28EBACF8443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727653" y="2743987"/>
                  <a:ext cx="190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32C7397-723C-42A7-8AC9-A71ADFEED1DB}"/>
                    </a:ext>
                  </a:extLst>
                </p14:cNvPr>
                <p14:cNvContentPartPr/>
                <p14:nvPr/>
              </p14:nvContentPartPr>
              <p14:xfrm>
                <a:off x="9763293" y="2813467"/>
                <a:ext cx="113400" cy="120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32C7397-723C-42A7-8AC9-A71ADFEED1D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758973" y="2809147"/>
                  <a:ext cx="1220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3D82274-F348-47DB-AFC8-2588302A202F}"/>
                    </a:ext>
                  </a:extLst>
                </p14:cNvPr>
                <p14:cNvContentPartPr/>
                <p14:nvPr/>
              </p14:nvContentPartPr>
              <p14:xfrm>
                <a:off x="9883173" y="2616547"/>
                <a:ext cx="92880" cy="3218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3D82274-F348-47DB-AFC8-2588302A20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878853" y="2612227"/>
                  <a:ext cx="1015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EA10363-EF1D-49C0-BF18-4F8CD63AD3B2}"/>
                    </a:ext>
                  </a:extLst>
                </p14:cNvPr>
                <p14:cNvContentPartPr/>
                <p14:nvPr/>
              </p14:nvContentPartPr>
              <p14:xfrm>
                <a:off x="9648093" y="2612587"/>
                <a:ext cx="149400" cy="3276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EA10363-EF1D-49C0-BF18-4F8CD63AD3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43773" y="2608267"/>
                  <a:ext cx="158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63AE9D-2772-44F2-80C3-B31AF2F7B262}"/>
                    </a:ext>
                  </a:extLst>
                </p14:cNvPr>
                <p14:cNvContentPartPr/>
                <p14:nvPr/>
              </p14:nvContentPartPr>
              <p14:xfrm>
                <a:off x="9973173" y="2466427"/>
                <a:ext cx="102960" cy="146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63AE9D-2772-44F2-80C3-B31AF2F7B26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68853" y="2462107"/>
                  <a:ext cx="111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83E4C26-1267-4C15-B332-1B80DE2138EF}"/>
                    </a:ext>
                  </a:extLst>
                </p14:cNvPr>
                <p14:cNvContentPartPr/>
                <p14:nvPr/>
              </p14:nvContentPartPr>
              <p14:xfrm>
                <a:off x="9272973" y="3246547"/>
                <a:ext cx="116280" cy="1710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83E4C26-1267-4C15-B332-1B80DE2138E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268653" y="3242227"/>
                  <a:ext cx="124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5803595-9E72-4784-9B9E-00878ABD0703}"/>
                    </a:ext>
                  </a:extLst>
                </p14:cNvPr>
                <p14:cNvContentPartPr/>
                <p14:nvPr/>
              </p14:nvContentPartPr>
              <p14:xfrm>
                <a:off x="9474573" y="3183907"/>
                <a:ext cx="305640" cy="1562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5803595-9E72-4784-9B9E-00878ABD070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470253" y="3179587"/>
                  <a:ext cx="3142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9D8B8D3-2264-4A58-8117-0802F827F72D}"/>
                    </a:ext>
                  </a:extLst>
                </p14:cNvPr>
                <p14:cNvContentPartPr/>
                <p14:nvPr/>
              </p14:nvContentPartPr>
              <p14:xfrm>
                <a:off x="9741333" y="3140707"/>
                <a:ext cx="43200" cy="11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9D8B8D3-2264-4A58-8117-0802F827F72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737013" y="3136387"/>
                  <a:ext cx="51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99A8188-D0A4-41B7-94E8-BBE7E5E5E789}"/>
                    </a:ext>
                  </a:extLst>
                </p14:cNvPr>
                <p14:cNvContentPartPr/>
                <p14:nvPr/>
              </p14:nvContentPartPr>
              <p14:xfrm>
                <a:off x="9816573" y="3103267"/>
                <a:ext cx="154800" cy="896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99A8188-D0A4-41B7-94E8-BBE7E5E5E7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12253" y="3098947"/>
                  <a:ext cx="163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0751D3D0-94CB-43B8-8E78-47B002A8F0D3}"/>
                    </a:ext>
                  </a:extLst>
                </p14:cNvPr>
                <p14:cNvContentPartPr/>
                <p14:nvPr/>
              </p14:nvContentPartPr>
              <p14:xfrm>
                <a:off x="10114653" y="3028747"/>
                <a:ext cx="72720" cy="94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0751D3D0-94CB-43B8-8E78-47B002A8F0D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10333" y="3024427"/>
                  <a:ext cx="81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6702E57-0B04-4BD5-9D8C-E6D636DA0780}"/>
                    </a:ext>
                  </a:extLst>
                </p14:cNvPr>
                <p14:cNvContentPartPr/>
                <p14:nvPr/>
              </p14:nvContentPartPr>
              <p14:xfrm>
                <a:off x="10209333" y="2981587"/>
                <a:ext cx="131400" cy="1137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6702E57-0B04-4BD5-9D8C-E6D636DA078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205013" y="2977267"/>
                  <a:ext cx="140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FF77215-0F47-45FC-9015-E5C2C745D445}"/>
                    </a:ext>
                  </a:extLst>
                </p14:cNvPr>
                <p14:cNvContentPartPr/>
                <p14:nvPr/>
              </p14:nvContentPartPr>
              <p14:xfrm>
                <a:off x="10327053" y="2947387"/>
                <a:ext cx="76680" cy="99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FF77215-0F47-45FC-9015-E5C2C745D44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22733" y="2943067"/>
                  <a:ext cx="85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5BACA9-0D54-4975-BE5E-B2D8C35809AD}"/>
                    </a:ext>
                  </a:extLst>
                </p14:cNvPr>
                <p14:cNvContentPartPr/>
                <p14:nvPr/>
              </p14:nvContentPartPr>
              <p14:xfrm>
                <a:off x="10426053" y="2912467"/>
                <a:ext cx="73080" cy="86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5BACA9-0D54-4975-BE5E-B2D8C35809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21733" y="2908147"/>
                  <a:ext cx="817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D459C23B-AF45-49F0-8E3B-3BD40FCAE607}"/>
                    </a:ext>
                  </a:extLst>
                </p14:cNvPr>
                <p14:cNvContentPartPr/>
                <p14:nvPr/>
              </p14:nvContentPartPr>
              <p14:xfrm>
                <a:off x="10494093" y="2882947"/>
                <a:ext cx="88920" cy="745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D459C23B-AF45-49F0-8E3B-3BD40FCAE60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489773" y="2878627"/>
                  <a:ext cx="975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0736CFE-A6F4-4192-8D0C-4B77F18E3199}"/>
                    </a:ext>
                  </a:extLst>
                </p14:cNvPr>
                <p14:cNvContentPartPr/>
                <p14:nvPr/>
              </p14:nvContentPartPr>
              <p14:xfrm>
                <a:off x="10596333" y="2828947"/>
                <a:ext cx="70200" cy="99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0736CFE-A6F4-4192-8D0C-4B77F18E319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592013" y="2824627"/>
                  <a:ext cx="788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AD39C2A-0A36-45F5-BCB8-6EA3E8ECAA64}"/>
                    </a:ext>
                  </a:extLst>
                </p14:cNvPr>
                <p14:cNvContentPartPr/>
                <p14:nvPr/>
              </p14:nvContentPartPr>
              <p14:xfrm>
                <a:off x="10797573" y="2725987"/>
                <a:ext cx="110520" cy="1072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AD39C2A-0A36-45F5-BCB8-6EA3E8ECAA6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793253" y="2721667"/>
                  <a:ext cx="119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C1E4B06-C974-4634-B93E-748814CAED08}"/>
                    </a:ext>
                  </a:extLst>
                </p14:cNvPr>
                <p14:cNvContentPartPr/>
                <p14:nvPr/>
              </p14:nvContentPartPr>
              <p14:xfrm>
                <a:off x="10900173" y="2689267"/>
                <a:ext cx="167040" cy="106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C1E4B06-C974-4634-B93E-748814CAED0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95853" y="2684947"/>
                  <a:ext cx="1756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04274B3F-AAA8-480B-9406-E9EE6FDF7DE4}"/>
                    </a:ext>
                  </a:extLst>
                </p14:cNvPr>
                <p14:cNvContentPartPr/>
                <p14:nvPr/>
              </p14:nvContentPartPr>
              <p14:xfrm>
                <a:off x="9830613" y="3398827"/>
                <a:ext cx="135360" cy="128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04274B3F-AAA8-480B-9406-E9EE6FDF7D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826293" y="3394507"/>
                  <a:ext cx="144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359F00E-0CB2-4400-8B73-14772F71F27E}"/>
                    </a:ext>
                  </a:extLst>
                </p14:cNvPr>
                <p14:cNvContentPartPr/>
                <p14:nvPr/>
              </p14:nvContentPartPr>
              <p14:xfrm>
                <a:off x="9978933" y="3405667"/>
                <a:ext cx="78480" cy="817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359F00E-0CB2-4400-8B73-14772F71F27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74613" y="3401347"/>
                  <a:ext cx="8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10AA68-D0EB-4319-956A-49815E464FC4}"/>
                    </a:ext>
                  </a:extLst>
                </p14:cNvPr>
                <p14:cNvContentPartPr/>
                <p14:nvPr/>
              </p14:nvContentPartPr>
              <p14:xfrm>
                <a:off x="10067853" y="3349867"/>
                <a:ext cx="66240" cy="2185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10AA68-D0EB-4319-956A-49815E464FC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063533" y="3345547"/>
                  <a:ext cx="748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F327290-99B3-4F75-B321-27C0EACA74DA}"/>
                    </a:ext>
                  </a:extLst>
                </p14:cNvPr>
                <p14:cNvContentPartPr/>
                <p14:nvPr/>
              </p14:nvContentPartPr>
              <p14:xfrm>
                <a:off x="10159293" y="3307027"/>
                <a:ext cx="48600" cy="236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F327290-99B3-4F75-B321-27C0EACA74D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54973" y="3302707"/>
                  <a:ext cx="57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4BC486-FB18-4463-BAF6-9E7A12F238C8}"/>
                    </a:ext>
                  </a:extLst>
                </p14:cNvPr>
                <p14:cNvContentPartPr/>
                <p14:nvPr/>
              </p14:nvContentPartPr>
              <p14:xfrm>
                <a:off x="10269093" y="3237547"/>
                <a:ext cx="165600" cy="106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4BC486-FB18-4463-BAF6-9E7A12F238C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264773" y="3233227"/>
                  <a:ext cx="1742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592BF56-01E3-4E1E-9456-3483FC8E7DF9}"/>
                    </a:ext>
                  </a:extLst>
                </p14:cNvPr>
                <p14:cNvContentPartPr/>
                <p14:nvPr/>
              </p14:nvContentPartPr>
              <p14:xfrm>
                <a:off x="10604253" y="3059347"/>
                <a:ext cx="125640" cy="135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592BF56-01E3-4E1E-9456-3483FC8E7DF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599933" y="3055027"/>
                  <a:ext cx="1342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3B6D452E-F91F-4CEB-8035-11CD5B91A07E}"/>
                    </a:ext>
                  </a:extLst>
                </p14:cNvPr>
                <p14:cNvContentPartPr/>
                <p14:nvPr/>
              </p14:nvContentPartPr>
              <p14:xfrm>
                <a:off x="10854453" y="2968987"/>
                <a:ext cx="247320" cy="148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3B6D452E-F91F-4CEB-8035-11CD5B91A0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0850133" y="2964667"/>
                  <a:ext cx="255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D51E3C8-80FD-4E03-8D4B-70038515630B}"/>
                    </a:ext>
                  </a:extLst>
                </p14:cNvPr>
                <p14:cNvContentPartPr/>
                <p14:nvPr/>
              </p14:nvContentPartPr>
              <p14:xfrm>
                <a:off x="11062173" y="2902387"/>
                <a:ext cx="360" cy="3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D51E3C8-80FD-4E03-8D4B-70038515630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057853" y="2898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ECD0BA0-5713-4F3B-832B-AA7C711FDA7F}"/>
                    </a:ext>
                  </a:extLst>
                </p14:cNvPr>
                <p14:cNvContentPartPr/>
                <p14:nvPr/>
              </p14:nvContentPartPr>
              <p14:xfrm>
                <a:off x="11152533" y="2859547"/>
                <a:ext cx="268560" cy="1076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ECD0BA0-5713-4F3B-832B-AA7C711FDA7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148213" y="2855227"/>
                  <a:ext cx="277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8D4A0146-2A7A-4710-9E1E-31249DD26D6F}"/>
                    </a:ext>
                  </a:extLst>
                </p14:cNvPr>
                <p14:cNvContentPartPr/>
                <p14:nvPr/>
              </p14:nvContentPartPr>
              <p14:xfrm>
                <a:off x="9978573" y="3716347"/>
                <a:ext cx="201960" cy="87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8D4A0146-2A7A-4710-9E1E-31249DD26D6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74253" y="3712027"/>
                  <a:ext cx="2106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491AD05-1A4A-4DA0-99F3-FD1522C73F2A}"/>
                    </a:ext>
                  </a:extLst>
                </p14:cNvPr>
                <p14:cNvContentPartPr/>
                <p14:nvPr/>
              </p14:nvContentPartPr>
              <p14:xfrm>
                <a:off x="10025013" y="3719947"/>
                <a:ext cx="197640" cy="943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491AD05-1A4A-4DA0-99F3-FD1522C73F2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20693" y="3715627"/>
                  <a:ext cx="20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4A1B1C3-CD0A-4BAE-93D9-C4117A21CDBA}"/>
                    </a:ext>
                  </a:extLst>
                </p14:cNvPr>
                <p14:cNvContentPartPr/>
                <p14:nvPr/>
              </p14:nvContentPartPr>
              <p14:xfrm>
                <a:off x="9986493" y="3528787"/>
                <a:ext cx="159120" cy="163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4A1B1C3-CD0A-4BAE-93D9-C4117A21CDB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82173" y="3524467"/>
                  <a:ext cx="167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9A112D0-3378-41A4-A8C7-D063C2105166}"/>
                    </a:ext>
                  </a:extLst>
                </p14:cNvPr>
                <p14:cNvContentPartPr/>
                <p14:nvPr/>
              </p14:nvContentPartPr>
              <p14:xfrm>
                <a:off x="10395093" y="3362827"/>
                <a:ext cx="118440" cy="171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9A112D0-3378-41A4-A8C7-D063C210516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90773" y="3358507"/>
                  <a:ext cx="1270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6367970-1F59-4370-A125-A926D86B0F62}"/>
                    </a:ext>
                  </a:extLst>
                </p14:cNvPr>
                <p14:cNvContentPartPr/>
                <p14:nvPr/>
              </p14:nvContentPartPr>
              <p14:xfrm>
                <a:off x="10452333" y="3582067"/>
                <a:ext cx="197640" cy="94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6367970-1F59-4370-A125-A926D86B0F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448013" y="3577747"/>
                  <a:ext cx="206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27989ED-8B3B-437E-9323-2A39DB6CB5E1}"/>
                    </a:ext>
                  </a:extLst>
                </p14:cNvPr>
                <p14:cNvContentPartPr/>
                <p14:nvPr/>
              </p14:nvContentPartPr>
              <p14:xfrm>
                <a:off x="10547373" y="3343387"/>
                <a:ext cx="150480" cy="3780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27989ED-8B3B-437E-9323-2A39DB6CB5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543053" y="3339067"/>
                  <a:ext cx="15912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1D49FF4-EB3C-4560-9359-192F9508DD0B}"/>
                    </a:ext>
                  </a:extLst>
                </p14:cNvPr>
                <p14:cNvContentPartPr/>
                <p14:nvPr/>
              </p14:nvContentPartPr>
              <p14:xfrm>
                <a:off x="10301853" y="3460747"/>
                <a:ext cx="117360" cy="25884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1D49FF4-EB3C-4560-9359-192F9508DD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97533" y="3456427"/>
                  <a:ext cx="1260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0033545-B823-44F8-A2CC-CA8E8955A4F7}"/>
                    </a:ext>
                  </a:extLst>
                </p14:cNvPr>
                <p14:cNvContentPartPr/>
                <p14:nvPr/>
              </p14:nvContentPartPr>
              <p14:xfrm>
                <a:off x="10739973" y="3416827"/>
                <a:ext cx="175680" cy="741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0033545-B823-44F8-A2CC-CA8E8955A4F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735653" y="3412507"/>
                  <a:ext cx="184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29AAF9F-247C-48F7-ADF3-35575EF1729B}"/>
                    </a:ext>
                  </a:extLst>
                </p14:cNvPr>
                <p14:cNvContentPartPr/>
                <p14:nvPr/>
              </p14:nvContentPartPr>
              <p14:xfrm>
                <a:off x="10787493" y="3442747"/>
                <a:ext cx="192240" cy="79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29AAF9F-247C-48F7-ADF3-35575EF1729B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83173" y="3438427"/>
                  <a:ext cx="200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F671E0A8-70B8-449B-8332-525572C9F357}"/>
                    </a:ext>
                  </a:extLst>
                </p14:cNvPr>
                <p14:cNvContentPartPr/>
                <p14:nvPr/>
              </p14:nvContentPartPr>
              <p14:xfrm>
                <a:off x="11038773" y="3112627"/>
                <a:ext cx="132840" cy="164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F671E0A8-70B8-449B-8332-525572C9F35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034453" y="3108307"/>
                  <a:ext cx="1414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A109FAC-06E2-44CB-AC9E-8AF8E37CD840}"/>
                    </a:ext>
                  </a:extLst>
                </p14:cNvPr>
                <p14:cNvContentPartPr/>
                <p14:nvPr/>
              </p14:nvContentPartPr>
              <p14:xfrm>
                <a:off x="11224533" y="3023347"/>
                <a:ext cx="28800" cy="1044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A109FAC-06E2-44CB-AC9E-8AF8E37CD84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220213" y="3019027"/>
                  <a:ext cx="374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E840166A-2D55-4110-A22B-05E2655B96A1}"/>
                    </a:ext>
                  </a:extLst>
                </p14:cNvPr>
                <p14:cNvContentPartPr/>
                <p14:nvPr/>
              </p14:nvContentPartPr>
              <p14:xfrm>
                <a:off x="11268093" y="3178507"/>
                <a:ext cx="23760" cy="97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E840166A-2D55-4110-A22B-05E2655B96A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63773" y="3174187"/>
                  <a:ext cx="324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AC92954-E9B2-420B-93D1-6F037B4312DC}"/>
                    </a:ext>
                  </a:extLst>
                </p14:cNvPr>
                <p14:cNvContentPartPr/>
                <p14:nvPr/>
              </p14:nvContentPartPr>
              <p14:xfrm>
                <a:off x="10981893" y="3097507"/>
                <a:ext cx="592920" cy="28944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AC92954-E9B2-420B-93D1-6F037B4312D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977573" y="3093187"/>
                  <a:ext cx="6015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7874727-08FA-43A2-A254-50A7106B26D9}"/>
                    </a:ext>
                  </a:extLst>
                </p14:cNvPr>
                <p14:cNvContentPartPr/>
                <p14:nvPr/>
              </p14:nvContentPartPr>
              <p14:xfrm>
                <a:off x="11009973" y="3486307"/>
                <a:ext cx="145800" cy="1396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7874727-08FA-43A2-A254-50A7106B26D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005653" y="3481987"/>
                  <a:ext cx="1544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CD2DCAA-D967-4959-843C-89520CDADF55}"/>
                    </a:ext>
                  </a:extLst>
                </p14:cNvPr>
                <p14:cNvContentPartPr/>
                <p14:nvPr/>
              </p14:nvContentPartPr>
              <p14:xfrm>
                <a:off x="11144973" y="3394147"/>
                <a:ext cx="12600" cy="633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CD2DCAA-D967-4959-843C-89520CDADF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140653" y="3389827"/>
                  <a:ext cx="212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83D6320-9722-45CE-9C31-D73E73C84B16}"/>
                    </a:ext>
                  </a:extLst>
                </p14:cNvPr>
                <p14:cNvContentPartPr/>
                <p14:nvPr/>
              </p14:nvContentPartPr>
              <p14:xfrm>
                <a:off x="11176653" y="3536347"/>
                <a:ext cx="11520" cy="16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83D6320-9722-45CE-9C31-D73E73C84B1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172333" y="3532027"/>
                  <a:ext cx="20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26F8956-39F0-498C-B806-EB9E32DA32E8}"/>
                    </a:ext>
                  </a:extLst>
                </p14:cNvPr>
                <p14:cNvContentPartPr/>
                <p14:nvPr/>
              </p14:nvContentPartPr>
              <p14:xfrm>
                <a:off x="11268813" y="3283627"/>
                <a:ext cx="108360" cy="2487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26F8956-39F0-498C-B806-EB9E32DA32E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64493" y="3279307"/>
                  <a:ext cx="117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B7BB2B49-CCC6-4F6D-8F97-8DB72712CB8B}"/>
                    </a:ext>
                  </a:extLst>
                </p14:cNvPr>
                <p14:cNvContentPartPr/>
                <p14:nvPr/>
              </p14:nvContentPartPr>
              <p14:xfrm>
                <a:off x="11342613" y="3278227"/>
                <a:ext cx="93240" cy="1674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B7BB2B49-CCC6-4F6D-8F97-8DB72712CB8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338293" y="3273907"/>
                  <a:ext cx="101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2C307B2-1DB2-4BAF-BCE7-4A2B7337E93D}"/>
                    </a:ext>
                  </a:extLst>
                </p14:cNvPr>
                <p14:cNvContentPartPr/>
                <p14:nvPr/>
              </p14:nvContentPartPr>
              <p14:xfrm>
                <a:off x="11467533" y="3311347"/>
                <a:ext cx="30960" cy="20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2C307B2-1DB2-4BAF-BCE7-4A2B7337E93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63213" y="3307027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9536B41-C952-47C2-914A-163A7950092A}"/>
                    </a:ext>
                  </a:extLst>
                </p14:cNvPr>
                <p14:cNvContentPartPr/>
                <p14:nvPr/>
              </p14:nvContentPartPr>
              <p14:xfrm>
                <a:off x="11537733" y="3184627"/>
                <a:ext cx="61920" cy="1526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9536B41-C952-47C2-914A-163A7950092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33413" y="3180307"/>
                  <a:ext cx="705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7D82CF6-063D-4A12-8553-0F48A0ACB4BB}"/>
                    </a:ext>
                  </a:extLst>
                </p14:cNvPr>
                <p14:cNvContentPartPr/>
                <p14:nvPr/>
              </p14:nvContentPartPr>
              <p14:xfrm>
                <a:off x="11510733" y="3200467"/>
                <a:ext cx="128880" cy="119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7D82CF6-063D-4A12-8553-0F48A0ACB4B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506413" y="3196147"/>
                  <a:ext cx="1375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6A3493-A47E-4053-A067-9AF183930129}"/>
                    </a:ext>
                  </a:extLst>
                </p14:cNvPr>
                <p14:cNvContentPartPr/>
                <p14:nvPr/>
              </p14:nvContentPartPr>
              <p14:xfrm>
                <a:off x="11586333" y="3132427"/>
                <a:ext cx="57960" cy="212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6A3493-A47E-4053-A067-9AF18393012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582013" y="3128107"/>
                  <a:ext cx="666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A57FE6F-DD4A-455B-9DCD-A223AD288E54}"/>
                    </a:ext>
                  </a:extLst>
                </p14:cNvPr>
                <p14:cNvContentPartPr/>
                <p14:nvPr/>
              </p14:nvContentPartPr>
              <p14:xfrm>
                <a:off x="11682093" y="3049987"/>
                <a:ext cx="21600" cy="1069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A57FE6F-DD4A-455B-9DCD-A223AD288E5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677773" y="3045667"/>
                  <a:ext cx="30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36C3AF0-D5F2-4BEF-A851-C2D4436E0101}"/>
                    </a:ext>
                  </a:extLst>
                </p14:cNvPr>
                <p14:cNvContentPartPr/>
                <p14:nvPr/>
              </p14:nvContentPartPr>
              <p14:xfrm>
                <a:off x="11713413" y="3197947"/>
                <a:ext cx="15120" cy="31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36C3AF0-D5F2-4BEF-A851-C2D4436E010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709093" y="3193627"/>
                  <a:ext cx="2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3EAAB2D-8A49-42A6-8F24-BE4A650A59E4}"/>
                    </a:ext>
                  </a:extLst>
                </p14:cNvPr>
                <p14:cNvContentPartPr/>
                <p14:nvPr/>
              </p14:nvContentPartPr>
              <p14:xfrm>
                <a:off x="11746893" y="2939467"/>
                <a:ext cx="130680" cy="964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3EAAB2D-8A49-42A6-8F24-BE4A650A59E4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42573" y="2935147"/>
                  <a:ext cx="1393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56C55F1-5518-454F-88D1-E1D2DE039D0F}"/>
                    </a:ext>
                  </a:extLst>
                </p14:cNvPr>
                <p14:cNvContentPartPr/>
                <p14:nvPr/>
              </p14:nvContentPartPr>
              <p14:xfrm>
                <a:off x="11873253" y="2761987"/>
                <a:ext cx="162720" cy="230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56C55F1-5518-454F-88D1-E1D2DE039D0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868933" y="2757667"/>
                  <a:ext cx="17136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F9DC6334-6DF7-474B-A5FE-2BF581BA1F91}"/>
              </a:ext>
            </a:extLst>
          </p:cNvPr>
          <p:cNvGrpSpPr/>
          <p:nvPr/>
        </p:nvGrpSpPr>
        <p:grpSpPr>
          <a:xfrm>
            <a:off x="4492533" y="2222707"/>
            <a:ext cx="2191320" cy="662760"/>
            <a:chOff x="4492533" y="2222707"/>
            <a:chExt cx="2191320" cy="66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7855876-A3B1-47FF-85E6-283BB8E3A8AE}"/>
                    </a:ext>
                  </a:extLst>
                </p14:cNvPr>
                <p14:cNvContentPartPr/>
                <p14:nvPr/>
              </p14:nvContentPartPr>
              <p14:xfrm>
                <a:off x="5946933" y="2629147"/>
                <a:ext cx="525240" cy="208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7855876-A3B1-47FF-85E6-283BB8E3A8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942613" y="2624827"/>
                  <a:ext cx="5338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BD053B2-B6D4-4C07-83CD-7256617382A1}"/>
                    </a:ext>
                  </a:extLst>
                </p14:cNvPr>
                <p14:cNvContentPartPr/>
                <p14:nvPr/>
              </p14:nvContentPartPr>
              <p14:xfrm>
                <a:off x="6377133" y="2615107"/>
                <a:ext cx="180720" cy="270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BD053B2-B6D4-4C07-83CD-7256617382A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372813" y="2610787"/>
                  <a:ext cx="1893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E3C487A-5004-4A51-8D73-4A37DF51C656}"/>
                    </a:ext>
                  </a:extLst>
                </p14:cNvPr>
                <p14:cNvContentPartPr/>
                <p14:nvPr/>
              </p14:nvContentPartPr>
              <p14:xfrm>
                <a:off x="4492533" y="2354107"/>
                <a:ext cx="182880" cy="95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E3C487A-5004-4A51-8D73-4A37DF51C65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488213" y="2349787"/>
                  <a:ext cx="191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FC3FD86-B530-401C-809B-5095E918EC45}"/>
                    </a:ext>
                  </a:extLst>
                </p14:cNvPr>
                <p14:cNvContentPartPr/>
                <p14:nvPr/>
              </p14:nvContentPartPr>
              <p14:xfrm>
                <a:off x="4695573" y="2341867"/>
                <a:ext cx="391680" cy="8748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FC3FD86-B530-401C-809B-5095E918EC4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91253" y="2337547"/>
                  <a:ext cx="400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74C077-BABC-4DF1-875D-894B99FC3C5B}"/>
                    </a:ext>
                  </a:extLst>
                </p14:cNvPr>
                <p14:cNvContentPartPr/>
                <p14:nvPr/>
              </p14:nvContentPartPr>
              <p14:xfrm>
                <a:off x="5114253" y="2311987"/>
                <a:ext cx="380520" cy="86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74C077-BABC-4DF1-875D-894B99FC3C5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109933" y="2307667"/>
                  <a:ext cx="389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9229BD7-9258-482F-9BBC-2327AAA6346F}"/>
                    </a:ext>
                  </a:extLst>
                </p14:cNvPr>
                <p14:cNvContentPartPr/>
                <p14:nvPr/>
              </p14:nvContentPartPr>
              <p14:xfrm>
                <a:off x="5620053" y="2251867"/>
                <a:ext cx="131760" cy="11808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9229BD7-9258-482F-9BBC-2327AAA634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15733" y="2247547"/>
                  <a:ext cx="14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011F754-BE4D-474B-8471-2047E018D81F}"/>
                    </a:ext>
                  </a:extLst>
                </p14:cNvPr>
                <p14:cNvContentPartPr/>
                <p14:nvPr/>
              </p14:nvContentPartPr>
              <p14:xfrm>
                <a:off x="5717973" y="2313787"/>
                <a:ext cx="69480" cy="457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011F754-BE4D-474B-8471-2047E018D81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13653" y="2309467"/>
                  <a:ext cx="781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69B1E5C1-895E-4BAC-BA40-45067884225F}"/>
                    </a:ext>
                  </a:extLst>
                </p14:cNvPr>
                <p14:cNvContentPartPr/>
                <p14:nvPr/>
              </p14:nvContentPartPr>
              <p14:xfrm>
                <a:off x="5831373" y="2272387"/>
                <a:ext cx="124920" cy="540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69B1E5C1-895E-4BAC-BA40-4506788422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27053" y="2268067"/>
                  <a:ext cx="133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989154D-D917-4F4E-AFC4-D4AE191566D1}"/>
                    </a:ext>
                  </a:extLst>
                </p14:cNvPr>
                <p14:cNvContentPartPr/>
                <p14:nvPr/>
              </p14:nvContentPartPr>
              <p14:xfrm>
                <a:off x="6013533" y="2241787"/>
                <a:ext cx="100080" cy="111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989154D-D917-4F4E-AFC4-D4AE191566D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9213" y="2237467"/>
                  <a:ext cx="108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646F982-26B5-442A-BAE2-D23875C4DE7C}"/>
                    </a:ext>
                  </a:extLst>
                </p14:cNvPr>
                <p14:cNvContentPartPr/>
                <p14:nvPr/>
              </p14:nvContentPartPr>
              <p14:xfrm>
                <a:off x="6146013" y="2246467"/>
                <a:ext cx="109440" cy="867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646F982-26B5-442A-BAE2-D23875C4DE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141693" y="2242147"/>
                  <a:ext cx="1180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017D0CD-4F60-4629-BD8B-8B62B101F999}"/>
                    </a:ext>
                  </a:extLst>
                </p14:cNvPr>
                <p14:cNvContentPartPr/>
                <p14:nvPr/>
              </p14:nvContentPartPr>
              <p14:xfrm>
                <a:off x="6261213" y="2263387"/>
                <a:ext cx="114480" cy="41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017D0CD-4F60-4629-BD8B-8B62B101F9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256893" y="2259067"/>
                  <a:ext cx="123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A32072-242E-41EA-957E-0773DFC6B85D}"/>
                    </a:ext>
                  </a:extLst>
                </p14:cNvPr>
                <p14:cNvContentPartPr/>
                <p14:nvPr/>
              </p14:nvContentPartPr>
              <p14:xfrm>
                <a:off x="6378573" y="2260507"/>
                <a:ext cx="72000" cy="676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A32072-242E-41EA-957E-0773DFC6B85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74253" y="2256187"/>
                  <a:ext cx="80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D347CA5-AB59-45C0-8099-E80E8D13CB20}"/>
                    </a:ext>
                  </a:extLst>
                </p14:cNvPr>
                <p14:cNvContentPartPr/>
                <p14:nvPr/>
              </p14:nvContentPartPr>
              <p14:xfrm>
                <a:off x="6475773" y="2245027"/>
                <a:ext cx="73080" cy="806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D347CA5-AB59-45C0-8099-E80E8D13CB2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471453" y="2240707"/>
                  <a:ext cx="817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EDEBCAD4-938B-479E-AB3F-C5F98F854649}"/>
                    </a:ext>
                  </a:extLst>
                </p14:cNvPr>
                <p14:cNvContentPartPr/>
                <p14:nvPr/>
              </p14:nvContentPartPr>
              <p14:xfrm>
                <a:off x="6521133" y="2222707"/>
                <a:ext cx="114120" cy="114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EDEBCAD4-938B-479E-AB3F-C5F98F85464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6516813" y="2218387"/>
                  <a:ext cx="1227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34CE900-DB57-4ACB-8C10-98F7373ACB24}"/>
                    </a:ext>
                  </a:extLst>
                </p14:cNvPr>
                <p14:cNvContentPartPr/>
                <p14:nvPr/>
              </p14:nvContentPartPr>
              <p14:xfrm>
                <a:off x="5535093" y="2494507"/>
                <a:ext cx="157680" cy="900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34CE900-DB57-4ACB-8C10-98F7373ACB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30773" y="2490187"/>
                  <a:ext cx="1663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D6D1E9B-D147-4D60-B212-74A9950FE560}"/>
                    </a:ext>
                  </a:extLst>
                </p14:cNvPr>
                <p14:cNvContentPartPr/>
                <p14:nvPr/>
              </p14:nvContentPartPr>
              <p14:xfrm>
                <a:off x="5707533" y="2486227"/>
                <a:ext cx="93600" cy="77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D6D1E9B-D147-4D60-B212-74A9950FE56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03213" y="2481907"/>
                  <a:ext cx="1022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3B00913-AE8E-4102-825D-EE5ACD96B17A}"/>
                    </a:ext>
                  </a:extLst>
                </p14:cNvPr>
                <p14:cNvContentPartPr/>
                <p14:nvPr/>
              </p14:nvContentPartPr>
              <p14:xfrm>
                <a:off x="5550573" y="2479387"/>
                <a:ext cx="172440" cy="1220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3B00913-AE8E-4102-825D-EE5ACD96B1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46253" y="2475067"/>
                  <a:ext cx="181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DAF67737-6E88-4F3B-86A1-82643D1ACE38}"/>
                    </a:ext>
                  </a:extLst>
                </p14:cNvPr>
                <p14:cNvContentPartPr/>
                <p14:nvPr/>
              </p14:nvContentPartPr>
              <p14:xfrm>
                <a:off x="5716173" y="2484067"/>
                <a:ext cx="307800" cy="99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DAF67737-6E88-4F3B-86A1-82643D1ACE38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711853" y="2479747"/>
                  <a:ext cx="316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6F75DD1-6245-4AB6-AF30-DFF3B782C521}"/>
                    </a:ext>
                  </a:extLst>
                </p14:cNvPr>
                <p14:cNvContentPartPr/>
                <p14:nvPr/>
              </p14:nvContentPartPr>
              <p14:xfrm>
                <a:off x="6053853" y="2420347"/>
                <a:ext cx="108360" cy="1155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6F75DD1-6245-4AB6-AF30-DFF3B782C52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049533" y="2416027"/>
                  <a:ext cx="1170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70A0CEB0-7C26-40C1-90FE-60429C1D9134}"/>
                    </a:ext>
                  </a:extLst>
                </p14:cNvPr>
                <p14:cNvContentPartPr/>
                <p14:nvPr/>
              </p14:nvContentPartPr>
              <p14:xfrm>
                <a:off x="6161133" y="2469307"/>
                <a:ext cx="99000" cy="774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70A0CEB0-7C26-40C1-90FE-60429C1D913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56813" y="2464987"/>
                  <a:ext cx="1076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6981185-DBBE-4B3B-BF45-37CE329BE48F}"/>
                    </a:ext>
                  </a:extLst>
                </p14:cNvPr>
                <p14:cNvContentPartPr/>
                <p14:nvPr/>
              </p14:nvContentPartPr>
              <p14:xfrm>
                <a:off x="6242853" y="2449867"/>
                <a:ext cx="144720" cy="173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6981185-DBBE-4B3B-BF45-37CE329BE48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38533" y="2445547"/>
                  <a:ext cx="1533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8D934D4-03F0-4A32-912A-3147E07B560E}"/>
                    </a:ext>
                  </a:extLst>
                </p14:cNvPr>
                <p14:cNvContentPartPr/>
                <p14:nvPr/>
              </p14:nvContentPartPr>
              <p14:xfrm>
                <a:off x="6351933" y="2448427"/>
                <a:ext cx="140400" cy="1630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8D934D4-03F0-4A32-912A-3147E07B560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347613" y="2444107"/>
                  <a:ext cx="1490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221BCA2-7A29-48DA-8157-8FC9D35B79F8}"/>
                    </a:ext>
                  </a:extLst>
                </p14:cNvPr>
                <p14:cNvContentPartPr/>
                <p14:nvPr/>
              </p14:nvContentPartPr>
              <p14:xfrm>
                <a:off x="6528693" y="2452747"/>
                <a:ext cx="155160" cy="882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221BCA2-7A29-48DA-8157-8FC9D35B79F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524373" y="2448427"/>
                  <a:ext cx="163800" cy="96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1545B541-485C-4980-987A-053B25A68024}"/>
                  </a:ext>
                </a:extLst>
              </p14:cNvPr>
              <p14:cNvContentPartPr/>
              <p14:nvPr/>
            </p14:nvContentPartPr>
            <p14:xfrm>
              <a:off x="4453653" y="3484507"/>
              <a:ext cx="3933720" cy="1108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1545B541-485C-4980-987A-053B25A68024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4449333" y="3480187"/>
                <a:ext cx="394236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3A42CC68-6574-45C4-BD81-A75DD32D0356}"/>
                  </a:ext>
                </a:extLst>
              </p14:cNvPr>
              <p14:cNvContentPartPr/>
              <p14:nvPr/>
            </p14:nvContentPartPr>
            <p14:xfrm>
              <a:off x="6570453" y="5174347"/>
              <a:ext cx="2045880" cy="4428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3A42CC68-6574-45C4-BD81-A75DD32D0356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6566133" y="5170027"/>
                <a:ext cx="205452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FBFCF1D4-454B-4530-9607-3EF2B869E94D}"/>
              </a:ext>
            </a:extLst>
          </p:cNvPr>
          <p:cNvGrpSpPr/>
          <p:nvPr/>
        </p:nvGrpSpPr>
        <p:grpSpPr>
          <a:xfrm>
            <a:off x="3509733" y="3643267"/>
            <a:ext cx="5130000" cy="1955160"/>
            <a:chOff x="3509733" y="3643267"/>
            <a:chExt cx="5130000" cy="195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5DB14CD-C24F-4F2D-A4E1-F7C060B6EF6E}"/>
                    </a:ext>
                  </a:extLst>
                </p14:cNvPr>
                <p14:cNvContentPartPr/>
                <p14:nvPr/>
              </p14:nvContentPartPr>
              <p14:xfrm>
                <a:off x="3557973" y="3869347"/>
                <a:ext cx="13680" cy="205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5DB14CD-C24F-4F2D-A4E1-F7C060B6EF6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553653" y="3865027"/>
                  <a:ext cx="22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9A9DF229-AD60-4FDE-8861-062A6342C491}"/>
                    </a:ext>
                  </a:extLst>
                </p14:cNvPr>
                <p14:cNvContentPartPr/>
                <p14:nvPr/>
              </p14:nvContentPartPr>
              <p14:xfrm>
                <a:off x="3509733" y="3879067"/>
                <a:ext cx="222120" cy="92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9A9DF229-AD60-4FDE-8861-062A6342C4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05413" y="3874747"/>
                  <a:ext cx="2307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6A147978-EB5B-492C-B224-E903925A0B5B}"/>
                    </a:ext>
                  </a:extLst>
                </p14:cNvPr>
                <p14:cNvContentPartPr/>
                <p14:nvPr/>
              </p14:nvContentPartPr>
              <p14:xfrm>
                <a:off x="3511893" y="4072387"/>
                <a:ext cx="267480" cy="38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6A147978-EB5B-492C-B224-E903925A0B5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07573" y="4068067"/>
                  <a:ext cx="276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C9996F-327E-4797-8AD4-EC5B8DC44781}"/>
                    </a:ext>
                  </a:extLst>
                </p14:cNvPr>
                <p14:cNvContentPartPr/>
                <p14:nvPr/>
              </p14:nvContentPartPr>
              <p14:xfrm>
                <a:off x="3806733" y="3797347"/>
                <a:ext cx="145080" cy="321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C9996F-327E-4797-8AD4-EC5B8DC4478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802413" y="3793027"/>
                  <a:ext cx="153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3ED4772-0D41-4ABA-96F2-DE8263383764}"/>
                    </a:ext>
                  </a:extLst>
                </p14:cNvPr>
                <p14:cNvContentPartPr/>
                <p14:nvPr/>
              </p14:nvContentPartPr>
              <p14:xfrm>
                <a:off x="3942453" y="3856387"/>
                <a:ext cx="169560" cy="227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3ED4772-0D41-4ABA-96F2-DE826338376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938133" y="3852067"/>
                  <a:ext cx="1782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48E6B970-B2A5-4CBA-890B-1E5B5DEFFF66}"/>
                    </a:ext>
                  </a:extLst>
                </p14:cNvPr>
                <p14:cNvContentPartPr/>
                <p14:nvPr/>
              </p14:nvContentPartPr>
              <p14:xfrm>
                <a:off x="3969813" y="3814267"/>
                <a:ext cx="224640" cy="2401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48E6B970-B2A5-4CBA-890B-1E5B5DEFFF6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5493" y="3809947"/>
                  <a:ext cx="2332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7B557442-45A1-472D-BC11-857798B7983E}"/>
                    </a:ext>
                  </a:extLst>
                </p14:cNvPr>
                <p14:cNvContentPartPr/>
                <p14:nvPr/>
              </p14:nvContentPartPr>
              <p14:xfrm>
                <a:off x="4252413" y="3901027"/>
                <a:ext cx="155520" cy="864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7B557442-45A1-472D-BC11-857798B7983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48093" y="3896707"/>
                  <a:ext cx="164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EA52605-8CD6-45EF-AD32-141B4F329227}"/>
                    </a:ext>
                  </a:extLst>
                </p14:cNvPr>
                <p14:cNvContentPartPr/>
                <p14:nvPr/>
              </p14:nvContentPartPr>
              <p14:xfrm>
                <a:off x="4494693" y="3803107"/>
                <a:ext cx="250200" cy="16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EA52605-8CD6-45EF-AD32-141B4F32922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490373" y="3798787"/>
                  <a:ext cx="258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5CDE92B-4620-4121-B0B4-04E4D2BB2273}"/>
                    </a:ext>
                  </a:extLst>
                </p14:cNvPr>
                <p14:cNvContentPartPr/>
                <p14:nvPr/>
              </p14:nvContentPartPr>
              <p14:xfrm>
                <a:off x="4459413" y="3845227"/>
                <a:ext cx="277200" cy="175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5CDE92B-4620-4121-B0B4-04E4D2BB227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55093" y="3840907"/>
                  <a:ext cx="2858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E14765F-D5F7-448D-8B82-180BAAC72993}"/>
                    </a:ext>
                  </a:extLst>
                </p14:cNvPr>
                <p14:cNvContentPartPr/>
                <p14:nvPr/>
              </p14:nvContentPartPr>
              <p14:xfrm>
                <a:off x="4811493" y="3850267"/>
                <a:ext cx="88560" cy="213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E14765F-D5F7-448D-8B82-180BAAC72993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07173" y="3845947"/>
                  <a:ext cx="972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0A66CCE-EF8D-43C3-920A-756AADF903CE}"/>
                    </a:ext>
                  </a:extLst>
                </p14:cNvPr>
                <p14:cNvContentPartPr/>
                <p14:nvPr/>
              </p14:nvContentPartPr>
              <p14:xfrm>
                <a:off x="4936413" y="3777907"/>
                <a:ext cx="54720" cy="2052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0A66CCE-EF8D-43C3-920A-756AADF903CE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932093" y="3773587"/>
                  <a:ext cx="633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60801EA8-9AA9-45EC-B7C7-4A8855935BD0}"/>
                    </a:ext>
                  </a:extLst>
                </p14:cNvPr>
                <p14:cNvContentPartPr/>
                <p14:nvPr/>
              </p14:nvContentPartPr>
              <p14:xfrm>
                <a:off x="4980333" y="3835507"/>
                <a:ext cx="71640" cy="134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60801EA8-9AA9-45EC-B7C7-4A8855935BD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76013" y="3831187"/>
                  <a:ext cx="80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38E470A-0B13-489B-879D-0C6461143DC8}"/>
                    </a:ext>
                  </a:extLst>
                </p14:cNvPr>
                <p14:cNvContentPartPr/>
                <p14:nvPr/>
              </p14:nvContentPartPr>
              <p14:xfrm>
                <a:off x="4995453" y="3853867"/>
                <a:ext cx="74520" cy="7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38E470A-0B13-489B-879D-0C6461143DC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991133" y="3849547"/>
                  <a:ext cx="831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2C4E973-CBFC-4506-963B-CDD18F342CAF}"/>
                    </a:ext>
                  </a:extLst>
                </p14:cNvPr>
                <p14:cNvContentPartPr/>
                <p14:nvPr/>
              </p14:nvContentPartPr>
              <p14:xfrm>
                <a:off x="5027493" y="3767467"/>
                <a:ext cx="83160" cy="271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2C4E973-CBFC-4506-963B-CDD18F342CA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023173" y="3763147"/>
                  <a:ext cx="918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3FC5BAE-A60B-436D-83A2-974D31C2E023}"/>
                    </a:ext>
                  </a:extLst>
                </p14:cNvPr>
                <p14:cNvContentPartPr/>
                <p14:nvPr/>
              </p14:nvContentPartPr>
              <p14:xfrm>
                <a:off x="5142333" y="3798067"/>
                <a:ext cx="107280" cy="1609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3FC5BAE-A60B-436D-83A2-974D31C2E023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138013" y="3793747"/>
                  <a:ext cx="115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257BE66-E99B-494C-AEFD-1ED8F2D8BF34}"/>
                    </a:ext>
                  </a:extLst>
                </p14:cNvPr>
                <p14:cNvContentPartPr/>
                <p14:nvPr/>
              </p14:nvContentPartPr>
              <p14:xfrm>
                <a:off x="5149893" y="3817507"/>
                <a:ext cx="96840" cy="115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257BE66-E99B-494C-AEFD-1ED8F2D8BF3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145573" y="3813187"/>
                  <a:ext cx="105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E685AF4-8F4B-44BE-8BFF-31B7C19299C8}"/>
                    </a:ext>
                  </a:extLst>
                </p14:cNvPr>
                <p14:cNvContentPartPr/>
                <p14:nvPr/>
              </p14:nvContentPartPr>
              <p14:xfrm>
                <a:off x="5336013" y="3988867"/>
                <a:ext cx="154440" cy="136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E685AF4-8F4B-44BE-8BFF-31B7C19299C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331693" y="3984547"/>
                  <a:ext cx="163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4582E053-03B6-454A-B266-0353702C7CE8}"/>
                    </a:ext>
                  </a:extLst>
                </p14:cNvPr>
                <p14:cNvContentPartPr/>
                <p14:nvPr/>
              </p14:nvContentPartPr>
              <p14:xfrm>
                <a:off x="5322693" y="4055827"/>
                <a:ext cx="165600" cy="183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4582E053-03B6-454A-B266-0353702C7CE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18373" y="4051507"/>
                  <a:ext cx="174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DB3869DF-8416-44FC-ABF3-C7B3D0766C46}"/>
                    </a:ext>
                  </a:extLst>
                </p14:cNvPr>
                <p14:cNvContentPartPr/>
                <p14:nvPr/>
              </p14:nvContentPartPr>
              <p14:xfrm>
                <a:off x="7066173" y="4159507"/>
                <a:ext cx="646200" cy="53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DB3869DF-8416-44FC-ABF3-C7B3D0766C46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061853" y="4155187"/>
                  <a:ext cx="654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15D6C00-C52B-4A97-BB8B-0941D8EAB11B}"/>
                    </a:ext>
                  </a:extLst>
                </p14:cNvPr>
                <p14:cNvContentPartPr/>
                <p14:nvPr/>
              </p14:nvContentPartPr>
              <p14:xfrm>
                <a:off x="4758573" y="3643267"/>
                <a:ext cx="3881160" cy="19551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15D6C00-C52B-4A97-BB8B-0941D8EAB11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54253" y="3638947"/>
                  <a:ext cx="3889800" cy="196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4814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14:cNvPr>
              <p14:cNvContentPartPr/>
              <p14:nvPr/>
            </p14:nvContentPartPr>
            <p14:xfrm>
              <a:off x="7376493" y="1811213"/>
              <a:ext cx="2265480" cy="52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2173" y="1806893"/>
                <a:ext cx="22741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42AEC1B-2EA2-4617-B9B0-2BC414859BE7}"/>
              </a:ext>
            </a:extLst>
          </p:cNvPr>
          <p:cNvGrpSpPr/>
          <p:nvPr/>
        </p:nvGrpSpPr>
        <p:grpSpPr>
          <a:xfrm>
            <a:off x="1671933" y="2144573"/>
            <a:ext cx="1667160" cy="115560"/>
            <a:chOff x="1671933" y="2144573"/>
            <a:chExt cx="1667160" cy="11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14:cNvPr>
                <p14:cNvContentPartPr/>
                <p14:nvPr/>
              </p14:nvContentPartPr>
              <p14:xfrm>
                <a:off x="1772013" y="2179133"/>
                <a:ext cx="360" cy="3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7693" y="21748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14:cNvPr>
                <p14:cNvContentPartPr/>
                <p14:nvPr/>
              </p14:nvContentPartPr>
              <p14:xfrm>
                <a:off x="1671933" y="2144573"/>
                <a:ext cx="1667160" cy="1155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7613" y="2140253"/>
                  <a:ext cx="167580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14:cNvPr>
              <p14:cNvContentPartPr/>
              <p14:nvPr/>
            </p14:nvContentPartPr>
            <p14:xfrm>
              <a:off x="5142693" y="2205413"/>
              <a:ext cx="331200" cy="4644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8373" y="2201093"/>
                <a:ext cx="3398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DEAEEC-079C-44F6-BBC5-82E1AED2BA8A}"/>
              </a:ext>
            </a:extLst>
          </p:cNvPr>
          <p:cNvGrpSpPr/>
          <p:nvPr/>
        </p:nvGrpSpPr>
        <p:grpSpPr>
          <a:xfrm>
            <a:off x="4262133" y="2703653"/>
            <a:ext cx="1307520" cy="901440"/>
            <a:chOff x="4262133" y="2703653"/>
            <a:chExt cx="1307520" cy="90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14:cNvPr>
                <p14:cNvContentPartPr/>
                <p14:nvPr/>
              </p14:nvContentPartPr>
              <p14:xfrm>
                <a:off x="4849293" y="2703653"/>
                <a:ext cx="720360" cy="601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44973" y="2699333"/>
                  <a:ext cx="729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14:cNvPr>
                <p14:cNvContentPartPr/>
                <p14:nvPr/>
              </p14:nvContentPartPr>
              <p14:xfrm>
                <a:off x="4295973" y="2719493"/>
                <a:ext cx="347400" cy="6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1653" y="2715173"/>
                  <a:ext cx="35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14:cNvPr>
                <p14:cNvContentPartPr/>
                <p14:nvPr/>
              </p14:nvContentPartPr>
              <p14:xfrm>
                <a:off x="4324413" y="2909933"/>
                <a:ext cx="125280" cy="5421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0093" y="2905613"/>
                  <a:ext cx="133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14:cNvPr>
                <p14:cNvContentPartPr/>
                <p14:nvPr/>
              </p14:nvContentPartPr>
              <p14:xfrm>
                <a:off x="4262133" y="3283253"/>
                <a:ext cx="181080" cy="3218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7813" y="3278933"/>
                  <a:ext cx="189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14:cNvPr>
                <p14:cNvContentPartPr/>
                <p14:nvPr/>
              </p14:nvContentPartPr>
              <p14:xfrm>
                <a:off x="4276173" y="2784293"/>
                <a:ext cx="259920" cy="241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71853" y="2779973"/>
                  <a:ext cx="2685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14:cNvPr>
              <p14:cNvContentPartPr/>
              <p14:nvPr/>
            </p14:nvContentPartPr>
            <p14:xfrm>
              <a:off x="10136253" y="3617333"/>
              <a:ext cx="415800" cy="4593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31933" y="3613013"/>
                <a:ext cx="42444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14:cNvPr>
              <p14:cNvContentPartPr/>
              <p14:nvPr/>
            </p14:nvContentPartPr>
            <p14:xfrm>
              <a:off x="5260053" y="2646413"/>
              <a:ext cx="4368600" cy="188496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5733" y="2642093"/>
                <a:ext cx="4377240" cy="18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65C2C95-3EC9-4992-8193-CDF2927786C9}"/>
              </a:ext>
            </a:extLst>
          </p:cNvPr>
          <p:cNvGrpSpPr/>
          <p:nvPr/>
        </p:nvGrpSpPr>
        <p:grpSpPr>
          <a:xfrm>
            <a:off x="5506653" y="2464973"/>
            <a:ext cx="6034680" cy="1724040"/>
            <a:chOff x="5506653" y="2464973"/>
            <a:chExt cx="6034680" cy="172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14:cNvPr>
                <p14:cNvContentPartPr/>
                <p14:nvPr/>
              </p14:nvContentPartPr>
              <p14:xfrm>
                <a:off x="5506653" y="4057253"/>
                <a:ext cx="2028240" cy="500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02333" y="4052933"/>
                  <a:ext cx="203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14:cNvPr>
                <p14:cNvContentPartPr/>
                <p14:nvPr/>
              </p14:nvContentPartPr>
              <p14:xfrm>
                <a:off x="7402413" y="3571613"/>
                <a:ext cx="336600" cy="594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98093" y="3567293"/>
                  <a:ext cx="345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14:cNvPr>
                <p14:cNvContentPartPr/>
                <p14:nvPr/>
              </p14:nvContentPartPr>
              <p14:xfrm>
                <a:off x="7702293" y="3222053"/>
                <a:ext cx="290880" cy="280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7973" y="3217733"/>
                  <a:ext cx="299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14:cNvPr>
                <p14:cNvContentPartPr/>
                <p14:nvPr/>
              </p14:nvContentPartPr>
              <p14:xfrm>
                <a:off x="7616253" y="3315293"/>
                <a:ext cx="273960" cy="264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933" y="3310973"/>
                  <a:ext cx="282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14:cNvPr>
                <p14:cNvContentPartPr/>
                <p14:nvPr/>
              </p14:nvContentPartPr>
              <p14:xfrm>
                <a:off x="8043933" y="3012893"/>
                <a:ext cx="115200" cy="1548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39613" y="3008573"/>
                  <a:ext cx="12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14:cNvPr>
                <p14:cNvContentPartPr/>
                <p14:nvPr/>
              </p14:nvContentPartPr>
              <p14:xfrm>
                <a:off x="8216013" y="3013613"/>
                <a:ext cx="15120" cy="1486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11693" y="3009293"/>
                  <a:ext cx="2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14:cNvPr>
                <p14:cNvContentPartPr/>
                <p14:nvPr/>
              </p14:nvContentPartPr>
              <p14:xfrm>
                <a:off x="8190093" y="2980133"/>
                <a:ext cx="106920" cy="1512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5773" y="2975813"/>
                  <a:ext cx="115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14:cNvPr>
                <p14:cNvContentPartPr/>
                <p14:nvPr/>
              </p14:nvContentPartPr>
              <p14:xfrm>
                <a:off x="8323293" y="2949533"/>
                <a:ext cx="108360" cy="264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8973" y="2945213"/>
                  <a:ext cx="117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14:cNvPr>
                <p14:cNvContentPartPr/>
                <p14:nvPr/>
              </p14:nvContentPartPr>
              <p14:xfrm>
                <a:off x="8466213" y="2968973"/>
                <a:ext cx="7920" cy="66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61893" y="2964653"/>
                  <a:ext cx="16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14:cNvPr>
                <p14:cNvContentPartPr/>
                <p14:nvPr/>
              </p14:nvContentPartPr>
              <p14:xfrm>
                <a:off x="8528133" y="2821733"/>
                <a:ext cx="261360" cy="225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3813" y="2817413"/>
                  <a:ext cx="270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14:cNvPr>
                <p14:cNvContentPartPr/>
                <p14:nvPr/>
              </p14:nvContentPartPr>
              <p14:xfrm>
                <a:off x="8416893" y="2823893"/>
                <a:ext cx="360" cy="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12573" y="28195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14:cNvPr>
                <p14:cNvContentPartPr/>
                <p14:nvPr/>
              </p14:nvContentPartPr>
              <p14:xfrm>
                <a:off x="8866533" y="2789333"/>
                <a:ext cx="25560" cy="156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62213" y="278501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14:cNvPr>
                <p14:cNvContentPartPr/>
                <p14:nvPr/>
              </p14:nvContentPartPr>
              <p14:xfrm>
                <a:off x="8929533" y="2818493"/>
                <a:ext cx="127800" cy="131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5213" y="2814173"/>
                  <a:ext cx="13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14:cNvPr>
                <p14:cNvContentPartPr/>
                <p14:nvPr/>
              </p14:nvContentPartPr>
              <p14:xfrm>
                <a:off x="9067053" y="2678813"/>
                <a:ext cx="282240" cy="267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62733" y="2674493"/>
                  <a:ext cx="290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14:cNvPr>
                <p14:cNvContentPartPr/>
                <p14:nvPr/>
              </p14:nvContentPartPr>
              <p14:xfrm>
                <a:off x="9374853" y="2772053"/>
                <a:ext cx="12852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0533" y="2767733"/>
                  <a:ext cx="13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14:cNvPr>
                <p14:cNvContentPartPr/>
                <p14:nvPr/>
              </p14:nvContentPartPr>
              <p14:xfrm>
                <a:off x="10274853" y="3191813"/>
                <a:ext cx="20520" cy="2815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70533" y="3187493"/>
                  <a:ext cx="29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14:cNvPr>
                <p14:cNvContentPartPr/>
                <p14:nvPr/>
              </p14:nvContentPartPr>
              <p14:xfrm>
                <a:off x="10189173" y="3290813"/>
                <a:ext cx="173160" cy="2444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4853" y="3286493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14:cNvPr>
                <p14:cNvContentPartPr/>
                <p14:nvPr/>
              </p14:nvContentPartPr>
              <p14:xfrm>
                <a:off x="9900813" y="2891573"/>
                <a:ext cx="103320" cy="1814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6493" y="2886893"/>
                  <a:ext cx="111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14:cNvPr>
                <p14:cNvContentPartPr/>
                <p14:nvPr/>
              </p14:nvContentPartPr>
              <p14:xfrm>
                <a:off x="10041573" y="2860973"/>
                <a:ext cx="162000" cy="98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7253" y="2856653"/>
                  <a:ext cx="17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14:cNvPr>
                <p14:cNvContentPartPr/>
                <p14:nvPr/>
              </p14:nvContentPartPr>
              <p14:xfrm>
                <a:off x="10228773" y="2786093"/>
                <a:ext cx="132840" cy="116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4453" y="2781773"/>
                  <a:ext cx="14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14:cNvPr>
                <p14:cNvContentPartPr/>
                <p14:nvPr/>
              </p14:nvContentPartPr>
              <p14:xfrm>
                <a:off x="10365933" y="2656853"/>
                <a:ext cx="99000" cy="1893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1613" y="2652533"/>
                  <a:ext cx="10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14:cNvPr>
                <p14:cNvContentPartPr/>
                <p14:nvPr/>
              </p14:nvContentPartPr>
              <p14:xfrm>
                <a:off x="10565373" y="2603573"/>
                <a:ext cx="40320" cy="2296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1053" y="2599253"/>
                  <a:ext cx="4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14:cNvPr>
                <p14:cNvContentPartPr/>
                <p14:nvPr/>
              </p14:nvContentPartPr>
              <p14:xfrm>
                <a:off x="10622253" y="2633813"/>
                <a:ext cx="158760" cy="162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17933" y="2629493"/>
                  <a:ext cx="16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14:cNvPr>
                <p14:cNvContentPartPr/>
                <p14:nvPr/>
              </p14:nvContentPartPr>
              <p14:xfrm>
                <a:off x="10752213" y="2514293"/>
                <a:ext cx="316800" cy="2703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7893" y="2509973"/>
                  <a:ext cx="32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14:cNvPr>
                <p14:cNvContentPartPr/>
                <p14:nvPr/>
              </p14:nvContentPartPr>
              <p14:xfrm>
                <a:off x="11000973" y="2577293"/>
                <a:ext cx="212040" cy="163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96653" y="2572973"/>
                  <a:ext cx="22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14:cNvPr>
                <p14:cNvContentPartPr/>
                <p14:nvPr/>
              </p14:nvContentPartPr>
              <p14:xfrm>
                <a:off x="9744933" y="2646413"/>
                <a:ext cx="1718640" cy="564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40613" y="2642093"/>
                  <a:ext cx="1727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14:cNvPr>
                <p14:cNvContentPartPr/>
                <p14:nvPr/>
              </p14:nvContentPartPr>
              <p14:xfrm>
                <a:off x="8942493" y="2464973"/>
                <a:ext cx="2598840" cy="1724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38173" y="2460653"/>
                  <a:ext cx="2607480" cy="173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51721" y="136525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Examples</a:t>
            </a:r>
            <a:r>
              <a:rPr lang="de-DE" sz="3200" dirty="0"/>
              <a:t> </a:t>
            </a:r>
            <a:r>
              <a:rPr lang="de-DE" sz="3200" dirty="0" err="1"/>
              <a:t>Binomial</a:t>
            </a:r>
            <a:r>
              <a:rPr lang="de-DE" sz="3200" dirty="0"/>
              <a:t>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07256" y="648485"/>
            <a:ext cx="6928544" cy="217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within</a:t>
            </a:r>
            <a:r>
              <a:rPr lang="de-DE" sz="1200" dirty="0"/>
              <a:t> 10 </a:t>
            </a:r>
            <a:r>
              <a:rPr lang="de-DE" sz="1200" dirty="0" err="1"/>
              <a:t>throws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 </a:t>
            </a:r>
            <a:r>
              <a:rPr lang="de-DE" sz="1200" dirty="0" err="1"/>
              <a:t>dice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obtain</a:t>
            </a:r>
            <a:r>
              <a:rPr lang="de-DE" sz="1200" dirty="0"/>
              <a:t> 3 </a:t>
            </a:r>
            <a:r>
              <a:rPr lang="de-DE" sz="1200" dirty="0" err="1"/>
              <a:t>times</a:t>
            </a:r>
            <a:r>
              <a:rPr lang="de-DE" sz="1200" dirty="0"/>
              <a:t> a 6?</a:t>
            </a:r>
          </a:p>
          <a:p>
            <a:pPr marL="457200" indent="-457200">
              <a:buFont typeface="+mj-lt"/>
              <a:buAutoNum type="arabicPeriod"/>
            </a:pPr>
            <a:endParaRPr lang="de-DE" sz="1200" dirty="0"/>
          </a:p>
          <a:p>
            <a:pPr marL="457200" indent="-457200">
              <a:buFont typeface="+mj-lt"/>
              <a:buAutoNum type="arabicPeriod"/>
            </a:pP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move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first</a:t>
            </a:r>
            <a:r>
              <a:rPr lang="de-DE" sz="1200" dirty="0"/>
              <a:t> time in </a:t>
            </a:r>
            <a:r>
              <a:rPr lang="de-DE" sz="1200" dirty="0" err="1"/>
              <a:t>the</a:t>
            </a:r>
            <a:r>
              <a:rPr lang="de-DE" sz="1200" dirty="0"/>
              <a:t> game „Mensch ärgere Dich nicht“ (</a:t>
            </a:r>
            <a:r>
              <a:rPr lang="de-DE" sz="1200" dirty="0" err="1"/>
              <a:t>Hombre</a:t>
            </a:r>
            <a:r>
              <a:rPr lang="de-DE" sz="1200" dirty="0"/>
              <a:t>, </a:t>
            </a:r>
            <a:r>
              <a:rPr lang="de-DE" sz="1200" dirty="0" err="1"/>
              <a:t>no</a:t>
            </a:r>
            <a:r>
              <a:rPr lang="de-DE" sz="1200" dirty="0"/>
              <a:t> </a:t>
            </a:r>
            <a:r>
              <a:rPr lang="de-DE" sz="1200" dirty="0" err="1"/>
              <a:t>te</a:t>
            </a:r>
            <a:r>
              <a:rPr lang="de-DE" sz="1200" dirty="0"/>
              <a:t> </a:t>
            </a:r>
            <a:r>
              <a:rPr lang="de-DE" sz="1200" dirty="0" err="1"/>
              <a:t>enfades</a:t>
            </a:r>
            <a:r>
              <a:rPr lang="de-DE" sz="1200" dirty="0"/>
              <a:t>)?</a:t>
            </a:r>
          </a:p>
          <a:p>
            <a:pPr marL="457200" indent="-457200">
              <a:buFont typeface="+mj-lt"/>
              <a:buAutoNum type="arabicPeriod"/>
            </a:pPr>
            <a:endParaRPr lang="de-DE" sz="1200" dirty="0"/>
          </a:p>
          <a:p>
            <a:pPr marL="457200" indent="-457200">
              <a:buFont typeface="+mj-lt"/>
              <a:buAutoNum type="arabicPeriod"/>
            </a:pP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play</a:t>
            </a:r>
            <a:r>
              <a:rPr lang="de-DE" sz="1200" dirty="0"/>
              <a:t> </a:t>
            </a:r>
            <a:r>
              <a:rPr lang="de-DE" sz="1200" dirty="0" err="1"/>
              <a:t>four</a:t>
            </a:r>
            <a:r>
              <a:rPr lang="de-DE" sz="1200" dirty="0"/>
              <a:t> different </a:t>
            </a:r>
            <a:r>
              <a:rPr lang="de-DE" sz="1200" dirty="0" err="1"/>
              <a:t>statistically</a:t>
            </a:r>
            <a:r>
              <a:rPr lang="de-DE" sz="1200" dirty="0"/>
              <a:t> </a:t>
            </a:r>
            <a:r>
              <a:rPr lang="de-DE" sz="1200" dirty="0" err="1"/>
              <a:t>independent</a:t>
            </a:r>
            <a:r>
              <a:rPr lang="de-DE" sz="1200" dirty="0"/>
              <a:t> </a:t>
            </a:r>
            <a:r>
              <a:rPr lang="de-DE" sz="1200" dirty="0" err="1"/>
              <a:t>Lotteries</a:t>
            </a:r>
            <a:r>
              <a:rPr lang="de-DE" sz="1200" dirty="0"/>
              <a:t>. The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success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always</a:t>
            </a:r>
            <a:r>
              <a:rPr lang="de-DE" sz="1200" dirty="0"/>
              <a:t> 20 %.</a:t>
            </a:r>
          </a:p>
          <a:p>
            <a:pPr marL="457200" indent="-457200">
              <a:buFont typeface="+mj-lt"/>
              <a:buAutoNum type="arabicPeriod"/>
            </a:pPr>
            <a:endParaRPr lang="de-DE" sz="1200" dirty="0"/>
          </a:p>
          <a:p>
            <a:pPr marL="914400" lvl="1" indent="-457200">
              <a:buFont typeface="+mj-lt"/>
              <a:buAutoNum type="alphaLcParenR"/>
            </a:pPr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expectated</a:t>
            </a:r>
            <a:r>
              <a:rPr lang="de-DE" sz="1200" dirty="0"/>
              <a:t> </a:t>
            </a:r>
            <a:r>
              <a:rPr lang="de-DE" sz="1200" dirty="0" err="1"/>
              <a:t>value</a:t>
            </a:r>
            <a:r>
              <a:rPr lang="de-DE" sz="1200" dirty="0"/>
              <a:t> and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variance</a:t>
            </a:r>
            <a:r>
              <a:rPr lang="de-DE" sz="1200" dirty="0"/>
              <a:t> and </a:t>
            </a:r>
            <a:r>
              <a:rPr lang="de-DE" sz="1200" dirty="0" err="1"/>
              <a:t>standard</a:t>
            </a:r>
            <a:r>
              <a:rPr lang="de-DE" sz="1200" dirty="0"/>
              <a:t> </a:t>
            </a:r>
            <a:r>
              <a:rPr lang="de-DE" sz="1200" dirty="0" err="1"/>
              <a:t>deviation</a:t>
            </a:r>
            <a:r>
              <a:rPr lang="de-DE" sz="1200" dirty="0"/>
              <a:t>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1200" dirty="0" err="1"/>
              <a:t>What</a:t>
            </a:r>
            <a:r>
              <a:rPr lang="de-DE" sz="1200" dirty="0"/>
              <a:t> </a:t>
            </a:r>
            <a:r>
              <a:rPr lang="de-DE" sz="1200" dirty="0" err="1"/>
              <a:t>is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expected</a:t>
            </a:r>
            <a:r>
              <a:rPr lang="de-DE" sz="1200" dirty="0"/>
              <a:t> </a:t>
            </a:r>
            <a:r>
              <a:rPr lang="de-DE" sz="1200" dirty="0" err="1"/>
              <a:t>payoff</a:t>
            </a:r>
            <a:r>
              <a:rPr lang="de-DE" sz="1200" dirty="0"/>
              <a:t>, </a:t>
            </a:r>
            <a:r>
              <a:rPr lang="de-DE" sz="1200" dirty="0" err="1"/>
              <a:t>if</a:t>
            </a:r>
            <a:r>
              <a:rPr lang="de-DE" sz="1200" dirty="0"/>
              <a:t> </a:t>
            </a:r>
            <a:r>
              <a:rPr lang="de-DE" sz="1200" dirty="0" err="1"/>
              <a:t>every</a:t>
            </a:r>
            <a:r>
              <a:rPr lang="de-DE" sz="1200" dirty="0"/>
              <a:t> </a:t>
            </a:r>
            <a:r>
              <a:rPr lang="de-DE" sz="1200" dirty="0" err="1"/>
              <a:t>successs</a:t>
            </a:r>
            <a:r>
              <a:rPr lang="de-DE" sz="1200" dirty="0"/>
              <a:t> </a:t>
            </a:r>
            <a:r>
              <a:rPr lang="de-DE" sz="1200" dirty="0" err="1"/>
              <a:t>counts</a:t>
            </a:r>
            <a:r>
              <a:rPr lang="de-DE" sz="1200" dirty="0"/>
              <a:t> 10 Euros?</a:t>
            </a:r>
          </a:p>
          <a:p>
            <a:pPr marL="914400" lvl="1" indent="-457200">
              <a:buFont typeface="+mj-lt"/>
              <a:buAutoNum type="alphaLcParenR"/>
            </a:pPr>
            <a:r>
              <a:rPr lang="de-DE" sz="1200" dirty="0" err="1"/>
              <a:t>Calculate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win</a:t>
            </a:r>
            <a:r>
              <a:rPr lang="de-DE" sz="1200" dirty="0"/>
              <a:t> </a:t>
            </a:r>
            <a:r>
              <a:rPr lang="de-DE" sz="1200" dirty="0" err="1"/>
              <a:t>exactly</a:t>
            </a:r>
            <a:r>
              <a:rPr lang="de-DE" sz="1200" dirty="0"/>
              <a:t> </a:t>
            </a:r>
            <a:r>
              <a:rPr lang="de-DE" sz="1200" dirty="0" err="1"/>
              <a:t>two</a:t>
            </a:r>
            <a:r>
              <a:rPr lang="de-DE" sz="1200" dirty="0"/>
              <a:t> </a:t>
            </a:r>
            <a:r>
              <a:rPr lang="de-DE" sz="1200" dirty="0" err="1"/>
              <a:t>times</a:t>
            </a:r>
            <a:endParaRPr lang="de-DE" sz="1200" dirty="0"/>
          </a:p>
          <a:p>
            <a:pPr marL="914400" lvl="1" indent="-457200">
              <a:buFont typeface="+mj-lt"/>
              <a:buAutoNum type="alphaLcParenR"/>
            </a:pPr>
            <a:r>
              <a:rPr lang="de-DE" sz="1200" dirty="0" err="1"/>
              <a:t>Calculate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probability</a:t>
            </a:r>
            <a:r>
              <a:rPr lang="de-DE" sz="1200" dirty="0"/>
              <a:t> </a:t>
            </a:r>
            <a:r>
              <a:rPr lang="de-DE" sz="1200" dirty="0" err="1"/>
              <a:t>that</a:t>
            </a:r>
            <a:r>
              <a:rPr lang="de-DE" sz="1200" dirty="0"/>
              <a:t> </a:t>
            </a:r>
            <a:r>
              <a:rPr lang="de-DE" sz="1200" dirty="0" err="1"/>
              <a:t>you</a:t>
            </a:r>
            <a:r>
              <a:rPr lang="de-DE" sz="1200" dirty="0"/>
              <a:t> </a:t>
            </a:r>
            <a:r>
              <a:rPr lang="de-DE" sz="1200" dirty="0" err="1"/>
              <a:t>loose</a:t>
            </a:r>
            <a:r>
              <a:rPr lang="de-DE" sz="1200" dirty="0"/>
              <a:t> at least </a:t>
            </a:r>
            <a:r>
              <a:rPr lang="de-DE" sz="1200" dirty="0" err="1"/>
              <a:t>three</a:t>
            </a:r>
            <a:r>
              <a:rPr lang="de-DE" sz="1200" dirty="0"/>
              <a:t> </a:t>
            </a:r>
            <a:r>
              <a:rPr lang="de-DE" sz="1200" dirty="0" err="1"/>
              <a:t>times</a:t>
            </a:r>
            <a:r>
              <a:rPr lang="de-DE" sz="1200" dirty="0"/>
              <a:t>. </a:t>
            </a:r>
          </a:p>
          <a:p>
            <a:pPr marL="914400" lvl="1" indent="-457200">
              <a:buFont typeface="+mj-lt"/>
              <a:buAutoNum type="alphaLcParenR"/>
            </a:pPr>
            <a:endParaRPr lang="de-DE" sz="1200" dirty="0"/>
          </a:p>
          <a:p>
            <a:pPr marL="457200" indent="-457200">
              <a:buFont typeface="+mj-lt"/>
              <a:buAutoNum type="arabicPeriod"/>
            </a:pPr>
            <a:endParaRPr lang="de-DE" sz="12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C3B0506-1988-48EA-B333-7EC4700BA25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C8582BF-0E38-4B81-8915-0C4A6841521D}"/>
                  </a:ext>
                </a:extLst>
              </p:cNvPr>
              <p:cNvSpPr txBox="1"/>
              <p:nvPr/>
            </p:nvSpPr>
            <p:spPr>
              <a:xfrm>
                <a:off x="8221132" y="204465"/>
                <a:ext cx="3714749" cy="512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800" b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𝐏</m:t>
                      </m:r>
                      <m:d>
                        <m:d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e>
                      </m:d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mr>
                            <m:mr>
                              <m:e>
                                <m:r>
                                  <a:rPr lang="de-DE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  <m:r>
                        <a:rPr lang="de-DE" sz="1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de-DE" sz="1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1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DC8582BF-0E38-4B81-8915-0C4A684152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132" y="204465"/>
                <a:ext cx="3714749" cy="512191"/>
              </a:xfrm>
              <a:prstGeom prst="rect">
                <a:avLst/>
              </a:prstGeom>
              <a:blipFill>
                <a:blip r:embed="rId3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4CE6DD9E-201B-4334-A79A-F1B8A7AB65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3734571"/>
              </p:ext>
            </p:extLst>
          </p:nvPr>
        </p:nvGraphicFramePr>
        <p:xfrm>
          <a:off x="7926769" y="704297"/>
          <a:ext cx="1266557" cy="20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Formel" r:id="rId4" imgW="698400" imgH="203040" progId="Equation.3">
                  <p:embed/>
                </p:oleObj>
              </mc:Choice>
              <mc:Fallback>
                <p:oleObj name="Formel" r:id="rId4" imgW="69840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6769" y="704297"/>
                        <a:ext cx="1266557" cy="2086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>
            <a:extLst>
              <a:ext uri="{FF2B5EF4-FFF2-40B4-BE49-F238E27FC236}">
                <a16:creationId xmlns:a16="http://schemas.microsoft.com/office/drawing/2014/main" id="{01A50F8E-18DB-4854-8F67-E0C146D3BD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5969239"/>
              </p:ext>
            </p:extLst>
          </p:nvPr>
        </p:nvGraphicFramePr>
        <p:xfrm>
          <a:off x="9332912" y="738383"/>
          <a:ext cx="2311152" cy="208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Formel" r:id="rId6" imgW="1206360" imgH="203040" progId="Equation.3">
                  <p:embed/>
                </p:oleObj>
              </mc:Choice>
              <mc:Fallback>
                <p:oleObj name="Formel" r:id="rId6" imgW="120636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2912" y="738383"/>
                        <a:ext cx="2311152" cy="20864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402C2A91-A293-4F3C-82A0-7A94D53444EA}"/>
                  </a:ext>
                </a:extLst>
              </p14:cNvPr>
              <p14:cNvContentPartPr/>
              <p14:nvPr/>
            </p14:nvContentPartPr>
            <p14:xfrm>
              <a:off x="3551853" y="891067"/>
              <a:ext cx="784800" cy="29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402C2A91-A293-4F3C-82A0-7A94D53444E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47533" y="886747"/>
                <a:ext cx="79344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CA588210-0212-48A5-800C-70CD8EDB98AA}"/>
                  </a:ext>
                </a:extLst>
              </p14:cNvPr>
              <p14:cNvContentPartPr/>
              <p14:nvPr/>
            </p14:nvContentPartPr>
            <p14:xfrm>
              <a:off x="8493933" y="168907"/>
              <a:ext cx="3364560" cy="52596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CA588210-0212-48A5-800C-70CD8EDB98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89613" y="164587"/>
                <a:ext cx="3373200" cy="53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D605FAED-B685-4F7C-A483-0B2AD9FD7F6B}"/>
                  </a:ext>
                </a:extLst>
              </p14:cNvPr>
              <p14:cNvContentPartPr/>
              <p14:nvPr/>
            </p14:nvContentPartPr>
            <p14:xfrm>
              <a:off x="361893" y="189067"/>
              <a:ext cx="104400" cy="7488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D605FAED-B685-4F7C-A483-0B2AD9FD7F6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573" y="184747"/>
                <a:ext cx="1130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F73D1D5-81FE-4E32-A106-DC169F5A5179}"/>
                  </a:ext>
                </a:extLst>
              </p14:cNvPr>
              <p14:cNvContentPartPr/>
              <p14:nvPr/>
            </p14:nvContentPartPr>
            <p14:xfrm>
              <a:off x="328053" y="356827"/>
              <a:ext cx="139680" cy="1612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F73D1D5-81FE-4E32-A106-DC169F5A517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3733" y="352507"/>
                <a:ext cx="14832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3AA48C06-5277-4071-91DB-7F33FB7D6BE1}"/>
                  </a:ext>
                </a:extLst>
              </p14:cNvPr>
              <p14:cNvContentPartPr/>
              <p14:nvPr/>
            </p14:nvContentPartPr>
            <p14:xfrm>
              <a:off x="393933" y="465907"/>
              <a:ext cx="84240" cy="2628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3AA48C06-5277-4071-91DB-7F33FB7D6BE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9613" y="461587"/>
                <a:ext cx="928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AF18878-E305-479E-BEF6-0D8D37706D9E}"/>
                  </a:ext>
                </a:extLst>
              </p14:cNvPr>
              <p14:cNvContentPartPr/>
              <p14:nvPr/>
            </p14:nvContentPartPr>
            <p14:xfrm>
              <a:off x="455493" y="150907"/>
              <a:ext cx="127080" cy="38376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AF18878-E305-479E-BEF6-0D8D37706D9E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1173" y="146587"/>
                <a:ext cx="1357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99BE293-8CBF-4B06-811D-6DA4D88FE926}"/>
                  </a:ext>
                </a:extLst>
              </p14:cNvPr>
              <p14:cNvContentPartPr/>
              <p14:nvPr/>
            </p14:nvContentPartPr>
            <p14:xfrm>
              <a:off x="142653" y="205987"/>
              <a:ext cx="172800" cy="3553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99BE293-8CBF-4B06-811D-6DA4D88FE92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8333" y="201667"/>
                <a:ext cx="181440" cy="36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0213A8E6-AEE0-4DA9-89BF-0126CE2FD024}"/>
              </a:ext>
            </a:extLst>
          </p:cNvPr>
          <p:cNvGrpSpPr/>
          <p:nvPr/>
        </p:nvGrpSpPr>
        <p:grpSpPr>
          <a:xfrm>
            <a:off x="3939213" y="87907"/>
            <a:ext cx="2016000" cy="146160"/>
            <a:chOff x="3939213" y="87907"/>
            <a:chExt cx="2016000" cy="14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8222562-E45C-4B56-9BCD-2C2788858EAC}"/>
                    </a:ext>
                  </a:extLst>
                </p14:cNvPr>
                <p14:cNvContentPartPr/>
                <p14:nvPr/>
              </p14:nvContentPartPr>
              <p14:xfrm>
                <a:off x="3939213" y="109147"/>
                <a:ext cx="87840" cy="813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8222562-E45C-4B56-9BCD-2C2788858EA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34893" y="104827"/>
                  <a:ext cx="964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1D5C34B-0C95-48C0-A061-0E4B9FE632C7}"/>
                    </a:ext>
                  </a:extLst>
                </p14:cNvPr>
                <p14:cNvContentPartPr/>
                <p14:nvPr/>
              </p14:nvContentPartPr>
              <p14:xfrm>
                <a:off x="4090413" y="87907"/>
                <a:ext cx="6840" cy="77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1D5C34B-0C95-48C0-A061-0E4B9FE632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093" y="83587"/>
                  <a:ext cx="15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C26BFD3-F3C1-4332-9A33-56D80A4B71CC}"/>
                    </a:ext>
                  </a:extLst>
                </p14:cNvPr>
                <p14:cNvContentPartPr/>
                <p14:nvPr/>
              </p14:nvContentPartPr>
              <p14:xfrm>
                <a:off x="4083573" y="167467"/>
                <a:ext cx="210600" cy="4464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C26BFD3-F3C1-4332-9A33-56D80A4B71C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079253" y="163147"/>
                  <a:ext cx="2192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15BB5B8-7CFE-4207-BB91-C87801B84FC1}"/>
                    </a:ext>
                  </a:extLst>
                </p14:cNvPr>
                <p14:cNvContentPartPr/>
                <p14:nvPr/>
              </p14:nvContentPartPr>
              <p14:xfrm>
                <a:off x="4213893" y="202747"/>
                <a:ext cx="81720" cy="432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15BB5B8-7CFE-4207-BB91-C87801B84FC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09573" y="198427"/>
                  <a:ext cx="903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BCBE41A-ED54-415A-A65D-FFBE7A1305D7}"/>
                    </a:ext>
                  </a:extLst>
                </p14:cNvPr>
                <p14:cNvContentPartPr/>
                <p14:nvPr/>
              </p14:nvContentPartPr>
              <p14:xfrm>
                <a:off x="4415853" y="124267"/>
                <a:ext cx="123840" cy="918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BCBE41A-ED54-415A-A65D-FFBE7A1305D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11533" y="119947"/>
                  <a:ext cx="132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F58CDB3-3780-4D7E-8E3C-32198E430D4C}"/>
                    </a:ext>
                  </a:extLst>
                </p14:cNvPr>
                <p14:cNvContentPartPr/>
                <p14:nvPr/>
              </p14:nvContentPartPr>
              <p14:xfrm>
                <a:off x="4613493" y="169267"/>
                <a:ext cx="32040" cy="46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F58CDB3-3780-4D7E-8E3C-32198E430D4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09173" y="164947"/>
                  <a:ext cx="406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26FE290-F6BA-470F-B952-43BFC416A7B9}"/>
                    </a:ext>
                  </a:extLst>
                </p14:cNvPr>
                <p14:cNvContentPartPr/>
                <p14:nvPr/>
              </p14:nvContentPartPr>
              <p14:xfrm>
                <a:off x="4717893" y="127867"/>
                <a:ext cx="96840" cy="838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26FE290-F6BA-470F-B952-43BFC416A7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3573" y="123547"/>
                  <a:ext cx="1054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470EB755-FF14-45DA-A20F-928B77C06EEC}"/>
                    </a:ext>
                  </a:extLst>
                </p14:cNvPr>
                <p14:cNvContentPartPr/>
                <p14:nvPr/>
              </p14:nvContentPartPr>
              <p14:xfrm>
                <a:off x="4941093" y="178987"/>
                <a:ext cx="29880" cy="828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470EB755-FF14-45DA-A20F-928B77C06E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936773" y="174667"/>
                  <a:ext cx="38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C3C006C-B3D4-4412-92D5-CA5AA63575CF}"/>
                    </a:ext>
                  </a:extLst>
                </p14:cNvPr>
                <p14:cNvContentPartPr/>
                <p14:nvPr/>
              </p14:nvContentPartPr>
              <p14:xfrm>
                <a:off x="4996533" y="114187"/>
                <a:ext cx="109080" cy="1159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C3C006C-B3D4-4412-92D5-CA5AA63575C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2213" y="109867"/>
                  <a:ext cx="117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2496A4D-9385-43F9-B1D5-95D070B646E8}"/>
                    </a:ext>
                  </a:extLst>
                </p14:cNvPr>
                <p14:cNvContentPartPr/>
                <p14:nvPr/>
              </p14:nvContentPartPr>
              <p14:xfrm>
                <a:off x="5177253" y="162067"/>
                <a:ext cx="6840" cy="75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2496A4D-9385-43F9-B1D5-95D070B646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172933" y="157747"/>
                  <a:ext cx="154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29A0367-CBD2-400E-959B-C82E75BEAB96}"/>
                    </a:ext>
                  </a:extLst>
                </p14:cNvPr>
                <p14:cNvContentPartPr/>
                <p14:nvPr/>
              </p14:nvContentPartPr>
              <p14:xfrm>
                <a:off x="5296053" y="221107"/>
                <a:ext cx="97200" cy="12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29A0367-CBD2-400E-959B-C82E75BEAB9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291733" y="216787"/>
                  <a:ext cx="1058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0ED3A7A-18C8-4521-8CC5-9EA36CCBFE29}"/>
                    </a:ext>
                  </a:extLst>
                </p14:cNvPr>
                <p14:cNvContentPartPr/>
                <p14:nvPr/>
              </p14:nvContentPartPr>
              <p14:xfrm>
                <a:off x="5499813" y="206707"/>
                <a:ext cx="203040" cy="23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0ED3A7A-18C8-4521-8CC5-9EA36CCBFE2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95493" y="202387"/>
                  <a:ext cx="211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8310B3C8-FE68-4BBC-8702-E72ED51BC12B}"/>
                    </a:ext>
                  </a:extLst>
                </p14:cNvPr>
                <p14:cNvContentPartPr/>
                <p14:nvPr/>
              </p14:nvContentPartPr>
              <p14:xfrm>
                <a:off x="5769093" y="164587"/>
                <a:ext cx="39600" cy="108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8310B3C8-FE68-4BBC-8702-E72ED51BC12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764773" y="160267"/>
                  <a:ext cx="482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A96BEF8-F3D5-4078-9519-F5FC7B641B0F}"/>
                    </a:ext>
                  </a:extLst>
                </p14:cNvPr>
                <p14:cNvContentPartPr/>
                <p14:nvPr/>
              </p14:nvContentPartPr>
              <p14:xfrm>
                <a:off x="5848293" y="127867"/>
                <a:ext cx="106920" cy="885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A96BEF8-F3D5-4078-9519-F5FC7B641B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843973" y="123547"/>
                  <a:ext cx="115560" cy="97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C2B6EBD-4CE0-4E6C-8DB2-E1B611B5AC47}"/>
                  </a:ext>
                </a:extLst>
              </p14:cNvPr>
              <p14:cNvContentPartPr/>
              <p14:nvPr/>
            </p14:nvContentPartPr>
            <p14:xfrm>
              <a:off x="764373" y="329467"/>
              <a:ext cx="218160" cy="345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C2B6EBD-4CE0-4E6C-8DB2-E1B611B5AC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60053" y="325147"/>
                <a:ext cx="2268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9C66405-6E0D-400A-869F-A305F1F55337}"/>
                  </a:ext>
                </a:extLst>
              </p14:cNvPr>
              <p14:cNvContentPartPr/>
              <p14:nvPr/>
            </p14:nvContentPartPr>
            <p14:xfrm>
              <a:off x="795333" y="381307"/>
              <a:ext cx="193680" cy="27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9C66405-6E0D-400A-869F-A305F1F5533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91013" y="376987"/>
                <a:ext cx="2023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E934C61D-4236-4857-AF8F-3F6FBC4F2E9F}"/>
                  </a:ext>
                </a:extLst>
              </p14:cNvPr>
              <p14:cNvContentPartPr/>
              <p14:nvPr/>
            </p14:nvContentPartPr>
            <p14:xfrm>
              <a:off x="1241733" y="110587"/>
              <a:ext cx="89280" cy="1004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E934C61D-4236-4857-AF8F-3F6FBC4F2E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237413" y="106267"/>
                <a:ext cx="97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93838DF7-6F48-4FD1-BBAA-E0DDE6332E52}"/>
                  </a:ext>
                </a:extLst>
              </p14:cNvPr>
              <p14:cNvContentPartPr/>
              <p14:nvPr/>
            </p14:nvContentPartPr>
            <p14:xfrm>
              <a:off x="1421013" y="47947"/>
              <a:ext cx="14040" cy="7596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93838DF7-6F48-4FD1-BBAA-E0DDE6332E5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416693" y="43627"/>
                <a:ext cx="226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C4676E5-7234-48E8-B40A-4574BD2E2512}"/>
                  </a:ext>
                </a:extLst>
              </p14:cNvPr>
              <p14:cNvContentPartPr/>
              <p14:nvPr/>
            </p14:nvContentPartPr>
            <p14:xfrm>
              <a:off x="1408413" y="162787"/>
              <a:ext cx="15120" cy="277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C4676E5-7234-48E8-B40A-4574BD2E251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404093" y="158467"/>
                <a:ext cx="237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59412C73-D453-412D-B0DB-A6C3E8CD78F6}"/>
                  </a:ext>
                </a:extLst>
              </p14:cNvPr>
              <p14:cNvContentPartPr/>
              <p14:nvPr/>
            </p14:nvContentPartPr>
            <p14:xfrm>
              <a:off x="1100973" y="233707"/>
              <a:ext cx="502560" cy="356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59412C73-D453-412D-B0DB-A6C3E8CD78F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96653" y="229387"/>
                <a:ext cx="5112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9DF80A9-3C3A-4372-8B1B-9DCB30677BD8}"/>
                  </a:ext>
                </a:extLst>
              </p14:cNvPr>
              <p14:cNvContentPartPr/>
              <p14:nvPr/>
            </p14:nvContentPartPr>
            <p14:xfrm>
              <a:off x="1052373" y="382747"/>
              <a:ext cx="65520" cy="8424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9DF80A9-3C3A-4372-8B1B-9DCB30677BD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48053" y="378427"/>
                <a:ext cx="7416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0470631D-98CF-40A7-A358-64AFDE15B10E}"/>
                  </a:ext>
                </a:extLst>
              </p14:cNvPr>
              <p14:cNvContentPartPr/>
              <p14:nvPr/>
            </p14:nvContentPartPr>
            <p14:xfrm>
              <a:off x="1169733" y="420187"/>
              <a:ext cx="55440" cy="72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0470631D-98CF-40A7-A358-64AFDE15B10E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165413" y="415867"/>
                <a:ext cx="64080" cy="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746362BA-120E-4284-9F14-DF9B848A3629}"/>
                  </a:ext>
                </a:extLst>
              </p14:cNvPr>
              <p14:cNvContentPartPr/>
              <p14:nvPr/>
            </p14:nvContentPartPr>
            <p14:xfrm>
              <a:off x="1239933" y="336667"/>
              <a:ext cx="54720" cy="10584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746362BA-120E-4284-9F14-DF9B848A362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35613" y="332347"/>
                <a:ext cx="6336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2591CBE8-0891-4A0A-82C0-3A1FC7945215}"/>
                  </a:ext>
                </a:extLst>
              </p14:cNvPr>
              <p14:cNvContentPartPr/>
              <p14:nvPr/>
            </p14:nvContentPartPr>
            <p14:xfrm>
              <a:off x="1223373" y="320107"/>
              <a:ext cx="111960" cy="17892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2591CBE8-0891-4A0A-82C0-3A1FC79452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19053" y="315787"/>
                <a:ext cx="12060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9FE4EA4-2CB8-4D45-A198-3176D4CFA450}"/>
                  </a:ext>
                </a:extLst>
              </p14:cNvPr>
              <p14:cNvContentPartPr/>
              <p14:nvPr/>
            </p14:nvContentPartPr>
            <p14:xfrm>
              <a:off x="984333" y="322627"/>
              <a:ext cx="78120" cy="18756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9FE4EA4-2CB8-4D45-A198-3176D4CFA45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80013" y="318307"/>
                <a:ext cx="867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D483753C-4D98-4F5A-9108-C6F39E033C8C}"/>
                  </a:ext>
                </a:extLst>
              </p14:cNvPr>
              <p14:cNvContentPartPr/>
              <p14:nvPr/>
            </p14:nvContentPartPr>
            <p14:xfrm>
              <a:off x="1355853" y="312187"/>
              <a:ext cx="3600" cy="3276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D483753C-4D98-4F5A-9108-C6F39E033C8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351533" y="307867"/>
                <a:ext cx="1224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37008B64-7E51-4CA7-860C-D6D031A821D5}"/>
                  </a:ext>
                </a:extLst>
              </p14:cNvPr>
              <p14:cNvContentPartPr/>
              <p14:nvPr/>
            </p14:nvContentPartPr>
            <p14:xfrm>
              <a:off x="1344693" y="427387"/>
              <a:ext cx="2880" cy="1188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37008B64-7E51-4CA7-860C-D6D031A821D5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340373" y="423067"/>
                <a:ext cx="11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E4069F2A-E441-49F3-9F99-C49B610484E0}"/>
                  </a:ext>
                </a:extLst>
              </p14:cNvPr>
              <p14:cNvContentPartPr/>
              <p14:nvPr/>
            </p14:nvContentPartPr>
            <p14:xfrm>
              <a:off x="1442973" y="335587"/>
              <a:ext cx="86400" cy="10764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E4069F2A-E441-49F3-9F99-C49B610484E0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438653" y="331267"/>
                <a:ext cx="950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BF96E943-DE6F-4032-85AC-F6B232CD1D6D}"/>
                  </a:ext>
                </a:extLst>
              </p14:cNvPr>
              <p14:cNvContentPartPr/>
              <p14:nvPr/>
            </p14:nvContentPartPr>
            <p14:xfrm>
              <a:off x="1494813" y="408307"/>
              <a:ext cx="38160" cy="3492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BF96E943-DE6F-4032-85AC-F6B232CD1D6D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490493" y="403987"/>
                <a:ext cx="468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A66B473B-A407-41A7-842E-91AF92BE3043}"/>
                  </a:ext>
                </a:extLst>
              </p14:cNvPr>
              <p14:cNvContentPartPr/>
              <p14:nvPr/>
            </p14:nvContentPartPr>
            <p14:xfrm>
              <a:off x="1574373" y="295987"/>
              <a:ext cx="6840" cy="1472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A66B473B-A407-41A7-842E-91AF92BE304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570053" y="291667"/>
                <a:ext cx="154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9125C672-9B36-48C3-849D-13403C59D189}"/>
                  </a:ext>
                </a:extLst>
              </p14:cNvPr>
              <p14:cNvContentPartPr/>
              <p14:nvPr/>
            </p14:nvContentPartPr>
            <p14:xfrm>
              <a:off x="1698213" y="265747"/>
              <a:ext cx="127440" cy="864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9125C672-9B36-48C3-849D-13403C59D189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693893" y="261427"/>
                <a:ext cx="1360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5C8EBE57-44B8-42B2-8C51-9C282804F4D5}"/>
                  </a:ext>
                </a:extLst>
              </p14:cNvPr>
              <p14:cNvContentPartPr/>
              <p14:nvPr/>
            </p14:nvContentPartPr>
            <p14:xfrm>
              <a:off x="1712613" y="308587"/>
              <a:ext cx="101520" cy="396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5C8EBE57-44B8-42B2-8C51-9C282804F4D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708293" y="304267"/>
                <a:ext cx="11016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B6CD7752-9B7C-47ED-9694-5EE1608D6A3C}"/>
                  </a:ext>
                </a:extLst>
              </p14:cNvPr>
              <p14:cNvContentPartPr/>
              <p14:nvPr/>
            </p14:nvContentPartPr>
            <p14:xfrm>
              <a:off x="1823493" y="361867"/>
              <a:ext cx="86400" cy="759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B6CD7752-9B7C-47ED-9694-5EE1608D6A3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19173" y="357547"/>
                <a:ext cx="9504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04CB52B1-A9A4-4C2A-A3FD-2280E2DC8C86}"/>
                  </a:ext>
                </a:extLst>
              </p14:cNvPr>
              <p14:cNvContentPartPr/>
              <p14:nvPr/>
            </p14:nvContentPartPr>
            <p14:xfrm>
              <a:off x="1945173" y="402187"/>
              <a:ext cx="360" cy="36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04CB52B1-A9A4-4C2A-A3FD-2280E2DC8C8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40853" y="3978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574100DD-9EC5-4393-994E-7390BF0F3453}"/>
                  </a:ext>
                </a:extLst>
              </p14:cNvPr>
              <p14:cNvContentPartPr/>
              <p14:nvPr/>
            </p14:nvContentPartPr>
            <p14:xfrm>
              <a:off x="1996653" y="364027"/>
              <a:ext cx="46440" cy="7092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574100DD-9EC5-4393-994E-7390BF0F345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92333" y="359707"/>
                <a:ext cx="5508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313FF862-A36C-49AA-80D9-EC7028AA176A}"/>
                  </a:ext>
                </a:extLst>
              </p14:cNvPr>
              <p14:cNvContentPartPr/>
              <p14:nvPr/>
            </p14:nvContentPartPr>
            <p14:xfrm>
              <a:off x="2099253" y="392827"/>
              <a:ext cx="22680" cy="79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313FF862-A36C-49AA-80D9-EC7028AA176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094933" y="388507"/>
                <a:ext cx="313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03B51416-51FF-4792-BC8C-66F98400FD14}"/>
                  </a:ext>
                </a:extLst>
              </p14:cNvPr>
              <p14:cNvContentPartPr/>
              <p14:nvPr/>
            </p14:nvContentPartPr>
            <p14:xfrm>
              <a:off x="2153613" y="386707"/>
              <a:ext cx="36000" cy="648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03B51416-51FF-4792-BC8C-66F98400FD14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149293" y="382387"/>
                <a:ext cx="44640" cy="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F43329CF-BF9A-4224-95FF-434226D7992B}"/>
                  </a:ext>
                </a:extLst>
              </p14:cNvPr>
              <p14:cNvContentPartPr/>
              <p14:nvPr/>
            </p14:nvContentPartPr>
            <p14:xfrm>
              <a:off x="2239293" y="325147"/>
              <a:ext cx="86040" cy="123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F43329CF-BF9A-4224-95FF-434226D7992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234973" y="320827"/>
                <a:ext cx="946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6E305C9C-A916-4133-8502-EA4C407FC5C0}"/>
                  </a:ext>
                </a:extLst>
              </p14:cNvPr>
              <p14:cNvContentPartPr/>
              <p14:nvPr/>
            </p14:nvContentPartPr>
            <p14:xfrm>
              <a:off x="2268453" y="393187"/>
              <a:ext cx="95400" cy="1476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6E305C9C-A916-4133-8502-EA4C407FC5C0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264133" y="388867"/>
                <a:ext cx="1040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10382B50-BAB1-43DA-A4C9-A43F35C626C1}"/>
                  </a:ext>
                </a:extLst>
              </p14:cNvPr>
              <p14:cNvContentPartPr/>
              <p14:nvPr/>
            </p14:nvContentPartPr>
            <p14:xfrm>
              <a:off x="2434413" y="391387"/>
              <a:ext cx="25560" cy="324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10382B50-BAB1-43DA-A4C9-A43F35C626C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430093" y="387067"/>
                <a:ext cx="342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D2DE6AAC-D651-4F2D-AD47-C4B283D0531A}"/>
                  </a:ext>
                </a:extLst>
              </p14:cNvPr>
              <p14:cNvContentPartPr/>
              <p14:nvPr/>
            </p14:nvContentPartPr>
            <p14:xfrm>
              <a:off x="2558253" y="322267"/>
              <a:ext cx="80640" cy="8064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D2DE6AAC-D651-4F2D-AD47-C4B283D0531A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553933" y="317947"/>
                <a:ext cx="8928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358B1835-E5F6-4327-A348-8C84CD5CB4F0}"/>
                  </a:ext>
                </a:extLst>
              </p14:cNvPr>
              <p14:cNvContentPartPr/>
              <p14:nvPr/>
            </p14:nvContentPartPr>
            <p14:xfrm>
              <a:off x="2695773" y="351787"/>
              <a:ext cx="360" cy="36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358B1835-E5F6-4327-A348-8C84CD5CB4F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691453" y="347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06150A0-3E63-4298-A439-856A31AE89E2}"/>
                  </a:ext>
                </a:extLst>
              </p14:cNvPr>
              <p14:cNvContentPartPr/>
              <p14:nvPr/>
            </p14:nvContentPartPr>
            <p14:xfrm>
              <a:off x="2726733" y="354307"/>
              <a:ext cx="19440" cy="1188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06150A0-3E63-4298-A439-856A31AE89E2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722413" y="349987"/>
                <a:ext cx="2808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4C19A099-1824-46E2-BA47-3FF1DE795A9A}"/>
                  </a:ext>
                </a:extLst>
              </p14:cNvPr>
              <p14:cNvContentPartPr/>
              <p14:nvPr/>
            </p14:nvContentPartPr>
            <p14:xfrm>
              <a:off x="2780373" y="362587"/>
              <a:ext cx="5040" cy="180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4C19A099-1824-46E2-BA47-3FF1DE795A9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776053" y="358267"/>
                <a:ext cx="1368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98D431F1-1D52-414F-BFEF-A057C0282FCE}"/>
                  </a:ext>
                </a:extLst>
              </p14:cNvPr>
              <p14:cNvContentPartPr/>
              <p14:nvPr/>
            </p14:nvContentPartPr>
            <p14:xfrm>
              <a:off x="2824653" y="293827"/>
              <a:ext cx="92520" cy="1224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98D431F1-1D52-414F-BFEF-A057C0282FC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820333" y="289507"/>
                <a:ext cx="10116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C569614F-3A22-4D97-BA89-B3596A8806F9}"/>
                  </a:ext>
                </a:extLst>
              </p14:cNvPr>
              <p14:cNvContentPartPr/>
              <p14:nvPr/>
            </p14:nvContentPartPr>
            <p14:xfrm>
              <a:off x="1968213" y="85387"/>
              <a:ext cx="365040" cy="15696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C569614F-3A22-4D97-BA89-B3596A8806F9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963893" y="81067"/>
                <a:ext cx="37368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057A1DC2-47C6-480E-9D55-83F5A4E245AC}"/>
                  </a:ext>
                </a:extLst>
              </p14:cNvPr>
              <p14:cNvContentPartPr/>
              <p14:nvPr/>
            </p14:nvContentPartPr>
            <p14:xfrm>
              <a:off x="1894413" y="320467"/>
              <a:ext cx="398880" cy="21636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057A1DC2-47C6-480E-9D55-83F5A4E245A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890093" y="316147"/>
                <a:ext cx="40752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8211D09B-0D46-4410-88BD-7C0D0A32B91D}"/>
                  </a:ext>
                </a:extLst>
              </p14:cNvPr>
              <p14:cNvContentPartPr/>
              <p14:nvPr/>
            </p14:nvContentPartPr>
            <p14:xfrm>
              <a:off x="2668773" y="314347"/>
              <a:ext cx="92160" cy="1224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8211D09B-0D46-4410-88BD-7C0D0A32B91D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664453" y="310027"/>
                <a:ext cx="100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B407138-0FE4-4EF1-BD8A-5C5EB31A07D7}"/>
                  </a:ext>
                </a:extLst>
              </p14:cNvPr>
              <p14:cNvContentPartPr/>
              <p14:nvPr/>
            </p14:nvContentPartPr>
            <p14:xfrm>
              <a:off x="2772813" y="366547"/>
              <a:ext cx="5760" cy="18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B407138-0FE4-4EF1-BD8A-5C5EB31A07D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768493" y="362227"/>
                <a:ext cx="1440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16230031-09EC-444C-B25B-977A60E9AFF1}"/>
                  </a:ext>
                </a:extLst>
              </p14:cNvPr>
              <p14:cNvContentPartPr/>
              <p14:nvPr/>
            </p14:nvContentPartPr>
            <p14:xfrm>
              <a:off x="2642493" y="360787"/>
              <a:ext cx="10080" cy="108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16230031-09EC-444C-B25B-977A60E9AFF1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638173" y="356467"/>
                <a:ext cx="187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1D61700-ECE5-47A3-8368-230413C2AF0F}"/>
                  </a:ext>
                </a:extLst>
              </p14:cNvPr>
              <p14:cNvContentPartPr/>
              <p14:nvPr/>
            </p14:nvContentPartPr>
            <p14:xfrm>
              <a:off x="2778213" y="307507"/>
              <a:ext cx="176040" cy="13140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1D61700-ECE5-47A3-8368-230413C2AF0F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2773893" y="303187"/>
                <a:ext cx="184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5AF19CA8-14CB-4AE9-8709-557A15F07A82}"/>
                  </a:ext>
                </a:extLst>
              </p14:cNvPr>
              <p14:cNvContentPartPr/>
              <p14:nvPr/>
            </p14:nvContentPartPr>
            <p14:xfrm>
              <a:off x="2648613" y="322987"/>
              <a:ext cx="110160" cy="921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5AF19CA8-14CB-4AE9-8709-557A15F07A82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2644293" y="318667"/>
                <a:ext cx="11880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5DD16EFD-0850-4EBA-8F69-EF0EC3EBC3C8}"/>
              </a:ext>
            </a:extLst>
          </p:cNvPr>
          <p:cNvGrpSpPr/>
          <p:nvPr/>
        </p:nvGrpSpPr>
        <p:grpSpPr>
          <a:xfrm>
            <a:off x="1860573" y="46507"/>
            <a:ext cx="1651320" cy="195480"/>
            <a:chOff x="1860573" y="46507"/>
            <a:chExt cx="1651320" cy="19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208122CA-8208-4F0E-9C62-9F996701D99E}"/>
                    </a:ext>
                  </a:extLst>
                </p14:cNvPr>
                <p14:cNvContentPartPr/>
                <p14:nvPr/>
              </p14:nvContentPartPr>
              <p14:xfrm>
                <a:off x="1860573" y="92587"/>
                <a:ext cx="117360" cy="8460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208122CA-8208-4F0E-9C62-9F996701D99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856253" y="88267"/>
                  <a:ext cx="126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DE9D288-26D1-4768-B116-4BF197F28005}"/>
                    </a:ext>
                  </a:extLst>
                </p14:cNvPr>
                <p14:cNvContentPartPr/>
                <p14:nvPr/>
              </p14:nvContentPartPr>
              <p14:xfrm>
                <a:off x="2029053" y="130387"/>
                <a:ext cx="11160" cy="61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DE9D288-26D1-4768-B116-4BF197F2800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024733" y="126067"/>
                  <a:ext cx="19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9358A499-45E4-4AB8-8FDE-EA53F8496BA1}"/>
                    </a:ext>
                  </a:extLst>
                </p14:cNvPr>
                <p14:cNvContentPartPr/>
                <p14:nvPr/>
              </p14:nvContentPartPr>
              <p14:xfrm>
                <a:off x="2092413" y="81787"/>
                <a:ext cx="65880" cy="892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9358A499-45E4-4AB8-8FDE-EA53F8496BA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088093" y="77467"/>
                  <a:ext cx="745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B566C0D5-0544-4600-990C-66C8D465CEE2}"/>
                    </a:ext>
                  </a:extLst>
                </p14:cNvPr>
                <p14:cNvContentPartPr/>
                <p14:nvPr/>
              </p14:nvContentPartPr>
              <p14:xfrm>
                <a:off x="2227413" y="123187"/>
                <a:ext cx="18720" cy="25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B566C0D5-0544-4600-990C-66C8D465CE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223093" y="118867"/>
                  <a:ext cx="273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9F9ADBE-3D70-43AD-BA48-7CB5C57E6C1E}"/>
                    </a:ext>
                  </a:extLst>
                </p14:cNvPr>
                <p14:cNvContentPartPr/>
                <p14:nvPr/>
              </p14:nvContentPartPr>
              <p14:xfrm>
                <a:off x="2290053" y="157387"/>
                <a:ext cx="73800" cy="151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9F9ADBE-3D70-43AD-BA48-7CB5C57E6C1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285733" y="153067"/>
                  <a:ext cx="82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42CB519-DE91-493A-AF2B-A3AF155423C9}"/>
                    </a:ext>
                  </a:extLst>
                </p14:cNvPr>
                <p14:cNvContentPartPr/>
                <p14:nvPr/>
              </p14:nvContentPartPr>
              <p14:xfrm>
                <a:off x="2406693" y="154867"/>
                <a:ext cx="161640" cy="64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42CB519-DE91-493A-AF2B-A3AF155423C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402373" y="150547"/>
                  <a:ext cx="170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D9464F3-E1B2-4B13-B2BF-7736F3CFEBE0}"/>
                    </a:ext>
                  </a:extLst>
                </p14:cNvPr>
                <p14:cNvContentPartPr/>
                <p14:nvPr/>
              </p14:nvContentPartPr>
              <p14:xfrm>
                <a:off x="2633133" y="46507"/>
                <a:ext cx="131040" cy="68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D9464F3-E1B2-4B13-B2BF-7736F3CFEB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628813" y="42187"/>
                  <a:ext cx="139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B2C49B5-4088-4973-A881-647FB449B523}"/>
                    </a:ext>
                  </a:extLst>
                </p14:cNvPr>
                <p14:cNvContentPartPr/>
                <p14:nvPr/>
              </p14:nvContentPartPr>
              <p14:xfrm>
                <a:off x="2795133" y="57667"/>
                <a:ext cx="83160" cy="62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B2C49B5-4088-4973-A881-647FB449B52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90813" y="53347"/>
                  <a:ext cx="918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764345-EA89-4AE8-8C09-544EFEACBF08}"/>
                    </a:ext>
                  </a:extLst>
                </p14:cNvPr>
                <p14:cNvContentPartPr/>
                <p14:nvPr/>
              </p14:nvContentPartPr>
              <p14:xfrm>
                <a:off x="2566533" y="94747"/>
                <a:ext cx="360" cy="3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764345-EA89-4AE8-8C09-544EFEACBF0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562213" y="90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581943F-37A4-473E-B120-13FB15921684}"/>
                    </a:ext>
                  </a:extLst>
                </p14:cNvPr>
                <p14:cNvContentPartPr/>
                <p14:nvPr/>
              </p14:nvContentPartPr>
              <p14:xfrm>
                <a:off x="1890093" y="198787"/>
                <a:ext cx="1053000" cy="43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581943F-37A4-473E-B120-13FB1592168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885773" y="194467"/>
                  <a:ext cx="1061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384C19-4CE8-48FF-B299-C3BB16CC3839}"/>
                    </a:ext>
                  </a:extLst>
                </p14:cNvPr>
                <p14:cNvContentPartPr/>
                <p14:nvPr/>
              </p14:nvContentPartPr>
              <p14:xfrm>
                <a:off x="2391213" y="50467"/>
                <a:ext cx="109440" cy="114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384C19-4CE8-48FF-B299-C3BB16CC383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386893" y="46147"/>
                  <a:ext cx="1180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A0DA1D16-C9DE-4598-8578-90AE8138DFA5}"/>
                    </a:ext>
                  </a:extLst>
                </p14:cNvPr>
                <p14:cNvContentPartPr/>
                <p14:nvPr/>
              </p14:nvContentPartPr>
              <p14:xfrm>
                <a:off x="2543133" y="99787"/>
                <a:ext cx="1440" cy="46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A0DA1D16-C9DE-4598-8578-90AE8138DF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38813" y="95467"/>
                  <a:ext cx="10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ACD3C89-271A-43BC-BDB6-064673E09B3C}"/>
                    </a:ext>
                  </a:extLst>
                </p14:cNvPr>
                <p14:cNvContentPartPr/>
                <p14:nvPr/>
              </p14:nvContentPartPr>
              <p14:xfrm>
                <a:off x="2566893" y="48307"/>
                <a:ext cx="66960" cy="108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ACD3C89-271A-43BC-BDB6-064673E09B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562573" y="43987"/>
                  <a:ext cx="75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93EC7B-884E-4290-A54E-7E1D28F490D1}"/>
                    </a:ext>
                  </a:extLst>
                </p14:cNvPr>
                <p14:cNvContentPartPr/>
                <p14:nvPr/>
              </p14:nvContentPartPr>
              <p14:xfrm>
                <a:off x="2547813" y="71707"/>
                <a:ext cx="102960" cy="554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93EC7B-884E-4290-A54E-7E1D28F490D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543493" y="67387"/>
                  <a:ext cx="111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689A529F-EF5B-44C3-8F79-65A23646C768}"/>
                    </a:ext>
                  </a:extLst>
                </p14:cNvPr>
                <p14:cNvContentPartPr/>
                <p14:nvPr/>
              </p14:nvContentPartPr>
              <p14:xfrm>
                <a:off x="2642133" y="116707"/>
                <a:ext cx="46800" cy="5292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689A529F-EF5B-44C3-8F79-65A23646C76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37813" y="112387"/>
                  <a:ext cx="554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41A71B0-4F45-4F97-BC3B-C2B7B79A7CCB}"/>
                    </a:ext>
                  </a:extLst>
                </p14:cNvPr>
                <p14:cNvContentPartPr/>
                <p14:nvPr/>
              </p14:nvContentPartPr>
              <p14:xfrm>
                <a:off x="2402373" y="63787"/>
                <a:ext cx="62640" cy="608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41A71B0-4F45-4F97-BC3B-C2B7B79A7CC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398053" y="59467"/>
                  <a:ext cx="7128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0D2EC09-203B-4D43-A8CD-BC767E6F7BB5}"/>
                    </a:ext>
                  </a:extLst>
                </p14:cNvPr>
                <p14:cNvContentPartPr/>
                <p14:nvPr/>
              </p14:nvContentPartPr>
              <p14:xfrm>
                <a:off x="2305173" y="143347"/>
                <a:ext cx="59040" cy="777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0D2EC09-203B-4D43-A8CD-BC767E6F7BB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300853" y="139027"/>
                  <a:ext cx="676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293CC261-5A00-43ED-AEB0-B719150A6180}"/>
                    </a:ext>
                  </a:extLst>
                </p14:cNvPr>
                <p14:cNvContentPartPr/>
                <p14:nvPr/>
              </p14:nvContentPartPr>
              <p14:xfrm>
                <a:off x="3002133" y="165307"/>
                <a:ext cx="87480" cy="75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293CC261-5A00-43ED-AEB0-B719150A618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2997813" y="160987"/>
                  <a:ext cx="961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0903160-FD03-4AC2-869B-1090F4704DDF}"/>
                    </a:ext>
                  </a:extLst>
                </p14:cNvPr>
                <p14:cNvContentPartPr/>
                <p14:nvPr/>
              </p14:nvContentPartPr>
              <p14:xfrm>
                <a:off x="3004653" y="211387"/>
                <a:ext cx="118440" cy="39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0903160-FD03-4AC2-869B-1090F4704DD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000333" y="207067"/>
                  <a:ext cx="127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C65A7CD-55D5-4F87-8DE1-16FD4F797485}"/>
                    </a:ext>
                  </a:extLst>
                </p14:cNvPr>
                <p14:cNvContentPartPr/>
                <p14:nvPr/>
              </p14:nvContentPartPr>
              <p14:xfrm>
                <a:off x="3165213" y="112387"/>
                <a:ext cx="124920" cy="1281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C65A7CD-55D5-4F87-8DE1-16FD4F79748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160893" y="108067"/>
                  <a:ext cx="1335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EAD384B-7352-4973-B617-F949E4C4D427}"/>
                    </a:ext>
                  </a:extLst>
                </p14:cNvPr>
                <p14:cNvContentPartPr/>
                <p14:nvPr/>
              </p14:nvContentPartPr>
              <p14:xfrm>
                <a:off x="3316773" y="128227"/>
                <a:ext cx="86040" cy="91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EAD384B-7352-4973-B617-F949E4C4D42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312453" y="123907"/>
                  <a:ext cx="94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3DCD5374-27D3-448F-8878-A81880D21EA1}"/>
                    </a:ext>
                  </a:extLst>
                </p14:cNvPr>
                <p14:cNvContentPartPr/>
                <p14:nvPr/>
              </p14:nvContentPartPr>
              <p14:xfrm>
                <a:off x="3422973" y="124987"/>
                <a:ext cx="88920" cy="88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3DCD5374-27D3-448F-8878-A81880D21E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418653" y="120667"/>
                  <a:ext cx="97560" cy="97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8">
            <p14:nvContentPartPr>
              <p14:cNvPr id="450" name="Freihand 449">
                <a:extLst>
                  <a:ext uri="{FF2B5EF4-FFF2-40B4-BE49-F238E27FC236}">
                    <a16:creationId xmlns:a16="http://schemas.microsoft.com/office/drawing/2014/main" id="{03F2B3CB-A378-4FDB-AE1B-7E6A66956380}"/>
                  </a:ext>
                </a:extLst>
              </p14:cNvPr>
              <p14:cNvContentPartPr/>
              <p14:nvPr/>
            </p14:nvContentPartPr>
            <p14:xfrm>
              <a:off x="7180653" y="3580267"/>
              <a:ext cx="398880" cy="255600"/>
            </p14:xfrm>
          </p:contentPart>
        </mc:Choice>
        <mc:Fallback>
          <p:pic>
            <p:nvPicPr>
              <p:cNvPr id="450" name="Freihand 449">
                <a:extLst>
                  <a:ext uri="{FF2B5EF4-FFF2-40B4-BE49-F238E27FC236}">
                    <a16:creationId xmlns:a16="http://schemas.microsoft.com/office/drawing/2014/main" id="{03F2B3CB-A378-4FDB-AE1B-7E6A6695638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7176333" y="3575947"/>
                <a:ext cx="4075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0">
            <p14:nvContentPartPr>
              <p14:cNvPr id="452" name="Freihand 451">
                <a:extLst>
                  <a:ext uri="{FF2B5EF4-FFF2-40B4-BE49-F238E27FC236}">
                    <a16:creationId xmlns:a16="http://schemas.microsoft.com/office/drawing/2014/main" id="{86E45B1E-7481-47CA-9968-65FB6304BD91}"/>
                  </a:ext>
                </a:extLst>
              </p14:cNvPr>
              <p14:cNvContentPartPr/>
              <p14:nvPr/>
            </p14:nvContentPartPr>
            <p14:xfrm>
              <a:off x="6249333" y="4437067"/>
              <a:ext cx="1278360" cy="119160"/>
            </p14:xfrm>
          </p:contentPart>
        </mc:Choice>
        <mc:Fallback>
          <p:pic>
            <p:nvPicPr>
              <p:cNvPr id="452" name="Freihand 451">
                <a:extLst>
                  <a:ext uri="{FF2B5EF4-FFF2-40B4-BE49-F238E27FC236}">
                    <a16:creationId xmlns:a16="http://schemas.microsoft.com/office/drawing/2014/main" id="{86E45B1E-7481-47CA-9968-65FB6304BD91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6245013" y="4432747"/>
                <a:ext cx="128700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2">
            <p14:nvContentPartPr>
              <p14:cNvPr id="475" name="Freihand 474">
                <a:extLst>
                  <a:ext uri="{FF2B5EF4-FFF2-40B4-BE49-F238E27FC236}">
                    <a16:creationId xmlns:a16="http://schemas.microsoft.com/office/drawing/2014/main" id="{E18E493A-0C7B-42B6-AD6C-2B61ACC8C04E}"/>
                  </a:ext>
                </a:extLst>
              </p14:cNvPr>
              <p14:cNvContentPartPr/>
              <p14:nvPr/>
            </p14:nvContentPartPr>
            <p14:xfrm>
              <a:off x="639813" y="1260787"/>
              <a:ext cx="4483080" cy="110520"/>
            </p14:xfrm>
          </p:contentPart>
        </mc:Choice>
        <mc:Fallback>
          <p:pic>
            <p:nvPicPr>
              <p:cNvPr id="475" name="Freihand 474">
                <a:extLst>
                  <a:ext uri="{FF2B5EF4-FFF2-40B4-BE49-F238E27FC236}">
                    <a16:creationId xmlns:a16="http://schemas.microsoft.com/office/drawing/2014/main" id="{E18E493A-0C7B-42B6-AD6C-2B61ACC8C04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635493" y="1256467"/>
                <a:ext cx="449172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4">
            <p14:nvContentPartPr>
              <p14:cNvPr id="502" name="Freihand 501">
                <a:extLst>
                  <a:ext uri="{FF2B5EF4-FFF2-40B4-BE49-F238E27FC236}">
                    <a16:creationId xmlns:a16="http://schemas.microsoft.com/office/drawing/2014/main" id="{48F4F01A-168A-4AC5-877E-CAAFA725B42B}"/>
                  </a:ext>
                </a:extLst>
              </p14:cNvPr>
              <p14:cNvContentPartPr/>
              <p14:nvPr/>
            </p14:nvContentPartPr>
            <p14:xfrm>
              <a:off x="7604373" y="2234947"/>
              <a:ext cx="1279440" cy="636840"/>
            </p14:xfrm>
          </p:contentPart>
        </mc:Choice>
        <mc:Fallback>
          <p:pic>
            <p:nvPicPr>
              <p:cNvPr id="502" name="Freihand 501">
                <a:extLst>
                  <a:ext uri="{FF2B5EF4-FFF2-40B4-BE49-F238E27FC236}">
                    <a16:creationId xmlns:a16="http://schemas.microsoft.com/office/drawing/2014/main" id="{48F4F01A-168A-4AC5-877E-CAAFA725B42B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7600053" y="2230627"/>
                <a:ext cx="12880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6">
            <p14:nvContentPartPr>
              <p14:cNvPr id="504" name="Freihand 503">
                <a:extLst>
                  <a:ext uri="{FF2B5EF4-FFF2-40B4-BE49-F238E27FC236}">
                    <a16:creationId xmlns:a16="http://schemas.microsoft.com/office/drawing/2014/main" id="{AE03CDF9-8695-40F3-91EF-646D5FA9E9A7}"/>
                  </a:ext>
                </a:extLst>
              </p14:cNvPr>
              <p14:cNvContentPartPr/>
              <p14:nvPr/>
            </p14:nvContentPartPr>
            <p14:xfrm>
              <a:off x="6992373" y="4484227"/>
              <a:ext cx="833760" cy="494640"/>
            </p14:xfrm>
          </p:contentPart>
        </mc:Choice>
        <mc:Fallback>
          <p:pic>
            <p:nvPicPr>
              <p:cNvPr id="504" name="Freihand 503">
                <a:extLst>
                  <a:ext uri="{FF2B5EF4-FFF2-40B4-BE49-F238E27FC236}">
                    <a16:creationId xmlns:a16="http://schemas.microsoft.com/office/drawing/2014/main" id="{AE03CDF9-8695-40F3-91EF-646D5FA9E9A7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6988053" y="4479907"/>
                <a:ext cx="84240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8">
            <p14:nvContentPartPr>
              <p14:cNvPr id="506" name="Freihand 505">
                <a:extLst>
                  <a:ext uri="{FF2B5EF4-FFF2-40B4-BE49-F238E27FC236}">
                    <a16:creationId xmlns:a16="http://schemas.microsoft.com/office/drawing/2014/main" id="{79CA5C53-98D0-4253-85D5-05CAD2DE1E9F}"/>
                  </a:ext>
                </a:extLst>
              </p14:cNvPr>
              <p14:cNvContentPartPr/>
              <p14:nvPr/>
            </p14:nvContentPartPr>
            <p14:xfrm>
              <a:off x="7455693" y="5841067"/>
              <a:ext cx="1035360" cy="838800"/>
            </p14:xfrm>
          </p:contentPart>
        </mc:Choice>
        <mc:Fallback>
          <p:pic>
            <p:nvPicPr>
              <p:cNvPr id="506" name="Freihand 505">
                <a:extLst>
                  <a:ext uri="{FF2B5EF4-FFF2-40B4-BE49-F238E27FC236}">
                    <a16:creationId xmlns:a16="http://schemas.microsoft.com/office/drawing/2014/main" id="{79CA5C53-98D0-4253-85D5-05CAD2DE1E9F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451373" y="5836747"/>
                <a:ext cx="1044000" cy="84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0">
            <p14:nvContentPartPr>
              <p14:cNvPr id="508" name="Freihand 507">
                <a:extLst>
                  <a:ext uri="{FF2B5EF4-FFF2-40B4-BE49-F238E27FC236}">
                    <a16:creationId xmlns:a16="http://schemas.microsoft.com/office/drawing/2014/main" id="{FCD8FC39-2F40-4A82-AA82-4AFE1E412538}"/>
                  </a:ext>
                </a:extLst>
              </p14:cNvPr>
              <p14:cNvContentPartPr/>
              <p14:nvPr/>
            </p14:nvContentPartPr>
            <p14:xfrm>
              <a:off x="5421333" y="2967187"/>
              <a:ext cx="341640" cy="3172680"/>
            </p14:xfrm>
          </p:contentPart>
        </mc:Choice>
        <mc:Fallback>
          <p:pic>
            <p:nvPicPr>
              <p:cNvPr id="508" name="Freihand 507">
                <a:extLst>
                  <a:ext uri="{FF2B5EF4-FFF2-40B4-BE49-F238E27FC236}">
                    <a16:creationId xmlns:a16="http://schemas.microsoft.com/office/drawing/2014/main" id="{FCD8FC39-2F40-4A82-AA82-4AFE1E412538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5417013" y="2962867"/>
                <a:ext cx="350280" cy="318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2">
            <p14:nvContentPartPr>
              <p14:cNvPr id="631" name="Freihand 630">
                <a:extLst>
                  <a:ext uri="{FF2B5EF4-FFF2-40B4-BE49-F238E27FC236}">
                    <a16:creationId xmlns:a16="http://schemas.microsoft.com/office/drawing/2014/main" id="{6D76D782-4CA3-408B-BD0B-F0084D84F872}"/>
                  </a:ext>
                </a:extLst>
              </p14:cNvPr>
              <p14:cNvContentPartPr/>
              <p14:nvPr/>
            </p14:nvContentPartPr>
            <p14:xfrm>
              <a:off x="3520893" y="3401720"/>
              <a:ext cx="2022480" cy="2904840"/>
            </p14:xfrm>
          </p:contentPart>
        </mc:Choice>
        <mc:Fallback>
          <p:pic>
            <p:nvPicPr>
              <p:cNvPr id="631" name="Freihand 630">
                <a:extLst>
                  <a:ext uri="{FF2B5EF4-FFF2-40B4-BE49-F238E27FC236}">
                    <a16:creationId xmlns:a16="http://schemas.microsoft.com/office/drawing/2014/main" id="{6D76D782-4CA3-408B-BD0B-F0084D84F872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516213" y="3397400"/>
                <a:ext cx="2031120" cy="29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4">
            <p14:nvContentPartPr>
              <p14:cNvPr id="636" name="Freihand 635">
                <a:extLst>
                  <a:ext uri="{FF2B5EF4-FFF2-40B4-BE49-F238E27FC236}">
                    <a16:creationId xmlns:a16="http://schemas.microsoft.com/office/drawing/2014/main" id="{A342AEE4-F6F2-49CA-B08A-A44048124FDC}"/>
                  </a:ext>
                </a:extLst>
              </p14:cNvPr>
              <p14:cNvContentPartPr/>
              <p14:nvPr/>
            </p14:nvContentPartPr>
            <p14:xfrm>
              <a:off x="6374253" y="1653560"/>
              <a:ext cx="456840" cy="31680"/>
            </p14:xfrm>
          </p:contentPart>
        </mc:Choice>
        <mc:Fallback>
          <p:pic>
            <p:nvPicPr>
              <p:cNvPr id="636" name="Freihand 635">
                <a:extLst>
                  <a:ext uri="{FF2B5EF4-FFF2-40B4-BE49-F238E27FC236}">
                    <a16:creationId xmlns:a16="http://schemas.microsoft.com/office/drawing/2014/main" id="{A342AEE4-F6F2-49CA-B08A-A44048124FDC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369933" y="1649240"/>
                <a:ext cx="4654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6">
            <p14:nvContentPartPr>
              <p14:cNvPr id="637" name="Freihand 636">
                <a:extLst>
                  <a:ext uri="{FF2B5EF4-FFF2-40B4-BE49-F238E27FC236}">
                    <a16:creationId xmlns:a16="http://schemas.microsoft.com/office/drawing/2014/main" id="{64C5760E-0300-462A-88F9-CBF7DEFE35E6}"/>
                  </a:ext>
                </a:extLst>
              </p14:cNvPr>
              <p14:cNvContentPartPr/>
              <p14:nvPr/>
            </p14:nvContentPartPr>
            <p14:xfrm>
              <a:off x="1138413" y="1326320"/>
              <a:ext cx="417600" cy="347400"/>
            </p14:xfrm>
          </p:contentPart>
        </mc:Choice>
        <mc:Fallback>
          <p:pic>
            <p:nvPicPr>
              <p:cNvPr id="637" name="Freihand 636">
                <a:extLst>
                  <a:ext uri="{FF2B5EF4-FFF2-40B4-BE49-F238E27FC236}">
                    <a16:creationId xmlns:a16="http://schemas.microsoft.com/office/drawing/2014/main" id="{64C5760E-0300-462A-88F9-CBF7DEFE35E6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1134093" y="1322000"/>
                <a:ext cx="42624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659" name="Freihand 658">
                <a:extLst>
                  <a:ext uri="{FF2B5EF4-FFF2-40B4-BE49-F238E27FC236}">
                    <a16:creationId xmlns:a16="http://schemas.microsoft.com/office/drawing/2014/main" id="{DC6700BA-D436-42C4-ADF6-0F010C1B2959}"/>
                  </a:ext>
                </a:extLst>
              </p14:cNvPr>
              <p14:cNvContentPartPr/>
              <p14:nvPr/>
            </p14:nvContentPartPr>
            <p14:xfrm>
              <a:off x="8769333" y="618560"/>
              <a:ext cx="399240" cy="401760"/>
            </p14:xfrm>
          </p:contentPart>
        </mc:Choice>
        <mc:Fallback>
          <p:pic>
            <p:nvPicPr>
              <p:cNvPr id="659" name="Freihand 658">
                <a:extLst>
                  <a:ext uri="{FF2B5EF4-FFF2-40B4-BE49-F238E27FC236}">
                    <a16:creationId xmlns:a16="http://schemas.microsoft.com/office/drawing/2014/main" id="{DC6700BA-D436-42C4-ADF6-0F010C1B2959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8765013" y="614240"/>
                <a:ext cx="4078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31FD7E5-148A-4640-9FA7-207D21742061}"/>
                  </a:ext>
                </a:extLst>
              </p14:cNvPr>
              <p14:cNvContentPartPr/>
              <p14:nvPr/>
            </p14:nvContentPartPr>
            <p14:xfrm>
              <a:off x="10391853" y="1118947"/>
              <a:ext cx="92880" cy="1720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31FD7E5-148A-4640-9FA7-207D21742061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0387533" y="1114627"/>
                <a:ext cx="1015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FE1D2659-DFE8-4132-AF2E-E869B71D36B3}"/>
                  </a:ext>
                </a:extLst>
              </p14:cNvPr>
              <p14:cNvContentPartPr/>
              <p14:nvPr/>
            </p14:nvContentPartPr>
            <p14:xfrm>
              <a:off x="10597773" y="1120747"/>
              <a:ext cx="97200" cy="39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FE1D2659-DFE8-4132-AF2E-E869B71D36B3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0593453" y="1116427"/>
                <a:ext cx="1058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09904D7-F8F6-4964-A40E-B2AB9B8BBC9B}"/>
                  </a:ext>
                </a:extLst>
              </p14:cNvPr>
              <p14:cNvContentPartPr/>
              <p14:nvPr/>
            </p14:nvContentPartPr>
            <p14:xfrm>
              <a:off x="10615053" y="1148107"/>
              <a:ext cx="101160" cy="10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09904D7-F8F6-4964-A40E-B2AB9B8BBC9B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10610733" y="1143787"/>
                <a:ext cx="1098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02131B13-22E3-4FB1-9AE0-81E00153CE04}"/>
                  </a:ext>
                </a:extLst>
              </p14:cNvPr>
              <p14:cNvContentPartPr/>
              <p14:nvPr/>
            </p14:nvContentPartPr>
            <p14:xfrm>
              <a:off x="10884333" y="1030387"/>
              <a:ext cx="44280" cy="75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02131B13-22E3-4FB1-9AE0-81E00153CE0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0880013" y="1026067"/>
                <a:ext cx="5292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EA5F8DCF-AE2D-49CA-A19D-B0F3357B1090}"/>
                  </a:ext>
                </a:extLst>
              </p14:cNvPr>
              <p14:cNvContentPartPr/>
              <p14:nvPr/>
            </p14:nvContentPartPr>
            <p14:xfrm>
              <a:off x="10853013" y="1116787"/>
              <a:ext cx="140760" cy="32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EA5F8DCF-AE2D-49CA-A19D-B0F3357B109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0848693" y="1112467"/>
                <a:ext cx="14940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6296CEF7-1512-402A-8417-A25DAC48EEA7}"/>
                  </a:ext>
                </a:extLst>
              </p14:cNvPr>
              <p14:cNvContentPartPr/>
              <p14:nvPr/>
            </p14:nvContentPartPr>
            <p14:xfrm>
              <a:off x="10838253" y="1176907"/>
              <a:ext cx="124200" cy="13068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6296CEF7-1512-402A-8417-A25DAC48EEA7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10833933" y="1172587"/>
                <a:ext cx="1328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6DBA191-7AF1-49B6-9A23-5FC5502AFFD7}"/>
                  </a:ext>
                </a:extLst>
              </p14:cNvPr>
              <p14:cNvContentPartPr/>
              <p14:nvPr/>
            </p14:nvContentPartPr>
            <p14:xfrm>
              <a:off x="7691853" y="1142347"/>
              <a:ext cx="92520" cy="745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6DBA191-7AF1-49B6-9A23-5FC5502AFFD7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7687533" y="1138027"/>
                <a:ext cx="10116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37816C8D-4257-46AE-8AB2-224A85899D1A}"/>
                  </a:ext>
                </a:extLst>
              </p14:cNvPr>
              <p14:cNvContentPartPr/>
              <p14:nvPr/>
            </p14:nvContentPartPr>
            <p14:xfrm>
              <a:off x="7759173" y="1071427"/>
              <a:ext cx="107640" cy="234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37816C8D-4257-46AE-8AB2-224A85899D1A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754853" y="1067107"/>
                <a:ext cx="116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E2F73F3-E4FD-4231-A7E2-A8C5420C657E}"/>
                  </a:ext>
                </a:extLst>
              </p14:cNvPr>
              <p14:cNvContentPartPr/>
              <p14:nvPr/>
            </p14:nvContentPartPr>
            <p14:xfrm>
              <a:off x="8057613" y="1128667"/>
              <a:ext cx="122040" cy="68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E2F73F3-E4FD-4231-A7E2-A8C5420C657E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8053293" y="1124347"/>
                <a:ext cx="13068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3EAAEC97-3844-43FD-A9FF-E5DF524D0B55}"/>
                  </a:ext>
                </a:extLst>
              </p14:cNvPr>
              <p14:cNvContentPartPr/>
              <p14:nvPr/>
            </p14:nvContentPartPr>
            <p14:xfrm>
              <a:off x="8265693" y="1114987"/>
              <a:ext cx="108360" cy="104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3EAAEC97-3844-43FD-A9FF-E5DF524D0B55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261373" y="1110667"/>
                <a:ext cx="1170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2F405EB-FA08-4307-98A5-829B84F67FAD}"/>
                  </a:ext>
                </a:extLst>
              </p14:cNvPr>
              <p14:cNvContentPartPr/>
              <p14:nvPr/>
            </p14:nvContentPartPr>
            <p14:xfrm>
              <a:off x="8287293" y="1159987"/>
              <a:ext cx="102240" cy="82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2F405EB-FA08-4307-98A5-829B84F67FAD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8282973" y="1155667"/>
                <a:ext cx="110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B5E66CD-72A1-4BB1-9D02-2D4420803222}"/>
                  </a:ext>
                </a:extLst>
              </p14:cNvPr>
              <p14:cNvContentPartPr/>
              <p14:nvPr/>
            </p14:nvContentPartPr>
            <p14:xfrm>
              <a:off x="8503653" y="1085827"/>
              <a:ext cx="127440" cy="903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B5E66CD-72A1-4BB1-9D02-2D442080322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8499333" y="1081507"/>
                <a:ext cx="13608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DB70089-A94A-4813-BB1D-E27E03D79B1A}"/>
                  </a:ext>
                </a:extLst>
              </p14:cNvPr>
              <p14:cNvContentPartPr/>
              <p14:nvPr/>
            </p14:nvContentPartPr>
            <p14:xfrm>
              <a:off x="8690133" y="1099507"/>
              <a:ext cx="95400" cy="6804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DB70089-A94A-4813-BB1D-E27E03D79B1A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8685813" y="1095187"/>
                <a:ext cx="10404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B98A9F8-2B94-4A6D-AC59-72CA4D36CDE6}"/>
                  </a:ext>
                </a:extLst>
              </p14:cNvPr>
              <p14:cNvContentPartPr/>
              <p14:nvPr/>
            </p14:nvContentPartPr>
            <p14:xfrm>
              <a:off x="9143733" y="1056307"/>
              <a:ext cx="173880" cy="921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B98A9F8-2B94-4A6D-AC59-72CA4D36CDE6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9139413" y="1051987"/>
                <a:ext cx="18252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B8A49BB2-BD06-4B31-B732-0BC035F82A16}"/>
                  </a:ext>
                </a:extLst>
              </p14:cNvPr>
              <p14:cNvContentPartPr/>
              <p14:nvPr/>
            </p14:nvContentPartPr>
            <p14:xfrm>
              <a:off x="9263613" y="1118227"/>
              <a:ext cx="43920" cy="568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B8A49BB2-BD06-4B31-B732-0BC035F82A16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9259293" y="1113907"/>
                <a:ext cx="525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72D15C43-282D-4FEF-8C45-EA36C9083327}"/>
                  </a:ext>
                </a:extLst>
              </p14:cNvPr>
              <p14:cNvContentPartPr/>
              <p14:nvPr/>
            </p14:nvContentPartPr>
            <p14:xfrm>
              <a:off x="9447933" y="1126507"/>
              <a:ext cx="120960" cy="3564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72D15C43-282D-4FEF-8C45-EA36C908332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9443613" y="1122187"/>
                <a:ext cx="12960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786403A-6B69-4C31-9E8A-C239B3B62CB0}"/>
                  </a:ext>
                </a:extLst>
              </p14:cNvPr>
              <p14:cNvContentPartPr/>
              <p14:nvPr/>
            </p14:nvContentPartPr>
            <p14:xfrm>
              <a:off x="9826653" y="1060627"/>
              <a:ext cx="181440" cy="1375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786403A-6B69-4C31-9E8A-C239B3B62CB0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9822333" y="1056307"/>
                <a:ext cx="1900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F0E44C4A-116C-4F16-ADDF-7A6685EDEBDD}"/>
                  </a:ext>
                </a:extLst>
              </p14:cNvPr>
              <p14:cNvContentPartPr/>
              <p14:nvPr/>
            </p14:nvContentPartPr>
            <p14:xfrm>
              <a:off x="7490613" y="1490107"/>
              <a:ext cx="20880" cy="1623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F0E44C4A-116C-4F16-ADDF-7A6685EDEBD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7486293" y="1485787"/>
                <a:ext cx="2952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2ECC60AC-8A1F-49CF-B0C1-D945F9260711}"/>
                  </a:ext>
                </a:extLst>
              </p14:cNvPr>
              <p14:cNvContentPartPr/>
              <p14:nvPr/>
            </p14:nvContentPartPr>
            <p14:xfrm>
              <a:off x="7368933" y="1466347"/>
              <a:ext cx="216360" cy="666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2ECC60AC-8A1F-49CF-B0C1-D945F926071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364613" y="1462027"/>
                <a:ext cx="22500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D6CDF269-6187-46F0-9D98-D3AFB0FC111F}"/>
                  </a:ext>
                </a:extLst>
              </p14:cNvPr>
              <p14:cNvContentPartPr/>
              <p14:nvPr/>
            </p14:nvContentPartPr>
            <p14:xfrm>
              <a:off x="7659093" y="1434307"/>
              <a:ext cx="117360" cy="2314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D6CDF269-6187-46F0-9D98-D3AFB0FC111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654773" y="1429987"/>
                <a:ext cx="126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642ECA6-C6B1-4718-9D6E-312A4AB52907}"/>
                  </a:ext>
                </a:extLst>
              </p14:cNvPr>
              <p14:cNvContentPartPr/>
              <p14:nvPr/>
            </p14:nvContentPartPr>
            <p14:xfrm>
              <a:off x="7794813" y="1469587"/>
              <a:ext cx="95760" cy="11520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642ECA6-C6B1-4718-9D6E-312A4AB52907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790493" y="1465267"/>
                <a:ext cx="10440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3B3AA593-84B3-4544-BDFD-F496D1015C29}"/>
                  </a:ext>
                </a:extLst>
              </p14:cNvPr>
              <p14:cNvContentPartPr/>
              <p14:nvPr/>
            </p14:nvContentPartPr>
            <p14:xfrm>
              <a:off x="7809213" y="1493707"/>
              <a:ext cx="84240" cy="950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3B3AA593-84B3-4544-BDFD-F496D1015C29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804893" y="1489387"/>
                <a:ext cx="928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FC44280-1D33-4C5E-A7E3-A1072AB28C90}"/>
                  </a:ext>
                </a:extLst>
              </p14:cNvPr>
              <p14:cNvContentPartPr/>
              <p14:nvPr/>
            </p14:nvContentPartPr>
            <p14:xfrm>
              <a:off x="7940973" y="1508827"/>
              <a:ext cx="124200" cy="540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FC44280-1D33-4C5E-A7E3-A1072AB28C9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7936653" y="1504507"/>
                <a:ext cx="13284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F403F96B-7E01-4D0A-B57D-B7D438061AB9}"/>
                  </a:ext>
                </a:extLst>
              </p14:cNvPr>
              <p14:cNvContentPartPr/>
              <p14:nvPr/>
            </p14:nvContentPartPr>
            <p14:xfrm>
              <a:off x="7949973" y="1545907"/>
              <a:ext cx="114480" cy="504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F403F96B-7E01-4D0A-B57D-B7D438061AB9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945653" y="1541587"/>
                <a:ext cx="1231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48B386DE-79FD-4236-A68A-09C9020F6EDA}"/>
                  </a:ext>
                </a:extLst>
              </p14:cNvPr>
              <p14:cNvContentPartPr/>
              <p14:nvPr/>
            </p14:nvContentPartPr>
            <p14:xfrm>
              <a:off x="8117373" y="1466347"/>
              <a:ext cx="117720" cy="1116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48B386DE-79FD-4236-A68A-09C9020F6ED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8113053" y="1462027"/>
                <a:ext cx="12636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7D55ED52-8156-4506-9160-ABE76C2C5D70}"/>
                  </a:ext>
                </a:extLst>
              </p14:cNvPr>
              <p14:cNvContentPartPr/>
              <p14:nvPr/>
            </p14:nvContentPartPr>
            <p14:xfrm>
              <a:off x="8200173" y="1415947"/>
              <a:ext cx="119160" cy="235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7D55ED52-8156-4506-9160-ABE76C2C5D70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8195853" y="1411627"/>
                <a:ext cx="1278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3120BAB1-A6E4-4913-86F1-00E994BE2670}"/>
                  </a:ext>
                </a:extLst>
              </p14:cNvPr>
              <p14:cNvContentPartPr/>
              <p14:nvPr/>
            </p14:nvContentPartPr>
            <p14:xfrm>
              <a:off x="8425533" y="1535107"/>
              <a:ext cx="136080" cy="720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3120BAB1-A6E4-4913-86F1-00E994BE2670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8421213" y="1530787"/>
                <a:ext cx="1447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3A6A93B2-377A-43E6-A8EB-5DC9C6271BBD}"/>
                  </a:ext>
                </a:extLst>
              </p14:cNvPr>
              <p14:cNvContentPartPr/>
              <p14:nvPr/>
            </p14:nvContentPartPr>
            <p14:xfrm>
              <a:off x="8448573" y="1567867"/>
              <a:ext cx="110880" cy="1440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3A6A93B2-377A-43E6-A8EB-5DC9C6271BBD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444253" y="1563547"/>
                <a:ext cx="1195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87497A64-15F5-4DAA-BB1D-E17F340585DF}"/>
                  </a:ext>
                </a:extLst>
              </p14:cNvPr>
              <p14:cNvContentPartPr/>
              <p14:nvPr/>
            </p14:nvContentPartPr>
            <p14:xfrm>
              <a:off x="8728293" y="1346107"/>
              <a:ext cx="157680" cy="900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87497A64-15F5-4DAA-BB1D-E17F340585DF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723973" y="1341787"/>
                <a:ext cx="1663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1595E024-8A0F-4451-B982-7046FDB457DB}"/>
                  </a:ext>
                </a:extLst>
              </p14:cNvPr>
              <p14:cNvContentPartPr/>
              <p14:nvPr/>
            </p14:nvContentPartPr>
            <p14:xfrm>
              <a:off x="8900013" y="1337467"/>
              <a:ext cx="78120" cy="630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1595E024-8A0F-4451-B982-7046FDB457DB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895693" y="1333147"/>
                <a:ext cx="867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C113B4A-37C3-4EAC-9175-D7351D6DAC67}"/>
                  </a:ext>
                </a:extLst>
              </p14:cNvPr>
              <p14:cNvContentPartPr/>
              <p14:nvPr/>
            </p14:nvContentPartPr>
            <p14:xfrm>
              <a:off x="8788413" y="1572187"/>
              <a:ext cx="94320" cy="1065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C113B4A-37C3-4EAC-9175-D7351D6DAC67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784093" y="1567867"/>
                <a:ext cx="10296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C5D7056F-FE8B-498F-A550-5611D202C099}"/>
                  </a:ext>
                </a:extLst>
              </p14:cNvPr>
              <p14:cNvContentPartPr/>
              <p14:nvPr/>
            </p14:nvContentPartPr>
            <p14:xfrm>
              <a:off x="8929173" y="1393267"/>
              <a:ext cx="127800" cy="29304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C5D7056F-FE8B-498F-A550-5611D202C09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8924853" y="1388947"/>
                <a:ext cx="1364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F89AA3C-CEAC-4ECA-9477-EBB417253E36}"/>
                  </a:ext>
                </a:extLst>
              </p14:cNvPr>
              <p14:cNvContentPartPr/>
              <p14:nvPr/>
            </p14:nvContentPartPr>
            <p14:xfrm>
              <a:off x="8620653" y="1342147"/>
              <a:ext cx="107280" cy="36216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F89AA3C-CEAC-4ECA-9477-EBB417253E3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616333" y="1337827"/>
                <a:ext cx="1159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B86AB6E9-1378-487D-991B-0B4C73010CD6}"/>
                  </a:ext>
                </a:extLst>
              </p14:cNvPr>
              <p14:cNvContentPartPr/>
              <p14:nvPr/>
            </p14:nvContentPartPr>
            <p14:xfrm>
              <a:off x="9321213" y="1340347"/>
              <a:ext cx="4320" cy="12996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B86AB6E9-1378-487D-991B-0B4C73010CD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9316893" y="1336027"/>
                <a:ext cx="129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0A4881D5-13F7-47EE-A225-9AE280ACD987}"/>
                  </a:ext>
                </a:extLst>
              </p14:cNvPr>
              <p14:cNvContentPartPr/>
              <p14:nvPr/>
            </p14:nvContentPartPr>
            <p14:xfrm>
              <a:off x="9237693" y="1492987"/>
              <a:ext cx="173880" cy="180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0A4881D5-13F7-47EE-A225-9AE280ACD987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233373" y="1488667"/>
                <a:ext cx="18252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F0F40B41-DF73-469B-A1EC-77582CEE148B}"/>
                  </a:ext>
                </a:extLst>
              </p14:cNvPr>
              <p14:cNvContentPartPr/>
              <p14:nvPr/>
            </p14:nvContentPartPr>
            <p14:xfrm>
              <a:off x="9252813" y="1552387"/>
              <a:ext cx="97920" cy="12348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F0F40B41-DF73-469B-A1EC-77582CEE148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248493" y="1548067"/>
                <a:ext cx="106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2187BB4-ED2D-4FB0-85F8-018EE9775A71}"/>
                  </a:ext>
                </a:extLst>
              </p14:cNvPr>
              <p14:cNvContentPartPr/>
              <p14:nvPr/>
            </p14:nvContentPartPr>
            <p14:xfrm>
              <a:off x="9371253" y="1364827"/>
              <a:ext cx="118800" cy="28548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2187BB4-ED2D-4FB0-85F8-018EE9775A7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366933" y="1360507"/>
                <a:ext cx="1274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61C9822D-1172-4D81-98BA-B99D04BE6FCB}"/>
                  </a:ext>
                </a:extLst>
              </p14:cNvPr>
              <p14:cNvContentPartPr/>
              <p14:nvPr/>
            </p14:nvContentPartPr>
            <p14:xfrm>
              <a:off x="9139053" y="1369867"/>
              <a:ext cx="72360" cy="29376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61C9822D-1172-4D81-98BA-B99D04BE6FCB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134733" y="1365547"/>
                <a:ext cx="810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E6E1000C-7898-4305-A563-AA452E883526}"/>
                  </a:ext>
                </a:extLst>
              </p14:cNvPr>
              <p14:cNvContentPartPr/>
              <p14:nvPr/>
            </p14:nvContentPartPr>
            <p14:xfrm>
              <a:off x="9502653" y="1247467"/>
              <a:ext cx="57960" cy="7992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E6E1000C-7898-4305-A563-AA452E883526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498333" y="1243147"/>
                <a:ext cx="666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A56A2FD5-9F4B-4985-8F20-52F1A1D0BA24}"/>
                  </a:ext>
                </a:extLst>
              </p14:cNvPr>
              <p14:cNvContentPartPr/>
              <p14:nvPr/>
            </p14:nvContentPartPr>
            <p14:xfrm>
              <a:off x="9634413" y="1424947"/>
              <a:ext cx="94320" cy="2048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A56A2FD5-9F4B-4985-8F20-52F1A1D0BA2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630093" y="1420627"/>
                <a:ext cx="1029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E4CCB597-70AE-42CA-A917-6DB463C1652D}"/>
                  </a:ext>
                </a:extLst>
              </p14:cNvPr>
              <p14:cNvContentPartPr/>
              <p14:nvPr/>
            </p14:nvContentPartPr>
            <p14:xfrm>
              <a:off x="9792813" y="1454107"/>
              <a:ext cx="100440" cy="896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E4CCB597-70AE-42CA-A917-6DB463C1652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788493" y="1449787"/>
                <a:ext cx="10908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87B5A15A-2104-45EF-8575-3D60B712CE98}"/>
                  </a:ext>
                </a:extLst>
              </p14:cNvPr>
              <p14:cNvContentPartPr/>
              <p14:nvPr/>
            </p14:nvContentPartPr>
            <p14:xfrm>
              <a:off x="9975333" y="1493707"/>
              <a:ext cx="72360" cy="108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87B5A15A-2104-45EF-8575-3D60B712CE98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9971013" y="1489387"/>
                <a:ext cx="810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F302A6EA-DDA1-440A-BEDC-0F4A45CA01F9}"/>
                  </a:ext>
                </a:extLst>
              </p14:cNvPr>
              <p14:cNvContentPartPr/>
              <p14:nvPr/>
            </p14:nvContentPartPr>
            <p14:xfrm>
              <a:off x="10109973" y="1373107"/>
              <a:ext cx="107640" cy="1134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F302A6EA-DDA1-440A-BEDC-0F4A45CA01F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105653" y="1368787"/>
                <a:ext cx="1162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93965D0D-3CD2-4639-80D3-FD9212392547}"/>
                  </a:ext>
                </a:extLst>
              </p14:cNvPr>
              <p14:cNvContentPartPr/>
              <p14:nvPr/>
            </p14:nvContentPartPr>
            <p14:xfrm>
              <a:off x="10110333" y="1501267"/>
              <a:ext cx="142920" cy="1260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93965D0D-3CD2-4639-80D3-FD9212392547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106013" y="1496947"/>
                <a:ext cx="15156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7CDB329C-5F08-42E9-AC77-AB893AD105B6}"/>
                  </a:ext>
                </a:extLst>
              </p14:cNvPr>
              <p14:cNvContentPartPr/>
              <p14:nvPr/>
            </p14:nvContentPartPr>
            <p14:xfrm>
              <a:off x="10085133" y="1576147"/>
              <a:ext cx="105480" cy="9972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7CDB329C-5F08-42E9-AC77-AB893AD105B6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080813" y="1571827"/>
                <a:ext cx="1141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6DE991D-1BA2-4F1D-868E-E9EA1089746A}"/>
                  </a:ext>
                </a:extLst>
              </p14:cNvPr>
              <p14:cNvContentPartPr/>
              <p14:nvPr/>
            </p14:nvContentPartPr>
            <p14:xfrm>
              <a:off x="10209693" y="1393267"/>
              <a:ext cx="126720" cy="30924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6DE991D-1BA2-4F1D-868E-E9EA1089746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0205373" y="1388947"/>
                <a:ext cx="13536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BDB3DFB1-4AED-4E31-9A9D-811BE28DAA31}"/>
                  </a:ext>
                </a:extLst>
              </p14:cNvPr>
              <p14:cNvContentPartPr/>
              <p14:nvPr/>
            </p14:nvContentPartPr>
            <p14:xfrm>
              <a:off x="10325613" y="1292467"/>
              <a:ext cx="77400" cy="770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BDB3DFB1-4AED-4E31-9A9D-811BE28DAA3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0321293" y="1288147"/>
                <a:ext cx="860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012775D-C763-4AEB-BB75-39C92B069054}"/>
                  </a:ext>
                </a:extLst>
              </p14:cNvPr>
              <p14:cNvContentPartPr/>
              <p14:nvPr/>
            </p14:nvContentPartPr>
            <p14:xfrm>
              <a:off x="10430373" y="1307947"/>
              <a:ext cx="55800" cy="5472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012775D-C763-4AEB-BB75-39C92B069054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10426053" y="1303627"/>
                <a:ext cx="644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D252D89-D928-4B14-91B8-829BCAE864F1}"/>
                  </a:ext>
                </a:extLst>
              </p14:cNvPr>
              <p14:cNvContentPartPr/>
              <p14:nvPr/>
            </p14:nvContentPartPr>
            <p14:xfrm>
              <a:off x="10540893" y="1329907"/>
              <a:ext cx="69840" cy="79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D252D89-D928-4B14-91B8-829BCAE864F1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0536573" y="1325587"/>
                <a:ext cx="7848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4560AAF0-E9A2-4AB9-9189-348EE8535CC7}"/>
                  </a:ext>
                </a:extLst>
              </p14:cNvPr>
              <p14:cNvContentPartPr/>
              <p14:nvPr/>
            </p14:nvContentPartPr>
            <p14:xfrm>
              <a:off x="10621893" y="1272667"/>
              <a:ext cx="76320" cy="12312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4560AAF0-E9A2-4AB9-9189-348EE8535CC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617573" y="1268347"/>
                <a:ext cx="84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9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4A4C08AF-C5D3-47F4-AE61-71F031BC7235}"/>
                  </a:ext>
                </a:extLst>
              </p14:cNvPr>
              <p14:cNvContentPartPr/>
              <p14:nvPr/>
            </p14:nvContentPartPr>
            <p14:xfrm>
              <a:off x="9769053" y="1659307"/>
              <a:ext cx="385560" cy="39240"/>
            </p14:xfrm>
          </p:contentPart>
        </mc:Choice>
        <mc:Fallback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4A4C08AF-C5D3-47F4-AE61-71F031BC7235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9764733" y="1654987"/>
                <a:ext cx="39420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1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39DDAFDB-9B2D-4E14-A06B-8969071D1D01}"/>
                  </a:ext>
                </a:extLst>
              </p14:cNvPr>
              <p14:cNvContentPartPr/>
              <p14:nvPr/>
            </p14:nvContentPartPr>
            <p14:xfrm>
              <a:off x="9859773" y="1742107"/>
              <a:ext cx="50400" cy="61920"/>
            </p14:xfrm>
          </p:contentPart>
        </mc:Choice>
        <mc:Fallback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39DDAFDB-9B2D-4E14-A06B-8969071D1D0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9855453" y="1737787"/>
                <a:ext cx="5904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3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4D840D4-5B6C-4AE3-BAFE-63831A825331}"/>
                  </a:ext>
                </a:extLst>
              </p14:cNvPr>
              <p14:cNvContentPartPr/>
              <p14:nvPr/>
            </p14:nvContentPartPr>
            <p14:xfrm>
              <a:off x="9845733" y="1708627"/>
              <a:ext cx="110160" cy="18360"/>
            </p14:xfrm>
          </p:contentPart>
        </mc:Choice>
        <mc:Fallback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4D840D4-5B6C-4AE3-BAFE-63831A825331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841413" y="1704307"/>
                <a:ext cx="1188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5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5B46047F-67AF-4675-8CF5-8A8ED6440C28}"/>
                  </a:ext>
                </a:extLst>
              </p14:cNvPr>
              <p14:cNvContentPartPr/>
              <p14:nvPr/>
            </p14:nvContentPartPr>
            <p14:xfrm>
              <a:off x="9857613" y="1735987"/>
              <a:ext cx="175680" cy="11844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5B46047F-67AF-4675-8CF5-8A8ED6440C28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9853293" y="1731667"/>
                <a:ext cx="18432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7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D33BB9AD-A287-4343-A6AB-6C3836A15BA8}"/>
                  </a:ext>
                </a:extLst>
              </p14:cNvPr>
              <p14:cNvContentPartPr/>
              <p14:nvPr/>
            </p14:nvContentPartPr>
            <p14:xfrm>
              <a:off x="9961653" y="1756867"/>
              <a:ext cx="74520" cy="116280"/>
            </p14:xfrm>
          </p:contentPart>
        </mc:Choice>
        <mc:Fallback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D33BB9AD-A287-4343-A6AB-6C3836A15BA8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957333" y="1752547"/>
                <a:ext cx="831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9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05036B78-0846-4772-8784-390E56D3471D}"/>
                  </a:ext>
                </a:extLst>
              </p14:cNvPr>
              <p14:cNvContentPartPr/>
              <p14:nvPr/>
            </p14:nvContentPartPr>
            <p14:xfrm>
              <a:off x="8397813" y="1982587"/>
              <a:ext cx="153360" cy="1476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05036B78-0846-4772-8784-390E56D3471D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393493" y="1978267"/>
                <a:ext cx="162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14856B8C-7397-41E2-81D6-7B49CB275D3E}"/>
                  </a:ext>
                </a:extLst>
              </p14:cNvPr>
              <p14:cNvContentPartPr/>
              <p14:nvPr/>
            </p14:nvContentPartPr>
            <p14:xfrm>
              <a:off x="8392413" y="2042707"/>
              <a:ext cx="171720" cy="82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14856B8C-7397-41E2-81D6-7B49CB275D3E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8388093" y="2038387"/>
                <a:ext cx="180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E61D0E91-6381-4613-970F-2291B0D282FC}"/>
                  </a:ext>
                </a:extLst>
              </p14:cNvPr>
              <p14:cNvContentPartPr/>
              <p14:nvPr/>
            </p14:nvContentPartPr>
            <p14:xfrm>
              <a:off x="8712453" y="1952707"/>
              <a:ext cx="97200" cy="115560"/>
            </p14:xfrm>
          </p:contentPart>
        </mc:Choice>
        <mc:Fallback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E61D0E91-6381-4613-970F-2291B0D282FC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708133" y="1948387"/>
                <a:ext cx="1058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5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A465584A-B6D0-41F6-A7DA-CC838B393D3E}"/>
                  </a:ext>
                </a:extLst>
              </p14:cNvPr>
              <p14:cNvContentPartPr/>
              <p14:nvPr/>
            </p14:nvContentPartPr>
            <p14:xfrm>
              <a:off x="8865813" y="1949467"/>
              <a:ext cx="87840" cy="91080"/>
            </p14:xfrm>
          </p:contentPart>
        </mc:Choice>
        <mc:Fallback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A465584A-B6D0-41F6-A7DA-CC838B393D3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8861493" y="1945147"/>
                <a:ext cx="9648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29D8A594-AC8E-436D-B083-1C074B556E13}"/>
                  </a:ext>
                </a:extLst>
              </p14:cNvPr>
              <p14:cNvContentPartPr/>
              <p14:nvPr/>
            </p14:nvContentPartPr>
            <p14:xfrm>
              <a:off x="9001173" y="1962427"/>
              <a:ext cx="69120" cy="74880"/>
            </p14:xfrm>
          </p:contentPart>
        </mc:Choice>
        <mc:Fallback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29D8A594-AC8E-436D-B083-1C074B556E13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996853" y="1958107"/>
                <a:ext cx="7776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9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8D55513D-BD0E-487D-875B-04A2D7F50B9A}"/>
                  </a:ext>
                </a:extLst>
              </p14:cNvPr>
              <p14:cNvContentPartPr/>
              <p14:nvPr/>
            </p14:nvContentPartPr>
            <p14:xfrm>
              <a:off x="8710653" y="2123707"/>
              <a:ext cx="469800" cy="23760"/>
            </p14:xfrm>
          </p:contentPart>
        </mc:Choice>
        <mc:Fallback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8D55513D-BD0E-487D-875B-04A2D7F50B9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8706333" y="2119387"/>
                <a:ext cx="4784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1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A5EDC27-5125-4FE1-B979-508D15AC6D8D}"/>
                  </a:ext>
                </a:extLst>
              </p14:cNvPr>
              <p14:cNvContentPartPr/>
              <p14:nvPr/>
            </p14:nvContentPartPr>
            <p14:xfrm>
              <a:off x="8846373" y="2245747"/>
              <a:ext cx="114480" cy="16992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A5EDC27-5125-4FE1-B979-508D15AC6D8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8842053" y="2241427"/>
                <a:ext cx="123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3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0B4C5AFD-934B-426D-A9ED-4521EB592E2D}"/>
                  </a:ext>
                </a:extLst>
              </p14:cNvPr>
              <p14:cNvContentPartPr/>
              <p14:nvPr/>
            </p14:nvContentPartPr>
            <p14:xfrm>
              <a:off x="9025293" y="2202187"/>
              <a:ext cx="86040" cy="7776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0B4C5AFD-934B-426D-A9ED-4521EB592E2D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020973" y="2197867"/>
                <a:ext cx="946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5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C2CC18F6-ABD9-4EB3-988D-E0F99950E3FE}"/>
                  </a:ext>
                </a:extLst>
              </p14:cNvPr>
              <p14:cNvContentPartPr/>
              <p14:nvPr/>
            </p14:nvContentPartPr>
            <p14:xfrm>
              <a:off x="9139053" y="2205067"/>
              <a:ext cx="67680" cy="6228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C2CC18F6-ABD9-4EB3-988D-E0F99950E3FE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134733" y="2200747"/>
                <a:ext cx="763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7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2DA1C01D-FF03-4AA8-B740-4CC75C49209A}"/>
                  </a:ext>
                </a:extLst>
              </p14:cNvPr>
              <p14:cNvContentPartPr/>
              <p14:nvPr/>
            </p14:nvContentPartPr>
            <p14:xfrm>
              <a:off x="9351453" y="2150707"/>
              <a:ext cx="19800" cy="126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2DA1C01D-FF03-4AA8-B740-4CC75C49209A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347133" y="2146387"/>
                <a:ext cx="2844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9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DB627A50-20AB-493B-AFB6-5B93CEF8F8C6}"/>
                  </a:ext>
                </a:extLst>
              </p14:cNvPr>
              <p14:cNvContentPartPr/>
              <p14:nvPr/>
            </p14:nvContentPartPr>
            <p14:xfrm>
              <a:off x="9458373" y="2068987"/>
              <a:ext cx="85320" cy="100080"/>
            </p14:xfrm>
          </p:contentPart>
        </mc:Choice>
        <mc:Fallback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DB627A50-20AB-493B-AFB6-5B93CEF8F8C6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9454053" y="2064667"/>
                <a:ext cx="9396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744B4DE4-8727-47DA-ADCB-4676D817AE92}"/>
                  </a:ext>
                </a:extLst>
              </p14:cNvPr>
              <p14:cNvContentPartPr/>
              <p14:nvPr/>
            </p14:nvContentPartPr>
            <p14:xfrm>
              <a:off x="9470253" y="2039467"/>
              <a:ext cx="105480" cy="2196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744B4DE4-8727-47DA-ADCB-4676D817AE92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9465933" y="2035147"/>
                <a:ext cx="114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11D4DB1-6282-4111-98F3-72F0CB424BAA}"/>
                  </a:ext>
                </a:extLst>
              </p14:cNvPr>
              <p14:cNvContentPartPr/>
              <p14:nvPr/>
            </p14:nvContentPartPr>
            <p14:xfrm>
              <a:off x="9630093" y="1940107"/>
              <a:ext cx="74880" cy="143640"/>
            </p14:xfrm>
          </p:contentPart>
        </mc:Choice>
        <mc:Fallback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11D4DB1-6282-4111-98F3-72F0CB424BAA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9625773" y="1935787"/>
                <a:ext cx="835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5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8F65E20-69B7-4EC3-8281-3FF496C6CD30}"/>
                  </a:ext>
                </a:extLst>
              </p14:cNvPr>
              <p14:cNvContentPartPr/>
              <p14:nvPr/>
            </p14:nvContentPartPr>
            <p14:xfrm>
              <a:off x="9632613" y="2013187"/>
              <a:ext cx="94320" cy="75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8F65E20-69B7-4EC3-8281-3FF496C6CD30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9628293" y="2008867"/>
                <a:ext cx="10296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7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F77063C9-F724-40E8-AFD7-4947E5289FE8}"/>
                  </a:ext>
                </a:extLst>
              </p14:cNvPr>
              <p14:cNvContentPartPr/>
              <p14:nvPr/>
            </p14:nvContentPartPr>
            <p14:xfrm>
              <a:off x="9836733" y="2047747"/>
              <a:ext cx="181080" cy="13320"/>
            </p14:xfrm>
          </p:contentPart>
        </mc:Choice>
        <mc:Fallback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F77063C9-F724-40E8-AFD7-4947E5289FE8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9832413" y="2043427"/>
                <a:ext cx="189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9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5D804B63-632E-4D96-894D-B216082D3EBC}"/>
                  </a:ext>
                </a:extLst>
              </p14:cNvPr>
              <p14:cNvContentPartPr/>
              <p14:nvPr/>
            </p14:nvContentPartPr>
            <p14:xfrm>
              <a:off x="9854373" y="2084827"/>
              <a:ext cx="177120" cy="16920"/>
            </p14:xfrm>
          </p:contentPart>
        </mc:Choice>
        <mc:Fallback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5D804B63-632E-4D96-894D-B216082D3EBC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9850053" y="2080507"/>
                <a:ext cx="18576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5852F238-8D9F-49FE-8A95-8530FC7A2299}"/>
                  </a:ext>
                </a:extLst>
              </p14:cNvPr>
              <p14:cNvContentPartPr/>
              <p14:nvPr/>
            </p14:nvContentPartPr>
            <p14:xfrm>
              <a:off x="10129773" y="1931827"/>
              <a:ext cx="147960" cy="174240"/>
            </p14:xfrm>
          </p:contentPart>
        </mc:Choice>
        <mc:Fallback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5852F238-8D9F-49FE-8A95-8530FC7A2299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0125453" y="1927507"/>
                <a:ext cx="15660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683E0C38-C363-45A8-936B-1BEA968F23DA}"/>
                  </a:ext>
                </a:extLst>
              </p14:cNvPr>
              <p14:cNvContentPartPr/>
              <p14:nvPr/>
            </p14:nvContentPartPr>
            <p14:xfrm>
              <a:off x="10346133" y="1930387"/>
              <a:ext cx="75960" cy="134640"/>
            </p14:xfrm>
          </p:contentPart>
        </mc:Choice>
        <mc:Fallback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683E0C38-C363-45A8-936B-1BEA968F23DA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10341813" y="1926067"/>
                <a:ext cx="846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5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3D6DACA7-8161-4D23-9358-E18A0D36C7F8}"/>
                  </a:ext>
                </a:extLst>
              </p14:cNvPr>
              <p14:cNvContentPartPr/>
              <p14:nvPr/>
            </p14:nvContentPartPr>
            <p14:xfrm>
              <a:off x="10376373" y="1922467"/>
              <a:ext cx="171360" cy="212400"/>
            </p14:xfrm>
          </p:contentPart>
        </mc:Choice>
        <mc:Fallback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3D6DACA7-8161-4D23-9358-E18A0D36C7F8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10372053" y="1918147"/>
                <a:ext cx="18000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7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C45EBC05-4DDB-489F-BCB9-4FB5740A09D5}"/>
                  </a:ext>
                </a:extLst>
              </p14:cNvPr>
              <p14:cNvContentPartPr/>
              <p14:nvPr/>
            </p14:nvContentPartPr>
            <p14:xfrm>
              <a:off x="10604613" y="1914187"/>
              <a:ext cx="103680" cy="132120"/>
            </p14:xfrm>
          </p:contentPart>
        </mc:Choice>
        <mc:Fallback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C45EBC05-4DDB-489F-BCB9-4FB5740A09D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600293" y="1909867"/>
                <a:ext cx="112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9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00510A33-8FB8-4524-87FC-0B66D99C5378}"/>
                  </a:ext>
                </a:extLst>
              </p14:cNvPr>
              <p14:cNvContentPartPr/>
              <p14:nvPr/>
            </p14:nvContentPartPr>
            <p14:xfrm>
              <a:off x="10613613" y="1878907"/>
              <a:ext cx="87120" cy="165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00510A33-8FB8-4524-87FC-0B66D99C5378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609293" y="1874587"/>
                <a:ext cx="957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D4497D2-7CE4-4D4C-9393-417FC3972BD4}"/>
                  </a:ext>
                </a:extLst>
              </p14:cNvPr>
              <p14:cNvContentPartPr/>
              <p14:nvPr/>
            </p14:nvContentPartPr>
            <p14:xfrm>
              <a:off x="10844733" y="1958467"/>
              <a:ext cx="41760" cy="81720"/>
            </p14:xfrm>
          </p:contentPart>
        </mc:Choice>
        <mc:Fallback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D4497D2-7CE4-4D4C-9393-417FC3972BD4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840413" y="1954147"/>
                <a:ext cx="50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811AA41-C40B-478E-8988-EB010031CC3D}"/>
                  </a:ext>
                </a:extLst>
              </p14:cNvPr>
              <p14:cNvContentPartPr/>
              <p14:nvPr/>
            </p14:nvContentPartPr>
            <p14:xfrm>
              <a:off x="10737813" y="1839667"/>
              <a:ext cx="100440" cy="75600"/>
            </p14:xfrm>
          </p:contentPart>
        </mc:Choice>
        <mc:Fallback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811AA41-C40B-478E-8988-EB010031CC3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733493" y="1835347"/>
                <a:ext cx="1090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5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D76F0468-D466-4A83-AA85-2B3AABBA0313}"/>
                  </a:ext>
                </a:extLst>
              </p14:cNvPr>
              <p14:cNvContentPartPr/>
              <p14:nvPr/>
            </p14:nvContentPartPr>
            <p14:xfrm>
              <a:off x="10900533" y="1969987"/>
              <a:ext cx="78120" cy="89640"/>
            </p14:xfrm>
          </p:contentPart>
        </mc:Choice>
        <mc:Fallback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D76F0468-D466-4A83-AA85-2B3AABBA0313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0896213" y="1965667"/>
                <a:ext cx="8676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7">
            <p14:nvContentPartPr>
              <p14:cNvPr id="402" name="Freihand 401">
                <a:extLst>
                  <a:ext uri="{FF2B5EF4-FFF2-40B4-BE49-F238E27FC236}">
                    <a16:creationId xmlns:a16="http://schemas.microsoft.com/office/drawing/2014/main" id="{4D1898CD-213B-4E8B-81EF-5BC5158D3362}"/>
                  </a:ext>
                </a:extLst>
              </p14:cNvPr>
              <p14:cNvContentPartPr/>
              <p14:nvPr/>
            </p14:nvContentPartPr>
            <p14:xfrm>
              <a:off x="5864493" y="5051947"/>
              <a:ext cx="24840" cy="55440"/>
            </p14:xfrm>
          </p:contentPart>
        </mc:Choice>
        <mc:Fallback>
          <p:pic>
            <p:nvPicPr>
              <p:cNvPr id="402" name="Freihand 401">
                <a:extLst>
                  <a:ext uri="{FF2B5EF4-FFF2-40B4-BE49-F238E27FC236}">
                    <a16:creationId xmlns:a16="http://schemas.microsoft.com/office/drawing/2014/main" id="{4D1898CD-213B-4E8B-81EF-5BC5158D3362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5860173" y="5047627"/>
                <a:ext cx="334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9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2E5FE3A4-6CDB-4335-B078-9543783CC6EC}"/>
                  </a:ext>
                </a:extLst>
              </p14:cNvPr>
              <p14:cNvContentPartPr/>
              <p14:nvPr/>
            </p14:nvContentPartPr>
            <p14:xfrm>
              <a:off x="5672613" y="2557507"/>
              <a:ext cx="171000" cy="110520"/>
            </p14:xfrm>
          </p:contentPart>
        </mc:Choice>
        <mc:Fallback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2E5FE3A4-6CDB-4335-B078-9543783CC6EC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5668293" y="2553187"/>
                <a:ext cx="17964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1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2BA982A5-2AA1-42B6-9814-66816BB62095}"/>
                  </a:ext>
                </a:extLst>
              </p14:cNvPr>
              <p14:cNvContentPartPr/>
              <p14:nvPr/>
            </p14:nvContentPartPr>
            <p14:xfrm>
              <a:off x="5795373" y="2475067"/>
              <a:ext cx="136440" cy="334800"/>
            </p14:xfrm>
          </p:contentPart>
        </mc:Choice>
        <mc:Fallback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2BA982A5-2AA1-42B6-9814-66816BB62095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5791053" y="2470747"/>
                <a:ext cx="14508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04AE8313-2E50-4639-8234-435D24202F5F}"/>
                  </a:ext>
                </a:extLst>
              </p14:cNvPr>
              <p14:cNvContentPartPr/>
              <p14:nvPr/>
            </p14:nvContentPartPr>
            <p14:xfrm>
              <a:off x="6149613" y="2548507"/>
              <a:ext cx="21960" cy="159120"/>
            </p14:xfrm>
          </p:contentPart>
        </mc:Choice>
        <mc:Fallback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04AE8313-2E50-4639-8234-435D24202F5F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6145293" y="2544187"/>
                <a:ext cx="3060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A17287C8-D025-4DF2-B632-9DE9ED34D441}"/>
                  </a:ext>
                </a:extLst>
              </p14:cNvPr>
              <p14:cNvContentPartPr/>
              <p14:nvPr/>
            </p14:nvContentPartPr>
            <p14:xfrm>
              <a:off x="6036213" y="2494147"/>
              <a:ext cx="223560" cy="9900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A17287C8-D025-4DF2-B632-9DE9ED34D441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6031893" y="2489827"/>
                <a:ext cx="2322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72BAD86D-8907-4ADE-85E6-912C4789AA4A}"/>
                  </a:ext>
                </a:extLst>
              </p14:cNvPr>
              <p14:cNvContentPartPr/>
              <p14:nvPr/>
            </p14:nvContentPartPr>
            <p14:xfrm>
              <a:off x="6337173" y="2449867"/>
              <a:ext cx="100800" cy="22716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72BAD86D-8907-4ADE-85E6-912C4789AA4A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6332853" y="2445547"/>
                <a:ext cx="1094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AB21A06F-20CF-444E-8815-EF41A63F737D}"/>
                  </a:ext>
                </a:extLst>
              </p14:cNvPr>
              <p14:cNvContentPartPr/>
              <p14:nvPr/>
            </p14:nvContentPartPr>
            <p14:xfrm>
              <a:off x="6493053" y="2500987"/>
              <a:ext cx="147240" cy="16056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AB21A06F-20CF-444E-8815-EF41A63F737D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6488733" y="2496667"/>
                <a:ext cx="1558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B6E38D5-20F0-42A6-8729-2A34F87CD415}"/>
                  </a:ext>
                </a:extLst>
              </p14:cNvPr>
              <p14:cNvContentPartPr/>
              <p14:nvPr/>
            </p14:nvContentPartPr>
            <p14:xfrm>
              <a:off x="6498813" y="2539507"/>
              <a:ext cx="137520" cy="71640"/>
            </p14:xfrm>
          </p:contentPart>
        </mc:Choice>
        <mc:Fallback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B6E38D5-20F0-42A6-8729-2A34F87CD41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6494493" y="2535187"/>
                <a:ext cx="146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EBD3521-3E20-43ED-BC94-DF8971C89584}"/>
                  </a:ext>
                </a:extLst>
              </p14:cNvPr>
              <p14:cNvContentPartPr/>
              <p14:nvPr/>
            </p14:nvContentPartPr>
            <p14:xfrm>
              <a:off x="6738933" y="2545267"/>
              <a:ext cx="167760" cy="13680"/>
            </p14:xfrm>
          </p:contentPart>
        </mc:Choice>
        <mc:Fallback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EBD3521-3E20-43ED-BC94-DF8971C89584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6734613" y="2540947"/>
                <a:ext cx="1764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1897690B-58E3-4074-A36D-140ABB7B033B}"/>
                  </a:ext>
                </a:extLst>
              </p14:cNvPr>
              <p14:cNvContentPartPr/>
              <p14:nvPr/>
            </p14:nvContentPartPr>
            <p14:xfrm>
              <a:off x="6752613" y="2594587"/>
              <a:ext cx="172080" cy="12960"/>
            </p14:xfrm>
          </p:contentPart>
        </mc:Choice>
        <mc:Fallback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1897690B-58E3-4074-A36D-140ABB7B033B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6748293" y="2590267"/>
                <a:ext cx="18072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1EEF6D66-E569-44C7-921D-7A6E950DCBD7}"/>
                  </a:ext>
                </a:extLst>
              </p14:cNvPr>
              <p14:cNvContentPartPr/>
              <p14:nvPr/>
            </p14:nvContentPartPr>
            <p14:xfrm>
              <a:off x="7020813" y="2491267"/>
              <a:ext cx="131760" cy="162000"/>
            </p14:xfrm>
          </p:contentPart>
        </mc:Choice>
        <mc:Fallback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1EEF6D66-E569-44C7-921D-7A6E950DCBD7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7016493" y="2486947"/>
                <a:ext cx="14040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4C96EC1E-ED91-4040-B676-A1674C9AEDE6}"/>
                  </a:ext>
                </a:extLst>
              </p14:cNvPr>
              <p14:cNvContentPartPr/>
              <p14:nvPr/>
            </p14:nvContentPartPr>
            <p14:xfrm>
              <a:off x="7141053" y="2427907"/>
              <a:ext cx="174600" cy="301320"/>
            </p14:xfrm>
          </p:contentPart>
        </mc:Choice>
        <mc:Fallback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4C96EC1E-ED91-4040-B676-A1674C9AEDE6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7136733" y="2423587"/>
                <a:ext cx="183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1FAC6B1D-48D5-4BC9-A3C0-140D7BAD3DB5}"/>
                  </a:ext>
                </a:extLst>
              </p14:cNvPr>
              <p14:cNvContentPartPr/>
              <p14:nvPr/>
            </p14:nvContentPartPr>
            <p14:xfrm>
              <a:off x="8378373" y="2509987"/>
              <a:ext cx="45720" cy="121680"/>
            </p14:xfrm>
          </p:contentPart>
        </mc:Choice>
        <mc:Fallback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1FAC6B1D-48D5-4BC9-A3C0-140D7BAD3DB5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374053" y="2505667"/>
                <a:ext cx="543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F4B673B8-6228-43F6-9147-04E69F6066C1}"/>
                  </a:ext>
                </a:extLst>
              </p14:cNvPr>
              <p14:cNvContentPartPr/>
              <p14:nvPr/>
            </p14:nvContentPartPr>
            <p14:xfrm>
              <a:off x="8446773" y="2500267"/>
              <a:ext cx="35280" cy="132480"/>
            </p14:xfrm>
          </p:contentPart>
        </mc:Choice>
        <mc:Fallback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F4B673B8-6228-43F6-9147-04E69F6066C1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8442453" y="2495947"/>
                <a:ext cx="4392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C6A337BD-17DE-4917-93A9-A52056616C30}"/>
                  </a:ext>
                </a:extLst>
              </p14:cNvPr>
              <p14:cNvContentPartPr/>
              <p14:nvPr/>
            </p14:nvContentPartPr>
            <p14:xfrm>
              <a:off x="8309253" y="2533747"/>
              <a:ext cx="222840" cy="104760"/>
            </p14:xfrm>
          </p:contentPart>
        </mc:Choice>
        <mc:Fallback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C6A337BD-17DE-4917-93A9-A52056616C30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8304933" y="2529427"/>
                <a:ext cx="23148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1426FA3-42CF-47D5-ADA6-8CA0704B0152}"/>
                  </a:ext>
                </a:extLst>
              </p14:cNvPr>
              <p14:cNvContentPartPr/>
              <p14:nvPr/>
            </p14:nvContentPartPr>
            <p14:xfrm>
              <a:off x="8590773" y="2488027"/>
              <a:ext cx="145800" cy="17352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1426FA3-42CF-47D5-ADA6-8CA0704B0152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8586453" y="2483707"/>
                <a:ext cx="15444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32F08B82-4FF9-478A-966B-5EA471CBBB48}"/>
                  </a:ext>
                </a:extLst>
              </p14:cNvPr>
              <p14:cNvContentPartPr/>
              <p14:nvPr/>
            </p14:nvContentPartPr>
            <p14:xfrm>
              <a:off x="6179853" y="2908867"/>
              <a:ext cx="4320" cy="123120"/>
            </p14:xfrm>
          </p:contentPart>
        </mc:Choice>
        <mc:Fallback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32F08B82-4FF9-478A-966B-5EA471CBBB48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6175533" y="2904547"/>
                <a:ext cx="1296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4C2F89AA-BE50-4820-A72E-43ACBDFBE4C3}"/>
                  </a:ext>
                </a:extLst>
              </p14:cNvPr>
              <p14:cNvContentPartPr/>
              <p14:nvPr/>
            </p14:nvContentPartPr>
            <p14:xfrm>
              <a:off x="6068253" y="2871787"/>
              <a:ext cx="203040" cy="784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4C2F89AA-BE50-4820-A72E-43ACBDFBE4C3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6063933" y="2867467"/>
                <a:ext cx="2116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3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E423BE36-F294-41E0-A519-BC8ECC7C7412}"/>
                  </a:ext>
                </a:extLst>
              </p14:cNvPr>
              <p14:cNvContentPartPr/>
              <p14:nvPr/>
            </p14:nvContentPartPr>
            <p14:xfrm>
              <a:off x="6262293" y="2954227"/>
              <a:ext cx="82080" cy="7236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E423BE36-F294-41E0-A519-BC8ECC7C7412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6257973" y="2949907"/>
                <a:ext cx="907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7B2EC1A-0C2A-4223-B6FE-F961DFC0DDEB}"/>
                  </a:ext>
                </a:extLst>
              </p14:cNvPr>
              <p14:cNvContentPartPr/>
              <p14:nvPr/>
            </p14:nvContentPartPr>
            <p14:xfrm>
              <a:off x="6360933" y="2960707"/>
              <a:ext cx="62280" cy="6300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7B2EC1A-0C2A-4223-B6FE-F961DFC0DDEB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6356613" y="2956387"/>
                <a:ext cx="7092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7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00ADC7A8-F76E-47BF-970E-B4A7482B963C}"/>
                  </a:ext>
                </a:extLst>
              </p14:cNvPr>
              <p14:cNvContentPartPr/>
              <p14:nvPr/>
            </p14:nvContentPartPr>
            <p14:xfrm>
              <a:off x="6467493" y="2908507"/>
              <a:ext cx="70920" cy="1162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00ADC7A8-F76E-47BF-970E-B4A7482B963C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6463173" y="2904187"/>
                <a:ext cx="7956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9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2F490FE2-D6D7-4559-85F6-0D56B0941B12}"/>
                  </a:ext>
                </a:extLst>
              </p14:cNvPr>
              <p14:cNvContentPartPr/>
              <p14:nvPr/>
            </p14:nvContentPartPr>
            <p14:xfrm>
              <a:off x="6633453" y="2866387"/>
              <a:ext cx="55800" cy="17532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2F490FE2-D6D7-4559-85F6-0D56B0941B12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6629133" y="2862067"/>
                <a:ext cx="64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E73BA15E-3C84-4787-A464-9C5ED3F2E081}"/>
                  </a:ext>
                </a:extLst>
              </p14:cNvPr>
              <p14:cNvContentPartPr/>
              <p14:nvPr/>
            </p14:nvContentPartPr>
            <p14:xfrm>
              <a:off x="6806613" y="2887627"/>
              <a:ext cx="12960" cy="101520"/>
            </p14:xfrm>
          </p:contentPart>
        </mc:Choice>
        <mc:Fallback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E73BA15E-3C84-4787-A464-9C5ED3F2E081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6802293" y="2883307"/>
                <a:ext cx="2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2BC66281-5FC0-4E85-9959-F3358496811C}"/>
                  </a:ext>
                </a:extLst>
              </p14:cNvPr>
              <p14:cNvContentPartPr/>
              <p14:nvPr/>
            </p14:nvContentPartPr>
            <p14:xfrm>
              <a:off x="6793653" y="2861347"/>
              <a:ext cx="144360" cy="140400"/>
            </p14:xfrm>
          </p:contentPart>
        </mc:Choice>
        <mc:Fallback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2BC66281-5FC0-4E85-9959-F3358496811C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6789333" y="2857027"/>
                <a:ext cx="15300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03E8982D-A37F-4170-88AC-42368AF76DB4}"/>
                  </a:ext>
                </a:extLst>
              </p14:cNvPr>
              <p14:cNvContentPartPr/>
              <p14:nvPr/>
            </p14:nvContentPartPr>
            <p14:xfrm>
              <a:off x="6952413" y="2871067"/>
              <a:ext cx="158400" cy="126360"/>
            </p14:xfrm>
          </p:contentPart>
        </mc:Choice>
        <mc:Fallback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03E8982D-A37F-4170-88AC-42368AF76DB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6948093" y="2866747"/>
                <a:ext cx="16704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7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C6BC4F52-FE79-40A9-B515-A96F84F468AC}"/>
                  </a:ext>
                </a:extLst>
              </p14:cNvPr>
              <p14:cNvContentPartPr/>
              <p14:nvPr/>
            </p14:nvContentPartPr>
            <p14:xfrm>
              <a:off x="7217373" y="2925427"/>
              <a:ext cx="106920" cy="20196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C6BC4F52-FE79-40A9-B515-A96F84F468AC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7213053" y="2921107"/>
                <a:ext cx="11556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9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3C5E9775-904B-4FF9-AD2C-B96791883EDA}"/>
                  </a:ext>
                </a:extLst>
              </p14:cNvPr>
              <p14:cNvContentPartPr/>
              <p14:nvPr/>
            </p14:nvContentPartPr>
            <p14:xfrm>
              <a:off x="7357773" y="2927227"/>
              <a:ext cx="194400" cy="56880"/>
            </p14:xfrm>
          </p:contentPart>
        </mc:Choice>
        <mc:Fallback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3C5E9775-904B-4FF9-AD2C-B96791883EDA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7353453" y="2922907"/>
                <a:ext cx="2030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1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03164D74-B2C9-4178-B666-531E19DF576F}"/>
                  </a:ext>
                </a:extLst>
              </p14:cNvPr>
              <p14:cNvContentPartPr/>
              <p14:nvPr/>
            </p14:nvContentPartPr>
            <p14:xfrm>
              <a:off x="7685373" y="2864227"/>
              <a:ext cx="165240" cy="148320"/>
            </p14:xfrm>
          </p:contentPart>
        </mc:Choice>
        <mc:Fallback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03164D74-B2C9-4178-B666-531E19DF576F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7681053" y="2859907"/>
                <a:ext cx="17388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3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3E1F5A6-B4DB-4B89-AF23-BA6B33ED1400}"/>
                  </a:ext>
                </a:extLst>
              </p14:cNvPr>
              <p14:cNvContentPartPr/>
              <p14:nvPr/>
            </p14:nvContentPartPr>
            <p14:xfrm>
              <a:off x="7891293" y="2920027"/>
              <a:ext cx="62280" cy="81360"/>
            </p14:xfrm>
          </p:contentPart>
        </mc:Choice>
        <mc:Fallback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3E1F5A6-B4DB-4B89-AF23-BA6B33ED1400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7886973" y="2915707"/>
                <a:ext cx="70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5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22C3B27F-ECF5-47CE-B896-2672DE0A88F2}"/>
                  </a:ext>
                </a:extLst>
              </p14:cNvPr>
              <p14:cNvContentPartPr/>
              <p14:nvPr/>
            </p14:nvContentPartPr>
            <p14:xfrm>
              <a:off x="7962573" y="2905987"/>
              <a:ext cx="257040" cy="70200"/>
            </p14:xfrm>
          </p:contentPart>
        </mc:Choice>
        <mc:Fallback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22C3B27F-ECF5-47CE-B896-2672DE0A88F2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7958253" y="2901667"/>
                <a:ext cx="2656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A3FCBE38-6B4D-481D-A963-D003BBF2D8DD}"/>
                  </a:ext>
                </a:extLst>
              </p14:cNvPr>
              <p14:cNvContentPartPr/>
              <p14:nvPr/>
            </p14:nvContentPartPr>
            <p14:xfrm>
              <a:off x="8372613" y="2901307"/>
              <a:ext cx="174240" cy="77400"/>
            </p14:xfrm>
          </p:contentPart>
        </mc:Choice>
        <mc:Fallback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A3FCBE38-6B4D-481D-A963-D003BBF2D8DD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8368293" y="2896987"/>
                <a:ext cx="182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9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782B0401-64E8-4082-9E01-F0059A9C9C8D}"/>
                  </a:ext>
                </a:extLst>
              </p14:cNvPr>
              <p14:cNvContentPartPr/>
              <p14:nvPr/>
            </p14:nvContentPartPr>
            <p14:xfrm>
              <a:off x="8659893" y="2900587"/>
              <a:ext cx="121680" cy="65520"/>
            </p14:xfrm>
          </p:contentPart>
        </mc:Choice>
        <mc:Fallback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782B0401-64E8-4082-9E01-F0059A9C9C8D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8655573" y="2896267"/>
                <a:ext cx="1303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5DB487B1-84B7-4FA9-B0BA-7E4D5110FD53}"/>
                  </a:ext>
                </a:extLst>
              </p14:cNvPr>
              <p14:cNvContentPartPr/>
              <p14:nvPr/>
            </p14:nvContentPartPr>
            <p14:xfrm>
              <a:off x="8815053" y="2863507"/>
              <a:ext cx="106560" cy="8568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5DB487B1-84B7-4FA9-B0BA-7E4D5110FD53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8810733" y="2859187"/>
                <a:ext cx="11520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3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6C2794AC-7AF7-4D35-BE7D-8C86059E4D99}"/>
                  </a:ext>
                </a:extLst>
              </p14:cNvPr>
              <p14:cNvContentPartPr/>
              <p14:nvPr/>
            </p14:nvContentPartPr>
            <p14:xfrm>
              <a:off x="8930613" y="2858467"/>
              <a:ext cx="102600" cy="738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6C2794AC-7AF7-4D35-BE7D-8C86059E4D99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8926293" y="2854147"/>
                <a:ext cx="1112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5">
            <p14:nvContentPartPr>
              <p14:cNvPr id="257" name="Freihand 256">
                <a:extLst>
                  <a:ext uri="{FF2B5EF4-FFF2-40B4-BE49-F238E27FC236}">
                    <a16:creationId xmlns:a16="http://schemas.microsoft.com/office/drawing/2014/main" id="{6927A167-DCFD-49D7-9FF3-DE88566C6FFA}"/>
                  </a:ext>
                </a:extLst>
              </p14:cNvPr>
              <p14:cNvContentPartPr/>
              <p14:nvPr/>
            </p14:nvContentPartPr>
            <p14:xfrm>
              <a:off x="9083613" y="2890867"/>
              <a:ext cx="145080" cy="22320"/>
            </p14:xfrm>
          </p:contentPart>
        </mc:Choice>
        <mc:Fallback>
          <p:pic>
            <p:nvPicPr>
              <p:cNvPr id="257" name="Freihand 256">
                <a:extLst>
                  <a:ext uri="{FF2B5EF4-FFF2-40B4-BE49-F238E27FC236}">
                    <a16:creationId xmlns:a16="http://schemas.microsoft.com/office/drawing/2014/main" id="{6927A167-DCFD-49D7-9FF3-DE88566C6FF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9079293" y="2886547"/>
                <a:ext cx="1537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7">
            <p14:nvContentPartPr>
              <p14:cNvPr id="258" name="Freihand 257">
                <a:extLst>
                  <a:ext uri="{FF2B5EF4-FFF2-40B4-BE49-F238E27FC236}">
                    <a16:creationId xmlns:a16="http://schemas.microsoft.com/office/drawing/2014/main" id="{EC973D6F-32A6-43D6-905C-D06CA78D0ADB}"/>
                  </a:ext>
                </a:extLst>
              </p14:cNvPr>
              <p14:cNvContentPartPr/>
              <p14:nvPr/>
            </p14:nvContentPartPr>
            <p14:xfrm>
              <a:off x="9243093" y="2801227"/>
              <a:ext cx="158760" cy="95400"/>
            </p14:xfrm>
          </p:contentPart>
        </mc:Choice>
        <mc:Fallback>
          <p:pic>
            <p:nvPicPr>
              <p:cNvPr id="258" name="Freihand 257">
                <a:extLst>
                  <a:ext uri="{FF2B5EF4-FFF2-40B4-BE49-F238E27FC236}">
                    <a16:creationId xmlns:a16="http://schemas.microsoft.com/office/drawing/2014/main" id="{EC973D6F-32A6-43D6-905C-D06CA78D0ADB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9238773" y="2796907"/>
                <a:ext cx="1674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9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F698ADFC-5E43-48D7-81AA-6324CEED2F60}"/>
                  </a:ext>
                </a:extLst>
              </p14:cNvPr>
              <p14:cNvContentPartPr/>
              <p14:nvPr/>
            </p14:nvContentPartPr>
            <p14:xfrm>
              <a:off x="9620733" y="2767747"/>
              <a:ext cx="384120" cy="127440"/>
            </p14:xfrm>
          </p:contentPart>
        </mc:Choice>
        <mc:Fallback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F698ADFC-5E43-48D7-81AA-6324CEED2F60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9616413" y="2763427"/>
                <a:ext cx="3927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62229208-99D2-4EF1-BEE4-E0719FDFC3C2}"/>
                  </a:ext>
                </a:extLst>
              </p14:cNvPr>
              <p14:cNvContentPartPr/>
              <p14:nvPr/>
            </p14:nvContentPartPr>
            <p14:xfrm>
              <a:off x="9962373" y="2709787"/>
              <a:ext cx="360" cy="360"/>
            </p14:xfrm>
          </p:contentPart>
        </mc:Choice>
        <mc:Fallback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62229208-99D2-4EF1-BEE4-E0719FDFC3C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958053" y="270546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2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04CF9620-B861-48D9-B72F-0A7707AAB7B2}"/>
                  </a:ext>
                </a:extLst>
              </p14:cNvPr>
              <p14:cNvContentPartPr/>
              <p14:nvPr/>
            </p14:nvContentPartPr>
            <p14:xfrm>
              <a:off x="10059573" y="2781787"/>
              <a:ext cx="177120" cy="10404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04CF9620-B861-48D9-B72F-0A7707AAB7B2}"/>
                  </a:ext>
                </a:extLst>
              </p:cNvPr>
              <p:cNvPicPr/>
              <p:nvPr/>
            </p:nvPicPr>
            <p:blipFill>
              <a:blip r:embed="rId423"/>
              <a:stretch>
                <a:fillRect/>
              </a:stretch>
            </p:blipFill>
            <p:spPr>
              <a:xfrm>
                <a:off x="10055253" y="2777467"/>
                <a:ext cx="1857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4">
            <p14:nvContentPartPr>
              <p14:cNvPr id="262" name="Freihand 261">
                <a:extLst>
                  <a:ext uri="{FF2B5EF4-FFF2-40B4-BE49-F238E27FC236}">
                    <a16:creationId xmlns:a16="http://schemas.microsoft.com/office/drawing/2014/main" id="{D4C95D11-5EAC-48D5-B973-5DA8A7AD2DC7}"/>
                  </a:ext>
                </a:extLst>
              </p14:cNvPr>
              <p14:cNvContentPartPr/>
              <p14:nvPr/>
            </p14:nvContentPartPr>
            <p14:xfrm>
              <a:off x="10212213" y="2717707"/>
              <a:ext cx="106560" cy="263160"/>
            </p14:xfrm>
          </p:contentPart>
        </mc:Choice>
        <mc:Fallback>
          <p:pic>
            <p:nvPicPr>
              <p:cNvPr id="262" name="Freihand 261">
                <a:extLst>
                  <a:ext uri="{FF2B5EF4-FFF2-40B4-BE49-F238E27FC236}">
                    <a16:creationId xmlns:a16="http://schemas.microsoft.com/office/drawing/2014/main" id="{D4C95D11-5EAC-48D5-B973-5DA8A7AD2DC7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10207893" y="2713387"/>
                <a:ext cx="115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40F2D99A-8FA1-4828-B07B-792B7A0AAE69}"/>
                  </a:ext>
                </a:extLst>
              </p14:cNvPr>
              <p14:cNvContentPartPr/>
              <p14:nvPr/>
            </p14:nvContentPartPr>
            <p14:xfrm>
              <a:off x="7466493" y="2574787"/>
              <a:ext cx="199800" cy="183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40F2D99A-8FA1-4828-B07B-792B7A0AAE69}"/>
                  </a:ext>
                </a:extLst>
              </p:cNvPr>
              <p:cNvPicPr/>
              <p:nvPr/>
            </p:nvPicPr>
            <p:blipFill>
              <a:blip r:embed="rId427"/>
              <a:stretch>
                <a:fillRect/>
              </a:stretch>
            </p:blipFill>
            <p:spPr>
              <a:xfrm>
                <a:off x="7462173" y="2570467"/>
                <a:ext cx="2084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03C07B1-0974-4304-AD37-4D65F96A1E61}"/>
                  </a:ext>
                </a:extLst>
              </p14:cNvPr>
              <p14:cNvContentPartPr/>
              <p14:nvPr/>
            </p14:nvContentPartPr>
            <p14:xfrm>
              <a:off x="7468653" y="2647507"/>
              <a:ext cx="181440" cy="5040"/>
            </p14:xfrm>
          </p:contentPart>
        </mc:Choice>
        <mc:Fallback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03C07B1-0974-4304-AD37-4D65F96A1E61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7464333" y="2643187"/>
                <a:ext cx="19008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0A285311-B5DD-482F-ACE9-7DD8E449690D}"/>
                  </a:ext>
                </a:extLst>
              </p14:cNvPr>
              <p14:cNvContentPartPr/>
              <p14:nvPr/>
            </p14:nvContentPartPr>
            <p14:xfrm>
              <a:off x="7874733" y="2419627"/>
              <a:ext cx="36360" cy="118440"/>
            </p14:xfrm>
          </p:contentPart>
        </mc:Choice>
        <mc:Fallback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0A285311-B5DD-482F-ACE9-7DD8E449690D}"/>
                  </a:ext>
                </a:extLst>
              </p:cNvPr>
              <p:cNvPicPr/>
              <p:nvPr/>
            </p:nvPicPr>
            <p:blipFill>
              <a:blip r:embed="rId431"/>
              <a:stretch>
                <a:fillRect/>
              </a:stretch>
            </p:blipFill>
            <p:spPr>
              <a:xfrm>
                <a:off x="7870413" y="2415307"/>
                <a:ext cx="450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A8ED5406-A559-42A2-888D-44C2F4536BDC}"/>
                  </a:ext>
                </a:extLst>
              </p14:cNvPr>
              <p14:cNvContentPartPr/>
              <p14:nvPr/>
            </p14:nvContentPartPr>
            <p14:xfrm>
              <a:off x="7800573" y="2565067"/>
              <a:ext cx="214920" cy="11160"/>
            </p14:xfrm>
          </p:contentPart>
        </mc:Choice>
        <mc:Fallback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A8ED5406-A559-42A2-888D-44C2F4536BDC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796253" y="2560747"/>
                <a:ext cx="22356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4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F5F4EB60-A66B-4AC4-A4E6-C833C0D5B432}"/>
                  </a:ext>
                </a:extLst>
              </p14:cNvPr>
              <p14:cNvContentPartPr/>
              <p14:nvPr/>
            </p14:nvContentPartPr>
            <p14:xfrm>
              <a:off x="7858173" y="2643907"/>
              <a:ext cx="162000" cy="106560"/>
            </p14:xfrm>
          </p:contentPart>
        </mc:Choice>
        <mc:Fallback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F5F4EB60-A66B-4AC4-A4E6-C833C0D5B432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853853" y="2639587"/>
                <a:ext cx="170640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6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5489A5E7-6FFD-491C-A5E7-0EDA97AF3F72}"/>
                  </a:ext>
                </a:extLst>
              </p14:cNvPr>
              <p14:cNvContentPartPr/>
              <p14:nvPr/>
            </p14:nvContentPartPr>
            <p14:xfrm>
              <a:off x="7883373" y="2614747"/>
              <a:ext cx="119160" cy="17388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5489A5E7-6FFD-491C-A5E7-0EDA97AF3F72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879053" y="2610427"/>
                <a:ext cx="1278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8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32725487-0C3E-4351-86FA-CB19A6BA9771}"/>
                  </a:ext>
                </a:extLst>
              </p14:cNvPr>
              <p14:cNvContentPartPr/>
              <p14:nvPr/>
            </p14:nvContentPartPr>
            <p14:xfrm>
              <a:off x="7887333" y="2628067"/>
              <a:ext cx="116280" cy="18432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32725487-0C3E-4351-86FA-CB19A6BA9771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883013" y="2623747"/>
                <a:ext cx="1249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7B5BF15C-AB52-4B70-9190-A401EDA80527}"/>
                  </a:ext>
                </a:extLst>
              </p14:cNvPr>
              <p14:cNvContentPartPr/>
              <p14:nvPr/>
            </p14:nvContentPartPr>
            <p14:xfrm>
              <a:off x="6848013" y="3200467"/>
              <a:ext cx="217440" cy="2664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7B5BF15C-AB52-4B70-9190-A401EDA80527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6843693" y="3196147"/>
                <a:ext cx="2260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806725F5-782C-417A-99E2-B1881D94F8C6}"/>
                  </a:ext>
                </a:extLst>
              </p14:cNvPr>
              <p14:cNvContentPartPr/>
              <p14:nvPr/>
            </p14:nvContentPartPr>
            <p14:xfrm>
              <a:off x="6835773" y="3253747"/>
              <a:ext cx="189360" cy="288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806725F5-782C-417A-99E2-B1881D94F8C6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6831453" y="3249427"/>
                <a:ext cx="1980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4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7F40BF8-0C91-4481-BBF0-326DADF65133}"/>
                  </a:ext>
                </a:extLst>
              </p14:cNvPr>
              <p14:cNvContentPartPr/>
              <p14:nvPr/>
            </p14:nvContentPartPr>
            <p14:xfrm>
              <a:off x="6827133" y="3043507"/>
              <a:ext cx="236880" cy="13788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7F40BF8-0C91-4481-BBF0-326DADF65133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6822813" y="3039187"/>
                <a:ext cx="24552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6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3C5280BC-D293-4698-AD39-F7225337A2A3}"/>
                  </a:ext>
                </a:extLst>
              </p14:cNvPr>
              <p14:cNvContentPartPr/>
              <p14:nvPr/>
            </p14:nvContentPartPr>
            <p14:xfrm>
              <a:off x="7263453" y="3156907"/>
              <a:ext cx="26280" cy="14580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3C5280BC-D293-4698-AD39-F7225337A2A3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259133" y="3152587"/>
                <a:ext cx="3492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8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0643BCB8-2D68-422F-9500-663D7E491B4B}"/>
                  </a:ext>
                </a:extLst>
              </p14:cNvPr>
              <p14:cNvContentPartPr/>
              <p14:nvPr/>
            </p14:nvContentPartPr>
            <p14:xfrm>
              <a:off x="7175973" y="3107227"/>
              <a:ext cx="180360" cy="1029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0643BCB8-2D68-422F-9500-663D7E491B4B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171653" y="3102907"/>
                <a:ext cx="189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0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EE7985E9-7869-430B-B6D7-5539C2E084C4}"/>
                  </a:ext>
                </a:extLst>
              </p14:cNvPr>
              <p14:cNvContentPartPr/>
              <p14:nvPr/>
            </p14:nvContentPartPr>
            <p14:xfrm>
              <a:off x="7359573" y="3181027"/>
              <a:ext cx="92160" cy="9936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EE7985E9-7869-430B-B6D7-5539C2E084C4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355253" y="3176707"/>
                <a:ext cx="1008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2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F3B9B9EE-0676-49DF-85BC-C918BF915912}"/>
                  </a:ext>
                </a:extLst>
              </p14:cNvPr>
              <p14:cNvContentPartPr/>
              <p14:nvPr/>
            </p14:nvContentPartPr>
            <p14:xfrm>
              <a:off x="7459653" y="3183187"/>
              <a:ext cx="63360" cy="6552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F3B9B9EE-0676-49DF-85BC-C918BF915912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7455333" y="3178867"/>
                <a:ext cx="7200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4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B072792A-DAB8-46B8-AF2E-63110BD94FE1}"/>
                  </a:ext>
                </a:extLst>
              </p14:cNvPr>
              <p14:cNvContentPartPr/>
              <p14:nvPr/>
            </p14:nvContentPartPr>
            <p14:xfrm>
              <a:off x="7590333" y="3209107"/>
              <a:ext cx="360" cy="3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B072792A-DAB8-46B8-AF2E-63110BD94FE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586013" y="32047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5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29C7F932-2124-4070-B37E-096593A74833}"/>
                  </a:ext>
                </a:extLst>
              </p14:cNvPr>
              <p14:cNvContentPartPr/>
              <p14:nvPr/>
            </p14:nvContentPartPr>
            <p14:xfrm>
              <a:off x="7565493" y="3106867"/>
              <a:ext cx="84960" cy="14364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29C7F932-2124-4070-B37E-096593A74833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7561173" y="3102547"/>
                <a:ext cx="9360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7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163841AF-E968-42E8-AAA8-70AED171CC5B}"/>
                  </a:ext>
                </a:extLst>
              </p14:cNvPr>
              <p14:cNvContentPartPr/>
              <p14:nvPr/>
            </p14:nvContentPartPr>
            <p14:xfrm>
              <a:off x="7790493" y="3173107"/>
              <a:ext cx="127800" cy="756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163841AF-E968-42E8-AAA8-70AED171CC5B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7786173" y="3168787"/>
                <a:ext cx="13644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5C5BF6AA-B8D7-43A4-953C-9A93A36AF010}"/>
                  </a:ext>
                </a:extLst>
              </p14:cNvPr>
              <p14:cNvContentPartPr/>
              <p14:nvPr/>
            </p14:nvContentPartPr>
            <p14:xfrm>
              <a:off x="7898493" y="3174907"/>
              <a:ext cx="142920" cy="712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5C5BF6AA-B8D7-43A4-953C-9A93A36AF010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7894173" y="3170587"/>
                <a:ext cx="15156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73F1A865-9071-4D92-88D8-4FF24F01E12B}"/>
                  </a:ext>
                </a:extLst>
              </p14:cNvPr>
              <p14:cNvContentPartPr/>
              <p14:nvPr/>
            </p14:nvContentPartPr>
            <p14:xfrm>
              <a:off x="8004333" y="3094987"/>
              <a:ext cx="110520" cy="171000"/>
            </p14:xfrm>
          </p:contentPart>
        </mc:Choice>
        <mc:Fallback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73F1A865-9071-4D92-88D8-4FF24F01E12B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8000013" y="3090667"/>
                <a:ext cx="11916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51B6135B-BE57-4DB2-AFCD-7580503C9BF4}"/>
                  </a:ext>
                </a:extLst>
              </p14:cNvPr>
              <p14:cNvContentPartPr/>
              <p14:nvPr/>
            </p14:nvContentPartPr>
            <p14:xfrm>
              <a:off x="8302773" y="3080227"/>
              <a:ext cx="115200" cy="12960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51B6135B-BE57-4DB2-AFCD-7580503C9BF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8298453" y="3075907"/>
                <a:ext cx="1238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DD9A0F10-C33C-4876-8C3D-48A6595E4435}"/>
                  </a:ext>
                </a:extLst>
              </p14:cNvPr>
              <p14:cNvContentPartPr/>
              <p14:nvPr/>
            </p14:nvContentPartPr>
            <p14:xfrm>
              <a:off x="8416893" y="3149707"/>
              <a:ext cx="444240" cy="7560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DD9A0F10-C33C-4876-8C3D-48A6595E4435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8412573" y="3145387"/>
                <a:ext cx="45288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68D6041A-F458-4492-AE18-28E7CE6EBB05}"/>
                  </a:ext>
                </a:extLst>
              </p14:cNvPr>
              <p14:cNvContentPartPr/>
              <p14:nvPr/>
            </p14:nvContentPartPr>
            <p14:xfrm>
              <a:off x="8826573" y="3123067"/>
              <a:ext cx="56160" cy="118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68D6041A-F458-4492-AE18-28E7CE6EBB05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8822253" y="3118747"/>
                <a:ext cx="648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10D7B633-DC05-4BA0-B157-18AB85818E14}"/>
                  </a:ext>
                </a:extLst>
              </p14:cNvPr>
              <p14:cNvContentPartPr/>
              <p14:nvPr/>
            </p14:nvContentPartPr>
            <p14:xfrm>
              <a:off x="8848173" y="3152227"/>
              <a:ext cx="88560" cy="21564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10D7B633-DC05-4BA0-B157-18AB85818E14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8843853" y="3147907"/>
                <a:ext cx="9720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6737F484-2E03-4CA1-B29B-7660ED0669D0}"/>
                  </a:ext>
                </a:extLst>
              </p14:cNvPr>
              <p14:cNvContentPartPr/>
              <p14:nvPr/>
            </p14:nvContentPartPr>
            <p14:xfrm>
              <a:off x="9114213" y="3031987"/>
              <a:ext cx="187560" cy="14616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6737F484-2E03-4CA1-B29B-7660ED0669D0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9109893" y="3027667"/>
                <a:ext cx="19620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38B9A4B-74F8-420F-96A0-F32F71723E6A}"/>
                  </a:ext>
                </a:extLst>
              </p14:cNvPr>
              <p14:cNvContentPartPr/>
              <p14:nvPr/>
            </p14:nvContentPartPr>
            <p14:xfrm>
              <a:off x="9317613" y="3094267"/>
              <a:ext cx="415080" cy="6912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38B9A4B-74F8-420F-96A0-F32F71723E6A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9313293" y="3089947"/>
                <a:ext cx="4237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5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B6A98BA2-CDAA-46C5-96C2-F2C914981ECD}"/>
                  </a:ext>
                </a:extLst>
              </p14:cNvPr>
              <p14:cNvContentPartPr/>
              <p14:nvPr/>
            </p14:nvContentPartPr>
            <p14:xfrm>
              <a:off x="9851493" y="3100027"/>
              <a:ext cx="108360" cy="7164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B6A98BA2-CDAA-46C5-96C2-F2C914981ECD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9847173" y="3095707"/>
                <a:ext cx="1170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A52C871D-D18D-490D-9CC0-44315A6074F1}"/>
                  </a:ext>
                </a:extLst>
              </p14:cNvPr>
              <p14:cNvContentPartPr/>
              <p14:nvPr/>
            </p14:nvContentPartPr>
            <p14:xfrm>
              <a:off x="10043373" y="3088507"/>
              <a:ext cx="122760" cy="867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A52C871D-D18D-490D-9CC0-44315A6074F1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0039053" y="3084187"/>
                <a:ext cx="13140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2F5C7278-FA9E-4A82-BAE3-4BC5E0A090A0}"/>
                  </a:ext>
                </a:extLst>
              </p14:cNvPr>
              <p14:cNvContentPartPr/>
              <p14:nvPr/>
            </p14:nvContentPartPr>
            <p14:xfrm>
              <a:off x="10201773" y="3009667"/>
              <a:ext cx="54000" cy="13356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2F5C7278-FA9E-4A82-BAE3-4BC5E0A090A0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0197453" y="3005347"/>
                <a:ext cx="6264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4CBF2E07-D5D8-4CAD-B812-7CD260522E12}"/>
                  </a:ext>
                </a:extLst>
              </p14:cNvPr>
              <p14:cNvContentPartPr/>
              <p14:nvPr/>
            </p14:nvContentPartPr>
            <p14:xfrm>
              <a:off x="10265133" y="3055747"/>
              <a:ext cx="114480" cy="10260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4CBF2E07-D5D8-4CAD-B812-7CD260522E12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10260813" y="3051427"/>
                <a:ext cx="12312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291B388A-4A76-451C-B3E0-37DF7F89E277}"/>
                  </a:ext>
                </a:extLst>
              </p14:cNvPr>
              <p14:cNvContentPartPr/>
              <p14:nvPr/>
            </p14:nvContentPartPr>
            <p14:xfrm>
              <a:off x="10501293" y="3070147"/>
              <a:ext cx="171360" cy="4536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291B388A-4A76-451C-B3E0-37DF7F89E277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10496973" y="3065827"/>
                <a:ext cx="180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92B01C8C-F36C-4606-8D32-F1205D797815}"/>
                  </a:ext>
                </a:extLst>
              </p14:cNvPr>
              <p14:cNvContentPartPr/>
              <p14:nvPr/>
            </p14:nvContentPartPr>
            <p14:xfrm>
              <a:off x="10694973" y="2985907"/>
              <a:ext cx="360" cy="36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92B01C8C-F36C-4606-8D32-F1205D79781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690653" y="29815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6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8511F0F4-CC6D-4E42-8205-79B36BB8E886}"/>
                  </a:ext>
                </a:extLst>
              </p14:cNvPr>
              <p14:cNvContentPartPr/>
              <p14:nvPr/>
            </p14:nvContentPartPr>
            <p14:xfrm>
              <a:off x="10860213" y="2962147"/>
              <a:ext cx="28800" cy="1508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8511F0F4-CC6D-4E42-8205-79B36BB8E886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10855893" y="2957827"/>
                <a:ext cx="374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8">
            <p14:nvContentPartPr>
              <p14:cNvPr id="293" name="Freihand 292">
                <a:extLst>
                  <a:ext uri="{FF2B5EF4-FFF2-40B4-BE49-F238E27FC236}">
                    <a16:creationId xmlns:a16="http://schemas.microsoft.com/office/drawing/2014/main" id="{4A4E7989-14A6-4D40-BA46-AD8B59B7A57F}"/>
                  </a:ext>
                </a:extLst>
              </p14:cNvPr>
              <p14:cNvContentPartPr/>
              <p14:nvPr/>
            </p14:nvContentPartPr>
            <p14:xfrm>
              <a:off x="10838253" y="2941987"/>
              <a:ext cx="161280" cy="146880"/>
            </p14:xfrm>
          </p:contentPart>
        </mc:Choice>
        <mc:Fallback>
          <p:pic>
            <p:nvPicPr>
              <p:cNvPr id="293" name="Freihand 292">
                <a:extLst>
                  <a:ext uri="{FF2B5EF4-FFF2-40B4-BE49-F238E27FC236}">
                    <a16:creationId xmlns:a16="http://schemas.microsoft.com/office/drawing/2014/main" id="{4A4E7989-14A6-4D40-BA46-AD8B59B7A57F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10833933" y="2937667"/>
                <a:ext cx="16992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0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E81F84C5-5D9F-4ABF-9D0B-15776425CA89}"/>
                  </a:ext>
                </a:extLst>
              </p14:cNvPr>
              <p14:cNvContentPartPr/>
              <p14:nvPr/>
            </p14:nvContentPartPr>
            <p14:xfrm>
              <a:off x="10717293" y="3020827"/>
              <a:ext cx="65520" cy="939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E81F84C5-5D9F-4ABF-9D0B-15776425CA89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10712973" y="3016507"/>
                <a:ext cx="74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2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547A7BFD-A1F2-4F3D-9216-B929D8BA5099}"/>
                  </a:ext>
                </a:extLst>
              </p14:cNvPr>
              <p14:cNvContentPartPr/>
              <p14:nvPr/>
            </p14:nvContentPartPr>
            <p14:xfrm>
              <a:off x="10714413" y="3025867"/>
              <a:ext cx="97200" cy="3960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547A7BFD-A1F2-4F3D-9216-B929D8BA5099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10710093" y="3021547"/>
                <a:ext cx="1058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4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D71F5805-AA0F-4DE3-A4DA-CDDA8EA77780}"/>
                  </a:ext>
                </a:extLst>
              </p14:cNvPr>
              <p14:cNvContentPartPr/>
              <p14:nvPr/>
            </p14:nvContentPartPr>
            <p14:xfrm>
              <a:off x="10717653" y="3063307"/>
              <a:ext cx="114120" cy="3204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D71F5805-AA0F-4DE3-A4DA-CDDA8EA77780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10713333" y="3058987"/>
                <a:ext cx="1227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6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A5CAD9EF-921F-488B-A343-70999651523C}"/>
                  </a:ext>
                </a:extLst>
              </p14:cNvPr>
              <p14:cNvContentPartPr/>
              <p14:nvPr/>
            </p14:nvContentPartPr>
            <p14:xfrm>
              <a:off x="11057493" y="2938747"/>
              <a:ext cx="144720" cy="16128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A5CAD9EF-921F-488B-A343-70999651523C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11053173" y="2934427"/>
                <a:ext cx="153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8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109B296-9E96-4A4C-B674-EAFC40936B6F}"/>
                  </a:ext>
                </a:extLst>
              </p14:cNvPr>
              <p14:cNvContentPartPr/>
              <p14:nvPr/>
            </p14:nvContentPartPr>
            <p14:xfrm>
              <a:off x="6840093" y="3523387"/>
              <a:ext cx="213480" cy="576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109B296-9E96-4A4C-B674-EAFC40936B6F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6835773" y="3519067"/>
                <a:ext cx="22212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0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B0764CDA-313C-4E35-AFC1-A7E59714264D}"/>
                  </a:ext>
                </a:extLst>
              </p14:cNvPr>
              <p14:cNvContentPartPr/>
              <p14:nvPr/>
            </p14:nvContentPartPr>
            <p14:xfrm>
              <a:off x="6869613" y="3550027"/>
              <a:ext cx="197280" cy="828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B0764CDA-313C-4E35-AFC1-A7E59714264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6865293" y="3545707"/>
                <a:ext cx="20592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2">
            <p14:nvContentPartPr>
              <p14:cNvPr id="303" name="Freihand 302">
                <a:extLst>
                  <a:ext uri="{FF2B5EF4-FFF2-40B4-BE49-F238E27FC236}">
                    <a16:creationId xmlns:a16="http://schemas.microsoft.com/office/drawing/2014/main" id="{2879D35C-01B8-4BDC-83AE-EDA39F42FC08}"/>
                  </a:ext>
                </a:extLst>
              </p14:cNvPr>
              <p14:cNvContentPartPr/>
              <p14:nvPr/>
            </p14:nvContentPartPr>
            <p14:xfrm>
              <a:off x="7211253" y="3379747"/>
              <a:ext cx="98640" cy="102240"/>
            </p14:xfrm>
          </p:contentPart>
        </mc:Choice>
        <mc:Fallback>
          <p:pic>
            <p:nvPicPr>
              <p:cNvPr id="303" name="Freihand 302">
                <a:extLst>
                  <a:ext uri="{FF2B5EF4-FFF2-40B4-BE49-F238E27FC236}">
                    <a16:creationId xmlns:a16="http://schemas.microsoft.com/office/drawing/2014/main" id="{2879D35C-01B8-4BDC-83AE-EDA39F42FC08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7206933" y="3375427"/>
                <a:ext cx="10728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4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7B862038-1D67-4672-A18B-0D03F3BF74E5}"/>
                  </a:ext>
                </a:extLst>
              </p14:cNvPr>
              <p14:cNvContentPartPr/>
              <p14:nvPr/>
            </p14:nvContentPartPr>
            <p14:xfrm>
              <a:off x="7216653" y="3349867"/>
              <a:ext cx="168480" cy="1440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7B862038-1D67-4672-A18B-0D03F3BF74E5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7212333" y="3345547"/>
                <a:ext cx="17712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6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24E5530E-4558-4658-B2EC-523E18105F36}"/>
                  </a:ext>
                </a:extLst>
              </p14:cNvPr>
              <p14:cNvContentPartPr/>
              <p14:nvPr/>
            </p14:nvContentPartPr>
            <p14:xfrm>
              <a:off x="7194693" y="3463267"/>
              <a:ext cx="193680" cy="2520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24E5530E-4558-4658-B2EC-523E18105F36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7190373" y="3458947"/>
                <a:ext cx="20232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8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1253BE52-E55A-4998-B2BB-9848408FBDD0}"/>
                  </a:ext>
                </a:extLst>
              </p14:cNvPr>
              <p14:cNvContentPartPr/>
              <p14:nvPr/>
            </p14:nvContentPartPr>
            <p14:xfrm>
              <a:off x="7210173" y="3533467"/>
              <a:ext cx="140760" cy="18972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1253BE52-E55A-4998-B2BB-9848408FBDD0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7205853" y="3529147"/>
                <a:ext cx="14940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0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E69332B7-7554-45C5-A50F-5F2FF69FEDE4}"/>
                  </a:ext>
                </a:extLst>
              </p14:cNvPr>
              <p14:cNvContentPartPr/>
              <p14:nvPr/>
            </p14:nvContentPartPr>
            <p14:xfrm>
              <a:off x="6277413" y="3679627"/>
              <a:ext cx="7560" cy="15768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E69332B7-7554-45C5-A50F-5F2FF69FEDE4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6273093" y="3675307"/>
                <a:ext cx="162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2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D83C143-D958-44B7-ABCB-BAD5F43E81EF}"/>
                  </a:ext>
                </a:extLst>
              </p14:cNvPr>
              <p14:cNvContentPartPr/>
              <p14:nvPr/>
            </p14:nvContentPartPr>
            <p14:xfrm>
              <a:off x="6151773" y="3645787"/>
              <a:ext cx="198000" cy="9648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D83C143-D958-44B7-ABCB-BAD5F43E81EF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6147453" y="3641467"/>
                <a:ext cx="2066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4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13B3A65E-D0EB-48BE-8B72-9611B4EFE6EE}"/>
                  </a:ext>
                </a:extLst>
              </p14:cNvPr>
              <p14:cNvContentPartPr/>
              <p14:nvPr/>
            </p14:nvContentPartPr>
            <p14:xfrm>
              <a:off x="6352293" y="3725707"/>
              <a:ext cx="164520" cy="979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13B3A65E-D0EB-48BE-8B72-9611B4EFE6EE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6347973" y="3721387"/>
                <a:ext cx="17316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6">
            <p14:nvContentPartPr>
              <p14:cNvPr id="311" name="Freihand 310">
                <a:extLst>
                  <a:ext uri="{FF2B5EF4-FFF2-40B4-BE49-F238E27FC236}">
                    <a16:creationId xmlns:a16="http://schemas.microsoft.com/office/drawing/2014/main" id="{696F376E-8B86-43A0-9EAF-5652EBDC24DB}"/>
                  </a:ext>
                </a:extLst>
              </p14:cNvPr>
              <p14:cNvContentPartPr/>
              <p14:nvPr/>
            </p14:nvContentPartPr>
            <p14:xfrm>
              <a:off x="6568653" y="3682147"/>
              <a:ext cx="89640" cy="120600"/>
            </p14:xfrm>
          </p:contentPart>
        </mc:Choice>
        <mc:Fallback>
          <p:pic>
            <p:nvPicPr>
              <p:cNvPr id="311" name="Freihand 310">
                <a:extLst>
                  <a:ext uri="{FF2B5EF4-FFF2-40B4-BE49-F238E27FC236}">
                    <a16:creationId xmlns:a16="http://schemas.microsoft.com/office/drawing/2014/main" id="{696F376E-8B86-43A0-9EAF-5652EBDC24DB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6564333" y="3677827"/>
                <a:ext cx="982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8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9123490F-533E-433C-A70E-D0592EE8634C}"/>
                  </a:ext>
                </a:extLst>
              </p14:cNvPr>
              <p14:cNvContentPartPr/>
              <p14:nvPr/>
            </p14:nvContentPartPr>
            <p14:xfrm>
              <a:off x="6674133" y="3746587"/>
              <a:ext cx="101520" cy="6336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9123490F-533E-433C-A70E-D0592EE8634C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669813" y="3742267"/>
                <a:ext cx="110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0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08A7B839-6B5C-452A-AC1A-C4C824BD6325}"/>
                  </a:ext>
                </a:extLst>
              </p14:cNvPr>
              <p14:cNvContentPartPr/>
              <p14:nvPr/>
            </p14:nvContentPartPr>
            <p14:xfrm>
              <a:off x="6821013" y="3672787"/>
              <a:ext cx="68400" cy="130680"/>
            </p14:xfrm>
          </p:contentPart>
        </mc:Choice>
        <mc:Fallback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08A7B839-6B5C-452A-AC1A-C4C824BD6325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6816693" y="3668467"/>
                <a:ext cx="7704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2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F77F5B98-5A52-4597-855B-ED851B30C064}"/>
                  </a:ext>
                </a:extLst>
              </p14:cNvPr>
              <p14:cNvContentPartPr/>
              <p14:nvPr/>
            </p14:nvContentPartPr>
            <p14:xfrm>
              <a:off x="6920373" y="3763507"/>
              <a:ext cx="14400" cy="42840"/>
            </p14:xfrm>
          </p:contentPart>
        </mc:Choice>
        <mc:Fallback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F77F5B98-5A52-4597-855B-ED851B30C064}"/>
                  </a:ext>
                </a:extLst>
              </p:cNvPr>
              <p:cNvPicPr/>
              <p:nvPr/>
            </p:nvPicPr>
            <p:blipFill>
              <a:blip r:embed="rId523"/>
              <a:stretch>
                <a:fillRect/>
              </a:stretch>
            </p:blipFill>
            <p:spPr>
              <a:xfrm>
                <a:off x="6916053" y="3759187"/>
                <a:ext cx="23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4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453B66B6-053F-4587-B629-7DECC1DA1C36}"/>
                  </a:ext>
                </a:extLst>
              </p14:cNvPr>
              <p14:cNvContentPartPr/>
              <p14:nvPr/>
            </p14:nvContentPartPr>
            <p14:xfrm>
              <a:off x="6982653" y="3684667"/>
              <a:ext cx="122400" cy="11916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453B66B6-053F-4587-B629-7DECC1DA1C36}"/>
                  </a:ext>
                </a:extLst>
              </p:cNvPr>
              <p:cNvPicPr/>
              <p:nvPr/>
            </p:nvPicPr>
            <p:blipFill>
              <a:blip r:embed="rId525"/>
              <a:stretch>
                <a:fillRect/>
              </a:stretch>
            </p:blipFill>
            <p:spPr>
              <a:xfrm>
                <a:off x="6978333" y="3680347"/>
                <a:ext cx="13104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6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57BACBB6-6EE9-459F-AFB6-5D1F25CE00C8}"/>
                  </a:ext>
                </a:extLst>
              </p14:cNvPr>
              <p14:cNvContentPartPr/>
              <p14:nvPr/>
            </p14:nvContentPartPr>
            <p14:xfrm>
              <a:off x="7097493" y="3684307"/>
              <a:ext cx="27000" cy="12024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57BACBB6-6EE9-459F-AFB6-5D1F25CE00C8}"/>
                  </a:ext>
                </a:extLst>
              </p:cNvPr>
              <p:cNvPicPr/>
              <p:nvPr/>
            </p:nvPicPr>
            <p:blipFill>
              <a:blip r:embed="rId527"/>
              <a:stretch>
                <a:fillRect/>
              </a:stretch>
            </p:blipFill>
            <p:spPr>
              <a:xfrm>
                <a:off x="7093173" y="3679987"/>
                <a:ext cx="356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8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B288CDED-1C98-4238-8DF5-E0B75C8B88BB}"/>
                  </a:ext>
                </a:extLst>
              </p14:cNvPr>
              <p14:cNvContentPartPr/>
              <p14:nvPr/>
            </p14:nvContentPartPr>
            <p14:xfrm>
              <a:off x="7109013" y="3768907"/>
              <a:ext cx="117000" cy="14220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B288CDED-1C98-4238-8DF5-E0B75C8B88BB}"/>
                  </a:ext>
                </a:extLst>
              </p:cNvPr>
              <p:cNvPicPr/>
              <p:nvPr/>
            </p:nvPicPr>
            <p:blipFill>
              <a:blip r:embed="rId529"/>
              <a:stretch>
                <a:fillRect/>
              </a:stretch>
            </p:blipFill>
            <p:spPr>
              <a:xfrm>
                <a:off x="7104693" y="3764587"/>
                <a:ext cx="12564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0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034062BA-412E-4F4C-B44D-09F435F94617}"/>
                  </a:ext>
                </a:extLst>
              </p14:cNvPr>
              <p14:cNvContentPartPr/>
              <p14:nvPr/>
            </p14:nvContentPartPr>
            <p14:xfrm>
              <a:off x="7531293" y="3670987"/>
              <a:ext cx="8280" cy="14040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034062BA-412E-4F4C-B44D-09F435F94617}"/>
                  </a:ext>
                </a:extLst>
              </p:cNvPr>
              <p:cNvPicPr/>
              <p:nvPr/>
            </p:nvPicPr>
            <p:blipFill>
              <a:blip r:embed="rId531"/>
              <a:stretch>
                <a:fillRect/>
              </a:stretch>
            </p:blipFill>
            <p:spPr>
              <a:xfrm>
                <a:off x="7526973" y="3666667"/>
                <a:ext cx="16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2">
            <p14:nvContentPartPr>
              <p14:cNvPr id="320" name="Freihand 319">
                <a:extLst>
                  <a:ext uri="{FF2B5EF4-FFF2-40B4-BE49-F238E27FC236}">
                    <a16:creationId xmlns:a16="http://schemas.microsoft.com/office/drawing/2014/main" id="{C7C00080-0876-4A35-86B3-46CEB43E992A}"/>
                  </a:ext>
                </a:extLst>
              </p14:cNvPr>
              <p14:cNvContentPartPr/>
              <p14:nvPr/>
            </p14:nvContentPartPr>
            <p14:xfrm>
              <a:off x="7492773" y="3747307"/>
              <a:ext cx="136800" cy="2520"/>
            </p14:xfrm>
          </p:contentPart>
        </mc:Choice>
        <mc:Fallback>
          <p:pic>
            <p:nvPicPr>
              <p:cNvPr id="320" name="Freihand 319">
                <a:extLst>
                  <a:ext uri="{FF2B5EF4-FFF2-40B4-BE49-F238E27FC236}">
                    <a16:creationId xmlns:a16="http://schemas.microsoft.com/office/drawing/2014/main" id="{C7C00080-0876-4A35-86B3-46CEB43E992A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7488453" y="3742987"/>
                <a:ext cx="14544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4">
            <p14:nvContentPartPr>
              <p14:cNvPr id="321" name="Freihand 320">
                <a:extLst>
                  <a:ext uri="{FF2B5EF4-FFF2-40B4-BE49-F238E27FC236}">
                    <a16:creationId xmlns:a16="http://schemas.microsoft.com/office/drawing/2014/main" id="{8B4D5855-5A70-4A60-A035-774930F307A9}"/>
                  </a:ext>
                </a:extLst>
              </p14:cNvPr>
              <p14:cNvContentPartPr/>
              <p14:nvPr/>
            </p14:nvContentPartPr>
            <p14:xfrm>
              <a:off x="7610853" y="3736867"/>
              <a:ext cx="71280" cy="56160"/>
            </p14:xfrm>
          </p:contentPart>
        </mc:Choice>
        <mc:Fallback>
          <p:pic>
            <p:nvPicPr>
              <p:cNvPr id="321" name="Freihand 320">
                <a:extLst>
                  <a:ext uri="{FF2B5EF4-FFF2-40B4-BE49-F238E27FC236}">
                    <a16:creationId xmlns:a16="http://schemas.microsoft.com/office/drawing/2014/main" id="{8B4D5855-5A70-4A60-A035-774930F307A9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7606533" y="3732547"/>
                <a:ext cx="799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6">
            <p14:nvContentPartPr>
              <p14:cNvPr id="322" name="Freihand 321">
                <a:extLst>
                  <a:ext uri="{FF2B5EF4-FFF2-40B4-BE49-F238E27FC236}">
                    <a16:creationId xmlns:a16="http://schemas.microsoft.com/office/drawing/2014/main" id="{815A9AA1-9003-4E2A-88F4-A77CD47C0D15}"/>
                  </a:ext>
                </a:extLst>
              </p14:cNvPr>
              <p14:cNvContentPartPr/>
              <p14:nvPr/>
            </p14:nvContentPartPr>
            <p14:xfrm>
              <a:off x="7836573" y="3641827"/>
              <a:ext cx="171360" cy="153360"/>
            </p14:xfrm>
          </p:contentPart>
        </mc:Choice>
        <mc:Fallback>
          <p:pic>
            <p:nvPicPr>
              <p:cNvPr id="322" name="Freihand 321">
                <a:extLst>
                  <a:ext uri="{FF2B5EF4-FFF2-40B4-BE49-F238E27FC236}">
                    <a16:creationId xmlns:a16="http://schemas.microsoft.com/office/drawing/2014/main" id="{815A9AA1-9003-4E2A-88F4-A77CD47C0D15}"/>
                  </a:ext>
                </a:extLst>
              </p:cNvPr>
              <p:cNvPicPr/>
              <p:nvPr/>
            </p:nvPicPr>
            <p:blipFill>
              <a:blip r:embed="rId537"/>
              <a:stretch>
                <a:fillRect/>
              </a:stretch>
            </p:blipFill>
            <p:spPr>
              <a:xfrm>
                <a:off x="7832253" y="3637507"/>
                <a:ext cx="18000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8">
            <p14:nvContentPartPr>
              <p14:cNvPr id="323" name="Freihand 322">
                <a:extLst>
                  <a:ext uri="{FF2B5EF4-FFF2-40B4-BE49-F238E27FC236}">
                    <a16:creationId xmlns:a16="http://schemas.microsoft.com/office/drawing/2014/main" id="{2FA5B067-9A25-4EF6-B93F-D3912D988BBE}"/>
                  </a:ext>
                </a:extLst>
              </p14:cNvPr>
              <p14:cNvContentPartPr/>
              <p14:nvPr/>
            </p14:nvContentPartPr>
            <p14:xfrm>
              <a:off x="8038893" y="3696907"/>
              <a:ext cx="44640" cy="91800"/>
            </p14:xfrm>
          </p:contentPart>
        </mc:Choice>
        <mc:Fallback>
          <p:pic>
            <p:nvPicPr>
              <p:cNvPr id="323" name="Freihand 322">
                <a:extLst>
                  <a:ext uri="{FF2B5EF4-FFF2-40B4-BE49-F238E27FC236}">
                    <a16:creationId xmlns:a16="http://schemas.microsoft.com/office/drawing/2014/main" id="{2FA5B067-9A25-4EF6-B93F-D3912D988BBE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8034573" y="3692587"/>
                <a:ext cx="5328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0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71119BFF-3FEC-4464-8A1B-5B3AFEB1DC63}"/>
                  </a:ext>
                </a:extLst>
              </p14:cNvPr>
              <p14:cNvContentPartPr/>
              <p14:nvPr/>
            </p14:nvContentPartPr>
            <p14:xfrm>
              <a:off x="8094693" y="3718507"/>
              <a:ext cx="289080" cy="7452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71119BFF-3FEC-4464-8A1B-5B3AFEB1DC63}"/>
                  </a:ext>
                </a:extLst>
              </p:cNvPr>
              <p:cNvPicPr/>
              <p:nvPr/>
            </p:nvPicPr>
            <p:blipFill>
              <a:blip r:embed="rId541"/>
              <a:stretch>
                <a:fillRect/>
              </a:stretch>
            </p:blipFill>
            <p:spPr>
              <a:xfrm>
                <a:off x="8090373" y="3714187"/>
                <a:ext cx="29772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2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257E1CD1-8347-41E5-A745-C29F9BFA1F0A}"/>
                  </a:ext>
                </a:extLst>
              </p14:cNvPr>
              <p14:cNvContentPartPr/>
              <p14:nvPr/>
            </p14:nvContentPartPr>
            <p14:xfrm>
              <a:off x="8539653" y="3687187"/>
              <a:ext cx="145080" cy="80280"/>
            </p14:xfrm>
          </p:contentPart>
        </mc:Choice>
        <mc:Fallback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257E1CD1-8347-41E5-A745-C29F9BFA1F0A}"/>
                  </a:ext>
                </a:extLst>
              </p:cNvPr>
              <p:cNvPicPr/>
              <p:nvPr/>
            </p:nvPicPr>
            <p:blipFill>
              <a:blip r:embed="rId543"/>
              <a:stretch>
                <a:fillRect/>
              </a:stretch>
            </p:blipFill>
            <p:spPr>
              <a:xfrm>
                <a:off x="8535333" y="3682867"/>
                <a:ext cx="1537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4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DCF3E448-22EE-4B97-9289-0923D61E28F3}"/>
                  </a:ext>
                </a:extLst>
              </p14:cNvPr>
              <p14:cNvContentPartPr/>
              <p14:nvPr/>
            </p14:nvContentPartPr>
            <p14:xfrm>
              <a:off x="8853933" y="3661627"/>
              <a:ext cx="109440" cy="99000"/>
            </p14:xfrm>
          </p:contentPart>
        </mc:Choice>
        <mc:Fallback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DCF3E448-22EE-4B97-9289-0923D61E28F3}"/>
                  </a:ext>
                </a:extLst>
              </p:cNvPr>
              <p:cNvPicPr/>
              <p:nvPr/>
            </p:nvPicPr>
            <p:blipFill>
              <a:blip r:embed="rId545"/>
              <a:stretch>
                <a:fillRect/>
              </a:stretch>
            </p:blipFill>
            <p:spPr>
              <a:xfrm>
                <a:off x="8849613" y="3657307"/>
                <a:ext cx="11808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6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CC617981-7386-4190-BBA0-5B058597DCF5}"/>
                  </a:ext>
                </a:extLst>
              </p14:cNvPr>
              <p14:cNvContentPartPr/>
              <p14:nvPr/>
            </p14:nvContentPartPr>
            <p14:xfrm>
              <a:off x="9001533" y="3688627"/>
              <a:ext cx="148320" cy="54360"/>
            </p14:xfrm>
          </p:contentPart>
        </mc:Choice>
        <mc:Fallback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CC617981-7386-4190-BBA0-5B058597DCF5}"/>
                  </a:ext>
                </a:extLst>
              </p:cNvPr>
              <p:cNvPicPr/>
              <p:nvPr/>
            </p:nvPicPr>
            <p:blipFill>
              <a:blip r:embed="rId547"/>
              <a:stretch>
                <a:fillRect/>
              </a:stretch>
            </p:blipFill>
            <p:spPr>
              <a:xfrm>
                <a:off x="8997213" y="3684307"/>
                <a:ext cx="1569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8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197212A3-301B-4E6F-BC07-884CE7D4A2AF}"/>
                  </a:ext>
                </a:extLst>
              </p14:cNvPr>
              <p14:cNvContentPartPr/>
              <p14:nvPr/>
            </p14:nvContentPartPr>
            <p14:xfrm>
              <a:off x="9056613" y="3651187"/>
              <a:ext cx="105120" cy="123840"/>
            </p14:xfrm>
          </p:contentPart>
        </mc:Choice>
        <mc:Fallback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197212A3-301B-4E6F-BC07-884CE7D4A2AF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052293" y="3646867"/>
                <a:ext cx="113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0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D2B758D8-D677-414C-BFEF-42FFFCD93F00}"/>
                  </a:ext>
                </a:extLst>
              </p14:cNvPr>
              <p14:cNvContentPartPr/>
              <p14:nvPr/>
            </p14:nvContentPartPr>
            <p14:xfrm>
              <a:off x="9060573" y="3680707"/>
              <a:ext cx="134280" cy="78120"/>
            </p14:xfrm>
          </p:contentPart>
        </mc:Choice>
        <mc:Fallback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D2B758D8-D677-414C-BFEF-42FFFCD93F00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9056253" y="3676387"/>
                <a:ext cx="1429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2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B1423015-18B0-4638-931C-014277971330}"/>
                  </a:ext>
                </a:extLst>
              </p14:cNvPr>
              <p14:cNvContentPartPr/>
              <p14:nvPr/>
            </p14:nvContentPartPr>
            <p14:xfrm>
              <a:off x="9392853" y="3667027"/>
              <a:ext cx="23400" cy="9072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B1423015-18B0-4638-931C-014277971330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388533" y="3662707"/>
                <a:ext cx="3204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4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268086E4-7C14-4FA3-B5CD-CC9BF24463F8}"/>
                  </a:ext>
                </a:extLst>
              </p14:cNvPr>
              <p14:cNvContentPartPr/>
              <p14:nvPr/>
            </p14:nvContentPartPr>
            <p14:xfrm>
              <a:off x="9383133" y="3610867"/>
              <a:ext cx="83880" cy="33120"/>
            </p14:xfrm>
          </p:contentPart>
        </mc:Choice>
        <mc:Fallback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268086E4-7C14-4FA3-B5CD-CC9BF24463F8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9378813" y="3606547"/>
                <a:ext cx="925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6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F13A65CC-83AE-419F-B7DB-E0EF6EF08AC8}"/>
                  </a:ext>
                </a:extLst>
              </p14:cNvPr>
              <p14:cNvContentPartPr/>
              <p14:nvPr/>
            </p14:nvContentPartPr>
            <p14:xfrm>
              <a:off x="9466653" y="3650467"/>
              <a:ext cx="107640" cy="11160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F13A65CC-83AE-419F-B7DB-E0EF6EF08AC8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9462333" y="3646147"/>
                <a:ext cx="11628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8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B57EC7C3-2798-4CFB-9BDB-E74B432C1794}"/>
                  </a:ext>
                </a:extLst>
              </p14:cNvPr>
              <p14:cNvContentPartPr/>
              <p14:nvPr/>
            </p14:nvContentPartPr>
            <p14:xfrm>
              <a:off x="9685173" y="3646507"/>
              <a:ext cx="111600" cy="97560"/>
            </p14:xfrm>
          </p:contentPart>
        </mc:Choice>
        <mc:Fallback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B57EC7C3-2798-4CFB-9BDB-E74B432C1794}"/>
                  </a:ext>
                </a:extLst>
              </p:cNvPr>
              <p:cNvPicPr/>
              <p:nvPr/>
            </p:nvPicPr>
            <p:blipFill>
              <a:blip r:embed="rId559"/>
              <a:stretch>
                <a:fillRect/>
              </a:stretch>
            </p:blipFill>
            <p:spPr>
              <a:xfrm>
                <a:off x="9680853" y="3642187"/>
                <a:ext cx="1202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0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65A912D0-F2E9-4948-87D4-ABD4CFCC3319}"/>
                  </a:ext>
                </a:extLst>
              </p14:cNvPr>
              <p14:cNvContentPartPr/>
              <p14:nvPr/>
            </p14:nvContentPartPr>
            <p14:xfrm>
              <a:off x="9829533" y="3548227"/>
              <a:ext cx="358920" cy="168120"/>
            </p14:xfrm>
          </p:contentPart>
        </mc:Choice>
        <mc:Fallback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65A912D0-F2E9-4948-87D4-ABD4CFCC3319}"/>
                  </a:ext>
                </a:extLst>
              </p:cNvPr>
              <p:cNvPicPr/>
              <p:nvPr/>
            </p:nvPicPr>
            <p:blipFill>
              <a:blip r:embed="rId561"/>
              <a:stretch>
                <a:fillRect/>
              </a:stretch>
            </p:blipFill>
            <p:spPr>
              <a:xfrm>
                <a:off x="9825213" y="3543907"/>
                <a:ext cx="36756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B984D6C5-C274-413D-8BAE-0E0BC18FC439}"/>
                  </a:ext>
                </a:extLst>
              </p14:cNvPr>
              <p14:cNvContentPartPr/>
              <p14:nvPr/>
            </p14:nvContentPartPr>
            <p14:xfrm>
              <a:off x="10039773" y="3466507"/>
              <a:ext cx="360" cy="360"/>
            </p14:xfrm>
          </p:contentPart>
        </mc:Choice>
        <mc:Fallback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B984D6C5-C274-413D-8BAE-0E0BC18FC43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0035453" y="346218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B2044394-BDE0-48BE-BA29-5226618D07CB}"/>
                  </a:ext>
                </a:extLst>
              </p14:cNvPr>
              <p14:cNvContentPartPr/>
              <p14:nvPr/>
            </p14:nvContentPartPr>
            <p14:xfrm>
              <a:off x="10378893" y="3425827"/>
              <a:ext cx="177480" cy="1900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B2044394-BDE0-48BE-BA29-5226618D07CB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10374573" y="3421507"/>
                <a:ext cx="1861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082E9A1C-A5FE-419D-8A1C-40B6C49ED0B7}"/>
                  </a:ext>
                </a:extLst>
              </p14:cNvPr>
              <p14:cNvContentPartPr/>
              <p14:nvPr/>
            </p14:nvContentPartPr>
            <p14:xfrm>
              <a:off x="10371333" y="3618067"/>
              <a:ext cx="231840" cy="10080"/>
            </p14:xfrm>
          </p:contentPart>
        </mc:Choice>
        <mc:Fallback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082E9A1C-A5FE-419D-8A1C-40B6C49ED0B7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10367013" y="3613747"/>
                <a:ext cx="2404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A7F12FC0-4424-4076-814A-391B92CB4CE2}"/>
                  </a:ext>
                </a:extLst>
              </p14:cNvPr>
              <p14:cNvContentPartPr/>
              <p14:nvPr/>
            </p14:nvContentPartPr>
            <p14:xfrm>
              <a:off x="10402653" y="3651547"/>
              <a:ext cx="145080" cy="16380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A7F12FC0-4424-4076-814A-391B92CB4CE2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10398333" y="3647227"/>
                <a:ext cx="1537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B6D757B0-69C3-4481-9499-BF3D9FD2F919}"/>
                  </a:ext>
                </a:extLst>
              </p14:cNvPr>
              <p14:cNvContentPartPr/>
              <p14:nvPr/>
            </p14:nvContentPartPr>
            <p14:xfrm>
              <a:off x="7611933" y="3381187"/>
              <a:ext cx="127800" cy="16920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B6D757B0-69C3-4481-9499-BF3D9FD2F919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7607613" y="3376867"/>
                <a:ext cx="1364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733732F3-F5F4-4B36-93F8-C010C9837D30}"/>
                  </a:ext>
                </a:extLst>
              </p14:cNvPr>
              <p14:cNvContentPartPr/>
              <p14:nvPr/>
            </p14:nvContentPartPr>
            <p14:xfrm>
              <a:off x="7661613" y="3465427"/>
              <a:ext cx="95400" cy="2160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733732F3-F5F4-4B36-93F8-C010C9837D30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7657293" y="3461107"/>
                <a:ext cx="1040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45" name="Freihand 344">
                <a:extLst>
                  <a:ext uri="{FF2B5EF4-FFF2-40B4-BE49-F238E27FC236}">
                    <a16:creationId xmlns:a16="http://schemas.microsoft.com/office/drawing/2014/main" id="{A4C97500-441A-4232-8D7B-75DD2374D5EA}"/>
                  </a:ext>
                </a:extLst>
              </p14:cNvPr>
              <p14:cNvContentPartPr/>
              <p14:nvPr/>
            </p14:nvContentPartPr>
            <p14:xfrm>
              <a:off x="7524813" y="3307027"/>
              <a:ext cx="338040" cy="279720"/>
            </p14:xfrm>
          </p:contentPart>
        </mc:Choice>
        <mc:Fallback>
          <p:pic>
            <p:nvPicPr>
              <p:cNvPr id="345" name="Freihand 344">
                <a:extLst>
                  <a:ext uri="{FF2B5EF4-FFF2-40B4-BE49-F238E27FC236}">
                    <a16:creationId xmlns:a16="http://schemas.microsoft.com/office/drawing/2014/main" id="{A4C97500-441A-4232-8D7B-75DD2374D5EA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7520493" y="3302707"/>
                <a:ext cx="34668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46" name="Freihand 345">
                <a:extLst>
                  <a:ext uri="{FF2B5EF4-FFF2-40B4-BE49-F238E27FC236}">
                    <a16:creationId xmlns:a16="http://schemas.microsoft.com/office/drawing/2014/main" id="{6EF69590-DF58-41DE-8A4A-C56CAD1504CC}"/>
                  </a:ext>
                </a:extLst>
              </p14:cNvPr>
              <p14:cNvContentPartPr/>
              <p14:nvPr/>
            </p14:nvContentPartPr>
            <p14:xfrm>
              <a:off x="10964253" y="3538507"/>
              <a:ext cx="4680" cy="142920"/>
            </p14:xfrm>
          </p:contentPart>
        </mc:Choice>
        <mc:Fallback>
          <p:pic>
            <p:nvPicPr>
              <p:cNvPr id="346" name="Freihand 345">
                <a:extLst>
                  <a:ext uri="{FF2B5EF4-FFF2-40B4-BE49-F238E27FC236}">
                    <a16:creationId xmlns:a16="http://schemas.microsoft.com/office/drawing/2014/main" id="{6EF69590-DF58-41DE-8A4A-C56CAD1504CC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10959933" y="3534187"/>
                <a:ext cx="133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EFF1100E-65DC-4CC9-A849-C8BDC0DA44C6}"/>
                  </a:ext>
                </a:extLst>
              </p14:cNvPr>
              <p14:cNvContentPartPr/>
              <p14:nvPr/>
            </p14:nvContentPartPr>
            <p14:xfrm>
              <a:off x="10853373" y="3480907"/>
              <a:ext cx="229320" cy="22752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EFF1100E-65DC-4CC9-A849-C8BDC0DA44C6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10849053" y="3476587"/>
                <a:ext cx="23796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48" name="Freihand 347">
                <a:extLst>
                  <a:ext uri="{FF2B5EF4-FFF2-40B4-BE49-F238E27FC236}">
                    <a16:creationId xmlns:a16="http://schemas.microsoft.com/office/drawing/2014/main" id="{8DC1FAEB-DAEE-447F-A8E2-9B4A08AA20C9}"/>
                  </a:ext>
                </a:extLst>
              </p14:cNvPr>
              <p14:cNvContentPartPr/>
              <p14:nvPr/>
            </p14:nvContentPartPr>
            <p14:xfrm>
              <a:off x="10799733" y="3435187"/>
              <a:ext cx="432360" cy="330840"/>
            </p14:xfrm>
          </p:contentPart>
        </mc:Choice>
        <mc:Fallback>
          <p:pic>
            <p:nvPicPr>
              <p:cNvPr id="348" name="Freihand 347">
                <a:extLst>
                  <a:ext uri="{FF2B5EF4-FFF2-40B4-BE49-F238E27FC236}">
                    <a16:creationId xmlns:a16="http://schemas.microsoft.com/office/drawing/2014/main" id="{8DC1FAEB-DAEE-447F-A8E2-9B4A08AA20C9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10795413" y="3430867"/>
                <a:ext cx="44100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9" name="Freihand 398">
                <a:extLst>
                  <a:ext uri="{FF2B5EF4-FFF2-40B4-BE49-F238E27FC236}">
                    <a16:creationId xmlns:a16="http://schemas.microsoft.com/office/drawing/2014/main" id="{87584F38-E391-4206-A868-B168320F1CBD}"/>
                  </a:ext>
                </a:extLst>
              </p14:cNvPr>
              <p14:cNvContentPartPr/>
              <p14:nvPr/>
            </p14:nvContentPartPr>
            <p14:xfrm>
              <a:off x="5913813" y="2974387"/>
              <a:ext cx="59040" cy="64080"/>
            </p14:xfrm>
          </p:contentPart>
        </mc:Choice>
        <mc:Fallback>
          <p:pic>
            <p:nvPicPr>
              <p:cNvPr id="399" name="Freihand 398">
                <a:extLst>
                  <a:ext uri="{FF2B5EF4-FFF2-40B4-BE49-F238E27FC236}">
                    <a16:creationId xmlns:a16="http://schemas.microsoft.com/office/drawing/2014/main" id="{87584F38-E391-4206-A868-B168320F1CBD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5909493" y="2970067"/>
                <a:ext cx="6768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AB0B97B6-21F9-4BB0-BE6C-895145487E5A}"/>
                  </a:ext>
                </a:extLst>
              </p14:cNvPr>
              <p14:cNvContentPartPr/>
              <p14:nvPr/>
            </p14:nvContentPartPr>
            <p14:xfrm>
              <a:off x="5975013" y="2596027"/>
              <a:ext cx="36720" cy="4392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AB0B97B6-21F9-4BB0-BE6C-895145487E5A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5970693" y="2591707"/>
                <a:ext cx="453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9BF9ABD8-5E9B-4106-A177-32839041C9F2}"/>
                  </a:ext>
                </a:extLst>
              </p14:cNvPr>
              <p14:cNvContentPartPr/>
              <p14:nvPr/>
            </p14:nvContentPartPr>
            <p14:xfrm>
              <a:off x="9653853" y="2428627"/>
              <a:ext cx="14400" cy="16524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9BF9ABD8-5E9B-4106-A177-32839041C9F2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9649533" y="2424307"/>
                <a:ext cx="230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532" name="Freihand 531">
                <a:extLst>
                  <a:ext uri="{FF2B5EF4-FFF2-40B4-BE49-F238E27FC236}">
                    <a16:creationId xmlns:a16="http://schemas.microsoft.com/office/drawing/2014/main" id="{388A00C0-DBB7-43F3-9846-399283B85786}"/>
                  </a:ext>
                </a:extLst>
              </p14:cNvPr>
              <p14:cNvContentPartPr/>
              <p14:nvPr/>
            </p14:nvContentPartPr>
            <p14:xfrm>
              <a:off x="9523893" y="2403787"/>
              <a:ext cx="212040" cy="96840"/>
            </p14:xfrm>
          </p:contentPart>
        </mc:Choice>
        <mc:Fallback>
          <p:pic>
            <p:nvPicPr>
              <p:cNvPr id="532" name="Freihand 531">
                <a:extLst>
                  <a:ext uri="{FF2B5EF4-FFF2-40B4-BE49-F238E27FC236}">
                    <a16:creationId xmlns:a16="http://schemas.microsoft.com/office/drawing/2014/main" id="{388A00C0-DBB7-43F3-9846-399283B85786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9519573" y="2399467"/>
                <a:ext cx="2206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533" name="Freihand 532">
                <a:extLst>
                  <a:ext uri="{FF2B5EF4-FFF2-40B4-BE49-F238E27FC236}">
                    <a16:creationId xmlns:a16="http://schemas.microsoft.com/office/drawing/2014/main" id="{960CC8BA-6978-42D7-91A2-7CEE8C69872C}"/>
                  </a:ext>
                </a:extLst>
              </p14:cNvPr>
              <p14:cNvContentPartPr/>
              <p14:nvPr/>
            </p14:nvContentPartPr>
            <p14:xfrm>
              <a:off x="9703533" y="2527267"/>
              <a:ext cx="91800" cy="108360"/>
            </p14:xfrm>
          </p:contentPart>
        </mc:Choice>
        <mc:Fallback>
          <p:pic>
            <p:nvPicPr>
              <p:cNvPr id="533" name="Freihand 532">
                <a:extLst>
                  <a:ext uri="{FF2B5EF4-FFF2-40B4-BE49-F238E27FC236}">
                    <a16:creationId xmlns:a16="http://schemas.microsoft.com/office/drawing/2014/main" id="{960CC8BA-6978-42D7-91A2-7CEE8C69872C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9699213" y="2522947"/>
                <a:ext cx="1004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534" name="Freihand 533">
                <a:extLst>
                  <a:ext uri="{FF2B5EF4-FFF2-40B4-BE49-F238E27FC236}">
                    <a16:creationId xmlns:a16="http://schemas.microsoft.com/office/drawing/2014/main" id="{1C8D9577-E82E-4371-9C19-00E6BD154C54}"/>
                  </a:ext>
                </a:extLst>
              </p14:cNvPr>
              <p14:cNvContentPartPr/>
              <p14:nvPr/>
            </p14:nvContentPartPr>
            <p14:xfrm>
              <a:off x="9944733" y="2454547"/>
              <a:ext cx="136080" cy="3240"/>
            </p14:xfrm>
          </p:contentPart>
        </mc:Choice>
        <mc:Fallback>
          <p:pic>
            <p:nvPicPr>
              <p:cNvPr id="534" name="Freihand 533">
                <a:extLst>
                  <a:ext uri="{FF2B5EF4-FFF2-40B4-BE49-F238E27FC236}">
                    <a16:creationId xmlns:a16="http://schemas.microsoft.com/office/drawing/2014/main" id="{1C8D9577-E82E-4371-9C19-00E6BD154C54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9940413" y="2450227"/>
                <a:ext cx="14472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535" name="Freihand 534">
                <a:extLst>
                  <a:ext uri="{FF2B5EF4-FFF2-40B4-BE49-F238E27FC236}">
                    <a16:creationId xmlns:a16="http://schemas.microsoft.com/office/drawing/2014/main" id="{011D6A62-AD79-4DE1-B0B2-D2D8BB7D8F3A}"/>
                  </a:ext>
                </a:extLst>
              </p14:cNvPr>
              <p14:cNvContentPartPr/>
              <p14:nvPr/>
            </p14:nvContentPartPr>
            <p14:xfrm>
              <a:off x="9957333" y="2515387"/>
              <a:ext cx="132840" cy="8640"/>
            </p14:xfrm>
          </p:contentPart>
        </mc:Choice>
        <mc:Fallback>
          <p:pic>
            <p:nvPicPr>
              <p:cNvPr id="535" name="Freihand 534">
                <a:extLst>
                  <a:ext uri="{FF2B5EF4-FFF2-40B4-BE49-F238E27FC236}">
                    <a16:creationId xmlns:a16="http://schemas.microsoft.com/office/drawing/2014/main" id="{011D6A62-AD79-4DE1-B0B2-D2D8BB7D8F3A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9953013" y="2511067"/>
                <a:ext cx="141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536" name="Freihand 535">
                <a:extLst>
                  <a:ext uri="{FF2B5EF4-FFF2-40B4-BE49-F238E27FC236}">
                    <a16:creationId xmlns:a16="http://schemas.microsoft.com/office/drawing/2014/main" id="{B832B37D-E07C-4064-9A0E-8BEC0F150E56}"/>
                  </a:ext>
                </a:extLst>
              </p14:cNvPr>
              <p14:cNvContentPartPr/>
              <p14:nvPr/>
            </p14:nvContentPartPr>
            <p14:xfrm>
              <a:off x="10116813" y="2347267"/>
              <a:ext cx="147240" cy="130680"/>
            </p14:xfrm>
          </p:contentPart>
        </mc:Choice>
        <mc:Fallback>
          <p:pic>
            <p:nvPicPr>
              <p:cNvPr id="536" name="Freihand 535">
                <a:extLst>
                  <a:ext uri="{FF2B5EF4-FFF2-40B4-BE49-F238E27FC236}">
                    <a16:creationId xmlns:a16="http://schemas.microsoft.com/office/drawing/2014/main" id="{B832B37D-E07C-4064-9A0E-8BEC0F150E56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0112493" y="2342947"/>
                <a:ext cx="15588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537" name="Freihand 536">
                <a:extLst>
                  <a:ext uri="{FF2B5EF4-FFF2-40B4-BE49-F238E27FC236}">
                    <a16:creationId xmlns:a16="http://schemas.microsoft.com/office/drawing/2014/main" id="{EE54512E-DD8F-4040-A4DC-6A532304A3DF}"/>
                  </a:ext>
                </a:extLst>
              </p14:cNvPr>
              <p14:cNvContentPartPr/>
              <p14:nvPr/>
            </p14:nvContentPartPr>
            <p14:xfrm>
              <a:off x="10150293" y="2511427"/>
              <a:ext cx="81000" cy="120600"/>
            </p14:xfrm>
          </p:contentPart>
        </mc:Choice>
        <mc:Fallback>
          <p:pic>
            <p:nvPicPr>
              <p:cNvPr id="537" name="Freihand 536">
                <a:extLst>
                  <a:ext uri="{FF2B5EF4-FFF2-40B4-BE49-F238E27FC236}">
                    <a16:creationId xmlns:a16="http://schemas.microsoft.com/office/drawing/2014/main" id="{EE54512E-DD8F-4040-A4DC-6A532304A3DF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0145973" y="2507107"/>
                <a:ext cx="896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51" name="Freihand 350">
                <a:extLst>
                  <a:ext uri="{FF2B5EF4-FFF2-40B4-BE49-F238E27FC236}">
                    <a16:creationId xmlns:a16="http://schemas.microsoft.com/office/drawing/2014/main" id="{88652624-6B67-4B9B-B244-8D8F9CB73E0A}"/>
                  </a:ext>
                </a:extLst>
              </p14:cNvPr>
              <p14:cNvContentPartPr/>
              <p14:nvPr/>
            </p14:nvContentPartPr>
            <p14:xfrm>
              <a:off x="6036933" y="3979507"/>
              <a:ext cx="120240" cy="182520"/>
            </p14:xfrm>
          </p:contentPart>
        </mc:Choice>
        <mc:Fallback>
          <p:pic>
            <p:nvPicPr>
              <p:cNvPr id="351" name="Freihand 350">
                <a:extLst>
                  <a:ext uri="{FF2B5EF4-FFF2-40B4-BE49-F238E27FC236}">
                    <a16:creationId xmlns:a16="http://schemas.microsoft.com/office/drawing/2014/main" id="{88652624-6B67-4B9B-B244-8D8F9CB73E0A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6032613" y="3975187"/>
                <a:ext cx="1288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D1EE61A5-DAC2-40CC-BFA9-DAB49BC8C22B}"/>
                  </a:ext>
                </a:extLst>
              </p14:cNvPr>
              <p14:cNvContentPartPr/>
              <p14:nvPr/>
            </p14:nvContentPartPr>
            <p14:xfrm>
              <a:off x="6086253" y="4055827"/>
              <a:ext cx="120960" cy="13680"/>
            </p14:xfrm>
          </p:contentPart>
        </mc:Choice>
        <mc:Fallback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D1EE61A5-DAC2-40CC-BFA9-DAB49BC8C22B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6081933" y="4051507"/>
                <a:ext cx="12960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53" name="Freihand 352">
                <a:extLst>
                  <a:ext uri="{FF2B5EF4-FFF2-40B4-BE49-F238E27FC236}">
                    <a16:creationId xmlns:a16="http://schemas.microsoft.com/office/drawing/2014/main" id="{4347F47E-A241-4BD8-8EED-9802058855C6}"/>
                  </a:ext>
                </a:extLst>
              </p14:cNvPr>
              <p14:cNvContentPartPr/>
              <p14:nvPr/>
            </p14:nvContentPartPr>
            <p14:xfrm>
              <a:off x="6255813" y="4047187"/>
              <a:ext cx="205560" cy="68400"/>
            </p14:xfrm>
          </p:contentPart>
        </mc:Choice>
        <mc:Fallback>
          <p:pic>
            <p:nvPicPr>
              <p:cNvPr id="353" name="Freihand 352">
                <a:extLst>
                  <a:ext uri="{FF2B5EF4-FFF2-40B4-BE49-F238E27FC236}">
                    <a16:creationId xmlns:a16="http://schemas.microsoft.com/office/drawing/2014/main" id="{4347F47E-A241-4BD8-8EED-9802058855C6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6251493" y="4042867"/>
                <a:ext cx="21420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54" name="Freihand 353">
                <a:extLst>
                  <a:ext uri="{FF2B5EF4-FFF2-40B4-BE49-F238E27FC236}">
                    <a16:creationId xmlns:a16="http://schemas.microsoft.com/office/drawing/2014/main" id="{D4E35138-1CF1-4D64-8D69-7D74ABFFA2BE}"/>
                  </a:ext>
                </a:extLst>
              </p14:cNvPr>
              <p14:cNvContentPartPr/>
              <p14:nvPr/>
            </p14:nvContentPartPr>
            <p14:xfrm>
              <a:off x="6507453" y="3997867"/>
              <a:ext cx="163440" cy="83520"/>
            </p14:xfrm>
          </p:contentPart>
        </mc:Choice>
        <mc:Fallback>
          <p:pic>
            <p:nvPicPr>
              <p:cNvPr id="354" name="Freihand 353">
                <a:extLst>
                  <a:ext uri="{FF2B5EF4-FFF2-40B4-BE49-F238E27FC236}">
                    <a16:creationId xmlns:a16="http://schemas.microsoft.com/office/drawing/2014/main" id="{D4E35138-1CF1-4D64-8D69-7D74ABFFA2BE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6503133" y="3993547"/>
                <a:ext cx="17208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55" name="Freihand 354">
                <a:extLst>
                  <a:ext uri="{FF2B5EF4-FFF2-40B4-BE49-F238E27FC236}">
                    <a16:creationId xmlns:a16="http://schemas.microsoft.com/office/drawing/2014/main" id="{FA93AC7A-2D45-4A55-BC83-DAF8277CA1D4}"/>
                  </a:ext>
                </a:extLst>
              </p14:cNvPr>
              <p14:cNvContentPartPr/>
              <p14:nvPr/>
            </p14:nvContentPartPr>
            <p14:xfrm>
              <a:off x="6857733" y="3982747"/>
              <a:ext cx="30960" cy="118440"/>
            </p14:xfrm>
          </p:contentPart>
        </mc:Choice>
        <mc:Fallback>
          <p:pic>
            <p:nvPicPr>
              <p:cNvPr id="355" name="Freihand 354">
                <a:extLst>
                  <a:ext uri="{FF2B5EF4-FFF2-40B4-BE49-F238E27FC236}">
                    <a16:creationId xmlns:a16="http://schemas.microsoft.com/office/drawing/2014/main" id="{FA93AC7A-2D45-4A55-BC83-DAF8277CA1D4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6853413" y="3978427"/>
                <a:ext cx="396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B8A125FB-3F5D-4618-8500-C649BFACC341}"/>
                  </a:ext>
                </a:extLst>
              </p14:cNvPr>
              <p14:cNvContentPartPr/>
              <p14:nvPr/>
            </p14:nvContentPartPr>
            <p14:xfrm>
              <a:off x="6794733" y="3942427"/>
              <a:ext cx="158040" cy="15480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B8A125FB-3F5D-4618-8500-C649BFACC341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6790413" y="3938107"/>
                <a:ext cx="166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57" name="Freihand 356">
                <a:extLst>
                  <a:ext uri="{FF2B5EF4-FFF2-40B4-BE49-F238E27FC236}">
                    <a16:creationId xmlns:a16="http://schemas.microsoft.com/office/drawing/2014/main" id="{39B9E902-C8E2-41C0-8EB6-709EDD06FB43}"/>
                  </a:ext>
                </a:extLst>
              </p14:cNvPr>
              <p14:cNvContentPartPr/>
              <p14:nvPr/>
            </p14:nvContentPartPr>
            <p14:xfrm>
              <a:off x="7124133" y="4020907"/>
              <a:ext cx="310680" cy="70560"/>
            </p14:xfrm>
          </p:contentPart>
        </mc:Choice>
        <mc:Fallback>
          <p:pic>
            <p:nvPicPr>
              <p:cNvPr id="357" name="Freihand 356">
                <a:extLst>
                  <a:ext uri="{FF2B5EF4-FFF2-40B4-BE49-F238E27FC236}">
                    <a16:creationId xmlns:a16="http://schemas.microsoft.com/office/drawing/2014/main" id="{39B9E902-C8E2-41C0-8EB6-709EDD06FB43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7119813" y="4016587"/>
                <a:ext cx="3193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2E02038B-E37D-4F0D-AEC5-C4DAB45EFD8E}"/>
                  </a:ext>
                </a:extLst>
              </p14:cNvPr>
              <p14:cNvContentPartPr/>
              <p14:nvPr/>
            </p14:nvContentPartPr>
            <p14:xfrm>
              <a:off x="7554333" y="4019827"/>
              <a:ext cx="180720" cy="8316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2E02038B-E37D-4F0D-AEC5-C4DAB45EFD8E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7550013" y="4015507"/>
                <a:ext cx="18936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59" name="Freihand 358">
                <a:extLst>
                  <a:ext uri="{FF2B5EF4-FFF2-40B4-BE49-F238E27FC236}">
                    <a16:creationId xmlns:a16="http://schemas.microsoft.com/office/drawing/2014/main" id="{2E4B528E-31C4-4447-A556-559BCF3EC1DB}"/>
                  </a:ext>
                </a:extLst>
              </p14:cNvPr>
              <p14:cNvContentPartPr/>
              <p14:nvPr/>
            </p14:nvContentPartPr>
            <p14:xfrm>
              <a:off x="7647573" y="3957547"/>
              <a:ext cx="52920" cy="31680"/>
            </p14:xfrm>
          </p:contentPart>
        </mc:Choice>
        <mc:Fallback>
          <p:pic>
            <p:nvPicPr>
              <p:cNvPr id="359" name="Freihand 358">
                <a:extLst>
                  <a:ext uri="{FF2B5EF4-FFF2-40B4-BE49-F238E27FC236}">
                    <a16:creationId xmlns:a16="http://schemas.microsoft.com/office/drawing/2014/main" id="{2E4B528E-31C4-4447-A556-559BCF3EC1DB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7643253" y="3953227"/>
                <a:ext cx="615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60" name="Freihand 359">
                <a:extLst>
                  <a:ext uri="{FF2B5EF4-FFF2-40B4-BE49-F238E27FC236}">
                    <a16:creationId xmlns:a16="http://schemas.microsoft.com/office/drawing/2014/main" id="{BC34253B-DD05-4145-BB4E-5A4F5B44B6D6}"/>
                  </a:ext>
                </a:extLst>
              </p14:cNvPr>
              <p14:cNvContentPartPr/>
              <p14:nvPr/>
            </p14:nvContentPartPr>
            <p14:xfrm>
              <a:off x="7788333" y="3965107"/>
              <a:ext cx="203760" cy="105840"/>
            </p14:xfrm>
          </p:contentPart>
        </mc:Choice>
        <mc:Fallback>
          <p:pic>
            <p:nvPicPr>
              <p:cNvPr id="360" name="Freihand 359">
                <a:extLst>
                  <a:ext uri="{FF2B5EF4-FFF2-40B4-BE49-F238E27FC236}">
                    <a16:creationId xmlns:a16="http://schemas.microsoft.com/office/drawing/2014/main" id="{BC34253B-DD05-4145-BB4E-5A4F5B44B6D6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7784013" y="3960787"/>
                <a:ext cx="2124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61" name="Freihand 360">
                <a:extLst>
                  <a:ext uri="{FF2B5EF4-FFF2-40B4-BE49-F238E27FC236}">
                    <a16:creationId xmlns:a16="http://schemas.microsoft.com/office/drawing/2014/main" id="{E800C91D-47BE-4DCB-BFC5-4BF65DAB14E0}"/>
                  </a:ext>
                </a:extLst>
              </p14:cNvPr>
              <p14:cNvContentPartPr/>
              <p14:nvPr/>
            </p14:nvContentPartPr>
            <p14:xfrm>
              <a:off x="7983093" y="3982747"/>
              <a:ext cx="119880" cy="182160"/>
            </p14:xfrm>
          </p:contentPart>
        </mc:Choice>
        <mc:Fallback>
          <p:pic>
            <p:nvPicPr>
              <p:cNvPr id="361" name="Freihand 360">
                <a:extLst>
                  <a:ext uri="{FF2B5EF4-FFF2-40B4-BE49-F238E27FC236}">
                    <a16:creationId xmlns:a16="http://schemas.microsoft.com/office/drawing/2014/main" id="{E800C91D-47BE-4DCB-BFC5-4BF65DAB14E0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7978773" y="3978427"/>
                <a:ext cx="1285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E4ACD3C3-5D57-4DBB-A2B5-BDA93709F5A6}"/>
                  </a:ext>
                </a:extLst>
              </p14:cNvPr>
              <p14:cNvContentPartPr/>
              <p14:nvPr/>
            </p14:nvContentPartPr>
            <p14:xfrm>
              <a:off x="8114853" y="3975547"/>
              <a:ext cx="145080" cy="6696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E4ACD3C3-5D57-4DBB-A2B5-BDA93709F5A6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8110533" y="3971227"/>
                <a:ext cx="15372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63" name="Freihand 362">
                <a:extLst>
                  <a:ext uri="{FF2B5EF4-FFF2-40B4-BE49-F238E27FC236}">
                    <a16:creationId xmlns:a16="http://schemas.microsoft.com/office/drawing/2014/main" id="{ED942293-C2F4-4CDA-9B3E-1C4A9338DE08}"/>
                  </a:ext>
                </a:extLst>
              </p14:cNvPr>
              <p14:cNvContentPartPr/>
              <p14:nvPr/>
            </p14:nvContentPartPr>
            <p14:xfrm>
              <a:off x="8288373" y="3904267"/>
              <a:ext cx="378720" cy="132120"/>
            </p14:xfrm>
          </p:contentPart>
        </mc:Choice>
        <mc:Fallback>
          <p:pic>
            <p:nvPicPr>
              <p:cNvPr id="363" name="Freihand 362">
                <a:extLst>
                  <a:ext uri="{FF2B5EF4-FFF2-40B4-BE49-F238E27FC236}">
                    <a16:creationId xmlns:a16="http://schemas.microsoft.com/office/drawing/2014/main" id="{ED942293-C2F4-4CDA-9B3E-1C4A9338DE08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8284053" y="3899947"/>
                <a:ext cx="3873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64" name="Freihand 363">
                <a:extLst>
                  <a:ext uri="{FF2B5EF4-FFF2-40B4-BE49-F238E27FC236}">
                    <a16:creationId xmlns:a16="http://schemas.microsoft.com/office/drawing/2014/main" id="{36565D50-D81B-4347-89C5-3AC2899C8251}"/>
                  </a:ext>
                </a:extLst>
              </p14:cNvPr>
              <p14:cNvContentPartPr/>
              <p14:nvPr/>
            </p14:nvContentPartPr>
            <p14:xfrm>
              <a:off x="8578893" y="3956107"/>
              <a:ext cx="162000" cy="17640"/>
            </p14:xfrm>
          </p:contentPart>
        </mc:Choice>
        <mc:Fallback>
          <p:pic>
            <p:nvPicPr>
              <p:cNvPr id="364" name="Freihand 363">
                <a:extLst>
                  <a:ext uri="{FF2B5EF4-FFF2-40B4-BE49-F238E27FC236}">
                    <a16:creationId xmlns:a16="http://schemas.microsoft.com/office/drawing/2014/main" id="{36565D50-D81B-4347-89C5-3AC2899C8251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8574573" y="3951787"/>
                <a:ext cx="17064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65" name="Freihand 364">
                <a:extLst>
                  <a:ext uri="{FF2B5EF4-FFF2-40B4-BE49-F238E27FC236}">
                    <a16:creationId xmlns:a16="http://schemas.microsoft.com/office/drawing/2014/main" id="{70BB3182-F194-4B42-BDC7-D48FE5C84376}"/>
                  </a:ext>
                </a:extLst>
              </p14:cNvPr>
              <p14:cNvContentPartPr/>
              <p14:nvPr/>
            </p14:nvContentPartPr>
            <p14:xfrm>
              <a:off x="5951253" y="4352467"/>
              <a:ext cx="230040" cy="11160"/>
            </p14:xfrm>
          </p:contentPart>
        </mc:Choice>
        <mc:Fallback>
          <p:pic>
            <p:nvPicPr>
              <p:cNvPr id="365" name="Freihand 364">
                <a:extLst>
                  <a:ext uri="{FF2B5EF4-FFF2-40B4-BE49-F238E27FC236}">
                    <a16:creationId xmlns:a16="http://schemas.microsoft.com/office/drawing/2014/main" id="{70BB3182-F194-4B42-BDC7-D48FE5C84376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946933" y="4348147"/>
                <a:ext cx="23868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66" name="Freihand 365">
                <a:extLst>
                  <a:ext uri="{FF2B5EF4-FFF2-40B4-BE49-F238E27FC236}">
                    <a16:creationId xmlns:a16="http://schemas.microsoft.com/office/drawing/2014/main" id="{D8A27D32-2FD8-4E63-AEE6-E224B756EA08}"/>
                  </a:ext>
                </a:extLst>
              </p14:cNvPr>
              <p14:cNvContentPartPr/>
              <p14:nvPr/>
            </p14:nvContentPartPr>
            <p14:xfrm>
              <a:off x="5956653" y="4391707"/>
              <a:ext cx="209880" cy="13680"/>
            </p14:xfrm>
          </p:contentPart>
        </mc:Choice>
        <mc:Fallback>
          <p:pic>
            <p:nvPicPr>
              <p:cNvPr id="366" name="Freihand 365">
                <a:extLst>
                  <a:ext uri="{FF2B5EF4-FFF2-40B4-BE49-F238E27FC236}">
                    <a16:creationId xmlns:a16="http://schemas.microsoft.com/office/drawing/2014/main" id="{D8A27D32-2FD8-4E63-AEE6-E224B756EA08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5952333" y="4387387"/>
                <a:ext cx="2185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67" name="Freihand 366">
                <a:extLst>
                  <a:ext uri="{FF2B5EF4-FFF2-40B4-BE49-F238E27FC236}">
                    <a16:creationId xmlns:a16="http://schemas.microsoft.com/office/drawing/2014/main" id="{EF66C3D9-7880-4CDA-B5DA-0EF157FC2771}"/>
                  </a:ext>
                </a:extLst>
              </p14:cNvPr>
              <p14:cNvContentPartPr/>
              <p14:nvPr/>
            </p14:nvContentPartPr>
            <p14:xfrm>
              <a:off x="6141333" y="4285507"/>
              <a:ext cx="109440" cy="192240"/>
            </p14:xfrm>
          </p:contentPart>
        </mc:Choice>
        <mc:Fallback>
          <p:pic>
            <p:nvPicPr>
              <p:cNvPr id="367" name="Freihand 366">
                <a:extLst>
                  <a:ext uri="{FF2B5EF4-FFF2-40B4-BE49-F238E27FC236}">
                    <a16:creationId xmlns:a16="http://schemas.microsoft.com/office/drawing/2014/main" id="{EF66C3D9-7880-4CDA-B5DA-0EF157FC2771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6137013" y="4281187"/>
                <a:ext cx="1180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01E4356A-467F-44CF-B479-EC696ECAF7FD}"/>
                  </a:ext>
                </a:extLst>
              </p14:cNvPr>
              <p14:cNvContentPartPr/>
              <p14:nvPr/>
            </p14:nvContentPartPr>
            <p14:xfrm>
              <a:off x="6387933" y="4256707"/>
              <a:ext cx="151560" cy="17784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01E4356A-467F-44CF-B479-EC696ECAF7FD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6383613" y="4252387"/>
                <a:ext cx="16020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69" name="Freihand 368">
                <a:extLst>
                  <a:ext uri="{FF2B5EF4-FFF2-40B4-BE49-F238E27FC236}">
                    <a16:creationId xmlns:a16="http://schemas.microsoft.com/office/drawing/2014/main" id="{DE6CA722-C637-4C56-95B5-ACF257162AF8}"/>
                  </a:ext>
                </a:extLst>
              </p14:cNvPr>
              <p14:cNvContentPartPr/>
              <p14:nvPr/>
            </p14:nvContentPartPr>
            <p14:xfrm>
              <a:off x="6544533" y="4248067"/>
              <a:ext cx="84240" cy="172080"/>
            </p14:xfrm>
          </p:contentPart>
        </mc:Choice>
        <mc:Fallback>
          <p:pic>
            <p:nvPicPr>
              <p:cNvPr id="369" name="Freihand 368">
                <a:extLst>
                  <a:ext uri="{FF2B5EF4-FFF2-40B4-BE49-F238E27FC236}">
                    <a16:creationId xmlns:a16="http://schemas.microsoft.com/office/drawing/2014/main" id="{DE6CA722-C637-4C56-95B5-ACF257162AF8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6540213" y="4243747"/>
                <a:ext cx="928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70" name="Freihand 369">
                <a:extLst>
                  <a:ext uri="{FF2B5EF4-FFF2-40B4-BE49-F238E27FC236}">
                    <a16:creationId xmlns:a16="http://schemas.microsoft.com/office/drawing/2014/main" id="{69656062-53DC-46B2-A4D0-879ADC22B0C4}"/>
                  </a:ext>
                </a:extLst>
              </p14:cNvPr>
              <p14:cNvContentPartPr/>
              <p14:nvPr/>
            </p14:nvContentPartPr>
            <p14:xfrm>
              <a:off x="6666573" y="4266427"/>
              <a:ext cx="91440" cy="138600"/>
            </p14:xfrm>
          </p:contentPart>
        </mc:Choice>
        <mc:Fallback>
          <p:pic>
            <p:nvPicPr>
              <p:cNvPr id="370" name="Freihand 369">
                <a:extLst>
                  <a:ext uri="{FF2B5EF4-FFF2-40B4-BE49-F238E27FC236}">
                    <a16:creationId xmlns:a16="http://schemas.microsoft.com/office/drawing/2014/main" id="{69656062-53DC-46B2-A4D0-879ADC22B0C4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6662253" y="4262107"/>
                <a:ext cx="10008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71" name="Freihand 370">
                <a:extLst>
                  <a:ext uri="{FF2B5EF4-FFF2-40B4-BE49-F238E27FC236}">
                    <a16:creationId xmlns:a16="http://schemas.microsoft.com/office/drawing/2014/main" id="{E38684C6-CFF4-437A-A023-86D0F98EFAEE}"/>
                  </a:ext>
                </a:extLst>
              </p14:cNvPr>
              <p14:cNvContentPartPr/>
              <p14:nvPr/>
            </p14:nvContentPartPr>
            <p14:xfrm>
              <a:off x="6694293" y="4342747"/>
              <a:ext cx="88200" cy="12960"/>
            </p14:xfrm>
          </p:contentPart>
        </mc:Choice>
        <mc:Fallback>
          <p:pic>
            <p:nvPicPr>
              <p:cNvPr id="371" name="Freihand 370">
                <a:extLst>
                  <a:ext uri="{FF2B5EF4-FFF2-40B4-BE49-F238E27FC236}">
                    <a16:creationId xmlns:a16="http://schemas.microsoft.com/office/drawing/2014/main" id="{E38684C6-CFF4-437A-A023-86D0F98EFAEE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689973" y="4338427"/>
                <a:ext cx="9684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DB7305BF-5222-4B6D-8477-F5350101E089}"/>
                  </a:ext>
                </a:extLst>
              </p14:cNvPr>
              <p14:cNvContentPartPr/>
              <p14:nvPr/>
            </p14:nvContentPartPr>
            <p14:xfrm>
              <a:off x="6781053" y="4217827"/>
              <a:ext cx="78480" cy="203760"/>
            </p14:xfrm>
          </p:contentPart>
        </mc:Choice>
        <mc:Fallback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DB7305BF-5222-4B6D-8477-F5350101E089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6776733" y="4213507"/>
                <a:ext cx="871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2D7BF55B-292B-4085-9634-5F26EA9CE2B9}"/>
                  </a:ext>
                </a:extLst>
              </p14:cNvPr>
              <p14:cNvContentPartPr/>
              <p14:nvPr/>
            </p14:nvContentPartPr>
            <p14:xfrm>
              <a:off x="6959253" y="4308907"/>
              <a:ext cx="21600" cy="7200"/>
            </p14:xfrm>
          </p:contentPart>
        </mc:Choice>
        <mc:Fallback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2D7BF55B-292B-4085-9634-5F26EA9CE2B9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954933" y="4304587"/>
                <a:ext cx="3024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74" name="Freihand 373">
                <a:extLst>
                  <a:ext uri="{FF2B5EF4-FFF2-40B4-BE49-F238E27FC236}">
                    <a16:creationId xmlns:a16="http://schemas.microsoft.com/office/drawing/2014/main" id="{6F23569E-6793-4C90-9E53-A66964A04A92}"/>
                  </a:ext>
                </a:extLst>
              </p14:cNvPr>
              <p14:cNvContentPartPr/>
              <p14:nvPr/>
            </p14:nvContentPartPr>
            <p14:xfrm>
              <a:off x="7088493" y="4216387"/>
              <a:ext cx="9000" cy="154080"/>
            </p14:xfrm>
          </p:contentPart>
        </mc:Choice>
        <mc:Fallback>
          <p:pic>
            <p:nvPicPr>
              <p:cNvPr id="374" name="Freihand 373">
                <a:extLst>
                  <a:ext uri="{FF2B5EF4-FFF2-40B4-BE49-F238E27FC236}">
                    <a16:creationId xmlns:a16="http://schemas.microsoft.com/office/drawing/2014/main" id="{6F23569E-6793-4C90-9E53-A66964A04A92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7084173" y="4212067"/>
                <a:ext cx="1764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6B78EA54-0DD8-4A8A-8F0A-D1D97A7A6717}"/>
                  </a:ext>
                </a:extLst>
              </p14:cNvPr>
              <p14:cNvContentPartPr/>
              <p14:nvPr/>
            </p14:nvContentPartPr>
            <p14:xfrm>
              <a:off x="6984813" y="4188667"/>
              <a:ext cx="268200" cy="16524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6B78EA54-0DD8-4A8A-8F0A-D1D97A7A6717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6980493" y="4184347"/>
                <a:ext cx="27684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76" name="Freihand 375">
                <a:extLst>
                  <a:ext uri="{FF2B5EF4-FFF2-40B4-BE49-F238E27FC236}">
                    <a16:creationId xmlns:a16="http://schemas.microsoft.com/office/drawing/2014/main" id="{B7CAEBB5-15EE-47C2-BDFE-59D80282588B}"/>
                  </a:ext>
                </a:extLst>
              </p14:cNvPr>
              <p14:cNvContentPartPr/>
              <p14:nvPr/>
            </p14:nvContentPartPr>
            <p14:xfrm>
              <a:off x="7318893" y="4245547"/>
              <a:ext cx="18000" cy="95400"/>
            </p14:xfrm>
          </p:contentPart>
        </mc:Choice>
        <mc:Fallback>
          <p:pic>
            <p:nvPicPr>
              <p:cNvPr id="376" name="Freihand 375">
                <a:extLst>
                  <a:ext uri="{FF2B5EF4-FFF2-40B4-BE49-F238E27FC236}">
                    <a16:creationId xmlns:a16="http://schemas.microsoft.com/office/drawing/2014/main" id="{B7CAEBB5-15EE-47C2-BDFE-59D80282588B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7314573" y="4241227"/>
                <a:ext cx="266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77" name="Freihand 376">
                <a:extLst>
                  <a:ext uri="{FF2B5EF4-FFF2-40B4-BE49-F238E27FC236}">
                    <a16:creationId xmlns:a16="http://schemas.microsoft.com/office/drawing/2014/main" id="{3B47EF50-0727-41FE-B80C-58C9FA15A666}"/>
                  </a:ext>
                </a:extLst>
              </p14:cNvPr>
              <p14:cNvContentPartPr/>
              <p14:nvPr/>
            </p14:nvContentPartPr>
            <p14:xfrm>
              <a:off x="7284693" y="4213147"/>
              <a:ext cx="99000" cy="156600"/>
            </p14:xfrm>
          </p:contentPart>
        </mc:Choice>
        <mc:Fallback>
          <p:pic>
            <p:nvPicPr>
              <p:cNvPr id="377" name="Freihand 376">
                <a:extLst>
                  <a:ext uri="{FF2B5EF4-FFF2-40B4-BE49-F238E27FC236}">
                    <a16:creationId xmlns:a16="http://schemas.microsoft.com/office/drawing/2014/main" id="{3B47EF50-0727-41FE-B80C-58C9FA15A666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7280373" y="4208827"/>
                <a:ext cx="1076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29ABEE6F-2CC6-4144-B4C9-43CA21EC5525}"/>
                  </a:ext>
                </a:extLst>
              </p14:cNvPr>
              <p14:cNvContentPartPr/>
              <p14:nvPr/>
            </p14:nvContentPartPr>
            <p14:xfrm>
              <a:off x="7446693" y="4281187"/>
              <a:ext cx="124920" cy="5400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29ABEE6F-2CC6-4144-B4C9-43CA21EC5525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7442373" y="4276867"/>
                <a:ext cx="13356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E007547-F11E-444F-BFE5-5FB70C624AA8}"/>
                  </a:ext>
                </a:extLst>
              </p14:cNvPr>
              <p14:cNvContentPartPr/>
              <p14:nvPr/>
            </p14:nvContentPartPr>
            <p14:xfrm>
              <a:off x="7361373" y="4180387"/>
              <a:ext cx="90720" cy="2091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E007547-F11E-444F-BFE5-5FB70C624AA8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7357053" y="4176067"/>
                <a:ext cx="993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80" name="Freihand 379">
                <a:extLst>
                  <a:ext uri="{FF2B5EF4-FFF2-40B4-BE49-F238E27FC236}">
                    <a16:creationId xmlns:a16="http://schemas.microsoft.com/office/drawing/2014/main" id="{AC9C199F-8CBB-4A51-891C-8DF14B20D632}"/>
                  </a:ext>
                </a:extLst>
              </p14:cNvPr>
              <p14:cNvContentPartPr/>
              <p14:nvPr/>
            </p14:nvContentPartPr>
            <p14:xfrm>
              <a:off x="7667013" y="4163467"/>
              <a:ext cx="108360" cy="92520"/>
            </p14:xfrm>
          </p:contentPart>
        </mc:Choice>
        <mc:Fallback>
          <p:pic>
            <p:nvPicPr>
              <p:cNvPr id="380" name="Freihand 379">
                <a:extLst>
                  <a:ext uri="{FF2B5EF4-FFF2-40B4-BE49-F238E27FC236}">
                    <a16:creationId xmlns:a16="http://schemas.microsoft.com/office/drawing/2014/main" id="{AC9C199F-8CBB-4A51-891C-8DF14B20D632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7662693" y="4159147"/>
                <a:ext cx="1170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81" name="Freihand 380">
                <a:extLst>
                  <a:ext uri="{FF2B5EF4-FFF2-40B4-BE49-F238E27FC236}">
                    <a16:creationId xmlns:a16="http://schemas.microsoft.com/office/drawing/2014/main" id="{E04D1A4F-5C3A-48B0-AF7B-94BA5D255CCC}"/>
                  </a:ext>
                </a:extLst>
              </p14:cNvPr>
              <p14:cNvContentPartPr/>
              <p14:nvPr/>
            </p14:nvContentPartPr>
            <p14:xfrm>
              <a:off x="7699413" y="4146547"/>
              <a:ext cx="127800" cy="3240"/>
            </p14:xfrm>
          </p:contentPart>
        </mc:Choice>
        <mc:Fallback>
          <p:pic>
            <p:nvPicPr>
              <p:cNvPr id="381" name="Freihand 380">
                <a:extLst>
                  <a:ext uri="{FF2B5EF4-FFF2-40B4-BE49-F238E27FC236}">
                    <a16:creationId xmlns:a16="http://schemas.microsoft.com/office/drawing/2014/main" id="{E04D1A4F-5C3A-48B0-AF7B-94BA5D255CCC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7695093" y="4142227"/>
                <a:ext cx="13644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82" name="Freihand 381">
                <a:extLst>
                  <a:ext uri="{FF2B5EF4-FFF2-40B4-BE49-F238E27FC236}">
                    <a16:creationId xmlns:a16="http://schemas.microsoft.com/office/drawing/2014/main" id="{E632C4FF-74B4-4250-A3D3-1CBAE12601D5}"/>
                  </a:ext>
                </a:extLst>
              </p14:cNvPr>
              <p14:cNvContentPartPr/>
              <p14:nvPr/>
            </p14:nvContentPartPr>
            <p14:xfrm>
              <a:off x="7641093" y="4261027"/>
              <a:ext cx="182160" cy="25560"/>
            </p14:xfrm>
          </p:contentPart>
        </mc:Choice>
        <mc:Fallback>
          <p:pic>
            <p:nvPicPr>
              <p:cNvPr id="382" name="Freihand 381">
                <a:extLst>
                  <a:ext uri="{FF2B5EF4-FFF2-40B4-BE49-F238E27FC236}">
                    <a16:creationId xmlns:a16="http://schemas.microsoft.com/office/drawing/2014/main" id="{E632C4FF-74B4-4250-A3D3-1CBAE12601D5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7636773" y="4256707"/>
                <a:ext cx="1908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83" name="Freihand 382">
                <a:extLst>
                  <a:ext uri="{FF2B5EF4-FFF2-40B4-BE49-F238E27FC236}">
                    <a16:creationId xmlns:a16="http://schemas.microsoft.com/office/drawing/2014/main" id="{0F670152-41E6-4915-9BF0-780E597487E0}"/>
                  </a:ext>
                </a:extLst>
              </p14:cNvPr>
              <p14:cNvContentPartPr/>
              <p14:nvPr/>
            </p14:nvContentPartPr>
            <p14:xfrm>
              <a:off x="7680333" y="4314667"/>
              <a:ext cx="97200" cy="121320"/>
            </p14:xfrm>
          </p:contentPart>
        </mc:Choice>
        <mc:Fallback>
          <p:pic>
            <p:nvPicPr>
              <p:cNvPr id="383" name="Freihand 382">
                <a:extLst>
                  <a:ext uri="{FF2B5EF4-FFF2-40B4-BE49-F238E27FC236}">
                    <a16:creationId xmlns:a16="http://schemas.microsoft.com/office/drawing/2014/main" id="{0F670152-41E6-4915-9BF0-780E597487E0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7676013" y="4310347"/>
                <a:ext cx="10584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84" name="Freihand 383">
                <a:extLst>
                  <a:ext uri="{FF2B5EF4-FFF2-40B4-BE49-F238E27FC236}">
                    <a16:creationId xmlns:a16="http://schemas.microsoft.com/office/drawing/2014/main" id="{E394EC9C-CD89-4002-804D-938C5BE75786}"/>
                  </a:ext>
                </a:extLst>
              </p14:cNvPr>
              <p14:cNvContentPartPr/>
              <p14:nvPr/>
            </p14:nvContentPartPr>
            <p14:xfrm>
              <a:off x="7914333" y="4245907"/>
              <a:ext cx="36360" cy="14760"/>
            </p14:xfrm>
          </p:contentPart>
        </mc:Choice>
        <mc:Fallback>
          <p:pic>
            <p:nvPicPr>
              <p:cNvPr id="384" name="Freihand 383">
                <a:extLst>
                  <a:ext uri="{FF2B5EF4-FFF2-40B4-BE49-F238E27FC236}">
                    <a16:creationId xmlns:a16="http://schemas.microsoft.com/office/drawing/2014/main" id="{E394EC9C-CD89-4002-804D-938C5BE75786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7910013" y="4241587"/>
                <a:ext cx="45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86" name="Freihand 385">
                <a:extLst>
                  <a:ext uri="{FF2B5EF4-FFF2-40B4-BE49-F238E27FC236}">
                    <a16:creationId xmlns:a16="http://schemas.microsoft.com/office/drawing/2014/main" id="{8E022701-237A-4B2C-A5DA-AD718D2569A0}"/>
                  </a:ext>
                </a:extLst>
              </p14:cNvPr>
              <p14:cNvContentPartPr/>
              <p14:nvPr/>
            </p14:nvContentPartPr>
            <p14:xfrm>
              <a:off x="8041413" y="4124587"/>
              <a:ext cx="104400" cy="111960"/>
            </p14:xfrm>
          </p:contentPart>
        </mc:Choice>
        <mc:Fallback>
          <p:pic>
            <p:nvPicPr>
              <p:cNvPr id="386" name="Freihand 385">
                <a:extLst>
                  <a:ext uri="{FF2B5EF4-FFF2-40B4-BE49-F238E27FC236}">
                    <a16:creationId xmlns:a16="http://schemas.microsoft.com/office/drawing/2014/main" id="{8E022701-237A-4B2C-A5DA-AD718D2569A0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8037093" y="4120267"/>
                <a:ext cx="1130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87" name="Freihand 386">
                <a:extLst>
                  <a:ext uri="{FF2B5EF4-FFF2-40B4-BE49-F238E27FC236}">
                    <a16:creationId xmlns:a16="http://schemas.microsoft.com/office/drawing/2014/main" id="{28D94A54-6F6B-4646-BDA9-997017158F62}"/>
                  </a:ext>
                </a:extLst>
              </p14:cNvPr>
              <p14:cNvContentPartPr/>
              <p14:nvPr/>
            </p14:nvContentPartPr>
            <p14:xfrm>
              <a:off x="8045733" y="4244107"/>
              <a:ext cx="140400" cy="22320"/>
            </p14:xfrm>
          </p:contentPart>
        </mc:Choice>
        <mc:Fallback>
          <p:pic>
            <p:nvPicPr>
              <p:cNvPr id="387" name="Freihand 386">
                <a:extLst>
                  <a:ext uri="{FF2B5EF4-FFF2-40B4-BE49-F238E27FC236}">
                    <a16:creationId xmlns:a16="http://schemas.microsoft.com/office/drawing/2014/main" id="{28D94A54-6F6B-4646-BDA9-997017158F62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8041413" y="4239787"/>
                <a:ext cx="149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88" name="Freihand 387">
                <a:extLst>
                  <a:ext uri="{FF2B5EF4-FFF2-40B4-BE49-F238E27FC236}">
                    <a16:creationId xmlns:a16="http://schemas.microsoft.com/office/drawing/2014/main" id="{7AE4A8B7-2A80-4EC7-81C2-3A583E04598E}"/>
                  </a:ext>
                </a:extLst>
              </p14:cNvPr>
              <p14:cNvContentPartPr/>
              <p14:nvPr/>
            </p14:nvContentPartPr>
            <p14:xfrm>
              <a:off x="8047893" y="4293427"/>
              <a:ext cx="116640" cy="136800"/>
            </p14:xfrm>
          </p:contentPart>
        </mc:Choice>
        <mc:Fallback>
          <p:pic>
            <p:nvPicPr>
              <p:cNvPr id="388" name="Freihand 387">
                <a:extLst>
                  <a:ext uri="{FF2B5EF4-FFF2-40B4-BE49-F238E27FC236}">
                    <a16:creationId xmlns:a16="http://schemas.microsoft.com/office/drawing/2014/main" id="{7AE4A8B7-2A80-4EC7-81C2-3A583E04598E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8043573" y="4289107"/>
                <a:ext cx="1252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D82E949B-D723-4E31-A451-59E1A30A4925}"/>
                  </a:ext>
                </a:extLst>
              </p14:cNvPr>
              <p14:cNvContentPartPr/>
              <p14:nvPr/>
            </p14:nvContentPartPr>
            <p14:xfrm>
              <a:off x="6889773" y="4717867"/>
              <a:ext cx="221760" cy="18360"/>
            </p14:xfrm>
          </p:contentPart>
        </mc:Choice>
        <mc:Fallback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D82E949B-D723-4E31-A451-59E1A30A4925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6885453" y="4713547"/>
                <a:ext cx="2304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391" name="Freihand 390">
                <a:extLst>
                  <a:ext uri="{FF2B5EF4-FFF2-40B4-BE49-F238E27FC236}">
                    <a16:creationId xmlns:a16="http://schemas.microsoft.com/office/drawing/2014/main" id="{E5B412F6-0746-4CC0-BBF4-A74EA8E06449}"/>
                  </a:ext>
                </a:extLst>
              </p14:cNvPr>
              <p14:cNvContentPartPr/>
              <p14:nvPr/>
            </p14:nvContentPartPr>
            <p14:xfrm>
              <a:off x="6912093" y="4753507"/>
              <a:ext cx="191160" cy="22680"/>
            </p14:xfrm>
          </p:contentPart>
        </mc:Choice>
        <mc:Fallback>
          <p:pic>
            <p:nvPicPr>
              <p:cNvPr id="391" name="Freihand 390">
                <a:extLst>
                  <a:ext uri="{FF2B5EF4-FFF2-40B4-BE49-F238E27FC236}">
                    <a16:creationId xmlns:a16="http://schemas.microsoft.com/office/drawing/2014/main" id="{E5B412F6-0746-4CC0-BBF4-A74EA8E06449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6907773" y="4749187"/>
                <a:ext cx="1998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393" name="Freihand 392">
                <a:extLst>
                  <a:ext uri="{FF2B5EF4-FFF2-40B4-BE49-F238E27FC236}">
                    <a16:creationId xmlns:a16="http://schemas.microsoft.com/office/drawing/2014/main" id="{B193C632-7C8E-4E18-931E-A6DF01E2F855}"/>
                  </a:ext>
                </a:extLst>
              </p14:cNvPr>
              <p14:cNvContentPartPr/>
              <p14:nvPr/>
            </p14:nvContentPartPr>
            <p14:xfrm>
              <a:off x="7324653" y="4566667"/>
              <a:ext cx="111600" cy="108360"/>
            </p14:xfrm>
          </p:contentPart>
        </mc:Choice>
        <mc:Fallback>
          <p:pic>
            <p:nvPicPr>
              <p:cNvPr id="393" name="Freihand 392">
                <a:extLst>
                  <a:ext uri="{FF2B5EF4-FFF2-40B4-BE49-F238E27FC236}">
                    <a16:creationId xmlns:a16="http://schemas.microsoft.com/office/drawing/2014/main" id="{B193C632-7C8E-4E18-931E-A6DF01E2F855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7320333" y="4562347"/>
                <a:ext cx="12024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394" name="Freihand 393">
                <a:extLst>
                  <a:ext uri="{FF2B5EF4-FFF2-40B4-BE49-F238E27FC236}">
                    <a16:creationId xmlns:a16="http://schemas.microsoft.com/office/drawing/2014/main" id="{D713BA31-7B36-446D-B5C2-F9DE7341E89D}"/>
                  </a:ext>
                </a:extLst>
              </p14:cNvPr>
              <p14:cNvContentPartPr/>
              <p14:nvPr/>
            </p14:nvContentPartPr>
            <p14:xfrm>
              <a:off x="7344813" y="4540027"/>
              <a:ext cx="174600" cy="4320"/>
            </p14:xfrm>
          </p:contentPart>
        </mc:Choice>
        <mc:Fallback>
          <p:pic>
            <p:nvPicPr>
              <p:cNvPr id="394" name="Freihand 393">
                <a:extLst>
                  <a:ext uri="{FF2B5EF4-FFF2-40B4-BE49-F238E27FC236}">
                    <a16:creationId xmlns:a16="http://schemas.microsoft.com/office/drawing/2014/main" id="{D713BA31-7B36-446D-B5C2-F9DE7341E89D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7340493" y="4535707"/>
                <a:ext cx="18324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CDB863FF-694A-4550-AD0F-A8B756193A20}"/>
                  </a:ext>
                </a:extLst>
              </p14:cNvPr>
              <p14:cNvContentPartPr/>
              <p14:nvPr/>
            </p14:nvContentPartPr>
            <p14:xfrm>
              <a:off x="7264533" y="4702387"/>
              <a:ext cx="253440" cy="1908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CDB863FF-694A-4550-AD0F-A8B756193A20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7260213" y="4698067"/>
                <a:ext cx="26208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96" name="Freihand 395">
                <a:extLst>
                  <a:ext uri="{FF2B5EF4-FFF2-40B4-BE49-F238E27FC236}">
                    <a16:creationId xmlns:a16="http://schemas.microsoft.com/office/drawing/2014/main" id="{00CA186E-ED44-4927-AF4C-58629109CFD0}"/>
                  </a:ext>
                </a:extLst>
              </p14:cNvPr>
              <p14:cNvContentPartPr/>
              <p14:nvPr/>
            </p14:nvContentPartPr>
            <p14:xfrm>
              <a:off x="7223133" y="4770067"/>
              <a:ext cx="131040" cy="131040"/>
            </p14:xfrm>
          </p:contentPart>
        </mc:Choice>
        <mc:Fallback>
          <p:pic>
            <p:nvPicPr>
              <p:cNvPr id="396" name="Freihand 395">
                <a:extLst>
                  <a:ext uri="{FF2B5EF4-FFF2-40B4-BE49-F238E27FC236}">
                    <a16:creationId xmlns:a16="http://schemas.microsoft.com/office/drawing/2014/main" id="{00CA186E-ED44-4927-AF4C-58629109CFD0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7218813" y="4765747"/>
                <a:ext cx="1396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97" name="Freihand 396">
                <a:extLst>
                  <a:ext uri="{FF2B5EF4-FFF2-40B4-BE49-F238E27FC236}">
                    <a16:creationId xmlns:a16="http://schemas.microsoft.com/office/drawing/2014/main" id="{0B3D9B85-5B77-4181-AE15-5DAACAABA740}"/>
                  </a:ext>
                </a:extLst>
              </p14:cNvPr>
              <p14:cNvContentPartPr/>
              <p14:nvPr/>
            </p14:nvContentPartPr>
            <p14:xfrm>
              <a:off x="7393773" y="4807147"/>
              <a:ext cx="86040" cy="116280"/>
            </p14:xfrm>
          </p:contentPart>
        </mc:Choice>
        <mc:Fallback>
          <p:pic>
            <p:nvPicPr>
              <p:cNvPr id="397" name="Freihand 396">
                <a:extLst>
                  <a:ext uri="{FF2B5EF4-FFF2-40B4-BE49-F238E27FC236}">
                    <a16:creationId xmlns:a16="http://schemas.microsoft.com/office/drawing/2014/main" id="{0B3D9B85-5B77-4181-AE15-5DAACAABA740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7389453" y="4802827"/>
                <a:ext cx="946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E425193-4E66-4201-BFDA-5845D898B04F}"/>
                  </a:ext>
                </a:extLst>
              </p14:cNvPr>
              <p14:cNvContentPartPr/>
              <p14:nvPr/>
            </p14:nvContentPartPr>
            <p14:xfrm>
              <a:off x="5976093" y="4985347"/>
              <a:ext cx="154080" cy="1162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E425193-4E66-4201-BFDA-5845D898B04F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5971773" y="4981027"/>
                <a:ext cx="1627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65F92127-63CF-4C1A-BAB5-F741C71494C1}"/>
                  </a:ext>
                </a:extLst>
              </p14:cNvPr>
              <p14:cNvContentPartPr/>
              <p14:nvPr/>
            </p14:nvContentPartPr>
            <p14:xfrm>
              <a:off x="6183093" y="5034307"/>
              <a:ext cx="5760" cy="2880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65F92127-63CF-4C1A-BAB5-F741C71494C1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178773" y="5029987"/>
                <a:ext cx="1440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405" name="Freihand 404">
                <a:extLst>
                  <a:ext uri="{FF2B5EF4-FFF2-40B4-BE49-F238E27FC236}">
                    <a16:creationId xmlns:a16="http://schemas.microsoft.com/office/drawing/2014/main" id="{8C363A21-2EE5-4118-BA10-8A738DD61D40}"/>
                  </a:ext>
                </a:extLst>
              </p14:cNvPr>
              <p14:cNvContentPartPr/>
              <p14:nvPr/>
            </p14:nvContentPartPr>
            <p14:xfrm>
              <a:off x="6162573" y="4952227"/>
              <a:ext cx="82080" cy="151920"/>
            </p14:xfrm>
          </p:contentPart>
        </mc:Choice>
        <mc:Fallback>
          <p:pic>
            <p:nvPicPr>
              <p:cNvPr id="405" name="Freihand 404">
                <a:extLst>
                  <a:ext uri="{FF2B5EF4-FFF2-40B4-BE49-F238E27FC236}">
                    <a16:creationId xmlns:a16="http://schemas.microsoft.com/office/drawing/2014/main" id="{8C363A21-2EE5-4118-BA10-8A738DD61D40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6158253" y="4947907"/>
                <a:ext cx="9072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406" name="Freihand 405">
                <a:extLst>
                  <a:ext uri="{FF2B5EF4-FFF2-40B4-BE49-F238E27FC236}">
                    <a16:creationId xmlns:a16="http://schemas.microsoft.com/office/drawing/2014/main" id="{7F5D5AC7-E257-4BD2-AFDF-C3C6BDB8AA7E}"/>
                  </a:ext>
                </a:extLst>
              </p14:cNvPr>
              <p14:cNvContentPartPr/>
              <p14:nvPr/>
            </p14:nvContentPartPr>
            <p14:xfrm>
              <a:off x="6270933" y="4942147"/>
              <a:ext cx="197640" cy="182160"/>
            </p14:xfrm>
          </p:contentPart>
        </mc:Choice>
        <mc:Fallback>
          <p:pic>
            <p:nvPicPr>
              <p:cNvPr id="406" name="Freihand 405">
                <a:extLst>
                  <a:ext uri="{FF2B5EF4-FFF2-40B4-BE49-F238E27FC236}">
                    <a16:creationId xmlns:a16="http://schemas.microsoft.com/office/drawing/2014/main" id="{7F5D5AC7-E257-4BD2-AFDF-C3C6BDB8AA7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266613" y="4937827"/>
                <a:ext cx="20628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407" name="Freihand 406">
                <a:extLst>
                  <a:ext uri="{FF2B5EF4-FFF2-40B4-BE49-F238E27FC236}">
                    <a16:creationId xmlns:a16="http://schemas.microsoft.com/office/drawing/2014/main" id="{B7A59B33-B538-450A-97D9-44625EE49F5D}"/>
                  </a:ext>
                </a:extLst>
              </p14:cNvPr>
              <p14:cNvContentPartPr/>
              <p14:nvPr/>
            </p14:nvContentPartPr>
            <p14:xfrm>
              <a:off x="6532653" y="4983547"/>
              <a:ext cx="32760" cy="112320"/>
            </p14:xfrm>
          </p:contentPart>
        </mc:Choice>
        <mc:Fallback>
          <p:pic>
            <p:nvPicPr>
              <p:cNvPr id="407" name="Freihand 406">
                <a:extLst>
                  <a:ext uri="{FF2B5EF4-FFF2-40B4-BE49-F238E27FC236}">
                    <a16:creationId xmlns:a16="http://schemas.microsoft.com/office/drawing/2014/main" id="{B7A59B33-B538-450A-97D9-44625EE49F5D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6528333" y="4979227"/>
                <a:ext cx="414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408" name="Freihand 407">
                <a:extLst>
                  <a:ext uri="{FF2B5EF4-FFF2-40B4-BE49-F238E27FC236}">
                    <a16:creationId xmlns:a16="http://schemas.microsoft.com/office/drawing/2014/main" id="{EBEFB4E6-844C-460C-9C78-82F0E7A93647}"/>
                  </a:ext>
                </a:extLst>
              </p14:cNvPr>
              <p14:cNvContentPartPr/>
              <p14:nvPr/>
            </p14:nvContentPartPr>
            <p14:xfrm>
              <a:off x="6578013" y="5029267"/>
              <a:ext cx="68760" cy="56160"/>
            </p14:xfrm>
          </p:contentPart>
        </mc:Choice>
        <mc:Fallback>
          <p:pic>
            <p:nvPicPr>
              <p:cNvPr id="408" name="Freihand 407">
                <a:extLst>
                  <a:ext uri="{FF2B5EF4-FFF2-40B4-BE49-F238E27FC236}">
                    <a16:creationId xmlns:a16="http://schemas.microsoft.com/office/drawing/2014/main" id="{EBEFB4E6-844C-460C-9C78-82F0E7A9364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6573693" y="5024947"/>
                <a:ext cx="77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409" name="Freihand 408">
                <a:extLst>
                  <a:ext uri="{FF2B5EF4-FFF2-40B4-BE49-F238E27FC236}">
                    <a16:creationId xmlns:a16="http://schemas.microsoft.com/office/drawing/2014/main" id="{11DBFE6F-3F61-4F9F-8DB1-04F30D963D6A}"/>
                  </a:ext>
                </a:extLst>
              </p14:cNvPr>
              <p14:cNvContentPartPr/>
              <p14:nvPr/>
            </p14:nvContentPartPr>
            <p14:xfrm>
              <a:off x="6787533" y="4963747"/>
              <a:ext cx="180360" cy="138960"/>
            </p14:xfrm>
          </p:contentPart>
        </mc:Choice>
        <mc:Fallback>
          <p:pic>
            <p:nvPicPr>
              <p:cNvPr id="409" name="Freihand 408">
                <a:extLst>
                  <a:ext uri="{FF2B5EF4-FFF2-40B4-BE49-F238E27FC236}">
                    <a16:creationId xmlns:a16="http://schemas.microsoft.com/office/drawing/2014/main" id="{11DBFE6F-3F61-4F9F-8DB1-04F30D963D6A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6783213" y="4959427"/>
                <a:ext cx="18900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410" name="Freihand 409">
                <a:extLst>
                  <a:ext uri="{FF2B5EF4-FFF2-40B4-BE49-F238E27FC236}">
                    <a16:creationId xmlns:a16="http://schemas.microsoft.com/office/drawing/2014/main" id="{C88384E1-598B-41DA-B955-C941203F2ED2}"/>
                  </a:ext>
                </a:extLst>
              </p14:cNvPr>
              <p14:cNvContentPartPr/>
              <p14:nvPr/>
            </p14:nvContentPartPr>
            <p14:xfrm>
              <a:off x="6994893" y="5038267"/>
              <a:ext cx="125280" cy="87840"/>
            </p14:xfrm>
          </p:contentPart>
        </mc:Choice>
        <mc:Fallback>
          <p:pic>
            <p:nvPicPr>
              <p:cNvPr id="410" name="Freihand 409">
                <a:extLst>
                  <a:ext uri="{FF2B5EF4-FFF2-40B4-BE49-F238E27FC236}">
                    <a16:creationId xmlns:a16="http://schemas.microsoft.com/office/drawing/2014/main" id="{C88384E1-598B-41DA-B955-C941203F2ED2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990573" y="5033947"/>
                <a:ext cx="133920" cy="9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411" name="Freihand 410">
                <a:extLst>
                  <a:ext uri="{FF2B5EF4-FFF2-40B4-BE49-F238E27FC236}">
                    <a16:creationId xmlns:a16="http://schemas.microsoft.com/office/drawing/2014/main" id="{B1F055AE-DECA-4E65-BD20-D757C672C60B}"/>
                  </a:ext>
                </a:extLst>
              </p14:cNvPr>
              <p14:cNvContentPartPr/>
              <p14:nvPr/>
            </p14:nvContentPartPr>
            <p14:xfrm>
              <a:off x="7231773" y="5026027"/>
              <a:ext cx="114840" cy="203400"/>
            </p14:xfrm>
          </p:contentPart>
        </mc:Choice>
        <mc:Fallback>
          <p:pic>
            <p:nvPicPr>
              <p:cNvPr id="411" name="Freihand 410">
                <a:extLst>
                  <a:ext uri="{FF2B5EF4-FFF2-40B4-BE49-F238E27FC236}">
                    <a16:creationId xmlns:a16="http://schemas.microsoft.com/office/drawing/2014/main" id="{B1F055AE-DECA-4E65-BD20-D757C672C60B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7227453" y="5021707"/>
                <a:ext cx="12348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412" name="Freihand 411">
                <a:extLst>
                  <a:ext uri="{FF2B5EF4-FFF2-40B4-BE49-F238E27FC236}">
                    <a16:creationId xmlns:a16="http://schemas.microsoft.com/office/drawing/2014/main" id="{B917B8A6-16E8-4177-9A3A-3CF3F80DEA97}"/>
                  </a:ext>
                </a:extLst>
              </p14:cNvPr>
              <p14:cNvContentPartPr/>
              <p14:nvPr/>
            </p14:nvContentPartPr>
            <p14:xfrm>
              <a:off x="7368573" y="5025667"/>
              <a:ext cx="118440" cy="81000"/>
            </p14:xfrm>
          </p:contentPart>
        </mc:Choice>
        <mc:Fallback>
          <p:pic>
            <p:nvPicPr>
              <p:cNvPr id="412" name="Freihand 411">
                <a:extLst>
                  <a:ext uri="{FF2B5EF4-FFF2-40B4-BE49-F238E27FC236}">
                    <a16:creationId xmlns:a16="http://schemas.microsoft.com/office/drawing/2014/main" id="{B917B8A6-16E8-4177-9A3A-3CF3F80DEA97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7364253" y="5021347"/>
                <a:ext cx="1270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413" name="Freihand 412">
                <a:extLst>
                  <a:ext uri="{FF2B5EF4-FFF2-40B4-BE49-F238E27FC236}">
                    <a16:creationId xmlns:a16="http://schemas.microsoft.com/office/drawing/2014/main" id="{BA418F4B-01FD-469E-B7EC-2C4006585899}"/>
                  </a:ext>
                </a:extLst>
              </p14:cNvPr>
              <p14:cNvContentPartPr/>
              <p14:nvPr/>
            </p14:nvContentPartPr>
            <p14:xfrm>
              <a:off x="7457133" y="5026027"/>
              <a:ext cx="123120" cy="73440"/>
            </p14:xfrm>
          </p:contentPart>
        </mc:Choice>
        <mc:Fallback>
          <p:pic>
            <p:nvPicPr>
              <p:cNvPr id="413" name="Freihand 412">
                <a:extLst>
                  <a:ext uri="{FF2B5EF4-FFF2-40B4-BE49-F238E27FC236}">
                    <a16:creationId xmlns:a16="http://schemas.microsoft.com/office/drawing/2014/main" id="{BA418F4B-01FD-469E-B7EC-2C4006585899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7452813" y="5021707"/>
                <a:ext cx="1317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414" name="Freihand 413">
                <a:extLst>
                  <a:ext uri="{FF2B5EF4-FFF2-40B4-BE49-F238E27FC236}">
                    <a16:creationId xmlns:a16="http://schemas.microsoft.com/office/drawing/2014/main" id="{D72A0C6C-9E5F-4BC4-9929-5E9C18440288}"/>
                  </a:ext>
                </a:extLst>
              </p14:cNvPr>
              <p14:cNvContentPartPr/>
              <p14:nvPr/>
            </p14:nvContentPartPr>
            <p14:xfrm>
              <a:off x="7564773" y="4945027"/>
              <a:ext cx="81000" cy="126720"/>
            </p14:xfrm>
          </p:contentPart>
        </mc:Choice>
        <mc:Fallback>
          <p:pic>
            <p:nvPicPr>
              <p:cNvPr id="414" name="Freihand 413">
                <a:extLst>
                  <a:ext uri="{FF2B5EF4-FFF2-40B4-BE49-F238E27FC236}">
                    <a16:creationId xmlns:a16="http://schemas.microsoft.com/office/drawing/2014/main" id="{D72A0C6C-9E5F-4BC4-9929-5E9C18440288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7560453" y="4940707"/>
                <a:ext cx="89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416" name="Freihand 415">
                <a:extLst>
                  <a:ext uri="{FF2B5EF4-FFF2-40B4-BE49-F238E27FC236}">
                    <a16:creationId xmlns:a16="http://schemas.microsoft.com/office/drawing/2014/main" id="{754D338F-1169-4416-B753-44B39EED4F54}"/>
                  </a:ext>
                </a:extLst>
              </p14:cNvPr>
              <p14:cNvContentPartPr/>
              <p14:nvPr/>
            </p14:nvContentPartPr>
            <p14:xfrm>
              <a:off x="7829373" y="5008027"/>
              <a:ext cx="121680" cy="85680"/>
            </p14:xfrm>
          </p:contentPart>
        </mc:Choice>
        <mc:Fallback>
          <p:pic>
            <p:nvPicPr>
              <p:cNvPr id="416" name="Freihand 415">
                <a:extLst>
                  <a:ext uri="{FF2B5EF4-FFF2-40B4-BE49-F238E27FC236}">
                    <a16:creationId xmlns:a16="http://schemas.microsoft.com/office/drawing/2014/main" id="{754D338F-1169-4416-B753-44B39EED4F54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825053" y="5003707"/>
                <a:ext cx="13032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417" name="Freihand 416">
                <a:extLst>
                  <a:ext uri="{FF2B5EF4-FFF2-40B4-BE49-F238E27FC236}">
                    <a16:creationId xmlns:a16="http://schemas.microsoft.com/office/drawing/2014/main" id="{6FDBC4D4-9619-4552-8B84-176801FED83F}"/>
                  </a:ext>
                </a:extLst>
              </p14:cNvPr>
              <p14:cNvContentPartPr/>
              <p14:nvPr/>
            </p14:nvContentPartPr>
            <p14:xfrm>
              <a:off x="7935933" y="4912987"/>
              <a:ext cx="221040" cy="164880"/>
            </p14:xfrm>
          </p:contentPart>
        </mc:Choice>
        <mc:Fallback>
          <p:pic>
            <p:nvPicPr>
              <p:cNvPr id="417" name="Freihand 416">
                <a:extLst>
                  <a:ext uri="{FF2B5EF4-FFF2-40B4-BE49-F238E27FC236}">
                    <a16:creationId xmlns:a16="http://schemas.microsoft.com/office/drawing/2014/main" id="{6FDBC4D4-9619-4552-8B84-176801FED83F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931613" y="4908667"/>
                <a:ext cx="22968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418" name="Freihand 417">
                <a:extLst>
                  <a:ext uri="{FF2B5EF4-FFF2-40B4-BE49-F238E27FC236}">
                    <a16:creationId xmlns:a16="http://schemas.microsoft.com/office/drawing/2014/main" id="{9D7567D1-8458-4232-BA0D-4B55B31DCF8A}"/>
                  </a:ext>
                </a:extLst>
              </p14:cNvPr>
              <p14:cNvContentPartPr/>
              <p14:nvPr/>
            </p14:nvContentPartPr>
            <p14:xfrm>
              <a:off x="7803813" y="5096587"/>
              <a:ext cx="504720" cy="53640"/>
            </p14:xfrm>
          </p:contentPart>
        </mc:Choice>
        <mc:Fallback>
          <p:pic>
            <p:nvPicPr>
              <p:cNvPr id="418" name="Freihand 417">
                <a:extLst>
                  <a:ext uri="{FF2B5EF4-FFF2-40B4-BE49-F238E27FC236}">
                    <a16:creationId xmlns:a16="http://schemas.microsoft.com/office/drawing/2014/main" id="{9D7567D1-8458-4232-BA0D-4B55B31DCF8A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7799493" y="5092267"/>
                <a:ext cx="51336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420" name="Freihand 419">
                <a:extLst>
                  <a:ext uri="{FF2B5EF4-FFF2-40B4-BE49-F238E27FC236}">
                    <a16:creationId xmlns:a16="http://schemas.microsoft.com/office/drawing/2014/main" id="{3150D122-3F58-4265-B20E-65EE323E95EF}"/>
                  </a:ext>
                </a:extLst>
              </p14:cNvPr>
              <p14:cNvContentPartPr/>
              <p14:nvPr/>
            </p14:nvContentPartPr>
            <p14:xfrm>
              <a:off x="5999853" y="5225467"/>
              <a:ext cx="110520" cy="131040"/>
            </p14:xfrm>
          </p:contentPart>
        </mc:Choice>
        <mc:Fallback>
          <p:pic>
            <p:nvPicPr>
              <p:cNvPr id="420" name="Freihand 419">
                <a:extLst>
                  <a:ext uri="{FF2B5EF4-FFF2-40B4-BE49-F238E27FC236}">
                    <a16:creationId xmlns:a16="http://schemas.microsoft.com/office/drawing/2014/main" id="{3150D122-3F58-4265-B20E-65EE323E95EF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5995533" y="5221147"/>
                <a:ext cx="1191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421" name="Freihand 420">
                <a:extLst>
                  <a:ext uri="{FF2B5EF4-FFF2-40B4-BE49-F238E27FC236}">
                    <a16:creationId xmlns:a16="http://schemas.microsoft.com/office/drawing/2014/main" id="{81515854-435C-440E-A861-494FF3B4FA79}"/>
                  </a:ext>
                </a:extLst>
              </p14:cNvPr>
              <p14:cNvContentPartPr/>
              <p14:nvPr/>
            </p14:nvContentPartPr>
            <p14:xfrm>
              <a:off x="6120093" y="5292067"/>
              <a:ext cx="92880" cy="88920"/>
            </p14:xfrm>
          </p:contentPart>
        </mc:Choice>
        <mc:Fallback>
          <p:pic>
            <p:nvPicPr>
              <p:cNvPr id="421" name="Freihand 420">
                <a:extLst>
                  <a:ext uri="{FF2B5EF4-FFF2-40B4-BE49-F238E27FC236}">
                    <a16:creationId xmlns:a16="http://schemas.microsoft.com/office/drawing/2014/main" id="{81515854-435C-440E-A861-494FF3B4FA79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6115773" y="5287747"/>
                <a:ext cx="1015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422" name="Freihand 421">
                <a:extLst>
                  <a:ext uri="{FF2B5EF4-FFF2-40B4-BE49-F238E27FC236}">
                    <a16:creationId xmlns:a16="http://schemas.microsoft.com/office/drawing/2014/main" id="{E7BDD086-2C7A-4D24-BB02-569DBEA44413}"/>
                  </a:ext>
                </a:extLst>
              </p14:cNvPr>
              <p14:cNvContentPartPr/>
              <p14:nvPr/>
            </p14:nvContentPartPr>
            <p14:xfrm>
              <a:off x="6250773" y="5287387"/>
              <a:ext cx="334080" cy="94680"/>
            </p14:xfrm>
          </p:contentPart>
        </mc:Choice>
        <mc:Fallback>
          <p:pic>
            <p:nvPicPr>
              <p:cNvPr id="422" name="Freihand 421">
                <a:extLst>
                  <a:ext uri="{FF2B5EF4-FFF2-40B4-BE49-F238E27FC236}">
                    <a16:creationId xmlns:a16="http://schemas.microsoft.com/office/drawing/2014/main" id="{E7BDD086-2C7A-4D24-BB02-569DBEA44413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6246453" y="5283067"/>
                <a:ext cx="3427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423" name="Freihand 422">
                <a:extLst>
                  <a:ext uri="{FF2B5EF4-FFF2-40B4-BE49-F238E27FC236}">
                    <a16:creationId xmlns:a16="http://schemas.microsoft.com/office/drawing/2014/main" id="{0BFA10EB-572F-4624-8513-7400A106E337}"/>
                  </a:ext>
                </a:extLst>
              </p14:cNvPr>
              <p14:cNvContentPartPr/>
              <p14:nvPr/>
            </p14:nvContentPartPr>
            <p14:xfrm>
              <a:off x="6547773" y="5272987"/>
              <a:ext cx="36360" cy="4680"/>
            </p14:xfrm>
          </p:contentPart>
        </mc:Choice>
        <mc:Fallback>
          <p:pic>
            <p:nvPicPr>
              <p:cNvPr id="423" name="Freihand 422">
                <a:extLst>
                  <a:ext uri="{FF2B5EF4-FFF2-40B4-BE49-F238E27FC236}">
                    <a16:creationId xmlns:a16="http://schemas.microsoft.com/office/drawing/2014/main" id="{0BFA10EB-572F-4624-8513-7400A106E337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6543453" y="5268667"/>
                <a:ext cx="45000" cy="1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424" name="Freihand 423">
                <a:extLst>
                  <a:ext uri="{FF2B5EF4-FFF2-40B4-BE49-F238E27FC236}">
                    <a16:creationId xmlns:a16="http://schemas.microsoft.com/office/drawing/2014/main" id="{6ADA6E2C-F129-4AB6-B4E6-8AD16AD087E2}"/>
                  </a:ext>
                </a:extLst>
              </p14:cNvPr>
              <p14:cNvContentPartPr/>
              <p14:nvPr/>
            </p14:nvContentPartPr>
            <p14:xfrm>
              <a:off x="6578013" y="5299627"/>
              <a:ext cx="117360" cy="196920"/>
            </p14:xfrm>
          </p:contentPart>
        </mc:Choice>
        <mc:Fallback>
          <p:pic>
            <p:nvPicPr>
              <p:cNvPr id="424" name="Freihand 423">
                <a:extLst>
                  <a:ext uri="{FF2B5EF4-FFF2-40B4-BE49-F238E27FC236}">
                    <a16:creationId xmlns:a16="http://schemas.microsoft.com/office/drawing/2014/main" id="{6ADA6E2C-F129-4AB6-B4E6-8AD16AD087E2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6573693" y="5295307"/>
                <a:ext cx="1260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426" name="Freihand 425">
                <a:extLst>
                  <a:ext uri="{FF2B5EF4-FFF2-40B4-BE49-F238E27FC236}">
                    <a16:creationId xmlns:a16="http://schemas.microsoft.com/office/drawing/2014/main" id="{EBED1EDB-5818-42EA-872B-B37259E37CE2}"/>
                  </a:ext>
                </a:extLst>
              </p14:cNvPr>
              <p14:cNvContentPartPr/>
              <p14:nvPr/>
            </p14:nvContentPartPr>
            <p14:xfrm>
              <a:off x="6826053" y="5215747"/>
              <a:ext cx="151560" cy="141840"/>
            </p14:xfrm>
          </p:contentPart>
        </mc:Choice>
        <mc:Fallback>
          <p:pic>
            <p:nvPicPr>
              <p:cNvPr id="426" name="Freihand 425">
                <a:extLst>
                  <a:ext uri="{FF2B5EF4-FFF2-40B4-BE49-F238E27FC236}">
                    <a16:creationId xmlns:a16="http://schemas.microsoft.com/office/drawing/2014/main" id="{EBED1EDB-5818-42EA-872B-B37259E37CE2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821733" y="5211427"/>
                <a:ext cx="1602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427" name="Freihand 426">
                <a:extLst>
                  <a:ext uri="{FF2B5EF4-FFF2-40B4-BE49-F238E27FC236}">
                    <a16:creationId xmlns:a16="http://schemas.microsoft.com/office/drawing/2014/main" id="{A4E1D37A-AC7A-448D-82A1-60B6B6B03148}"/>
                  </a:ext>
                </a:extLst>
              </p14:cNvPr>
              <p14:cNvContentPartPr/>
              <p14:nvPr/>
            </p14:nvContentPartPr>
            <p14:xfrm>
              <a:off x="7002813" y="5284867"/>
              <a:ext cx="84240" cy="86400"/>
            </p14:xfrm>
          </p:contentPart>
        </mc:Choice>
        <mc:Fallback>
          <p:pic>
            <p:nvPicPr>
              <p:cNvPr id="427" name="Freihand 426">
                <a:extLst>
                  <a:ext uri="{FF2B5EF4-FFF2-40B4-BE49-F238E27FC236}">
                    <a16:creationId xmlns:a16="http://schemas.microsoft.com/office/drawing/2014/main" id="{A4E1D37A-AC7A-448D-82A1-60B6B6B03148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6998493" y="5280547"/>
                <a:ext cx="928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428" name="Freihand 427">
                <a:extLst>
                  <a:ext uri="{FF2B5EF4-FFF2-40B4-BE49-F238E27FC236}">
                    <a16:creationId xmlns:a16="http://schemas.microsoft.com/office/drawing/2014/main" id="{E44C9E47-8C53-4584-9879-02E3897982CA}"/>
                  </a:ext>
                </a:extLst>
              </p14:cNvPr>
              <p14:cNvContentPartPr/>
              <p14:nvPr/>
            </p14:nvContentPartPr>
            <p14:xfrm>
              <a:off x="7093173" y="5268667"/>
              <a:ext cx="281160" cy="76680"/>
            </p14:xfrm>
          </p:contentPart>
        </mc:Choice>
        <mc:Fallback>
          <p:pic>
            <p:nvPicPr>
              <p:cNvPr id="428" name="Freihand 427">
                <a:extLst>
                  <a:ext uri="{FF2B5EF4-FFF2-40B4-BE49-F238E27FC236}">
                    <a16:creationId xmlns:a16="http://schemas.microsoft.com/office/drawing/2014/main" id="{E44C9E47-8C53-4584-9879-02E3897982CA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7088853" y="5264347"/>
                <a:ext cx="2898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429" name="Freihand 428">
                <a:extLst>
                  <a:ext uri="{FF2B5EF4-FFF2-40B4-BE49-F238E27FC236}">
                    <a16:creationId xmlns:a16="http://schemas.microsoft.com/office/drawing/2014/main" id="{560C6D3D-94D7-4B70-A89F-B21F2C2F1B67}"/>
                  </a:ext>
                </a:extLst>
              </p14:cNvPr>
              <p14:cNvContentPartPr/>
              <p14:nvPr/>
            </p14:nvContentPartPr>
            <p14:xfrm>
              <a:off x="7553253" y="5251747"/>
              <a:ext cx="130680" cy="68400"/>
            </p14:xfrm>
          </p:contentPart>
        </mc:Choice>
        <mc:Fallback>
          <p:pic>
            <p:nvPicPr>
              <p:cNvPr id="429" name="Freihand 428">
                <a:extLst>
                  <a:ext uri="{FF2B5EF4-FFF2-40B4-BE49-F238E27FC236}">
                    <a16:creationId xmlns:a16="http://schemas.microsoft.com/office/drawing/2014/main" id="{560C6D3D-94D7-4B70-A89F-B21F2C2F1B67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7548933" y="5247427"/>
                <a:ext cx="13932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5">
            <p14:nvContentPartPr>
              <p14:cNvPr id="431" name="Freihand 430">
                <a:extLst>
                  <a:ext uri="{FF2B5EF4-FFF2-40B4-BE49-F238E27FC236}">
                    <a16:creationId xmlns:a16="http://schemas.microsoft.com/office/drawing/2014/main" id="{61C6E45D-D071-43D7-A0AD-4D7A9A833CA8}"/>
                  </a:ext>
                </a:extLst>
              </p14:cNvPr>
              <p14:cNvContentPartPr/>
              <p14:nvPr/>
            </p14:nvContentPartPr>
            <p14:xfrm>
              <a:off x="7783653" y="5244547"/>
              <a:ext cx="87840" cy="68400"/>
            </p14:xfrm>
          </p:contentPart>
        </mc:Choice>
        <mc:Fallback>
          <p:pic>
            <p:nvPicPr>
              <p:cNvPr id="431" name="Freihand 430">
                <a:extLst>
                  <a:ext uri="{FF2B5EF4-FFF2-40B4-BE49-F238E27FC236}">
                    <a16:creationId xmlns:a16="http://schemas.microsoft.com/office/drawing/2014/main" id="{61C6E45D-D071-43D7-A0AD-4D7A9A833CA8}"/>
                  </a:ext>
                </a:extLst>
              </p:cNvPr>
              <p:cNvPicPr/>
              <p:nvPr/>
            </p:nvPicPr>
            <p:blipFill>
              <a:blip r:embed="rId736"/>
              <a:stretch>
                <a:fillRect/>
              </a:stretch>
            </p:blipFill>
            <p:spPr>
              <a:xfrm>
                <a:off x="7779333" y="5240227"/>
                <a:ext cx="964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7">
            <p14:nvContentPartPr>
              <p14:cNvPr id="432" name="Freihand 431">
                <a:extLst>
                  <a:ext uri="{FF2B5EF4-FFF2-40B4-BE49-F238E27FC236}">
                    <a16:creationId xmlns:a16="http://schemas.microsoft.com/office/drawing/2014/main" id="{D4F50385-3F3E-4483-979E-20F852DB19DA}"/>
                  </a:ext>
                </a:extLst>
              </p14:cNvPr>
              <p14:cNvContentPartPr/>
              <p14:nvPr/>
            </p14:nvContentPartPr>
            <p14:xfrm>
              <a:off x="7928373" y="5204227"/>
              <a:ext cx="49320" cy="102240"/>
            </p14:xfrm>
          </p:contentPart>
        </mc:Choice>
        <mc:Fallback>
          <p:pic>
            <p:nvPicPr>
              <p:cNvPr id="432" name="Freihand 431">
                <a:extLst>
                  <a:ext uri="{FF2B5EF4-FFF2-40B4-BE49-F238E27FC236}">
                    <a16:creationId xmlns:a16="http://schemas.microsoft.com/office/drawing/2014/main" id="{D4F50385-3F3E-4483-979E-20F852DB19DA}"/>
                  </a:ext>
                </a:extLst>
              </p:cNvPr>
              <p:cNvPicPr/>
              <p:nvPr/>
            </p:nvPicPr>
            <p:blipFill>
              <a:blip r:embed="rId738"/>
              <a:stretch>
                <a:fillRect/>
              </a:stretch>
            </p:blipFill>
            <p:spPr>
              <a:xfrm>
                <a:off x="7924053" y="5199907"/>
                <a:ext cx="5796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9">
            <p14:nvContentPartPr>
              <p14:cNvPr id="433" name="Freihand 432">
                <a:extLst>
                  <a:ext uri="{FF2B5EF4-FFF2-40B4-BE49-F238E27FC236}">
                    <a16:creationId xmlns:a16="http://schemas.microsoft.com/office/drawing/2014/main" id="{7225E8F3-8ED3-4C76-907B-A65DF6A0626E}"/>
                  </a:ext>
                </a:extLst>
              </p14:cNvPr>
              <p14:cNvContentPartPr/>
              <p14:nvPr/>
            </p14:nvContentPartPr>
            <p14:xfrm>
              <a:off x="7989933" y="5227627"/>
              <a:ext cx="107280" cy="90000"/>
            </p14:xfrm>
          </p:contentPart>
        </mc:Choice>
        <mc:Fallback>
          <p:pic>
            <p:nvPicPr>
              <p:cNvPr id="433" name="Freihand 432">
                <a:extLst>
                  <a:ext uri="{FF2B5EF4-FFF2-40B4-BE49-F238E27FC236}">
                    <a16:creationId xmlns:a16="http://schemas.microsoft.com/office/drawing/2014/main" id="{7225E8F3-8ED3-4C76-907B-A65DF6A0626E}"/>
                  </a:ext>
                </a:extLst>
              </p:cNvPr>
              <p:cNvPicPr/>
              <p:nvPr/>
            </p:nvPicPr>
            <p:blipFill>
              <a:blip r:embed="rId740"/>
              <a:stretch>
                <a:fillRect/>
              </a:stretch>
            </p:blipFill>
            <p:spPr>
              <a:xfrm>
                <a:off x="7985613" y="5223307"/>
                <a:ext cx="11592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1">
            <p14:nvContentPartPr>
              <p14:cNvPr id="434" name="Freihand 433">
                <a:extLst>
                  <a:ext uri="{FF2B5EF4-FFF2-40B4-BE49-F238E27FC236}">
                    <a16:creationId xmlns:a16="http://schemas.microsoft.com/office/drawing/2014/main" id="{623F7AA0-8AC1-4689-9209-B7BC58539BEA}"/>
                  </a:ext>
                </a:extLst>
              </p14:cNvPr>
              <p14:cNvContentPartPr/>
              <p14:nvPr/>
            </p14:nvContentPartPr>
            <p14:xfrm>
              <a:off x="5921013" y="5487907"/>
              <a:ext cx="246240" cy="119160"/>
            </p14:xfrm>
          </p:contentPart>
        </mc:Choice>
        <mc:Fallback>
          <p:pic>
            <p:nvPicPr>
              <p:cNvPr id="434" name="Freihand 433">
                <a:extLst>
                  <a:ext uri="{FF2B5EF4-FFF2-40B4-BE49-F238E27FC236}">
                    <a16:creationId xmlns:a16="http://schemas.microsoft.com/office/drawing/2014/main" id="{623F7AA0-8AC1-4689-9209-B7BC58539BEA}"/>
                  </a:ext>
                </a:extLst>
              </p:cNvPr>
              <p:cNvPicPr/>
              <p:nvPr/>
            </p:nvPicPr>
            <p:blipFill>
              <a:blip r:embed="rId742"/>
              <a:stretch>
                <a:fillRect/>
              </a:stretch>
            </p:blipFill>
            <p:spPr>
              <a:xfrm>
                <a:off x="5916693" y="5483587"/>
                <a:ext cx="25488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3">
            <p14:nvContentPartPr>
              <p14:cNvPr id="435" name="Freihand 434">
                <a:extLst>
                  <a:ext uri="{FF2B5EF4-FFF2-40B4-BE49-F238E27FC236}">
                    <a16:creationId xmlns:a16="http://schemas.microsoft.com/office/drawing/2014/main" id="{81D1245E-09CE-4FAE-8A19-DD37906307AE}"/>
                  </a:ext>
                </a:extLst>
              </p14:cNvPr>
              <p14:cNvContentPartPr/>
              <p14:nvPr/>
            </p14:nvContentPartPr>
            <p14:xfrm>
              <a:off x="6205413" y="5424907"/>
              <a:ext cx="110160" cy="163440"/>
            </p14:xfrm>
          </p:contentPart>
        </mc:Choice>
        <mc:Fallback>
          <p:pic>
            <p:nvPicPr>
              <p:cNvPr id="435" name="Freihand 434">
                <a:extLst>
                  <a:ext uri="{FF2B5EF4-FFF2-40B4-BE49-F238E27FC236}">
                    <a16:creationId xmlns:a16="http://schemas.microsoft.com/office/drawing/2014/main" id="{81D1245E-09CE-4FAE-8A19-DD37906307AE}"/>
                  </a:ext>
                </a:extLst>
              </p:cNvPr>
              <p:cNvPicPr/>
              <p:nvPr/>
            </p:nvPicPr>
            <p:blipFill>
              <a:blip r:embed="rId744"/>
              <a:stretch>
                <a:fillRect/>
              </a:stretch>
            </p:blipFill>
            <p:spPr>
              <a:xfrm>
                <a:off x="6200733" y="5420587"/>
                <a:ext cx="118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5">
            <p14:nvContentPartPr>
              <p14:cNvPr id="436" name="Freihand 435">
                <a:extLst>
                  <a:ext uri="{FF2B5EF4-FFF2-40B4-BE49-F238E27FC236}">
                    <a16:creationId xmlns:a16="http://schemas.microsoft.com/office/drawing/2014/main" id="{F8871D91-1180-46D5-B138-066E1F71C788}"/>
                  </a:ext>
                </a:extLst>
              </p14:cNvPr>
              <p14:cNvContentPartPr/>
              <p14:nvPr/>
            </p14:nvContentPartPr>
            <p14:xfrm>
              <a:off x="6177333" y="5405467"/>
              <a:ext cx="61920" cy="35640"/>
            </p14:xfrm>
          </p:contentPart>
        </mc:Choice>
        <mc:Fallback>
          <p:pic>
            <p:nvPicPr>
              <p:cNvPr id="436" name="Freihand 435">
                <a:extLst>
                  <a:ext uri="{FF2B5EF4-FFF2-40B4-BE49-F238E27FC236}">
                    <a16:creationId xmlns:a16="http://schemas.microsoft.com/office/drawing/2014/main" id="{F8871D91-1180-46D5-B138-066E1F71C788}"/>
                  </a:ext>
                </a:extLst>
              </p:cNvPr>
              <p:cNvPicPr/>
              <p:nvPr/>
            </p:nvPicPr>
            <p:blipFill>
              <a:blip r:embed="rId746"/>
              <a:stretch>
                <a:fillRect/>
              </a:stretch>
            </p:blipFill>
            <p:spPr>
              <a:xfrm>
                <a:off x="6173013" y="5401147"/>
                <a:ext cx="705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7">
            <p14:nvContentPartPr>
              <p14:cNvPr id="437" name="Freihand 436">
                <a:extLst>
                  <a:ext uri="{FF2B5EF4-FFF2-40B4-BE49-F238E27FC236}">
                    <a16:creationId xmlns:a16="http://schemas.microsoft.com/office/drawing/2014/main" id="{6F826DD1-E0A8-4FBB-A445-4A8EC01BB4B0}"/>
                  </a:ext>
                </a:extLst>
              </p14:cNvPr>
              <p14:cNvContentPartPr/>
              <p14:nvPr/>
            </p14:nvContentPartPr>
            <p14:xfrm>
              <a:off x="6435093" y="5435347"/>
              <a:ext cx="181080" cy="130320"/>
            </p14:xfrm>
          </p:contentPart>
        </mc:Choice>
        <mc:Fallback>
          <p:pic>
            <p:nvPicPr>
              <p:cNvPr id="437" name="Freihand 436">
                <a:extLst>
                  <a:ext uri="{FF2B5EF4-FFF2-40B4-BE49-F238E27FC236}">
                    <a16:creationId xmlns:a16="http://schemas.microsoft.com/office/drawing/2014/main" id="{6F826DD1-E0A8-4FBB-A445-4A8EC01BB4B0}"/>
                  </a:ext>
                </a:extLst>
              </p:cNvPr>
              <p:cNvPicPr/>
              <p:nvPr/>
            </p:nvPicPr>
            <p:blipFill>
              <a:blip r:embed="rId748"/>
              <a:stretch>
                <a:fillRect/>
              </a:stretch>
            </p:blipFill>
            <p:spPr>
              <a:xfrm>
                <a:off x="6430773" y="5431027"/>
                <a:ext cx="18972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9">
            <p14:nvContentPartPr>
              <p14:cNvPr id="438" name="Freihand 437">
                <a:extLst>
                  <a:ext uri="{FF2B5EF4-FFF2-40B4-BE49-F238E27FC236}">
                    <a16:creationId xmlns:a16="http://schemas.microsoft.com/office/drawing/2014/main" id="{2BEE1DCA-02F6-466B-9448-E285631F5CE8}"/>
                  </a:ext>
                </a:extLst>
              </p14:cNvPr>
              <p14:cNvContentPartPr/>
              <p14:nvPr/>
            </p14:nvContentPartPr>
            <p14:xfrm>
              <a:off x="6792933" y="5429947"/>
              <a:ext cx="144360" cy="159840"/>
            </p14:xfrm>
          </p:contentPart>
        </mc:Choice>
        <mc:Fallback>
          <p:pic>
            <p:nvPicPr>
              <p:cNvPr id="438" name="Freihand 437">
                <a:extLst>
                  <a:ext uri="{FF2B5EF4-FFF2-40B4-BE49-F238E27FC236}">
                    <a16:creationId xmlns:a16="http://schemas.microsoft.com/office/drawing/2014/main" id="{2BEE1DCA-02F6-466B-9448-E285631F5CE8}"/>
                  </a:ext>
                </a:extLst>
              </p:cNvPr>
              <p:cNvPicPr/>
              <p:nvPr/>
            </p:nvPicPr>
            <p:blipFill>
              <a:blip r:embed="rId750"/>
              <a:stretch>
                <a:fillRect/>
              </a:stretch>
            </p:blipFill>
            <p:spPr>
              <a:xfrm>
                <a:off x="6788613" y="5425627"/>
                <a:ext cx="15300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1">
            <p14:nvContentPartPr>
              <p14:cNvPr id="439" name="Freihand 438">
                <a:extLst>
                  <a:ext uri="{FF2B5EF4-FFF2-40B4-BE49-F238E27FC236}">
                    <a16:creationId xmlns:a16="http://schemas.microsoft.com/office/drawing/2014/main" id="{79D6CDB5-B731-4259-9A69-D0F0A67AD8FD}"/>
                  </a:ext>
                </a:extLst>
              </p14:cNvPr>
              <p14:cNvContentPartPr/>
              <p14:nvPr/>
            </p14:nvContentPartPr>
            <p14:xfrm>
              <a:off x="6918933" y="5426347"/>
              <a:ext cx="42480" cy="25560"/>
            </p14:xfrm>
          </p:contentPart>
        </mc:Choice>
        <mc:Fallback>
          <p:pic>
            <p:nvPicPr>
              <p:cNvPr id="439" name="Freihand 438">
                <a:extLst>
                  <a:ext uri="{FF2B5EF4-FFF2-40B4-BE49-F238E27FC236}">
                    <a16:creationId xmlns:a16="http://schemas.microsoft.com/office/drawing/2014/main" id="{79D6CDB5-B731-4259-9A69-D0F0A67AD8FD}"/>
                  </a:ext>
                </a:extLst>
              </p:cNvPr>
              <p:cNvPicPr/>
              <p:nvPr/>
            </p:nvPicPr>
            <p:blipFill>
              <a:blip r:embed="rId752"/>
              <a:stretch>
                <a:fillRect/>
              </a:stretch>
            </p:blipFill>
            <p:spPr>
              <a:xfrm>
                <a:off x="6914613" y="5422027"/>
                <a:ext cx="511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3">
            <p14:nvContentPartPr>
              <p14:cNvPr id="440" name="Freihand 439">
                <a:extLst>
                  <a:ext uri="{FF2B5EF4-FFF2-40B4-BE49-F238E27FC236}">
                    <a16:creationId xmlns:a16="http://schemas.microsoft.com/office/drawing/2014/main" id="{65AF0D2F-A091-4095-8C3E-ADB4AD9CC4E8}"/>
                  </a:ext>
                </a:extLst>
              </p14:cNvPr>
              <p14:cNvContentPartPr/>
              <p14:nvPr/>
            </p14:nvContentPartPr>
            <p14:xfrm>
              <a:off x="6956373" y="5464507"/>
              <a:ext cx="79560" cy="87480"/>
            </p14:xfrm>
          </p:contentPart>
        </mc:Choice>
        <mc:Fallback>
          <p:pic>
            <p:nvPicPr>
              <p:cNvPr id="440" name="Freihand 439">
                <a:extLst>
                  <a:ext uri="{FF2B5EF4-FFF2-40B4-BE49-F238E27FC236}">
                    <a16:creationId xmlns:a16="http://schemas.microsoft.com/office/drawing/2014/main" id="{65AF0D2F-A091-4095-8C3E-ADB4AD9CC4E8}"/>
                  </a:ext>
                </a:extLst>
              </p:cNvPr>
              <p:cNvPicPr/>
              <p:nvPr/>
            </p:nvPicPr>
            <p:blipFill>
              <a:blip r:embed="rId754"/>
              <a:stretch>
                <a:fillRect/>
              </a:stretch>
            </p:blipFill>
            <p:spPr>
              <a:xfrm>
                <a:off x="6952053" y="5460187"/>
                <a:ext cx="8820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5">
            <p14:nvContentPartPr>
              <p14:cNvPr id="441" name="Freihand 440">
                <a:extLst>
                  <a:ext uri="{FF2B5EF4-FFF2-40B4-BE49-F238E27FC236}">
                    <a16:creationId xmlns:a16="http://schemas.microsoft.com/office/drawing/2014/main" id="{7C4CE450-74CE-406A-905B-994D6CA5DA9D}"/>
                  </a:ext>
                </a:extLst>
              </p14:cNvPr>
              <p14:cNvContentPartPr/>
              <p14:nvPr/>
            </p14:nvContentPartPr>
            <p14:xfrm>
              <a:off x="7021893" y="5398267"/>
              <a:ext cx="113040" cy="151920"/>
            </p14:xfrm>
          </p:contentPart>
        </mc:Choice>
        <mc:Fallback>
          <p:pic>
            <p:nvPicPr>
              <p:cNvPr id="441" name="Freihand 440">
                <a:extLst>
                  <a:ext uri="{FF2B5EF4-FFF2-40B4-BE49-F238E27FC236}">
                    <a16:creationId xmlns:a16="http://schemas.microsoft.com/office/drawing/2014/main" id="{7C4CE450-74CE-406A-905B-994D6CA5DA9D}"/>
                  </a:ext>
                </a:extLst>
              </p:cNvPr>
              <p:cNvPicPr/>
              <p:nvPr/>
            </p:nvPicPr>
            <p:blipFill>
              <a:blip r:embed="rId756"/>
              <a:stretch>
                <a:fillRect/>
              </a:stretch>
            </p:blipFill>
            <p:spPr>
              <a:xfrm>
                <a:off x="7017573" y="5393947"/>
                <a:ext cx="12168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7">
            <p14:nvContentPartPr>
              <p14:cNvPr id="442" name="Freihand 441">
                <a:extLst>
                  <a:ext uri="{FF2B5EF4-FFF2-40B4-BE49-F238E27FC236}">
                    <a16:creationId xmlns:a16="http://schemas.microsoft.com/office/drawing/2014/main" id="{06D73F5B-2D62-439F-BBD0-93A765B59F3C}"/>
                  </a:ext>
                </a:extLst>
              </p14:cNvPr>
              <p14:cNvContentPartPr/>
              <p14:nvPr/>
            </p14:nvContentPartPr>
            <p14:xfrm>
              <a:off x="7245093" y="5406187"/>
              <a:ext cx="248040" cy="131400"/>
            </p14:xfrm>
          </p:contentPart>
        </mc:Choice>
        <mc:Fallback>
          <p:pic>
            <p:nvPicPr>
              <p:cNvPr id="442" name="Freihand 441">
                <a:extLst>
                  <a:ext uri="{FF2B5EF4-FFF2-40B4-BE49-F238E27FC236}">
                    <a16:creationId xmlns:a16="http://schemas.microsoft.com/office/drawing/2014/main" id="{06D73F5B-2D62-439F-BBD0-93A765B59F3C}"/>
                  </a:ext>
                </a:extLst>
              </p:cNvPr>
              <p:cNvPicPr/>
              <p:nvPr/>
            </p:nvPicPr>
            <p:blipFill>
              <a:blip r:embed="rId758"/>
              <a:stretch>
                <a:fillRect/>
              </a:stretch>
            </p:blipFill>
            <p:spPr>
              <a:xfrm>
                <a:off x="7240773" y="5401867"/>
                <a:ext cx="25668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9">
            <p14:nvContentPartPr>
              <p14:cNvPr id="443" name="Freihand 442">
                <a:extLst>
                  <a:ext uri="{FF2B5EF4-FFF2-40B4-BE49-F238E27FC236}">
                    <a16:creationId xmlns:a16="http://schemas.microsoft.com/office/drawing/2014/main" id="{FF37D868-8316-4011-9B6B-5BD8F54F23B9}"/>
                  </a:ext>
                </a:extLst>
              </p14:cNvPr>
              <p14:cNvContentPartPr/>
              <p14:nvPr/>
            </p14:nvContentPartPr>
            <p14:xfrm>
              <a:off x="7507893" y="5459827"/>
              <a:ext cx="88200" cy="66960"/>
            </p14:xfrm>
          </p:contentPart>
        </mc:Choice>
        <mc:Fallback>
          <p:pic>
            <p:nvPicPr>
              <p:cNvPr id="443" name="Freihand 442">
                <a:extLst>
                  <a:ext uri="{FF2B5EF4-FFF2-40B4-BE49-F238E27FC236}">
                    <a16:creationId xmlns:a16="http://schemas.microsoft.com/office/drawing/2014/main" id="{FF37D868-8316-4011-9B6B-5BD8F54F23B9}"/>
                  </a:ext>
                </a:extLst>
              </p:cNvPr>
              <p:cNvPicPr/>
              <p:nvPr/>
            </p:nvPicPr>
            <p:blipFill>
              <a:blip r:embed="rId760"/>
              <a:stretch>
                <a:fillRect/>
              </a:stretch>
            </p:blipFill>
            <p:spPr>
              <a:xfrm>
                <a:off x="7503573" y="5455507"/>
                <a:ext cx="968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1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24D0E786-7A98-4C6A-B5A8-855CD05C5B98}"/>
                  </a:ext>
                </a:extLst>
              </p14:cNvPr>
              <p14:cNvContentPartPr/>
              <p14:nvPr/>
            </p14:nvContentPartPr>
            <p14:xfrm>
              <a:off x="7733613" y="5367667"/>
              <a:ext cx="141840" cy="15372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24D0E786-7A98-4C6A-B5A8-855CD05C5B98}"/>
                  </a:ext>
                </a:extLst>
              </p:cNvPr>
              <p:cNvPicPr/>
              <p:nvPr/>
            </p:nvPicPr>
            <p:blipFill>
              <a:blip r:embed="rId762"/>
              <a:stretch>
                <a:fillRect/>
              </a:stretch>
            </p:blipFill>
            <p:spPr>
              <a:xfrm>
                <a:off x="7729293" y="5363347"/>
                <a:ext cx="15048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3">
            <p14:nvContentPartPr>
              <p14:cNvPr id="445" name="Freihand 444">
                <a:extLst>
                  <a:ext uri="{FF2B5EF4-FFF2-40B4-BE49-F238E27FC236}">
                    <a16:creationId xmlns:a16="http://schemas.microsoft.com/office/drawing/2014/main" id="{EEF99F2F-1A88-4E56-881B-B53E9C514A66}"/>
                  </a:ext>
                </a:extLst>
              </p14:cNvPr>
              <p14:cNvContentPartPr/>
              <p14:nvPr/>
            </p14:nvContentPartPr>
            <p14:xfrm>
              <a:off x="7893453" y="5395027"/>
              <a:ext cx="304560" cy="93960"/>
            </p14:xfrm>
          </p:contentPart>
        </mc:Choice>
        <mc:Fallback>
          <p:pic>
            <p:nvPicPr>
              <p:cNvPr id="445" name="Freihand 444">
                <a:extLst>
                  <a:ext uri="{FF2B5EF4-FFF2-40B4-BE49-F238E27FC236}">
                    <a16:creationId xmlns:a16="http://schemas.microsoft.com/office/drawing/2014/main" id="{EEF99F2F-1A88-4E56-881B-B53E9C514A66}"/>
                  </a:ext>
                </a:extLst>
              </p:cNvPr>
              <p:cNvPicPr/>
              <p:nvPr/>
            </p:nvPicPr>
            <p:blipFill>
              <a:blip r:embed="rId764"/>
              <a:stretch>
                <a:fillRect/>
              </a:stretch>
            </p:blipFill>
            <p:spPr>
              <a:xfrm>
                <a:off x="7889133" y="5390707"/>
                <a:ext cx="31320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5">
            <p14:nvContentPartPr>
              <p14:cNvPr id="446" name="Freihand 445">
                <a:extLst>
                  <a:ext uri="{FF2B5EF4-FFF2-40B4-BE49-F238E27FC236}">
                    <a16:creationId xmlns:a16="http://schemas.microsoft.com/office/drawing/2014/main" id="{A03B9D33-9648-461F-BE4F-A36E929267FD}"/>
                  </a:ext>
                </a:extLst>
              </p14:cNvPr>
              <p14:cNvContentPartPr/>
              <p14:nvPr/>
            </p14:nvContentPartPr>
            <p14:xfrm>
              <a:off x="8227173" y="5375587"/>
              <a:ext cx="75960" cy="66240"/>
            </p14:xfrm>
          </p:contentPart>
        </mc:Choice>
        <mc:Fallback>
          <p:pic>
            <p:nvPicPr>
              <p:cNvPr id="446" name="Freihand 445">
                <a:extLst>
                  <a:ext uri="{FF2B5EF4-FFF2-40B4-BE49-F238E27FC236}">
                    <a16:creationId xmlns:a16="http://schemas.microsoft.com/office/drawing/2014/main" id="{A03B9D33-9648-461F-BE4F-A36E929267FD}"/>
                  </a:ext>
                </a:extLst>
              </p:cNvPr>
              <p:cNvPicPr/>
              <p:nvPr/>
            </p:nvPicPr>
            <p:blipFill>
              <a:blip r:embed="rId766"/>
              <a:stretch>
                <a:fillRect/>
              </a:stretch>
            </p:blipFill>
            <p:spPr>
              <a:xfrm>
                <a:off x="8222853" y="5371267"/>
                <a:ext cx="8460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7">
            <p14:nvContentPartPr>
              <p14:cNvPr id="447" name="Freihand 446">
                <a:extLst>
                  <a:ext uri="{FF2B5EF4-FFF2-40B4-BE49-F238E27FC236}">
                    <a16:creationId xmlns:a16="http://schemas.microsoft.com/office/drawing/2014/main" id="{92ED3016-E744-48E5-821B-695435781DA7}"/>
                  </a:ext>
                </a:extLst>
              </p14:cNvPr>
              <p14:cNvContentPartPr/>
              <p14:nvPr/>
            </p14:nvContentPartPr>
            <p14:xfrm>
              <a:off x="8330853" y="5238067"/>
              <a:ext cx="102600" cy="114120"/>
            </p14:xfrm>
          </p:contentPart>
        </mc:Choice>
        <mc:Fallback>
          <p:pic>
            <p:nvPicPr>
              <p:cNvPr id="447" name="Freihand 446">
                <a:extLst>
                  <a:ext uri="{FF2B5EF4-FFF2-40B4-BE49-F238E27FC236}">
                    <a16:creationId xmlns:a16="http://schemas.microsoft.com/office/drawing/2014/main" id="{92ED3016-E744-48E5-821B-695435781DA7}"/>
                  </a:ext>
                </a:extLst>
              </p:cNvPr>
              <p:cNvPicPr/>
              <p:nvPr/>
            </p:nvPicPr>
            <p:blipFill>
              <a:blip r:embed="rId768"/>
              <a:stretch>
                <a:fillRect/>
              </a:stretch>
            </p:blipFill>
            <p:spPr>
              <a:xfrm>
                <a:off x="8326533" y="5233747"/>
                <a:ext cx="11124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9">
            <p14:nvContentPartPr>
              <p14:cNvPr id="448" name="Freihand 447">
                <a:extLst>
                  <a:ext uri="{FF2B5EF4-FFF2-40B4-BE49-F238E27FC236}">
                    <a16:creationId xmlns:a16="http://schemas.microsoft.com/office/drawing/2014/main" id="{F4B5B9A2-ADAC-423C-AA3D-E9923A1A7C9E}"/>
                  </a:ext>
                </a:extLst>
              </p14:cNvPr>
              <p14:cNvContentPartPr/>
              <p14:nvPr/>
            </p14:nvContentPartPr>
            <p14:xfrm>
              <a:off x="8390613" y="5427067"/>
              <a:ext cx="26280" cy="22320"/>
            </p14:xfrm>
          </p:contentPart>
        </mc:Choice>
        <mc:Fallback>
          <p:pic>
            <p:nvPicPr>
              <p:cNvPr id="448" name="Freihand 447">
                <a:extLst>
                  <a:ext uri="{FF2B5EF4-FFF2-40B4-BE49-F238E27FC236}">
                    <a16:creationId xmlns:a16="http://schemas.microsoft.com/office/drawing/2014/main" id="{F4B5B9A2-ADAC-423C-AA3D-E9923A1A7C9E}"/>
                  </a:ext>
                </a:extLst>
              </p:cNvPr>
              <p:cNvPicPr/>
              <p:nvPr/>
            </p:nvPicPr>
            <p:blipFill>
              <a:blip r:embed="rId770"/>
              <a:stretch>
                <a:fillRect/>
              </a:stretch>
            </p:blipFill>
            <p:spPr>
              <a:xfrm>
                <a:off x="8386293" y="5422747"/>
                <a:ext cx="3492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1">
            <p14:nvContentPartPr>
              <p14:cNvPr id="454" name="Freihand 453">
                <a:extLst>
                  <a:ext uri="{FF2B5EF4-FFF2-40B4-BE49-F238E27FC236}">
                    <a16:creationId xmlns:a16="http://schemas.microsoft.com/office/drawing/2014/main" id="{F4A4515E-EE6E-41D0-8989-EBD3DC8BC5CE}"/>
                  </a:ext>
                </a:extLst>
              </p14:cNvPr>
              <p14:cNvContentPartPr/>
              <p14:nvPr/>
            </p14:nvContentPartPr>
            <p14:xfrm>
              <a:off x="5930373" y="5740627"/>
              <a:ext cx="140400" cy="7560"/>
            </p14:xfrm>
          </p:contentPart>
        </mc:Choice>
        <mc:Fallback>
          <p:pic>
            <p:nvPicPr>
              <p:cNvPr id="454" name="Freihand 453">
                <a:extLst>
                  <a:ext uri="{FF2B5EF4-FFF2-40B4-BE49-F238E27FC236}">
                    <a16:creationId xmlns:a16="http://schemas.microsoft.com/office/drawing/2014/main" id="{F4A4515E-EE6E-41D0-8989-EBD3DC8BC5CE}"/>
                  </a:ext>
                </a:extLst>
              </p:cNvPr>
              <p:cNvPicPr/>
              <p:nvPr/>
            </p:nvPicPr>
            <p:blipFill>
              <a:blip r:embed="rId772"/>
              <a:stretch>
                <a:fillRect/>
              </a:stretch>
            </p:blipFill>
            <p:spPr>
              <a:xfrm>
                <a:off x="5926053" y="5736307"/>
                <a:ext cx="14904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3">
            <p14:nvContentPartPr>
              <p14:cNvPr id="455" name="Freihand 454">
                <a:extLst>
                  <a:ext uri="{FF2B5EF4-FFF2-40B4-BE49-F238E27FC236}">
                    <a16:creationId xmlns:a16="http://schemas.microsoft.com/office/drawing/2014/main" id="{8554CD48-3BD9-4A94-B7C4-A7967AB5CE4B}"/>
                  </a:ext>
                </a:extLst>
              </p14:cNvPr>
              <p14:cNvContentPartPr/>
              <p14:nvPr/>
            </p14:nvContentPartPr>
            <p14:xfrm>
              <a:off x="5921013" y="5772307"/>
              <a:ext cx="164520" cy="9720"/>
            </p14:xfrm>
          </p:contentPart>
        </mc:Choice>
        <mc:Fallback>
          <p:pic>
            <p:nvPicPr>
              <p:cNvPr id="455" name="Freihand 454">
                <a:extLst>
                  <a:ext uri="{FF2B5EF4-FFF2-40B4-BE49-F238E27FC236}">
                    <a16:creationId xmlns:a16="http://schemas.microsoft.com/office/drawing/2014/main" id="{8554CD48-3BD9-4A94-B7C4-A7967AB5CE4B}"/>
                  </a:ext>
                </a:extLst>
              </p:cNvPr>
              <p:cNvPicPr/>
              <p:nvPr/>
            </p:nvPicPr>
            <p:blipFill>
              <a:blip r:embed="rId774"/>
              <a:stretch>
                <a:fillRect/>
              </a:stretch>
            </p:blipFill>
            <p:spPr>
              <a:xfrm>
                <a:off x="5916693" y="5767987"/>
                <a:ext cx="17316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5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74A89E17-3F6E-4139-9E81-FBAD15E360AF}"/>
                  </a:ext>
                </a:extLst>
              </p14:cNvPr>
              <p14:cNvContentPartPr/>
              <p14:nvPr/>
            </p14:nvContentPartPr>
            <p14:xfrm>
              <a:off x="6077253" y="5711467"/>
              <a:ext cx="88560" cy="145440"/>
            </p14:xfrm>
          </p:contentPart>
        </mc:Choice>
        <mc:Fallback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74A89E17-3F6E-4139-9E81-FBAD15E360AF}"/>
                  </a:ext>
                </a:extLst>
              </p:cNvPr>
              <p:cNvPicPr/>
              <p:nvPr/>
            </p:nvPicPr>
            <p:blipFill>
              <a:blip r:embed="rId776"/>
              <a:stretch>
                <a:fillRect/>
              </a:stretch>
            </p:blipFill>
            <p:spPr>
              <a:xfrm>
                <a:off x="6072933" y="5707147"/>
                <a:ext cx="972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7">
            <p14:nvContentPartPr>
              <p14:cNvPr id="458" name="Freihand 457">
                <a:extLst>
                  <a:ext uri="{FF2B5EF4-FFF2-40B4-BE49-F238E27FC236}">
                    <a16:creationId xmlns:a16="http://schemas.microsoft.com/office/drawing/2014/main" id="{D4566E08-EEC8-44F8-8773-2B834FACAF81}"/>
                  </a:ext>
                </a:extLst>
              </p14:cNvPr>
              <p14:cNvContentPartPr/>
              <p14:nvPr/>
            </p14:nvContentPartPr>
            <p14:xfrm>
              <a:off x="6344373" y="5659627"/>
              <a:ext cx="84600" cy="123480"/>
            </p14:xfrm>
          </p:contentPart>
        </mc:Choice>
        <mc:Fallback>
          <p:pic>
            <p:nvPicPr>
              <p:cNvPr id="458" name="Freihand 457">
                <a:extLst>
                  <a:ext uri="{FF2B5EF4-FFF2-40B4-BE49-F238E27FC236}">
                    <a16:creationId xmlns:a16="http://schemas.microsoft.com/office/drawing/2014/main" id="{D4566E08-EEC8-44F8-8773-2B834FACAF81}"/>
                  </a:ext>
                </a:extLst>
              </p:cNvPr>
              <p:cNvPicPr/>
              <p:nvPr/>
            </p:nvPicPr>
            <p:blipFill>
              <a:blip r:embed="rId778"/>
              <a:stretch>
                <a:fillRect/>
              </a:stretch>
            </p:blipFill>
            <p:spPr>
              <a:xfrm>
                <a:off x="6340053" y="5655307"/>
                <a:ext cx="93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9">
            <p14:nvContentPartPr>
              <p14:cNvPr id="459" name="Freihand 458">
                <a:extLst>
                  <a:ext uri="{FF2B5EF4-FFF2-40B4-BE49-F238E27FC236}">
                    <a16:creationId xmlns:a16="http://schemas.microsoft.com/office/drawing/2014/main" id="{97966420-1BA4-4650-95CD-6DB24827A48B}"/>
                  </a:ext>
                </a:extLst>
              </p14:cNvPr>
              <p14:cNvContentPartPr/>
              <p14:nvPr/>
            </p14:nvContentPartPr>
            <p14:xfrm>
              <a:off x="6353013" y="5643787"/>
              <a:ext cx="111600" cy="3600"/>
            </p14:xfrm>
          </p:contentPart>
        </mc:Choice>
        <mc:Fallback>
          <p:pic>
            <p:nvPicPr>
              <p:cNvPr id="459" name="Freihand 458">
                <a:extLst>
                  <a:ext uri="{FF2B5EF4-FFF2-40B4-BE49-F238E27FC236}">
                    <a16:creationId xmlns:a16="http://schemas.microsoft.com/office/drawing/2014/main" id="{97966420-1BA4-4650-95CD-6DB24827A48B}"/>
                  </a:ext>
                </a:extLst>
              </p:cNvPr>
              <p:cNvPicPr/>
              <p:nvPr/>
            </p:nvPicPr>
            <p:blipFill>
              <a:blip r:embed="rId780"/>
              <a:stretch>
                <a:fillRect/>
              </a:stretch>
            </p:blipFill>
            <p:spPr>
              <a:xfrm>
                <a:off x="6348693" y="5639467"/>
                <a:ext cx="12024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1">
            <p14:nvContentPartPr>
              <p14:cNvPr id="460" name="Freihand 459">
                <a:extLst>
                  <a:ext uri="{FF2B5EF4-FFF2-40B4-BE49-F238E27FC236}">
                    <a16:creationId xmlns:a16="http://schemas.microsoft.com/office/drawing/2014/main" id="{6CB5FFED-6D3E-46C9-95BA-39FD3BD1BCBE}"/>
                  </a:ext>
                </a:extLst>
              </p14:cNvPr>
              <p14:cNvContentPartPr/>
              <p14:nvPr/>
            </p14:nvContentPartPr>
            <p14:xfrm>
              <a:off x="6276333" y="5804707"/>
              <a:ext cx="190440" cy="25560"/>
            </p14:xfrm>
          </p:contentPart>
        </mc:Choice>
        <mc:Fallback>
          <p:pic>
            <p:nvPicPr>
              <p:cNvPr id="460" name="Freihand 459">
                <a:extLst>
                  <a:ext uri="{FF2B5EF4-FFF2-40B4-BE49-F238E27FC236}">
                    <a16:creationId xmlns:a16="http://schemas.microsoft.com/office/drawing/2014/main" id="{6CB5FFED-6D3E-46C9-95BA-39FD3BD1BCBE}"/>
                  </a:ext>
                </a:extLst>
              </p:cNvPr>
              <p:cNvPicPr/>
              <p:nvPr/>
            </p:nvPicPr>
            <p:blipFill>
              <a:blip r:embed="rId782"/>
              <a:stretch>
                <a:fillRect/>
              </a:stretch>
            </p:blipFill>
            <p:spPr>
              <a:xfrm>
                <a:off x="6272013" y="5800387"/>
                <a:ext cx="1990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3">
            <p14:nvContentPartPr>
              <p14:cNvPr id="461" name="Freihand 460">
                <a:extLst>
                  <a:ext uri="{FF2B5EF4-FFF2-40B4-BE49-F238E27FC236}">
                    <a16:creationId xmlns:a16="http://schemas.microsoft.com/office/drawing/2014/main" id="{92AB1C00-F363-4A6A-9F0A-976529441BC8}"/>
                  </a:ext>
                </a:extLst>
              </p14:cNvPr>
              <p14:cNvContentPartPr/>
              <p14:nvPr/>
            </p14:nvContentPartPr>
            <p14:xfrm>
              <a:off x="6329613" y="5831347"/>
              <a:ext cx="108360" cy="128880"/>
            </p14:xfrm>
          </p:contentPart>
        </mc:Choice>
        <mc:Fallback>
          <p:pic>
            <p:nvPicPr>
              <p:cNvPr id="461" name="Freihand 460">
                <a:extLst>
                  <a:ext uri="{FF2B5EF4-FFF2-40B4-BE49-F238E27FC236}">
                    <a16:creationId xmlns:a16="http://schemas.microsoft.com/office/drawing/2014/main" id="{92AB1C00-F363-4A6A-9F0A-976529441BC8}"/>
                  </a:ext>
                </a:extLst>
              </p:cNvPr>
              <p:cNvPicPr/>
              <p:nvPr/>
            </p:nvPicPr>
            <p:blipFill>
              <a:blip r:embed="rId784"/>
              <a:stretch>
                <a:fillRect/>
              </a:stretch>
            </p:blipFill>
            <p:spPr>
              <a:xfrm>
                <a:off x="6325293" y="5827027"/>
                <a:ext cx="11700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5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2AA7170D-6C64-4C94-934B-E51573806E11}"/>
                  </a:ext>
                </a:extLst>
              </p14:cNvPr>
              <p14:cNvContentPartPr/>
              <p14:nvPr/>
            </p14:nvContentPartPr>
            <p14:xfrm>
              <a:off x="6574773" y="5789947"/>
              <a:ext cx="16200" cy="828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2AA7170D-6C64-4C94-934B-E51573806E11}"/>
                  </a:ext>
                </a:extLst>
              </p:cNvPr>
              <p:cNvPicPr/>
              <p:nvPr/>
            </p:nvPicPr>
            <p:blipFill>
              <a:blip r:embed="rId786"/>
              <a:stretch>
                <a:fillRect/>
              </a:stretch>
            </p:blipFill>
            <p:spPr>
              <a:xfrm>
                <a:off x="6570453" y="5785627"/>
                <a:ext cx="2484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7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206E48E3-5CFB-4046-B62B-FBB906C2C022}"/>
                  </a:ext>
                </a:extLst>
              </p14:cNvPr>
              <p14:cNvContentPartPr/>
              <p14:nvPr/>
            </p14:nvContentPartPr>
            <p14:xfrm>
              <a:off x="6679893" y="5654227"/>
              <a:ext cx="93240" cy="1134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206E48E3-5CFB-4046-B62B-FBB906C2C022}"/>
                  </a:ext>
                </a:extLst>
              </p:cNvPr>
              <p:cNvPicPr/>
              <p:nvPr/>
            </p:nvPicPr>
            <p:blipFill>
              <a:blip r:embed="rId788"/>
              <a:stretch>
                <a:fillRect/>
              </a:stretch>
            </p:blipFill>
            <p:spPr>
              <a:xfrm>
                <a:off x="6675573" y="5649907"/>
                <a:ext cx="10188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9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AF066DCF-DF35-44B7-BD2B-B89688AD5DF7}"/>
                  </a:ext>
                </a:extLst>
              </p14:cNvPr>
              <p14:cNvContentPartPr/>
              <p14:nvPr/>
            </p14:nvContentPartPr>
            <p14:xfrm>
              <a:off x="6678453" y="5633707"/>
              <a:ext cx="130320" cy="900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AF066DCF-DF35-44B7-BD2B-B89688AD5DF7}"/>
                  </a:ext>
                </a:extLst>
              </p:cNvPr>
              <p:cNvPicPr/>
              <p:nvPr/>
            </p:nvPicPr>
            <p:blipFill>
              <a:blip r:embed="rId790"/>
              <a:stretch>
                <a:fillRect/>
              </a:stretch>
            </p:blipFill>
            <p:spPr>
              <a:xfrm>
                <a:off x="6674133" y="5629387"/>
                <a:ext cx="13896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65" name="Freihand 464">
                <a:extLst>
                  <a:ext uri="{FF2B5EF4-FFF2-40B4-BE49-F238E27FC236}">
                    <a16:creationId xmlns:a16="http://schemas.microsoft.com/office/drawing/2014/main" id="{45448115-6E08-4FD9-8FAA-D30190EB3B48}"/>
                  </a:ext>
                </a:extLst>
              </p14:cNvPr>
              <p14:cNvContentPartPr/>
              <p14:nvPr/>
            </p14:nvContentPartPr>
            <p14:xfrm>
              <a:off x="6646773" y="5769787"/>
              <a:ext cx="175320" cy="34560"/>
            </p14:xfrm>
          </p:contentPart>
        </mc:Choice>
        <mc:Fallback>
          <p:pic>
            <p:nvPicPr>
              <p:cNvPr id="465" name="Freihand 464">
                <a:extLst>
                  <a:ext uri="{FF2B5EF4-FFF2-40B4-BE49-F238E27FC236}">
                    <a16:creationId xmlns:a16="http://schemas.microsoft.com/office/drawing/2014/main" id="{45448115-6E08-4FD9-8FAA-D30190EB3B48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6642453" y="5765467"/>
                <a:ext cx="18396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3">
            <p14:nvContentPartPr>
              <p14:cNvPr id="466" name="Freihand 465">
                <a:extLst>
                  <a:ext uri="{FF2B5EF4-FFF2-40B4-BE49-F238E27FC236}">
                    <a16:creationId xmlns:a16="http://schemas.microsoft.com/office/drawing/2014/main" id="{54F43EE3-B79A-4478-85C7-C1648FC020E1}"/>
                  </a:ext>
                </a:extLst>
              </p14:cNvPr>
              <p14:cNvContentPartPr/>
              <p14:nvPr/>
            </p14:nvContentPartPr>
            <p14:xfrm>
              <a:off x="6667653" y="5807227"/>
              <a:ext cx="124200" cy="133920"/>
            </p14:xfrm>
          </p:contentPart>
        </mc:Choice>
        <mc:Fallback>
          <p:pic>
            <p:nvPicPr>
              <p:cNvPr id="466" name="Freihand 465">
                <a:extLst>
                  <a:ext uri="{FF2B5EF4-FFF2-40B4-BE49-F238E27FC236}">
                    <a16:creationId xmlns:a16="http://schemas.microsoft.com/office/drawing/2014/main" id="{54F43EE3-B79A-4478-85C7-C1648FC020E1}"/>
                  </a:ext>
                </a:extLst>
              </p:cNvPr>
              <p:cNvPicPr/>
              <p:nvPr/>
            </p:nvPicPr>
            <p:blipFill>
              <a:blip r:embed="rId794"/>
              <a:stretch>
                <a:fillRect/>
              </a:stretch>
            </p:blipFill>
            <p:spPr>
              <a:xfrm>
                <a:off x="6663333" y="5802907"/>
                <a:ext cx="1328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5">
            <p14:nvContentPartPr>
              <p14:cNvPr id="467" name="Freihand 466">
                <a:extLst>
                  <a:ext uri="{FF2B5EF4-FFF2-40B4-BE49-F238E27FC236}">
                    <a16:creationId xmlns:a16="http://schemas.microsoft.com/office/drawing/2014/main" id="{8BB3576A-46A5-44ED-88ED-CDF07963D333}"/>
                  </a:ext>
                </a:extLst>
              </p14:cNvPr>
              <p14:cNvContentPartPr/>
              <p14:nvPr/>
            </p14:nvContentPartPr>
            <p14:xfrm>
              <a:off x="6945213" y="5770507"/>
              <a:ext cx="170280" cy="3960"/>
            </p14:xfrm>
          </p:contentPart>
        </mc:Choice>
        <mc:Fallback>
          <p:pic>
            <p:nvPicPr>
              <p:cNvPr id="467" name="Freihand 466">
                <a:extLst>
                  <a:ext uri="{FF2B5EF4-FFF2-40B4-BE49-F238E27FC236}">
                    <a16:creationId xmlns:a16="http://schemas.microsoft.com/office/drawing/2014/main" id="{8BB3576A-46A5-44ED-88ED-CDF07963D333}"/>
                  </a:ext>
                </a:extLst>
              </p:cNvPr>
              <p:cNvPicPr/>
              <p:nvPr/>
            </p:nvPicPr>
            <p:blipFill>
              <a:blip r:embed="rId796"/>
              <a:stretch>
                <a:fillRect/>
              </a:stretch>
            </p:blipFill>
            <p:spPr>
              <a:xfrm>
                <a:off x="6940893" y="5766187"/>
                <a:ext cx="1789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7">
            <p14:nvContentPartPr>
              <p14:cNvPr id="468" name="Freihand 467">
                <a:extLst>
                  <a:ext uri="{FF2B5EF4-FFF2-40B4-BE49-F238E27FC236}">
                    <a16:creationId xmlns:a16="http://schemas.microsoft.com/office/drawing/2014/main" id="{4C9EE51C-F77C-4FDE-A14F-49593E451493}"/>
                  </a:ext>
                </a:extLst>
              </p14:cNvPr>
              <p14:cNvContentPartPr/>
              <p14:nvPr/>
            </p14:nvContentPartPr>
            <p14:xfrm>
              <a:off x="6984093" y="5807227"/>
              <a:ext cx="165960" cy="16920"/>
            </p14:xfrm>
          </p:contentPart>
        </mc:Choice>
        <mc:Fallback>
          <p:pic>
            <p:nvPicPr>
              <p:cNvPr id="468" name="Freihand 467">
                <a:extLst>
                  <a:ext uri="{FF2B5EF4-FFF2-40B4-BE49-F238E27FC236}">
                    <a16:creationId xmlns:a16="http://schemas.microsoft.com/office/drawing/2014/main" id="{4C9EE51C-F77C-4FDE-A14F-49593E451493}"/>
                  </a:ext>
                </a:extLst>
              </p:cNvPr>
              <p:cNvPicPr/>
              <p:nvPr/>
            </p:nvPicPr>
            <p:blipFill>
              <a:blip r:embed="rId798"/>
              <a:stretch>
                <a:fillRect/>
              </a:stretch>
            </p:blipFill>
            <p:spPr>
              <a:xfrm>
                <a:off x="6979773" y="5802907"/>
                <a:ext cx="1746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9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EFCCF657-495F-4B55-A0A4-ABBD99F8E385}"/>
                  </a:ext>
                </a:extLst>
              </p14:cNvPr>
              <p14:cNvContentPartPr/>
              <p14:nvPr/>
            </p14:nvContentPartPr>
            <p14:xfrm>
              <a:off x="7184973" y="5655667"/>
              <a:ext cx="176040" cy="8100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EFCCF657-495F-4B55-A0A4-ABBD99F8E385}"/>
                  </a:ext>
                </a:extLst>
              </p:cNvPr>
              <p:cNvPicPr/>
              <p:nvPr/>
            </p:nvPicPr>
            <p:blipFill>
              <a:blip r:embed="rId800"/>
              <a:stretch>
                <a:fillRect/>
              </a:stretch>
            </p:blipFill>
            <p:spPr>
              <a:xfrm>
                <a:off x="7180653" y="5651347"/>
                <a:ext cx="18468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1">
            <p14:nvContentPartPr>
              <p14:cNvPr id="470" name="Freihand 469">
                <a:extLst>
                  <a:ext uri="{FF2B5EF4-FFF2-40B4-BE49-F238E27FC236}">
                    <a16:creationId xmlns:a16="http://schemas.microsoft.com/office/drawing/2014/main" id="{DE95CFCB-7F63-48F3-80AC-81FB5B95F8EE}"/>
                  </a:ext>
                </a:extLst>
              </p14:cNvPr>
              <p14:cNvContentPartPr/>
              <p14:nvPr/>
            </p14:nvContentPartPr>
            <p14:xfrm>
              <a:off x="7394493" y="5611387"/>
              <a:ext cx="136080" cy="117360"/>
            </p14:xfrm>
          </p:contentPart>
        </mc:Choice>
        <mc:Fallback>
          <p:pic>
            <p:nvPicPr>
              <p:cNvPr id="470" name="Freihand 469">
                <a:extLst>
                  <a:ext uri="{FF2B5EF4-FFF2-40B4-BE49-F238E27FC236}">
                    <a16:creationId xmlns:a16="http://schemas.microsoft.com/office/drawing/2014/main" id="{DE95CFCB-7F63-48F3-80AC-81FB5B95F8EE}"/>
                  </a:ext>
                </a:extLst>
              </p:cNvPr>
              <p:cNvPicPr/>
              <p:nvPr/>
            </p:nvPicPr>
            <p:blipFill>
              <a:blip r:embed="rId802"/>
              <a:stretch>
                <a:fillRect/>
              </a:stretch>
            </p:blipFill>
            <p:spPr>
              <a:xfrm>
                <a:off x="7390173" y="5607067"/>
                <a:ext cx="144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3">
            <p14:nvContentPartPr>
              <p14:cNvPr id="471" name="Freihand 470">
                <a:extLst>
                  <a:ext uri="{FF2B5EF4-FFF2-40B4-BE49-F238E27FC236}">
                    <a16:creationId xmlns:a16="http://schemas.microsoft.com/office/drawing/2014/main" id="{6904C8BF-80EB-489E-B16C-4B42C899B13C}"/>
                  </a:ext>
                </a:extLst>
              </p14:cNvPr>
              <p14:cNvContentPartPr/>
              <p14:nvPr/>
            </p14:nvContentPartPr>
            <p14:xfrm>
              <a:off x="7163733" y="5747827"/>
              <a:ext cx="373680" cy="41040"/>
            </p14:xfrm>
          </p:contentPart>
        </mc:Choice>
        <mc:Fallback>
          <p:pic>
            <p:nvPicPr>
              <p:cNvPr id="471" name="Freihand 470">
                <a:extLst>
                  <a:ext uri="{FF2B5EF4-FFF2-40B4-BE49-F238E27FC236}">
                    <a16:creationId xmlns:a16="http://schemas.microsoft.com/office/drawing/2014/main" id="{6904C8BF-80EB-489E-B16C-4B42C899B13C}"/>
                  </a:ext>
                </a:extLst>
              </p:cNvPr>
              <p:cNvPicPr/>
              <p:nvPr/>
            </p:nvPicPr>
            <p:blipFill>
              <a:blip r:embed="rId804"/>
              <a:stretch>
                <a:fillRect/>
              </a:stretch>
            </p:blipFill>
            <p:spPr>
              <a:xfrm>
                <a:off x="7159413" y="5743507"/>
                <a:ext cx="3823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5">
            <p14:nvContentPartPr>
              <p14:cNvPr id="472" name="Freihand 471">
                <a:extLst>
                  <a:ext uri="{FF2B5EF4-FFF2-40B4-BE49-F238E27FC236}">
                    <a16:creationId xmlns:a16="http://schemas.microsoft.com/office/drawing/2014/main" id="{866848C9-5DDD-4948-9FB6-F21C3A929C26}"/>
                  </a:ext>
                </a:extLst>
              </p14:cNvPr>
              <p14:cNvContentPartPr/>
              <p14:nvPr/>
            </p14:nvContentPartPr>
            <p14:xfrm>
              <a:off x="7258053" y="5821627"/>
              <a:ext cx="118440" cy="117720"/>
            </p14:xfrm>
          </p:contentPart>
        </mc:Choice>
        <mc:Fallback>
          <p:pic>
            <p:nvPicPr>
              <p:cNvPr id="472" name="Freihand 471">
                <a:extLst>
                  <a:ext uri="{FF2B5EF4-FFF2-40B4-BE49-F238E27FC236}">
                    <a16:creationId xmlns:a16="http://schemas.microsoft.com/office/drawing/2014/main" id="{866848C9-5DDD-4948-9FB6-F21C3A929C26}"/>
                  </a:ext>
                </a:extLst>
              </p:cNvPr>
              <p:cNvPicPr/>
              <p:nvPr/>
            </p:nvPicPr>
            <p:blipFill>
              <a:blip r:embed="rId806"/>
              <a:stretch>
                <a:fillRect/>
              </a:stretch>
            </p:blipFill>
            <p:spPr>
              <a:xfrm>
                <a:off x="7253733" y="5817307"/>
                <a:ext cx="12708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7">
            <p14:nvContentPartPr>
              <p14:cNvPr id="473" name="Freihand 472">
                <a:extLst>
                  <a:ext uri="{FF2B5EF4-FFF2-40B4-BE49-F238E27FC236}">
                    <a16:creationId xmlns:a16="http://schemas.microsoft.com/office/drawing/2014/main" id="{C89333BE-5982-40D0-8B7B-C6E23DF8727B}"/>
                  </a:ext>
                </a:extLst>
              </p14:cNvPr>
              <p14:cNvContentPartPr/>
              <p14:nvPr/>
            </p14:nvContentPartPr>
            <p14:xfrm>
              <a:off x="7378293" y="5815867"/>
              <a:ext cx="117000" cy="123480"/>
            </p14:xfrm>
          </p:contentPart>
        </mc:Choice>
        <mc:Fallback>
          <p:pic>
            <p:nvPicPr>
              <p:cNvPr id="473" name="Freihand 472">
                <a:extLst>
                  <a:ext uri="{FF2B5EF4-FFF2-40B4-BE49-F238E27FC236}">
                    <a16:creationId xmlns:a16="http://schemas.microsoft.com/office/drawing/2014/main" id="{C89333BE-5982-40D0-8B7B-C6E23DF8727B}"/>
                  </a:ext>
                </a:extLst>
              </p:cNvPr>
              <p:cNvPicPr/>
              <p:nvPr/>
            </p:nvPicPr>
            <p:blipFill>
              <a:blip r:embed="rId808"/>
              <a:stretch>
                <a:fillRect/>
              </a:stretch>
            </p:blipFill>
            <p:spPr>
              <a:xfrm>
                <a:off x="7373973" y="5811547"/>
                <a:ext cx="1256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9">
            <p14:nvContentPartPr>
              <p14:cNvPr id="476" name="Freihand 475">
                <a:extLst>
                  <a:ext uri="{FF2B5EF4-FFF2-40B4-BE49-F238E27FC236}">
                    <a16:creationId xmlns:a16="http://schemas.microsoft.com/office/drawing/2014/main" id="{60080CA6-A173-4390-A434-99771B2F58D8}"/>
                  </a:ext>
                </a:extLst>
              </p14:cNvPr>
              <p14:cNvContentPartPr/>
              <p14:nvPr/>
            </p14:nvContentPartPr>
            <p14:xfrm>
              <a:off x="5873133" y="6241747"/>
              <a:ext cx="222480" cy="29520"/>
            </p14:xfrm>
          </p:contentPart>
        </mc:Choice>
        <mc:Fallback>
          <p:pic>
            <p:nvPicPr>
              <p:cNvPr id="476" name="Freihand 475">
                <a:extLst>
                  <a:ext uri="{FF2B5EF4-FFF2-40B4-BE49-F238E27FC236}">
                    <a16:creationId xmlns:a16="http://schemas.microsoft.com/office/drawing/2014/main" id="{60080CA6-A173-4390-A434-99771B2F58D8}"/>
                  </a:ext>
                </a:extLst>
              </p:cNvPr>
              <p:cNvPicPr/>
              <p:nvPr/>
            </p:nvPicPr>
            <p:blipFill>
              <a:blip r:embed="rId810"/>
              <a:stretch>
                <a:fillRect/>
              </a:stretch>
            </p:blipFill>
            <p:spPr>
              <a:xfrm>
                <a:off x="5868813" y="6237427"/>
                <a:ext cx="2311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D9255AE7-988C-4A8D-9FA8-87DA34F78C45}"/>
                  </a:ext>
                </a:extLst>
              </p14:cNvPr>
              <p14:cNvContentPartPr/>
              <p14:nvPr/>
            </p14:nvContentPartPr>
            <p14:xfrm>
              <a:off x="5888613" y="6299347"/>
              <a:ext cx="165600" cy="1368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D9255AE7-988C-4A8D-9FA8-87DA34F78C45}"/>
                  </a:ext>
                </a:extLst>
              </p:cNvPr>
              <p:cNvPicPr/>
              <p:nvPr/>
            </p:nvPicPr>
            <p:blipFill>
              <a:blip r:embed="rId812"/>
              <a:stretch>
                <a:fillRect/>
              </a:stretch>
            </p:blipFill>
            <p:spPr>
              <a:xfrm>
                <a:off x="5884293" y="6295027"/>
                <a:ext cx="1742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3">
            <p14:nvContentPartPr>
              <p14:cNvPr id="478" name="Freihand 477">
                <a:extLst>
                  <a:ext uri="{FF2B5EF4-FFF2-40B4-BE49-F238E27FC236}">
                    <a16:creationId xmlns:a16="http://schemas.microsoft.com/office/drawing/2014/main" id="{126A3114-EDAF-4B52-8392-A1BDF7ACDE43}"/>
                  </a:ext>
                </a:extLst>
              </p14:cNvPr>
              <p14:cNvContentPartPr/>
              <p14:nvPr/>
            </p14:nvContentPartPr>
            <p14:xfrm>
              <a:off x="6090933" y="6180187"/>
              <a:ext cx="156960" cy="151920"/>
            </p14:xfrm>
          </p:contentPart>
        </mc:Choice>
        <mc:Fallback>
          <p:pic>
            <p:nvPicPr>
              <p:cNvPr id="478" name="Freihand 477">
                <a:extLst>
                  <a:ext uri="{FF2B5EF4-FFF2-40B4-BE49-F238E27FC236}">
                    <a16:creationId xmlns:a16="http://schemas.microsoft.com/office/drawing/2014/main" id="{126A3114-EDAF-4B52-8392-A1BDF7ACDE43}"/>
                  </a:ext>
                </a:extLst>
              </p:cNvPr>
              <p:cNvPicPr/>
              <p:nvPr/>
            </p:nvPicPr>
            <p:blipFill>
              <a:blip r:embed="rId814"/>
              <a:stretch>
                <a:fillRect/>
              </a:stretch>
            </p:blipFill>
            <p:spPr>
              <a:xfrm>
                <a:off x="6086613" y="6175867"/>
                <a:ext cx="1656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5">
            <p14:nvContentPartPr>
              <p14:cNvPr id="479" name="Freihand 478">
                <a:extLst>
                  <a:ext uri="{FF2B5EF4-FFF2-40B4-BE49-F238E27FC236}">
                    <a16:creationId xmlns:a16="http://schemas.microsoft.com/office/drawing/2014/main" id="{CA4C3A5A-E0B1-4668-8310-3CB9369E82AB}"/>
                  </a:ext>
                </a:extLst>
              </p14:cNvPr>
              <p14:cNvContentPartPr/>
              <p14:nvPr/>
            </p14:nvContentPartPr>
            <p14:xfrm>
              <a:off x="6407013" y="6142747"/>
              <a:ext cx="83520" cy="110520"/>
            </p14:xfrm>
          </p:contentPart>
        </mc:Choice>
        <mc:Fallback>
          <p:pic>
            <p:nvPicPr>
              <p:cNvPr id="479" name="Freihand 478">
                <a:extLst>
                  <a:ext uri="{FF2B5EF4-FFF2-40B4-BE49-F238E27FC236}">
                    <a16:creationId xmlns:a16="http://schemas.microsoft.com/office/drawing/2014/main" id="{CA4C3A5A-E0B1-4668-8310-3CB9369E82AB}"/>
                  </a:ext>
                </a:extLst>
              </p:cNvPr>
              <p:cNvPicPr/>
              <p:nvPr/>
            </p:nvPicPr>
            <p:blipFill>
              <a:blip r:embed="rId816"/>
              <a:stretch>
                <a:fillRect/>
              </a:stretch>
            </p:blipFill>
            <p:spPr>
              <a:xfrm>
                <a:off x="6402693" y="6138427"/>
                <a:ext cx="921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7">
            <p14:nvContentPartPr>
              <p14:cNvPr id="480" name="Freihand 479">
                <a:extLst>
                  <a:ext uri="{FF2B5EF4-FFF2-40B4-BE49-F238E27FC236}">
                    <a16:creationId xmlns:a16="http://schemas.microsoft.com/office/drawing/2014/main" id="{38EB2F82-F22D-4FA7-A462-BDFA70303995}"/>
                  </a:ext>
                </a:extLst>
              </p14:cNvPr>
              <p14:cNvContentPartPr/>
              <p14:nvPr/>
            </p14:nvContentPartPr>
            <p14:xfrm>
              <a:off x="6418893" y="6112507"/>
              <a:ext cx="140760" cy="15120"/>
            </p14:xfrm>
          </p:contentPart>
        </mc:Choice>
        <mc:Fallback>
          <p:pic>
            <p:nvPicPr>
              <p:cNvPr id="480" name="Freihand 479">
                <a:extLst>
                  <a:ext uri="{FF2B5EF4-FFF2-40B4-BE49-F238E27FC236}">
                    <a16:creationId xmlns:a16="http://schemas.microsoft.com/office/drawing/2014/main" id="{38EB2F82-F22D-4FA7-A462-BDFA70303995}"/>
                  </a:ext>
                </a:extLst>
              </p:cNvPr>
              <p:cNvPicPr/>
              <p:nvPr/>
            </p:nvPicPr>
            <p:blipFill>
              <a:blip r:embed="rId818"/>
              <a:stretch>
                <a:fillRect/>
              </a:stretch>
            </p:blipFill>
            <p:spPr>
              <a:xfrm>
                <a:off x="6414573" y="6108187"/>
                <a:ext cx="1494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9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8598CA02-8658-4595-A01A-00C3910F9BA8}"/>
                  </a:ext>
                </a:extLst>
              </p14:cNvPr>
              <p14:cNvContentPartPr/>
              <p14:nvPr/>
            </p14:nvContentPartPr>
            <p14:xfrm>
              <a:off x="6352653" y="6280987"/>
              <a:ext cx="223920" cy="3492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8598CA02-8658-4595-A01A-00C3910F9BA8}"/>
                  </a:ext>
                </a:extLst>
              </p:cNvPr>
              <p:cNvPicPr/>
              <p:nvPr/>
            </p:nvPicPr>
            <p:blipFill>
              <a:blip r:embed="rId820"/>
              <a:stretch>
                <a:fillRect/>
              </a:stretch>
            </p:blipFill>
            <p:spPr>
              <a:xfrm>
                <a:off x="6348333" y="6276667"/>
                <a:ext cx="23256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1">
            <p14:nvContentPartPr>
              <p14:cNvPr id="482" name="Freihand 481">
                <a:extLst>
                  <a:ext uri="{FF2B5EF4-FFF2-40B4-BE49-F238E27FC236}">
                    <a16:creationId xmlns:a16="http://schemas.microsoft.com/office/drawing/2014/main" id="{CBACBC3B-DB4E-4B1D-A022-C5C369F41C49}"/>
                  </a:ext>
                </a:extLst>
              </p14:cNvPr>
              <p14:cNvContentPartPr/>
              <p14:nvPr/>
            </p14:nvContentPartPr>
            <p14:xfrm>
              <a:off x="6412413" y="6326347"/>
              <a:ext cx="129240" cy="115200"/>
            </p14:xfrm>
          </p:contentPart>
        </mc:Choice>
        <mc:Fallback>
          <p:pic>
            <p:nvPicPr>
              <p:cNvPr id="482" name="Freihand 481">
                <a:extLst>
                  <a:ext uri="{FF2B5EF4-FFF2-40B4-BE49-F238E27FC236}">
                    <a16:creationId xmlns:a16="http://schemas.microsoft.com/office/drawing/2014/main" id="{CBACBC3B-DB4E-4B1D-A022-C5C369F41C49}"/>
                  </a:ext>
                </a:extLst>
              </p:cNvPr>
              <p:cNvPicPr/>
              <p:nvPr/>
            </p:nvPicPr>
            <p:blipFill>
              <a:blip r:embed="rId822"/>
              <a:stretch>
                <a:fillRect/>
              </a:stretch>
            </p:blipFill>
            <p:spPr>
              <a:xfrm>
                <a:off x="6408093" y="6322027"/>
                <a:ext cx="1378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3">
            <p14:nvContentPartPr>
              <p14:cNvPr id="483" name="Freihand 482">
                <a:extLst>
                  <a:ext uri="{FF2B5EF4-FFF2-40B4-BE49-F238E27FC236}">
                    <a16:creationId xmlns:a16="http://schemas.microsoft.com/office/drawing/2014/main" id="{F7FE629A-96D6-425E-BA30-2964309D4FF4}"/>
                  </a:ext>
                </a:extLst>
              </p14:cNvPr>
              <p14:cNvContentPartPr/>
              <p14:nvPr/>
            </p14:nvContentPartPr>
            <p14:xfrm>
              <a:off x="6669093" y="6282787"/>
              <a:ext cx="21960" cy="5400"/>
            </p14:xfrm>
          </p:contentPart>
        </mc:Choice>
        <mc:Fallback>
          <p:pic>
            <p:nvPicPr>
              <p:cNvPr id="483" name="Freihand 482">
                <a:extLst>
                  <a:ext uri="{FF2B5EF4-FFF2-40B4-BE49-F238E27FC236}">
                    <a16:creationId xmlns:a16="http://schemas.microsoft.com/office/drawing/2014/main" id="{F7FE629A-96D6-425E-BA30-2964309D4FF4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64773" y="6278467"/>
                <a:ext cx="306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4">
            <p14:nvContentPartPr>
              <p14:cNvPr id="484" name="Freihand 483">
                <a:extLst>
                  <a:ext uri="{FF2B5EF4-FFF2-40B4-BE49-F238E27FC236}">
                    <a16:creationId xmlns:a16="http://schemas.microsoft.com/office/drawing/2014/main" id="{C7B88964-11FC-454A-AD70-E3EA9BF12859}"/>
                  </a:ext>
                </a:extLst>
              </p14:cNvPr>
              <p14:cNvContentPartPr/>
              <p14:nvPr/>
            </p14:nvContentPartPr>
            <p14:xfrm>
              <a:off x="6763413" y="6113947"/>
              <a:ext cx="98640" cy="143280"/>
            </p14:xfrm>
          </p:contentPart>
        </mc:Choice>
        <mc:Fallback>
          <p:pic>
            <p:nvPicPr>
              <p:cNvPr id="484" name="Freihand 483">
                <a:extLst>
                  <a:ext uri="{FF2B5EF4-FFF2-40B4-BE49-F238E27FC236}">
                    <a16:creationId xmlns:a16="http://schemas.microsoft.com/office/drawing/2014/main" id="{C7B88964-11FC-454A-AD70-E3EA9BF12859}"/>
                  </a:ext>
                </a:extLst>
              </p:cNvPr>
              <p:cNvPicPr/>
              <p:nvPr/>
            </p:nvPicPr>
            <p:blipFill>
              <a:blip r:embed="rId825"/>
              <a:stretch>
                <a:fillRect/>
              </a:stretch>
            </p:blipFill>
            <p:spPr>
              <a:xfrm>
                <a:off x="6759093" y="6109627"/>
                <a:ext cx="1072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6">
            <p14:nvContentPartPr>
              <p14:cNvPr id="485" name="Freihand 484">
                <a:extLst>
                  <a:ext uri="{FF2B5EF4-FFF2-40B4-BE49-F238E27FC236}">
                    <a16:creationId xmlns:a16="http://schemas.microsoft.com/office/drawing/2014/main" id="{A24403C9-2D5D-48E0-A12D-81FFA8A1339A}"/>
                  </a:ext>
                </a:extLst>
              </p14:cNvPr>
              <p14:cNvContentPartPr/>
              <p14:nvPr/>
            </p14:nvContentPartPr>
            <p14:xfrm>
              <a:off x="6783933" y="6099187"/>
              <a:ext cx="171720" cy="8280"/>
            </p14:xfrm>
          </p:contentPart>
        </mc:Choice>
        <mc:Fallback>
          <p:pic>
            <p:nvPicPr>
              <p:cNvPr id="485" name="Freihand 484">
                <a:extLst>
                  <a:ext uri="{FF2B5EF4-FFF2-40B4-BE49-F238E27FC236}">
                    <a16:creationId xmlns:a16="http://schemas.microsoft.com/office/drawing/2014/main" id="{A24403C9-2D5D-48E0-A12D-81FFA8A1339A}"/>
                  </a:ext>
                </a:extLst>
              </p:cNvPr>
              <p:cNvPicPr/>
              <p:nvPr/>
            </p:nvPicPr>
            <p:blipFill>
              <a:blip r:embed="rId827"/>
              <a:stretch>
                <a:fillRect/>
              </a:stretch>
            </p:blipFill>
            <p:spPr>
              <a:xfrm>
                <a:off x="6779613" y="6094867"/>
                <a:ext cx="18036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8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E9D2736C-64DE-4210-8E39-CD8EBABEA1C8}"/>
                  </a:ext>
                </a:extLst>
              </p14:cNvPr>
              <p14:cNvContentPartPr/>
              <p14:nvPr/>
            </p14:nvContentPartPr>
            <p14:xfrm>
              <a:off x="6746133" y="6271627"/>
              <a:ext cx="168120" cy="3096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E9D2736C-64DE-4210-8E39-CD8EBABEA1C8}"/>
                  </a:ext>
                </a:extLst>
              </p:cNvPr>
              <p:cNvPicPr/>
              <p:nvPr/>
            </p:nvPicPr>
            <p:blipFill>
              <a:blip r:embed="rId829"/>
              <a:stretch>
                <a:fillRect/>
              </a:stretch>
            </p:blipFill>
            <p:spPr>
              <a:xfrm>
                <a:off x="6741813" y="6267307"/>
                <a:ext cx="1767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0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1D4374CE-4D21-40F8-A4A8-097013B4B5ED}"/>
                  </a:ext>
                </a:extLst>
              </p14:cNvPr>
              <p14:cNvContentPartPr/>
              <p14:nvPr/>
            </p14:nvContentPartPr>
            <p14:xfrm>
              <a:off x="6781053" y="6325627"/>
              <a:ext cx="132120" cy="13896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1D4374CE-4D21-40F8-A4A8-097013B4B5ED}"/>
                  </a:ext>
                </a:extLst>
              </p:cNvPr>
              <p:cNvPicPr/>
              <p:nvPr/>
            </p:nvPicPr>
            <p:blipFill>
              <a:blip r:embed="rId831"/>
              <a:stretch>
                <a:fillRect/>
              </a:stretch>
            </p:blipFill>
            <p:spPr>
              <a:xfrm>
                <a:off x="6776733" y="6321307"/>
                <a:ext cx="1407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2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A19A40EA-03B5-4240-B932-F3FF069CD4BE}"/>
                  </a:ext>
                </a:extLst>
              </p14:cNvPr>
              <p14:cNvContentPartPr/>
              <p14:nvPr/>
            </p14:nvContentPartPr>
            <p14:xfrm>
              <a:off x="7077693" y="6290707"/>
              <a:ext cx="20160" cy="7560"/>
            </p14:xfrm>
          </p:contentPart>
        </mc:Choice>
        <mc:Fallback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A19A40EA-03B5-4240-B932-F3FF069CD4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073373" y="6286387"/>
                <a:ext cx="288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B036217E-B7D9-4097-8ED5-40FD07B4CD8D}"/>
                  </a:ext>
                </a:extLst>
              </p14:cNvPr>
              <p14:cNvContentPartPr/>
              <p14:nvPr/>
            </p14:nvContentPartPr>
            <p14:xfrm>
              <a:off x="7175613" y="6084787"/>
              <a:ext cx="141840" cy="18972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B036217E-B7D9-4097-8ED5-40FD07B4CD8D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7171293" y="6080467"/>
                <a:ext cx="1504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4FDDC151-39F2-4576-AA2F-BEA958B28E89}"/>
                  </a:ext>
                </a:extLst>
              </p14:cNvPr>
              <p14:cNvContentPartPr/>
              <p14:nvPr/>
            </p14:nvContentPartPr>
            <p14:xfrm>
              <a:off x="7171293" y="6290347"/>
              <a:ext cx="241560" cy="2664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4FDDC151-39F2-4576-AA2F-BEA958B28E89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7166973" y="6286027"/>
                <a:ext cx="2502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491" name="Freihand 490">
                <a:extLst>
                  <a:ext uri="{FF2B5EF4-FFF2-40B4-BE49-F238E27FC236}">
                    <a16:creationId xmlns:a16="http://schemas.microsoft.com/office/drawing/2014/main" id="{85FE794C-AEEA-4EC4-AD00-9180FB593A22}"/>
                  </a:ext>
                </a:extLst>
              </p14:cNvPr>
              <p14:cNvContentPartPr/>
              <p14:nvPr/>
            </p14:nvContentPartPr>
            <p14:xfrm>
              <a:off x="7202613" y="6337507"/>
              <a:ext cx="169920" cy="171720"/>
            </p14:xfrm>
          </p:contentPart>
        </mc:Choice>
        <mc:Fallback>
          <p:pic>
            <p:nvPicPr>
              <p:cNvPr id="491" name="Freihand 490">
                <a:extLst>
                  <a:ext uri="{FF2B5EF4-FFF2-40B4-BE49-F238E27FC236}">
                    <a16:creationId xmlns:a16="http://schemas.microsoft.com/office/drawing/2014/main" id="{85FE794C-AEEA-4EC4-AD00-9180FB593A22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198293" y="6333187"/>
                <a:ext cx="17856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57D9C5AE-98EB-4EF1-8CAA-0F23E9F63B9A}"/>
                  </a:ext>
                </a:extLst>
              </p14:cNvPr>
              <p14:cNvContentPartPr/>
              <p14:nvPr/>
            </p14:nvContentPartPr>
            <p14:xfrm>
              <a:off x="7557213" y="6210067"/>
              <a:ext cx="157320" cy="1548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57D9C5AE-98EB-4EF1-8CAA-0F23E9F63B9A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7552893" y="6205747"/>
                <a:ext cx="1659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1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0A5D81C5-6F4F-4EF8-B54D-3714465E3F14}"/>
                  </a:ext>
                </a:extLst>
              </p14:cNvPr>
              <p14:cNvContentPartPr/>
              <p14:nvPr/>
            </p14:nvContentPartPr>
            <p14:xfrm>
              <a:off x="7536693" y="6287467"/>
              <a:ext cx="183240" cy="230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0A5D81C5-6F4F-4EF8-B54D-3714465E3F14}"/>
                  </a:ext>
                </a:extLst>
              </p:cNvPr>
              <p:cNvPicPr/>
              <p:nvPr/>
            </p:nvPicPr>
            <p:blipFill>
              <a:blip r:embed="rId842"/>
              <a:stretch>
                <a:fillRect/>
              </a:stretch>
            </p:blipFill>
            <p:spPr>
              <a:xfrm>
                <a:off x="7532373" y="6283147"/>
                <a:ext cx="19188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3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75C62863-FA78-451C-9B52-F870A41429AB}"/>
                  </a:ext>
                </a:extLst>
              </p14:cNvPr>
              <p14:cNvContentPartPr/>
              <p14:nvPr/>
            </p14:nvContentPartPr>
            <p14:xfrm>
              <a:off x="7823613" y="6030067"/>
              <a:ext cx="210960" cy="10692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75C62863-FA78-451C-9B52-F870A41429AB}"/>
                  </a:ext>
                </a:extLst>
              </p:cNvPr>
              <p:cNvPicPr/>
              <p:nvPr/>
            </p:nvPicPr>
            <p:blipFill>
              <a:blip r:embed="rId844"/>
              <a:stretch>
                <a:fillRect/>
              </a:stretch>
            </p:blipFill>
            <p:spPr>
              <a:xfrm>
                <a:off x="7819293" y="6025747"/>
                <a:ext cx="21960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5">
            <p14:nvContentPartPr>
              <p14:cNvPr id="496" name="Freihand 495">
                <a:extLst>
                  <a:ext uri="{FF2B5EF4-FFF2-40B4-BE49-F238E27FC236}">
                    <a16:creationId xmlns:a16="http://schemas.microsoft.com/office/drawing/2014/main" id="{70FBCBF5-A643-4D5B-9B6D-C667C5E93A1D}"/>
                  </a:ext>
                </a:extLst>
              </p14:cNvPr>
              <p14:cNvContentPartPr/>
              <p14:nvPr/>
            </p14:nvContentPartPr>
            <p14:xfrm>
              <a:off x="8033853" y="6016747"/>
              <a:ext cx="115560" cy="102600"/>
            </p14:xfrm>
          </p:contentPart>
        </mc:Choice>
        <mc:Fallback>
          <p:pic>
            <p:nvPicPr>
              <p:cNvPr id="496" name="Freihand 495">
                <a:extLst>
                  <a:ext uri="{FF2B5EF4-FFF2-40B4-BE49-F238E27FC236}">
                    <a16:creationId xmlns:a16="http://schemas.microsoft.com/office/drawing/2014/main" id="{70FBCBF5-A643-4D5B-9B6D-C667C5E93A1D}"/>
                  </a:ext>
                </a:extLst>
              </p:cNvPr>
              <p:cNvPicPr/>
              <p:nvPr/>
            </p:nvPicPr>
            <p:blipFill>
              <a:blip r:embed="rId846"/>
              <a:stretch>
                <a:fillRect/>
              </a:stretch>
            </p:blipFill>
            <p:spPr>
              <a:xfrm>
                <a:off x="8029533" y="6012427"/>
                <a:ext cx="12420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7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F74A5355-64BC-486A-B488-AA09C9DA7D4F}"/>
                  </a:ext>
                </a:extLst>
              </p14:cNvPr>
              <p14:cNvContentPartPr/>
              <p14:nvPr/>
            </p14:nvContentPartPr>
            <p14:xfrm>
              <a:off x="7844133" y="5990467"/>
              <a:ext cx="448200" cy="23544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F74A5355-64BC-486A-B488-AA09C9DA7D4F}"/>
                  </a:ext>
                </a:extLst>
              </p:cNvPr>
              <p:cNvPicPr/>
              <p:nvPr/>
            </p:nvPicPr>
            <p:blipFill>
              <a:blip r:embed="rId848"/>
              <a:stretch>
                <a:fillRect/>
              </a:stretch>
            </p:blipFill>
            <p:spPr>
              <a:xfrm>
                <a:off x="7839813" y="5986147"/>
                <a:ext cx="4568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9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89ED2499-4C54-40AD-9CDF-67DD1D897E1F}"/>
                  </a:ext>
                </a:extLst>
              </p14:cNvPr>
              <p14:cNvContentPartPr/>
              <p14:nvPr/>
            </p14:nvContentPartPr>
            <p14:xfrm>
              <a:off x="7827573" y="6332467"/>
              <a:ext cx="155160" cy="11340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89ED2499-4C54-40AD-9CDF-67DD1D897E1F}"/>
                  </a:ext>
                </a:extLst>
              </p:cNvPr>
              <p:cNvPicPr/>
              <p:nvPr/>
            </p:nvPicPr>
            <p:blipFill>
              <a:blip r:embed="rId850"/>
              <a:stretch>
                <a:fillRect/>
              </a:stretch>
            </p:blipFill>
            <p:spPr>
              <a:xfrm>
                <a:off x="7823253" y="6328147"/>
                <a:ext cx="16380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1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247454ED-8BE5-43DC-8ED0-936867F370F0}"/>
                  </a:ext>
                </a:extLst>
              </p14:cNvPr>
              <p14:cNvContentPartPr/>
              <p14:nvPr/>
            </p14:nvContentPartPr>
            <p14:xfrm>
              <a:off x="8006853" y="6341107"/>
              <a:ext cx="9000" cy="13500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247454ED-8BE5-43DC-8ED0-936867F370F0}"/>
                  </a:ext>
                </a:extLst>
              </p:cNvPr>
              <p:cNvPicPr/>
              <p:nvPr/>
            </p:nvPicPr>
            <p:blipFill>
              <a:blip r:embed="rId852"/>
              <a:stretch>
                <a:fillRect/>
              </a:stretch>
            </p:blipFill>
            <p:spPr>
              <a:xfrm>
                <a:off x="8002533" y="6336787"/>
                <a:ext cx="17640" cy="14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3">
            <p14:nvContentPartPr>
              <p14:cNvPr id="500" name="Freihand 499">
                <a:extLst>
                  <a:ext uri="{FF2B5EF4-FFF2-40B4-BE49-F238E27FC236}">
                    <a16:creationId xmlns:a16="http://schemas.microsoft.com/office/drawing/2014/main" id="{7EA360EA-FD40-4563-8273-48DF4163B57A}"/>
                  </a:ext>
                </a:extLst>
              </p14:cNvPr>
              <p14:cNvContentPartPr/>
              <p14:nvPr/>
            </p14:nvContentPartPr>
            <p14:xfrm>
              <a:off x="8092893" y="6306547"/>
              <a:ext cx="113040" cy="154800"/>
            </p14:xfrm>
          </p:contentPart>
        </mc:Choice>
        <mc:Fallback>
          <p:pic>
            <p:nvPicPr>
              <p:cNvPr id="500" name="Freihand 499">
                <a:extLst>
                  <a:ext uri="{FF2B5EF4-FFF2-40B4-BE49-F238E27FC236}">
                    <a16:creationId xmlns:a16="http://schemas.microsoft.com/office/drawing/2014/main" id="{7EA360EA-FD40-4563-8273-48DF4163B57A}"/>
                  </a:ext>
                </a:extLst>
              </p:cNvPr>
              <p:cNvPicPr/>
              <p:nvPr/>
            </p:nvPicPr>
            <p:blipFill>
              <a:blip r:embed="rId854"/>
              <a:stretch>
                <a:fillRect/>
              </a:stretch>
            </p:blipFill>
            <p:spPr>
              <a:xfrm>
                <a:off x="8088573" y="6302227"/>
                <a:ext cx="12168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5">
            <p14:nvContentPartPr>
              <p14:cNvPr id="539" name="Freihand 538">
                <a:extLst>
                  <a:ext uri="{FF2B5EF4-FFF2-40B4-BE49-F238E27FC236}">
                    <a16:creationId xmlns:a16="http://schemas.microsoft.com/office/drawing/2014/main" id="{3220DAB9-C3C4-4D3B-A137-5AED29EC5150}"/>
                  </a:ext>
                </a:extLst>
              </p14:cNvPr>
              <p14:cNvContentPartPr/>
              <p14:nvPr/>
            </p14:nvContentPartPr>
            <p14:xfrm>
              <a:off x="7992813" y="4595827"/>
              <a:ext cx="11520" cy="141480"/>
            </p14:xfrm>
          </p:contentPart>
        </mc:Choice>
        <mc:Fallback>
          <p:pic>
            <p:nvPicPr>
              <p:cNvPr id="539" name="Freihand 538">
                <a:extLst>
                  <a:ext uri="{FF2B5EF4-FFF2-40B4-BE49-F238E27FC236}">
                    <a16:creationId xmlns:a16="http://schemas.microsoft.com/office/drawing/2014/main" id="{3220DAB9-C3C4-4D3B-A137-5AED29EC5150}"/>
                  </a:ext>
                </a:extLst>
              </p:cNvPr>
              <p:cNvPicPr/>
              <p:nvPr/>
            </p:nvPicPr>
            <p:blipFill>
              <a:blip r:embed="rId856"/>
              <a:stretch>
                <a:fillRect/>
              </a:stretch>
            </p:blipFill>
            <p:spPr>
              <a:xfrm>
                <a:off x="7988493" y="4591507"/>
                <a:ext cx="2016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7">
            <p14:nvContentPartPr>
              <p14:cNvPr id="540" name="Freihand 539">
                <a:extLst>
                  <a:ext uri="{FF2B5EF4-FFF2-40B4-BE49-F238E27FC236}">
                    <a16:creationId xmlns:a16="http://schemas.microsoft.com/office/drawing/2014/main" id="{C38422EF-6DCC-47D3-854B-0438471612FC}"/>
                  </a:ext>
                </a:extLst>
              </p14:cNvPr>
              <p14:cNvContentPartPr/>
              <p14:nvPr/>
            </p14:nvContentPartPr>
            <p14:xfrm>
              <a:off x="7905333" y="4578187"/>
              <a:ext cx="182880" cy="84600"/>
            </p14:xfrm>
          </p:contentPart>
        </mc:Choice>
        <mc:Fallback>
          <p:pic>
            <p:nvPicPr>
              <p:cNvPr id="540" name="Freihand 539">
                <a:extLst>
                  <a:ext uri="{FF2B5EF4-FFF2-40B4-BE49-F238E27FC236}">
                    <a16:creationId xmlns:a16="http://schemas.microsoft.com/office/drawing/2014/main" id="{C38422EF-6DCC-47D3-854B-0438471612FC}"/>
                  </a:ext>
                </a:extLst>
              </p:cNvPr>
              <p:cNvPicPr/>
              <p:nvPr/>
            </p:nvPicPr>
            <p:blipFill>
              <a:blip r:embed="rId858"/>
              <a:stretch>
                <a:fillRect/>
              </a:stretch>
            </p:blipFill>
            <p:spPr>
              <a:xfrm>
                <a:off x="7901013" y="4573867"/>
                <a:ext cx="19152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9">
            <p14:nvContentPartPr>
              <p14:cNvPr id="541" name="Freihand 540">
                <a:extLst>
                  <a:ext uri="{FF2B5EF4-FFF2-40B4-BE49-F238E27FC236}">
                    <a16:creationId xmlns:a16="http://schemas.microsoft.com/office/drawing/2014/main" id="{E0280169-C4D9-4DAA-B71C-09B3CA426C03}"/>
                  </a:ext>
                </a:extLst>
              </p14:cNvPr>
              <p14:cNvContentPartPr/>
              <p14:nvPr/>
            </p14:nvContentPartPr>
            <p14:xfrm>
              <a:off x="8054373" y="4688347"/>
              <a:ext cx="120240" cy="129240"/>
            </p14:xfrm>
          </p:contentPart>
        </mc:Choice>
        <mc:Fallback>
          <p:pic>
            <p:nvPicPr>
              <p:cNvPr id="541" name="Freihand 540">
                <a:extLst>
                  <a:ext uri="{FF2B5EF4-FFF2-40B4-BE49-F238E27FC236}">
                    <a16:creationId xmlns:a16="http://schemas.microsoft.com/office/drawing/2014/main" id="{E0280169-C4D9-4DAA-B71C-09B3CA426C03}"/>
                  </a:ext>
                </a:extLst>
              </p:cNvPr>
              <p:cNvPicPr/>
              <p:nvPr/>
            </p:nvPicPr>
            <p:blipFill>
              <a:blip r:embed="rId860"/>
              <a:stretch>
                <a:fillRect/>
              </a:stretch>
            </p:blipFill>
            <p:spPr>
              <a:xfrm>
                <a:off x="8050053" y="4684027"/>
                <a:ext cx="12888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1">
            <p14:nvContentPartPr>
              <p14:cNvPr id="542" name="Freihand 541">
                <a:extLst>
                  <a:ext uri="{FF2B5EF4-FFF2-40B4-BE49-F238E27FC236}">
                    <a16:creationId xmlns:a16="http://schemas.microsoft.com/office/drawing/2014/main" id="{C4E57E1D-5D38-44BE-A3D5-E1BAE86F0941}"/>
                  </a:ext>
                </a:extLst>
              </p14:cNvPr>
              <p14:cNvContentPartPr/>
              <p14:nvPr/>
            </p14:nvContentPartPr>
            <p14:xfrm>
              <a:off x="8201253" y="4648027"/>
              <a:ext cx="100080" cy="59760"/>
            </p14:xfrm>
          </p:contentPart>
        </mc:Choice>
        <mc:Fallback>
          <p:pic>
            <p:nvPicPr>
              <p:cNvPr id="542" name="Freihand 541">
                <a:extLst>
                  <a:ext uri="{FF2B5EF4-FFF2-40B4-BE49-F238E27FC236}">
                    <a16:creationId xmlns:a16="http://schemas.microsoft.com/office/drawing/2014/main" id="{C4E57E1D-5D38-44BE-A3D5-E1BAE86F0941}"/>
                  </a:ext>
                </a:extLst>
              </p:cNvPr>
              <p:cNvPicPr/>
              <p:nvPr/>
            </p:nvPicPr>
            <p:blipFill>
              <a:blip r:embed="rId862"/>
              <a:stretch>
                <a:fillRect/>
              </a:stretch>
            </p:blipFill>
            <p:spPr>
              <a:xfrm>
                <a:off x="8196933" y="4643707"/>
                <a:ext cx="10872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3">
            <p14:nvContentPartPr>
              <p14:cNvPr id="543" name="Freihand 542">
                <a:extLst>
                  <a:ext uri="{FF2B5EF4-FFF2-40B4-BE49-F238E27FC236}">
                    <a16:creationId xmlns:a16="http://schemas.microsoft.com/office/drawing/2014/main" id="{8156679E-20CB-49EB-B457-D0343F241E63}"/>
                  </a:ext>
                </a:extLst>
              </p14:cNvPr>
              <p14:cNvContentPartPr/>
              <p14:nvPr/>
            </p14:nvContentPartPr>
            <p14:xfrm>
              <a:off x="8381973" y="4501867"/>
              <a:ext cx="101160" cy="107280"/>
            </p14:xfrm>
          </p:contentPart>
        </mc:Choice>
        <mc:Fallback>
          <p:pic>
            <p:nvPicPr>
              <p:cNvPr id="543" name="Freihand 542">
                <a:extLst>
                  <a:ext uri="{FF2B5EF4-FFF2-40B4-BE49-F238E27FC236}">
                    <a16:creationId xmlns:a16="http://schemas.microsoft.com/office/drawing/2014/main" id="{8156679E-20CB-49EB-B457-D0343F241E63}"/>
                  </a:ext>
                </a:extLst>
              </p:cNvPr>
              <p:cNvPicPr/>
              <p:nvPr/>
            </p:nvPicPr>
            <p:blipFill>
              <a:blip r:embed="rId864"/>
              <a:stretch>
                <a:fillRect/>
              </a:stretch>
            </p:blipFill>
            <p:spPr>
              <a:xfrm>
                <a:off x="8377653" y="4497547"/>
                <a:ext cx="10980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5">
            <p14:nvContentPartPr>
              <p14:cNvPr id="544" name="Freihand 543">
                <a:extLst>
                  <a:ext uri="{FF2B5EF4-FFF2-40B4-BE49-F238E27FC236}">
                    <a16:creationId xmlns:a16="http://schemas.microsoft.com/office/drawing/2014/main" id="{B7CB5BA5-D5AC-470D-8845-B58A3AE83D5E}"/>
                  </a:ext>
                </a:extLst>
              </p14:cNvPr>
              <p14:cNvContentPartPr/>
              <p14:nvPr/>
            </p14:nvContentPartPr>
            <p14:xfrm>
              <a:off x="8397813" y="4465507"/>
              <a:ext cx="125640" cy="36720"/>
            </p14:xfrm>
          </p:contentPart>
        </mc:Choice>
        <mc:Fallback>
          <p:pic>
            <p:nvPicPr>
              <p:cNvPr id="544" name="Freihand 543">
                <a:extLst>
                  <a:ext uri="{FF2B5EF4-FFF2-40B4-BE49-F238E27FC236}">
                    <a16:creationId xmlns:a16="http://schemas.microsoft.com/office/drawing/2014/main" id="{B7CB5BA5-D5AC-470D-8845-B58A3AE83D5E}"/>
                  </a:ext>
                </a:extLst>
              </p:cNvPr>
              <p:cNvPicPr/>
              <p:nvPr/>
            </p:nvPicPr>
            <p:blipFill>
              <a:blip r:embed="rId866"/>
              <a:stretch>
                <a:fillRect/>
              </a:stretch>
            </p:blipFill>
            <p:spPr>
              <a:xfrm>
                <a:off x="8393493" y="4461187"/>
                <a:ext cx="134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7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DD22724C-8D84-4664-9084-7914DD6E1EEC}"/>
                  </a:ext>
                </a:extLst>
              </p14:cNvPr>
              <p14:cNvContentPartPr/>
              <p14:nvPr/>
            </p14:nvContentPartPr>
            <p14:xfrm>
              <a:off x="8345253" y="4592947"/>
              <a:ext cx="210960" cy="5436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DD22724C-8D84-4664-9084-7914DD6E1EEC}"/>
                  </a:ext>
                </a:extLst>
              </p:cNvPr>
              <p:cNvPicPr/>
              <p:nvPr/>
            </p:nvPicPr>
            <p:blipFill>
              <a:blip r:embed="rId868"/>
              <a:stretch>
                <a:fillRect/>
              </a:stretch>
            </p:blipFill>
            <p:spPr>
              <a:xfrm>
                <a:off x="8340933" y="4588627"/>
                <a:ext cx="21960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9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3789EED3-AC77-4185-AE0E-16F3B13971B6}"/>
                  </a:ext>
                </a:extLst>
              </p14:cNvPr>
              <p14:cNvContentPartPr/>
              <p14:nvPr/>
            </p14:nvContentPartPr>
            <p14:xfrm>
              <a:off x="8326173" y="4712467"/>
              <a:ext cx="117000" cy="16020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3789EED3-AC77-4185-AE0E-16F3B13971B6}"/>
                  </a:ext>
                </a:extLst>
              </p:cNvPr>
              <p:cNvPicPr/>
              <p:nvPr/>
            </p:nvPicPr>
            <p:blipFill>
              <a:blip r:embed="rId870"/>
              <a:stretch>
                <a:fillRect/>
              </a:stretch>
            </p:blipFill>
            <p:spPr>
              <a:xfrm>
                <a:off x="8321853" y="4708147"/>
                <a:ext cx="125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547" name="Freihand 546">
                <a:extLst>
                  <a:ext uri="{FF2B5EF4-FFF2-40B4-BE49-F238E27FC236}">
                    <a16:creationId xmlns:a16="http://schemas.microsoft.com/office/drawing/2014/main" id="{4DF2A835-625A-4E1C-BCB7-0CDCB4EB14A9}"/>
                  </a:ext>
                </a:extLst>
              </p14:cNvPr>
              <p14:cNvContentPartPr/>
              <p14:nvPr/>
            </p14:nvContentPartPr>
            <p14:xfrm>
              <a:off x="8457573" y="4729747"/>
              <a:ext cx="95760" cy="140040"/>
            </p14:xfrm>
          </p:contentPart>
        </mc:Choice>
        <mc:Fallback>
          <p:pic>
            <p:nvPicPr>
              <p:cNvPr id="547" name="Freihand 546">
                <a:extLst>
                  <a:ext uri="{FF2B5EF4-FFF2-40B4-BE49-F238E27FC236}">
                    <a16:creationId xmlns:a16="http://schemas.microsoft.com/office/drawing/2014/main" id="{4DF2A835-625A-4E1C-BCB7-0CDCB4EB14A9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8453253" y="4725427"/>
                <a:ext cx="10440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3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26A6FC17-0476-4C3A-B23D-1180C0F90203}"/>
                  </a:ext>
                </a:extLst>
              </p14:cNvPr>
              <p14:cNvContentPartPr/>
              <p14:nvPr/>
            </p14:nvContentPartPr>
            <p14:xfrm>
              <a:off x="6652173" y="6621547"/>
              <a:ext cx="14040" cy="15516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26A6FC17-0476-4C3A-B23D-1180C0F90203}"/>
                  </a:ext>
                </a:extLst>
              </p:cNvPr>
              <p:cNvPicPr/>
              <p:nvPr/>
            </p:nvPicPr>
            <p:blipFill>
              <a:blip r:embed="rId874"/>
              <a:stretch>
                <a:fillRect/>
              </a:stretch>
            </p:blipFill>
            <p:spPr>
              <a:xfrm>
                <a:off x="6647853" y="6617227"/>
                <a:ext cx="226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5">
            <p14:nvContentPartPr>
              <p14:cNvPr id="550" name="Freihand 549">
                <a:extLst>
                  <a:ext uri="{FF2B5EF4-FFF2-40B4-BE49-F238E27FC236}">
                    <a16:creationId xmlns:a16="http://schemas.microsoft.com/office/drawing/2014/main" id="{2C218E4F-DB8F-49CC-BB66-BABD5C52C4F5}"/>
                  </a:ext>
                </a:extLst>
              </p14:cNvPr>
              <p14:cNvContentPartPr/>
              <p14:nvPr/>
            </p14:nvContentPartPr>
            <p14:xfrm>
              <a:off x="6543813" y="6612547"/>
              <a:ext cx="197640" cy="82080"/>
            </p14:xfrm>
          </p:contentPart>
        </mc:Choice>
        <mc:Fallback>
          <p:pic>
            <p:nvPicPr>
              <p:cNvPr id="550" name="Freihand 549">
                <a:extLst>
                  <a:ext uri="{FF2B5EF4-FFF2-40B4-BE49-F238E27FC236}">
                    <a16:creationId xmlns:a16="http://schemas.microsoft.com/office/drawing/2014/main" id="{2C218E4F-DB8F-49CC-BB66-BABD5C52C4F5}"/>
                  </a:ext>
                </a:extLst>
              </p:cNvPr>
              <p:cNvPicPr/>
              <p:nvPr/>
            </p:nvPicPr>
            <p:blipFill>
              <a:blip r:embed="rId876"/>
              <a:stretch>
                <a:fillRect/>
              </a:stretch>
            </p:blipFill>
            <p:spPr>
              <a:xfrm>
                <a:off x="6539493" y="6608227"/>
                <a:ext cx="2062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7">
            <p14:nvContentPartPr>
              <p14:cNvPr id="551" name="Freihand 550">
                <a:extLst>
                  <a:ext uri="{FF2B5EF4-FFF2-40B4-BE49-F238E27FC236}">
                    <a16:creationId xmlns:a16="http://schemas.microsoft.com/office/drawing/2014/main" id="{10B6CF75-62C8-4B3F-914D-CD6B49A98D9E}"/>
                  </a:ext>
                </a:extLst>
              </p14:cNvPr>
              <p14:cNvContentPartPr/>
              <p14:nvPr/>
            </p14:nvContentPartPr>
            <p14:xfrm>
              <a:off x="6716973" y="6705787"/>
              <a:ext cx="99000" cy="135720"/>
            </p14:xfrm>
          </p:contentPart>
        </mc:Choice>
        <mc:Fallback>
          <p:pic>
            <p:nvPicPr>
              <p:cNvPr id="551" name="Freihand 550">
                <a:extLst>
                  <a:ext uri="{FF2B5EF4-FFF2-40B4-BE49-F238E27FC236}">
                    <a16:creationId xmlns:a16="http://schemas.microsoft.com/office/drawing/2014/main" id="{10B6CF75-62C8-4B3F-914D-CD6B49A98D9E}"/>
                  </a:ext>
                </a:extLst>
              </p:cNvPr>
              <p:cNvPicPr/>
              <p:nvPr/>
            </p:nvPicPr>
            <p:blipFill>
              <a:blip r:embed="rId878"/>
              <a:stretch>
                <a:fillRect/>
              </a:stretch>
            </p:blipFill>
            <p:spPr>
              <a:xfrm>
                <a:off x="6712653" y="6701467"/>
                <a:ext cx="1076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9">
            <p14:nvContentPartPr>
              <p14:cNvPr id="552" name="Freihand 551">
                <a:extLst>
                  <a:ext uri="{FF2B5EF4-FFF2-40B4-BE49-F238E27FC236}">
                    <a16:creationId xmlns:a16="http://schemas.microsoft.com/office/drawing/2014/main" id="{2467145A-5925-4553-A1E6-4BFA6958815C}"/>
                  </a:ext>
                </a:extLst>
              </p14:cNvPr>
              <p14:cNvContentPartPr/>
              <p14:nvPr/>
            </p14:nvContentPartPr>
            <p14:xfrm>
              <a:off x="6894453" y="6672667"/>
              <a:ext cx="99000" cy="3960"/>
            </p14:xfrm>
          </p:contentPart>
        </mc:Choice>
        <mc:Fallback>
          <p:pic>
            <p:nvPicPr>
              <p:cNvPr id="552" name="Freihand 551">
                <a:extLst>
                  <a:ext uri="{FF2B5EF4-FFF2-40B4-BE49-F238E27FC236}">
                    <a16:creationId xmlns:a16="http://schemas.microsoft.com/office/drawing/2014/main" id="{2467145A-5925-4553-A1E6-4BFA6958815C}"/>
                  </a:ext>
                </a:extLst>
              </p:cNvPr>
              <p:cNvPicPr/>
              <p:nvPr/>
            </p:nvPicPr>
            <p:blipFill>
              <a:blip r:embed="rId880"/>
              <a:stretch>
                <a:fillRect/>
              </a:stretch>
            </p:blipFill>
            <p:spPr>
              <a:xfrm>
                <a:off x="6890133" y="6668347"/>
                <a:ext cx="10764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1">
            <p14:nvContentPartPr>
              <p14:cNvPr id="553" name="Freihand 552">
                <a:extLst>
                  <a:ext uri="{FF2B5EF4-FFF2-40B4-BE49-F238E27FC236}">
                    <a16:creationId xmlns:a16="http://schemas.microsoft.com/office/drawing/2014/main" id="{1E4E9D67-A456-478E-8E77-3B096C1A6F71}"/>
                  </a:ext>
                </a:extLst>
              </p14:cNvPr>
              <p14:cNvContentPartPr/>
              <p14:nvPr/>
            </p14:nvContentPartPr>
            <p14:xfrm>
              <a:off x="6914973" y="6699667"/>
              <a:ext cx="93600" cy="16920"/>
            </p14:xfrm>
          </p:contentPart>
        </mc:Choice>
        <mc:Fallback>
          <p:pic>
            <p:nvPicPr>
              <p:cNvPr id="553" name="Freihand 552">
                <a:extLst>
                  <a:ext uri="{FF2B5EF4-FFF2-40B4-BE49-F238E27FC236}">
                    <a16:creationId xmlns:a16="http://schemas.microsoft.com/office/drawing/2014/main" id="{1E4E9D67-A456-478E-8E77-3B096C1A6F71}"/>
                  </a:ext>
                </a:extLst>
              </p:cNvPr>
              <p:cNvPicPr/>
              <p:nvPr/>
            </p:nvPicPr>
            <p:blipFill>
              <a:blip r:embed="rId882"/>
              <a:stretch>
                <a:fillRect/>
              </a:stretch>
            </p:blipFill>
            <p:spPr>
              <a:xfrm>
                <a:off x="6910653" y="6695347"/>
                <a:ext cx="1022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3">
            <p14:nvContentPartPr>
              <p14:cNvPr id="554" name="Freihand 553">
                <a:extLst>
                  <a:ext uri="{FF2B5EF4-FFF2-40B4-BE49-F238E27FC236}">
                    <a16:creationId xmlns:a16="http://schemas.microsoft.com/office/drawing/2014/main" id="{C558D568-FF01-4EF7-AB74-C03866C813C4}"/>
                  </a:ext>
                </a:extLst>
              </p14:cNvPr>
              <p14:cNvContentPartPr/>
              <p14:nvPr/>
            </p14:nvContentPartPr>
            <p14:xfrm>
              <a:off x="7102893" y="6557107"/>
              <a:ext cx="165240" cy="92520"/>
            </p14:xfrm>
          </p:contentPart>
        </mc:Choice>
        <mc:Fallback>
          <p:pic>
            <p:nvPicPr>
              <p:cNvPr id="554" name="Freihand 553">
                <a:extLst>
                  <a:ext uri="{FF2B5EF4-FFF2-40B4-BE49-F238E27FC236}">
                    <a16:creationId xmlns:a16="http://schemas.microsoft.com/office/drawing/2014/main" id="{C558D568-FF01-4EF7-AB74-C03866C813C4}"/>
                  </a:ext>
                </a:extLst>
              </p:cNvPr>
              <p:cNvPicPr/>
              <p:nvPr/>
            </p:nvPicPr>
            <p:blipFill>
              <a:blip r:embed="rId884"/>
              <a:stretch>
                <a:fillRect/>
              </a:stretch>
            </p:blipFill>
            <p:spPr>
              <a:xfrm>
                <a:off x="7098573" y="6552787"/>
                <a:ext cx="17388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5">
            <p14:nvContentPartPr>
              <p14:cNvPr id="555" name="Freihand 554">
                <a:extLst>
                  <a:ext uri="{FF2B5EF4-FFF2-40B4-BE49-F238E27FC236}">
                    <a16:creationId xmlns:a16="http://schemas.microsoft.com/office/drawing/2014/main" id="{E62EECA0-5B87-40BC-A5E5-70FE86379634}"/>
                  </a:ext>
                </a:extLst>
              </p14:cNvPr>
              <p14:cNvContentPartPr/>
              <p14:nvPr/>
            </p14:nvContentPartPr>
            <p14:xfrm>
              <a:off x="7270293" y="6559987"/>
              <a:ext cx="92520" cy="83880"/>
            </p14:xfrm>
          </p:contentPart>
        </mc:Choice>
        <mc:Fallback>
          <p:pic>
            <p:nvPicPr>
              <p:cNvPr id="555" name="Freihand 554">
                <a:extLst>
                  <a:ext uri="{FF2B5EF4-FFF2-40B4-BE49-F238E27FC236}">
                    <a16:creationId xmlns:a16="http://schemas.microsoft.com/office/drawing/2014/main" id="{E62EECA0-5B87-40BC-A5E5-70FE86379634}"/>
                  </a:ext>
                </a:extLst>
              </p:cNvPr>
              <p:cNvPicPr/>
              <p:nvPr/>
            </p:nvPicPr>
            <p:blipFill>
              <a:blip r:embed="rId886"/>
              <a:stretch>
                <a:fillRect/>
              </a:stretch>
            </p:blipFill>
            <p:spPr>
              <a:xfrm>
                <a:off x="7265973" y="6555667"/>
                <a:ext cx="10116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7">
            <p14:nvContentPartPr>
              <p14:cNvPr id="556" name="Freihand 555">
                <a:extLst>
                  <a:ext uri="{FF2B5EF4-FFF2-40B4-BE49-F238E27FC236}">
                    <a16:creationId xmlns:a16="http://schemas.microsoft.com/office/drawing/2014/main" id="{43779F50-7FDD-4591-9EA9-71333C76499C}"/>
                  </a:ext>
                </a:extLst>
              </p14:cNvPr>
              <p14:cNvContentPartPr/>
              <p14:nvPr/>
            </p14:nvContentPartPr>
            <p14:xfrm>
              <a:off x="7273893" y="6531187"/>
              <a:ext cx="144360" cy="11880"/>
            </p14:xfrm>
          </p:contentPart>
        </mc:Choice>
        <mc:Fallback>
          <p:pic>
            <p:nvPicPr>
              <p:cNvPr id="556" name="Freihand 555">
                <a:extLst>
                  <a:ext uri="{FF2B5EF4-FFF2-40B4-BE49-F238E27FC236}">
                    <a16:creationId xmlns:a16="http://schemas.microsoft.com/office/drawing/2014/main" id="{43779F50-7FDD-4591-9EA9-71333C76499C}"/>
                  </a:ext>
                </a:extLst>
              </p:cNvPr>
              <p:cNvPicPr/>
              <p:nvPr/>
            </p:nvPicPr>
            <p:blipFill>
              <a:blip r:embed="rId888"/>
              <a:stretch>
                <a:fillRect/>
              </a:stretch>
            </p:blipFill>
            <p:spPr>
              <a:xfrm>
                <a:off x="7269573" y="6526867"/>
                <a:ext cx="153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9">
            <p14:nvContentPartPr>
              <p14:cNvPr id="557" name="Freihand 556">
                <a:extLst>
                  <a:ext uri="{FF2B5EF4-FFF2-40B4-BE49-F238E27FC236}">
                    <a16:creationId xmlns:a16="http://schemas.microsoft.com/office/drawing/2014/main" id="{A70E5E93-5574-4FAA-A613-A1ED90144A40}"/>
                  </a:ext>
                </a:extLst>
              </p14:cNvPr>
              <p14:cNvContentPartPr/>
              <p14:nvPr/>
            </p14:nvContentPartPr>
            <p14:xfrm>
              <a:off x="7064373" y="6656107"/>
              <a:ext cx="367200" cy="59040"/>
            </p14:xfrm>
          </p:contentPart>
        </mc:Choice>
        <mc:Fallback>
          <p:pic>
            <p:nvPicPr>
              <p:cNvPr id="557" name="Freihand 556">
                <a:extLst>
                  <a:ext uri="{FF2B5EF4-FFF2-40B4-BE49-F238E27FC236}">
                    <a16:creationId xmlns:a16="http://schemas.microsoft.com/office/drawing/2014/main" id="{A70E5E93-5574-4FAA-A613-A1ED90144A40}"/>
                  </a:ext>
                </a:extLst>
              </p:cNvPr>
              <p:cNvPicPr/>
              <p:nvPr/>
            </p:nvPicPr>
            <p:blipFill>
              <a:blip r:embed="rId890"/>
              <a:stretch>
                <a:fillRect/>
              </a:stretch>
            </p:blipFill>
            <p:spPr>
              <a:xfrm>
                <a:off x="7060053" y="6651787"/>
                <a:ext cx="3758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1">
            <p14:nvContentPartPr>
              <p14:cNvPr id="558" name="Freihand 557">
                <a:extLst>
                  <a:ext uri="{FF2B5EF4-FFF2-40B4-BE49-F238E27FC236}">
                    <a16:creationId xmlns:a16="http://schemas.microsoft.com/office/drawing/2014/main" id="{494AFEC7-4CBF-4247-9490-340D019683B6}"/>
                  </a:ext>
                </a:extLst>
              </p14:cNvPr>
              <p14:cNvContentPartPr/>
              <p14:nvPr/>
            </p14:nvContentPartPr>
            <p14:xfrm>
              <a:off x="7070133" y="6723787"/>
              <a:ext cx="187560" cy="121320"/>
            </p14:xfrm>
          </p:contentPart>
        </mc:Choice>
        <mc:Fallback>
          <p:pic>
            <p:nvPicPr>
              <p:cNvPr id="558" name="Freihand 557">
                <a:extLst>
                  <a:ext uri="{FF2B5EF4-FFF2-40B4-BE49-F238E27FC236}">
                    <a16:creationId xmlns:a16="http://schemas.microsoft.com/office/drawing/2014/main" id="{494AFEC7-4CBF-4247-9490-340D019683B6}"/>
                  </a:ext>
                </a:extLst>
              </p:cNvPr>
              <p:cNvPicPr/>
              <p:nvPr/>
            </p:nvPicPr>
            <p:blipFill>
              <a:blip r:embed="rId892"/>
              <a:stretch>
                <a:fillRect/>
              </a:stretch>
            </p:blipFill>
            <p:spPr>
              <a:xfrm>
                <a:off x="7065813" y="6719467"/>
                <a:ext cx="1962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3">
            <p14:nvContentPartPr>
              <p14:cNvPr id="559" name="Freihand 558">
                <a:extLst>
                  <a:ext uri="{FF2B5EF4-FFF2-40B4-BE49-F238E27FC236}">
                    <a16:creationId xmlns:a16="http://schemas.microsoft.com/office/drawing/2014/main" id="{FB3BAE76-AE1F-452E-A8EE-AED4FA19AEA4}"/>
                  </a:ext>
                </a:extLst>
              </p14:cNvPr>
              <p14:cNvContentPartPr/>
              <p14:nvPr/>
            </p14:nvContentPartPr>
            <p14:xfrm>
              <a:off x="7296933" y="6723613"/>
              <a:ext cx="71640" cy="136080"/>
            </p14:xfrm>
          </p:contentPart>
        </mc:Choice>
        <mc:Fallback>
          <p:pic>
            <p:nvPicPr>
              <p:cNvPr id="559" name="Freihand 558">
                <a:extLst>
                  <a:ext uri="{FF2B5EF4-FFF2-40B4-BE49-F238E27FC236}">
                    <a16:creationId xmlns:a16="http://schemas.microsoft.com/office/drawing/2014/main" id="{FB3BAE76-AE1F-452E-A8EE-AED4FA19AEA4}"/>
                  </a:ext>
                </a:extLst>
              </p:cNvPr>
              <p:cNvPicPr/>
              <p:nvPr/>
            </p:nvPicPr>
            <p:blipFill>
              <a:blip r:embed="rId894"/>
              <a:stretch>
                <a:fillRect/>
              </a:stretch>
            </p:blipFill>
            <p:spPr>
              <a:xfrm>
                <a:off x="7292613" y="6719293"/>
                <a:ext cx="802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5">
            <p14:nvContentPartPr>
              <p14:cNvPr id="510" name="Freihand 509">
                <a:extLst>
                  <a:ext uri="{FF2B5EF4-FFF2-40B4-BE49-F238E27FC236}">
                    <a16:creationId xmlns:a16="http://schemas.microsoft.com/office/drawing/2014/main" id="{B375A919-2FE5-4AE2-89D9-A1A99B087F95}"/>
                  </a:ext>
                </a:extLst>
              </p14:cNvPr>
              <p14:cNvContentPartPr/>
              <p14:nvPr/>
            </p14:nvContentPartPr>
            <p14:xfrm>
              <a:off x="4533213" y="3603667"/>
              <a:ext cx="112680" cy="133560"/>
            </p14:xfrm>
          </p:contentPart>
        </mc:Choice>
        <mc:Fallback>
          <p:pic>
            <p:nvPicPr>
              <p:cNvPr id="510" name="Freihand 509">
                <a:extLst>
                  <a:ext uri="{FF2B5EF4-FFF2-40B4-BE49-F238E27FC236}">
                    <a16:creationId xmlns:a16="http://schemas.microsoft.com/office/drawing/2014/main" id="{B375A919-2FE5-4AE2-89D9-A1A99B087F95}"/>
                  </a:ext>
                </a:extLst>
              </p:cNvPr>
              <p:cNvPicPr/>
              <p:nvPr/>
            </p:nvPicPr>
            <p:blipFill>
              <a:blip r:embed="rId896"/>
              <a:stretch>
                <a:fillRect/>
              </a:stretch>
            </p:blipFill>
            <p:spPr>
              <a:xfrm>
                <a:off x="4528893" y="3599347"/>
                <a:ext cx="1213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7">
            <p14:nvContentPartPr>
              <p14:cNvPr id="511" name="Freihand 510">
                <a:extLst>
                  <a:ext uri="{FF2B5EF4-FFF2-40B4-BE49-F238E27FC236}">
                    <a16:creationId xmlns:a16="http://schemas.microsoft.com/office/drawing/2014/main" id="{E3CFD6CA-8AA7-42A9-99CB-A87B6D52E384}"/>
                  </a:ext>
                </a:extLst>
              </p14:cNvPr>
              <p14:cNvContentPartPr/>
              <p14:nvPr/>
            </p14:nvContentPartPr>
            <p14:xfrm>
              <a:off x="4679373" y="3624907"/>
              <a:ext cx="64440" cy="77400"/>
            </p14:xfrm>
          </p:contentPart>
        </mc:Choice>
        <mc:Fallback>
          <p:pic>
            <p:nvPicPr>
              <p:cNvPr id="511" name="Freihand 510">
                <a:extLst>
                  <a:ext uri="{FF2B5EF4-FFF2-40B4-BE49-F238E27FC236}">
                    <a16:creationId xmlns:a16="http://schemas.microsoft.com/office/drawing/2014/main" id="{E3CFD6CA-8AA7-42A9-99CB-A87B6D52E384}"/>
                  </a:ext>
                </a:extLst>
              </p:cNvPr>
              <p:cNvPicPr/>
              <p:nvPr/>
            </p:nvPicPr>
            <p:blipFill>
              <a:blip r:embed="rId898"/>
              <a:stretch>
                <a:fillRect/>
              </a:stretch>
            </p:blipFill>
            <p:spPr>
              <a:xfrm>
                <a:off x="4675053" y="3620587"/>
                <a:ext cx="730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512" name="Freihand 511">
                <a:extLst>
                  <a:ext uri="{FF2B5EF4-FFF2-40B4-BE49-F238E27FC236}">
                    <a16:creationId xmlns:a16="http://schemas.microsoft.com/office/drawing/2014/main" id="{95C348D6-7C7A-45BD-9BDC-17220A2D222E}"/>
                  </a:ext>
                </a:extLst>
              </p14:cNvPr>
              <p14:cNvContentPartPr/>
              <p14:nvPr/>
            </p14:nvContentPartPr>
            <p14:xfrm>
              <a:off x="4772613" y="3616267"/>
              <a:ext cx="232200" cy="90360"/>
            </p14:xfrm>
          </p:contentPart>
        </mc:Choice>
        <mc:Fallback>
          <p:pic>
            <p:nvPicPr>
              <p:cNvPr id="512" name="Freihand 511">
                <a:extLst>
                  <a:ext uri="{FF2B5EF4-FFF2-40B4-BE49-F238E27FC236}">
                    <a16:creationId xmlns:a16="http://schemas.microsoft.com/office/drawing/2014/main" id="{95C348D6-7C7A-45BD-9BDC-17220A2D222E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4768293" y="3611947"/>
                <a:ext cx="240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1">
            <p14:nvContentPartPr>
              <p14:cNvPr id="513" name="Freihand 512">
                <a:extLst>
                  <a:ext uri="{FF2B5EF4-FFF2-40B4-BE49-F238E27FC236}">
                    <a16:creationId xmlns:a16="http://schemas.microsoft.com/office/drawing/2014/main" id="{AEEE1F60-9AAF-495B-BE39-08B7388CB111}"/>
                  </a:ext>
                </a:extLst>
              </p14:cNvPr>
              <p14:cNvContentPartPr/>
              <p14:nvPr/>
            </p14:nvContentPartPr>
            <p14:xfrm>
              <a:off x="5042973" y="3536347"/>
              <a:ext cx="66240" cy="161280"/>
            </p14:xfrm>
          </p:contentPart>
        </mc:Choice>
        <mc:Fallback>
          <p:pic>
            <p:nvPicPr>
              <p:cNvPr id="513" name="Freihand 512">
                <a:extLst>
                  <a:ext uri="{FF2B5EF4-FFF2-40B4-BE49-F238E27FC236}">
                    <a16:creationId xmlns:a16="http://schemas.microsoft.com/office/drawing/2014/main" id="{AEEE1F60-9AAF-495B-BE39-08B7388CB111}"/>
                  </a:ext>
                </a:extLst>
              </p:cNvPr>
              <p:cNvPicPr/>
              <p:nvPr/>
            </p:nvPicPr>
            <p:blipFill>
              <a:blip r:embed="rId902"/>
              <a:stretch>
                <a:fillRect/>
              </a:stretch>
            </p:blipFill>
            <p:spPr>
              <a:xfrm>
                <a:off x="5038653" y="3532027"/>
                <a:ext cx="7488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3">
            <p14:nvContentPartPr>
              <p14:cNvPr id="515" name="Freihand 514">
                <a:extLst>
                  <a:ext uri="{FF2B5EF4-FFF2-40B4-BE49-F238E27FC236}">
                    <a16:creationId xmlns:a16="http://schemas.microsoft.com/office/drawing/2014/main" id="{01E1A538-48D1-4EBA-AFCF-B1A160E75265}"/>
                  </a:ext>
                </a:extLst>
              </p14:cNvPr>
              <p14:cNvContentPartPr/>
              <p14:nvPr/>
            </p14:nvContentPartPr>
            <p14:xfrm>
              <a:off x="4618173" y="3894187"/>
              <a:ext cx="100800" cy="203760"/>
            </p14:xfrm>
          </p:contentPart>
        </mc:Choice>
        <mc:Fallback>
          <p:pic>
            <p:nvPicPr>
              <p:cNvPr id="515" name="Freihand 514">
                <a:extLst>
                  <a:ext uri="{FF2B5EF4-FFF2-40B4-BE49-F238E27FC236}">
                    <a16:creationId xmlns:a16="http://schemas.microsoft.com/office/drawing/2014/main" id="{01E1A538-48D1-4EBA-AFCF-B1A160E75265}"/>
                  </a:ext>
                </a:extLst>
              </p:cNvPr>
              <p:cNvPicPr/>
              <p:nvPr/>
            </p:nvPicPr>
            <p:blipFill>
              <a:blip r:embed="rId904"/>
              <a:stretch>
                <a:fillRect/>
              </a:stretch>
            </p:blipFill>
            <p:spPr>
              <a:xfrm>
                <a:off x="4613853" y="3889867"/>
                <a:ext cx="1094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5">
            <p14:nvContentPartPr>
              <p14:cNvPr id="516" name="Freihand 515">
                <a:extLst>
                  <a:ext uri="{FF2B5EF4-FFF2-40B4-BE49-F238E27FC236}">
                    <a16:creationId xmlns:a16="http://schemas.microsoft.com/office/drawing/2014/main" id="{30B9724A-744C-4170-AC6C-6A7BD4F19E65}"/>
                  </a:ext>
                </a:extLst>
              </p14:cNvPr>
              <p14:cNvContentPartPr/>
              <p14:nvPr/>
            </p14:nvContentPartPr>
            <p14:xfrm>
              <a:off x="4735173" y="3897067"/>
              <a:ext cx="77760" cy="86040"/>
            </p14:xfrm>
          </p:contentPart>
        </mc:Choice>
        <mc:Fallback>
          <p:pic>
            <p:nvPicPr>
              <p:cNvPr id="516" name="Freihand 515">
                <a:extLst>
                  <a:ext uri="{FF2B5EF4-FFF2-40B4-BE49-F238E27FC236}">
                    <a16:creationId xmlns:a16="http://schemas.microsoft.com/office/drawing/2014/main" id="{30B9724A-744C-4170-AC6C-6A7BD4F19E65}"/>
                  </a:ext>
                </a:extLst>
              </p:cNvPr>
              <p:cNvPicPr/>
              <p:nvPr/>
            </p:nvPicPr>
            <p:blipFill>
              <a:blip r:embed="rId906"/>
              <a:stretch>
                <a:fillRect/>
              </a:stretch>
            </p:blipFill>
            <p:spPr>
              <a:xfrm>
                <a:off x="4730853" y="3892747"/>
                <a:ext cx="8640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7">
            <p14:nvContentPartPr>
              <p14:cNvPr id="517" name="Freihand 516">
                <a:extLst>
                  <a:ext uri="{FF2B5EF4-FFF2-40B4-BE49-F238E27FC236}">
                    <a16:creationId xmlns:a16="http://schemas.microsoft.com/office/drawing/2014/main" id="{F8B25143-FB46-4C76-94EA-FF59653229B2}"/>
                  </a:ext>
                </a:extLst>
              </p14:cNvPr>
              <p14:cNvContentPartPr/>
              <p14:nvPr/>
            </p14:nvContentPartPr>
            <p14:xfrm>
              <a:off x="4819773" y="3879067"/>
              <a:ext cx="72720" cy="76320"/>
            </p14:xfrm>
          </p:contentPart>
        </mc:Choice>
        <mc:Fallback>
          <p:pic>
            <p:nvPicPr>
              <p:cNvPr id="517" name="Freihand 516">
                <a:extLst>
                  <a:ext uri="{FF2B5EF4-FFF2-40B4-BE49-F238E27FC236}">
                    <a16:creationId xmlns:a16="http://schemas.microsoft.com/office/drawing/2014/main" id="{F8B25143-FB46-4C76-94EA-FF59653229B2}"/>
                  </a:ext>
                </a:extLst>
              </p:cNvPr>
              <p:cNvPicPr/>
              <p:nvPr/>
            </p:nvPicPr>
            <p:blipFill>
              <a:blip r:embed="rId908"/>
              <a:stretch>
                <a:fillRect/>
              </a:stretch>
            </p:blipFill>
            <p:spPr>
              <a:xfrm>
                <a:off x="4815453" y="3874747"/>
                <a:ext cx="813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09">
            <p14:nvContentPartPr>
              <p14:cNvPr id="518" name="Freihand 517">
                <a:extLst>
                  <a:ext uri="{FF2B5EF4-FFF2-40B4-BE49-F238E27FC236}">
                    <a16:creationId xmlns:a16="http://schemas.microsoft.com/office/drawing/2014/main" id="{350841E4-1710-4C3A-B334-1581BCBEDD72}"/>
                  </a:ext>
                </a:extLst>
              </p14:cNvPr>
              <p14:cNvContentPartPr/>
              <p14:nvPr/>
            </p14:nvContentPartPr>
            <p14:xfrm>
              <a:off x="4908693" y="3820387"/>
              <a:ext cx="63000" cy="127800"/>
            </p14:xfrm>
          </p:contentPart>
        </mc:Choice>
        <mc:Fallback>
          <p:pic>
            <p:nvPicPr>
              <p:cNvPr id="518" name="Freihand 517">
                <a:extLst>
                  <a:ext uri="{FF2B5EF4-FFF2-40B4-BE49-F238E27FC236}">
                    <a16:creationId xmlns:a16="http://schemas.microsoft.com/office/drawing/2014/main" id="{350841E4-1710-4C3A-B334-1581BCBEDD72}"/>
                  </a:ext>
                </a:extLst>
              </p:cNvPr>
              <p:cNvPicPr/>
              <p:nvPr/>
            </p:nvPicPr>
            <p:blipFill>
              <a:blip r:embed="rId910"/>
              <a:stretch>
                <a:fillRect/>
              </a:stretch>
            </p:blipFill>
            <p:spPr>
              <a:xfrm>
                <a:off x="4904373" y="3816067"/>
                <a:ext cx="716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1">
            <p14:nvContentPartPr>
              <p14:cNvPr id="519" name="Freihand 518">
                <a:extLst>
                  <a:ext uri="{FF2B5EF4-FFF2-40B4-BE49-F238E27FC236}">
                    <a16:creationId xmlns:a16="http://schemas.microsoft.com/office/drawing/2014/main" id="{7E5D23D7-CDF5-418C-AFDA-7DB00B074832}"/>
                  </a:ext>
                </a:extLst>
              </p14:cNvPr>
              <p14:cNvContentPartPr/>
              <p14:nvPr/>
            </p14:nvContentPartPr>
            <p14:xfrm>
              <a:off x="4966653" y="3860707"/>
              <a:ext cx="93960" cy="84240"/>
            </p14:xfrm>
          </p:contentPart>
        </mc:Choice>
        <mc:Fallback>
          <p:pic>
            <p:nvPicPr>
              <p:cNvPr id="519" name="Freihand 518">
                <a:extLst>
                  <a:ext uri="{FF2B5EF4-FFF2-40B4-BE49-F238E27FC236}">
                    <a16:creationId xmlns:a16="http://schemas.microsoft.com/office/drawing/2014/main" id="{7E5D23D7-CDF5-418C-AFDA-7DB00B074832}"/>
                  </a:ext>
                </a:extLst>
              </p:cNvPr>
              <p:cNvPicPr/>
              <p:nvPr/>
            </p:nvPicPr>
            <p:blipFill>
              <a:blip r:embed="rId912"/>
              <a:stretch>
                <a:fillRect/>
              </a:stretch>
            </p:blipFill>
            <p:spPr>
              <a:xfrm>
                <a:off x="4962333" y="3856387"/>
                <a:ext cx="10260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3">
            <p14:nvContentPartPr>
              <p14:cNvPr id="520" name="Freihand 519">
                <a:extLst>
                  <a:ext uri="{FF2B5EF4-FFF2-40B4-BE49-F238E27FC236}">
                    <a16:creationId xmlns:a16="http://schemas.microsoft.com/office/drawing/2014/main" id="{46BFF737-54A4-47AB-9746-1EEC8320A948}"/>
                  </a:ext>
                </a:extLst>
              </p14:cNvPr>
              <p14:cNvContentPartPr/>
              <p14:nvPr/>
            </p14:nvContentPartPr>
            <p14:xfrm>
              <a:off x="5078973" y="3809587"/>
              <a:ext cx="60840" cy="111960"/>
            </p14:xfrm>
          </p:contentPart>
        </mc:Choice>
        <mc:Fallback>
          <p:pic>
            <p:nvPicPr>
              <p:cNvPr id="520" name="Freihand 519">
                <a:extLst>
                  <a:ext uri="{FF2B5EF4-FFF2-40B4-BE49-F238E27FC236}">
                    <a16:creationId xmlns:a16="http://schemas.microsoft.com/office/drawing/2014/main" id="{46BFF737-54A4-47AB-9746-1EEC8320A948}"/>
                  </a:ext>
                </a:extLst>
              </p:cNvPr>
              <p:cNvPicPr/>
              <p:nvPr/>
            </p:nvPicPr>
            <p:blipFill>
              <a:blip r:embed="rId914"/>
              <a:stretch>
                <a:fillRect/>
              </a:stretch>
            </p:blipFill>
            <p:spPr>
              <a:xfrm>
                <a:off x="5074653" y="3805267"/>
                <a:ext cx="694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5">
            <p14:nvContentPartPr>
              <p14:cNvPr id="521" name="Freihand 520">
                <a:extLst>
                  <a:ext uri="{FF2B5EF4-FFF2-40B4-BE49-F238E27FC236}">
                    <a16:creationId xmlns:a16="http://schemas.microsoft.com/office/drawing/2014/main" id="{09871826-808C-4E9C-AE16-D1888A030A64}"/>
                  </a:ext>
                </a:extLst>
              </p14:cNvPr>
              <p14:cNvContentPartPr/>
              <p14:nvPr/>
            </p14:nvContentPartPr>
            <p14:xfrm>
              <a:off x="5142693" y="3866107"/>
              <a:ext cx="32400" cy="50400"/>
            </p14:xfrm>
          </p:contentPart>
        </mc:Choice>
        <mc:Fallback>
          <p:pic>
            <p:nvPicPr>
              <p:cNvPr id="521" name="Freihand 520">
                <a:extLst>
                  <a:ext uri="{FF2B5EF4-FFF2-40B4-BE49-F238E27FC236}">
                    <a16:creationId xmlns:a16="http://schemas.microsoft.com/office/drawing/2014/main" id="{09871826-808C-4E9C-AE16-D1888A030A64}"/>
                  </a:ext>
                </a:extLst>
              </p:cNvPr>
              <p:cNvPicPr/>
              <p:nvPr/>
            </p:nvPicPr>
            <p:blipFill>
              <a:blip r:embed="rId916"/>
              <a:stretch>
                <a:fillRect/>
              </a:stretch>
            </p:blipFill>
            <p:spPr>
              <a:xfrm>
                <a:off x="5138373" y="3861787"/>
                <a:ext cx="410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7">
            <p14:nvContentPartPr>
              <p14:cNvPr id="522" name="Freihand 521">
                <a:extLst>
                  <a:ext uri="{FF2B5EF4-FFF2-40B4-BE49-F238E27FC236}">
                    <a16:creationId xmlns:a16="http://schemas.microsoft.com/office/drawing/2014/main" id="{C8091776-BA5B-4878-B893-56424D91AA2B}"/>
                  </a:ext>
                </a:extLst>
              </p14:cNvPr>
              <p14:cNvContentPartPr/>
              <p14:nvPr/>
            </p14:nvContentPartPr>
            <p14:xfrm>
              <a:off x="5205693" y="3767827"/>
              <a:ext cx="5040" cy="151200"/>
            </p14:xfrm>
          </p:contentPart>
        </mc:Choice>
        <mc:Fallback>
          <p:pic>
            <p:nvPicPr>
              <p:cNvPr id="522" name="Freihand 521">
                <a:extLst>
                  <a:ext uri="{FF2B5EF4-FFF2-40B4-BE49-F238E27FC236}">
                    <a16:creationId xmlns:a16="http://schemas.microsoft.com/office/drawing/2014/main" id="{C8091776-BA5B-4878-B893-56424D91AA2B}"/>
                  </a:ext>
                </a:extLst>
              </p:cNvPr>
              <p:cNvPicPr/>
              <p:nvPr/>
            </p:nvPicPr>
            <p:blipFill>
              <a:blip r:embed="rId918"/>
              <a:stretch>
                <a:fillRect/>
              </a:stretch>
            </p:blipFill>
            <p:spPr>
              <a:xfrm>
                <a:off x="5201373" y="3763507"/>
                <a:ext cx="136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9">
            <p14:nvContentPartPr>
              <p14:cNvPr id="523" name="Freihand 522">
                <a:extLst>
                  <a:ext uri="{FF2B5EF4-FFF2-40B4-BE49-F238E27FC236}">
                    <a16:creationId xmlns:a16="http://schemas.microsoft.com/office/drawing/2014/main" id="{0913C39C-FCE1-4358-BA45-4E0687F41567}"/>
                  </a:ext>
                </a:extLst>
              </p14:cNvPr>
              <p14:cNvContentPartPr/>
              <p14:nvPr/>
            </p14:nvContentPartPr>
            <p14:xfrm>
              <a:off x="5238093" y="3836227"/>
              <a:ext cx="10080" cy="64080"/>
            </p14:xfrm>
          </p:contentPart>
        </mc:Choice>
        <mc:Fallback>
          <p:pic>
            <p:nvPicPr>
              <p:cNvPr id="523" name="Freihand 522">
                <a:extLst>
                  <a:ext uri="{FF2B5EF4-FFF2-40B4-BE49-F238E27FC236}">
                    <a16:creationId xmlns:a16="http://schemas.microsoft.com/office/drawing/2014/main" id="{0913C39C-FCE1-4358-BA45-4E0687F41567}"/>
                  </a:ext>
                </a:extLst>
              </p:cNvPr>
              <p:cNvPicPr/>
              <p:nvPr/>
            </p:nvPicPr>
            <p:blipFill>
              <a:blip r:embed="rId920"/>
              <a:stretch>
                <a:fillRect/>
              </a:stretch>
            </p:blipFill>
            <p:spPr>
              <a:xfrm>
                <a:off x="5233773" y="3831907"/>
                <a:ext cx="187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1">
            <p14:nvContentPartPr>
              <p14:cNvPr id="524" name="Freihand 523">
                <a:extLst>
                  <a:ext uri="{FF2B5EF4-FFF2-40B4-BE49-F238E27FC236}">
                    <a16:creationId xmlns:a16="http://schemas.microsoft.com/office/drawing/2014/main" id="{74972F01-6EC4-426D-B5F9-1663C257B16F}"/>
                  </a:ext>
                </a:extLst>
              </p14:cNvPr>
              <p14:cNvContentPartPr/>
              <p14:nvPr/>
            </p14:nvContentPartPr>
            <p14:xfrm>
              <a:off x="5279853" y="3767467"/>
              <a:ext cx="77400" cy="235440"/>
            </p14:xfrm>
          </p:contentPart>
        </mc:Choice>
        <mc:Fallback>
          <p:pic>
            <p:nvPicPr>
              <p:cNvPr id="524" name="Freihand 523">
                <a:extLst>
                  <a:ext uri="{FF2B5EF4-FFF2-40B4-BE49-F238E27FC236}">
                    <a16:creationId xmlns:a16="http://schemas.microsoft.com/office/drawing/2014/main" id="{74972F01-6EC4-426D-B5F9-1663C257B16F}"/>
                  </a:ext>
                </a:extLst>
              </p:cNvPr>
              <p:cNvPicPr/>
              <p:nvPr/>
            </p:nvPicPr>
            <p:blipFill>
              <a:blip r:embed="rId922"/>
              <a:stretch>
                <a:fillRect/>
              </a:stretch>
            </p:blipFill>
            <p:spPr>
              <a:xfrm>
                <a:off x="5275533" y="3763147"/>
                <a:ext cx="860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3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2292986F-AC88-4ED2-85D1-D83F7C0EF9E3}"/>
                  </a:ext>
                </a:extLst>
              </p14:cNvPr>
              <p14:cNvContentPartPr/>
              <p14:nvPr/>
            </p14:nvContentPartPr>
            <p14:xfrm>
              <a:off x="5203893" y="3694747"/>
              <a:ext cx="27720" cy="1224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2292986F-AC88-4ED2-85D1-D83F7C0EF9E3}"/>
                  </a:ext>
                </a:extLst>
              </p:cNvPr>
              <p:cNvPicPr/>
              <p:nvPr/>
            </p:nvPicPr>
            <p:blipFill>
              <a:blip r:embed="rId924"/>
              <a:stretch>
                <a:fillRect/>
              </a:stretch>
            </p:blipFill>
            <p:spPr>
              <a:xfrm>
                <a:off x="5199573" y="3690427"/>
                <a:ext cx="363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5">
            <p14:nvContentPartPr>
              <p14:cNvPr id="660" name="Freihand 659">
                <a:extLst>
                  <a:ext uri="{FF2B5EF4-FFF2-40B4-BE49-F238E27FC236}">
                    <a16:creationId xmlns:a16="http://schemas.microsoft.com/office/drawing/2014/main" id="{D0C56373-05C5-4485-9421-42B882E0D966}"/>
                  </a:ext>
                </a:extLst>
              </p14:cNvPr>
              <p14:cNvContentPartPr/>
              <p14:nvPr/>
            </p14:nvContentPartPr>
            <p14:xfrm>
              <a:off x="7884813" y="1013120"/>
              <a:ext cx="1173240" cy="45000"/>
            </p14:xfrm>
          </p:contentPart>
        </mc:Choice>
        <mc:Fallback>
          <p:pic>
            <p:nvPicPr>
              <p:cNvPr id="660" name="Freihand 659">
                <a:extLst>
                  <a:ext uri="{FF2B5EF4-FFF2-40B4-BE49-F238E27FC236}">
                    <a16:creationId xmlns:a16="http://schemas.microsoft.com/office/drawing/2014/main" id="{D0C56373-05C5-4485-9421-42B882E0D966}"/>
                  </a:ext>
                </a:extLst>
              </p:cNvPr>
              <p:cNvPicPr/>
              <p:nvPr/>
            </p:nvPicPr>
            <p:blipFill>
              <a:blip r:embed="rId926"/>
              <a:stretch>
                <a:fillRect/>
              </a:stretch>
            </p:blipFill>
            <p:spPr>
              <a:xfrm>
                <a:off x="7880493" y="1008800"/>
                <a:ext cx="118188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7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515D1087-0FE2-4B2C-B39B-7B233AB1AB2F}"/>
                  </a:ext>
                </a:extLst>
              </p14:cNvPr>
              <p14:cNvContentPartPr/>
              <p14:nvPr/>
            </p14:nvContentPartPr>
            <p14:xfrm>
              <a:off x="124653" y="2687840"/>
              <a:ext cx="111960" cy="131040"/>
            </p14:xfrm>
          </p:contentPart>
        </mc:Choice>
        <mc:Fallback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515D1087-0FE2-4B2C-B39B-7B233AB1AB2F}"/>
                  </a:ext>
                </a:extLst>
              </p:cNvPr>
              <p:cNvPicPr/>
              <p:nvPr/>
            </p:nvPicPr>
            <p:blipFill>
              <a:blip r:embed="rId928"/>
              <a:stretch>
                <a:fillRect/>
              </a:stretch>
            </p:blipFill>
            <p:spPr>
              <a:xfrm>
                <a:off x="120333" y="2683520"/>
                <a:ext cx="1206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9">
            <p14:nvContentPartPr>
              <p14:cNvPr id="634" name="Freihand 633">
                <a:extLst>
                  <a:ext uri="{FF2B5EF4-FFF2-40B4-BE49-F238E27FC236}">
                    <a16:creationId xmlns:a16="http://schemas.microsoft.com/office/drawing/2014/main" id="{2CCA63DB-6FC5-4BF7-8C41-523C92067F68}"/>
                  </a:ext>
                </a:extLst>
              </p14:cNvPr>
              <p14:cNvContentPartPr/>
              <p14:nvPr/>
            </p14:nvContentPartPr>
            <p14:xfrm>
              <a:off x="157053" y="2634920"/>
              <a:ext cx="149040" cy="343080"/>
            </p14:xfrm>
          </p:contentPart>
        </mc:Choice>
        <mc:Fallback>
          <p:pic>
            <p:nvPicPr>
              <p:cNvPr id="634" name="Freihand 633">
                <a:extLst>
                  <a:ext uri="{FF2B5EF4-FFF2-40B4-BE49-F238E27FC236}">
                    <a16:creationId xmlns:a16="http://schemas.microsoft.com/office/drawing/2014/main" id="{2CCA63DB-6FC5-4BF7-8C41-523C92067F68}"/>
                  </a:ext>
                </a:extLst>
              </p:cNvPr>
              <p:cNvPicPr/>
              <p:nvPr/>
            </p:nvPicPr>
            <p:blipFill>
              <a:blip r:embed="rId930"/>
              <a:stretch>
                <a:fillRect/>
              </a:stretch>
            </p:blipFill>
            <p:spPr>
              <a:xfrm>
                <a:off x="152733" y="2630600"/>
                <a:ext cx="157680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1">
            <p14:nvContentPartPr>
              <p14:cNvPr id="638" name="Freihand 637">
                <a:extLst>
                  <a:ext uri="{FF2B5EF4-FFF2-40B4-BE49-F238E27FC236}">
                    <a16:creationId xmlns:a16="http://schemas.microsoft.com/office/drawing/2014/main" id="{9D5F67C0-D5DA-4555-8CAA-DC973FCDEEB1}"/>
                  </a:ext>
                </a:extLst>
              </p14:cNvPr>
              <p14:cNvContentPartPr/>
              <p14:nvPr/>
            </p14:nvContentPartPr>
            <p14:xfrm>
              <a:off x="454773" y="2734280"/>
              <a:ext cx="143640" cy="68400"/>
            </p14:xfrm>
          </p:contentPart>
        </mc:Choice>
        <mc:Fallback>
          <p:pic>
            <p:nvPicPr>
              <p:cNvPr id="638" name="Freihand 637">
                <a:extLst>
                  <a:ext uri="{FF2B5EF4-FFF2-40B4-BE49-F238E27FC236}">
                    <a16:creationId xmlns:a16="http://schemas.microsoft.com/office/drawing/2014/main" id="{9D5F67C0-D5DA-4555-8CAA-DC973FCDEEB1}"/>
                  </a:ext>
                </a:extLst>
              </p:cNvPr>
              <p:cNvPicPr/>
              <p:nvPr/>
            </p:nvPicPr>
            <p:blipFill>
              <a:blip r:embed="rId932"/>
              <a:stretch>
                <a:fillRect/>
              </a:stretch>
            </p:blipFill>
            <p:spPr>
              <a:xfrm>
                <a:off x="450453" y="2729960"/>
                <a:ext cx="1522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3">
            <p14:nvContentPartPr>
              <p14:cNvPr id="639" name="Freihand 638">
                <a:extLst>
                  <a:ext uri="{FF2B5EF4-FFF2-40B4-BE49-F238E27FC236}">
                    <a16:creationId xmlns:a16="http://schemas.microsoft.com/office/drawing/2014/main" id="{6C8FE904-2E7C-406D-A24D-F3661A8E30D3}"/>
                  </a:ext>
                </a:extLst>
              </p14:cNvPr>
              <p14:cNvContentPartPr/>
              <p14:nvPr/>
            </p14:nvContentPartPr>
            <p14:xfrm>
              <a:off x="650613" y="2737160"/>
              <a:ext cx="97200" cy="25200"/>
            </p14:xfrm>
          </p:contentPart>
        </mc:Choice>
        <mc:Fallback>
          <p:pic>
            <p:nvPicPr>
              <p:cNvPr id="639" name="Freihand 638">
                <a:extLst>
                  <a:ext uri="{FF2B5EF4-FFF2-40B4-BE49-F238E27FC236}">
                    <a16:creationId xmlns:a16="http://schemas.microsoft.com/office/drawing/2014/main" id="{6C8FE904-2E7C-406D-A24D-F3661A8E30D3}"/>
                  </a:ext>
                </a:extLst>
              </p:cNvPr>
              <p:cNvPicPr/>
              <p:nvPr/>
            </p:nvPicPr>
            <p:blipFill>
              <a:blip r:embed="rId934"/>
              <a:stretch>
                <a:fillRect/>
              </a:stretch>
            </p:blipFill>
            <p:spPr>
              <a:xfrm>
                <a:off x="646293" y="2732840"/>
                <a:ext cx="10584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5">
            <p14:nvContentPartPr>
              <p14:cNvPr id="640" name="Freihand 639">
                <a:extLst>
                  <a:ext uri="{FF2B5EF4-FFF2-40B4-BE49-F238E27FC236}">
                    <a16:creationId xmlns:a16="http://schemas.microsoft.com/office/drawing/2014/main" id="{87E1DBE4-22D4-45C8-B1B7-714A3CDB0B7B}"/>
                  </a:ext>
                </a:extLst>
              </p14:cNvPr>
              <p14:cNvContentPartPr/>
              <p14:nvPr/>
            </p14:nvContentPartPr>
            <p14:xfrm>
              <a:off x="637653" y="2791160"/>
              <a:ext cx="129240" cy="9720"/>
            </p14:xfrm>
          </p:contentPart>
        </mc:Choice>
        <mc:Fallback>
          <p:pic>
            <p:nvPicPr>
              <p:cNvPr id="640" name="Freihand 639">
                <a:extLst>
                  <a:ext uri="{FF2B5EF4-FFF2-40B4-BE49-F238E27FC236}">
                    <a16:creationId xmlns:a16="http://schemas.microsoft.com/office/drawing/2014/main" id="{87E1DBE4-22D4-45C8-B1B7-714A3CDB0B7B}"/>
                  </a:ext>
                </a:extLst>
              </p:cNvPr>
              <p:cNvPicPr/>
              <p:nvPr/>
            </p:nvPicPr>
            <p:blipFill>
              <a:blip r:embed="rId936"/>
              <a:stretch>
                <a:fillRect/>
              </a:stretch>
            </p:blipFill>
            <p:spPr>
              <a:xfrm>
                <a:off x="633333" y="2786840"/>
                <a:ext cx="1378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7">
            <p14:nvContentPartPr>
              <p14:cNvPr id="641" name="Freihand 640">
                <a:extLst>
                  <a:ext uri="{FF2B5EF4-FFF2-40B4-BE49-F238E27FC236}">
                    <a16:creationId xmlns:a16="http://schemas.microsoft.com/office/drawing/2014/main" id="{380E43F9-C6A5-44D2-B7AE-31A7E01085EE}"/>
                  </a:ext>
                </a:extLst>
              </p14:cNvPr>
              <p14:cNvContentPartPr/>
              <p14:nvPr/>
            </p14:nvContentPartPr>
            <p14:xfrm>
              <a:off x="842853" y="2668040"/>
              <a:ext cx="93600" cy="154440"/>
            </p14:xfrm>
          </p:contentPart>
        </mc:Choice>
        <mc:Fallback>
          <p:pic>
            <p:nvPicPr>
              <p:cNvPr id="641" name="Freihand 640">
                <a:extLst>
                  <a:ext uri="{FF2B5EF4-FFF2-40B4-BE49-F238E27FC236}">
                    <a16:creationId xmlns:a16="http://schemas.microsoft.com/office/drawing/2014/main" id="{380E43F9-C6A5-44D2-B7AE-31A7E01085EE}"/>
                  </a:ext>
                </a:extLst>
              </p:cNvPr>
              <p:cNvPicPr/>
              <p:nvPr/>
            </p:nvPicPr>
            <p:blipFill>
              <a:blip r:embed="rId938"/>
              <a:stretch>
                <a:fillRect/>
              </a:stretch>
            </p:blipFill>
            <p:spPr>
              <a:xfrm>
                <a:off x="838533" y="2663720"/>
                <a:ext cx="1022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9">
            <p14:nvContentPartPr>
              <p14:cNvPr id="643" name="Freihand 642">
                <a:extLst>
                  <a:ext uri="{FF2B5EF4-FFF2-40B4-BE49-F238E27FC236}">
                    <a16:creationId xmlns:a16="http://schemas.microsoft.com/office/drawing/2014/main" id="{086D8F68-F963-441B-854C-E54489776DA8}"/>
                  </a:ext>
                </a:extLst>
              </p14:cNvPr>
              <p14:cNvContentPartPr/>
              <p14:nvPr/>
            </p14:nvContentPartPr>
            <p14:xfrm>
              <a:off x="1238133" y="2730680"/>
              <a:ext cx="115920" cy="177120"/>
            </p14:xfrm>
          </p:contentPart>
        </mc:Choice>
        <mc:Fallback>
          <p:pic>
            <p:nvPicPr>
              <p:cNvPr id="643" name="Freihand 642">
                <a:extLst>
                  <a:ext uri="{FF2B5EF4-FFF2-40B4-BE49-F238E27FC236}">
                    <a16:creationId xmlns:a16="http://schemas.microsoft.com/office/drawing/2014/main" id="{086D8F68-F963-441B-854C-E54489776DA8}"/>
                  </a:ext>
                </a:extLst>
              </p:cNvPr>
              <p:cNvPicPr/>
              <p:nvPr/>
            </p:nvPicPr>
            <p:blipFill>
              <a:blip r:embed="rId940"/>
              <a:stretch>
                <a:fillRect/>
              </a:stretch>
            </p:blipFill>
            <p:spPr>
              <a:xfrm>
                <a:off x="1233813" y="2726360"/>
                <a:ext cx="12456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1">
            <p14:nvContentPartPr>
              <p14:cNvPr id="644" name="Freihand 643">
                <a:extLst>
                  <a:ext uri="{FF2B5EF4-FFF2-40B4-BE49-F238E27FC236}">
                    <a16:creationId xmlns:a16="http://schemas.microsoft.com/office/drawing/2014/main" id="{EDB2723E-B183-4970-A42B-424181D686F8}"/>
                  </a:ext>
                </a:extLst>
              </p14:cNvPr>
              <p14:cNvContentPartPr/>
              <p14:nvPr/>
            </p14:nvContentPartPr>
            <p14:xfrm>
              <a:off x="1443693" y="2733200"/>
              <a:ext cx="164160" cy="9720"/>
            </p14:xfrm>
          </p:contentPart>
        </mc:Choice>
        <mc:Fallback>
          <p:pic>
            <p:nvPicPr>
              <p:cNvPr id="644" name="Freihand 643">
                <a:extLst>
                  <a:ext uri="{FF2B5EF4-FFF2-40B4-BE49-F238E27FC236}">
                    <a16:creationId xmlns:a16="http://schemas.microsoft.com/office/drawing/2014/main" id="{EDB2723E-B183-4970-A42B-424181D686F8}"/>
                  </a:ext>
                </a:extLst>
              </p:cNvPr>
              <p:cNvPicPr/>
              <p:nvPr/>
            </p:nvPicPr>
            <p:blipFill>
              <a:blip r:embed="rId942"/>
              <a:stretch>
                <a:fillRect/>
              </a:stretch>
            </p:blipFill>
            <p:spPr>
              <a:xfrm>
                <a:off x="1439373" y="2728880"/>
                <a:ext cx="172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3">
            <p14:nvContentPartPr>
              <p14:cNvPr id="645" name="Freihand 644">
                <a:extLst>
                  <a:ext uri="{FF2B5EF4-FFF2-40B4-BE49-F238E27FC236}">
                    <a16:creationId xmlns:a16="http://schemas.microsoft.com/office/drawing/2014/main" id="{8FEB0A10-E18E-4906-873C-1A11DF26B605}"/>
                  </a:ext>
                </a:extLst>
              </p14:cNvPr>
              <p14:cNvContentPartPr/>
              <p14:nvPr/>
            </p14:nvContentPartPr>
            <p14:xfrm>
              <a:off x="1459533" y="2762000"/>
              <a:ext cx="138600" cy="7920"/>
            </p14:xfrm>
          </p:contentPart>
        </mc:Choice>
        <mc:Fallback>
          <p:pic>
            <p:nvPicPr>
              <p:cNvPr id="645" name="Freihand 644">
                <a:extLst>
                  <a:ext uri="{FF2B5EF4-FFF2-40B4-BE49-F238E27FC236}">
                    <a16:creationId xmlns:a16="http://schemas.microsoft.com/office/drawing/2014/main" id="{8FEB0A10-E18E-4906-873C-1A11DF26B605}"/>
                  </a:ext>
                </a:extLst>
              </p:cNvPr>
              <p:cNvPicPr/>
              <p:nvPr/>
            </p:nvPicPr>
            <p:blipFill>
              <a:blip r:embed="rId944"/>
              <a:stretch>
                <a:fillRect/>
              </a:stretch>
            </p:blipFill>
            <p:spPr>
              <a:xfrm>
                <a:off x="1455213" y="2757680"/>
                <a:ext cx="1472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5">
            <p14:nvContentPartPr>
              <p14:cNvPr id="646" name="Freihand 645">
                <a:extLst>
                  <a:ext uri="{FF2B5EF4-FFF2-40B4-BE49-F238E27FC236}">
                    <a16:creationId xmlns:a16="http://schemas.microsoft.com/office/drawing/2014/main" id="{C5F87173-870E-459D-A29B-444CA8F88913}"/>
                  </a:ext>
                </a:extLst>
              </p14:cNvPr>
              <p14:cNvContentPartPr/>
              <p14:nvPr/>
            </p14:nvContentPartPr>
            <p14:xfrm>
              <a:off x="1649613" y="2705120"/>
              <a:ext cx="93960" cy="83160"/>
            </p14:xfrm>
          </p:contentPart>
        </mc:Choice>
        <mc:Fallback>
          <p:pic>
            <p:nvPicPr>
              <p:cNvPr id="646" name="Freihand 645">
                <a:extLst>
                  <a:ext uri="{FF2B5EF4-FFF2-40B4-BE49-F238E27FC236}">
                    <a16:creationId xmlns:a16="http://schemas.microsoft.com/office/drawing/2014/main" id="{C5F87173-870E-459D-A29B-444CA8F88913}"/>
                  </a:ext>
                </a:extLst>
              </p:cNvPr>
              <p:cNvPicPr/>
              <p:nvPr/>
            </p:nvPicPr>
            <p:blipFill>
              <a:blip r:embed="rId946"/>
              <a:stretch>
                <a:fillRect/>
              </a:stretch>
            </p:blipFill>
            <p:spPr>
              <a:xfrm>
                <a:off x="1645293" y="2700800"/>
                <a:ext cx="102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7">
            <p14:nvContentPartPr>
              <p14:cNvPr id="647" name="Freihand 646">
                <a:extLst>
                  <a:ext uri="{FF2B5EF4-FFF2-40B4-BE49-F238E27FC236}">
                    <a16:creationId xmlns:a16="http://schemas.microsoft.com/office/drawing/2014/main" id="{826FFB4D-8BA5-4CE7-B069-2846337EFD58}"/>
                  </a:ext>
                </a:extLst>
              </p14:cNvPr>
              <p14:cNvContentPartPr/>
              <p14:nvPr/>
            </p14:nvContentPartPr>
            <p14:xfrm>
              <a:off x="1758693" y="2762000"/>
              <a:ext cx="26280" cy="91440"/>
            </p14:xfrm>
          </p:contentPart>
        </mc:Choice>
        <mc:Fallback>
          <p:pic>
            <p:nvPicPr>
              <p:cNvPr id="647" name="Freihand 646">
                <a:extLst>
                  <a:ext uri="{FF2B5EF4-FFF2-40B4-BE49-F238E27FC236}">
                    <a16:creationId xmlns:a16="http://schemas.microsoft.com/office/drawing/2014/main" id="{826FFB4D-8BA5-4CE7-B069-2846337EFD58}"/>
                  </a:ext>
                </a:extLst>
              </p:cNvPr>
              <p:cNvPicPr/>
              <p:nvPr/>
            </p:nvPicPr>
            <p:blipFill>
              <a:blip r:embed="rId948"/>
              <a:stretch>
                <a:fillRect/>
              </a:stretch>
            </p:blipFill>
            <p:spPr>
              <a:xfrm>
                <a:off x="1754373" y="2757680"/>
                <a:ext cx="3492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9">
            <p14:nvContentPartPr>
              <p14:cNvPr id="648" name="Freihand 647">
                <a:extLst>
                  <a:ext uri="{FF2B5EF4-FFF2-40B4-BE49-F238E27FC236}">
                    <a16:creationId xmlns:a16="http://schemas.microsoft.com/office/drawing/2014/main" id="{BE75E111-045C-4E30-B47D-12A532CF1B65}"/>
                  </a:ext>
                </a:extLst>
              </p14:cNvPr>
              <p14:cNvContentPartPr/>
              <p14:nvPr/>
            </p14:nvContentPartPr>
            <p14:xfrm>
              <a:off x="1837173" y="2688560"/>
              <a:ext cx="147240" cy="85320"/>
            </p14:xfrm>
          </p:contentPart>
        </mc:Choice>
        <mc:Fallback>
          <p:pic>
            <p:nvPicPr>
              <p:cNvPr id="648" name="Freihand 647">
                <a:extLst>
                  <a:ext uri="{FF2B5EF4-FFF2-40B4-BE49-F238E27FC236}">
                    <a16:creationId xmlns:a16="http://schemas.microsoft.com/office/drawing/2014/main" id="{BE75E111-045C-4E30-B47D-12A532CF1B65}"/>
                  </a:ext>
                </a:extLst>
              </p:cNvPr>
              <p:cNvPicPr/>
              <p:nvPr/>
            </p:nvPicPr>
            <p:blipFill>
              <a:blip r:embed="rId950"/>
              <a:stretch>
                <a:fillRect/>
              </a:stretch>
            </p:blipFill>
            <p:spPr>
              <a:xfrm>
                <a:off x="1832853" y="2684240"/>
                <a:ext cx="15588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1">
            <p14:nvContentPartPr>
              <p14:cNvPr id="656" name="Freihand 655">
                <a:extLst>
                  <a:ext uri="{FF2B5EF4-FFF2-40B4-BE49-F238E27FC236}">
                    <a16:creationId xmlns:a16="http://schemas.microsoft.com/office/drawing/2014/main" id="{991A4E19-D738-40ED-9590-086D27A77F2E}"/>
                  </a:ext>
                </a:extLst>
              </p14:cNvPr>
              <p14:cNvContentPartPr/>
              <p14:nvPr/>
            </p14:nvContentPartPr>
            <p14:xfrm>
              <a:off x="1108173" y="3081680"/>
              <a:ext cx="156240" cy="3240"/>
            </p14:xfrm>
          </p:contentPart>
        </mc:Choice>
        <mc:Fallback>
          <p:pic>
            <p:nvPicPr>
              <p:cNvPr id="656" name="Freihand 655">
                <a:extLst>
                  <a:ext uri="{FF2B5EF4-FFF2-40B4-BE49-F238E27FC236}">
                    <a16:creationId xmlns:a16="http://schemas.microsoft.com/office/drawing/2014/main" id="{991A4E19-D738-40ED-9590-086D27A77F2E}"/>
                  </a:ext>
                </a:extLst>
              </p:cNvPr>
              <p:cNvPicPr/>
              <p:nvPr/>
            </p:nvPicPr>
            <p:blipFill>
              <a:blip r:embed="rId952"/>
              <a:stretch>
                <a:fillRect/>
              </a:stretch>
            </p:blipFill>
            <p:spPr>
              <a:xfrm>
                <a:off x="1103853" y="3077360"/>
                <a:ext cx="164880" cy="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3">
            <p14:nvContentPartPr>
              <p14:cNvPr id="657" name="Freihand 656">
                <a:extLst>
                  <a:ext uri="{FF2B5EF4-FFF2-40B4-BE49-F238E27FC236}">
                    <a16:creationId xmlns:a16="http://schemas.microsoft.com/office/drawing/2014/main" id="{F650E65D-4251-4416-8CF2-14BCCF18368C}"/>
                  </a:ext>
                </a:extLst>
              </p14:cNvPr>
              <p14:cNvContentPartPr/>
              <p14:nvPr/>
            </p14:nvContentPartPr>
            <p14:xfrm>
              <a:off x="1121493" y="3116960"/>
              <a:ext cx="189360" cy="20520"/>
            </p14:xfrm>
          </p:contentPart>
        </mc:Choice>
        <mc:Fallback>
          <p:pic>
            <p:nvPicPr>
              <p:cNvPr id="657" name="Freihand 656">
                <a:extLst>
                  <a:ext uri="{FF2B5EF4-FFF2-40B4-BE49-F238E27FC236}">
                    <a16:creationId xmlns:a16="http://schemas.microsoft.com/office/drawing/2014/main" id="{F650E65D-4251-4416-8CF2-14BCCF18368C}"/>
                  </a:ext>
                </a:extLst>
              </p:cNvPr>
              <p:cNvPicPr/>
              <p:nvPr/>
            </p:nvPicPr>
            <p:blipFill>
              <a:blip r:embed="rId954"/>
              <a:stretch>
                <a:fillRect/>
              </a:stretch>
            </p:blipFill>
            <p:spPr>
              <a:xfrm>
                <a:off x="1117173" y="3112640"/>
                <a:ext cx="1980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5">
            <p14:nvContentPartPr>
              <p14:cNvPr id="662" name="Freihand 661">
                <a:extLst>
                  <a:ext uri="{FF2B5EF4-FFF2-40B4-BE49-F238E27FC236}">
                    <a16:creationId xmlns:a16="http://schemas.microsoft.com/office/drawing/2014/main" id="{021A85D5-C3DB-43F3-81C3-207475A1F660}"/>
                  </a:ext>
                </a:extLst>
              </p14:cNvPr>
              <p14:cNvContentPartPr/>
              <p14:nvPr/>
            </p14:nvContentPartPr>
            <p14:xfrm>
              <a:off x="1406613" y="3018320"/>
              <a:ext cx="133560" cy="114840"/>
            </p14:xfrm>
          </p:contentPart>
        </mc:Choice>
        <mc:Fallback>
          <p:pic>
            <p:nvPicPr>
              <p:cNvPr id="662" name="Freihand 661">
                <a:extLst>
                  <a:ext uri="{FF2B5EF4-FFF2-40B4-BE49-F238E27FC236}">
                    <a16:creationId xmlns:a16="http://schemas.microsoft.com/office/drawing/2014/main" id="{021A85D5-C3DB-43F3-81C3-207475A1F660}"/>
                  </a:ext>
                </a:extLst>
              </p:cNvPr>
              <p:cNvPicPr/>
              <p:nvPr/>
            </p:nvPicPr>
            <p:blipFill>
              <a:blip r:embed="rId956"/>
              <a:stretch>
                <a:fillRect/>
              </a:stretch>
            </p:blipFill>
            <p:spPr>
              <a:xfrm>
                <a:off x="1402293" y="3014000"/>
                <a:ext cx="14220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7">
            <p14:nvContentPartPr>
              <p14:cNvPr id="663" name="Freihand 662">
                <a:extLst>
                  <a:ext uri="{FF2B5EF4-FFF2-40B4-BE49-F238E27FC236}">
                    <a16:creationId xmlns:a16="http://schemas.microsoft.com/office/drawing/2014/main" id="{B29D86CD-6D03-4175-9AE9-F349CB82C099}"/>
                  </a:ext>
                </a:extLst>
              </p14:cNvPr>
              <p14:cNvContentPartPr/>
              <p14:nvPr/>
            </p14:nvContentPartPr>
            <p14:xfrm>
              <a:off x="1582653" y="3097880"/>
              <a:ext cx="28440" cy="128520"/>
            </p14:xfrm>
          </p:contentPart>
        </mc:Choice>
        <mc:Fallback>
          <p:pic>
            <p:nvPicPr>
              <p:cNvPr id="663" name="Freihand 662">
                <a:extLst>
                  <a:ext uri="{FF2B5EF4-FFF2-40B4-BE49-F238E27FC236}">
                    <a16:creationId xmlns:a16="http://schemas.microsoft.com/office/drawing/2014/main" id="{B29D86CD-6D03-4175-9AE9-F349CB82C099}"/>
                  </a:ext>
                </a:extLst>
              </p:cNvPr>
              <p:cNvPicPr/>
              <p:nvPr/>
            </p:nvPicPr>
            <p:blipFill>
              <a:blip r:embed="rId958"/>
              <a:stretch>
                <a:fillRect/>
              </a:stretch>
            </p:blipFill>
            <p:spPr>
              <a:xfrm>
                <a:off x="1578333" y="3093560"/>
                <a:ext cx="3708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9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8A1E42F4-FDBA-484D-8CDA-C558525B415B}"/>
                  </a:ext>
                </a:extLst>
              </p14:cNvPr>
              <p14:cNvContentPartPr/>
              <p14:nvPr/>
            </p14:nvContentPartPr>
            <p14:xfrm>
              <a:off x="1686333" y="2967560"/>
              <a:ext cx="162000" cy="162720"/>
            </p14:xfrm>
          </p:contentPart>
        </mc:Choice>
        <mc:Fallback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8A1E42F4-FDBA-484D-8CDA-C558525B415B}"/>
                  </a:ext>
                </a:extLst>
              </p:cNvPr>
              <p:cNvPicPr/>
              <p:nvPr/>
            </p:nvPicPr>
            <p:blipFill>
              <a:blip r:embed="rId960"/>
              <a:stretch>
                <a:fillRect/>
              </a:stretch>
            </p:blipFill>
            <p:spPr>
              <a:xfrm>
                <a:off x="1682013" y="2963240"/>
                <a:ext cx="170640" cy="171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75" name="Gruppieren 674">
            <a:extLst>
              <a:ext uri="{FF2B5EF4-FFF2-40B4-BE49-F238E27FC236}">
                <a16:creationId xmlns:a16="http://schemas.microsoft.com/office/drawing/2014/main" id="{729DC514-D2BE-4EC5-A7A2-CB22A4CDE4C9}"/>
              </a:ext>
            </a:extLst>
          </p:cNvPr>
          <p:cNvGrpSpPr/>
          <p:nvPr/>
        </p:nvGrpSpPr>
        <p:grpSpPr>
          <a:xfrm>
            <a:off x="1124733" y="3258440"/>
            <a:ext cx="783720" cy="198000"/>
            <a:chOff x="1124733" y="3258440"/>
            <a:chExt cx="78372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A198DD66-2EBD-45D4-9D9D-A073FDC9D436}"/>
                    </a:ext>
                  </a:extLst>
                </p14:cNvPr>
                <p14:cNvContentPartPr/>
                <p14:nvPr/>
              </p14:nvContentPartPr>
              <p14:xfrm>
                <a:off x="1124733" y="3357440"/>
                <a:ext cx="177480" cy="612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A198DD66-2EBD-45D4-9D9D-A073FDC9D436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1120413" y="3353120"/>
                  <a:ext cx="1861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9462D443-BD39-4E8C-B6BC-26192378FA14}"/>
                    </a:ext>
                  </a:extLst>
                </p14:cNvPr>
                <p14:cNvContentPartPr/>
                <p14:nvPr/>
              </p14:nvContentPartPr>
              <p14:xfrm>
                <a:off x="1134093" y="3392720"/>
                <a:ext cx="167760" cy="756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9462D443-BD39-4E8C-B6BC-26192378FA14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1129773" y="3388400"/>
                  <a:ext cx="1764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4966598B-5AED-4995-9900-8F919CA3D370}"/>
                    </a:ext>
                  </a:extLst>
                </p14:cNvPr>
                <p14:cNvContentPartPr/>
                <p14:nvPr/>
              </p14:nvContentPartPr>
              <p14:xfrm>
                <a:off x="1398693" y="3269960"/>
                <a:ext cx="69840" cy="9648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4966598B-5AED-4995-9900-8F919CA3D370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1394373" y="3265640"/>
                  <a:ext cx="78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9FF1A263-C380-4D75-AEFC-89330034DAC6}"/>
                    </a:ext>
                  </a:extLst>
                </p14:cNvPr>
                <p14:cNvContentPartPr/>
                <p14:nvPr/>
              </p14:nvContentPartPr>
              <p14:xfrm>
                <a:off x="1458453" y="3324680"/>
                <a:ext cx="98640" cy="83520"/>
              </p14:xfrm>
            </p:contentPart>
          </mc:Choice>
          <mc:Fallback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9FF1A263-C380-4D75-AEFC-89330034DAC6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1454133" y="3320360"/>
                  <a:ext cx="107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900CBEEF-7A38-4C18-A38D-A756060D7C57}"/>
                    </a:ext>
                  </a:extLst>
                </p14:cNvPr>
                <p14:cNvContentPartPr/>
                <p14:nvPr/>
              </p14:nvContentPartPr>
              <p14:xfrm>
                <a:off x="1606413" y="3296960"/>
                <a:ext cx="80640" cy="9540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900CBEEF-7A38-4C18-A38D-A756060D7C5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1602093" y="3292640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3DDFF091-EE03-4B0F-8CA8-F80C66BFB862}"/>
                    </a:ext>
                  </a:extLst>
                </p14:cNvPr>
                <p14:cNvContentPartPr/>
                <p14:nvPr/>
              </p14:nvContentPartPr>
              <p14:xfrm>
                <a:off x="1705053" y="3342320"/>
                <a:ext cx="30600" cy="1141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3DDFF091-EE03-4B0F-8CA8-F80C66BFB86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1700733" y="3338000"/>
                  <a:ext cx="39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8A9ACEE4-7214-4425-A3BB-9EA61547E0BB}"/>
                    </a:ext>
                  </a:extLst>
                </p14:cNvPr>
                <p14:cNvContentPartPr/>
                <p14:nvPr/>
              </p14:nvContentPartPr>
              <p14:xfrm>
                <a:off x="1754733" y="3258440"/>
                <a:ext cx="153720" cy="11628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8A9ACEE4-7214-4425-A3BB-9EA61547E0BB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1750413" y="3254120"/>
                  <a:ext cx="162360" cy="12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75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D854922C-A320-43DA-AF54-8318B862E9D3}"/>
                  </a:ext>
                </a:extLst>
              </p14:cNvPr>
              <p14:cNvContentPartPr/>
              <p14:nvPr/>
            </p14:nvContentPartPr>
            <p14:xfrm>
              <a:off x="10243893" y="601640"/>
              <a:ext cx="1467000" cy="414000"/>
            </p14:xfrm>
          </p:contentPart>
        </mc:Choice>
        <mc:Fallback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D854922C-A320-43DA-AF54-8318B862E9D3}"/>
                  </a:ext>
                </a:extLst>
              </p:cNvPr>
              <p:cNvPicPr/>
              <p:nvPr/>
            </p:nvPicPr>
            <p:blipFill>
              <a:blip r:embed="rId976"/>
              <a:stretch>
                <a:fillRect/>
              </a:stretch>
            </p:blipFill>
            <p:spPr>
              <a:xfrm>
                <a:off x="10239573" y="597320"/>
                <a:ext cx="1475640" cy="42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7">
            <p14:nvContentPartPr>
              <p14:cNvPr id="696" name="Freihand 695">
                <a:extLst>
                  <a:ext uri="{FF2B5EF4-FFF2-40B4-BE49-F238E27FC236}">
                    <a16:creationId xmlns:a16="http://schemas.microsoft.com/office/drawing/2014/main" id="{E1C453C8-F2AA-4DC1-BED2-9D5EAFFCFE0B}"/>
                  </a:ext>
                </a:extLst>
              </p14:cNvPr>
              <p14:cNvContentPartPr/>
              <p14:nvPr/>
            </p14:nvContentPartPr>
            <p14:xfrm>
              <a:off x="4370493" y="2915360"/>
              <a:ext cx="28800" cy="6120"/>
            </p14:xfrm>
          </p:contentPart>
        </mc:Choice>
        <mc:Fallback>
          <p:pic>
            <p:nvPicPr>
              <p:cNvPr id="696" name="Freihand 695">
                <a:extLst>
                  <a:ext uri="{FF2B5EF4-FFF2-40B4-BE49-F238E27FC236}">
                    <a16:creationId xmlns:a16="http://schemas.microsoft.com/office/drawing/2014/main" id="{E1C453C8-F2AA-4DC1-BED2-9D5EAFFCFE0B}"/>
                  </a:ext>
                </a:extLst>
              </p:cNvPr>
              <p:cNvPicPr/>
              <p:nvPr/>
            </p:nvPicPr>
            <p:blipFill>
              <a:blip r:embed="rId978"/>
              <a:stretch>
                <a:fillRect/>
              </a:stretch>
            </p:blipFill>
            <p:spPr>
              <a:xfrm>
                <a:off x="4366173" y="2911040"/>
                <a:ext cx="3744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9">
            <p14:nvContentPartPr>
              <p14:cNvPr id="697" name="Freihand 696">
                <a:extLst>
                  <a:ext uri="{FF2B5EF4-FFF2-40B4-BE49-F238E27FC236}">
                    <a16:creationId xmlns:a16="http://schemas.microsoft.com/office/drawing/2014/main" id="{C9A2AF47-D8CA-49B9-90BF-9F9C366C4E3E}"/>
                  </a:ext>
                </a:extLst>
              </p14:cNvPr>
              <p14:cNvContentPartPr/>
              <p14:nvPr/>
            </p14:nvContentPartPr>
            <p14:xfrm>
              <a:off x="4460853" y="2837600"/>
              <a:ext cx="89640" cy="98280"/>
            </p14:xfrm>
          </p:contentPart>
        </mc:Choice>
        <mc:Fallback>
          <p:pic>
            <p:nvPicPr>
              <p:cNvPr id="697" name="Freihand 696">
                <a:extLst>
                  <a:ext uri="{FF2B5EF4-FFF2-40B4-BE49-F238E27FC236}">
                    <a16:creationId xmlns:a16="http://schemas.microsoft.com/office/drawing/2014/main" id="{C9A2AF47-D8CA-49B9-90BF-9F9C366C4E3E}"/>
                  </a:ext>
                </a:extLst>
              </p:cNvPr>
              <p:cNvPicPr/>
              <p:nvPr/>
            </p:nvPicPr>
            <p:blipFill>
              <a:blip r:embed="rId980"/>
              <a:stretch>
                <a:fillRect/>
              </a:stretch>
            </p:blipFill>
            <p:spPr>
              <a:xfrm>
                <a:off x="4456533" y="2833280"/>
                <a:ext cx="9828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1">
            <p14:nvContentPartPr>
              <p14:cNvPr id="698" name="Freihand 697">
                <a:extLst>
                  <a:ext uri="{FF2B5EF4-FFF2-40B4-BE49-F238E27FC236}">
                    <a16:creationId xmlns:a16="http://schemas.microsoft.com/office/drawing/2014/main" id="{FA7EB200-1051-4E4A-855A-ED207215609A}"/>
                  </a:ext>
                </a:extLst>
              </p14:cNvPr>
              <p14:cNvContentPartPr/>
              <p14:nvPr/>
            </p14:nvContentPartPr>
            <p14:xfrm>
              <a:off x="4565613" y="2927960"/>
              <a:ext cx="19800" cy="74880"/>
            </p14:xfrm>
          </p:contentPart>
        </mc:Choice>
        <mc:Fallback>
          <p:pic>
            <p:nvPicPr>
              <p:cNvPr id="698" name="Freihand 697">
                <a:extLst>
                  <a:ext uri="{FF2B5EF4-FFF2-40B4-BE49-F238E27FC236}">
                    <a16:creationId xmlns:a16="http://schemas.microsoft.com/office/drawing/2014/main" id="{FA7EB200-1051-4E4A-855A-ED207215609A}"/>
                  </a:ext>
                </a:extLst>
              </p:cNvPr>
              <p:cNvPicPr/>
              <p:nvPr/>
            </p:nvPicPr>
            <p:blipFill>
              <a:blip r:embed="rId982"/>
              <a:stretch>
                <a:fillRect/>
              </a:stretch>
            </p:blipFill>
            <p:spPr>
              <a:xfrm>
                <a:off x="4561293" y="2923640"/>
                <a:ext cx="28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3">
            <p14:nvContentPartPr>
              <p14:cNvPr id="699" name="Freihand 698">
                <a:extLst>
                  <a:ext uri="{FF2B5EF4-FFF2-40B4-BE49-F238E27FC236}">
                    <a16:creationId xmlns:a16="http://schemas.microsoft.com/office/drawing/2014/main" id="{C012716D-E651-4B07-B811-7727506C696F}"/>
                  </a:ext>
                </a:extLst>
              </p14:cNvPr>
              <p14:cNvContentPartPr/>
              <p14:nvPr/>
            </p14:nvContentPartPr>
            <p14:xfrm>
              <a:off x="4626453" y="2830040"/>
              <a:ext cx="111960" cy="101520"/>
            </p14:xfrm>
          </p:contentPart>
        </mc:Choice>
        <mc:Fallback>
          <p:pic>
            <p:nvPicPr>
              <p:cNvPr id="699" name="Freihand 698">
                <a:extLst>
                  <a:ext uri="{FF2B5EF4-FFF2-40B4-BE49-F238E27FC236}">
                    <a16:creationId xmlns:a16="http://schemas.microsoft.com/office/drawing/2014/main" id="{C012716D-E651-4B07-B811-7727506C696F}"/>
                  </a:ext>
                </a:extLst>
              </p:cNvPr>
              <p:cNvPicPr/>
              <p:nvPr/>
            </p:nvPicPr>
            <p:blipFill>
              <a:blip r:embed="rId984"/>
              <a:stretch>
                <a:fillRect/>
              </a:stretch>
            </p:blipFill>
            <p:spPr>
              <a:xfrm>
                <a:off x="4622133" y="2825720"/>
                <a:ext cx="120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5">
            <p14:nvContentPartPr>
              <p14:cNvPr id="700" name="Freihand 699">
                <a:extLst>
                  <a:ext uri="{FF2B5EF4-FFF2-40B4-BE49-F238E27FC236}">
                    <a16:creationId xmlns:a16="http://schemas.microsoft.com/office/drawing/2014/main" id="{D39CB88B-6509-4247-977B-F39A8A28B226}"/>
                  </a:ext>
                </a:extLst>
              </p14:cNvPr>
              <p14:cNvContentPartPr/>
              <p14:nvPr/>
            </p14:nvContentPartPr>
            <p14:xfrm>
              <a:off x="4839213" y="2875400"/>
              <a:ext cx="360" cy="360"/>
            </p14:xfrm>
          </p:contentPart>
        </mc:Choice>
        <mc:Fallback>
          <p:pic>
            <p:nvPicPr>
              <p:cNvPr id="700" name="Freihand 699">
                <a:extLst>
                  <a:ext uri="{FF2B5EF4-FFF2-40B4-BE49-F238E27FC236}">
                    <a16:creationId xmlns:a16="http://schemas.microsoft.com/office/drawing/2014/main" id="{D39CB88B-6509-4247-977B-F39A8A28B22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834893" y="2871080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6">
            <p14:nvContentPartPr>
              <p14:cNvPr id="701" name="Freihand 700">
                <a:extLst>
                  <a:ext uri="{FF2B5EF4-FFF2-40B4-BE49-F238E27FC236}">
                    <a16:creationId xmlns:a16="http://schemas.microsoft.com/office/drawing/2014/main" id="{F04A9529-D86D-4DE5-8FE7-06F546DB03AC}"/>
                  </a:ext>
                </a:extLst>
              </p14:cNvPr>
              <p14:cNvContentPartPr/>
              <p14:nvPr/>
            </p14:nvContentPartPr>
            <p14:xfrm>
              <a:off x="4795293" y="2790800"/>
              <a:ext cx="101880" cy="126000"/>
            </p14:xfrm>
          </p:contentPart>
        </mc:Choice>
        <mc:Fallback>
          <p:pic>
            <p:nvPicPr>
              <p:cNvPr id="701" name="Freihand 700">
                <a:extLst>
                  <a:ext uri="{FF2B5EF4-FFF2-40B4-BE49-F238E27FC236}">
                    <a16:creationId xmlns:a16="http://schemas.microsoft.com/office/drawing/2014/main" id="{F04A9529-D86D-4DE5-8FE7-06F546DB03AC}"/>
                  </a:ext>
                </a:extLst>
              </p:cNvPr>
              <p:cNvPicPr/>
              <p:nvPr/>
            </p:nvPicPr>
            <p:blipFill>
              <a:blip r:embed="rId987"/>
              <a:stretch>
                <a:fillRect/>
              </a:stretch>
            </p:blipFill>
            <p:spPr>
              <a:xfrm>
                <a:off x="4790973" y="2786480"/>
                <a:ext cx="11052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8">
            <p14:nvContentPartPr>
              <p14:cNvPr id="702" name="Freihand 701">
                <a:extLst>
                  <a:ext uri="{FF2B5EF4-FFF2-40B4-BE49-F238E27FC236}">
                    <a16:creationId xmlns:a16="http://schemas.microsoft.com/office/drawing/2014/main" id="{15BCB8C2-C6E4-4B3E-9A3F-4778B88DF3AF}"/>
                  </a:ext>
                </a:extLst>
              </p14:cNvPr>
              <p14:cNvContentPartPr/>
              <p14:nvPr/>
            </p14:nvContentPartPr>
            <p14:xfrm>
              <a:off x="4896453" y="2793680"/>
              <a:ext cx="236520" cy="91800"/>
            </p14:xfrm>
          </p:contentPart>
        </mc:Choice>
        <mc:Fallback>
          <p:pic>
            <p:nvPicPr>
              <p:cNvPr id="702" name="Freihand 701">
                <a:extLst>
                  <a:ext uri="{FF2B5EF4-FFF2-40B4-BE49-F238E27FC236}">
                    <a16:creationId xmlns:a16="http://schemas.microsoft.com/office/drawing/2014/main" id="{15BCB8C2-C6E4-4B3E-9A3F-4778B88DF3AF}"/>
                  </a:ext>
                </a:extLst>
              </p:cNvPr>
              <p:cNvPicPr/>
              <p:nvPr/>
            </p:nvPicPr>
            <p:blipFill>
              <a:blip r:embed="rId989"/>
              <a:stretch>
                <a:fillRect/>
              </a:stretch>
            </p:blipFill>
            <p:spPr>
              <a:xfrm>
                <a:off x="4892133" y="2789360"/>
                <a:ext cx="245160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0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3EE52D0C-7AA7-4248-82BA-892D36865317}"/>
                  </a:ext>
                </a:extLst>
              </p14:cNvPr>
              <p14:cNvContentPartPr/>
              <p14:nvPr/>
            </p14:nvContentPartPr>
            <p14:xfrm>
              <a:off x="5128293" y="2778920"/>
              <a:ext cx="105480" cy="8892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3EE52D0C-7AA7-4248-82BA-892D36865317}"/>
                  </a:ext>
                </a:extLst>
              </p:cNvPr>
              <p:cNvPicPr/>
              <p:nvPr/>
            </p:nvPicPr>
            <p:blipFill>
              <a:blip r:embed="rId991"/>
              <a:stretch>
                <a:fillRect/>
              </a:stretch>
            </p:blipFill>
            <p:spPr>
              <a:xfrm>
                <a:off x="5123973" y="2774600"/>
                <a:ext cx="11412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2">
            <p14:nvContentPartPr>
              <p14:cNvPr id="704" name="Freihand 703">
                <a:extLst>
                  <a:ext uri="{FF2B5EF4-FFF2-40B4-BE49-F238E27FC236}">
                    <a16:creationId xmlns:a16="http://schemas.microsoft.com/office/drawing/2014/main" id="{70966EC1-965D-499A-A2C2-E1E6441B436D}"/>
                  </a:ext>
                </a:extLst>
              </p14:cNvPr>
              <p14:cNvContentPartPr/>
              <p14:nvPr/>
            </p14:nvContentPartPr>
            <p14:xfrm>
              <a:off x="5233773" y="2840120"/>
              <a:ext cx="15480" cy="105480"/>
            </p14:xfrm>
          </p:contentPart>
        </mc:Choice>
        <mc:Fallback>
          <p:pic>
            <p:nvPicPr>
              <p:cNvPr id="704" name="Freihand 703">
                <a:extLst>
                  <a:ext uri="{FF2B5EF4-FFF2-40B4-BE49-F238E27FC236}">
                    <a16:creationId xmlns:a16="http://schemas.microsoft.com/office/drawing/2014/main" id="{70966EC1-965D-499A-A2C2-E1E6441B436D}"/>
                  </a:ext>
                </a:extLst>
              </p:cNvPr>
              <p:cNvPicPr/>
              <p:nvPr/>
            </p:nvPicPr>
            <p:blipFill>
              <a:blip r:embed="rId993"/>
              <a:stretch>
                <a:fillRect/>
              </a:stretch>
            </p:blipFill>
            <p:spPr>
              <a:xfrm>
                <a:off x="5229453" y="2835800"/>
                <a:ext cx="2412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4">
            <p14:nvContentPartPr>
              <p14:cNvPr id="705" name="Freihand 704">
                <a:extLst>
                  <a:ext uri="{FF2B5EF4-FFF2-40B4-BE49-F238E27FC236}">
                    <a16:creationId xmlns:a16="http://schemas.microsoft.com/office/drawing/2014/main" id="{8E50073A-8224-42C3-8BF4-68CA50A43D6B}"/>
                  </a:ext>
                </a:extLst>
              </p14:cNvPr>
              <p14:cNvContentPartPr/>
              <p14:nvPr/>
            </p14:nvContentPartPr>
            <p14:xfrm>
              <a:off x="5287413" y="2729240"/>
              <a:ext cx="141840" cy="239400"/>
            </p14:xfrm>
          </p:contentPart>
        </mc:Choice>
        <mc:Fallback>
          <p:pic>
            <p:nvPicPr>
              <p:cNvPr id="705" name="Freihand 704">
                <a:extLst>
                  <a:ext uri="{FF2B5EF4-FFF2-40B4-BE49-F238E27FC236}">
                    <a16:creationId xmlns:a16="http://schemas.microsoft.com/office/drawing/2014/main" id="{8E50073A-8224-42C3-8BF4-68CA50A43D6B}"/>
                  </a:ext>
                </a:extLst>
              </p:cNvPr>
              <p:cNvPicPr/>
              <p:nvPr/>
            </p:nvPicPr>
            <p:blipFill>
              <a:blip r:embed="rId995"/>
              <a:stretch>
                <a:fillRect/>
              </a:stretch>
            </p:blipFill>
            <p:spPr>
              <a:xfrm>
                <a:off x="5283093" y="2724920"/>
                <a:ext cx="150480" cy="24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24" name="Gruppieren 723">
            <a:extLst>
              <a:ext uri="{FF2B5EF4-FFF2-40B4-BE49-F238E27FC236}">
                <a16:creationId xmlns:a16="http://schemas.microsoft.com/office/drawing/2014/main" id="{003B31C4-D771-41E9-B635-1B802993702D}"/>
              </a:ext>
            </a:extLst>
          </p:cNvPr>
          <p:cNvGrpSpPr/>
          <p:nvPr/>
        </p:nvGrpSpPr>
        <p:grpSpPr>
          <a:xfrm>
            <a:off x="2283573" y="2809160"/>
            <a:ext cx="1993320" cy="644400"/>
            <a:chOff x="2283573" y="2809160"/>
            <a:chExt cx="1993320" cy="64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6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E516F3B1-0DAA-468F-96D4-35FC27EDCA17}"/>
                    </a:ext>
                  </a:extLst>
                </p14:cNvPr>
                <p14:cNvContentPartPr/>
                <p14:nvPr/>
              </p14:nvContentPartPr>
              <p14:xfrm>
                <a:off x="2345133" y="2920760"/>
                <a:ext cx="148320" cy="16596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E516F3B1-0DAA-468F-96D4-35FC27EDCA17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2340813" y="2916440"/>
                  <a:ext cx="1569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8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5A5F4169-D7B5-4467-90D7-F311B6E0599A}"/>
                    </a:ext>
                  </a:extLst>
                </p14:cNvPr>
                <p14:cNvContentPartPr/>
                <p14:nvPr/>
              </p14:nvContentPartPr>
              <p14:xfrm>
                <a:off x="2488413" y="2975480"/>
                <a:ext cx="229680" cy="11628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5A5F4169-D7B5-4467-90D7-F311B6E0599A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2484093" y="2971160"/>
                  <a:ext cx="23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0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08BAA4E8-69F9-48B7-8CC0-AA4932FAEA1F}"/>
                    </a:ext>
                  </a:extLst>
                </p14:cNvPr>
                <p14:cNvContentPartPr/>
                <p14:nvPr/>
              </p14:nvContentPartPr>
              <p14:xfrm>
                <a:off x="2753733" y="2903120"/>
                <a:ext cx="103680" cy="221400"/>
              </p14:xfrm>
            </p:contentPart>
          </mc:Choice>
          <mc:Fallback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08BAA4E8-69F9-48B7-8CC0-AA4932FAEA1F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2749413" y="2898800"/>
                  <a:ext cx="112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2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329D7650-E47D-4EF1-845C-491BD2660F95}"/>
                    </a:ext>
                  </a:extLst>
                </p14:cNvPr>
                <p14:cNvContentPartPr/>
                <p14:nvPr/>
              </p14:nvContentPartPr>
              <p14:xfrm>
                <a:off x="2873253" y="2922200"/>
                <a:ext cx="165960" cy="16776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329D7650-E47D-4EF1-845C-491BD2660F95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2868933" y="2917880"/>
                  <a:ext cx="1746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4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782AA72D-C5E5-49B8-AEFF-94D668060A5C}"/>
                    </a:ext>
                  </a:extLst>
                </p14:cNvPr>
                <p14:cNvContentPartPr/>
                <p14:nvPr/>
              </p14:nvContentPartPr>
              <p14:xfrm>
                <a:off x="2898093" y="2953520"/>
                <a:ext cx="137520" cy="11052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782AA72D-C5E5-49B8-AEFF-94D668060A5C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2893773" y="2949200"/>
                  <a:ext cx="146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6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AD60DAB8-C38C-4973-9390-011BC43A6AA0}"/>
                    </a:ext>
                  </a:extLst>
                </p14:cNvPr>
                <p14:cNvContentPartPr/>
                <p14:nvPr/>
              </p14:nvContentPartPr>
              <p14:xfrm>
                <a:off x="3053613" y="2891600"/>
                <a:ext cx="372960" cy="234360"/>
              </p14:xfrm>
            </p:contentPart>
          </mc:Choice>
          <mc:Fallback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AD60DAB8-C38C-4973-9390-011BC43A6AA0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049293" y="2887280"/>
                  <a:ext cx="3816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4E70AF57-1F2D-4751-A0D9-3A77F3630F61}"/>
                    </a:ext>
                  </a:extLst>
                </p14:cNvPr>
                <p14:cNvContentPartPr/>
                <p14:nvPr/>
              </p14:nvContentPartPr>
              <p14:xfrm>
                <a:off x="3277173" y="3030920"/>
                <a:ext cx="156240" cy="8640"/>
              </p14:xfrm>
            </p:contentPart>
          </mc:Choice>
          <mc:Fallback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4E70AF57-1F2D-4751-A0D9-3A77F3630F6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3272853" y="3026600"/>
                  <a:ext cx="1648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45A1DFC4-8B5E-4F89-BBAA-478494E79E96}"/>
                    </a:ext>
                  </a:extLst>
                </p14:cNvPr>
                <p14:cNvContentPartPr/>
                <p14:nvPr/>
              </p14:nvContentPartPr>
              <p14:xfrm>
                <a:off x="3561573" y="2883320"/>
                <a:ext cx="79920" cy="136080"/>
              </p14:xfrm>
            </p:contentPart>
          </mc:Choice>
          <mc:Fallback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45A1DFC4-8B5E-4F89-BBAA-478494E79E96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3557253" y="2879000"/>
                  <a:ext cx="88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3C0B8F26-659A-4617-8A77-481DE684D7DA}"/>
                    </a:ext>
                  </a:extLst>
                </p14:cNvPr>
                <p14:cNvContentPartPr/>
                <p14:nvPr/>
              </p14:nvContentPartPr>
              <p14:xfrm>
                <a:off x="3435213" y="2879000"/>
                <a:ext cx="89640" cy="142920"/>
              </p14:xfrm>
            </p:contentPart>
          </mc:Choice>
          <mc:Fallback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3C0B8F26-659A-4617-8A77-481DE684D7D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3430893" y="2874680"/>
                  <a:ext cx="98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DD01323C-551D-4B85-BE18-95847ECC2D2F}"/>
                    </a:ext>
                  </a:extLst>
                </p14:cNvPr>
                <p14:cNvContentPartPr/>
                <p14:nvPr/>
              </p14:nvContentPartPr>
              <p14:xfrm>
                <a:off x="3513333" y="3003200"/>
                <a:ext cx="30960" cy="10908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DD01323C-551D-4B85-BE18-95847ECC2D2F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3509013" y="2998880"/>
                  <a:ext cx="39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E28D2F90-7F67-4AA2-A656-AE7545C82A3F}"/>
                    </a:ext>
                  </a:extLst>
                </p14:cNvPr>
                <p14:cNvContentPartPr/>
                <p14:nvPr/>
              </p14:nvContentPartPr>
              <p14:xfrm>
                <a:off x="3683613" y="2870720"/>
                <a:ext cx="111960" cy="1810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E28D2F90-7F67-4AA2-A656-AE7545C82A3F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3679293" y="2866400"/>
                  <a:ext cx="1206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DF6DAE75-F448-478E-8317-D7B1D928704F}"/>
                    </a:ext>
                  </a:extLst>
                </p14:cNvPr>
                <p14:cNvContentPartPr/>
                <p14:nvPr/>
              </p14:nvContentPartPr>
              <p14:xfrm>
                <a:off x="3858573" y="2926160"/>
                <a:ext cx="163440" cy="9720"/>
              </p14:xfrm>
            </p:contentPart>
          </mc:Choice>
          <mc:Fallback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DF6DAE75-F448-478E-8317-D7B1D928704F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3854253" y="2921840"/>
                  <a:ext cx="172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D846DFD6-BAD7-4382-B16E-30467F212294}"/>
                    </a:ext>
                  </a:extLst>
                </p14:cNvPr>
                <p14:cNvContentPartPr/>
                <p14:nvPr/>
              </p14:nvContentPartPr>
              <p14:xfrm>
                <a:off x="3911853" y="2947760"/>
                <a:ext cx="130680" cy="1368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D846DFD6-BAD7-4382-B16E-30467F21229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3907533" y="2943440"/>
                  <a:ext cx="13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775189BC-FED9-4470-956D-98C8C22A3FCA}"/>
                    </a:ext>
                  </a:extLst>
                </p14:cNvPr>
                <p14:cNvContentPartPr/>
                <p14:nvPr/>
              </p14:nvContentPartPr>
              <p14:xfrm>
                <a:off x="4153773" y="2888360"/>
                <a:ext cx="105120" cy="6300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775189BC-FED9-4470-956D-98C8C22A3FCA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4149453" y="2884040"/>
                  <a:ext cx="113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53ECBED-15E7-4B0C-85BA-4A4DBDA01286}"/>
                    </a:ext>
                  </a:extLst>
                </p14:cNvPr>
                <p14:cNvContentPartPr/>
                <p14:nvPr/>
              </p14:nvContentPartPr>
              <p14:xfrm>
                <a:off x="4151253" y="2809160"/>
                <a:ext cx="109440" cy="13356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53ECBED-15E7-4B0C-85BA-4A4DBDA01286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4146933" y="2804840"/>
                  <a:ext cx="1180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C9BDD7DC-024F-44F3-8CB9-9F3619511806}"/>
                    </a:ext>
                  </a:extLst>
                </p14:cNvPr>
                <p14:cNvContentPartPr/>
                <p14:nvPr/>
              </p14:nvContentPartPr>
              <p14:xfrm>
                <a:off x="4256373" y="2865680"/>
                <a:ext cx="20520" cy="142920"/>
              </p14:xfrm>
            </p:contentPart>
          </mc:Choice>
          <mc:Fallback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C9BDD7DC-024F-44F3-8CB9-9F3619511806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4252053" y="2861360"/>
                  <a:ext cx="29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7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3C34F28E-8A0E-4454-ABFC-074E51E54146}"/>
                    </a:ext>
                  </a:extLst>
                </p14:cNvPr>
                <p14:cNvContentPartPr/>
                <p14:nvPr/>
              </p14:nvContentPartPr>
              <p14:xfrm>
                <a:off x="2283573" y="3280040"/>
                <a:ext cx="115560" cy="153360"/>
              </p14:xfrm>
            </p:contentPart>
          </mc:Choice>
          <mc:Fallback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3C34F28E-8A0E-4454-ABFC-074E51E54146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279253" y="3275720"/>
                  <a:ext cx="124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9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A5D07F22-3361-4569-88DC-4A616842273C}"/>
                    </a:ext>
                  </a:extLst>
                </p14:cNvPr>
                <p14:cNvContentPartPr/>
                <p14:nvPr/>
              </p14:nvContentPartPr>
              <p14:xfrm>
                <a:off x="2391933" y="3276440"/>
                <a:ext cx="90000" cy="14220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A5D07F22-3361-4569-88DC-4A616842273C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387613" y="3272120"/>
                  <a:ext cx="98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1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A9C1CA5D-AA11-4314-98A5-D025B75BABFC}"/>
                    </a:ext>
                  </a:extLst>
                </p14:cNvPr>
                <p14:cNvContentPartPr/>
                <p14:nvPr/>
              </p14:nvContentPartPr>
              <p14:xfrm>
                <a:off x="2486253" y="3289040"/>
                <a:ext cx="154440" cy="12168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A9C1CA5D-AA11-4314-98A5-D025B75BABFC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2481933" y="3284720"/>
                  <a:ext cx="1630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51170B69-D725-42C9-B4A5-52B2F0F0C2DB}"/>
                    </a:ext>
                  </a:extLst>
                </p14:cNvPr>
                <p14:cNvContentPartPr/>
                <p14:nvPr/>
              </p14:nvContentPartPr>
              <p14:xfrm>
                <a:off x="2756253" y="3270680"/>
                <a:ext cx="96120" cy="12996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51170B69-D725-42C9-B4A5-52B2F0F0C2DB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2751933" y="3266360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5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A6FA706F-4382-43A2-B762-E78B54A3A7D1}"/>
                    </a:ext>
                  </a:extLst>
                </p14:cNvPr>
                <p14:cNvContentPartPr/>
                <p14:nvPr/>
              </p14:nvContentPartPr>
              <p14:xfrm>
                <a:off x="2885493" y="3274640"/>
                <a:ext cx="80280" cy="11196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A6FA706F-4382-43A2-B762-E78B54A3A7D1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2881173" y="3270320"/>
                  <a:ext cx="88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95415BD5-1E8B-429D-AE61-7D27BC749F8F}"/>
                    </a:ext>
                  </a:extLst>
                </p14:cNvPr>
                <p14:cNvContentPartPr/>
                <p14:nvPr/>
              </p14:nvContentPartPr>
              <p14:xfrm>
                <a:off x="2882973" y="3248360"/>
                <a:ext cx="164520" cy="20520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95415BD5-1E8B-429D-AE61-7D27BC749F8F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878653" y="3244040"/>
                  <a:ext cx="173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5136B86E-1B3B-47B9-A4CA-A020D88DB12B}"/>
                    </a:ext>
                  </a:extLst>
                </p14:cNvPr>
                <p14:cNvContentPartPr/>
                <p14:nvPr/>
              </p14:nvContentPartPr>
              <p14:xfrm>
                <a:off x="3213453" y="3259880"/>
                <a:ext cx="159120" cy="828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5136B86E-1B3B-47B9-A4CA-A020D88DB12B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3209133" y="3255560"/>
                  <a:ext cx="167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48D3366F-86CA-4318-8A87-F37C6EFFB169}"/>
                    </a:ext>
                  </a:extLst>
                </p14:cNvPr>
                <p14:cNvContentPartPr/>
                <p14:nvPr/>
              </p14:nvContentPartPr>
              <p14:xfrm>
                <a:off x="3219933" y="3291920"/>
                <a:ext cx="152640" cy="1692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48D3366F-86CA-4318-8A87-F37C6EFFB169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3215613" y="3287600"/>
                  <a:ext cx="161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3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6F03FBDF-8FA6-40C8-94A8-238F2790F77F}"/>
                    </a:ext>
                  </a:extLst>
                </p14:cNvPr>
                <p14:cNvContentPartPr/>
                <p14:nvPr/>
              </p14:nvContentPartPr>
              <p14:xfrm>
                <a:off x="3404253" y="3113000"/>
                <a:ext cx="325440" cy="2505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6F03FBDF-8FA6-40C8-94A8-238F2790F77F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399933" y="3108680"/>
                  <a:ext cx="3340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1F8C37BF-E320-4D73-9C9B-9D6311C6AE3F}"/>
                    </a:ext>
                  </a:extLst>
                </p14:cNvPr>
                <p14:cNvContentPartPr/>
                <p14:nvPr/>
              </p14:nvContentPartPr>
              <p14:xfrm>
                <a:off x="3510813" y="3191480"/>
                <a:ext cx="67320" cy="120960"/>
              </p14:xfrm>
            </p:contentPart>
          </mc:Choice>
          <mc:Fallback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1F8C37BF-E320-4D73-9C9B-9D6311C6AE3F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3506493" y="3187160"/>
                  <a:ext cx="75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94A35B23-34E1-4D71-9856-46D398ACAC94}"/>
                    </a:ext>
                  </a:extLst>
                </p14:cNvPr>
                <p14:cNvContentPartPr/>
                <p14:nvPr/>
              </p14:nvContentPartPr>
              <p14:xfrm>
                <a:off x="3563013" y="3240440"/>
                <a:ext cx="105120" cy="6552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94A35B23-34E1-4D71-9856-46D398ACAC94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3558693" y="3235760"/>
                  <a:ext cx="1137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9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E64A828C-98A5-403B-B9E8-7FB7979FAE62}"/>
                    </a:ext>
                  </a:extLst>
                </p14:cNvPr>
                <p14:cNvContentPartPr/>
                <p14:nvPr/>
              </p14:nvContentPartPr>
              <p14:xfrm>
                <a:off x="3701613" y="3187880"/>
                <a:ext cx="65520" cy="10476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E64A828C-98A5-403B-B9E8-7FB7979FAE62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3697293" y="3183560"/>
                  <a:ext cx="74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1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761BD16D-19F4-4358-9ED3-CBC7A920FBAA}"/>
                    </a:ext>
                  </a:extLst>
                </p14:cNvPr>
                <p14:cNvContentPartPr/>
                <p14:nvPr/>
              </p14:nvContentPartPr>
              <p14:xfrm>
                <a:off x="3736893" y="3192560"/>
                <a:ext cx="60120" cy="12096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761BD16D-19F4-4358-9ED3-CBC7A920FBAA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732573" y="3188240"/>
                  <a:ext cx="68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3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4A938F51-15E0-4470-A170-FECA455CCD84}"/>
                    </a:ext>
                  </a:extLst>
                </p14:cNvPr>
                <p14:cNvContentPartPr/>
                <p14:nvPr/>
              </p14:nvContentPartPr>
              <p14:xfrm>
                <a:off x="3756693" y="3123440"/>
                <a:ext cx="114480" cy="198000"/>
              </p14:xfrm>
            </p:contentPart>
          </mc:Choice>
          <mc:Fallback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4A938F51-15E0-4470-A170-FECA455CCD84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752373" y="3119120"/>
                  <a:ext cx="1231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88161AA1-FDEB-4566-AE2E-AFB29E0561C6}"/>
                    </a:ext>
                  </a:extLst>
                </p14:cNvPr>
                <p14:cNvContentPartPr/>
                <p14:nvPr/>
              </p14:nvContentPartPr>
              <p14:xfrm>
                <a:off x="3626373" y="3065120"/>
                <a:ext cx="402840" cy="10116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88161AA1-FDEB-4566-AE2E-AFB29E0561C6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622053" y="3060800"/>
                  <a:ext cx="4114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1" name="Gruppieren 730">
            <a:extLst>
              <a:ext uri="{FF2B5EF4-FFF2-40B4-BE49-F238E27FC236}">
                <a16:creationId xmlns:a16="http://schemas.microsoft.com/office/drawing/2014/main" id="{41B7BE63-7589-4FFD-9F54-0365A9830BCD}"/>
              </a:ext>
            </a:extLst>
          </p:cNvPr>
          <p:cNvGrpSpPr/>
          <p:nvPr/>
        </p:nvGrpSpPr>
        <p:grpSpPr>
          <a:xfrm>
            <a:off x="4117773" y="3085640"/>
            <a:ext cx="634680" cy="179280"/>
            <a:chOff x="4117773" y="3085640"/>
            <a:chExt cx="634680" cy="17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57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A7B401AB-BE9A-4EE3-ABA7-9CBB6150F356}"/>
                    </a:ext>
                  </a:extLst>
                </p14:cNvPr>
                <p14:cNvContentPartPr/>
                <p14:nvPr/>
              </p14:nvContentPartPr>
              <p14:xfrm>
                <a:off x="4117773" y="3199760"/>
                <a:ext cx="153000" cy="54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A7B401AB-BE9A-4EE3-ABA7-9CBB6150F356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4113453" y="3195440"/>
                  <a:ext cx="1616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9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C28F2A7-2230-45F8-BD00-F4DE156DAEB8}"/>
                    </a:ext>
                  </a:extLst>
                </p14:cNvPr>
                <p14:cNvContentPartPr/>
                <p14:nvPr/>
              </p14:nvContentPartPr>
              <p14:xfrm>
                <a:off x="4131813" y="3230720"/>
                <a:ext cx="152640" cy="147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C28F2A7-2230-45F8-BD00-F4DE156DAEB8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4127493" y="3226400"/>
                  <a:ext cx="161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1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FF336E4E-44B5-4D8B-A97D-A6F3ACA53436}"/>
                    </a:ext>
                  </a:extLst>
                </p14:cNvPr>
                <p14:cNvContentPartPr/>
                <p14:nvPr/>
              </p14:nvContentPartPr>
              <p14:xfrm>
                <a:off x="4416213" y="3143960"/>
                <a:ext cx="95760" cy="774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FF336E4E-44B5-4D8B-A97D-A6F3ACA53436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4411893" y="3139640"/>
                  <a:ext cx="104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3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2C4B7CC7-1DF6-4329-98A7-73CF8F191F3F}"/>
                    </a:ext>
                  </a:extLst>
                </p14:cNvPr>
                <p14:cNvContentPartPr/>
                <p14:nvPr/>
              </p14:nvContentPartPr>
              <p14:xfrm>
                <a:off x="4561293" y="3176720"/>
                <a:ext cx="18000" cy="882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2C4B7CC7-1DF6-4329-98A7-73CF8F191F3F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4556973" y="3172400"/>
                  <a:ext cx="266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5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27BC394B-DA3B-46EB-9789-34F5B3D5118C}"/>
                    </a:ext>
                  </a:extLst>
                </p14:cNvPr>
                <p14:cNvContentPartPr/>
                <p14:nvPr/>
              </p14:nvContentPartPr>
              <p14:xfrm>
                <a:off x="4615653" y="3085640"/>
                <a:ext cx="136800" cy="162000"/>
              </p14:xfrm>
            </p:contentPart>
          </mc:Choice>
          <mc:Fallback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27BC394B-DA3B-46EB-9789-34F5B3D5118C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4611333" y="3081320"/>
                  <a:ext cx="145440" cy="17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7" name="Gruppieren 736">
            <a:extLst>
              <a:ext uri="{FF2B5EF4-FFF2-40B4-BE49-F238E27FC236}">
                <a16:creationId xmlns:a16="http://schemas.microsoft.com/office/drawing/2014/main" id="{964EC693-D125-4352-9E27-925A1A686C33}"/>
              </a:ext>
            </a:extLst>
          </p:cNvPr>
          <p:cNvGrpSpPr/>
          <p:nvPr/>
        </p:nvGrpSpPr>
        <p:grpSpPr>
          <a:xfrm>
            <a:off x="124653" y="2961080"/>
            <a:ext cx="833400" cy="253800"/>
            <a:chOff x="124653" y="2961080"/>
            <a:chExt cx="833400" cy="253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6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C9CB0FEA-8D42-4C5C-9EF8-598129F3E089}"/>
                    </a:ext>
                  </a:extLst>
                </p14:cNvPr>
                <p14:cNvContentPartPr/>
                <p14:nvPr/>
              </p14:nvContentPartPr>
              <p14:xfrm>
                <a:off x="348573" y="3048920"/>
                <a:ext cx="14400" cy="10620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C9CB0FEA-8D42-4C5C-9EF8-598129F3E089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44253" y="3044600"/>
                  <a:ext cx="230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9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90CA57EE-7EE9-4CAE-B9E2-B85EF310BF16}"/>
                    </a:ext>
                  </a:extLst>
                </p14:cNvPr>
                <p14:cNvContentPartPr/>
                <p14:nvPr/>
              </p14:nvContentPartPr>
              <p14:xfrm>
                <a:off x="334893" y="3013640"/>
                <a:ext cx="153360" cy="25920"/>
              </p14:xfrm>
            </p:contentPart>
          </mc:Choice>
          <mc:Fallback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90CA57EE-7EE9-4CAE-B9E2-B85EF310BF16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330573" y="3009320"/>
                  <a:ext cx="1620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1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BC596EF3-C7E1-4061-BA33-EF3738E066DD}"/>
                    </a:ext>
                  </a:extLst>
                </p14:cNvPr>
                <p14:cNvContentPartPr/>
                <p14:nvPr/>
              </p14:nvContentPartPr>
              <p14:xfrm>
                <a:off x="338853" y="3081680"/>
                <a:ext cx="171720" cy="9180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BC596EF3-C7E1-4061-BA33-EF3738E066DD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334533" y="3077360"/>
                  <a:ext cx="180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3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94C6EFBC-0A8B-47CA-B19A-4A4222168CFF}"/>
                    </a:ext>
                  </a:extLst>
                </p14:cNvPr>
                <p14:cNvContentPartPr/>
                <p14:nvPr/>
              </p14:nvContentPartPr>
              <p14:xfrm>
                <a:off x="562413" y="2992400"/>
                <a:ext cx="109800" cy="14940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94C6EFBC-0A8B-47CA-B19A-4A4222168CFF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58093" y="2988080"/>
                  <a:ext cx="118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5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9D5779B4-0CF5-47DE-BF78-15AFF562D781}"/>
                    </a:ext>
                  </a:extLst>
                </p14:cNvPr>
                <p14:cNvContentPartPr/>
                <p14:nvPr/>
              </p14:nvContentPartPr>
              <p14:xfrm>
                <a:off x="709653" y="3014720"/>
                <a:ext cx="149760" cy="123840"/>
              </p14:xfrm>
            </p:contentPart>
          </mc:Choice>
          <mc:Fallback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9D5779B4-0CF5-47DE-BF78-15AFF562D781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705333" y="3010400"/>
                  <a:ext cx="1584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7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EEEACBD-5757-4212-AB44-468C6BC3920A}"/>
                    </a:ext>
                  </a:extLst>
                </p14:cNvPr>
                <p14:cNvContentPartPr/>
                <p14:nvPr/>
              </p14:nvContentPartPr>
              <p14:xfrm>
                <a:off x="834933" y="2961080"/>
                <a:ext cx="123120" cy="213120"/>
              </p14:xfrm>
            </p:contentPart>
          </mc:Choice>
          <mc:Fallback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EEEACBD-5757-4212-AB44-468C6BC3920A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830613" y="2956760"/>
                  <a:ext cx="131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9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E1A40864-735B-4A35-9455-6B0445B7A77B}"/>
                    </a:ext>
                  </a:extLst>
                </p14:cNvPr>
                <p14:cNvContentPartPr/>
                <p14:nvPr/>
              </p14:nvContentPartPr>
              <p14:xfrm>
                <a:off x="124653" y="3072320"/>
                <a:ext cx="133920" cy="7956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E1A40864-735B-4A35-9455-6B0445B7A77B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120333" y="3068000"/>
                  <a:ext cx="142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1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9C0AA2BA-4AEB-4E1E-BA67-EC0249FBEB77}"/>
                    </a:ext>
                  </a:extLst>
                </p14:cNvPr>
                <p14:cNvContentPartPr/>
                <p14:nvPr/>
              </p14:nvContentPartPr>
              <p14:xfrm>
                <a:off x="207813" y="3022640"/>
                <a:ext cx="63360" cy="19224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9C0AA2BA-4AEB-4E1E-BA67-EC0249FBEB77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203493" y="3018320"/>
                  <a:ext cx="72000" cy="2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7" name="Gruppieren 766">
            <a:extLst>
              <a:ext uri="{FF2B5EF4-FFF2-40B4-BE49-F238E27FC236}">
                <a16:creationId xmlns:a16="http://schemas.microsoft.com/office/drawing/2014/main" id="{E0F370F6-1331-4FF3-A9DA-140A92417453}"/>
              </a:ext>
            </a:extLst>
          </p:cNvPr>
          <p:cNvGrpSpPr/>
          <p:nvPr/>
        </p:nvGrpSpPr>
        <p:grpSpPr>
          <a:xfrm>
            <a:off x="110613" y="3505040"/>
            <a:ext cx="2403360" cy="590040"/>
            <a:chOff x="110613" y="3505040"/>
            <a:chExt cx="2403360" cy="59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3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27BF38DA-54D6-4C8E-9830-DE709FEA6438}"/>
                    </a:ext>
                  </a:extLst>
                </p14:cNvPr>
                <p14:cNvContentPartPr/>
                <p14:nvPr/>
              </p14:nvContentPartPr>
              <p14:xfrm>
                <a:off x="110613" y="3845240"/>
                <a:ext cx="69480" cy="13932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27BF38DA-54D6-4C8E-9830-DE709FEA6438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106293" y="3840920"/>
                  <a:ext cx="7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5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60416010-6CCA-4AF1-8562-91F236C6C5C1}"/>
                    </a:ext>
                  </a:extLst>
                </p14:cNvPr>
                <p14:cNvContentPartPr/>
                <p14:nvPr/>
              </p14:nvContentPartPr>
              <p14:xfrm>
                <a:off x="162813" y="3817880"/>
                <a:ext cx="131760" cy="2520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60416010-6CCA-4AF1-8562-91F236C6C5C1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158493" y="3813560"/>
                  <a:ext cx="1404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7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0CDFFDEE-6B4B-432D-9F22-BC7C5AD04E9F}"/>
                    </a:ext>
                  </a:extLst>
                </p14:cNvPr>
                <p14:cNvContentPartPr/>
                <p14:nvPr/>
              </p14:nvContentPartPr>
              <p14:xfrm>
                <a:off x="362253" y="3848480"/>
                <a:ext cx="15840" cy="1458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0CDFFDEE-6B4B-432D-9F22-BC7C5AD04E9F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357933" y="3844160"/>
                  <a:ext cx="244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9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35FDE57-DC75-4B18-8AE6-960CD607CD89}"/>
                    </a:ext>
                  </a:extLst>
                </p14:cNvPr>
                <p14:cNvContentPartPr/>
                <p14:nvPr/>
              </p14:nvContentPartPr>
              <p14:xfrm>
                <a:off x="346773" y="3845240"/>
                <a:ext cx="120240" cy="151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35FDE57-DC75-4B18-8AE6-960CD607CD89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342453" y="3840920"/>
                  <a:ext cx="128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1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FB08547A-57C5-4CD2-97D9-9B4DFCEC5F35}"/>
                    </a:ext>
                  </a:extLst>
                </p14:cNvPr>
                <p14:cNvContentPartPr/>
                <p14:nvPr/>
              </p14:nvContentPartPr>
              <p14:xfrm>
                <a:off x="356853" y="3897080"/>
                <a:ext cx="117720" cy="9972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FB08547A-57C5-4CD2-97D9-9B4DFCEC5F35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352533" y="3892760"/>
                  <a:ext cx="126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3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17AF46CA-0701-487B-A469-421934D64335}"/>
                    </a:ext>
                  </a:extLst>
                </p14:cNvPr>
                <p14:cNvContentPartPr/>
                <p14:nvPr/>
              </p14:nvContentPartPr>
              <p14:xfrm>
                <a:off x="454773" y="3920120"/>
                <a:ext cx="91440" cy="9144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17AF46CA-0701-487B-A469-421934D64335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450453" y="3915800"/>
                  <a:ext cx="100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5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00F4CD8B-C6FD-47FE-949B-E1B12B7744C8}"/>
                    </a:ext>
                  </a:extLst>
                </p14:cNvPr>
                <p14:cNvContentPartPr/>
                <p14:nvPr/>
              </p14:nvContentPartPr>
              <p14:xfrm>
                <a:off x="537933" y="3905720"/>
                <a:ext cx="105120" cy="16596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00F4CD8B-C6FD-47FE-949B-E1B12B7744C8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533613" y="3901400"/>
                  <a:ext cx="11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7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38640540-930F-4C50-9D14-6D718A462E15}"/>
                    </a:ext>
                  </a:extLst>
                </p14:cNvPr>
                <p14:cNvContentPartPr/>
                <p14:nvPr/>
              </p14:nvContentPartPr>
              <p14:xfrm>
                <a:off x="703173" y="3797000"/>
                <a:ext cx="181440" cy="158040"/>
              </p14:xfrm>
            </p:contentPart>
          </mc:Choice>
          <mc:Fallback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38640540-930F-4C50-9D14-6D718A462E15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698853" y="3792680"/>
                  <a:ext cx="190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9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F26A6692-40A1-4A47-99F7-9BD5862E9E3F}"/>
                    </a:ext>
                  </a:extLst>
                </p14:cNvPr>
                <p14:cNvContentPartPr/>
                <p14:nvPr/>
              </p14:nvContentPartPr>
              <p14:xfrm>
                <a:off x="846813" y="3898520"/>
                <a:ext cx="155880" cy="1965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F26A6692-40A1-4A47-99F7-9BD5862E9E3F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842493" y="3894200"/>
                  <a:ext cx="1645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1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5720E5B5-99DD-49BE-9DBA-8FC9DAE09E55}"/>
                    </a:ext>
                  </a:extLst>
                </p14:cNvPr>
                <p14:cNvContentPartPr/>
                <p14:nvPr/>
              </p14:nvContentPartPr>
              <p14:xfrm>
                <a:off x="1034733" y="3804200"/>
                <a:ext cx="186480" cy="24876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5720E5B5-99DD-49BE-9DBA-8FC9DAE09E55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1030413" y="3799880"/>
                  <a:ext cx="195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F36FCE67-188D-4640-B7C7-35A0B403A5A9}"/>
                    </a:ext>
                  </a:extLst>
                </p14:cNvPr>
                <p14:cNvContentPartPr/>
                <p14:nvPr/>
              </p14:nvContentPartPr>
              <p14:xfrm>
                <a:off x="1299693" y="3865400"/>
                <a:ext cx="166680" cy="9720"/>
              </p14:xfrm>
            </p:contentPart>
          </mc:Choice>
          <mc:Fallback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F36FCE67-188D-4640-B7C7-35A0B403A5A9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1295373" y="3861080"/>
                  <a:ext cx="1753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5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981EC478-5EC8-45E6-80DC-C87E2FECCFFA}"/>
                    </a:ext>
                  </a:extLst>
                </p14:cNvPr>
                <p14:cNvContentPartPr/>
                <p14:nvPr/>
              </p14:nvContentPartPr>
              <p14:xfrm>
                <a:off x="1314813" y="3908960"/>
                <a:ext cx="154800" cy="13680"/>
              </p14:xfrm>
            </p:contentPart>
          </mc:Choice>
          <mc:Fallback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981EC478-5EC8-45E6-80DC-C87E2FECCFFA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1310493" y="3904640"/>
                  <a:ext cx="1634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F555CC50-ADA6-4003-843D-061EAC68B60E}"/>
                    </a:ext>
                  </a:extLst>
                </p14:cNvPr>
                <p14:cNvContentPartPr/>
                <p14:nvPr/>
              </p14:nvContentPartPr>
              <p14:xfrm>
                <a:off x="1570053" y="3773240"/>
                <a:ext cx="25920" cy="173880"/>
              </p14:xfrm>
            </p:contentPart>
          </mc:Choice>
          <mc:Fallback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F555CC50-ADA6-4003-843D-061EAC68B60E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1565733" y="3768920"/>
                  <a:ext cx="345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0AB91150-07DD-49A0-84C2-A9EBD3F3E893}"/>
                    </a:ext>
                  </a:extLst>
                </p14:cNvPr>
                <p14:cNvContentPartPr/>
                <p14:nvPr/>
              </p14:nvContentPartPr>
              <p14:xfrm>
                <a:off x="1580133" y="3754880"/>
                <a:ext cx="126720" cy="6840"/>
              </p14:xfrm>
            </p:contentPart>
          </mc:Choice>
          <mc:Fallback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0AB91150-07DD-49A0-84C2-A9EBD3F3E893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1575813" y="3750560"/>
                  <a:ext cx="135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C5C161F3-2715-44AB-9788-E5BFAE6109C1}"/>
                    </a:ext>
                  </a:extLst>
                </p14:cNvPr>
                <p14:cNvContentPartPr/>
                <p14:nvPr/>
              </p14:nvContentPartPr>
              <p14:xfrm>
                <a:off x="1563933" y="3814280"/>
                <a:ext cx="159120" cy="18720"/>
              </p14:xfrm>
            </p:contentPart>
          </mc:Choice>
          <mc:Fallback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C5C161F3-2715-44AB-9788-E5BFAE6109C1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1559613" y="3809960"/>
                  <a:ext cx="16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72B26C5A-EC5E-45A3-8055-2B3E94BC5A10}"/>
                    </a:ext>
                  </a:extLst>
                </p14:cNvPr>
                <p14:cNvContentPartPr/>
                <p14:nvPr/>
              </p14:nvContentPartPr>
              <p14:xfrm>
                <a:off x="1536573" y="3912200"/>
                <a:ext cx="190800" cy="22680"/>
              </p14:xfrm>
            </p:contentPart>
          </mc:Choice>
          <mc:Fallback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72B26C5A-EC5E-45A3-8055-2B3E94BC5A10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1532253" y="3907880"/>
                  <a:ext cx="1994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8DFAD36-3B19-44A1-9D95-813AEAC88D2D}"/>
                    </a:ext>
                  </a:extLst>
                </p14:cNvPr>
                <p14:cNvContentPartPr/>
                <p14:nvPr/>
              </p14:nvContentPartPr>
              <p14:xfrm>
                <a:off x="1411653" y="3816800"/>
                <a:ext cx="106560" cy="169200"/>
              </p14:xfrm>
            </p:contentPart>
          </mc:Choice>
          <mc:Fallback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8DFAD36-3B19-44A1-9D95-813AEAC88D2D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1407333" y="3812480"/>
                  <a:ext cx="1152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7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2507BDCE-8B59-4181-A5F8-B788F6AD659C}"/>
                    </a:ext>
                  </a:extLst>
                </p14:cNvPr>
                <p14:cNvContentPartPr/>
                <p14:nvPr/>
              </p14:nvContentPartPr>
              <p14:xfrm>
                <a:off x="1770933" y="3669560"/>
                <a:ext cx="108360" cy="30168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2507BDCE-8B59-4181-A5F8-B788F6AD659C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1766613" y="3665240"/>
                  <a:ext cx="11700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9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AF9F0F4F-27E7-4D05-8E1E-B2ADC03E9036}"/>
                    </a:ext>
                  </a:extLst>
                </p14:cNvPr>
                <p14:cNvContentPartPr/>
                <p14:nvPr/>
              </p14:nvContentPartPr>
              <p14:xfrm>
                <a:off x="1874253" y="3750920"/>
                <a:ext cx="154800" cy="11520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AF9F0F4F-27E7-4D05-8E1E-B2ADC03E9036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1869933" y="3746600"/>
                  <a:ext cx="163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1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8D70E850-1100-456E-B87C-56A84D4030F0}"/>
                    </a:ext>
                  </a:extLst>
                </p14:cNvPr>
                <p14:cNvContentPartPr/>
                <p14:nvPr/>
              </p14:nvContentPartPr>
              <p14:xfrm>
                <a:off x="2025453" y="3784400"/>
                <a:ext cx="100440" cy="8748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8D70E850-1100-456E-B87C-56A84D4030F0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2021133" y="3780080"/>
                  <a:ext cx="109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3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F5468BA3-8D8F-433C-9C36-2F95A2BF7FB3}"/>
                    </a:ext>
                  </a:extLst>
                </p14:cNvPr>
                <p14:cNvContentPartPr/>
                <p14:nvPr/>
              </p14:nvContentPartPr>
              <p14:xfrm>
                <a:off x="2186013" y="3847400"/>
                <a:ext cx="21960" cy="2160"/>
              </p14:xfrm>
            </p:contentPart>
          </mc:Choice>
          <mc:Fallback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F5468BA3-8D8F-433C-9C36-2F95A2BF7FB3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2181693" y="3843080"/>
                  <a:ext cx="306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5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51B7CBE9-7921-4326-BDBE-806E95AB3526}"/>
                    </a:ext>
                  </a:extLst>
                </p14:cNvPr>
                <p14:cNvContentPartPr/>
                <p14:nvPr/>
              </p14:nvContentPartPr>
              <p14:xfrm>
                <a:off x="2253333" y="3769280"/>
                <a:ext cx="143640" cy="13464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51B7CBE9-7921-4326-BDBE-806E95AB3526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2249013" y="3764960"/>
                  <a:ext cx="152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7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D71064A9-FEC3-46E6-81A1-EF6DF071875B}"/>
                    </a:ext>
                  </a:extLst>
                </p14:cNvPr>
                <p14:cNvContentPartPr/>
                <p14:nvPr/>
              </p14:nvContentPartPr>
              <p14:xfrm>
                <a:off x="2271693" y="3792320"/>
                <a:ext cx="156600" cy="6912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D71064A9-FEC3-46E6-81A1-EF6DF071875B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2267373" y="3788000"/>
                  <a:ext cx="1652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9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864E6675-E477-4A1A-BD57-E6F4376689CA}"/>
                    </a:ext>
                  </a:extLst>
                </p14:cNvPr>
                <p14:cNvContentPartPr/>
                <p14:nvPr/>
              </p14:nvContentPartPr>
              <p14:xfrm>
                <a:off x="2389053" y="3670640"/>
                <a:ext cx="124920" cy="3146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864E6675-E477-4A1A-BD57-E6F4376689CA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2384733" y="3666320"/>
                  <a:ext cx="13356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1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FD64024F-4A89-42BB-9A3E-21E3C459A91D}"/>
                    </a:ext>
                  </a:extLst>
                </p14:cNvPr>
                <p14:cNvContentPartPr/>
                <p14:nvPr/>
              </p14:nvContentPartPr>
              <p14:xfrm>
                <a:off x="1461693" y="3505040"/>
                <a:ext cx="579600" cy="28404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FD64024F-4A89-42BB-9A3E-21E3C459A91D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1457373" y="3500720"/>
                  <a:ext cx="5882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3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D6960795-0AD5-4CC7-9788-AF5247336938}"/>
                    </a:ext>
                  </a:extLst>
                </p14:cNvPr>
                <p14:cNvContentPartPr/>
                <p14:nvPr/>
              </p14:nvContentPartPr>
              <p14:xfrm>
                <a:off x="1395093" y="3639320"/>
                <a:ext cx="194760" cy="187200"/>
              </p14:xfrm>
            </p:contentPart>
          </mc:Choice>
          <mc:Fallback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D6960795-0AD5-4CC7-9788-AF5247336938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1390773" y="3635000"/>
                  <a:ext cx="203400" cy="19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7" name="Gruppieren 776">
            <a:extLst>
              <a:ext uri="{FF2B5EF4-FFF2-40B4-BE49-F238E27FC236}">
                <a16:creationId xmlns:a16="http://schemas.microsoft.com/office/drawing/2014/main" id="{7209730F-B731-4CA2-A51A-FC0D4CDF20B2}"/>
              </a:ext>
            </a:extLst>
          </p:cNvPr>
          <p:cNvGrpSpPr/>
          <p:nvPr/>
        </p:nvGrpSpPr>
        <p:grpSpPr>
          <a:xfrm>
            <a:off x="2628813" y="3650480"/>
            <a:ext cx="1449000" cy="226440"/>
            <a:chOff x="2628813" y="3650480"/>
            <a:chExt cx="1449000" cy="226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7DAF63A4-8ADF-4CC3-BA1B-99AF15EB6AA7}"/>
                    </a:ext>
                  </a:extLst>
                </p14:cNvPr>
                <p14:cNvContentPartPr/>
                <p14:nvPr/>
              </p14:nvContentPartPr>
              <p14:xfrm>
                <a:off x="2628813" y="3777200"/>
                <a:ext cx="167760" cy="1548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7DAF63A4-8ADF-4CC3-BA1B-99AF15EB6AA7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2624493" y="3772880"/>
                  <a:ext cx="176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000F6609-ED37-473C-8126-752C1BD1B349}"/>
                    </a:ext>
                  </a:extLst>
                </p14:cNvPr>
                <p14:cNvContentPartPr/>
                <p14:nvPr/>
              </p14:nvContentPartPr>
              <p14:xfrm>
                <a:off x="2632773" y="3834440"/>
                <a:ext cx="161640" cy="1476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000F6609-ED37-473C-8126-752C1BD1B349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2628453" y="3830120"/>
                  <a:ext cx="170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57164EAD-A720-4F2C-B4EA-2B29471EF63A}"/>
                    </a:ext>
                  </a:extLst>
                </p14:cNvPr>
                <p14:cNvContentPartPr/>
                <p14:nvPr/>
              </p14:nvContentPartPr>
              <p14:xfrm>
                <a:off x="2929053" y="3690800"/>
                <a:ext cx="164160" cy="14616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57164EAD-A720-4F2C-B4EA-2B29471EF63A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2924733" y="3686480"/>
                  <a:ext cx="1728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1EE4450C-A853-47AC-8E51-D6F97E8A4AB4}"/>
                    </a:ext>
                  </a:extLst>
                </p14:cNvPr>
                <p14:cNvContentPartPr/>
                <p14:nvPr/>
              </p14:nvContentPartPr>
              <p14:xfrm>
                <a:off x="3123813" y="3730760"/>
                <a:ext cx="109080" cy="8928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1EE4450C-A853-47AC-8E51-D6F97E8A4AB4}"/>
                    </a:ext>
                  </a:extLst>
                </p:cNvPr>
                <p:cNvPicPr/>
                <p:nvPr/>
              </p:nvPicPr>
              <p:blipFill>
                <a:blip r:embed="rId1142"/>
                <a:stretch>
                  <a:fillRect/>
                </a:stretch>
              </p:blipFill>
              <p:spPr>
                <a:xfrm>
                  <a:off x="3119493" y="3726440"/>
                  <a:ext cx="117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395B566B-54AD-4C72-AAFD-8B3C953AAFFD}"/>
                    </a:ext>
                  </a:extLst>
                </p14:cNvPr>
                <p14:cNvContentPartPr/>
                <p14:nvPr/>
              </p14:nvContentPartPr>
              <p14:xfrm>
                <a:off x="3273933" y="3782600"/>
                <a:ext cx="20880" cy="1476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395B566B-54AD-4C72-AAFD-8B3C953AAFFD}"/>
                    </a:ext>
                  </a:extLst>
                </p:cNvPr>
                <p:cNvPicPr/>
                <p:nvPr/>
              </p:nvPicPr>
              <p:blipFill>
                <a:blip r:embed="rId1144"/>
                <a:stretch>
                  <a:fillRect/>
                </a:stretch>
              </p:blipFill>
              <p:spPr>
                <a:xfrm>
                  <a:off x="3269613" y="3778280"/>
                  <a:ext cx="29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F3714560-FD2D-40B3-9FF9-84A6D3DBB818}"/>
                    </a:ext>
                  </a:extLst>
                </p14:cNvPr>
                <p14:cNvContentPartPr/>
                <p14:nvPr/>
              </p14:nvContentPartPr>
              <p14:xfrm>
                <a:off x="3351333" y="3700880"/>
                <a:ext cx="120240" cy="1760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F3714560-FD2D-40B3-9FF9-84A6D3DBB818}"/>
                    </a:ext>
                  </a:extLst>
                </p:cNvPr>
                <p:cNvPicPr/>
                <p:nvPr/>
              </p:nvPicPr>
              <p:blipFill>
                <a:blip r:embed="rId1146"/>
                <a:stretch>
                  <a:fillRect/>
                </a:stretch>
              </p:blipFill>
              <p:spPr>
                <a:xfrm>
                  <a:off x="3347013" y="3696560"/>
                  <a:ext cx="1288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B2439A91-4030-484A-BEBF-AF1DDDAF50D3}"/>
                    </a:ext>
                  </a:extLst>
                </p14:cNvPr>
                <p14:cNvContentPartPr/>
                <p14:nvPr/>
              </p14:nvContentPartPr>
              <p14:xfrm>
                <a:off x="3542853" y="3679640"/>
                <a:ext cx="101880" cy="15732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B2439A91-4030-484A-BEBF-AF1DDDAF50D3}"/>
                    </a:ext>
                  </a:extLst>
                </p:cNvPr>
                <p:cNvPicPr/>
                <p:nvPr/>
              </p:nvPicPr>
              <p:blipFill>
                <a:blip r:embed="rId1148"/>
                <a:stretch>
                  <a:fillRect/>
                </a:stretch>
              </p:blipFill>
              <p:spPr>
                <a:xfrm>
                  <a:off x="3538533" y="3675320"/>
                  <a:ext cx="110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DEA8FEDE-0411-41C3-87C7-B3E950D5F9F2}"/>
                    </a:ext>
                  </a:extLst>
                </p14:cNvPr>
                <p14:cNvContentPartPr/>
                <p14:nvPr/>
              </p14:nvContentPartPr>
              <p14:xfrm>
                <a:off x="3694053" y="3719960"/>
                <a:ext cx="161280" cy="60480"/>
              </p14:xfrm>
            </p:contentPart>
          </mc:Choice>
          <mc:Fallback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DEA8FEDE-0411-41C3-87C7-B3E950D5F9F2}"/>
                    </a:ext>
                  </a:extLst>
                </p:cNvPr>
                <p:cNvPicPr/>
                <p:nvPr/>
              </p:nvPicPr>
              <p:blipFill>
                <a:blip r:embed="rId1150"/>
                <a:stretch>
                  <a:fillRect/>
                </a:stretch>
              </p:blipFill>
              <p:spPr>
                <a:xfrm>
                  <a:off x="3689733" y="3715640"/>
                  <a:ext cx="1699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1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8B2DDE2F-A498-4884-AF5A-4DAD0864E005}"/>
                    </a:ext>
                  </a:extLst>
                </p14:cNvPr>
                <p14:cNvContentPartPr/>
                <p14:nvPr/>
              </p14:nvContentPartPr>
              <p14:xfrm>
                <a:off x="3914373" y="3650480"/>
                <a:ext cx="163440" cy="172080"/>
              </p14:xfrm>
            </p:contentPart>
          </mc:Choice>
          <mc:Fallback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8B2DDE2F-A498-4884-AF5A-4DAD0864E005}"/>
                    </a:ext>
                  </a:extLst>
                </p:cNvPr>
                <p:cNvPicPr/>
                <p:nvPr/>
              </p:nvPicPr>
              <p:blipFill>
                <a:blip r:embed="rId1152"/>
                <a:stretch>
                  <a:fillRect/>
                </a:stretch>
              </p:blipFill>
              <p:spPr>
                <a:xfrm>
                  <a:off x="3910053" y="3646160"/>
                  <a:ext cx="17208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53">
            <p14:nvContentPartPr>
              <p14:cNvPr id="781" name="Freihand 780">
                <a:extLst>
                  <a:ext uri="{FF2B5EF4-FFF2-40B4-BE49-F238E27FC236}">
                    <a16:creationId xmlns:a16="http://schemas.microsoft.com/office/drawing/2014/main" id="{A7A6EAE3-ED71-44A9-802B-A0E4E4E7C2AF}"/>
                  </a:ext>
                </a:extLst>
              </p14:cNvPr>
              <p14:cNvContentPartPr/>
              <p14:nvPr/>
            </p14:nvContentPartPr>
            <p14:xfrm>
              <a:off x="675453" y="899360"/>
              <a:ext cx="3745080" cy="109800"/>
            </p14:xfrm>
          </p:contentPart>
        </mc:Choice>
        <mc:Fallback>
          <p:pic>
            <p:nvPicPr>
              <p:cNvPr id="781" name="Freihand 780">
                <a:extLst>
                  <a:ext uri="{FF2B5EF4-FFF2-40B4-BE49-F238E27FC236}">
                    <a16:creationId xmlns:a16="http://schemas.microsoft.com/office/drawing/2014/main" id="{A7A6EAE3-ED71-44A9-802B-A0E4E4E7C2AF}"/>
                  </a:ext>
                </a:extLst>
              </p:cNvPr>
              <p:cNvPicPr/>
              <p:nvPr/>
            </p:nvPicPr>
            <p:blipFill>
              <a:blip r:embed="rId1154"/>
              <a:stretch>
                <a:fillRect/>
              </a:stretch>
            </p:blipFill>
            <p:spPr>
              <a:xfrm>
                <a:off x="671133" y="895040"/>
                <a:ext cx="3753720" cy="11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88" name="Gruppieren 987">
            <a:extLst>
              <a:ext uri="{FF2B5EF4-FFF2-40B4-BE49-F238E27FC236}">
                <a16:creationId xmlns:a16="http://schemas.microsoft.com/office/drawing/2014/main" id="{87FF6699-5671-406E-9812-33FC4723AA29}"/>
              </a:ext>
            </a:extLst>
          </p:cNvPr>
          <p:cNvGrpSpPr/>
          <p:nvPr/>
        </p:nvGrpSpPr>
        <p:grpSpPr>
          <a:xfrm>
            <a:off x="30333" y="4192267"/>
            <a:ext cx="5565960" cy="2207893"/>
            <a:chOff x="30333" y="4192267"/>
            <a:chExt cx="5565960" cy="220789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5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F65F2A72-4D0A-4D4A-9376-FBB06042C06B}"/>
                    </a:ext>
                  </a:extLst>
                </p14:cNvPr>
                <p14:cNvContentPartPr/>
                <p14:nvPr/>
              </p14:nvContentPartPr>
              <p14:xfrm>
                <a:off x="4374093" y="4259947"/>
                <a:ext cx="161280" cy="2736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F65F2A72-4D0A-4D4A-9376-FBB06042C06B}"/>
                    </a:ext>
                  </a:extLst>
                </p:cNvPr>
                <p:cNvPicPr/>
                <p:nvPr/>
              </p:nvPicPr>
              <p:blipFill>
                <a:blip r:embed="rId1156"/>
                <a:stretch>
                  <a:fillRect/>
                </a:stretch>
              </p:blipFill>
              <p:spPr>
                <a:xfrm>
                  <a:off x="4369773" y="4255627"/>
                  <a:ext cx="169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3694D02A-69AC-4624-93E3-B3A6B4BA13A6}"/>
                    </a:ext>
                  </a:extLst>
                </p14:cNvPr>
                <p14:cNvContentPartPr/>
                <p14:nvPr/>
              </p14:nvContentPartPr>
              <p14:xfrm>
                <a:off x="4361133" y="4306747"/>
                <a:ext cx="150840" cy="1620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3694D02A-69AC-4624-93E3-B3A6B4BA13A6}"/>
                    </a:ext>
                  </a:extLst>
                </p:cNvPr>
                <p:cNvPicPr/>
                <p:nvPr/>
              </p:nvPicPr>
              <p:blipFill>
                <a:blip r:embed="rId1158"/>
                <a:stretch>
                  <a:fillRect/>
                </a:stretch>
              </p:blipFill>
              <p:spPr>
                <a:xfrm>
                  <a:off x="4356813" y="4302427"/>
                  <a:ext cx="159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C102A249-CE79-40FF-8CF4-7851EF1D476B}"/>
                    </a:ext>
                  </a:extLst>
                </p14:cNvPr>
                <p14:cNvContentPartPr/>
                <p14:nvPr/>
              </p14:nvContentPartPr>
              <p14:xfrm>
                <a:off x="4511613" y="4192267"/>
                <a:ext cx="123480" cy="2095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C102A249-CE79-40FF-8CF4-7851EF1D476B}"/>
                    </a:ext>
                  </a:extLst>
                </p:cNvPr>
                <p:cNvPicPr/>
                <p:nvPr/>
              </p:nvPicPr>
              <p:blipFill>
                <a:blip r:embed="rId1160"/>
                <a:stretch>
                  <a:fillRect/>
                </a:stretch>
              </p:blipFill>
              <p:spPr>
                <a:xfrm>
                  <a:off x="4507293" y="4187947"/>
                  <a:ext cx="1321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1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4C94901-4DF6-4234-8E79-52BCA15E82B9}"/>
                    </a:ext>
                  </a:extLst>
                </p14:cNvPr>
                <p14:cNvContentPartPr/>
                <p14:nvPr/>
              </p14:nvContentPartPr>
              <p14:xfrm>
                <a:off x="4163853" y="4509800"/>
                <a:ext cx="127440" cy="14904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4C94901-4DF6-4234-8E79-52BCA15E82B9}"/>
                    </a:ext>
                  </a:extLst>
                </p:cNvPr>
                <p:cNvPicPr/>
                <p:nvPr/>
              </p:nvPicPr>
              <p:blipFill>
                <a:blip r:embed="rId1162"/>
                <a:stretch>
                  <a:fillRect/>
                </a:stretch>
              </p:blipFill>
              <p:spPr>
                <a:xfrm>
                  <a:off x="4159533" y="4505480"/>
                  <a:ext cx="136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3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11FCFB35-7D78-429A-BF8E-38BC51FF2F91}"/>
                    </a:ext>
                  </a:extLst>
                </p14:cNvPr>
                <p14:cNvContentPartPr/>
                <p14:nvPr/>
              </p14:nvContentPartPr>
              <p14:xfrm>
                <a:off x="4169613" y="4668200"/>
                <a:ext cx="182880" cy="2304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11FCFB35-7D78-429A-BF8E-38BC51FF2F91}"/>
                    </a:ext>
                  </a:extLst>
                </p:cNvPr>
                <p:cNvPicPr/>
                <p:nvPr/>
              </p:nvPicPr>
              <p:blipFill>
                <a:blip r:embed="rId1164"/>
                <a:stretch>
                  <a:fillRect/>
                </a:stretch>
              </p:blipFill>
              <p:spPr>
                <a:xfrm>
                  <a:off x="4165293" y="4663880"/>
                  <a:ext cx="1915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5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D360AE16-7F4F-4F07-BA23-D8B8496F8B11}"/>
                    </a:ext>
                  </a:extLst>
                </p14:cNvPr>
                <p14:cNvContentPartPr/>
                <p14:nvPr/>
              </p14:nvContentPartPr>
              <p14:xfrm>
                <a:off x="3734733" y="4662440"/>
                <a:ext cx="10080" cy="2329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D360AE16-7F4F-4F07-BA23-D8B8496F8B11}"/>
                    </a:ext>
                  </a:extLst>
                </p:cNvPr>
                <p:cNvPicPr/>
                <p:nvPr/>
              </p:nvPicPr>
              <p:blipFill>
                <a:blip r:embed="rId1166"/>
                <a:stretch>
                  <a:fillRect/>
                </a:stretch>
              </p:blipFill>
              <p:spPr>
                <a:xfrm>
                  <a:off x="3730413" y="4658120"/>
                  <a:ext cx="187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7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47FDFF60-4CD9-409F-8411-71781BFFC312}"/>
                    </a:ext>
                  </a:extLst>
                </p14:cNvPr>
                <p14:cNvContentPartPr/>
                <p14:nvPr/>
              </p14:nvContentPartPr>
              <p14:xfrm>
                <a:off x="3621333" y="4621400"/>
                <a:ext cx="210240" cy="12636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47FDFF60-4CD9-409F-8411-71781BFFC312}"/>
                    </a:ext>
                  </a:extLst>
                </p:cNvPr>
                <p:cNvPicPr/>
                <p:nvPr/>
              </p:nvPicPr>
              <p:blipFill>
                <a:blip r:embed="rId1168"/>
                <a:stretch>
                  <a:fillRect/>
                </a:stretch>
              </p:blipFill>
              <p:spPr>
                <a:xfrm>
                  <a:off x="3617013" y="4617080"/>
                  <a:ext cx="2188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8891D1D5-4B3C-41A8-B271-E01E3B331CFE}"/>
                    </a:ext>
                  </a:extLst>
                </p14:cNvPr>
                <p14:cNvContentPartPr/>
                <p14:nvPr/>
              </p14:nvContentPartPr>
              <p14:xfrm>
                <a:off x="3754533" y="4871960"/>
                <a:ext cx="53640" cy="7740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8891D1D5-4B3C-41A8-B271-E01E3B331CFE}"/>
                    </a:ext>
                  </a:extLst>
                </p:cNvPr>
                <p:cNvPicPr/>
                <p:nvPr/>
              </p:nvPicPr>
              <p:blipFill>
                <a:blip r:embed="rId1170"/>
                <a:stretch>
                  <a:fillRect/>
                </a:stretch>
              </p:blipFill>
              <p:spPr>
                <a:xfrm>
                  <a:off x="3750213" y="4867640"/>
                  <a:ext cx="62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3535A08C-65DC-4A6B-AAED-711FBAB94AEE}"/>
                    </a:ext>
                  </a:extLst>
                </p14:cNvPr>
                <p14:cNvContentPartPr/>
                <p14:nvPr/>
              </p14:nvContentPartPr>
              <p14:xfrm>
                <a:off x="3793053" y="4873400"/>
                <a:ext cx="135360" cy="6912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3535A08C-65DC-4A6B-AAED-711FBAB94AEE}"/>
                    </a:ext>
                  </a:extLst>
                </p:cNvPr>
                <p:cNvPicPr/>
                <p:nvPr/>
              </p:nvPicPr>
              <p:blipFill>
                <a:blip r:embed="rId1172"/>
                <a:stretch>
                  <a:fillRect/>
                </a:stretch>
              </p:blipFill>
              <p:spPr>
                <a:xfrm>
                  <a:off x="3788733" y="4869080"/>
                  <a:ext cx="14400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C7DFAE2D-291A-446B-9E2E-25CEF7455110}"/>
                    </a:ext>
                  </a:extLst>
                </p14:cNvPr>
                <p14:cNvContentPartPr/>
                <p14:nvPr/>
              </p14:nvContentPartPr>
              <p14:xfrm>
                <a:off x="3925533" y="4884200"/>
                <a:ext cx="48960" cy="5328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C7DFAE2D-291A-446B-9E2E-25CEF7455110}"/>
                    </a:ext>
                  </a:extLst>
                </p:cNvPr>
                <p:cNvPicPr/>
                <p:nvPr/>
              </p:nvPicPr>
              <p:blipFill>
                <a:blip r:embed="rId1174"/>
                <a:stretch>
                  <a:fillRect/>
                </a:stretch>
              </p:blipFill>
              <p:spPr>
                <a:xfrm>
                  <a:off x="3921213" y="4879880"/>
                  <a:ext cx="576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DE83CFB5-AD79-418F-808A-38BD8CF582CF}"/>
                    </a:ext>
                  </a:extLst>
                </p14:cNvPr>
                <p14:cNvContentPartPr/>
                <p14:nvPr/>
              </p14:nvContentPartPr>
              <p14:xfrm>
                <a:off x="3974493" y="4821560"/>
                <a:ext cx="55800" cy="11772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DE83CFB5-AD79-418F-808A-38BD8CF582CF}"/>
                    </a:ext>
                  </a:extLst>
                </p:cNvPr>
                <p:cNvPicPr/>
                <p:nvPr/>
              </p:nvPicPr>
              <p:blipFill>
                <a:blip r:embed="rId1176"/>
                <a:stretch>
                  <a:fillRect/>
                </a:stretch>
              </p:blipFill>
              <p:spPr>
                <a:xfrm>
                  <a:off x="3970173" y="4817240"/>
                  <a:ext cx="64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C520739F-BC79-4B3F-8D99-6D63E1AD10C8}"/>
                    </a:ext>
                  </a:extLst>
                </p14:cNvPr>
                <p14:cNvContentPartPr/>
                <p14:nvPr/>
              </p14:nvContentPartPr>
              <p14:xfrm>
                <a:off x="3937773" y="4718240"/>
                <a:ext cx="109440" cy="864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C520739F-BC79-4B3F-8D99-6D63E1AD10C8}"/>
                    </a:ext>
                  </a:extLst>
                </p:cNvPr>
                <p:cNvPicPr/>
                <p:nvPr/>
              </p:nvPicPr>
              <p:blipFill>
                <a:blip r:embed="rId1178"/>
                <a:stretch>
                  <a:fillRect/>
                </a:stretch>
              </p:blipFill>
              <p:spPr>
                <a:xfrm>
                  <a:off x="3933453" y="4713920"/>
                  <a:ext cx="1180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E2C96FC8-F245-45CB-AF42-A25EAABD587E}"/>
                    </a:ext>
                  </a:extLst>
                </p14:cNvPr>
                <p14:cNvContentPartPr/>
                <p14:nvPr/>
              </p14:nvContentPartPr>
              <p14:xfrm>
                <a:off x="3947853" y="4761800"/>
                <a:ext cx="118800" cy="828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E2C96FC8-F245-45CB-AF42-A25EAABD587E}"/>
                    </a:ext>
                  </a:extLst>
                </p:cNvPr>
                <p:cNvPicPr/>
                <p:nvPr/>
              </p:nvPicPr>
              <p:blipFill>
                <a:blip r:embed="rId1180"/>
                <a:stretch>
                  <a:fillRect/>
                </a:stretch>
              </p:blipFill>
              <p:spPr>
                <a:xfrm>
                  <a:off x="3943533" y="4757480"/>
                  <a:ext cx="127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D2EBF06B-3C5D-4365-94D3-C97804B57122}"/>
                    </a:ext>
                  </a:extLst>
                </p14:cNvPr>
                <p14:cNvContentPartPr/>
                <p14:nvPr/>
              </p14:nvContentPartPr>
              <p14:xfrm>
                <a:off x="4216773" y="4729040"/>
                <a:ext cx="96480" cy="16200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D2EBF06B-3C5D-4365-94D3-C97804B57122}"/>
                    </a:ext>
                  </a:extLst>
                </p:cNvPr>
                <p:cNvPicPr/>
                <p:nvPr/>
              </p:nvPicPr>
              <p:blipFill>
                <a:blip r:embed="rId1182"/>
                <a:stretch>
                  <a:fillRect/>
                </a:stretch>
              </p:blipFill>
              <p:spPr>
                <a:xfrm>
                  <a:off x="4212453" y="4724720"/>
                  <a:ext cx="105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8410F602-BA49-4B17-B398-D0D86C5A315A}"/>
                    </a:ext>
                  </a:extLst>
                </p14:cNvPr>
                <p14:cNvContentPartPr/>
                <p14:nvPr/>
              </p14:nvContentPartPr>
              <p14:xfrm>
                <a:off x="4480293" y="4663160"/>
                <a:ext cx="38880" cy="8460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8410F602-BA49-4B17-B398-D0D86C5A315A}"/>
                    </a:ext>
                  </a:extLst>
                </p:cNvPr>
                <p:cNvPicPr/>
                <p:nvPr/>
              </p:nvPicPr>
              <p:blipFill>
                <a:blip r:embed="rId1184"/>
                <a:stretch>
                  <a:fillRect/>
                </a:stretch>
              </p:blipFill>
              <p:spPr>
                <a:xfrm>
                  <a:off x="4475973" y="4658840"/>
                  <a:ext cx="47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771BB58B-455C-4ECC-9A1B-806E51F26D8E}"/>
                    </a:ext>
                  </a:extLst>
                </p14:cNvPr>
                <p14:cNvContentPartPr/>
                <p14:nvPr/>
              </p14:nvContentPartPr>
              <p14:xfrm>
                <a:off x="4455453" y="4680800"/>
                <a:ext cx="124200" cy="262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771BB58B-455C-4ECC-9A1B-806E51F26D8E}"/>
                    </a:ext>
                  </a:extLst>
                </p:cNvPr>
                <p:cNvPicPr/>
                <p:nvPr/>
              </p:nvPicPr>
              <p:blipFill>
                <a:blip r:embed="rId1186"/>
                <a:stretch>
                  <a:fillRect/>
                </a:stretch>
              </p:blipFill>
              <p:spPr>
                <a:xfrm>
                  <a:off x="4451133" y="4676480"/>
                  <a:ext cx="132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83409A75-D97C-47E4-83C4-BD9439A4F212}"/>
                    </a:ext>
                  </a:extLst>
                </p14:cNvPr>
                <p14:cNvContentPartPr/>
                <p14:nvPr/>
              </p14:nvContentPartPr>
              <p14:xfrm>
                <a:off x="4646973" y="4495760"/>
                <a:ext cx="135720" cy="13212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83409A75-D97C-47E4-83C4-BD9439A4F212}"/>
                    </a:ext>
                  </a:extLst>
                </p:cNvPr>
                <p:cNvPicPr/>
                <p:nvPr/>
              </p:nvPicPr>
              <p:blipFill>
                <a:blip r:embed="rId1188"/>
                <a:stretch>
                  <a:fillRect/>
                </a:stretch>
              </p:blipFill>
              <p:spPr>
                <a:xfrm>
                  <a:off x="4642653" y="4491440"/>
                  <a:ext cx="1443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D339CDD0-9EBB-48AD-985F-8487BE38E487}"/>
                    </a:ext>
                  </a:extLst>
                </p14:cNvPr>
                <p14:cNvContentPartPr/>
                <p14:nvPr/>
              </p14:nvContentPartPr>
              <p14:xfrm>
                <a:off x="4631493" y="4627520"/>
                <a:ext cx="206640" cy="4716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D339CDD0-9EBB-48AD-985F-8487BE38E487}"/>
                    </a:ext>
                  </a:extLst>
                </p:cNvPr>
                <p:cNvPicPr/>
                <p:nvPr/>
              </p:nvPicPr>
              <p:blipFill>
                <a:blip r:embed="rId1190"/>
                <a:stretch>
                  <a:fillRect/>
                </a:stretch>
              </p:blipFill>
              <p:spPr>
                <a:xfrm>
                  <a:off x="4627173" y="4623200"/>
                  <a:ext cx="215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1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78D720DB-158C-4126-AAF8-7B8023EF3FE0}"/>
                    </a:ext>
                  </a:extLst>
                </p14:cNvPr>
                <p14:cNvContentPartPr/>
                <p14:nvPr/>
              </p14:nvContentPartPr>
              <p14:xfrm>
                <a:off x="4601613" y="4744880"/>
                <a:ext cx="75600" cy="12240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78D720DB-158C-4126-AAF8-7B8023EF3FE0}"/>
                    </a:ext>
                  </a:extLst>
                </p:cNvPr>
                <p:cNvPicPr/>
                <p:nvPr/>
              </p:nvPicPr>
              <p:blipFill>
                <a:blip r:embed="rId1192"/>
                <a:stretch>
                  <a:fillRect/>
                </a:stretch>
              </p:blipFill>
              <p:spPr>
                <a:xfrm>
                  <a:off x="4597293" y="4740560"/>
                  <a:ext cx="84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3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E22A6176-71F1-4A24-9455-4221AA4A89D3}"/>
                    </a:ext>
                  </a:extLst>
                </p14:cNvPr>
                <p14:cNvContentPartPr/>
                <p14:nvPr/>
              </p14:nvContentPartPr>
              <p14:xfrm>
                <a:off x="4625733" y="4760720"/>
                <a:ext cx="360" cy="36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E22A6176-71F1-4A24-9455-4221AA4A89D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621413" y="47564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414DDAB6-2A80-4984-9F82-89828C624252}"/>
                    </a:ext>
                  </a:extLst>
                </p14:cNvPr>
                <p14:cNvContentPartPr/>
                <p14:nvPr/>
              </p14:nvContentPartPr>
              <p14:xfrm>
                <a:off x="4600893" y="4760720"/>
                <a:ext cx="34560" cy="11880"/>
              </p14:xfrm>
            </p:contentPart>
          </mc:Choice>
          <mc:Fallback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414DDAB6-2A80-4984-9F82-89828C624252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4596573" y="4756400"/>
                  <a:ext cx="432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92880E5B-5C08-44E8-B072-50E8FBA5E653}"/>
                    </a:ext>
                  </a:extLst>
                </p14:cNvPr>
                <p14:cNvContentPartPr/>
                <p14:nvPr/>
              </p14:nvContentPartPr>
              <p14:xfrm>
                <a:off x="4593693" y="4859360"/>
                <a:ext cx="105120" cy="7596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92880E5B-5C08-44E8-B072-50E8FBA5E653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4589373" y="4855040"/>
                  <a:ext cx="1137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3F4E5319-3089-4457-9E9C-FF0C6F9817B5}"/>
                    </a:ext>
                  </a:extLst>
                </p14:cNvPr>
                <p14:cNvContentPartPr/>
                <p14:nvPr/>
              </p14:nvContentPartPr>
              <p14:xfrm>
                <a:off x="4734813" y="4742360"/>
                <a:ext cx="91800" cy="15732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3F4E5319-3089-4457-9E9C-FF0C6F9817B5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4730493" y="4738040"/>
                  <a:ext cx="100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6E819927-832A-4E71-8515-96418552537B}"/>
                    </a:ext>
                  </a:extLst>
                </p14:cNvPr>
                <p14:cNvContentPartPr/>
                <p14:nvPr/>
              </p14:nvContentPartPr>
              <p14:xfrm>
                <a:off x="4936413" y="4586120"/>
                <a:ext cx="96480" cy="12132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6E819927-832A-4E71-8515-96418552537B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932093" y="4581800"/>
                  <a:ext cx="1051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DF2E175-3361-4580-B89A-11927AFDFD52}"/>
                    </a:ext>
                  </a:extLst>
                </p14:cNvPr>
                <p14:cNvContentPartPr/>
                <p14:nvPr/>
              </p14:nvContentPartPr>
              <p14:xfrm>
                <a:off x="5138373" y="4451480"/>
                <a:ext cx="109080" cy="100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DF2E175-3361-4580-B89A-11927AFDFD52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134053" y="4447160"/>
                  <a:ext cx="117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AF6077DA-8401-485A-B22C-70965589AB22}"/>
                    </a:ext>
                  </a:extLst>
                </p14:cNvPr>
                <p14:cNvContentPartPr/>
                <p14:nvPr/>
              </p14:nvContentPartPr>
              <p14:xfrm>
                <a:off x="5269413" y="4436000"/>
                <a:ext cx="88560" cy="10692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AF6077DA-8401-485A-B22C-70965589AB22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265093" y="4431680"/>
                  <a:ext cx="97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5E982E4F-C61B-4632-BC89-A745BE18B4F6}"/>
                    </a:ext>
                  </a:extLst>
                </p14:cNvPr>
                <p14:cNvContentPartPr/>
                <p14:nvPr/>
              </p14:nvContentPartPr>
              <p14:xfrm>
                <a:off x="5290653" y="4433120"/>
                <a:ext cx="97920" cy="82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5E982E4F-C61B-4632-BC89-A745BE18B4F6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286333" y="4428800"/>
                  <a:ext cx="106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29AD84A5-5F1D-444C-A2D2-87A9D045839E}"/>
                    </a:ext>
                  </a:extLst>
                </p14:cNvPr>
                <p14:cNvContentPartPr/>
                <p14:nvPr/>
              </p14:nvContentPartPr>
              <p14:xfrm>
                <a:off x="5138373" y="4548320"/>
                <a:ext cx="256680" cy="7488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29AD84A5-5F1D-444C-A2D2-87A9D045839E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134053" y="4544000"/>
                  <a:ext cx="265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E4222994-E942-4B90-A8F9-E6FBA0FCA4FF}"/>
                    </a:ext>
                  </a:extLst>
                </p14:cNvPr>
                <p14:cNvContentPartPr/>
                <p14:nvPr/>
              </p14:nvContentPartPr>
              <p14:xfrm>
                <a:off x="5140173" y="4706720"/>
                <a:ext cx="126000" cy="8280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E4222994-E942-4B90-A8F9-E6FBA0FCA4F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5135853" y="4702400"/>
                  <a:ext cx="134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AB16C0DE-DC96-4966-8346-5EE28CEF78B1}"/>
                    </a:ext>
                  </a:extLst>
                </p14:cNvPr>
                <p14:cNvContentPartPr/>
                <p14:nvPr/>
              </p14:nvContentPartPr>
              <p14:xfrm>
                <a:off x="5271213" y="4657040"/>
                <a:ext cx="85320" cy="1425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AB16C0DE-DC96-4966-8346-5EE28CEF78B1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5266893" y="4652720"/>
                  <a:ext cx="939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ED362CBC-5BE6-4848-A245-14F382CBE42C}"/>
                    </a:ext>
                  </a:extLst>
                </p14:cNvPr>
                <p14:cNvContentPartPr/>
                <p14:nvPr/>
              </p14:nvContentPartPr>
              <p14:xfrm>
                <a:off x="5387133" y="4666400"/>
                <a:ext cx="73080" cy="11808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ED362CBC-5BE6-4848-A245-14F382CBE42C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382813" y="4662080"/>
                  <a:ext cx="817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D1FE29C6-828C-4D8C-BEFA-3A9DD568396E}"/>
                    </a:ext>
                  </a:extLst>
                </p14:cNvPr>
                <p14:cNvContentPartPr/>
                <p14:nvPr/>
              </p14:nvContentPartPr>
              <p14:xfrm>
                <a:off x="4030293" y="5341040"/>
                <a:ext cx="122760" cy="2196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D1FE29C6-828C-4D8C-BEFA-3A9DD568396E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025973" y="5336720"/>
                  <a:ext cx="131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CF469918-1060-488F-A889-A26F991B06FE}"/>
                    </a:ext>
                  </a:extLst>
                </p14:cNvPr>
                <p14:cNvContentPartPr/>
                <p14:nvPr/>
              </p14:nvContentPartPr>
              <p14:xfrm>
                <a:off x="4025973" y="5379560"/>
                <a:ext cx="147600" cy="2736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CF469918-1060-488F-A889-A26F991B06FE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4021653" y="5375240"/>
                  <a:ext cx="156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2080BBBE-6CAB-4D28-AFF1-42932BAE57CD}"/>
                    </a:ext>
                  </a:extLst>
                </p14:cNvPr>
                <p14:cNvContentPartPr/>
                <p14:nvPr/>
              </p14:nvContentPartPr>
              <p14:xfrm>
                <a:off x="4279053" y="5148080"/>
                <a:ext cx="104040" cy="1270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2080BBBE-6CAB-4D28-AFF1-42932BAE57CD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4274733" y="5143760"/>
                  <a:ext cx="112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BFBA72C0-E280-4F25-994E-18C57E3ABAAD}"/>
                    </a:ext>
                  </a:extLst>
                </p14:cNvPr>
                <p14:cNvContentPartPr/>
                <p14:nvPr/>
              </p14:nvContentPartPr>
              <p14:xfrm>
                <a:off x="4442133" y="5132600"/>
                <a:ext cx="71280" cy="1238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BFBA72C0-E280-4F25-994E-18C57E3ABAAD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4437813" y="5128280"/>
                  <a:ext cx="79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5A6CF62-22EE-463D-A07E-C1138E083B02}"/>
                    </a:ext>
                  </a:extLst>
                </p14:cNvPr>
                <p14:cNvContentPartPr/>
                <p14:nvPr/>
              </p14:nvContentPartPr>
              <p14:xfrm>
                <a:off x="4645533" y="5110640"/>
                <a:ext cx="21960" cy="1119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5A6CF62-22EE-463D-A07E-C1138E083B02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4641213" y="5106320"/>
                  <a:ext cx="30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ADB17D53-D30C-44E3-93EF-80CD42D4457D}"/>
                    </a:ext>
                  </a:extLst>
                </p14:cNvPr>
                <p14:cNvContentPartPr/>
                <p14:nvPr/>
              </p14:nvContentPartPr>
              <p14:xfrm>
                <a:off x="4605933" y="5154920"/>
                <a:ext cx="94320" cy="162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ADB17D53-D30C-44E3-93EF-80CD42D4457D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4601613" y="5150600"/>
                  <a:ext cx="102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770BF468-4F13-4DFC-AB79-27F573F9484A}"/>
                    </a:ext>
                  </a:extLst>
                </p14:cNvPr>
                <p14:cNvContentPartPr/>
                <p14:nvPr/>
              </p14:nvContentPartPr>
              <p14:xfrm>
                <a:off x="4735173" y="5066360"/>
                <a:ext cx="114120" cy="12456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770BF468-4F13-4DFC-AB79-27F573F9484A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4730853" y="5062040"/>
                  <a:ext cx="122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6921FB14-8138-409F-A924-5A4B5A01B99B}"/>
                    </a:ext>
                  </a:extLst>
                </p14:cNvPr>
                <p14:cNvContentPartPr/>
                <p14:nvPr/>
              </p14:nvContentPartPr>
              <p14:xfrm>
                <a:off x="4903653" y="5056640"/>
                <a:ext cx="58320" cy="62280"/>
              </p14:xfrm>
            </p:contentPart>
          </mc:Choice>
          <mc:Fallback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6921FB14-8138-409F-A924-5A4B5A01B99B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4899333" y="5052320"/>
                  <a:ext cx="66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442CCB94-E776-44CE-905D-5BCB9AEE96B6}"/>
                    </a:ext>
                  </a:extLst>
                </p14:cNvPr>
                <p14:cNvContentPartPr/>
                <p14:nvPr/>
              </p14:nvContentPartPr>
              <p14:xfrm>
                <a:off x="5062773" y="5037200"/>
                <a:ext cx="50400" cy="87120"/>
              </p14:xfrm>
            </p:contentPart>
          </mc:Choice>
          <mc:Fallback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442CCB94-E776-44CE-905D-5BCB9AEE96B6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5058453" y="5032880"/>
                  <a:ext cx="59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4A3E2DBF-B142-46C5-8824-6A297409CFB2}"/>
                    </a:ext>
                  </a:extLst>
                </p14:cNvPr>
                <p14:cNvContentPartPr/>
                <p14:nvPr/>
              </p14:nvContentPartPr>
              <p14:xfrm>
                <a:off x="5033973" y="4970600"/>
                <a:ext cx="200880" cy="98640"/>
              </p14:xfrm>
            </p:contentPart>
          </mc:Choice>
          <mc:Fallback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4A3E2DBF-B142-46C5-8824-6A297409CFB2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5029653" y="4966280"/>
                  <a:ext cx="209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4882D15E-8889-4948-B964-28C23CE67ED5}"/>
                    </a:ext>
                  </a:extLst>
                </p14:cNvPr>
                <p14:cNvContentPartPr/>
                <p14:nvPr/>
              </p14:nvContentPartPr>
              <p14:xfrm>
                <a:off x="5273013" y="4943600"/>
                <a:ext cx="78120" cy="98640"/>
              </p14:xfrm>
            </p:contentPart>
          </mc:Choice>
          <mc:Fallback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4882D15E-8889-4948-B964-28C23CE67ED5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5268693" y="4939280"/>
                  <a:ext cx="86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23767352-2BBE-4192-9C00-86EC5D0914BC}"/>
                    </a:ext>
                  </a:extLst>
                </p14:cNvPr>
                <p14:cNvContentPartPr/>
                <p14:nvPr/>
              </p14:nvContentPartPr>
              <p14:xfrm>
                <a:off x="5278413" y="4930640"/>
                <a:ext cx="99000" cy="17280"/>
              </p14:xfrm>
            </p:contentPart>
          </mc:Choice>
          <mc:Fallback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23767352-2BBE-4192-9C00-86EC5D0914BC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274093" y="4926320"/>
                  <a:ext cx="10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1C2D2D76-6B2C-4A0C-B8B9-E8AF4AFD259A}"/>
                    </a:ext>
                  </a:extLst>
                </p14:cNvPr>
                <p14:cNvContentPartPr/>
                <p14:nvPr/>
              </p14:nvContentPartPr>
              <p14:xfrm>
                <a:off x="4229373" y="5092640"/>
                <a:ext cx="1100520" cy="285840"/>
              </p14:xfrm>
            </p:contentPart>
          </mc:Choice>
          <mc:Fallback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1C2D2D76-6B2C-4A0C-B8B9-E8AF4AFD259A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4225053" y="5088320"/>
                  <a:ext cx="11091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F5873715-82C8-4A57-B022-4919A287977D}"/>
                    </a:ext>
                  </a:extLst>
                </p14:cNvPr>
                <p14:cNvContentPartPr/>
                <p14:nvPr/>
              </p14:nvContentPartPr>
              <p14:xfrm>
                <a:off x="4594413" y="5345000"/>
                <a:ext cx="191160" cy="101160"/>
              </p14:xfrm>
            </p:contentPart>
          </mc:Choice>
          <mc:Fallback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F5873715-82C8-4A57-B022-4919A287977D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4590093" y="5340680"/>
                  <a:ext cx="199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608" name="Freihand 607">
                  <a:extLst>
                    <a:ext uri="{FF2B5EF4-FFF2-40B4-BE49-F238E27FC236}">
                      <a16:creationId xmlns:a16="http://schemas.microsoft.com/office/drawing/2014/main" id="{1A7D0DC2-3D4C-46A8-82BA-0AB591D4AA2F}"/>
                    </a:ext>
                  </a:extLst>
                </p14:cNvPr>
                <p14:cNvContentPartPr/>
                <p14:nvPr/>
              </p14:nvContentPartPr>
              <p14:xfrm>
                <a:off x="4793853" y="5274440"/>
                <a:ext cx="81360" cy="121320"/>
              </p14:xfrm>
            </p:contentPart>
          </mc:Choice>
          <mc:Fallback>
            <p:pic>
              <p:nvPicPr>
                <p:cNvPr id="608" name="Freihand 607">
                  <a:extLst>
                    <a:ext uri="{FF2B5EF4-FFF2-40B4-BE49-F238E27FC236}">
                      <a16:creationId xmlns:a16="http://schemas.microsoft.com/office/drawing/2014/main" id="{1A7D0DC2-3D4C-46A8-82BA-0AB591D4AA2F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4789533" y="5270120"/>
                  <a:ext cx="90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0BB3D78-AA37-468F-926E-788962B17282}"/>
                    </a:ext>
                  </a:extLst>
                </p14:cNvPr>
                <p14:cNvContentPartPr/>
                <p14:nvPr/>
              </p14:nvContentPartPr>
              <p14:xfrm>
                <a:off x="4954413" y="5256440"/>
                <a:ext cx="61920" cy="135360"/>
              </p14:xfrm>
            </p:contentPart>
          </mc:Choice>
          <mc:Fallback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0BB3D78-AA37-468F-926E-788962B17282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4950093" y="5252120"/>
                  <a:ext cx="70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50DB6701-28B1-4E99-A92D-22382C134009}"/>
                    </a:ext>
                  </a:extLst>
                </p14:cNvPr>
                <p14:cNvContentPartPr/>
                <p14:nvPr/>
              </p14:nvContentPartPr>
              <p14:xfrm>
                <a:off x="4097253" y="5804360"/>
                <a:ext cx="167040" cy="26280"/>
              </p14:xfrm>
            </p:contentPart>
          </mc:Choice>
          <mc:Fallback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50DB6701-28B1-4E99-A92D-22382C13400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4092933" y="5800040"/>
                  <a:ext cx="1756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1A9FFF2A-DCAD-4E5A-8037-2068EA8A08EE}"/>
                    </a:ext>
                  </a:extLst>
                </p14:cNvPr>
                <p14:cNvContentPartPr/>
                <p14:nvPr/>
              </p14:nvContentPartPr>
              <p14:xfrm>
                <a:off x="4121013" y="5815160"/>
                <a:ext cx="149760" cy="36360"/>
              </p14:xfrm>
            </p:contentPart>
          </mc:Choice>
          <mc:Fallback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1A9FFF2A-DCAD-4E5A-8037-2068EA8A08EE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4116693" y="5810840"/>
                  <a:ext cx="158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CA9BD784-D09F-4BA4-962B-3D7EF80476C9}"/>
                    </a:ext>
                  </a:extLst>
                </p14:cNvPr>
                <p14:cNvContentPartPr/>
                <p14:nvPr/>
              </p14:nvContentPartPr>
              <p14:xfrm>
                <a:off x="4482093" y="5599160"/>
                <a:ext cx="118800" cy="180360"/>
              </p14:xfrm>
            </p:contentPart>
          </mc:Choice>
          <mc:Fallback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CA9BD784-D09F-4BA4-962B-3D7EF80476C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4477773" y="5594840"/>
                  <a:ext cx="12744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AB49CCAB-BB4F-4F9A-AFB7-00D5BFFBFDA2}"/>
                    </a:ext>
                  </a:extLst>
                </p14:cNvPr>
                <p14:cNvContentPartPr/>
                <p14:nvPr/>
              </p14:nvContentPartPr>
              <p14:xfrm>
                <a:off x="4658493" y="5552360"/>
                <a:ext cx="100440" cy="122040"/>
              </p14:xfrm>
            </p:contentPart>
          </mc:Choice>
          <mc:Fallback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AB49CCAB-BB4F-4F9A-AFB7-00D5BFFBFDA2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4654173" y="5548040"/>
                  <a:ext cx="109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5E20320E-48A9-45CA-A371-86AE7B537EE7}"/>
                    </a:ext>
                  </a:extLst>
                </p14:cNvPr>
                <p14:cNvContentPartPr/>
                <p14:nvPr/>
              </p14:nvContentPartPr>
              <p14:xfrm>
                <a:off x="4476333" y="5746040"/>
                <a:ext cx="318240" cy="97920"/>
              </p14:xfrm>
            </p:contentPart>
          </mc:Choice>
          <mc:Fallback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5E20320E-48A9-45CA-A371-86AE7B537EE7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4472013" y="5741720"/>
                  <a:ext cx="3268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62FC5279-66ED-4C0D-B1DC-AFAF547750A0}"/>
                    </a:ext>
                  </a:extLst>
                </p14:cNvPr>
                <p14:cNvContentPartPr/>
                <p14:nvPr/>
              </p14:nvContentPartPr>
              <p14:xfrm>
                <a:off x="4418373" y="5928920"/>
                <a:ext cx="154800" cy="88560"/>
              </p14:xfrm>
            </p:contentPart>
          </mc:Choice>
          <mc:Fallback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62FC5279-66ED-4C0D-B1DC-AFAF547750A0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4414053" y="5924600"/>
                  <a:ext cx="1634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1A2059D6-E999-4B7F-948E-F5FFE02021C3}"/>
                    </a:ext>
                  </a:extLst>
                </p14:cNvPr>
                <p14:cNvContentPartPr/>
                <p14:nvPr/>
              </p14:nvContentPartPr>
              <p14:xfrm>
                <a:off x="4597293" y="5891480"/>
                <a:ext cx="27360" cy="85320"/>
              </p14:xfrm>
            </p:contentPart>
          </mc:Choice>
          <mc:Fallback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1A2059D6-E999-4B7F-948E-F5FFE02021C3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4592973" y="5887160"/>
                  <a:ext cx="36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883B0528-25F3-4255-8A8F-CD069398F83F}"/>
                    </a:ext>
                  </a:extLst>
                </p14:cNvPr>
                <p14:cNvContentPartPr/>
                <p14:nvPr/>
              </p14:nvContentPartPr>
              <p14:xfrm>
                <a:off x="4664613" y="5866640"/>
                <a:ext cx="64080" cy="96840"/>
              </p14:xfrm>
            </p:contentPart>
          </mc:Choice>
          <mc:Fallback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883B0528-25F3-4255-8A8F-CD069398F83F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4660293" y="5862320"/>
                  <a:ext cx="727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1C157752-9669-4BBB-8877-3301D2A236BF}"/>
                    </a:ext>
                  </a:extLst>
                </p14:cNvPr>
                <p14:cNvContentPartPr/>
                <p14:nvPr/>
              </p14:nvContentPartPr>
              <p14:xfrm>
                <a:off x="4872333" y="5675480"/>
                <a:ext cx="149760" cy="91800"/>
              </p14:xfrm>
            </p:contentPart>
          </mc:Choice>
          <mc:Fallback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1C157752-9669-4BBB-8877-3301D2A236BF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4868013" y="5671160"/>
                  <a:ext cx="158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5EF1D51B-AC0F-408F-A920-3DAEFCBC3C76}"/>
                    </a:ext>
                  </a:extLst>
                </p14:cNvPr>
                <p14:cNvContentPartPr/>
                <p14:nvPr/>
              </p14:nvContentPartPr>
              <p14:xfrm>
                <a:off x="4904373" y="5715800"/>
                <a:ext cx="148680" cy="79920"/>
              </p14:xfrm>
            </p:contentPart>
          </mc:Choice>
          <mc:Fallback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5EF1D51B-AC0F-408F-A920-3DAEFCBC3C76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4900053" y="5711480"/>
                  <a:ext cx="157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17D45E2B-D32D-43D6-841F-F4A05235748B}"/>
                    </a:ext>
                  </a:extLst>
                </p14:cNvPr>
                <p14:cNvContentPartPr/>
                <p14:nvPr/>
              </p14:nvContentPartPr>
              <p14:xfrm>
                <a:off x="5085453" y="5554160"/>
                <a:ext cx="91800" cy="127080"/>
              </p14:xfrm>
            </p:contentPart>
          </mc:Choice>
          <mc:Fallback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17D45E2B-D32D-43D6-841F-F4A05235748B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5081133" y="5549840"/>
                  <a:ext cx="10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0AE96BC5-49DA-4260-8DD2-D1459D51C2E9}"/>
                    </a:ext>
                  </a:extLst>
                </p14:cNvPr>
                <p14:cNvContentPartPr/>
                <p14:nvPr/>
              </p14:nvContentPartPr>
              <p14:xfrm>
                <a:off x="5157453" y="5618240"/>
                <a:ext cx="59760" cy="97920"/>
              </p14:xfrm>
            </p:contentPart>
          </mc:Choice>
          <mc:Fallback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0AE96BC5-49DA-4260-8DD2-D1459D51C2E9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5153133" y="5613920"/>
                  <a:ext cx="684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E2AB24D8-177C-43CB-8617-56FC44081197}"/>
                    </a:ext>
                  </a:extLst>
                </p14:cNvPr>
                <p14:cNvContentPartPr/>
                <p14:nvPr/>
              </p14:nvContentPartPr>
              <p14:xfrm>
                <a:off x="5222253" y="5514560"/>
                <a:ext cx="109080" cy="144360"/>
              </p14:xfrm>
            </p:contentPart>
          </mc:Choice>
          <mc:Fallback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E2AB24D8-177C-43CB-8617-56FC44081197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5217933" y="5510240"/>
                  <a:ext cx="1177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77ED269-7DA6-46F9-B4F2-3338ABC85F60}"/>
                    </a:ext>
                  </a:extLst>
                </p14:cNvPr>
                <p14:cNvContentPartPr/>
                <p14:nvPr/>
              </p14:nvContentPartPr>
              <p14:xfrm>
                <a:off x="5406213" y="5482160"/>
                <a:ext cx="66240" cy="159120"/>
              </p14:xfrm>
            </p:contentPart>
          </mc:Choice>
          <mc:Fallback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77ED269-7DA6-46F9-B4F2-3338ABC85F60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5401893" y="5477840"/>
                  <a:ext cx="74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B77ECDAB-F6CA-4E2E-863C-6F8ADFA511CA}"/>
                    </a:ext>
                  </a:extLst>
                </p14:cNvPr>
                <p14:cNvContentPartPr/>
                <p14:nvPr/>
              </p14:nvContentPartPr>
              <p14:xfrm>
                <a:off x="5346453" y="5445800"/>
                <a:ext cx="194400" cy="175680"/>
              </p14:xfrm>
            </p:contentPart>
          </mc:Choice>
          <mc:Fallback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B77ECDAB-F6CA-4E2E-863C-6F8ADFA511CA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5342133" y="5441480"/>
                  <a:ext cx="203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5EDCAD7C-1F13-4A15-84F5-BF3093A5D2A0}"/>
                    </a:ext>
                  </a:extLst>
                </p14:cNvPr>
                <p14:cNvContentPartPr/>
                <p14:nvPr/>
              </p14:nvContentPartPr>
              <p14:xfrm>
                <a:off x="5073213" y="5638400"/>
                <a:ext cx="523080" cy="201600"/>
              </p14:xfrm>
            </p:contentPart>
          </mc:Choice>
          <mc:Fallback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5EDCAD7C-1F13-4A15-84F5-BF3093A5D2A0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5068893" y="5634080"/>
                  <a:ext cx="53172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F66F647A-11D0-439F-ADF4-709C5B3D2D54}"/>
                    </a:ext>
                  </a:extLst>
                </p14:cNvPr>
                <p14:cNvContentPartPr/>
                <p14:nvPr/>
              </p14:nvContentPartPr>
              <p14:xfrm>
                <a:off x="132573" y="4369760"/>
                <a:ext cx="153000" cy="115560"/>
              </p14:xfrm>
            </p:contentPart>
          </mc:Choice>
          <mc:Fallback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F66F647A-11D0-439F-ADF4-709C5B3D2D54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128253" y="4365440"/>
                  <a:ext cx="161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12AADB72-A3C1-4750-B1E6-681092AB59B7}"/>
                    </a:ext>
                  </a:extLst>
                </p14:cNvPr>
                <p14:cNvContentPartPr/>
                <p14:nvPr/>
              </p14:nvContentPartPr>
              <p14:xfrm>
                <a:off x="203133" y="4262480"/>
                <a:ext cx="147240" cy="347400"/>
              </p14:xfrm>
            </p:contentPart>
          </mc:Choice>
          <mc:Fallback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12AADB72-A3C1-4750-B1E6-681092AB59B7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198813" y="4258160"/>
                  <a:ext cx="15588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A1451A75-586C-43B3-BF81-F8CACE320353}"/>
                    </a:ext>
                  </a:extLst>
                </p14:cNvPr>
                <p14:cNvContentPartPr/>
                <p14:nvPr/>
              </p14:nvContentPartPr>
              <p14:xfrm>
                <a:off x="533613" y="4339880"/>
                <a:ext cx="111960" cy="110160"/>
              </p14:xfrm>
            </p:contentPart>
          </mc:Choice>
          <mc:Fallback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A1451A75-586C-43B3-BF81-F8CACE320353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529293" y="4335560"/>
                  <a:ext cx="1206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14869C9D-4997-458E-ABCC-C49110A8A166}"/>
                    </a:ext>
                  </a:extLst>
                </p14:cNvPr>
                <p14:cNvContentPartPr/>
                <p14:nvPr/>
              </p14:nvContentPartPr>
              <p14:xfrm>
                <a:off x="701373" y="4367240"/>
                <a:ext cx="65520" cy="36360"/>
              </p14:xfrm>
            </p:contentPart>
          </mc:Choice>
          <mc:Fallback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14869C9D-4997-458E-ABCC-C49110A8A166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697053" y="4362920"/>
                  <a:ext cx="74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F0258F16-F07F-42E8-8AD8-29514A9CA2B5}"/>
                    </a:ext>
                  </a:extLst>
                </p14:cNvPr>
                <p14:cNvContentPartPr/>
                <p14:nvPr/>
              </p14:nvContentPartPr>
              <p14:xfrm>
                <a:off x="892173" y="4286960"/>
                <a:ext cx="68760" cy="7596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F0258F16-F07F-42E8-8AD8-29514A9CA2B5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887853" y="4282640"/>
                  <a:ext cx="774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D5D175E3-E1B7-45CC-92B9-AE93396B82B5}"/>
                    </a:ext>
                  </a:extLst>
                </p14:cNvPr>
                <p14:cNvContentPartPr/>
                <p14:nvPr/>
              </p14:nvContentPartPr>
              <p14:xfrm>
                <a:off x="941493" y="4330880"/>
                <a:ext cx="38520" cy="910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D5D175E3-E1B7-45CC-92B9-AE93396B82B5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937173" y="4326560"/>
                  <a:ext cx="47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C82F19C-13A4-44BA-A9DF-B89C15B2EFA6}"/>
                    </a:ext>
                  </a:extLst>
                </p14:cNvPr>
                <p14:cNvContentPartPr/>
                <p14:nvPr/>
              </p14:nvContentPartPr>
              <p14:xfrm>
                <a:off x="1162533" y="4262480"/>
                <a:ext cx="110160" cy="11772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C82F19C-13A4-44BA-A9DF-B89C15B2EFA6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158213" y="4258160"/>
                  <a:ext cx="118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7E70032F-8C32-4CCC-B763-96C6A2AA9A56}"/>
                    </a:ext>
                  </a:extLst>
                </p14:cNvPr>
                <p14:cNvContentPartPr/>
                <p14:nvPr/>
              </p14:nvContentPartPr>
              <p14:xfrm>
                <a:off x="1222293" y="4355000"/>
                <a:ext cx="68040" cy="56520"/>
              </p14:xfrm>
            </p:contentPart>
          </mc:Choice>
          <mc:Fallback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7E70032F-8C32-4CCC-B763-96C6A2AA9A56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217973" y="4350680"/>
                  <a:ext cx="766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A02D234D-8F48-4330-A7DA-7B9555D8C78D}"/>
                    </a:ext>
                  </a:extLst>
                </p14:cNvPr>
                <p14:cNvContentPartPr/>
                <p14:nvPr/>
              </p14:nvContentPartPr>
              <p14:xfrm>
                <a:off x="1353333" y="4335560"/>
                <a:ext cx="97200" cy="4356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A02D234D-8F48-4330-A7DA-7B9555D8C78D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349013" y="4331240"/>
                  <a:ext cx="105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863F6A38-43AC-433C-92F1-6B468230C3C6}"/>
                    </a:ext>
                  </a:extLst>
                </p14:cNvPr>
                <p14:cNvContentPartPr/>
                <p14:nvPr/>
              </p14:nvContentPartPr>
              <p14:xfrm>
                <a:off x="1511733" y="4273640"/>
                <a:ext cx="87840" cy="112320"/>
              </p14:xfrm>
            </p:contentPart>
          </mc:Choice>
          <mc:Fallback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863F6A38-43AC-433C-92F1-6B468230C3C6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507413" y="4269320"/>
                  <a:ext cx="964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2FBE7E6D-7F81-4686-ABA7-E30D0DD72B44}"/>
                    </a:ext>
                  </a:extLst>
                </p14:cNvPr>
                <p14:cNvContentPartPr/>
                <p14:nvPr/>
              </p14:nvContentPartPr>
              <p14:xfrm>
                <a:off x="1911693" y="4268600"/>
                <a:ext cx="123480" cy="187200"/>
              </p14:xfrm>
            </p:contentPart>
          </mc:Choice>
          <mc:Fallback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2FBE7E6D-7F81-4686-ABA7-E30D0DD72B44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907373" y="4264280"/>
                  <a:ext cx="1321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BBBDC7DB-040E-4DFB-8E18-EDD010ACAC40}"/>
                    </a:ext>
                  </a:extLst>
                </p14:cNvPr>
                <p14:cNvContentPartPr/>
                <p14:nvPr/>
              </p14:nvContentPartPr>
              <p14:xfrm>
                <a:off x="2124453" y="4280480"/>
                <a:ext cx="139320" cy="2160"/>
              </p14:xfrm>
            </p:contentPart>
          </mc:Choice>
          <mc:Fallback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BBBDC7DB-040E-4DFB-8E18-EDD010ACAC40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2120133" y="4276160"/>
                  <a:ext cx="14796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75B31D98-0038-4E04-9331-1B14BD7F03AD}"/>
                    </a:ext>
                  </a:extLst>
                </p14:cNvPr>
                <p14:cNvContentPartPr/>
                <p14:nvPr/>
              </p14:nvContentPartPr>
              <p14:xfrm>
                <a:off x="2129133" y="4316120"/>
                <a:ext cx="114840" cy="864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75B31D98-0038-4E04-9331-1B14BD7F03A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124813" y="4311800"/>
                  <a:ext cx="1234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5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0EA99CFA-0910-46FA-82F1-2F110A529CA9}"/>
                    </a:ext>
                  </a:extLst>
                </p14:cNvPr>
                <p14:cNvContentPartPr/>
                <p14:nvPr/>
              </p14:nvContentPartPr>
              <p14:xfrm>
                <a:off x="2352333" y="4237280"/>
                <a:ext cx="97560" cy="9000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0EA99CFA-0910-46FA-82F1-2F110A529CA9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2348013" y="4232960"/>
                  <a:ext cx="106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7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9FB74F6A-DA3B-4A93-9608-1377AFF29407}"/>
                    </a:ext>
                  </a:extLst>
                </p14:cNvPr>
                <p14:cNvContentPartPr/>
                <p14:nvPr/>
              </p14:nvContentPartPr>
              <p14:xfrm>
                <a:off x="2485533" y="4313960"/>
                <a:ext cx="12960" cy="5688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9FB74F6A-DA3B-4A93-9608-1377AFF29407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2481213" y="4309640"/>
                  <a:ext cx="216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9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23D1ABED-F556-48D7-BD3D-A09081478D4C}"/>
                    </a:ext>
                  </a:extLst>
                </p14:cNvPr>
                <p14:cNvContentPartPr/>
                <p14:nvPr/>
              </p14:nvContentPartPr>
              <p14:xfrm>
                <a:off x="2556813" y="4216400"/>
                <a:ext cx="135360" cy="117360"/>
              </p14:xfrm>
            </p:contentPart>
          </mc:Choice>
          <mc:Fallback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23D1ABED-F556-48D7-BD3D-A09081478D4C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2552493" y="4212080"/>
                  <a:ext cx="144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1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EA1C77D3-24E0-41ED-A922-19381E8E5AD8}"/>
                    </a:ext>
                  </a:extLst>
                </p14:cNvPr>
                <p14:cNvContentPartPr/>
                <p14:nvPr/>
              </p14:nvContentPartPr>
              <p14:xfrm>
                <a:off x="125373" y="4734800"/>
                <a:ext cx="9000" cy="149760"/>
              </p14:xfrm>
            </p:contentPart>
          </mc:Choice>
          <mc:Fallback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EA1C77D3-24E0-41ED-A922-19381E8E5AD8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121053" y="4730480"/>
                  <a:ext cx="1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3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D30BB52F-A7D8-45A0-9EC2-48DA5AFEBC4B}"/>
                    </a:ext>
                  </a:extLst>
                </p14:cNvPr>
                <p14:cNvContentPartPr/>
                <p14:nvPr/>
              </p14:nvContentPartPr>
              <p14:xfrm>
                <a:off x="30333" y="4710680"/>
                <a:ext cx="206640" cy="7992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D30BB52F-A7D8-45A0-9EC2-48DA5AFEBC4B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26013" y="4706360"/>
                  <a:ext cx="2152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5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7A1FE41F-79F5-481E-98AE-B4E6269575D6}"/>
                    </a:ext>
                  </a:extLst>
                </p14:cNvPr>
                <p14:cNvContentPartPr/>
                <p14:nvPr/>
              </p14:nvContentPartPr>
              <p14:xfrm>
                <a:off x="289533" y="4648400"/>
                <a:ext cx="63360" cy="21024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7A1FE41F-79F5-481E-98AE-B4E6269575D6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285213" y="4644080"/>
                  <a:ext cx="72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7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D887907F-CCAB-43F7-A3E1-D339F76E686B}"/>
                    </a:ext>
                  </a:extLst>
                </p14:cNvPr>
                <p14:cNvContentPartPr/>
                <p14:nvPr/>
              </p14:nvContentPartPr>
              <p14:xfrm>
                <a:off x="388173" y="4689800"/>
                <a:ext cx="103320" cy="12996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D887907F-CCAB-43F7-A3E1-D339F76E686B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383853" y="4685480"/>
                  <a:ext cx="1119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9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2397640C-E78F-4179-A046-2C7A3006CC74}"/>
                    </a:ext>
                  </a:extLst>
                </p14:cNvPr>
                <p14:cNvContentPartPr/>
                <p14:nvPr/>
              </p14:nvContentPartPr>
              <p14:xfrm>
                <a:off x="399333" y="4716800"/>
                <a:ext cx="98280" cy="7164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2397640C-E78F-4179-A046-2C7A3006CC74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395013" y="4712480"/>
                  <a:ext cx="1069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1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BF4360F5-A396-447D-B895-76892AEEC92D}"/>
                    </a:ext>
                  </a:extLst>
                </p14:cNvPr>
                <p14:cNvContentPartPr/>
                <p14:nvPr/>
              </p14:nvContentPartPr>
              <p14:xfrm>
                <a:off x="545853" y="4716080"/>
                <a:ext cx="118080" cy="4644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BF4360F5-A396-447D-B895-76892AEEC92D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541533" y="4711760"/>
                  <a:ext cx="126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3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67C593DB-08DC-4FC9-BEC0-E5ABCD2877A9}"/>
                    </a:ext>
                  </a:extLst>
                </p14:cNvPr>
                <p14:cNvContentPartPr/>
                <p14:nvPr/>
              </p14:nvContentPartPr>
              <p14:xfrm>
                <a:off x="703173" y="4680800"/>
                <a:ext cx="82800" cy="1195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67C593DB-08DC-4FC9-BEC0-E5ABCD2877A9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698853" y="4676480"/>
                  <a:ext cx="91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5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D972BEC5-B85D-4C1C-A7B8-0F78B70455AF}"/>
                    </a:ext>
                  </a:extLst>
                </p14:cNvPr>
                <p14:cNvContentPartPr/>
                <p14:nvPr/>
              </p14:nvContentPartPr>
              <p14:xfrm>
                <a:off x="793173" y="4648760"/>
                <a:ext cx="104760" cy="22284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D972BEC5-B85D-4C1C-A7B8-0F78B70455AF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788853" y="4644440"/>
                  <a:ext cx="1134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7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CC74877-2945-4EEF-800F-3A9AD6887DF1}"/>
                    </a:ext>
                  </a:extLst>
                </p14:cNvPr>
                <p14:cNvContentPartPr/>
                <p14:nvPr/>
              </p14:nvContentPartPr>
              <p14:xfrm>
                <a:off x="976773" y="4734080"/>
                <a:ext cx="118800" cy="2664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CC74877-2945-4EEF-800F-3A9AD6887DF1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972453" y="4729760"/>
                  <a:ext cx="127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9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A9D94F5D-A332-4973-A681-78DAC848A8B2}"/>
                    </a:ext>
                  </a:extLst>
                </p14:cNvPr>
                <p14:cNvContentPartPr/>
                <p14:nvPr/>
              </p14:nvContentPartPr>
              <p14:xfrm>
                <a:off x="961653" y="4791320"/>
                <a:ext cx="130680" cy="13680"/>
              </p14:xfrm>
            </p:contentPart>
          </mc:Choice>
          <mc:Fallback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A9D94F5D-A332-4973-A681-78DAC848A8B2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957333" y="4787000"/>
                  <a:ext cx="1393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1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470A5DA8-8F90-4669-AB6B-3D2921460808}"/>
                    </a:ext>
                  </a:extLst>
                </p14:cNvPr>
                <p14:cNvContentPartPr/>
                <p14:nvPr/>
              </p14:nvContentPartPr>
              <p14:xfrm>
                <a:off x="1293213" y="4608440"/>
                <a:ext cx="77760" cy="84240"/>
              </p14:xfrm>
            </p:contentPart>
          </mc:Choice>
          <mc:Fallback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470A5DA8-8F90-4669-AB6B-3D2921460808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1288893" y="4604120"/>
                  <a:ext cx="86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3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4EDF326B-60D1-4D62-91D1-2EF807E0E041}"/>
                    </a:ext>
                  </a:extLst>
                </p14:cNvPr>
                <p14:cNvContentPartPr/>
                <p14:nvPr/>
              </p14:nvContentPartPr>
              <p14:xfrm>
                <a:off x="1357293" y="4645880"/>
                <a:ext cx="19800" cy="7776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4EDF326B-60D1-4D62-91D1-2EF807E0E041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1352973" y="4641560"/>
                  <a:ext cx="2844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5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7025E5CC-4A18-4674-9EE2-6CB8716CBA27}"/>
                    </a:ext>
                  </a:extLst>
                </p14:cNvPr>
                <p14:cNvContentPartPr/>
                <p14:nvPr/>
              </p14:nvContentPartPr>
              <p14:xfrm>
                <a:off x="1296453" y="4802840"/>
                <a:ext cx="88560" cy="6480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7025E5CC-4A18-4674-9EE2-6CB8716CBA27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1292133" y="4798520"/>
                  <a:ext cx="972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7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7147E459-042B-4092-A28F-D88C72CE8DFA}"/>
                    </a:ext>
                  </a:extLst>
                </p14:cNvPr>
                <p14:cNvContentPartPr/>
                <p14:nvPr/>
              </p14:nvContentPartPr>
              <p14:xfrm>
                <a:off x="1333533" y="4635440"/>
                <a:ext cx="148680" cy="26316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7147E459-042B-4092-A28F-D88C72CE8DFA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1329213" y="4631120"/>
                  <a:ext cx="157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9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5F623B4E-744C-473B-873A-9234757BF786}"/>
                    </a:ext>
                  </a:extLst>
                </p14:cNvPr>
                <p14:cNvContentPartPr/>
                <p14:nvPr/>
              </p14:nvContentPartPr>
              <p14:xfrm>
                <a:off x="1158933" y="4595120"/>
                <a:ext cx="142560" cy="29448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5F623B4E-744C-473B-873A-9234757BF786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1154613" y="4590800"/>
                  <a:ext cx="1512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1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6E27DBB0-C664-4C07-94F9-410AAFD4E42E}"/>
                    </a:ext>
                  </a:extLst>
                </p14:cNvPr>
                <p14:cNvContentPartPr/>
                <p14:nvPr/>
              </p14:nvContentPartPr>
              <p14:xfrm>
                <a:off x="1570413" y="4716440"/>
                <a:ext cx="96120" cy="8676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6E27DBB0-C664-4C07-94F9-410AAFD4E42E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1566093" y="4712120"/>
                  <a:ext cx="1047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3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E0F48905-4013-48AA-B167-35F72255E3C2}"/>
                    </a:ext>
                  </a:extLst>
                </p14:cNvPr>
                <p14:cNvContentPartPr/>
                <p14:nvPr/>
              </p14:nvContentPartPr>
              <p14:xfrm>
                <a:off x="1680573" y="4768280"/>
                <a:ext cx="13320" cy="10296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E0F48905-4013-48AA-B167-35F72255E3C2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1676253" y="4763960"/>
                  <a:ext cx="21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5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F726FD54-E727-4841-B473-9B30119E48CA}"/>
                    </a:ext>
                  </a:extLst>
                </p14:cNvPr>
                <p14:cNvContentPartPr/>
                <p14:nvPr/>
              </p14:nvContentPartPr>
              <p14:xfrm>
                <a:off x="1742853" y="4695560"/>
                <a:ext cx="97560" cy="9072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F726FD54-E727-4841-B473-9B30119E48CA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1738533" y="4691240"/>
                  <a:ext cx="1062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7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C16D100B-43C1-4B8C-AB90-BB624DD5F277}"/>
                    </a:ext>
                  </a:extLst>
                </p14:cNvPr>
                <p14:cNvContentPartPr/>
                <p14:nvPr/>
              </p14:nvContentPartPr>
              <p14:xfrm>
                <a:off x="1847973" y="4551200"/>
                <a:ext cx="127800" cy="81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C16D100B-43C1-4B8C-AB90-BB624DD5F277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1843653" y="4546880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9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9F83F9CC-8ACF-4E18-B5D2-9E728BBEE9ED}"/>
                    </a:ext>
                  </a:extLst>
                </p14:cNvPr>
                <p14:cNvContentPartPr/>
                <p14:nvPr/>
              </p14:nvContentPartPr>
              <p14:xfrm>
                <a:off x="2056413" y="4614560"/>
                <a:ext cx="88200" cy="18612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9F83F9CC-8ACF-4E18-B5D2-9E728BBEE9ED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2052093" y="4610240"/>
                  <a:ext cx="968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1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EA47523F-7E31-49BA-A115-A4C594B9D5DF}"/>
                    </a:ext>
                  </a:extLst>
                </p14:cNvPr>
                <p14:cNvContentPartPr/>
                <p14:nvPr/>
              </p14:nvContentPartPr>
              <p14:xfrm>
                <a:off x="2179893" y="4676480"/>
                <a:ext cx="93240" cy="8748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EA47523F-7E31-49BA-A115-A4C594B9D5DF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2175573" y="4672160"/>
                  <a:ext cx="101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3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1EFD4240-8CB0-4981-8487-6120EEFC9E92}"/>
                    </a:ext>
                  </a:extLst>
                </p14:cNvPr>
                <p14:cNvContentPartPr/>
                <p14:nvPr/>
              </p14:nvContentPartPr>
              <p14:xfrm>
                <a:off x="2342973" y="4706360"/>
                <a:ext cx="77040" cy="2304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1EFD4240-8CB0-4981-8487-6120EEFC9E92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2338653" y="4702040"/>
                  <a:ext cx="85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5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F01FA2D2-8627-45EE-8A81-E9FD9A75F3AF}"/>
                    </a:ext>
                  </a:extLst>
                </p14:cNvPr>
                <p14:cNvContentPartPr/>
                <p14:nvPr/>
              </p14:nvContentPartPr>
              <p14:xfrm>
                <a:off x="2459973" y="4661000"/>
                <a:ext cx="102600" cy="9108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F01FA2D2-8627-45EE-8A81-E9FD9A75F3AF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2455653" y="4656680"/>
                  <a:ext cx="1112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7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7484020E-4F0B-4DB8-BC8E-11F7A50F7EB4}"/>
                    </a:ext>
                  </a:extLst>
                </p14:cNvPr>
                <p14:cNvContentPartPr/>
                <p14:nvPr/>
              </p14:nvContentPartPr>
              <p14:xfrm>
                <a:off x="2570853" y="4734800"/>
                <a:ext cx="21600" cy="8532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7484020E-4F0B-4DB8-BC8E-11F7A50F7EB4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2566533" y="4730480"/>
                  <a:ext cx="30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9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58570BA3-112F-4C58-BF49-35EC0900FD7E}"/>
                    </a:ext>
                  </a:extLst>
                </p14:cNvPr>
                <p14:cNvContentPartPr/>
                <p14:nvPr/>
              </p14:nvContentPartPr>
              <p14:xfrm>
                <a:off x="2618013" y="4603760"/>
                <a:ext cx="178560" cy="1929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58570BA3-112F-4C58-BF49-35EC0900FD7E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2613693" y="4599440"/>
                  <a:ext cx="187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1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A79447BA-0D48-49D1-B60F-54336EFC7D04}"/>
                    </a:ext>
                  </a:extLst>
                </p14:cNvPr>
                <p14:cNvContentPartPr/>
                <p14:nvPr/>
              </p14:nvContentPartPr>
              <p14:xfrm>
                <a:off x="2786133" y="4463720"/>
                <a:ext cx="60480" cy="6876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A79447BA-0D48-49D1-B60F-54336EFC7D04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2781813" y="4459400"/>
                  <a:ext cx="69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3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1CDA90CA-DE61-488A-ACE9-E71EF2F2A133}"/>
                    </a:ext>
                  </a:extLst>
                </p14:cNvPr>
                <p14:cNvContentPartPr/>
                <p14:nvPr/>
              </p14:nvContentPartPr>
              <p14:xfrm>
                <a:off x="2845893" y="4494320"/>
                <a:ext cx="126720" cy="6696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1CDA90CA-DE61-488A-ACE9-E71EF2F2A133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2841573" y="4490000"/>
                  <a:ext cx="135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5">
              <p14:nvContentPartPr>
                <p14:cNvPr id="829" name="Freihand 828">
                  <a:extLst>
                    <a:ext uri="{FF2B5EF4-FFF2-40B4-BE49-F238E27FC236}">
                      <a16:creationId xmlns:a16="http://schemas.microsoft.com/office/drawing/2014/main" id="{3754AFA5-4B40-4742-9691-D5087987938E}"/>
                    </a:ext>
                  </a:extLst>
                </p14:cNvPr>
                <p14:cNvContentPartPr/>
                <p14:nvPr/>
              </p14:nvContentPartPr>
              <p14:xfrm>
                <a:off x="3015813" y="4464440"/>
                <a:ext cx="98280" cy="101880"/>
              </p14:xfrm>
            </p:contentPart>
          </mc:Choice>
          <mc:Fallback>
            <p:pic>
              <p:nvPicPr>
                <p:cNvPr id="829" name="Freihand 828">
                  <a:extLst>
                    <a:ext uri="{FF2B5EF4-FFF2-40B4-BE49-F238E27FC236}">
                      <a16:creationId xmlns:a16="http://schemas.microsoft.com/office/drawing/2014/main" id="{3754AFA5-4B40-4742-9691-D5087987938E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3011493" y="4460120"/>
                  <a:ext cx="106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7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174B4E77-84E2-46D0-86DB-14E5AA95D471}"/>
                    </a:ext>
                  </a:extLst>
                </p14:cNvPr>
                <p14:cNvContentPartPr/>
                <p14:nvPr/>
              </p14:nvContentPartPr>
              <p14:xfrm>
                <a:off x="225813" y="5157800"/>
                <a:ext cx="169920" cy="5400"/>
              </p14:xfrm>
            </p:contentPart>
          </mc:Choice>
          <mc:Fallback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174B4E77-84E2-46D0-86DB-14E5AA95D471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221493" y="5153480"/>
                  <a:ext cx="1785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9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7FD5EF61-3B0C-4F05-A8C8-7404B003E73E}"/>
                    </a:ext>
                  </a:extLst>
                </p14:cNvPr>
                <p14:cNvContentPartPr/>
                <p14:nvPr/>
              </p14:nvContentPartPr>
              <p14:xfrm>
                <a:off x="265773" y="5202440"/>
                <a:ext cx="157680" cy="1044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7FD5EF61-3B0C-4F05-A8C8-7404B003E73E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261453" y="5198120"/>
                  <a:ext cx="166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1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8856099F-AE94-414E-B48D-7F1189394B2C}"/>
                    </a:ext>
                  </a:extLst>
                </p14:cNvPr>
                <p14:cNvContentPartPr/>
                <p14:nvPr/>
              </p14:nvContentPartPr>
              <p14:xfrm>
                <a:off x="584013" y="5035400"/>
                <a:ext cx="120240" cy="89280"/>
              </p14:xfrm>
            </p:contentPart>
          </mc:Choice>
          <mc:Fallback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8856099F-AE94-414E-B48D-7F1189394B2C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579693" y="5031080"/>
                  <a:ext cx="12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3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62EF6C36-B8EF-4F58-B6A0-A3FC7D4125B1}"/>
                    </a:ext>
                  </a:extLst>
                </p14:cNvPr>
                <p14:cNvContentPartPr/>
                <p14:nvPr/>
              </p14:nvContentPartPr>
              <p14:xfrm>
                <a:off x="743853" y="5074280"/>
                <a:ext cx="37080" cy="1656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62EF6C36-B8EF-4F58-B6A0-A3FC7D4125B1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739533" y="5069960"/>
                  <a:ext cx="45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5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7F9A5E4F-7E28-4603-A548-EC281D1A6809}"/>
                    </a:ext>
                  </a:extLst>
                </p14:cNvPr>
                <p14:cNvContentPartPr/>
                <p14:nvPr/>
              </p14:nvContentPartPr>
              <p14:xfrm>
                <a:off x="819093" y="5035040"/>
                <a:ext cx="162000" cy="7308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7F9A5E4F-7E28-4603-A548-EC281D1A6809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814773" y="5030720"/>
                  <a:ext cx="1706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7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54A36B26-5560-4305-9A71-A76633301C98}"/>
                    </a:ext>
                  </a:extLst>
                </p14:cNvPr>
                <p14:cNvContentPartPr/>
                <p14:nvPr/>
              </p14:nvContentPartPr>
              <p14:xfrm>
                <a:off x="1021773" y="5022440"/>
                <a:ext cx="50760" cy="9036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54A36B26-5560-4305-9A71-A76633301C98}"/>
                    </a:ext>
                  </a:extLst>
                </p:cNvPr>
                <p:cNvPicPr/>
                <p:nvPr/>
              </p:nvPicPr>
              <p:blipFill>
                <a:blip r:embed="rId1378"/>
                <a:stretch>
                  <a:fillRect/>
                </a:stretch>
              </p:blipFill>
              <p:spPr>
                <a:xfrm>
                  <a:off x="1017453" y="5018120"/>
                  <a:ext cx="59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9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515D6823-E32F-4EA0-A386-47F3D5FCE80A}"/>
                    </a:ext>
                  </a:extLst>
                </p14:cNvPr>
                <p14:cNvContentPartPr/>
                <p14:nvPr/>
              </p14:nvContentPartPr>
              <p14:xfrm>
                <a:off x="1111773" y="5063840"/>
                <a:ext cx="360" cy="360"/>
              </p14:xfrm>
            </p:contentPart>
          </mc:Choice>
          <mc:Fallback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515D6823-E32F-4EA0-A386-47F3D5FCE80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07453" y="50595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6B831F8B-C1E1-4FF3-82FE-A648D0ED4028}"/>
                    </a:ext>
                  </a:extLst>
                </p14:cNvPr>
                <p14:cNvContentPartPr/>
                <p14:nvPr/>
              </p14:nvContentPartPr>
              <p14:xfrm>
                <a:off x="1182333" y="5012720"/>
                <a:ext cx="64440" cy="9324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6B831F8B-C1E1-4FF3-82FE-A648D0ED4028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1178013" y="5008400"/>
                  <a:ext cx="73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AAF25342-135D-4841-9135-021C1170EE5E}"/>
                    </a:ext>
                  </a:extLst>
                </p14:cNvPr>
                <p14:cNvContentPartPr/>
                <p14:nvPr/>
              </p14:nvContentPartPr>
              <p14:xfrm>
                <a:off x="607053" y="5131520"/>
                <a:ext cx="655920" cy="4788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AAF25342-135D-4841-9135-021C1170EE5E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602733" y="5127200"/>
                  <a:ext cx="66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C65E51F8-9FEF-46FC-BB15-8964C80989A6}"/>
                    </a:ext>
                  </a:extLst>
                </p14:cNvPr>
                <p14:cNvContentPartPr/>
                <p14:nvPr/>
              </p14:nvContentPartPr>
              <p14:xfrm>
                <a:off x="649533" y="5258960"/>
                <a:ext cx="83160" cy="4212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C65E51F8-9FEF-46FC-BB15-8964C80989A6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645213" y="5254640"/>
                  <a:ext cx="91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ADA2C349-DFA3-4D5A-81CA-493BF084CE28}"/>
                    </a:ext>
                  </a:extLst>
                </p14:cNvPr>
                <p14:cNvContentPartPr/>
                <p14:nvPr/>
              </p14:nvContentPartPr>
              <p14:xfrm>
                <a:off x="774453" y="5274440"/>
                <a:ext cx="15120" cy="828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ADA2C349-DFA3-4D5A-81CA-493BF084CE28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770133" y="5270120"/>
                  <a:ext cx="23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0736F46A-4BC1-49BD-845F-B75B8A22C25F}"/>
                    </a:ext>
                  </a:extLst>
                </p14:cNvPr>
                <p14:cNvContentPartPr/>
                <p14:nvPr/>
              </p14:nvContentPartPr>
              <p14:xfrm>
                <a:off x="816573" y="5237720"/>
                <a:ext cx="61200" cy="64800"/>
              </p14:xfrm>
            </p:contentPart>
          </mc:Choice>
          <mc:Fallback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0736F46A-4BC1-49BD-845F-B75B8A22C25F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812253" y="5233400"/>
                  <a:ext cx="69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A8C6B31F-A9A6-4BF7-B51A-3009FBF58649}"/>
                    </a:ext>
                  </a:extLst>
                </p14:cNvPr>
                <p14:cNvContentPartPr/>
                <p14:nvPr/>
              </p14:nvContentPartPr>
              <p14:xfrm>
                <a:off x="969213" y="5253200"/>
                <a:ext cx="19800" cy="504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A8C6B31F-A9A6-4BF7-B51A-3009FBF58649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964893" y="5248880"/>
                  <a:ext cx="28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B65F9B21-EB57-4AFA-8BBB-3EE6F6A68C1E}"/>
                    </a:ext>
                  </a:extLst>
                </p14:cNvPr>
                <p14:cNvContentPartPr/>
                <p14:nvPr/>
              </p14:nvContentPartPr>
              <p14:xfrm>
                <a:off x="1033653" y="5209640"/>
                <a:ext cx="132480" cy="7668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B65F9B21-EB57-4AFA-8BBB-3EE6F6A68C1E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1029333" y="5205320"/>
                  <a:ext cx="141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9BD00148-801F-45B3-9A6C-EE829DB1DFEC}"/>
                    </a:ext>
                  </a:extLst>
                </p14:cNvPr>
                <p14:cNvContentPartPr/>
                <p14:nvPr/>
              </p14:nvContentPartPr>
              <p14:xfrm>
                <a:off x="1156053" y="5212520"/>
                <a:ext cx="92880" cy="6264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9BD00148-801F-45B3-9A6C-EE829DB1DFEC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1151733" y="5208200"/>
                  <a:ext cx="101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8E92FE22-0BC6-4B51-8AB3-AB63E35140E1}"/>
                    </a:ext>
                  </a:extLst>
                </p14:cNvPr>
                <p14:cNvContentPartPr/>
                <p14:nvPr/>
              </p14:nvContentPartPr>
              <p14:xfrm>
                <a:off x="1095933" y="5180840"/>
                <a:ext cx="150120" cy="172800"/>
              </p14:xfrm>
            </p:contentPart>
          </mc:Choice>
          <mc:Fallback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8E92FE22-0BC6-4B51-8AB3-AB63E35140E1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1091613" y="5176520"/>
                  <a:ext cx="15876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C897300D-931D-4C7A-8E44-2D281D69E994}"/>
                    </a:ext>
                  </a:extLst>
                </p14:cNvPr>
                <p14:cNvContentPartPr/>
                <p14:nvPr/>
              </p14:nvContentPartPr>
              <p14:xfrm>
                <a:off x="824133" y="5202440"/>
                <a:ext cx="122040" cy="13932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C897300D-931D-4C7A-8E44-2D281D69E994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819813" y="5198120"/>
                  <a:ext cx="1306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847" name="Freihand 846">
                  <a:extLst>
                    <a:ext uri="{FF2B5EF4-FFF2-40B4-BE49-F238E27FC236}">
                      <a16:creationId xmlns:a16="http://schemas.microsoft.com/office/drawing/2014/main" id="{282E15AA-4A71-4A40-A26C-021D9B899806}"/>
                    </a:ext>
                  </a:extLst>
                </p14:cNvPr>
                <p14:cNvContentPartPr/>
                <p14:nvPr/>
              </p14:nvContentPartPr>
              <p14:xfrm>
                <a:off x="1143093" y="5002280"/>
                <a:ext cx="100080" cy="133560"/>
              </p14:xfrm>
            </p:contentPart>
          </mc:Choice>
          <mc:Fallback>
            <p:pic>
              <p:nvPicPr>
                <p:cNvPr id="847" name="Freihand 846">
                  <a:extLst>
                    <a:ext uri="{FF2B5EF4-FFF2-40B4-BE49-F238E27FC236}">
                      <a16:creationId xmlns:a16="http://schemas.microsoft.com/office/drawing/2014/main" id="{282E15AA-4A71-4A40-A26C-021D9B899806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1138773" y="4997960"/>
                  <a:ext cx="1087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1D5C01F0-0F3F-4670-A61A-32056126BB0B}"/>
                    </a:ext>
                  </a:extLst>
                </p14:cNvPr>
                <p14:cNvContentPartPr/>
                <p14:nvPr/>
              </p14:nvContentPartPr>
              <p14:xfrm>
                <a:off x="1483653" y="5127560"/>
                <a:ext cx="36360" cy="356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1D5C01F0-0F3F-4670-A61A-32056126BB0B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1479333" y="5123240"/>
                  <a:ext cx="450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299EE9E0-2458-4533-9E42-79395CF147D1}"/>
                    </a:ext>
                  </a:extLst>
                </p14:cNvPr>
                <p14:cNvContentPartPr/>
                <p14:nvPr/>
              </p14:nvContentPartPr>
              <p14:xfrm>
                <a:off x="1715493" y="5105600"/>
                <a:ext cx="437760" cy="2844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299EE9E0-2458-4533-9E42-79395CF147D1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1711173" y="5101280"/>
                  <a:ext cx="4464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D6AFAF3-1C95-4F2B-985E-BFC3D41CE9F1}"/>
                    </a:ext>
                  </a:extLst>
                </p14:cNvPr>
                <p14:cNvContentPartPr/>
                <p14:nvPr/>
              </p14:nvContentPartPr>
              <p14:xfrm>
                <a:off x="1743213" y="5258600"/>
                <a:ext cx="114120" cy="94320"/>
              </p14:xfrm>
            </p:contentPart>
          </mc:Choice>
          <mc:Fallback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D6AFAF3-1C95-4F2B-985E-BFC3D41CE9F1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1738893" y="5254280"/>
                  <a:ext cx="122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6EA00408-BD7D-474F-A07D-52D72385DA73}"/>
                    </a:ext>
                  </a:extLst>
                </p14:cNvPr>
                <p14:cNvContentPartPr/>
                <p14:nvPr/>
              </p14:nvContentPartPr>
              <p14:xfrm>
                <a:off x="1919973" y="5264000"/>
                <a:ext cx="76320" cy="8820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6EA00408-BD7D-474F-A07D-52D72385DA73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1915653" y="5259680"/>
                  <a:ext cx="849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B7F160A2-11AF-4CC7-8EBA-8B2BD2F01D64}"/>
                    </a:ext>
                  </a:extLst>
                </p14:cNvPr>
                <p14:cNvContentPartPr/>
                <p14:nvPr/>
              </p14:nvContentPartPr>
              <p14:xfrm>
                <a:off x="2038053" y="5191280"/>
                <a:ext cx="78480" cy="734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B7F160A2-11AF-4CC7-8EBA-8B2BD2F01D64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2033733" y="5186960"/>
                  <a:ext cx="871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CF584FB1-3D89-48EE-B030-ECF72A248DE6}"/>
                    </a:ext>
                  </a:extLst>
                </p14:cNvPr>
                <p14:cNvContentPartPr/>
                <p14:nvPr/>
              </p14:nvContentPartPr>
              <p14:xfrm>
                <a:off x="2104293" y="5205320"/>
                <a:ext cx="24840" cy="11340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CF584FB1-3D89-48EE-B030-ECF72A248DE6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2099973" y="5201000"/>
                  <a:ext cx="33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1EFFFAA2-4832-4463-BFC8-DE74C849BD3A}"/>
                    </a:ext>
                  </a:extLst>
                </p14:cNvPr>
                <p14:cNvContentPartPr/>
                <p14:nvPr/>
              </p14:nvContentPartPr>
              <p14:xfrm>
                <a:off x="1715133" y="4965200"/>
                <a:ext cx="117720" cy="8352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1EFFFAA2-4832-4463-BFC8-DE74C849BD3A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1710813" y="4960880"/>
                  <a:ext cx="126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2FA370CB-C531-493F-8690-0BFF6B8D2279}"/>
                    </a:ext>
                  </a:extLst>
                </p14:cNvPr>
                <p14:cNvContentPartPr/>
                <p14:nvPr/>
              </p14:nvContentPartPr>
              <p14:xfrm>
                <a:off x="1823493" y="4880240"/>
                <a:ext cx="99720" cy="6732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2FA370CB-C531-493F-8690-0BFF6B8D2279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1819173" y="4875920"/>
                  <a:ext cx="108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570C5AE9-442A-4DB7-86E7-8DF1CEE7CAA6}"/>
                    </a:ext>
                  </a:extLst>
                </p14:cNvPr>
                <p14:cNvContentPartPr/>
                <p14:nvPr/>
              </p14:nvContentPartPr>
              <p14:xfrm>
                <a:off x="1966413" y="4994000"/>
                <a:ext cx="30960" cy="936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570C5AE9-442A-4DB7-86E7-8DF1CEE7CAA6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1962093" y="4989680"/>
                  <a:ext cx="39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8D498541-80A3-445A-B101-9AECB47BA1F2}"/>
                    </a:ext>
                  </a:extLst>
                </p14:cNvPr>
                <p14:cNvContentPartPr/>
                <p14:nvPr/>
              </p14:nvContentPartPr>
              <p14:xfrm>
                <a:off x="2040213" y="4923080"/>
                <a:ext cx="121680" cy="11664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8D498541-80A3-445A-B101-9AECB47BA1F2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2035893" y="4918760"/>
                  <a:ext cx="130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BD4FE29A-35BA-4F32-9496-3E2E227DC000}"/>
                    </a:ext>
                  </a:extLst>
                </p14:cNvPr>
                <p14:cNvContentPartPr/>
                <p14:nvPr/>
              </p14:nvContentPartPr>
              <p14:xfrm>
                <a:off x="2165133" y="4876280"/>
                <a:ext cx="84240" cy="7092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BD4FE29A-35BA-4F32-9496-3E2E227DC000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2160813" y="4871960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AEA3B387-1207-489A-8585-F1554BAEAB7B}"/>
                    </a:ext>
                  </a:extLst>
                </p14:cNvPr>
                <p14:cNvContentPartPr/>
                <p14:nvPr/>
              </p14:nvContentPartPr>
              <p14:xfrm>
                <a:off x="2262333" y="5003000"/>
                <a:ext cx="142920" cy="1728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AEA3B387-1207-489A-8585-F1554BAEAB7B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2258013" y="4998680"/>
                  <a:ext cx="151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072C17C5-3C62-48A9-8265-B409072381C9}"/>
                    </a:ext>
                  </a:extLst>
                </p14:cNvPr>
                <p14:cNvContentPartPr/>
                <p14:nvPr/>
              </p14:nvContentPartPr>
              <p14:xfrm>
                <a:off x="2292933" y="5041520"/>
                <a:ext cx="100440" cy="1404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072C17C5-3C62-48A9-8265-B409072381C9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2288613" y="5037200"/>
                  <a:ext cx="109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9E90DBF-69EC-442E-9908-03205656F455}"/>
                    </a:ext>
                  </a:extLst>
                </p14:cNvPr>
                <p14:cNvContentPartPr/>
                <p14:nvPr/>
              </p14:nvContentPartPr>
              <p14:xfrm>
                <a:off x="2314173" y="4911200"/>
                <a:ext cx="124200" cy="8820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9E90DBF-69EC-442E-9908-03205656F455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2309853" y="4906880"/>
                  <a:ext cx="132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310C2743-50A0-4637-810E-2FF96E60A013}"/>
                    </a:ext>
                  </a:extLst>
                </p14:cNvPr>
                <p14:cNvContentPartPr/>
                <p14:nvPr/>
              </p14:nvContentPartPr>
              <p14:xfrm>
                <a:off x="2513253" y="4973840"/>
                <a:ext cx="136440" cy="7380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310C2743-50A0-4637-810E-2FF96E60A013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2508933" y="4969520"/>
                  <a:ext cx="1450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6934B72C-B161-4398-B10C-1A489611F3D5}"/>
                    </a:ext>
                  </a:extLst>
                </p14:cNvPr>
                <p14:cNvContentPartPr/>
                <p14:nvPr/>
              </p14:nvContentPartPr>
              <p14:xfrm>
                <a:off x="2690373" y="4870160"/>
                <a:ext cx="79920" cy="10044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6934B72C-B161-4398-B10C-1A489611F3D5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2686053" y="4865840"/>
                  <a:ext cx="88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29C48B7B-7853-4ECF-B2D6-EAD691F5BDC7}"/>
                    </a:ext>
                  </a:extLst>
                </p14:cNvPr>
                <p14:cNvContentPartPr/>
                <p14:nvPr/>
              </p14:nvContentPartPr>
              <p14:xfrm>
                <a:off x="1593453" y="5546960"/>
                <a:ext cx="114120" cy="13392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29C48B7B-7853-4ECF-B2D6-EAD691F5BDC7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1589133" y="5542640"/>
                  <a:ext cx="1227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04B79C1F-48A7-4131-9AA5-20FB955DEEA5}"/>
                    </a:ext>
                  </a:extLst>
                </p14:cNvPr>
                <p14:cNvContentPartPr/>
                <p14:nvPr/>
              </p14:nvContentPartPr>
              <p14:xfrm>
                <a:off x="1736013" y="5535080"/>
                <a:ext cx="83880" cy="119160"/>
              </p14:xfrm>
            </p:contentPart>
          </mc:Choice>
          <mc:Fallback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04B79C1F-48A7-4131-9AA5-20FB955DEEA5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1731693" y="5530760"/>
                  <a:ext cx="925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132C43C9-5CC9-4811-8A49-88852BAC006D}"/>
                    </a:ext>
                  </a:extLst>
                </p14:cNvPr>
                <p14:cNvContentPartPr/>
                <p14:nvPr/>
              </p14:nvContentPartPr>
              <p14:xfrm>
                <a:off x="1743933" y="5517800"/>
                <a:ext cx="153720" cy="15480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132C43C9-5CC9-4811-8A49-88852BAC006D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1739613" y="5513480"/>
                  <a:ext cx="162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7A030B5B-78A6-4B76-818B-881B8177CDF0}"/>
                    </a:ext>
                  </a:extLst>
                </p14:cNvPr>
                <p14:cNvContentPartPr/>
                <p14:nvPr/>
              </p14:nvContentPartPr>
              <p14:xfrm>
                <a:off x="1915653" y="5489360"/>
                <a:ext cx="80640" cy="116280"/>
              </p14:xfrm>
            </p:contentPart>
          </mc:Choice>
          <mc:Fallback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7A030B5B-78A6-4B76-818B-881B8177CDF0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1911333" y="5485040"/>
                  <a:ext cx="89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2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F449A44D-120E-42AE-8A59-C5DCA3025E87}"/>
                    </a:ext>
                  </a:extLst>
                </p14:cNvPr>
                <p14:cNvContentPartPr/>
                <p14:nvPr/>
              </p14:nvContentPartPr>
              <p14:xfrm>
                <a:off x="2037333" y="5466320"/>
                <a:ext cx="68400" cy="113760"/>
              </p14:xfrm>
            </p:contentPart>
          </mc:Choice>
          <mc:Fallback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F449A44D-120E-42AE-8A59-C5DCA3025E87}"/>
                    </a:ext>
                  </a:extLst>
                </p:cNvPr>
                <p:cNvPicPr/>
                <p:nvPr/>
              </p:nvPicPr>
              <p:blipFill>
                <a:blip r:embed="rId1443"/>
                <a:stretch>
                  <a:fillRect/>
                </a:stretch>
              </p:blipFill>
              <p:spPr>
                <a:xfrm>
                  <a:off x="2033013" y="5462000"/>
                  <a:ext cx="77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4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3AF2A9FE-6CAB-4EBA-8EF3-98BFB2DCFD44}"/>
                    </a:ext>
                  </a:extLst>
                </p14:cNvPr>
                <p14:cNvContentPartPr/>
                <p14:nvPr/>
              </p14:nvContentPartPr>
              <p14:xfrm>
                <a:off x="2211573" y="5428160"/>
                <a:ext cx="42120" cy="108000"/>
              </p14:xfrm>
            </p:contentPart>
          </mc:Choice>
          <mc:Fallback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3AF2A9FE-6CAB-4EBA-8EF3-98BFB2DCFD44}"/>
                    </a:ext>
                  </a:extLst>
                </p:cNvPr>
                <p:cNvPicPr/>
                <p:nvPr/>
              </p:nvPicPr>
              <p:blipFill>
                <a:blip r:embed="rId1445"/>
                <a:stretch>
                  <a:fillRect/>
                </a:stretch>
              </p:blipFill>
              <p:spPr>
                <a:xfrm>
                  <a:off x="2207253" y="5423840"/>
                  <a:ext cx="50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6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569C5B92-86F3-4300-B0C6-B8149ADCBE6D}"/>
                    </a:ext>
                  </a:extLst>
                </p14:cNvPr>
                <p14:cNvContentPartPr/>
                <p14:nvPr/>
              </p14:nvContentPartPr>
              <p14:xfrm>
                <a:off x="2116893" y="5370200"/>
                <a:ext cx="78120" cy="543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569C5B92-86F3-4300-B0C6-B8149ADCBE6D}"/>
                    </a:ext>
                  </a:extLst>
                </p:cNvPr>
                <p:cNvPicPr/>
                <p:nvPr/>
              </p:nvPicPr>
              <p:blipFill>
                <a:blip r:embed="rId1447"/>
                <a:stretch>
                  <a:fillRect/>
                </a:stretch>
              </p:blipFill>
              <p:spPr>
                <a:xfrm>
                  <a:off x="2112573" y="5365880"/>
                  <a:ext cx="8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8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8798085B-4495-4B1A-9252-66053B73383E}"/>
                    </a:ext>
                  </a:extLst>
                </p14:cNvPr>
                <p14:cNvContentPartPr/>
                <p14:nvPr/>
              </p14:nvContentPartPr>
              <p14:xfrm>
                <a:off x="2259453" y="5449400"/>
                <a:ext cx="56160" cy="8064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8798085B-4495-4B1A-9252-66053B73383E}"/>
                    </a:ext>
                  </a:extLst>
                </p:cNvPr>
                <p:cNvPicPr/>
                <p:nvPr/>
              </p:nvPicPr>
              <p:blipFill>
                <a:blip r:embed="rId1449"/>
                <a:stretch>
                  <a:fillRect/>
                </a:stretch>
              </p:blipFill>
              <p:spPr>
                <a:xfrm>
                  <a:off x="2255133" y="5445080"/>
                  <a:ext cx="648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0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7F25FF3-84EE-4B11-9C9C-F59C954E70EB}"/>
                    </a:ext>
                  </a:extLst>
                </p14:cNvPr>
                <p14:cNvContentPartPr/>
                <p14:nvPr/>
              </p14:nvContentPartPr>
              <p14:xfrm>
                <a:off x="260373" y="5654240"/>
                <a:ext cx="157680" cy="1980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7F25FF3-84EE-4B11-9C9C-F59C954E70EB}"/>
                    </a:ext>
                  </a:extLst>
                </p:cNvPr>
                <p:cNvPicPr/>
                <p:nvPr/>
              </p:nvPicPr>
              <p:blipFill>
                <a:blip r:embed="rId1451"/>
                <a:stretch>
                  <a:fillRect/>
                </a:stretch>
              </p:blipFill>
              <p:spPr>
                <a:xfrm>
                  <a:off x="256053" y="5649920"/>
                  <a:ext cx="166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2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5DC3AF41-F68E-4C56-BD3F-368F8934B5A8}"/>
                    </a:ext>
                  </a:extLst>
                </p14:cNvPr>
                <p14:cNvContentPartPr/>
                <p14:nvPr/>
              </p14:nvContentPartPr>
              <p14:xfrm>
                <a:off x="297093" y="5691320"/>
                <a:ext cx="131400" cy="2088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5DC3AF41-F68E-4C56-BD3F-368F8934B5A8}"/>
                    </a:ext>
                  </a:extLst>
                </p:cNvPr>
                <p:cNvPicPr/>
                <p:nvPr/>
              </p:nvPicPr>
              <p:blipFill>
                <a:blip r:embed="rId1453"/>
                <a:stretch>
                  <a:fillRect/>
                </a:stretch>
              </p:blipFill>
              <p:spPr>
                <a:xfrm>
                  <a:off x="292773" y="5687000"/>
                  <a:ext cx="140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4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7AE04B7A-79B4-44DD-B0E5-40428675F80C}"/>
                    </a:ext>
                  </a:extLst>
                </p14:cNvPr>
                <p14:cNvContentPartPr/>
                <p14:nvPr/>
              </p14:nvContentPartPr>
              <p14:xfrm>
                <a:off x="670773" y="5513480"/>
                <a:ext cx="100440" cy="12132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7AE04B7A-79B4-44DD-B0E5-40428675F80C}"/>
                    </a:ext>
                  </a:extLst>
                </p:cNvPr>
                <p:cNvPicPr/>
                <p:nvPr/>
              </p:nvPicPr>
              <p:blipFill>
                <a:blip r:embed="rId1455"/>
                <a:stretch>
                  <a:fillRect/>
                </a:stretch>
              </p:blipFill>
              <p:spPr>
                <a:xfrm>
                  <a:off x="666453" y="5509160"/>
                  <a:ext cx="109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6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9AF51E73-7856-4FEC-AA08-6CE79262E116}"/>
                    </a:ext>
                  </a:extLst>
                </p14:cNvPr>
                <p14:cNvContentPartPr/>
                <p14:nvPr/>
              </p14:nvContentPartPr>
              <p14:xfrm>
                <a:off x="906933" y="5566040"/>
                <a:ext cx="360" cy="36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9AF51E73-7856-4FEC-AA08-6CE79262E1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2613" y="556172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7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3C689CB7-364A-4F5A-9728-EE10A53B52A3}"/>
                    </a:ext>
                  </a:extLst>
                </p14:cNvPr>
                <p14:cNvContentPartPr/>
                <p14:nvPr/>
              </p14:nvContentPartPr>
              <p14:xfrm>
                <a:off x="1052013" y="5478920"/>
                <a:ext cx="70200" cy="406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3C689CB7-364A-4F5A-9728-EE10A53B52A3}"/>
                    </a:ext>
                  </a:extLst>
                </p:cNvPr>
                <p:cNvPicPr/>
                <p:nvPr/>
              </p:nvPicPr>
              <p:blipFill>
                <a:blip r:embed="rId1458"/>
                <a:stretch>
                  <a:fillRect/>
                </a:stretch>
              </p:blipFill>
              <p:spPr>
                <a:xfrm>
                  <a:off x="1047693" y="5474600"/>
                  <a:ext cx="788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9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9F3EF649-2103-4DDA-8252-7038BE3DFA2D}"/>
                    </a:ext>
                  </a:extLst>
                </p14:cNvPr>
                <p14:cNvContentPartPr/>
                <p14:nvPr/>
              </p14:nvContentPartPr>
              <p14:xfrm>
                <a:off x="935013" y="5546600"/>
                <a:ext cx="61920" cy="9180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9F3EF649-2103-4DDA-8252-7038BE3DFA2D}"/>
                    </a:ext>
                  </a:extLst>
                </p:cNvPr>
                <p:cNvPicPr/>
                <p:nvPr/>
              </p:nvPicPr>
              <p:blipFill>
                <a:blip r:embed="rId1460"/>
                <a:stretch>
                  <a:fillRect/>
                </a:stretch>
              </p:blipFill>
              <p:spPr>
                <a:xfrm>
                  <a:off x="930693" y="5542280"/>
                  <a:ext cx="70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1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EFE626AC-9380-4211-963D-4F633BAC849B}"/>
                    </a:ext>
                  </a:extLst>
                </p14:cNvPr>
                <p14:cNvContentPartPr/>
                <p14:nvPr/>
              </p14:nvContentPartPr>
              <p14:xfrm>
                <a:off x="1039773" y="5461280"/>
                <a:ext cx="102960" cy="106920"/>
              </p14:xfrm>
            </p:contentPart>
          </mc:Choice>
          <mc:Fallback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EFE626AC-9380-4211-963D-4F633BAC849B}"/>
                    </a:ext>
                  </a:extLst>
                </p:cNvPr>
                <p:cNvPicPr/>
                <p:nvPr/>
              </p:nvPicPr>
              <p:blipFill>
                <a:blip r:embed="rId1462"/>
                <a:stretch>
                  <a:fillRect/>
                </a:stretch>
              </p:blipFill>
              <p:spPr>
                <a:xfrm>
                  <a:off x="1035453" y="5456960"/>
                  <a:ext cx="1116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3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EC46487F-3ADB-4DAE-A05B-4C11F3E5B957}"/>
                    </a:ext>
                  </a:extLst>
                </p14:cNvPr>
                <p14:cNvContentPartPr/>
                <p14:nvPr/>
              </p14:nvContentPartPr>
              <p14:xfrm>
                <a:off x="627213" y="5701400"/>
                <a:ext cx="488880" cy="34200"/>
              </p14:xfrm>
            </p:contentPart>
          </mc:Choice>
          <mc:Fallback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EC46487F-3ADB-4DAE-A05B-4C11F3E5B957}"/>
                    </a:ext>
                  </a:extLst>
                </p:cNvPr>
                <p:cNvPicPr/>
                <p:nvPr/>
              </p:nvPicPr>
              <p:blipFill>
                <a:blip r:embed="rId1464"/>
                <a:stretch>
                  <a:fillRect/>
                </a:stretch>
              </p:blipFill>
              <p:spPr>
                <a:xfrm>
                  <a:off x="622893" y="5697080"/>
                  <a:ext cx="4975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5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61BB659E-F0CF-4852-A12E-C4A2A6795C1F}"/>
                    </a:ext>
                  </a:extLst>
                </p14:cNvPr>
                <p14:cNvContentPartPr/>
                <p14:nvPr/>
              </p14:nvContentPartPr>
              <p14:xfrm>
                <a:off x="665373" y="5821640"/>
                <a:ext cx="136080" cy="10476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61BB659E-F0CF-4852-A12E-C4A2A6795C1F}"/>
                    </a:ext>
                  </a:extLst>
                </p:cNvPr>
                <p:cNvPicPr/>
                <p:nvPr/>
              </p:nvPicPr>
              <p:blipFill>
                <a:blip r:embed="rId1466"/>
                <a:stretch>
                  <a:fillRect/>
                </a:stretch>
              </p:blipFill>
              <p:spPr>
                <a:xfrm>
                  <a:off x="661053" y="5817320"/>
                  <a:ext cx="144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7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73F15D24-9248-4551-A9BB-D9B977CF3102}"/>
                    </a:ext>
                  </a:extLst>
                </p14:cNvPr>
                <p14:cNvContentPartPr/>
                <p14:nvPr/>
              </p14:nvContentPartPr>
              <p14:xfrm>
                <a:off x="836013" y="5828840"/>
                <a:ext cx="76680" cy="907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73F15D24-9248-4551-A9BB-D9B977CF3102}"/>
                    </a:ext>
                  </a:extLst>
                </p:cNvPr>
                <p:cNvPicPr/>
                <p:nvPr/>
              </p:nvPicPr>
              <p:blipFill>
                <a:blip r:embed="rId1468"/>
                <a:stretch>
                  <a:fillRect/>
                </a:stretch>
              </p:blipFill>
              <p:spPr>
                <a:xfrm>
                  <a:off x="831693" y="5824520"/>
                  <a:ext cx="85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9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49D4B515-22DE-4206-B812-A5F21187434E}"/>
                    </a:ext>
                  </a:extLst>
                </p14:cNvPr>
                <p14:cNvContentPartPr/>
                <p14:nvPr/>
              </p14:nvContentPartPr>
              <p14:xfrm>
                <a:off x="939333" y="5764040"/>
                <a:ext cx="86400" cy="75960"/>
              </p14:xfrm>
            </p:contentPart>
          </mc:Choice>
          <mc:Fallback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49D4B515-22DE-4206-B812-A5F21187434E}"/>
                    </a:ext>
                  </a:extLst>
                </p:cNvPr>
                <p:cNvPicPr/>
                <p:nvPr/>
              </p:nvPicPr>
              <p:blipFill>
                <a:blip r:embed="rId1470"/>
                <a:stretch>
                  <a:fillRect/>
                </a:stretch>
              </p:blipFill>
              <p:spPr>
                <a:xfrm>
                  <a:off x="935013" y="5759720"/>
                  <a:ext cx="950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1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A9634E82-6F53-4E88-84FC-810C455DBA5D}"/>
                    </a:ext>
                  </a:extLst>
                </p14:cNvPr>
                <p14:cNvContentPartPr/>
                <p14:nvPr/>
              </p14:nvContentPartPr>
              <p14:xfrm>
                <a:off x="993693" y="5792840"/>
                <a:ext cx="32760" cy="8388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A9634E82-6F53-4E88-84FC-810C455DBA5D}"/>
                    </a:ext>
                  </a:extLst>
                </p:cNvPr>
                <p:cNvPicPr/>
                <p:nvPr/>
              </p:nvPicPr>
              <p:blipFill>
                <a:blip r:embed="rId1472"/>
                <a:stretch>
                  <a:fillRect/>
                </a:stretch>
              </p:blipFill>
              <p:spPr>
                <a:xfrm>
                  <a:off x="989373" y="5788520"/>
                  <a:ext cx="414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3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6826BB64-4489-4950-933C-8277ABD78B52}"/>
                    </a:ext>
                  </a:extLst>
                </p14:cNvPr>
                <p14:cNvContentPartPr/>
                <p14:nvPr/>
              </p14:nvContentPartPr>
              <p14:xfrm>
                <a:off x="1271973" y="5677280"/>
                <a:ext cx="189000" cy="5868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6826BB64-4489-4950-933C-8277ABD78B52}"/>
                    </a:ext>
                  </a:extLst>
                </p:cNvPr>
                <p:cNvPicPr/>
                <p:nvPr/>
              </p:nvPicPr>
              <p:blipFill>
                <a:blip r:embed="rId1474"/>
                <a:stretch>
                  <a:fillRect/>
                </a:stretch>
              </p:blipFill>
              <p:spPr>
                <a:xfrm>
                  <a:off x="1267653" y="5672960"/>
                  <a:ext cx="1976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F526D65C-8B3F-4851-805C-6DE40BC30F51}"/>
                    </a:ext>
                  </a:extLst>
                </p14:cNvPr>
                <p14:cNvContentPartPr/>
                <p14:nvPr/>
              </p14:nvContentPartPr>
              <p14:xfrm>
                <a:off x="1299333" y="5727680"/>
                <a:ext cx="187200" cy="7632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F526D65C-8B3F-4851-805C-6DE40BC30F51}"/>
                    </a:ext>
                  </a:extLst>
                </p:cNvPr>
                <p:cNvPicPr/>
                <p:nvPr/>
              </p:nvPicPr>
              <p:blipFill>
                <a:blip r:embed="rId1476"/>
                <a:stretch>
                  <a:fillRect/>
                </a:stretch>
              </p:blipFill>
              <p:spPr>
                <a:xfrm>
                  <a:off x="1295013" y="5723360"/>
                  <a:ext cx="195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7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E41ABCB3-3E02-4155-BC2A-83FF7618D443}"/>
                    </a:ext>
                  </a:extLst>
                </p14:cNvPr>
                <p14:cNvContentPartPr/>
                <p14:nvPr/>
              </p14:nvContentPartPr>
              <p14:xfrm>
                <a:off x="123213" y="6135560"/>
                <a:ext cx="102600" cy="13896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E41ABCB3-3E02-4155-BC2A-83FF7618D443}"/>
                    </a:ext>
                  </a:extLst>
                </p:cNvPr>
                <p:cNvPicPr/>
                <p:nvPr/>
              </p:nvPicPr>
              <p:blipFill>
                <a:blip r:embed="rId1478"/>
                <a:stretch>
                  <a:fillRect/>
                </a:stretch>
              </p:blipFill>
              <p:spPr>
                <a:xfrm>
                  <a:off x="118893" y="6131240"/>
                  <a:ext cx="11124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9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9BEE145A-C62D-470B-A168-7A24D61E28B7}"/>
                    </a:ext>
                  </a:extLst>
                </p14:cNvPr>
                <p14:cNvContentPartPr/>
                <p14:nvPr/>
              </p14:nvContentPartPr>
              <p14:xfrm>
                <a:off x="225093" y="6052760"/>
                <a:ext cx="86400" cy="302400"/>
              </p14:xfrm>
            </p:contentPart>
          </mc:Choice>
          <mc:Fallback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9BEE145A-C62D-470B-A168-7A24D61E28B7}"/>
                    </a:ext>
                  </a:extLst>
                </p:cNvPr>
                <p:cNvPicPr/>
                <p:nvPr/>
              </p:nvPicPr>
              <p:blipFill>
                <a:blip r:embed="rId1480"/>
                <a:stretch>
                  <a:fillRect/>
                </a:stretch>
              </p:blipFill>
              <p:spPr>
                <a:xfrm>
                  <a:off x="220773" y="6048440"/>
                  <a:ext cx="950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1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A7CC242C-B160-4CA3-8D14-F39E3ED725A3}"/>
                    </a:ext>
                  </a:extLst>
                </p14:cNvPr>
                <p14:cNvContentPartPr/>
                <p14:nvPr/>
              </p14:nvContentPartPr>
              <p14:xfrm>
                <a:off x="407253" y="6090560"/>
                <a:ext cx="36000" cy="145800"/>
              </p14:xfrm>
            </p:contentPart>
          </mc:Choice>
          <mc:Fallback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A7CC242C-B160-4CA3-8D14-F39E3ED725A3}"/>
                    </a:ext>
                  </a:extLst>
                </p:cNvPr>
                <p:cNvPicPr/>
                <p:nvPr/>
              </p:nvPicPr>
              <p:blipFill>
                <a:blip r:embed="rId1482"/>
                <a:stretch>
                  <a:fillRect/>
                </a:stretch>
              </p:blipFill>
              <p:spPr>
                <a:xfrm>
                  <a:off x="402933" y="6086240"/>
                  <a:ext cx="446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3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054C0FC6-46FB-4799-807A-60052671CDEF}"/>
                    </a:ext>
                  </a:extLst>
                </p14:cNvPr>
                <p14:cNvContentPartPr/>
                <p14:nvPr/>
              </p14:nvContentPartPr>
              <p14:xfrm>
                <a:off x="341373" y="6060320"/>
                <a:ext cx="151200" cy="53280"/>
              </p14:xfrm>
            </p:contentPart>
          </mc:Choice>
          <mc:Fallback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054C0FC6-46FB-4799-807A-60052671CDEF}"/>
                    </a:ext>
                  </a:extLst>
                </p:cNvPr>
                <p:cNvPicPr/>
                <p:nvPr/>
              </p:nvPicPr>
              <p:blipFill>
                <a:blip r:embed="rId1484"/>
                <a:stretch>
                  <a:fillRect/>
                </a:stretch>
              </p:blipFill>
              <p:spPr>
                <a:xfrm>
                  <a:off x="337053" y="6056000"/>
                  <a:ext cx="159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5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25C24387-454B-4B3C-8283-26B2B6EBBC72}"/>
                    </a:ext>
                  </a:extLst>
                </p14:cNvPr>
                <p14:cNvContentPartPr/>
                <p14:nvPr/>
              </p14:nvContentPartPr>
              <p14:xfrm>
                <a:off x="455853" y="6226280"/>
                <a:ext cx="51120" cy="71640"/>
              </p14:xfrm>
            </p:contentPart>
          </mc:Choice>
          <mc:Fallback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25C24387-454B-4B3C-8283-26B2B6EBBC72}"/>
                    </a:ext>
                  </a:extLst>
                </p:cNvPr>
                <p:cNvPicPr/>
                <p:nvPr/>
              </p:nvPicPr>
              <p:blipFill>
                <a:blip r:embed="rId1486"/>
                <a:stretch>
                  <a:fillRect/>
                </a:stretch>
              </p:blipFill>
              <p:spPr>
                <a:xfrm>
                  <a:off x="451533" y="6221960"/>
                  <a:ext cx="59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7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63675356-183E-436A-A489-A7D07DED50DF}"/>
                    </a:ext>
                  </a:extLst>
                </p14:cNvPr>
                <p14:cNvContentPartPr/>
                <p14:nvPr/>
              </p14:nvContentPartPr>
              <p14:xfrm>
                <a:off x="524253" y="6224840"/>
                <a:ext cx="178200" cy="60840"/>
              </p14:xfrm>
            </p:contentPart>
          </mc:Choice>
          <mc:Fallback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63675356-183E-436A-A489-A7D07DED50DF}"/>
                    </a:ext>
                  </a:extLst>
                </p:cNvPr>
                <p:cNvPicPr/>
                <p:nvPr/>
              </p:nvPicPr>
              <p:blipFill>
                <a:blip r:embed="rId1488"/>
                <a:stretch>
                  <a:fillRect/>
                </a:stretch>
              </p:blipFill>
              <p:spPr>
                <a:xfrm>
                  <a:off x="519933" y="6220520"/>
                  <a:ext cx="1868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F0EA4C2D-EE16-4B64-9D3D-89665209C50B}"/>
                    </a:ext>
                  </a:extLst>
                </p14:cNvPr>
                <p14:cNvContentPartPr/>
                <p14:nvPr/>
              </p14:nvContentPartPr>
              <p14:xfrm>
                <a:off x="677973" y="6204680"/>
                <a:ext cx="87840" cy="6948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F0EA4C2D-EE16-4B64-9D3D-89665209C50B}"/>
                    </a:ext>
                  </a:extLst>
                </p:cNvPr>
                <p:cNvPicPr/>
                <p:nvPr/>
              </p:nvPicPr>
              <p:blipFill>
                <a:blip r:embed="rId1490"/>
                <a:stretch>
                  <a:fillRect/>
                </a:stretch>
              </p:blipFill>
              <p:spPr>
                <a:xfrm>
                  <a:off x="673653" y="6200360"/>
                  <a:ext cx="96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81D44FA1-D471-4B0A-8322-96876E02749D}"/>
                    </a:ext>
                  </a:extLst>
                </p14:cNvPr>
                <p14:cNvContentPartPr/>
                <p14:nvPr/>
              </p14:nvContentPartPr>
              <p14:xfrm>
                <a:off x="767613" y="6164360"/>
                <a:ext cx="75960" cy="11160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81D44FA1-D471-4B0A-8322-96876E02749D}"/>
                    </a:ext>
                  </a:extLst>
                </p:cNvPr>
                <p:cNvPicPr/>
                <p:nvPr/>
              </p:nvPicPr>
              <p:blipFill>
                <a:blip r:embed="rId1492"/>
                <a:stretch>
                  <a:fillRect/>
                </a:stretch>
              </p:blipFill>
              <p:spPr>
                <a:xfrm>
                  <a:off x="763293" y="6160040"/>
                  <a:ext cx="846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55F2AF13-057B-4AE6-B824-6BB7C34BDFEA}"/>
                    </a:ext>
                  </a:extLst>
                </p14:cNvPr>
                <p14:cNvContentPartPr/>
                <p14:nvPr/>
              </p14:nvContentPartPr>
              <p14:xfrm>
                <a:off x="923493" y="6140600"/>
                <a:ext cx="119520" cy="396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55F2AF13-057B-4AE6-B824-6BB7C34BDFEA}"/>
                    </a:ext>
                  </a:extLst>
                </p:cNvPr>
                <p:cNvPicPr/>
                <p:nvPr/>
              </p:nvPicPr>
              <p:blipFill>
                <a:blip r:embed="rId1494"/>
                <a:stretch>
                  <a:fillRect/>
                </a:stretch>
              </p:blipFill>
              <p:spPr>
                <a:xfrm>
                  <a:off x="919173" y="6136280"/>
                  <a:ext cx="1281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70405EA9-179C-445B-B5A0-FDCC9FE1E38B}"/>
                    </a:ext>
                  </a:extLst>
                </p14:cNvPr>
                <p14:cNvContentPartPr/>
                <p14:nvPr/>
              </p14:nvContentPartPr>
              <p14:xfrm>
                <a:off x="1259733" y="5991920"/>
                <a:ext cx="53640" cy="110880"/>
              </p14:xfrm>
            </p:contentPart>
          </mc:Choice>
          <mc:Fallback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70405EA9-179C-445B-B5A0-FDCC9FE1E38B}"/>
                    </a:ext>
                  </a:extLst>
                </p:cNvPr>
                <p:cNvPicPr/>
                <p:nvPr/>
              </p:nvPicPr>
              <p:blipFill>
                <a:blip r:embed="rId1496"/>
                <a:stretch>
                  <a:fillRect/>
                </a:stretch>
              </p:blipFill>
              <p:spPr>
                <a:xfrm>
                  <a:off x="1255413" y="5987600"/>
                  <a:ext cx="62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5DCDA7FC-BCE4-4429-81EE-1FD2349B27A4}"/>
                    </a:ext>
                  </a:extLst>
                </p14:cNvPr>
                <p14:cNvContentPartPr/>
                <p14:nvPr/>
              </p14:nvContentPartPr>
              <p14:xfrm>
                <a:off x="1304733" y="6043400"/>
                <a:ext cx="17640" cy="89640"/>
              </p14:xfrm>
            </p:contentPart>
          </mc:Choice>
          <mc:Fallback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5DCDA7FC-BCE4-4429-81EE-1FD2349B27A4}"/>
                    </a:ext>
                  </a:extLst>
                </p:cNvPr>
                <p:cNvPicPr/>
                <p:nvPr/>
              </p:nvPicPr>
              <p:blipFill>
                <a:blip r:embed="rId1498"/>
                <a:stretch>
                  <a:fillRect/>
                </a:stretch>
              </p:blipFill>
              <p:spPr>
                <a:xfrm>
                  <a:off x="1300413" y="6039080"/>
                  <a:ext cx="26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9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D5915666-0620-4DF1-938A-C1706A815DF2}"/>
                    </a:ext>
                  </a:extLst>
                </p14:cNvPr>
                <p14:cNvContentPartPr/>
                <p14:nvPr/>
              </p14:nvContentPartPr>
              <p14:xfrm>
                <a:off x="1234533" y="6177320"/>
                <a:ext cx="95760" cy="112680"/>
              </p14:xfrm>
            </p:contentPart>
          </mc:Choice>
          <mc:Fallback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D5915666-0620-4DF1-938A-C1706A815DF2}"/>
                    </a:ext>
                  </a:extLst>
                </p:cNvPr>
                <p:cNvPicPr/>
                <p:nvPr/>
              </p:nvPicPr>
              <p:blipFill>
                <a:blip r:embed="rId1500"/>
                <a:stretch>
                  <a:fillRect/>
                </a:stretch>
              </p:blipFill>
              <p:spPr>
                <a:xfrm>
                  <a:off x="1230213" y="6173000"/>
                  <a:ext cx="1044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1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4CC03D5F-3055-46DC-8459-B2157AAFB061}"/>
                    </a:ext>
                  </a:extLst>
                </p14:cNvPr>
                <p14:cNvContentPartPr/>
                <p14:nvPr/>
              </p14:nvContentPartPr>
              <p14:xfrm>
                <a:off x="1264413" y="6013880"/>
                <a:ext cx="141840" cy="26748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4CC03D5F-3055-46DC-8459-B2157AAFB061}"/>
                    </a:ext>
                  </a:extLst>
                </p:cNvPr>
                <p:cNvPicPr/>
                <p:nvPr/>
              </p:nvPicPr>
              <p:blipFill>
                <a:blip r:embed="rId1502"/>
                <a:stretch>
                  <a:fillRect/>
                </a:stretch>
              </p:blipFill>
              <p:spPr>
                <a:xfrm>
                  <a:off x="1260093" y="6009560"/>
                  <a:ext cx="150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3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2DBA808B-287B-4959-896C-43BE4C006830}"/>
                    </a:ext>
                  </a:extLst>
                </p14:cNvPr>
                <p14:cNvContentPartPr/>
                <p14:nvPr/>
              </p14:nvContentPartPr>
              <p14:xfrm>
                <a:off x="1094133" y="5973920"/>
                <a:ext cx="99000" cy="32472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2DBA808B-287B-4959-896C-43BE4C006830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1089813" y="5969600"/>
                  <a:ext cx="107640" cy="33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5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69CB9446-239F-4B4A-A8FE-A14F06D2C1B3}"/>
                    </a:ext>
                  </a:extLst>
                </p14:cNvPr>
                <p14:cNvContentPartPr/>
                <p14:nvPr/>
              </p14:nvContentPartPr>
              <p14:xfrm>
                <a:off x="1488693" y="6121520"/>
                <a:ext cx="360" cy="36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69CB9446-239F-4B4A-A8FE-A14F06D2C1B3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484373" y="61172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6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91445A58-0CDB-46C7-9FAD-91E2AC96F820}"/>
                    </a:ext>
                  </a:extLst>
                </p14:cNvPr>
                <p14:cNvContentPartPr/>
                <p14:nvPr/>
              </p14:nvContentPartPr>
              <p14:xfrm>
                <a:off x="1615053" y="6011360"/>
                <a:ext cx="85320" cy="943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91445A58-0CDB-46C7-9FAD-91E2AC96F820}"/>
                    </a:ext>
                  </a:extLst>
                </p:cNvPr>
                <p:cNvPicPr/>
                <p:nvPr/>
              </p:nvPicPr>
              <p:blipFill>
                <a:blip r:embed="rId1507"/>
                <a:stretch>
                  <a:fillRect/>
                </a:stretch>
              </p:blipFill>
              <p:spPr>
                <a:xfrm>
                  <a:off x="1610733" y="6007040"/>
                  <a:ext cx="939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8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C04B7885-680F-46E2-8A5A-0B3254594FAD}"/>
                    </a:ext>
                  </a:extLst>
                </p14:cNvPr>
                <p14:cNvContentPartPr/>
                <p14:nvPr/>
              </p14:nvContentPartPr>
              <p14:xfrm>
                <a:off x="1715493" y="6073640"/>
                <a:ext cx="35280" cy="10836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C04B7885-680F-46E2-8A5A-0B3254594FAD}"/>
                    </a:ext>
                  </a:extLst>
                </p:cNvPr>
                <p:cNvPicPr/>
                <p:nvPr/>
              </p:nvPicPr>
              <p:blipFill>
                <a:blip r:embed="rId1509"/>
                <a:stretch>
                  <a:fillRect/>
                </a:stretch>
              </p:blipFill>
              <p:spPr>
                <a:xfrm>
                  <a:off x="1711173" y="6069320"/>
                  <a:ext cx="43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0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70832498-0E9B-4CED-A617-8BB6B7BFA053}"/>
                    </a:ext>
                  </a:extLst>
                </p14:cNvPr>
                <p14:cNvContentPartPr/>
                <p14:nvPr/>
              </p14:nvContentPartPr>
              <p14:xfrm>
                <a:off x="1793253" y="5986880"/>
                <a:ext cx="107640" cy="118080"/>
              </p14:xfrm>
            </p:contentPart>
          </mc:Choice>
          <mc:Fallback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70832498-0E9B-4CED-A617-8BB6B7BFA053}"/>
                    </a:ext>
                  </a:extLst>
                </p:cNvPr>
                <p:cNvPicPr/>
                <p:nvPr/>
              </p:nvPicPr>
              <p:blipFill>
                <a:blip r:embed="rId1511"/>
                <a:stretch>
                  <a:fillRect/>
                </a:stretch>
              </p:blipFill>
              <p:spPr>
                <a:xfrm>
                  <a:off x="1788933" y="5982560"/>
                  <a:ext cx="11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2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546DDA48-35D0-4138-A36B-6B08999072C1}"/>
                    </a:ext>
                  </a:extLst>
                </p14:cNvPr>
                <p14:cNvContentPartPr/>
                <p14:nvPr/>
              </p14:nvContentPartPr>
              <p14:xfrm>
                <a:off x="1944453" y="5864120"/>
                <a:ext cx="83160" cy="9720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546DDA48-35D0-4138-A36B-6B08999072C1}"/>
                    </a:ext>
                  </a:extLst>
                </p:cNvPr>
                <p:cNvPicPr/>
                <p:nvPr/>
              </p:nvPicPr>
              <p:blipFill>
                <a:blip r:embed="rId1513"/>
                <a:stretch>
                  <a:fillRect/>
                </a:stretch>
              </p:blipFill>
              <p:spPr>
                <a:xfrm>
                  <a:off x="1940133" y="5859800"/>
                  <a:ext cx="91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4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79949413-7A8B-4DBC-B572-74A296C7FEC6}"/>
                    </a:ext>
                  </a:extLst>
                </p14:cNvPr>
                <p14:cNvContentPartPr/>
                <p14:nvPr/>
              </p14:nvContentPartPr>
              <p14:xfrm>
                <a:off x="2012493" y="6053120"/>
                <a:ext cx="360" cy="36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79949413-7A8B-4DBC-B572-74A296C7FE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08173" y="604880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5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11682EFE-6701-4EB7-9CF2-B9B5868B4A98}"/>
                    </a:ext>
                  </a:extLst>
                </p14:cNvPr>
                <p14:cNvContentPartPr/>
                <p14:nvPr/>
              </p14:nvContentPartPr>
              <p14:xfrm>
                <a:off x="2114733" y="5992280"/>
                <a:ext cx="53640" cy="7884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11682EFE-6701-4EB7-9CF2-B9B5868B4A98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2110413" y="5987960"/>
                  <a:ext cx="622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7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2397B2F2-C323-4394-A809-29294BA409AC}"/>
                    </a:ext>
                  </a:extLst>
                </p14:cNvPr>
                <p14:cNvContentPartPr/>
                <p14:nvPr/>
              </p14:nvContentPartPr>
              <p14:xfrm>
                <a:off x="2201853" y="6034040"/>
                <a:ext cx="26280" cy="10116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2397B2F2-C323-4394-A809-29294BA409AC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2197533" y="6029720"/>
                  <a:ext cx="34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9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5EF236AD-0596-422E-8696-2C02DBF771DE}"/>
                    </a:ext>
                  </a:extLst>
                </p14:cNvPr>
                <p14:cNvContentPartPr/>
                <p14:nvPr/>
              </p14:nvContentPartPr>
              <p14:xfrm>
                <a:off x="2241813" y="5975000"/>
                <a:ext cx="131040" cy="8028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5EF236AD-0596-422E-8696-2C02DBF771DE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2237493" y="5970680"/>
                  <a:ext cx="1396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1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9155B7FB-8221-4711-B456-171944BB7985}"/>
                    </a:ext>
                  </a:extLst>
                </p14:cNvPr>
                <p14:cNvContentPartPr/>
                <p14:nvPr/>
              </p14:nvContentPartPr>
              <p14:xfrm>
                <a:off x="2333613" y="5852960"/>
                <a:ext cx="91080" cy="11556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9155B7FB-8221-4711-B456-171944BB7985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2329293" y="5848640"/>
                  <a:ext cx="99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3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597C08E4-46D3-4BF5-80A1-9A4C3DAD9A43}"/>
                    </a:ext>
                  </a:extLst>
                </p14:cNvPr>
                <p14:cNvContentPartPr/>
                <p14:nvPr/>
              </p14:nvContentPartPr>
              <p14:xfrm>
                <a:off x="2534133" y="5990120"/>
                <a:ext cx="15840" cy="100080"/>
              </p14:xfrm>
            </p:contentPart>
          </mc:Choice>
          <mc:Fallback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597C08E4-46D3-4BF5-80A1-9A4C3DAD9A43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2529813" y="5985800"/>
                  <a:ext cx="24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5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D2089CB-F377-4613-9C23-2D150FBFD6AB}"/>
                    </a:ext>
                  </a:extLst>
                </p14:cNvPr>
                <p14:cNvContentPartPr/>
                <p14:nvPr/>
              </p14:nvContentPartPr>
              <p14:xfrm>
                <a:off x="2502453" y="6013520"/>
                <a:ext cx="98280" cy="3960"/>
              </p14:xfrm>
            </p:contentPart>
          </mc:Choice>
          <mc:Fallback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D2089CB-F377-4613-9C23-2D150FBFD6AB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2498133" y="6009200"/>
                  <a:ext cx="106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7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2DD32D29-A3D2-4FB6-8D96-F7CC6302C5C6}"/>
                    </a:ext>
                  </a:extLst>
                </p14:cNvPr>
                <p14:cNvContentPartPr/>
                <p14:nvPr/>
              </p14:nvContentPartPr>
              <p14:xfrm>
                <a:off x="2674533" y="5895800"/>
                <a:ext cx="81360" cy="255240"/>
              </p14:xfrm>
            </p:contentPart>
          </mc:Choice>
          <mc:Fallback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2DD32D29-A3D2-4FB6-8D96-F7CC6302C5C6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2670213" y="5891480"/>
                  <a:ext cx="90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9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835ABA62-A8CC-4EDA-AC69-9CB84A130A8B}"/>
                    </a:ext>
                  </a:extLst>
                </p14:cNvPr>
                <p14:cNvContentPartPr/>
                <p14:nvPr/>
              </p14:nvContentPartPr>
              <p14:xfrm>
                <a:off x="2797653" y="5815160"/>
                <a:ext cx="85680" cy="115560"/>
              </p14:xfrm>
            </p:contentPart>
          </mc:Choice>
          <mc:Fallback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835ABA62-A8CC-4EDA-AC69-9CB84A130A8B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2793333" y="5810840"/>
                  <a:ext cx="943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1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EB4CA7F6-FD0F-4B0D-8A2C-29D9256A441E}"/>
                    </a:ext>
                  </a:extLst>
                </p14:cNvPr>
                <p14:cNvContentPartPr/>
                <p14:nvPr/>
              </p14:nvContentPartPr>
              <p14:xfrm>
                <a:off x="2859573" y="5865920"/>
                <a:ext cx="17280" cy="10080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EB4CA7F6-FD0F-4B0D-8A2C-29D9256A441E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2855253" y="5861600"/>
                  <a:ext cx="259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3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22E849D5-8819-4976-BE66-6BA63DC64BBA}"/>
                    </a:ext>
                  </a:extLst>
                </p14:cNvPr>
                <p14:cNvContentPartPr/>
                <p14:nvPr/>
              </p14:nvContentPartPr>
              <p14:xfrm>
                <a:off x="2776053" y="6023960"/>
                <a:ext cx="78840" cy="727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22E849D5-8819-4976-BE66-6BA63DC64BBA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2771733" y="6019640"/>
                  <a:ext cx="87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1B78725B-1E96-4C31-969C-7FCCACDCA05B}"/>
                    </a:ext>
                  </a:extLst>
                </p14:cNvPr>
                <p14:cNvContentPartPr/>
                <p14:nvPr/>
              </p14:nvContentPartPr>
              <p14:xfrm>
                <a:off x="2842293" y="6039800"/>
                <a:ext cx="7920" cy="10944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1B78725B-1E96-4C31-969C-7FCCACDCA05B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2837973" y="6035480"/>
                  <a:ext cx="165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7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04540B7A-494C-4F51-AB4E-4D72C6730A5D}"/>
                    </a:ext>
                  </a:extLst>
                </p14:cNvPr>
                <p14:cNvContentPartPr/>
                <p14:nvPr/>
              </p14:nvContentPartPr>
              <p14:xfrm>
                <a:off x="2857053" y="5806880"/>
                <a:ext cx="138240" cy="3812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04540B7A-494C-4F51-AB4E-4D72C6730A5D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2852733" y="5802560"/>
                  <a:ext cx="1468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F7628F29-A973-4012-9C23-F6DDBB0C4737}"/>
                    </a:ext>
                  </a:extLst>
                </p14:cNvPr>
                <p14:cNvContentPartPr/>
                <p14:nvPr/>
              </p14:nvContentPartPr>
              <p14:xfrm>
                <a:off x="3038853" y="5964920"/>
                <a:ext cx="125640" cy="9072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F7628F29-A973-4012-9C23-F6DDBB0C4737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3034533" y="5960600"/>
                  <a:ext cx="134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1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516B258D-A1B0-48F8-BBFF-2D39338DD84D}"/>
                    </a:ext>
                  </a:extLst>
                </p14:cNvPr>
                <p14:cNvContentPartPr/>
                <p14:nvPr/>
              </p14:nvContentPartPr>
              <p14:xfrm>
                <a:off x="3164493" y="6032240"/>
                <a:ext cx="13320" cy="7272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516B258D-A1B0-48F8-BBFF-2D39338DD84D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3160173" y="6027920"/>
                  <a:ext cx="21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3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6D393DDA-4BAD-4CE2-BD6B-070B7E287668}"/>
                    </a:ext>
                  </a:extLst>
                </p14:cNvPr>
                <p14:cNvContentPartPr/>
                <p14:nvPr/>
              </p14:nvContentPartPr>
              <p14:xfrm>
                <a:off x="3189693" y="5923160"/>
                <a:ext cx="109440" cy="13788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6D393DDA-4BAD-4CE2-BD6B-070B7E287668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3185373" y="5918840"/>
                  <a:ext cx="118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5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88B7F23C-85ED-4555-9A83-B6D9449ACE3D}"/>
                    </a:ext>
                  </a:extLst>
                </p14:cNvPr>
                <p14:cNvContentPartPr/>
                <p14:nvPr/>
              </p14:nvContentPartPr>
              <p14:xfrm>
                <a:off x="3300933" y="5816600"/>
                <a:ext cx="56880" cy="9720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88B7F23C-85ED-4555-9A83-B6D9449ACE3D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3296613" y="5812280"/>
                  <a:ext cx="65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7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08AEC9A7-C38E-4014-B51C-5671A81DFB2C}"/>
                    </a:ext>
                  </a:extLst>
                </p14:cNvPr>
                <p14:cNvContentPartPr/>
                <p14:nvPr/>
              </p14:nvContentPartPr>
              <p14:xfrm>
                <a:off x="3349893" y="5871680"/>
                <a:ext cx="8280" cy="8244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08AEC9A7-C38E-4014-B51C-5671A81DFB2C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3345573" y="5867360"/>
                  <a:ext cx="169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3CBB3028-3A81-4D03-ACA8-150385E6EEA5}"/>
                    </a:ext>
                  </a:extLst>
                </p14:cNvPr>
                <p14:cNvContentPartPr/>
                <p14:nvPr/>
              </p14:nvContentPartPr>
              <p14:xfrm>
                <a:off x="3376893" y="5998760"/>
                <a:ext cx="14040" cy="288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3CBB3028-3A81-4D03-ACA8-150385E6EEA5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3372573" y="5994440"/>
                  <a:ext cx="22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5A63DA29-2BFC-481B-A08E-1F0DBE97BB0B}"/>
                    </a:ext>
                  </a:extLst>
                </p14:cNvPr>
                <p14:cNvContentPartPr/>
                <p14:nvPr/>
              </p14:nvContentPartPr>
              <p14:xfrm>
                <a:off x="3455013" y="5951600"/>
                <a:ext cx="84240" cy="7092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5A63DA29-2BFC-481B-A08E-1F0DBE97BB0B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3450693" y="5947280"/>
                  <a:ext cx="92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3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C09E2BF4-A6DF-4EE2-A1C8-BB9564AA1DB2}"/>
                    </a:ext>
                  </a:extLst>
                </p14:cNvPr>
                <p14:cNvContentPartPr/>
                <p14:nvPr/>
              </p14:nvContentPartPr>
              <p14:xfrm>
                <a:off x="3545373" y="6006320"/>
                <a:ext cx="28800" cy="8316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C09E2BF4-A6DF-4EE2-A1C8-BB9564AA1DB2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3541053" y="6002000"/>
                  <a:ext cx="374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5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A6DE9AD0-5EAC-4E6E-882C-E293D1DA4B7B}"/>
                    </a:ext>
                  </a:extLst>
                </p14:cNvPr>
                <p14:cNvContentPartPr/>
                <p14:nvPr/>
              </p14:nvContentPartPr>
              <p14:xfrm>
                <a:off x="3580653" y="5938640"/>
                <a:ext cx="99000" cy="7200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A6DE9AD0-5EAC-4E6E-882C-E293D1DA4B7B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3576333" y="5934320"/>
                  <a:ext cx="1076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7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6D323665-B3E9-419D-BD5E-2A3DD7EDF834}"/>
                    </a:ext>
                  </a:extLst>
                </p14:cNvPr>
                <p14:cNvContentPartPr/>
                <p14:nvPr/>
              </p14:nvContentPartPr>
              <p14:xfrm>
                <a:off x="3675693" y="5863040"/>
                <a:ext cx="104400" cy="7884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6D323665-B3E9-419D-BD5E-2A3DD7EDF834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3671373" y="5858720"/>
                  <a:ext cx="113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9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AC434A35-1E3F-4787-A835-91B593BB7B0A}"/>
                    </a:ext>
                  </a:extLst>
                </p14:cNvPr>
                <p14:cNvContentPartPr/>
                <p14:nvPr/>
              </p14:nvContentPartPr>
              <p14:xfrm>
                <a:off x="1937973" y="6311240"/>
                <a:ext cx="179640" cy="5400"/>
              </p14:xfrm>
            </p:contentPart>
          </mc:Choice>
          <mc:Fallback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AC434A35-1E3F-4787-A835-91B593BB7B0A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1933653" y="6306920"/>
                  <a:ext cx="1882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1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D91D6319-117D-4485-AAEA-56F6271C3982}"/>
                    </a:ext>
                  </a:extLst>
                </p14:cNvPr>
                <p14:cNvContentPartPr/>
                <p14:nvPr/>
              </p14:nvContentPartPr>
              <p14:xfrm>
                <a:off x="1920333" y="6333200"/>
                <a:ext cx="230400" cy="1908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D91D6319-117D-4485-AAEA-56F6271C3982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1916013" y="6328880"/>
                  <a:ext cx="239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3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F235C859-5765-47F1-A027-41502C57DDB8}"/>
                    </a:ext>
                  </a:extLst>
                </p14:cNvPr>
                <p14:cNvContentPartPr/>
                <p14:nvPr/>
              </p14:nvContentPartPr>
              <p14:xfrm>
                <a:off x="1946253" y="6256880"/>
                <a:ext cx="167760" cy="6120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F235C859-5765-47F1-A027-41502C57DDB8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1941933" y="6252560"/>
                  <a:ext cx="176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5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5160A44A-3C2D-401C-9130-F85C7A1F88E0}"/>
                    </a:ext>
                  </a:extLst>
                </p14:cNvPr>
                <p14:cNvContentPartPr/>
                <p14:nvPr/>
              </p14:nvContentPartPr>
              <p14:xfrm>
                <a:off x="1948053" y="6315560"/>
                <a:ext cx="204120" cy="7416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5160A44A-3C2D-401C-9130-F85C7A1F88E0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1943733" y="6311240"/>
                  <a:ext cx="212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7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121C9EE3-43E7-44EE-B114-ABA7051D7F09}"/>
                    </a:ext>
                  </a:extLst>
                </p14:cNvPr>
                <p14:cNvContentPartPr/>
                <p14:nvPr/>
              </p14:nvContentPartPr>
              <p14:xfrm>
                <a:off x="2225613" y="6240680"/>
                <a:ext cx="107280" cy="11844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121C9EE3-43E7-44EE-B114-ABA7051D7F09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2221293" y="6236360"/>
                  <a:ext cx="1159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9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BDC0ABBF-EAFB-4700-B490-FCC42B51585D}"/>
                    </a:ext>
                  </a:extLst>
                </p14:cNvPr>
                <p14:cNvContentPartPr/>
                <p14:nvPr/>
              </p14:nvContentPartPr>
              <p14:xfrm>
                <a:off x="2367453" y="6238520"/>
                <a:ext cx="90000" cy="12924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BDC0ABBF-EAFB-4700-B490-FCC42B51585D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2363133" y="6234200"/>
                  <a:ext cx="9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1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F9C3DF48-DF76-444A-B30F-07F5A1159DB0}"/>
                    </a:ext>
                  </a:extLst>
                </p14:cNvPr>
                <p14:cNvContentPartPr/>
                <p14:nvPr/>
              </p14:nvContentPartPr>
              <p14:xfrm>
                <a:off x="2399133" y="6234200"/>
                <a:ext cx="82440" cy="468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F9C3DF48-DF76-444A-B30F-07F5A1159DB0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2394813" y="6229880"/>
                  <a:ext cx="9108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3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E344ACBD-B05B-4733-8FFB-89E88C4E3E70}"/>
                    </a:ext>
                  </a:extLst>
                </p14:cNvPr>
                <p14:cNvContentPartPr/>
                <p14:nvPr/>
              </p14:nvContentPartPr>
              <p14:xfrm>
                <a:off x="2560773" y="6256520"/>
                <a:ext cx="83880" cy="9576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E344ACBD-B05B-4733-8FFB-89E88C4E3E70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2556453" y="6252200"/>
                  <a:ext cx="925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5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78F3DD3A-7056-4921-A889-6BAC4F61B5BA}"/>
                    </a:ext>
                  </a:extLst>
                </p14:cNvPr>
                <p14:cNvContentPartPr/>
                <p14:nvPr/>
              </p14:nvContentPartPr>
              <p14:xfrm>
                <a:off x="2510013" y="6193520"/>
                <a:ext cx="81720" cy="8352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78F3DD3A-7056-4921-A889-6BAC4F61B5BA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2505693" y="6189200"/>
                  <a:ext cx="903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8D9A3C14-AFD6-496C-8FDE-6C3A90FAA797}"/>
                    </a:ext>
                  </a:extLst>
                </p14:cNvPr>
                <p14:cNvContentPartPr/>
                <p14:nvPr/>
              </p14:nvContentPartPr>
              <p14:xfrm>
                <a:off x="2629533" y="6303320"/>
                <a:ext cx="99000" cy="66960"/>
              </p14:xfrm>
            </p:contentPart>
          </mc:Choice>
          <mc:Fallback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8D9A3C14-AFD6-496C-8FDE-6C3A90FAA797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2625213" y="6299000"/>
                  <a:ext cx="1076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9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63946248-057A-4284-AEAD-B6317905DA98}"/>
                    </a:ext>
                  </a:extLst>
                </p14:cNvPr>
                <p14:cNvContentPartPr/>
                <p14:nvPr/>
              </p14:nvContentPartPr>
              <p14:xfrm>
                <a:off x="2234973" y="6208640"/>
                <a:ext cx="127440" cy="19152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63946248-057A-4284-AEAD-B6317905DA98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2230653" y="6204320"/>
                  <a:ext cx="1360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1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D9BC344C-7127-4DAC-8003-27345A871988}"/>
                    </a:ext>
                  </a:extLst>
                </p14:cNvPr>
                <p14:cNvContentPartPr/>
                <p14:nvPr/>
              </p14:nvContentPartPr>
              <p14:xfrm>
                <a:off x="2357013" y="6203960"/>
                <a:ext cx="121680" cy="1555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D9BC344C-7127-4DAC-8003-27345A871988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2352693" y="6199640"/>
                  <a:ext cx="1303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9AFF4007-97C1-4020-967B-74E220EB0D52}"/>
                    </a:ext>
                  </a:extLst>
                </p14:cNvPr>
                <p14:cNvContentPartPr/>
                <p14:nvPr/>
              </p14:nvContentPartPr>
              <p14:xfrm>
                <a:off x="2375733" y="6215480"/>
                <a:ext cx="97920" cy="14328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9AFF4007-97C1-4020-967B-74E220EB0D52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2371413" y="6211160"/>
                  <a:ext cx="1065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A319FD4B-7EA7-4449-B204-F16C874BF366}"/>
                    </a:ext>
                  </a:extLst>
                </p14:cNvPr>
                <p14:cNvContentPartPr/>
                <p14:nvPr/>
              </p14:nvContentPartPr>
              <p14:xfrm>
                <a:off x="2356293" y="6211520"/>
                <a:ext cx="100800" cy="139320"/>
              </p14:xfrm>
            </p:contentPart>
          </mc:Choice>
          <mc:Fallback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A319FD4B-7EA7-4449-B204-F16C874BF366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2351973" y="6207200"/>
                  <a:ext cx="1094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613F0C65-8DF3-4FD6-B5BD-78F4B69A251E}"/>
                    </a:ext>
                  </a:extLst>
                </p14:cNvPr>
                <p14:cNvContentPartPr/>
                <p14:nvPr/>
              </p14:nvContentPartPr>
              <p14:xfrm>
                <a:off x="2358093" y="6206120"/>
                <a:ext cx="110160" cy="141120"/>
              </p14:xfrm>
            </p:contentPart>
          </mc:Choice>
          <mc:Fallback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613F0C65-8DF3-4FD6-B5BD-78F4B69A251E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2353773" y="6201800"/>
                  <a:ext cx="1188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9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AD75A453-7DC8-45FD-8500-BFA78EBA2FFB}"/>
                    </a:ext>
                  </a:extLst>
                </p14:cNvPr>
                <p14:cNvContentPartPr/>
                <p14:nvPr/>
              </p14:nvContentPartPr>
              <p14:xfrm>
                <a:off x="2370693" y="6220160"/>
                <a:ext cx="117000" cy="13680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AD75A453-7DC8-45FD-8500-BFA78EBA2FFB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2366373" y="6215840"/>
                  <a:ext cx="125640" cy="145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2588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Continous</a:t>
            </a:r>
            <a:r>
              <a:rPr lang="de-DE" sz="3200" dirty="0"/>
              <a:t> Random Variables</a:t>
            </a:r>
          </a:p>
        </p:txBody>
      </p:sp>
      <p:sp>
        <p:nvSpPr>
          <p:cNvPr id="5" name="Rechteck 4"/>
          <p:cNvSpPr/>
          <p:nvPr/>
        </p:nvSpPr>
        <p:spPr>
          <a:xfrm>
            <a:off x="1703512" y="112474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The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X </a:t>
            </a:r>
            <a:r>
              <a:rPr lang="de-DE" sz="2400" dirty="0" err="1"/>
              <a:t>within</a:t>
            </a:r>
            <a:r>
              <a:rPr lang="de-DE" sz="2400" dirty="0"/>
              <a:t> </a:t>
            </a:r>
            <a:r>
              <a:rPr lang="de-DE" sz="2400" dirty="0" err="1"/>
              <a:t>some</a:t>
            </a:r>
            <a:r>
              <a:rPr lang="de-DE" sz="2400" dirty="0"/>
              <a:t> </a:t>
            </a:r>
            <a:r>
              <a:rPr lang="de-DE" sz="2400" dirty="0" err="1"/>
              <a:t>specific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f(x):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                                   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711353" y="2643187"/>
          <a:ext cx="2481262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Formel" r:id="rId3" imgW="1524000" imgH="482600" progId="Equation.3">
                  <p:embed/>
                </p:oleObj>
              </mc:Choice>
              <mc:Fallback>
                <p:oleObj name="Formel" r:id="rId3" imgW="1524000" imgH="482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353" y="2643187"/>
                        <a:ext cx="2481262" cy="7858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43954C05-E53B-4A44-894A-7DCFF5E39A0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EF6149E-C7D4-4628-A2A3-A80ACA2EC88F}"/>
                  </a:ext>
                </a:extLst>
              </p14:cNvPr>
              <p14:cNvContentPartPr/>
              <p14:nvPr/>
            </p14:nvContentPartPr>
            <p14:xfrm>
              <a:off x="4945413" y="3211627"/>
              <a:ext cx="1138320" cy="70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EF6149E-C7D4-4628-A2A3-A80ACA2EC88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41093" y="3207307"/>
                <a:ext cx="114696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99CCE794-9AA8-471A-AC13-195052D22535}"/>
                  </a:ext>
                </a:extLst>
              </p14:cNvPr>
              <p14:cNvContentPartPr/>
              <p14:nvPr/>
            </p14:nvContentPartPr>
            <p14:xfrm>
              <a:off x="6106773" y="2518627"/>
              <a:ext cx="1234800" cy="11077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99CCE794-9AA8-471A-AC13-195052D225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2453" y="2514307"/>
                <a:ext cx="1243440" cy="111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4568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density</a:t>
            </a:r>
            <a:r>
              <a:rPr lang="de-DE" sz="3200" dirty="0"/>
              <a:t>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03511" y="1124744"/>
            <a:ext cx="88569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Values </a:t>
            </a:r>
            <a:r>
              <a:rPr lang="de-DE" sz="2400" dirty="0" err="1"/>
              <a:t>of</a:t>
            </a:r>
            <a:r>
              <a:rPr lang="de-DE" sz="2400" dirty="0"/>
              <a:t> f(x) </a:t>
            </a:r>
            <a:r>
              <a:rPr lang="de-DE" sz="2400" dirty="0" err="1"/>
              <a:t>cannot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interpreted</a:t>
            </a:r>
            <a:r>
              <a:rPr lang="de-DE" sz="2400" dirty="0"/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If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 (a = b), also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reaches</a:t>
            </a:r>
            <a:r>
              <a:rPr lang="de-DE" sz="2400" dirty="0"/>
              <a:t> </a:t>
            </a:r>
            <a:r>
              <a:rPr lang="de-DE" sz="2400" dirty="0" err="1"/>
              <a:t>zero</a:t>
            </a:r>
            <a:r>
              <a:rPr lang="de-DE" sz="2400" dirty="0"/>
              <a:t>: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			→	P(X = x)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whole</a:t>
            </a:r>
            <a:r>
              <a:rPr lang="de-DE" sz="2400" dirty="0"/>
              <a:t> </a:t>
            </a:r>
            <a:r>
              <a:rPr lang="de-DE" sz="2400" dirty="0" err="1"/>
              <a:t>area</a:t>
            </a:r>
            <a:r>
              <a:rPr lang="de-DE" sz="2400" dirty="0"/>
              <a:t> </a:t>
            </a:r>
            <a:r>
              <a:rPr lang="de-DE" sz="2400" dirty="0" err="1"/>
              <a:t>below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equals</a:t>
            </a:r>
            <a:r>
              <a:rPr lang="de-DE" sz="2400" dirty="0"/>
              <a:t> 1 (</a:t>
            </a:r>
            <a:r>
              <a:rPr lang="de-DE" sz="2400" dirty="0" err="1"/>
              <a:t>certain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):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943873" y="4437113"/>
          <a:ext cx="1357313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Formel" r:id="rId3" imgW="799753" imgH="469696" progId="Equation.3">
                  <p:embed/>
                </p:oleObj>
              </mc:Choice>
              <mc:Fallback>
                <p:oleObj name="Formel" r:id="rId3" imgW="799753" imgH="469696" progId="Equation.3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3873" y="4437113"/>
                        <a:ext cx="1357313" cy="796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39E91034-7560-4831-AD77-A0F4E79523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8D74FF-DF3B-45DF-A4D6-226F88C9ABDC}"/>
                  </a:ext>
                </a:extLst>
              </p14:cNvPr>
              <p14:cNvContentPartPr/>
              <p14:nvPr/>
            </p14:nvContentPartPr>
            <p14:xfrm>
              <a:off x="5093733" y="2728147"/>
              <a:ext cx="2521440" cy="9327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8D74FF-DF3B-45DF-A4D6-226F88C9AB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9413" y="2723827"/>
                <a:ext cx="2530080" cy="9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5700EE5E-9383-4F20-89FB-73C801C7D480}"/>
              </a:ext>
            </a:extLst>
          </p:cNvPr>
          <p:cNvGrpSpPr/>
          <p:nvPr/>
        </p:nvGrpSpPr>
        <p:grpSpPr>
          <a:xfrm>
            <a:off x="4389573" y="4261747"/>
            <a:ext cx="3407760" cy="2198160"/>
            <a:chOff x="4389573" y="4261747"/>
            <a:chExt cx="3407760" cy="219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A12AB22A-0E27-4D26-AC30-212B927C9271}"/>
                    </a:ext>
                  </a:extLst>
                </p14:cNvPr>
                <p14:cNvContentPartPr/>
                <p14:nvPr/>
              </p14:nvContentPartPr>
              <p14:xfrm>
                <a:off x="5698893" y="5451187"/>
                <a:ext cx="30600" cy="6804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A12AB22A-0E27-4D26-AC30-212B927C927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694573" y="5446867"/>
                  <a:ext cx="39240" cy="68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59685ED-2EC2-437F-937B-FE62F6C51D00}"/>
                    </a:ext>
                  </a:extLst>
                </p14:cNvPr>
                <p14:cNvContentPartPr/>
                <p14:nvPr/>
              </p14:nvContentPartPr>
              <p14:xfrm>
                <a:off x="4635093" y="6039427"/>
                <a:ext cx="2732760" cy="6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59685ED-2EC2-437F-937B-FE62F6C51D0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630773" y="6035107"/>
                  <a:ext cx="2741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11C756D-A01C-4EB3-B442-15B417771A8F}"/>
                    </a:ext>
                  </a:extLst>
                </p14:cNvPr>
                <p14:cNvContentPartPr/>
                <p14:nvPr/>
              </p14:nvContentPartPr>
              <p14:xfrm>
                <a:off x="7310973" y="5942587"/>
                <a:ext cx="329040" cy="2239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11C756D-A01C-4EB3-B442-15B417771A8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06653" y="5938267"/>
                  <a:ext cx="3376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5EC9CA8-0F36-4E96-A2B1-A5727645E495}"/>
                    </a:ext>
                  </a:extLst>
                </p14:cNvPr>
                <p14:cNvContentPartPr/>
                <p14:nvPr/>
              </p14:nvContentPartPr>
              <p14:xfrm>
                <a:off x="4461213" y="5349667"/>
                <a:ext cx="3336120" cy="674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5EC9CA8-0F36-4E96-A2B1-A5727645E49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56893" y="5345347"/>
                  <a:ext cx="3344760" cy="68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BB01ED1-8702-4FF1-9ACA-9ADEE6F8A0B6}"/>
                    </a:ext>
                  </a:extLst>
                </p14:cNvPr>
                <p14:cNvContentPartPr/>
                <p14:nvPr/>
              </p14:nvContentPartPr>
              <p14:xfrm>
                <a:off x="5576493" y="5324467"/>
                <a:ext cx="311760" cy="246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BB01ED1-8702-4FF1-9ACA-9ADEE6F8A0B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72173" y="5320147"/>
                  <a:ext cx="320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7738A41-4ED3-4E09-8B8D-DA94F4856E1D}"/>
                    </a:ext>
                  </a:extLst>
                </p14:cNvPr>
                <p14:cNvContentPartPr/>
                <p14:nvPr/>
              </p14:nvContentPartPr>
              <p14:xfrm>
                <a:off x="5284893" y="5285587"/>
                <a:ext cx="142560" cy="2588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7738A41-4ED3-4E09-8B8D-DA94F4856E1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280573" y="5281267"/>
                  <a:ext cx="151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FFA2FB9-9FDD-47E7-8087-52BF3CA045F6}"/>
                    </a:ext>
                  </a:extLst>
                </p14:cNvPr>
                <p14:cNvContentPartPr/>
                <p14:nvPr/>
              </p14:nvContentPartPr>
              <p14:xfrm>
                <a:off x="5443293" y="5255347"/>
                <a:ext cx="126360" cy="19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FFA2FB9-9FDD-47E7-8087-52BF3CA045F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38973" y="5251027"/>
                  <a:ext cx="135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D88B03D-3B40-4D18-9033-3ACFF1CEF620}"/>
                    </a:ext>
                  </a:extLst>
                </p14:cNvPr>
                <p14:cNvContentPartPr/>
                <p14:nvPr/>
              </p14:nvContentPartPr>
              <p14:xfrm>
                <a:off x="5513853" y="5310067"/>
                <a:ext cx="155880" cy="135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D88B03D-3B40-4D18-9033-3ACFF1CEF62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509533" y="5305747"/>
                  <a:ext cx="164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5C5BDA-8A30-4DB4-B4CC-D0F579904912}"/>
                    </a:ext>
                  </a:extLst>
                </p14:cNvPr>
                <p14:cNvContentPartPr/>
                <p14:nvPr/>
              </p14:nvContentPartPr>
              <p14:xfrm>
                <a:off x="5586573" y="5259667"/>
                <a:ext cx="136440" cy="246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5C5BDA-8A30-4DB4-B4CC-D0F5799049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582253" y="5255347"/>
                  <a:ext cx="14508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1C20F5E-6A08-454A-9D8E-B17FBBBD4939}"/>
                    </a:ext>
                  </a:extLst>
                </p14:cNvPr>
                <p14:cNvContentPartPr/>
                <p14:nvPr/>
              </p14:nvContentPartPr>
              <p14:xfrm>
                <a:off x="4939653" y="6020347"/>
                <a:ext cx="45720" cy="87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1C20F5E-6A08-454A-9D8E-B17FBBBD49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35333" y="6016027"/>
                  <a:ext cx="54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2C12BCB-AC0D-449E-8772-04BB76903FB6}"/>
                    </a:ext>
                  </a:extLst>
                </p14:cNvPr>
                <p14:cNvContentPartPr/>
                <p14:nvPr/>
              </p14:nvContentPartPr>
              <p14:xfrm>
                <a:off x="5099493" y="5999107"/>
                <a:ext cx="291240" cy="58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2C12BCB-AC0D-449E-8772-04BB76903FB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95173" y="5994787"/>
                  <a:ext cx="299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5C05C58-3F23-44AE-8E69-3A3B5E0D354B}"/>
                    </a:ext>
                  </a:extLst>
                </p14:cNvPr>
                <p14:cNvContentPartPr/>
                <p14:nvPr/>
              </p14:nvContentPartPr>
              <p14:xfrm>
                <a:off x="5390013" y="5991547"/>
                <a:ext cx="301320" cy="108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5C05C58-3F23-44AE-8E69-3A3B5E0D354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85693" y="5987227"/>
                  <a:ext cx="309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4C14AC6-CF27-4826-B621-338850831DA9}"/>
                    </a:ext>
                  </a:extLst>
                </p14:cNvPr>
                <p14:cNvContentPartPr/>
                <p14:nvPr/>
              </p14:nvContentPartPr>
              <p14:xfrm>
                <a:off x="5742813" y="5936107"/>
                <a:ext cx="260640" cy="1227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4C14AC6-CF27-4826-B621-338850831D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38493" y="5931787"/>
                  <a:ext cx="269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BBD09FFF-7136-457E-AC09-9B5EB9C9A42E}"/>
                    </a:ext>
                  </a:extLst>
                </p14:cNvPr>
                <p14:cNvContentPartPr/>
                <p14:nvPr/>
              </p14:nvContentPartPr>
              <p14:xfrm>
                <a:off x="6060693" y="5660707"/>
                <a:ext cx="314640" cy="313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BBD09FFF-7136-457E-AC09-9B5EB9C9A4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56373" y="5656387"/>
                  <a:ext cx="3232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EE7F28-9DF8-4A8A-A1CE-373759A45943}"/>
                    </a:ext>
                  </a:extLst>
                </p14:cNvPr>
                <p14:cNvContentPartPr/>
                <p14:nvPr/>
              </p14:nvContentPartPr>
              <p14:xfrm>
                <a:off x="6270213" y="5530387"/>
                <a:ext cx="340920" cy="4042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EE7F28-9DF8-4A8A-A1CE-373759A459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65893" y="5526067"/>
                  <a:ext cx="34956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C2D0D17-6850-43F0-ADCF-0712E0F18766}"/>
                    </a:ext>
                  </a:extLst>
                </p14:cNvPr>
                <p14:cNvContentPartPr/>
                <p14:nvPr/>
              </p14:nvContentPartPr>
              <p14:xfrm>
                <a:off x="6502773" y="5526427"/>
                <a:ext cx="608760" cy="4356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C2D0D17-6850-43F0-ADCF-0712E0F1876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498453" y="5522107"/>
                  <a:ext cx="61740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5231E85-27AD-4483-827B-9860F59A21E1}"/>
                    </a:ext>
                  </a:extLst>
                </p14:cNvPr>
                <p14:cNvContentPartPr/>
                <p14:nvPr/>
              </p14:nvContentPartPr>
              <p14:xfrm>
                <a:off x="7117653" y="5905147"/>
                <a:ext cx="295560" cy="136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5231E85-27AD-4483-827B-9860F59A21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13333" y="5900827"/>
                  <a:ext cx="30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FEB7179-804D-40E3-A465-5B4BF25732C3}"/>
                    </a:ext>
                  </a:extLst>
                </p14:cNvPr>
                <p14:cNvContentPartPr/>
                <p14:nvPr/>
              </p14:nvContentPartPr>
              <p14:xfrm>
                <a:off x="7409613" y="6279907"/>
                <a:ext cx="143280" cy="173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FEB7179-804D-40E3-A465-5B4BF25732C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405293" y="6275587"/>
                  <a:ext cx="151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A29A1A5-67ED-4BC9-8851-23FBA0C71FAF}"/>
                    </a:ext>
                  </a:extLst>
                </p14:cNvPr>
                <p14:cNvContentPartPr/>
                <p14:nvPr/>
              </p14:nvContentPartPr>
              <p14:xfrm>
                <a:off x="7426173" y="6269467"/>
                <a:ext cx="212400" cy="1904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A29A1A5-67ED-4BC9-8851-23FBA0C71FA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421853" y="6265147"/>
                  <a:ext cx="2210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495E3B5F-66A0-4531-847F-84BCD27DF185}"/>
                    </a:ext>
                  </a:extLst>
                </p14:cNvPr>
                <p14:cNvContentPartPr/>
                <p14:nvPr/>
              </p14:nvContentPartPr>
              <p14:xfrm>
                <a:off x="4389573" y="4261747"/>
                <a:ext cx="2417400" cy="9799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495E3B5F-66A0-4531-847F-84BCD27DF18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85253" y="4257427"/>
                  <a:ext cx="2426040" cy="988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1400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/>
              <p:cNvSpPr/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2400" dirty="0"/>
                  <a:t>Student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always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in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statistics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lecture</a:t>
                </a:r>
                <a:r>
                  <a:rPr lang="de-DE" sz="2400" dirty="0"/>
                  <a:t>. His </a:t>
                </a:r>
                <a:r>
                  <a:rPr lang="de-DE" sz="2400" dirty="0" err="1"/>
                  <a:t>delay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 </a:t>
                </a:r>
                <a:r>
                  <a:rPr lang="de-DE" sz="2400" dirty="0" err="1"/>
                  <a:t>continous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random</a:t>
                </a:r>
                <a:r>
                  <a:rPr lang="de-DE" sz="2400" dirty="0"/>
                  <a:t> variable </a:t>
                </a:r>
                <a:r>
                  <a:rPr lang="de-DE" sz="2400" dirty="0" err="1"/>
                  <a:t>with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following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4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4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4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What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probability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that</a:t>
                </a:r>
                <a:r>
                  <a:rPr lang="de-DE" sz="2400" dirty="0"/>
                  <a:t> Mike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between</a:t>
                </a:r>
                <a:r>
                  <a:rPr lang="de-DE" sz="2400" dirty="0"/>
                  <a:t> 1 und 2 </a:t>
                </a:r>
                <a:r>
                  <a:rPr lang="de-DE" sz="2400" dirty="0" err="1"/>
                  <a:t>minutes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late</a:t>
                </a:r>
                <a:r>
                  <a:rPr lang="de-DE" sz="2400" dirty="0"/>
                  <a:t> at </a:t>
                </a:r>
                <a:r>
                  <a:rPr lang="de-DE" sz="2400" dirty="0" err="1"/>
                  <a:t>some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specific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day</a:t>
                </a:r>
                <a:r>
                  <a:rPr lang="de-DE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/>
                  <a:t>Sketch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graphically</a:t>
                </a:r>
                <a:endParaRPr lang="de-DE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2400" dirty="0" err="1"/>
                  <a:t>Calculate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Expected</a:t>
                </a:r>
                <a:r>
                  <a:rPr lang="de-DE" sz="2400" dirty="0"/>
                  <a:t> </a:t>
                </a:r>
                <a:r>
                  <a:rPr lang="de-DE" sz="2400" dirty="0" err="1"/>
                  <a:t>value</a:t>
                </a:r>
                <a:r>
                  <a:rPr lang="de-DE" sz="2400" dirty="0"/>
                  <a:t> and </a:t>
                </a:r>
                <a:r>
                  <a:rPr lang="de-DE" sz="2400" dirty="0" err="1"/>
                  <a:t>Variance</a:t>
                </a:r>
                <a:endParaRPr lang="de-DE" sz="2400" dirty="0"/>
              </a:p>
            </p:txBody>
          </p:sp>
        </mc:Choice>
        <mc:Fallback xmlns=""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60" y="708817"/>
                <a:ext cx="8496944" cy="5703421"/>
              </a:xfrm>
              <a:prstGeom prst="rect">
                <a:avLst/>
              </a:prstGeom>
              <a:blipFill>
                <a:blip r:embed="rId2"/>
                <a:stretch>
                  <a:fillRect l="-1076" t="-855" b="-14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C3635351-A13D-468F-9AB9-4B87CBFC4EB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418A9DD-54E9-4142-8DA1-11DACCB6DD04}"/>
                  </a:ext>
                </a:extLst>
              </p14:cNvPr>
              <p14:cNvContentPartPr/>
              <p14:nvPr/>
            </p14:nvContentPartPr>
            <p14:xfrm>
              <a:off x="3627093" y="2843347"/>
              <a:ext cx="362520" cy="1328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418A9DD-54E9-4142-8DA1-11DACCB6DD0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2773" y="2839027"/>
                <a:ext cx="37116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D9C2B63-D872-4B4F-9833-F47B56AE1ECC}"/>
                  </a:ext>
                </a:extLst>
              </p14:cNvPr>
              <p14:cNvContentPartPr/>
              <p14:nvPr/>
            </p14:nvContentPartPr>
            <p14:xfrm>
              <a:off x="5255373" y="2922547"/>
              <a:ext cx="1491480" cy="1166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D9C2B63-D872-4B4F-9833-F47B56AE1E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1053" y="2918227"/>
                <a:ext cx="1500120" cy="12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E4F1E02D-EB43-4199-9EE7-65073DB14657}"/>
              </a:ext>
            </a:extLst>
          </p:cNvPr>
          <p:cNvGrpSpPr/>
          <p:nvPr/>
        </p:nvGrpSpPr>
        <p:grpSpPr>
          <a:xfrm>
            <a:off x="7503933" y="1437547"/>
            <a:ext cx="3788280" cy="1575000"/>
            <a:chOff x="7503933" y="1437547"/>
            <a:chExt cx="3788280" cy="157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4B4FD40-A224-495D-8EF5-927F05AEBF2B}"/>
                    </a:ext>
                  </a:extLst>
                </p14:cNvPr>
                <p14:cNvContentPartPr/>
                <p14:nvPr/>
              </p14:nvContentPartPr>
              <p14:xfrm>
                <a:off x="8419053" y="1687027"/>
                <a:ext cx="60120" cy="1325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4B4FD40-A224-495D-8EF5-927F05AEBF2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14733" y="1682707"/>
                  <a:ext cx="68760" cy="13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9FCAD4B-BD21-4498-BA17-4A7D41AF131C}"/>
                    </a:ext>
                  </a:extLst>
                </p14:cNvPr>
                <p14:cNvContentPartPr/>
                <p14:nvPr/>
              </p14:nvContentPartPr>
              <p14:xfrm>
                <a:off x="8120973" y="2838667"/>
                <a:ext cx="64440" cy="216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9FCAD4B-BD21-4498-BA17-4A7D41AF13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16653" y="2834347"/>
                  <a:ext cx="73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B798D1E-7551-439F-BE8B-ED03C6258652}"/>
                    </a:ext>
                  </a:extLst>
                </p14:cNvPr>
                <p14:cNvContentPartPr/>
                <p14:nvPr/>
              </p14:nvContentPartPr>
              <p14:xfrm>
                <a:off x="7859613" y="2793307"/>
                <a:ext cx="3125160" cy="54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B798D1E-7551-439F-BE8B-ED03C62586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855293" y="2788987"/>
                  <a:ext cx="31338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50EA111-7BC3-47EE-A5F8-47F1614165CD}"/>
                    </a:ext>
                  </a:extLst>
                </p14:cNvPr>
                <p14:cNvContentPartPr/>
                <p14:nvPr/>
              </p14:nvContentPartPr>
              <p14:xfrm>
                <a:off x="10996653" y="2703667"/>
                <a:ext cx="295560" cy="281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50EA111-7BC3-47EE-A5F8-47F1614165C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992333" y="2699347"/>
                  <a:ext cx="304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229846F-B96B-44B3-BE3C-988930B333C0}"/>
                    </a:ext>
                  </a:extLst>
                </p14:cNvPr>
                <p14:cNvContentPartPr/>
                <p14:nvPr/>
              </p14:nvContentPartPr>
              <p14:xfrm>
                <a:off x="8307453" y="1471387"/>
                <a:ext cx="303120" cy="263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229846F-B96B-44B3-BE3C-988930B333C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303133" y="1467067"/>
                  <a:ext cx="3117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B4890BC-BBA3-415A-B209-E9DC59452EA8}"/>
                    </a:ext>
                  </a:extLst>
                </p14:cNvPr>
                <p14:cNvContentPartPr/>
                <p14:nvPr/>
              </p14:nvContentPartPr>
              <p14:xfrm>
                <a:off x="7988853" y="1472107"/>
                <a:ext cx="118440" cy="263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B4890BC-BBA3-415A-B209-E9DC59452EA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84533" y="1467787"/>
                  <a:ext cx="1270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543CA3A-46F7-47D7-97D8-685A10F161DD}"/>
                    </a:ext>
                  </a:extLst>
                </p14:cNvPr>
                <p14:cNvContentPartPr/>
                <p14:nvPr/>
              </p14:nvContentPartPr>
              <p14:xfrm>
                <a:off x="8116653" y="1455907"/>
                <a:ext cx="84240" cy="163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543CA3A-46F7-47D7-97D8-685A10F161D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112333" y="1451587"/>
                  <a:ext cx="928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527B980-8256-40D1-8875-05FF1A3B965C}"/>
                    </a:ext>
                  </a:extLst>
                </p14:cNvPr>
                <p14:cNvContentPartPr/>
                <p14:nvPr/>
              </p14:nvContentPartPr>
              <p14:xfrm>
                <a:off x="8192973" y="1501987"/>
                <a:ext cx="109080" cy="1357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527B980-8256-40D1-8875-05FF1A3B965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88653" y="1497667"/>
                  <a:ext cx="1177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ED3B509-1150-4E67-B3FB-7A60E9336B3B}"/>
                    </a:ext>
                  </a:extLst>
                </p14:cNvPr>
                <p14:cNvContentPartPr/>
                <p14:nvPr/>
              </p14:nvContentPartPr>
              <p14:xfrm>
                <a:off x="8270733" y="1437547"/>
                <a:ext cx="51480" cy="258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ED3B509-1150-4E67-B3FB-7A60E9336B3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266413" y="1433227"/>
                  <a:ext cx="60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19C0675-695B-4574-A287-211B2D0AE67B}"/>
                    </a:ext>
                  </a:extLst>
                </p14:cNvPr>
                <p14:cNvContentPartPr/>
                <p14:nvPr/>
              </p14:nvContentPartPr>
              <p14:xfrm>
                <a:off x="7503933" y="2785027"/>
                <a:ext cx="902160" cy="205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19C0675-695B-4574-A287-211B2D0AE67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499613" y="2780707"/>
                  <a:ext cx="91080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D557099D-91DC-4D70-99E4-3426E4532462}"/>
                  </a:ext>
                </a:extLst>
              </p14:cNvPr>
              <p14:cNvContentPartPr/>
              <p14:nvPr/>
            </p14:nvContentPartPr>
            <p14:xfrm>
              <a:off x="6990573" y="2734987"/>
              <a:ext cx="1423080" cy="103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D557099D-91DC-4D70-99E4-3426E453246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986253" y="2730667"/>
                <a:ext cx="1431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C7389789-ABE8-4BFE-BC9E-6A8491C15E86}"/>
                  </a:ext>
                </a:extLst>
              </p14:cNvPr>
              <p14:cNvContentPartPr/>
              <p14:nvPr/>
            </p14:nvContentPartPr>
            <p14:xfrm>
              <a:off x="8307093" y="2172307"/>
              <a:ext cx="240120" cy="248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C7389789-ABE8-4BFE-BC9E-6A8491C15E8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302773" y="2167987"/>
                <a:ext cx="24876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6068BDD2-0627-46E1-9A64-135A6F2E91FD}"/>
              </a:ext>
            </a:extLst>
          </p:cNvPr>
          <p:cNvGrpSpPr/>
          <p:nvPr/>
        </p:nvGrpSpPr>
        <p:grpSpPr>
          <a:xfrm>
            <a:off x="9401493" y="232987"/>
            <a:ext cx="2449440" cy="460800"/>
            <a:chOff x="9401493" y="232987"/>
            <a:chExt cx="2449440" cy="46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8613323-FD9B-4CC8-A403-C71C7F320E7E}"/>
                    </a:ext>
                  </a:extLst>
                </p14:cNvPr>
                <p14:cNvContentPartPr/>
                <p14:nvPr/>
              </p14:nvContentPartPr>
              <p14:xfrm>
                <a:off x="9401493" y="399307"/>
                <a:ext cx="168840" cy="849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8613323-FD9B-4CC8-A403-C71C7F320E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97173" y="394987"/>
                  <a:ext cx="177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E8F8FE5-8F7D-4E46-B0E6-C8DD3965F515}"/>
                    </a:ext>
                  </a:extLst>
                </p14:cNvPr>
                <p14:cNvContentPartPr/>
                <p14:nvPr/>
              </p14:nvContentPartPr>
              <p14:xfrm>
                <a:off x="9694533" y="436747"/>
                <a:ext cx="203040" cy="100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E8F8FE5-8F7D-4E46-B0E6-C8DD3965F51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90213" y="432427"/>
                  <a:ext cx="2116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7392F52-29E2-4003-912D-B2FA5D12F38C}"/>
                    </a:ext>
                  </a:extLst>
                </p14:cNvPr>
                <p14:cNvContentPartPr/>
                <p14:nvPr/>
              </p14:nvContentPartPr>
              <p14:xfrm>
                <a:off x="9701733" y="477427"/>
                <a:ext cx="214920" cy="11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7392F52-29E2-4003-912D-B2FA5D12F38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97413" y="473107"/>
                  <a:ext cx="223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CED60EB-1215-4225-936B-5952041A71B8}"/>
                    </a:ext>
                  </a:extLst>
                </p14:cNvPr>
                <p14:cNvContentPartPr/>
                <p14:nvPr/>
              </p14:nvContentPartPr>
              <p14:xfrm>
                <a:off x="10013853" y="232987"/>
                <a:ext cx="163800" cy="1580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CED60EB-1215-4225-936B-5952041A71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09533" y="228667"/>
                  <a:ext cx="172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89B7F98-9F94-492B-8B8F-943937C8754B}"/>
                    </a:ext>
                  </a:extLst>
                </p14:cNvPr>
                <p14:cNvContentPartPr/>
                <p14:nvPr/>
              </p14:nvContentPartPr>
              <p14:xfrm>
                <a:off x="10022853" y="415867"/>
                <a:ext cx="185040" cy="9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89B7F98-9F94-492B-8B8F-943937C8754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18533" y="411547"/>
                  <a:ext cx="1936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030FA30-D127-404D-ABDC-6B65D4E599F8}"/>
                    </a:ext>
                  </a:extLst>
                </p14:cNvPr>
                <p14:cNvContentPartPr/>
                <p14:nvPr/>
              </p14:nvContentPartPr>
              <p14:xfrm>
                <a:off x="10034733" y="486067"/>
                <a:ext cx="108360" cy="207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030FA30-D127-404D-ABDC-6B65D4E599F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30413" y="481747"/>
                  <a:ext cx="1170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28CA1C0-5426-4518-AFD7-3948EE7AEC5D}"/>
                    </a:ext>
                  </a:extLst>
                </p14:cNvPr>
                <p14:cNvContentPartPr/>
                <p14:nvPr/>
              </p14:nvContentPartPr>
              <p14:xfrm>
                <a:off x="10312653" y="402907"/>
                <a:ext cx="114120" cy="130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28CA1C0-5426-4518-AFD7-3948EE7AEC5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308333" y="398587"/>
                  <a:ext cx="122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5B395E-FC47-4BAD-B3C8-35EAA03DBADC}"/>
                    </a:ext>
                  </a:extLst>
                </p14:cNvPr>
                <p14:cNvContentPartPr/>
                <p14:nvPr/>
              </p14:nvContentPartPr>
              <p14:xfrm>
                <a:off x="10298253" y="423427"/>
                <a:ext cx="141480" cy="78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5B395E-FC47-4BAD-B3C8-35EAA03DBA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93933" y="419107"/>
                  <a:ext cx="150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42825B-A5E4-4D3B-A747-2ED940E6B308}"/>
                    </a:ext>
                  </a:extLst>
                </p14:cNvPr>
                <p14:cNvContentPartPr/>
                <p14:nvPr/>
              </p14:nvContentPartPr>
              <p14:xfrm>
                <a:off x="10590573" y="428467"/>
                <a:ext cx="177840" cy="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42825B-A5E4-4D3B-A747-2ED940E6B3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586253" y="424147"/>
                  <a:ext cx="1864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935681C2-1623-4E4D-8F5D-564195117D0B}"/>
                    </a:ext>
                  </a:extLst>
                </p14:cNvPr>
                <p14:cNvContentPartPr/>
                <p14:nvPr/>
              </p14:nvContentPartPr>
              <p14:xfrm>
                <a:off x="10608213" y="460507"/>
                <a:ext cx="192600" cy="13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935681C2-1623-4E4D-8F5D-564195117D0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03893" y="456187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595D5FD-5FD4-4E3E-AE37-DF674DC51BAE}"/>
                    </a:ext>
                  </a:extLst>
                </p14:cNvPr>
                <p14:cNvContentPartPr/>
                <p14:nvPr/>
              </p14:nvContentPartPr>
              <p14:xfrm>
                <a:off x="10780653" y="393187"/>
                <a:ext cx="117720" cy="1461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595D5FD-5FD4-4E3E-AE37-DF674DC51BA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776333" y="388867"/>
                  <a:ext cx="1263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86942BC-23B3-45F9-B17F-6E12BD66D0D1}"/>
                    </a:ext>
                  </a:extLst>
                </p14:cNvPr>
                <p14:cNvContentPartPr/>
                <p14:nvPr/>
              </p14:nvContentPartPr>
              <p14:xfrm>
                <a:off x="11043093" y="374467"/>
                <a:ext cx="139680" cy="151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86942BC-23B3-45F9-B17F-6E12BD66D0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8773" y="370147"/>
                  <a:ext cx="148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1809413-76A3-4EBC-84E2-61C8BFD89E37}"/>
                    </a:ext>
                  </a:extLst>
                </p14:cNvPr>
                <p14:cNvContentPartPr/>
                <p14:nvPr/>
              </p14:nvContentPartPr>
              <p14:xfrm>
                <a:off x="11045253" y="402907"/>
                <a:ext cx="148320" cy="71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1809413-76A3-4EBC-84E2-61C8BFD89E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0933" y="398587"/>
                  <a:ext cx="156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667B39F-8C79-4FF1-8326-3DBBDB2DB8BD}"/>
                    </a:ext>
                  </a:extLst>
                </p14:cNvPr>
                <p14:cNvContentPartPr/>
                <p14:nvPr/>
              </p14:nvContentPartPr>
              <p14:xfrm>
                <a:off x="11179893" y="471667"/>
                <a:ext cx="113400" cy="95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667B39F-8C79-4FF1-8326-3DBBDB2DB8B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75573" y="467347"/>
                  <a:ext cx="1220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19E4748-1140-4F49-B078-3F33B0262496}"/>
                    </a:ext>
                  </a:extLst>
                </p14:cNvPr>
                <p14:cNvContentPartPr/>
                <p14:nvPr/>
              </p14:nvContentPartPr>
              <p14:xfrm>
                <a:off x="11286453" y="412987"/>
                <a:ext cx="169920" cy="111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19E4748-1140-4F49-B078-3F33B026249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82133" y="408667"/>
                  <a:ext cx="178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4E963AF-831D-46FE-AFDD-B5F0CED0D8C3}"/>
                    </a:ext>
                  </a:extLst>
                </p14:cNvPr>
                <p14:cNvContentPartPr/>
                <p14:nvPr/>
              </p14:nvContentPartPr>
              <p14:xfrm>
                <a:off x="11309853" y="443587"/>
                <a:ext cx="179640" cy="6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4E963AF-831D-46FE-AFDD-B5F0CED0D8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305533" y="439267"/>
                  <a:ext cx="1882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AB656B1-15AF-4089-9C52-6D5A1C94ACD5}"/>
                    </a:ext>
                  </a:extLst>
                </p14:cNvPr>
                <p14:cNvContentPartPr/>
                <p14:nvPr/>
              </p14:nvContentPartPr>
              <p14:xfrm>
                <a:off x="11484453" y="323707"/>
                <a:ext cx="262080" cy="191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AB656B1-15AF-4089-9C52-6D5A1C94ACD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480133" y="319387"/>
                  <a:ext cx="2707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AE0265-B9C1-49E9-B324-125E4EAD4F74}"/>
                    </a:ext>
                  </a:extLst>
                </p14:cNvPr>
                <p14:cNvContentPartPr/>
                <p14:nvPr/>
              </p14:nvContentPartPr>
              <p14:xfrm>
                <a:off x="11711973" y="403267"/>
                <a:ext cx="138960" cy="1029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AE0265-B9C1-49E9-B324-125E4EAD4F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707653" y="398947"/>
                  <a:ext cx="14760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342544E-5C31-4C32-AC10-6D39A879BE11}"/>
                  </a:ext>
                </a:extLst>
              </p14:cNvPr>
              <p14:cNvContentPartPr/>
              <p14:nvPr/>
            </p14:nvContentPartPr>
            <p14:xfrm>
              <a:off x="8421933" y="2193547"/>
              <a:ext cx="1158480" cy="6134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342544E-5C31-4C32-AC10-6D39A879BE11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417613" y="2189227"/>
                <a:ext cx="1167120" cy="62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D520E7B7-1843-49F3-9005-BEA27B5A17D4}"/>
                  </a:ext>
                </a:extLst>
              </p14:cNvPr>
              <p14:cNvContentPartPr/>
              <p14:nvPr/>
            </p14:nvContentPartPr>
            <p14:xfrm>
              <a:off x="4144413" y="3408547"/>
              <a:ext cx="2098800" cy="61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D520E7B7-1843-49F3-9005-BEA27B5A17D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4140093" y="3404227"/>
                <a:ext cx="2107440" cy="7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6D26C8D-042F-4BE6-B7CB-17A35BEF7883}"/>
              </a:ext>
            </a:extLst>
          </p:cNvPr>
          <p:cNvGrpSpPr/>
          <p:nvPr/>
        </p:nvGrpSpPr>
        <p:grpSpPr>
          <a:xfrm>
            <a:off x="8054373" y="1741387"/>
            <a:ext cx="3360600" cy="1533600"/>
            <a:chOff x="8054373" y="1741387"/>
            <a:chExt cx="3360600" cy="153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9E2382A-BA61-410F-8EAE-1C7AF38D63C6}"/>
                    </a:ext>
                  </a:extLst>
                </p14:cNvPr>
                <p14:cNvContentPartPr/>
                <p14:nvPr/>
              </p14:nvContentPartPr>
              <p14:xfrm>
                <a:off x="9580773" y="2714467"/>
                <a:ext cx="3960" cy="267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9E2382A-BA61-410F-8EAE-1C7AF38D63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576453" y="2710147"/>
                  <a:ext cx="126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A32E22A-3885-451E-9E61-D79398677AF4}"/>
                    </a:ext>
                  </a:extLst>
                </p14:cNvPr>
                <p14:cNvContentPartPr/>
                <p14:nvPr/>
              </p14:nvContentPartPr>
              <p14:xfrm>
                <a:off x="8054373" y="2105707"/>
                <a:ext cx="126360" cy="1648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A32E22A-3885-451E-9E61-D79398677AF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050053" y="2101387"/>
                  <a:ext cx="135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A0EC2E06-11FD-4B4A-AB28-41F88AA48335}"/>
                    </a:ext>
                  </a:extLst>
                </p14:cNvPr>
                <p14:cNvContentPartPr/>
                <p14:nvPr/>
              </p14:nvContentPartPr>
              <p14:xfrm>
                <a:off x="9347493" y="3080947"/>
                <a:ext cx="140040" cy="1940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A0EC2E06-11FD-4B4A-AB28-41F88AA4833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43173" y="3076627"/>
                  <a:ext cx="1486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A3615B1-0762-46EA-95B7-2FF9B65A9CF8}"/>
                    </a:ext>
                  </a:extLst>
                </p14:cNvPr>
                <p14:cNvContentPartPr/>
                <p14:nvPr/>
              </p14:nvContentPartPr>
              <p14:xfrm>
                <a:off x="9506973" y="3119107"/>
                <a:ext cx="105840" cy="111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A3615B1-0762-46EA-95B7-2FF9B65A9CF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502653" y="3114787"/>
                  <a:ext cx="114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CC49BF6-E2F4-45B0-8D9C-169F32CD8F29}"/>
                    </a:ext>
                  </a:extLst>
                </p14:cNvPr>
                <p14:cNvContentPartPr/>
                <p14:nvPr/>
              </p14:nvContentPartPr>
              <p14:xfrm>
                <a:off x="9576813" y="2834707"/>
                <a:ext cx="1838160" cy="226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CC49BF6-E2F4-45B0-8D9C-169F32CD8F2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2493" y="2830387"/>
                  <a:ext cx="1846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07AC9C6-39D8-47F1-B8E1-2067F3EAF2A6}"/>
                    </a:ext>
                  </a:extLst>
                </p14:cNvPr>
                <p14:cNvContentPartPr/>
                <p14:nvPr/>
              </p14:nvContentPartPr>
              <p14:xfrm>
                <a:off x="8437773" y="2340067"/>
                <a:ext cx="198000" cy="237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07AC9C6-39D8-47F1-B8E1-2067F3EAF2A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433453" y="2335747"/>
                  <a:ext cx="2066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5EDDCB8-5144-48D0-B32A-748CA0715B5C}"/>
                    </a:ext>
                  </a:extLst>
                </p14:cNvPr>
                <p14:cNvContentPartPr/>
                <p14:nvPr/>
              </p14:nvContentPartPr>
              <p14:xfrm>
                <a:off x="8486373" y="2430787"/>
                <a:ext cx="189000" cy="201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5EDDCB8-5144-48D0-B32A-748CA0715B5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482053" y="2426467"/>
                  <a:ext cx="197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23C24AE-634F-4BFF-9A11-D1152364C642}"/>
                    </a:ext>
                  </a:extLst>
                </p14:cNvPr>
                <p14:cNvContentPartPr/>
                <p14:nvPr/>
              </p14:nvContentPartPr>
              <p14:xfrm>
                <a:off x="8574213" y="2425027"/>
                <a:ext cx="313560" cy="2768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23C24AE-634F-4BFF-9A11-D1152364C64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69893" y="2420707"/>
                  <a:ext cx="3222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934488E-A58F-4A71-8C52-43D13611C9C2}"/>
                    </a:ext>
                  </a:extLst>
                </p14:cNvPr>
                <p14:cNvContentPartPr/>
                <p14:nvPr/>
              </p14:nvContentPartPr>
              <p14:xfrm>
                <a:off x="8827293" y="2518267"/>
                <a:ext cx="303120" cy="231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934488E-A58F-4A71-8C52-43D13611C9C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22973" y="2513947"/>
                  <a:ext cx="311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71E5AA5-189B-427A-BE0C-2E2EEEB577CA}"/>
                    </a:ext>
                  </a:extLst>
                </p14:cNvPr>
                <p14:cNvContentPartPr/>
                <p14:nvPr/>
              </p14:nvContentPartPr>
              <p14:xfrm>
                <a:off x="8822253" y="2023627"/>
                <a:ext cx="615240" cy="535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71E5AA5-189B-427A-BE0C-2E2EEEB577C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17933" y="2019307"/>
                  <a:ext cx="623880" cy="54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708A248-EC5A-49A6-8BB4-DC121A345CD5}"/>
                    </a:ext>
                  </a:extLst>
                </p14:cNvPr>
                <p14:cNvContentPartPr/>
                <p14:nvPr/>
              </p14:nvContentPartPr>
              <p14:xfrm>
                <a:off x="9593733" y="1741387"/>
                <a:ext cx="268920" cy="313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708A248-EC5A-49A6-8BB4-DC121A345CD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589413" y="1737067"/>
                  <a:ext cx="277560" cy="32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34A9F9DD-20D8-4D7E-87B2-7B88FF32D689}"/>
              </a:ext>
            </a:extLst>
          </p:cNvPr>
          <p:cNvGrpSpPr/>
          <p:nvPr/>
        </p:nvGrpSpPr>
        <p:grpSpPr>
          <a:xfrm>
            <a:off x="10594893" y="897187"/>
            <a:ext cx="816480" cy="459000"/>
            <a:chOff x="10594893" y="897187"/>
            <a:chExt cx="816480" cy="45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E7CD9BB-EF0E-49AA-9F1E-02F5B06AD2D5}"/>
                    </a:ext>
                  </a:extLst>
                </p14:cNvPr>
                <p14:cNvContentPartPr/>
                <p14:nvPr/>
              </p14:nvContentPartPr>
              <p14:xfrm>
                <a:off x="10594893" y="897187"/>
                <a:ext cx="179280" cy="4590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E7CD9BB-EF0E-49AA-9F1E-02F5B06AD2D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590573" y="892867"/>
                  <a:ext cx="18792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D3A04AA-2C5D-46B5-AC85-066EB6127B5D}"/>
                    </a:ext>
                  </a:extLst>
                </p14:cNvPr>
                <p14:cNvContentPartPr/>
                <p14:nvPr/>
              </p14:nvContentPartPr>
              <p14:xfrm>
                <a:off x="10799373" y="1084387"/>
                <a:ext cx="115200" cy="104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D3A04AA-2C5D-46B5-AC85-066EB6127B5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95053" y="108006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97E0496-C91E-435E-A323-98CA0E323CAF}"/>
                    </a:ext>
                  </a:extLst>
                </p14:cNvPr>
                <p14:cNvContentPartPr/>
                <p14:nvPr/>
              </p14:nvContentPartPr>
              <p14:xfrm>
                <a:off x="11116893" y="990427"/>
                <a:ext cx="150840" cy="168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97E0496-C91E-435E-A323-98CA0E323CA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112573" y="986107"/>
                  <a:ext cx="159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F641A8D-0977-427D-9126-CFE7E7BDD29E}"/>
                    </a:ext>
                  </a:extLst>
                </p14:cNvPr>
                <p14:cNvContentPartPr/>
                <p14:nvPr/>
              </p14:nvContentPartPr>
              <p14:xfrm>
                <a:off x="11278173" y="1025707"/>
                <a:ext cx="95760" cy="1864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F641A8D-0977-427D-9126-CFE7E7BDD29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273853" y="1021387"/>
                  <a:ext cx="1044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60B99A6B-BDD6-4650-B90F-86382EA43B61}"/>
                    </a:ext>
                  </a:extLst>
                </p14:cNvPr>
                <p14:cNvContentPartPr/>
                <p14:nvPr/>
              </p14:nvContentPartPr>
              <p14:xfrm>
                <a:off x="11276373" y="1085827"/>
                <a:ext cx="135000" cy="92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60B99A6B-BDD6-4650-B90F-86382EA43B61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272053" y="1081507"/>
                  <a:ext cx="14364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C43FBC8B-3B10-4DA1-B798-01322EE3B5F8}"/>
              </a:ext>
            </a:extLst>
          </p:cNvPr>
          <p:cNvGrpSpPr/>
          <p:nvPr/>
        </p:nvGrpSpPr>
        <p:grpSpPr>
          <a:xfrm>
            <a:off x="10511733" y="3251947"/>
            <a:ext cx="1050120" cy="343440"/>
            <a:chOff x="10511733" y="3251947"/>
            <a:chExt cx="105012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F4BF51A-87E8-4B2E-94C5-2A775D403977}"/>
                    </a:ext>
                  </a:extLst>
                </p14:cNvPr>
                <p14:cNvContentPartPr/>
                <p14:nvPr/>
              </p14:nvContentPartPr>
              <p14:xfrm>
                <a:off x="10511733" y="3301627"/>
                <a:ext cx="144000" cy="293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F4BF51A-87E8-4B2E-94C5-2A775D40397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07413" y="3297307"/>
                  <a:ext cx="1526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59D6747-E385-4468-9EB8-9F1FC766B56A}"/>
                    </a:ext>
                  </a:extLst>
                </p14:cNvPr>
                <p14:cNvContentPartPr/>
                <p14:nvPr/>
              </p14:nvContentPartPr>
              <p14:xfrm>
                <a:off x="10680213" y="3278947"/>
                <a:ext cx="64080" cy="2055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59D6747-E385-4468-9EB8-9F1FC766B56A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675893" y="3274627"/>
                  <a:ext cx="72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B894D5F-E93D-4ABE-93AB-8C4A8A4FEC4E}"/>
                    </a:ext>
                  </a:extLst>
                </p14:cNvPr>
                <p14:cNvContentPartPr/>
                <p14:nvPr/>
              </p14:nvContentPartPr>
              <p14:xfrm>
                <a:off x="10767333" y="3343747"/>
                <a:ext cx="103320" cy="128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B894D5F-E93D-4ABE-93AB-8C4A8A4FEC4E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763013" y="3339427"/>
                  <a:ext cx="111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BF29539-DFE4-4E8D-AE2B-9036FDE124AB}"/>
                    </a:ext>
                  </a:extLst>
                </p14:cNvPr>
                <p14:cNvContentPartPr/>
                <p14:nvPr/>
              </p14:nvContentPartPr>
              <p14:xfrm>
                <a:off x="10870293" y="3286867"/>
                <a:ext cx="217080" cy="185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BF29539-DFE4-4E8D-AE2B-9036FDE124A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65973" y="3282547"/>
                  <a:ext cx="2257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CFA136-CD9B-4660-A059-91A2BCE57EB9}"/>
                    </a:ext>
                  </a:extLst>
                </p14:cNvPr>
                <p14:cNvContentPartPr/>
                <p14:nvPr/>
              </p14:nvContentPartPr>
              <p14:xfrm>
                <a:off x="11002413" y="3377587"/>
                <a:ext cx="139680" cy="28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CFA136-CD9B-4660-A059-91A2BCE57EB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98093" y="3373267"/>
                  <a:ext cx="148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34CB285-5F47-445F-9493-5DD4FA28E79B}"/>
                    </a:ext>
                  </a:extLst>
                </p14:cNvPr>
                <p14:cNvContentPartPr/>
                <p14:nvPr/>
              </p14:nvContentPartPr>
              <p14:xfrm>
                <a:off x="11260533" y="3251947"/>
                <a:ext cx="149760" cy="1735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34CB285-5F47-445F-9493-5DD4FA28E79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56213" y="3247627"/>
                  <a:ext cx="1584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D7AF674-B272-47A8-8CD0-C3CB7C7DF389}"/>
                    </a:ext>
                  </a:extLst>
                </p14:cNvPr>
                <p14:cNvContentPartPr/>
                <p14:nvPr/>
              </p14:nvContentPartPr>
              <p14:xfrm>
                <a:off x="11417493" y="3296227"/>
                <a:ext cx="144360" cy="1501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D7AF674-B272-47A8-8CD0-C3CB7C7DF38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13173" y="3291907"/>
                  <a:ext cx="15300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uppieren 112">
            <a:extLst>
              <a:ext uri="{FF2B5EF4-FFF2-40B4-BE49-F238E27FC236}">
                <a16:creationId xmlns:a16="http://schemas.microsoft.com/office/drawing/2014/main" id="{E47B7BDC-F610-4763-A2D6-800CD7ECBD3C}"/>
              </a:ext>
            </a:extLst>
          </p:cNvPr>
          <p:cNvGrpSpPr/>
          <p:nvPr/>
        </p:nvGrpSpPr>
        <p:grpSpPr>
          <a:xfrm>
            <a:off x="10513533" y="3613387"/>
            <a:ext cx="928080" cy="352080"/>
            <a:chOff x="10513533" y="3613387"/>
            <a:chExt cx="9280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AC1B431-D795-48C3-AC27-B533005F0276}"/>
                    </a:ext>
                  </a:extLst>
                </p14:cNvPr>
                <p14:cNvContentPartPr/>
                <p14:nvPr/>
              </p14:nvContentPartPr>
              <p14:xfrm>
                <a:off x="10513533" y="3688267"/>
                <a:ext cx="130680" cy="2772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AC1B431-D795-48C3-AC27-B533005F02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509213" y="3683947"/>
                  <a:ext cx="13932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3E94CBD-9669-4000-A25C-0ED112E173BD}"/>
                    </a:ext>
                  </a:extLst>
                </p14:cNvPr>
                <p14:cNvContentPartPr/>
                <p14:nvPr/>
              </p14:nvContentPartPr>
              <p14:xfrm>
                <a:off x="10681293" y="3613387"/>
                <a:ext cx="33120" cy="1731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3E94CBD-9669-4000-A25C-0ED112E173B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76973" y="3609067"/>
                  <a:ext cx="4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C467DA-0611-4477-A6FD-F3D0C76F0ED9}"/>
                    </a:ext>
                  </a:extLst>
                </p14:cNvPr>
                <p14:cNvContentPartPr/>
                <p14:nvPr/>
              </p14:nvContentPartPr>
              <p14:xfrm>
                <a:off x="10746093" y="3651907"/>
                <a:ext cx="162360" cy="23220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C467DA-0611-4477-A6FD-F3D0C76F0E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41773" y="3647587"/>
                  <a:ext cx="1710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ABFC2298-1A6B-459F-A86A-7652F32079CA}"/>
                    </a:ext>
                  </a:extLst>
                </p14:cNvPr>
                <p14:cNvContentPartPr/>
                <p14:nvPr/>
              </p14:nvContentPartPr>
              <p14:xfrm>
                <a:off x="10809813" y="3768907"/>
                <a:ext cx="109440" cy="489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ABFC2298-1A6B-459F-A86A-7652F32079C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5493" y="3764587"/>
                  <a:ext cx="1180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6E2EFFF-8539-424A-A476-5983F7C3CB2E}"/>
                    </a:ext>
                  </a:extLst>
                </p14:cNvPr>
                <p14:cNvContentPartPr/>
                <p14:nvPr/>
              </p14:nvContentPartPr>
              <p14:xfrm>
                <a:off x="10915293" y="3660187"/>
                <a:ext cx="273600" cy="226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6E2EFFF-8539-424A-A476-5983F7C3CB2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10973" y="3655867"/>
                  <a:ext cx="282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768D343-FC5A-483F-B17C-60B275A45E2F}"/>
                    </a:ext>
                  </a:extLst>
                </p14:cNvPr>
                <p14:cNvContentPartPr/>
                <p14:nvPr/>
              </p14:nvContentPartPr>
              <p14:xfrm>
                <a:off x="11078013" y="3737587"/>
                <a:ext cx="181800" cy="352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768D343-FC5A-483F-B17C-60B275A45E2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073693" y="3733267"/>
                  <a:ext cx="190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1A7EF30-299A-4045-8401-C8077848C721}"/>
                    </a:ext>
                  </a:extLst>
                </p14:cNvPr>
                <p14:cNvContentPartPr/>
                <p14:nvPr/>
              </p14:nvContentPartPr>
              <p14:xfrm>
                <a:off x="11282853" y="3615907"/>
                <a:ext cx="158760" cy="204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1A7EF30-299A-4045-8401-C8077848C72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78533" y="3611587"/>
                  <a:ext cx="167400" cy="21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D61147BB-C4DE-43CC-A888-338AAF167931}"/>
              </a:ext>
            </a:extLst>
          </p:cNvPr>
          <p:cNvGrpSpPr/>
          <p:nvPr/>
        </p:nvGrpSpPr>
        <p:grpSpPr>
          <a:xfrm>
            <a:off x="8893533" y="3321067"/>
            <a:ext cx="1425600" cy="725040"/>
            <a:chOff x="8893533" y="3321067"/>
            <a:chExt cx="1425600" cy="72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201F4FE4-0CE2-4654-88AA-6A9EA0A1E665}"/>
                    </a:ext>
                  </a:extLst>
                </p14:cNvPr>
                <p14:cNvContentPartPr/>
                <p14:nvPr/>
              </p14:nvContentPartPr>
              <p14:xfrm>
                <a:off x="8893533" y="3435907"/>
                <a:ext cx="125280" cy="2703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201F4FE4-0CE2-4654-88AA-6A9EA0A1E66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89213" y="3431587"/>
                  <a:ext cx="1339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ED2E50C-DE58-4262-A9BA-98A519257B82}"/>
                    </a:ext>
                  </a:extLst>
                </p14:cNvPr>
                <p14:cNvContentPartPr/>
                <p14:nvPr/>
              </p14:nvContentPartPr>
              <p14:xfrm>
                <a:off x="9077133" y="3404587"/>
                <a:ext cx="56520" cy="1785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ED2E50C-DE58-4262-A9BA-98A519257B8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72813" y="3400267"/>
                  <a:ext cx="65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6A325BD-3D0E-451B-BB7D-3B4D9515772F}"/>
                    </a:ext>
                  </a:extLst>
                </p14:cNvPr>
                <p14:cNvContentPartPr/>
                <p14:nvPr/>
              </p14:nvContentPartPr>
              <p14:xfrm>
                <a:off x="9140133" y="3475507"/>
                <a:ext cx="126720" cy="1407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6A325BD-3D0E-451B-BB7D-3B4D9515772F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135813" y="3471187"/>
                  <a:ext cx="1353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8BE4393D-BADA-4CC5-8CEA-B1FEEFBB6C24}"/>
                    </a:ext>
                  </a:extLst>
                </p14:cNvPr>
                <p14:cNvContentPartPr/>
                <p14:nvPr/>
              </p14:nvContentPartPr>
              <p14:xfrm>
                <a:off x="9243093" y="3420067"/>
                <a:ext cx="108360" cy="2419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8BE4393D-BADA-4CC5-8CEA-B1FEEFBB6C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238773" y="3415747"/>
                  <a:ext cx="1170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409DC45-9A5F-4025-86BA-A52B9796E16B}"/>
                    </a:ext>
                  </a:extLst>
                </p14:cNvPr>
                <p14:cNvContentPartPr/>
                <p14:nvPr/>
              </p14:nvContentPartPr>
              <p14:xfrm>
                <a:off x="9419493" y="3471547"/>
                <a:ext cx="133920" cy="147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409DC45-9A5F-4025-86BA-A52B9796E1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15173" y="3467227"/>
                  <a:ext cx="14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7E4508F-2683-4D18-BEE5-EACD1C805FF4}"/>
                    </a:ext>
                  </a:extLst>
                </p14:cNvPr>
                <p14:cNvContentPartPr/>
                <p14:nvPr/>
              </p14:nvContentPartPr>
              <p14:xfrm>
                <a:off x="9420573" y="3502867"/>
                <a:ext cx="172800" cy="374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7E4508F-2683-4D18-BEE5-EACD1C805F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16253" y="3498547"/>
                  <a:ext cx="181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DB37A0B-EB21-442D-A90F-A4D11030452C}"/>
                    </a:ext>
                  </a:extLst>
                </p14:cNvPr>
                <p14:cNvContentPartPr/>
                <p14:nvPr/>
              </p14:nvContentPartPr>
              <p14:xfrm>
                <a:off x="9644133" y="3436627"/>
                <a:ext cx="131760" cy="727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DB37A0B-EB21-442D-A90F-A4D1103045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639813" y="3432307"/>
                  <a:ext cx="140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2F050DB-886C-4A7F-B555-D1658A7B4EE2}"/>
                    </a:ext>
                  </a:extLst>
                </p14:cNvPr>
                <p14:cNvContentPartPr/>
                <p14:nvPr/>
              </p14:nvContentPartPr>
              <p14:xfrm>
                <a:off x="9807213" y="3460747"/>
                <a:ext cx="41040" cy="7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2F050DB-886C-4A7F-B555-D1658A7B4EE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02893" y="3456427"/>
                  <a:ext cx="49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12C1105-624C-4E7A-885E-2AF8B3CC5FF5}"/>
                    </a:ext>
                  </a:extLst>
                </p14:cNvPr>
                <p14:cNvContentPartPr/>
                <p14:nvPr/>
              </p14:nvContentPartPr>
              <p14:xfrm>
                <a:off x="9883173" y="3381907"/>
                <a:ext cx="103320" cy="1087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12C1105-624C-4E7A-885E-2AF8B3CC5FF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878853" y="3377587"/>
                  <a:ext cx="111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A8287E-8257-47E6-A65A-FEEB432C0CE9}"/>
                    </a:ext>
                  </a:extLst>
                </p14:cNvPr>
                <p14:cNvContentPartPr/>
                <p14:nvPr/>
              </p14:nvContentPartPr>
              <p14:xfrm>
                <a:off x="9889293" y="3419707"/>
                <a:ext cx="101880" cy="60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A8287E-8257-47E6-A65A-FEEB432C0C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884973" y="3415387"/>
                  <a:ext cx="1105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AFA9845-5ED3-44A5-9C14-EB13210F9B67}"/>
                    </a:ext>
                  </a:extLst>
                </p14:cNvPr>
                <p14:cNvContentPartPr/>
                <p14:nvPr/>
              </p14:nvContentPartPr>
              <p14:xfrm>
                <a:off x="8930253" y="3826507"/>
                <a:ext cx="110880" cy="219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AFA9845-5ED3-44A5-9C14-EB13210F9B6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25933" y="3822187"/>
                  <a:ext cx="119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E9BD59A3-5CBE-4A82-9B86-56AF27FA4D96}"/>
                    </a:ext>
                  </a:extLst>
                </p14:cNvPr>
                <p14:cNvContentPartPr/>
                <p14:nvPr/>
              </p14:nvContentPartPr>
              <p14:xfrm>
                <a:off x="9024573" y="3762067"/>
                <a:ext cx="69120" cy="115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E9BD59A3-5CBE-4A82-9B86-56AF27FA4D9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020253" y="3757747"/>
                  <a:ext cx="777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9423651-02A3-443C-8EE2-70DB12A579D7}"/>
                    </a:ext>
                  </a:extLst>
                </p14:cNvPr>
                <p14:cNvContentPartPr/>
                <p14:nvPr/>
              </p14:nvContentPartPr>
              <p14:xfrm>
                <a:off x="9152013" y="3793387"/>
                <a:ext cx="187560" cy="1868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9423651-02A3-443C-8EE2-70DB12A579D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47693" y="3789067"/>
                  <a:ext cx="1962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590DBACB-D04D-4A3C-8C42-DE9C9C9B0497}"/>
                    </a:ext>
                  </a:extLst>
                </p14:cNvPr>
                <p14:cNvContentPartPr/>
                <p14:nvPr/>
              </p14:nvContentPartPr>
              <p14:xfrm>
                <a:off x="9228333" y="3877627"/>
                <a:ext cx="102600" cy="11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590DBACB-D04D-4A3C-8C42-DE9C9C9B04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24013" y="3873307"/>
                  <a:ext cx="11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4A8D7DD-B481-4584-94E6-7C4EE8962D55}"/>
                    </a:ext>
                  </a:extLst>
                </p14:cNvPr>
                <p14:cNvContentPartPr/>
                <p14:nvPr/>
              </p14:nvContentPartPr>
              <p14:xfrm>
                <a:off x="9321933" y="3793387"/>
                <a:ext cx="325800" cy="184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4A8D7DD-B481-4584-94E6-7C4EE8962D5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317613" y="3789067"/>
                  <a:ext cx="334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72B4451F-AA51-4354-9D0D-738EB7F74567}"/>
                    </a:ext>
                  </a:extLst>
                </p14:cNvPr>
                <p14:cNvContentPartPr/>
                <p14:nvPr/>
              </p14:nvContentPartPr>
              <p14:xfrm>
                <a:off x="9743493" y="3727507"/>
                <a:ext cx="172080" cy="119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72B4451F-AA51-4354-9D0D-738EB7F7456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739173" y="3723187"/>
                  <a:ext cx="1807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85271FF-2124-4F51-B78A-30DE72EF5FB8}"/>
                    </a:ext>
                  </a:extLst>
                </p14:cNvPr>
                <p14:cNvContentPartPr/>
                <p14:nvPr/>
              </p14:nvContentPartPr>
              <p14:xfrm>
                <a:off x="10071093" y="3441307"/>
                <a:ext cx="179280" cy="299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85271FF-2124-4F51-B78A-30DE72EF5FB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066773" y="3436987"/>
                  <a:ext cx="187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9B3AFB1D-8096-4E41-99F8-124AF941E581}"/>
                    </a:ext>
                  </a:extLst>
                </p14:cNvPr>
                <p14:cNvContentPartPr/>
                <p14:nvPr/>
              </p14:nvContentPartPr>
              <p14:xfrm>
                <a:off x="10077933" y="3321067"/>
                <a:ext cx="241200" cy="2142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9B3AFB1D-8096-4E41-99F8-124AF941E58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073613" y="3316747"/>
                  <a:ext cx="24984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CFDED357-274D-4B86-94D3-2960A8DCC298}"/>
                  </a:ext>
                </a:extLst>
              </p14:cNvPr>
              <p14:cNvContentPartPr/>
              <p14:nvPr/>
            </p14:nvContentPartPr>
            <p14:xfrm>
              <a:off x="10505613" y="1319467"/>
              <a:ext cx="756000" cy="766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CFDED357-274D-4B86-94D3-2960A8DCC298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501293" y="1315147"/>
                <a:ext cx="76464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051DC3E3-7923-4B61-ABDE-1B2ACE6AAC6E}"/>
                  </a:ext>
                </a:extLst>
              </p14:cNvPr>
              <p14:cNvContentPartPr/>
              <p14:nvPr/>
            </p14:nvContentPartPr>
            <p14:xfrm>
              <a:off x="11582373" y="1234867"/>
              <a:ext cx="220680" cy="41040"/>
            </p14:xfrm>
          </p:contentPart>
        </mc:Choice>
        <mc:Fallback xmlns=""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051DC3E3-7923-4B61-ABDE-1B2ACE6AAC6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78053" y="1230547"/>
                <a:ext cx="22932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8" name="Gruppieren 137">
            <a:extLst>
              <a:ext uri="{FF2B5EF4-FFF2-40B4-BE49-F238E27FC236}">
                <a16:creationId xmlns:a16="http://schemas.microsoft.com/office/drawing/2014/main" id="{9A372311-CBEE-4901-B6A7-173CCF0FD827}"/>
              </a:ext>
            </a:extLst>
          </p:cNvPr>
          <p:cNvGrpSpPr/>
          <p:nvPr/>
        </p:nvGrpSpPr>
        <p:grpSpPr>
          <a:xfrm>
            <a:off x="10400133" y="1630867"/>
            <a:ext cx="583920" cy="122400"/>
            <a:chOff x="10400133" y="1630867"/>
            <a:chExt cx="583920" cy="12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2625418-6FE4-4C66-9037-DFD703D2443D}"/>
                    </a:ext>
                  </a:extLst>
                </p14:cNvPr>
                <p14:cNvContentPartPr/>
                <p14:nvPr/>
              </p14:nvContentPartPr>
              <p14:xfrm>
                <a:off x="10400133" y="1658587"/>
                <a:ext cx="295200" cy="327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2625418-6FE4-4C66-9037-DFD703D2443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395813" y="1654267"/>
                  <a:ext cx="303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F6154BE-9BD0-4DF0-B1FE-D1E49246D9F1}"/>
                    </a:ext>
                  </a:extLst>
                </p14:cNvPr>
                <p14:cNvContentPartPr/>
                <p14:nvPr/>
              </p14:nvContentPartPr>
              <p14:xfrm>
                <a:off x="10424613" y="1732387"/>
                <a:ext cx="245520" cy="108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F6154BE-9BD0-4DF0-B1FE-D1E49246D9F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420293" y="1728067"/>
                  <a:ext cx="2541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97115FA-B679-4DDC-967A-5EAB7219EDFA}"/>
                    </a:ext>
                  </a:extLst>
                </p14:cNvPr>
                <p14:cNvContentPartPr/>
                <p14:nvPr/>
              </p14:nvContentPartPr>
              <p14:xfrm>
                <a:off x="10797573" y="1630867"/>
                <a:ext cx="186480" cy="122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97115FA-B679-4DDC-967A-5EAB7219EDF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93253" y="1626547"/>
                  <a:ext cx="195120" cy="13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A7334F22-D8CF-4C46-B906-BCCF8E66669E}"/>
              </a:ext>
            </a:extLst>
          </p:cNvPr>
          <p:cNvGrpSpPr/>
          <p:nvPr/>
        </p:nvGrpSpPr>
        <p:grpSpPr>
          <a:xfrm>
            <a:off x="7004973" y="3153307"/>
            <a:ext cx="1080360" cy="970560"/>
            <a:chOff x="7004973" y="3153307"/>
            <a:chExt cx="1080360" cy="9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1A1DABC-94AA-4F46-9A3D-2859ED7A105F}"/>
                    </a:ext>
                  </a:extLst>
                </p14:cNvPr>
                <p14:cNvContentPartPr/>
                <p14:nvPr/>
              </p14:nvContentPartPr>
              <p14:xfrm>
                <a:off x="7004973" y="3432667"/>
                <a:ext cx="72000" cy="27612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1A1DABC-94AA-4F46-9A3D-2859ED7A105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000653" y="3428347"/>
                  <a:ext cx="8064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E2C9509B-580A-4A50-8B2D-A7880CC486D7}"/>
                    </a:ext>
                  </a:extLst>
                </p14:cNvPr>
                <p14:cNvContentPartPr/>
                <p14:nvPr/>
              </p14:nvContentPartPr>
              <p14:xfrm>
                <a:off x="7111173" y="3389107"/>
                <a:ext cx="97920" cy="168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E2C9509B-580A-4A50-8B2D-A7880CC486D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106853" y="3384787"/>
                  <a:ext cx="106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F38FF6B-86C0-4C20-B27A-B37DDA12DCA3}"/>
                    </a:ext>
                  </a:extLst>
                </p14:cNvPr>
                <p14:cNvContentPartPr/>
                <p14:nvPr/>
              </p14:nvContentPartPr>
              <p14:xfrm>
                <a:off x="7195413" y="3429787"/>
                <a:ext cx="137880" cy="1087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F38FF6B-86C0-4C20-B27A-B37DDA12DCA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91093" y="3425467"/>
                  <a:ext cx="146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616A30B-8CBB-4553-AE41-CB1793642439}"/>
                    </a:ext>
                  </a:extLst>
                </p14:cNvPr>
                <p14:cNvContentPartPr/>
                <p14:nvPr/>
              </p14:nvContentPartPr>
              <p14:xfrm>
                <a:off x="7349133" y="3326827"/>
                <a:ext cx="118800" cy="2617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616A30B-8CBB-4553-AE41-CB179364243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344813" y="3322507"/>
                  <a:ext cx="1274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25FCFDC-2BA3-448D-8C21-214FE246BF13}"/>
                    </a:ext>
                  </a:extLst>
                </p14:cNvPr>
                <p14:cNvContentPartPr/>
                <p14:nvPr/>
              </p14:nvContentPartPr>
              <p14:xfrm>
                <a:off x="7468653" y="3397747"/>
                <a:ext cx="156240" cy="3024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25FCFDC-2BA3-448D-8C21-214FE246BF1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464333" y="3393427"/>
                  <a:ext cx="164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7113501-C79A-4467-883E-4DB1F0CC7448}"/>
                    </a:ext>
                  </a:extLst>
                </p14:cNvPr>
                <p14:cNvContentPartPr/>
                <p14:nvPr/>
              </p14:nvContentPartPr>
              <p14:xfrm>
                <a:off x="7512213" y="3434467"/>
                <a:ext cx="154800" cy="252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7113501-C79A-4467-883E-4DB1F0CC744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507893" y="3430147"/>
                  <a:ext cx="163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4A3D75B1-2BE6-447A-AC19-978F6928B4A7}"/>
                    </a:ext>
                  </a:extLst>
                </p14:cNvPr>
                <p14:cNvContentPartPr/>
                <p14:nvPr/>
              </p14:nvContentPartPr>
              <p14:xfrm>
                <a:off x="7803453" y="3309547"/>
                <a:ext cx="80640" cy="1450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4A3D75B1-2BE6-447A-AC19-978F6928B4A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799133" y="3305227"/>
                  <a:ext cx="892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0A037AA-77B0-44B7-A39B-AF6EA81DA25D}"/>
                    </a:ext>
                  </a:extLst>
                </p14:cNvPr>
                <p14:cNvContentPartPr/>
                <p14:nvPr/>
              </p14:nvContentPartPr>
              <p14:xfrm>
                <a:off x="7789053" y="3366427"/>
                <a:ext cx="135360" cy="54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0A037AA-77B0-44B7-A39B-AF6EA81DA25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784733" y="3362107"/>
                  <a:ext cx="144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CA61DD4-EB3F-4F92-9F29-81D53536D834}"/>
                    </a:ext>
                  </a:extLst>
                </p14:cNvPr>
                <p14:cNvContentPartPr/>
                <p14:nvPr/>
              </p14:nvContentPartPr>
              <p14:xfrm>
                <a:off x="7879773" y="3153307"/>
                <a:ext cx="205560" cy="15300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CA61DD4-EB3F-4F92-9F29-81D53536D83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875453" y="3148987"/>
                  <a:ext cx="214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198BD1B-EEBB-4255-8C03-F03CF68DA944}"/>
                    </a:ext>
                  </a:extLst>
                </p14:cNvPr>
                <p14:cNvContentPartPr/>
                <p14:nvPr/>
              </p14:nvContentPartPr>
              <p14:xfrm>
                <a:off x="7122693" y="3870427"/>
                <a:ext cx="111960" cy="253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198BD1B-EEBB-4255-8C03-F03CF68DA94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118373" y="3866107"/>
                  <a:ext cx="1206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88A130-3E42-4CED-A220-1516BE6E321C}"/>
                    </a:ext>
                  </a:extLst>
                </p14:cNvPr>
                <p14:cNvContentPartPr/>
                <p14:nvPr/>
              </p14:nvContentPartPr>
              <p14:xfrm>
                <a:off x="7265613" y="3774307"/>
                <a:ext cx="95400" cy="1998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88A130-3E42-4CED-A220-1516BE6E321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261293" y="3769987"/>
                  <a:ext cx="104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628CEA8-AFAE-4448-8571-B57B0A28806C}"/>
                    </a:ext>
                  </a:extLst>
                </p14:cNvPr>
                <p14:cNvContentPartPr/>
                <p14:nvPr/>
              </p14:nvContentPartPr>
              <p14:xfrm>
                <a:off x="7396653" y="3790867"/>
                <a:ext cx="124920" cy="13788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628CEA8-AFAE-4448-8571-B57B0A28806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7392333" y="3786547"/>
                  <a:ext cx="1335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47F9C4B-4DAA-4B89-B1C4-478B8FA409C1}"/>
                    </a:ext>
                  </a:extLst>
                </p14:cNvPr>
                <p14:cNvContentPartPr/>
                <p14:nvPr/>
              </p14:nvContentPartPr>
              <p14:xfrm>
                <a:off x="7191813" y="3693307"/>
                <a:ext cx="71280" cy="85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47F9C4B-4DAA-4B89-B1C4-478B8FA409C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187493" y="3688987"/>
                  <a:ext cx="79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9F17FCF-A292-47B4-98E7-12554E971D0B}"/>
                    </a:ext>
                  </a:extLst>
                </p14:cNvPr>
                <p14:cNvContentPartPr/>
                <p14:nvPr/>
              </p14:nvContentPartPr>
              <p14:xfrm>
                <a:off x="7504653" y="3671707"/>
                <a:ext cx="74880" cy="244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9F17FCF-A292-47B4-98E7-12554E971D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500333" y="3667387"/>
                  <a:ext cx="835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DA98CA1-E76F-40C7-B766-D37727E4B1BD}"/>
                    </a:ext>
                  </a:extLst>
                </p14:cNvPr>
                <p14:cNvContentPartPr/>
                <p14:nvPr/>
              </p14:nvContentPartPr>
              <p14:xfrm>
                <a:off x="7651533" y="3752707"/>
                <a:ext cx="160920" cy="4140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DA98CA1-E76F-40C7-B766-D37727E4B1B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7647213" y="3748387"/>
                  <a:ext cx="1695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81C54338-5BCE-4925-9A44-00671F84C8D2}"/>
              </a:ext>
            </a:extLst>
          </p:cNvPr>
          <p:cNvGrpSpPr/>
          <p:nvPr/>
        </p:nvGrpSpPr>
        <p:grpSpPr>
          <a:xfrm>
            <a:off x="3995373" y="1474627"/>
            <a:ext cx="2280240" cy="542160"/>
            <a:chOff x="3995373" y="1474627"/>
            <a:chExt cx="2280240" cy="54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846DD2C5-0460-40A2-9FCE-4C81277F2E93}"/>
                    </a:ext>
                  </a:extLst>
                </p14:cNvPr>
                <p14:cNvContentPartPr/>
                <p14:nvPr/>
              </p14:nvContentPartPr>
              <p14:xfrm>
                <a:off x="3995373" y="1533307"/>
                <a:ext cx="166680" cy="3391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846DD2C5-0460-40A2-9FCE-4C81277F2E9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991053" y="1528987"/>
                  <a:ext cx="1753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56DB096-6AA8-4311-97E8-AD6BC33B7462}"/>
                    </a:ext>
                  </a:extLst>
                </p14:cNvPr>
                <p14:cNvContentPartPr/>
                <p14:nvPr/>
              </p14:nvContentPartPr>
              <p14:xfrm>
                <a:off x="4278333" y="1474627"/>
                <a:ext cx="188640" cy="1962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56DB096-6AA8-4311-97E8-AD6BC33B746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274013" y="1470307"/>
                  <a:ext cx="1972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46D8006-7EBE-477D-9AEB-7D2EB705C7E0}"/>
                    </a:ext>
                  </a:extLst>
                </p14:cNvPr>
                <p14:cNvContentPartPr/>
                <p14:nvPr/>
              </p14:nvContentPartPr>
              <p14:xfrm>
                <a:off x="4297413" y="1667947"/>
                <a:ext cx="220680" cy="306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46D8006-7EBE-477D-9AEB-7D2EB705C7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93093" y="1663627"/>
                  <a:ext cx="229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B5CD63CD-9B3D-4B87-B3CA-0F5E9D31E549}"/>
                    </a:ext>
                  </a:extLst>
                </p14:cNvPr>
                <p14:cNvContentPartPr/>
                <p14:nvPr/>
              </p14:nvContentPartPr>
              <p14:xfrm>
                <a:off x="4341333" y="1728427"/>
                <a:ext cx="161280" cy="1980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B5CD63CD-9B3D-4B87-B3CA-0F5E9D31E54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337013" y="1724107"/>
                  <a:ext cx="169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0068B12-B936-4509-93F8-D7899C51F359}"/>
                    </a:ext>
                  </a:extLst>
                </p14:cNvPr>
                <p14:cNvContentPartPr/>
                <p14:nvPr/>
              </p14:nvContentPartPr>
              <p14:xfrm>
                <a:off x="4628973" y="1605667"/>
                <a:ext cx="142560" cy="14760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0068B12-B936-4509-93F8-D7899C51F35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624653" y="1601347"/>
                  <a:ext cx="1512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B20ACC-6900-4242-BE85-8107D5710A8B}"/>
                    </a:ext>
                  </a:extLst>
                </p14:cNvPr>
                <p14:cNvContentPartPr/>
                <p14:nvPr/>
              </p14:nvContentPartPr>
              <p14:xfrm>
                <a:off x="4630053" y="1606387"/>
                <a:ext cx="146880" cy="1087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B20ACC-6900-4242-BE85-8107D5710A8B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625733" y="1602067"/>
                  <a:ext cx="155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45C4842-E219-42B1-946F-F7DC3E8C91E7}"/>
                    </a:ext>
                  </a:extLst>
                </p14:cNvPr>
                <p14:cNvContentPartPr/>
                <p14:nvPr/>
              </p14:nvContentPartPr>
              <p14:xfrm>
                <a:off x="4879893" y="1690267"/>
                <a:ext cx="360" cy="3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45C4842-E219-42B1-946F-F7DC3E8C91E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875573" y="1685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E3CBD03-A799-4711-9C54-12C4C8ABA1F3}"/>
                    </a:ext>
                  </a:extLst>
                </p14:cNvPr>
                <p14:cNvContentPartPr/>
                <p14:nvPr/>
              </p14:nvContentPartPr>
              <p14:xfrm>
                <a:off x="4979253" y="1515667"/>
                <a:ext cx="210960" cy="1962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E3CBD03-A799-4711-9C54-12C4C8ABA1F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974933" y="1511347"/>
                  <a:ext cx="219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E9D7F7-A6A5-40F1-8380-57ACD0425CDE}"/>
                    </a:ext>
                  </a:extLst>
                </p14:cNvPr>
                <p14:cNvContentPartPr/>
                <p14:nvPr/>
              </p14:nvContentPartPr>
              <p14:xfrm>
                <a:off x="5223333" y="1577227"/>
                <a:ext cx="54000" cy="1450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E9D7F7-A6A5-40F1-8380-57ACD0425CD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219013" y="1572907"/>
                  <a:ext cx="62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CC4921F-36D8-46B3-B2A7-DBDDBE3AF50C}"/>
                    </a:ext>
                  </a:extLst>
                </p14:cNvPr>
                <p14:cNvContentPartPr/>
                <p14:nvPr/>
              </p14:nvContentPartPr>
              <p14:xfrm>
                <a:off x="5213973" y="1610707"/>
                <a:ext cx="117360" cy="637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CC4921F-36D8-46B3-B2A7-DBDDBE3AF50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209653" y="1606387"/>
                  <a:ext cx="1260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7A13C2FC-B6C4-45B8-A714-5F7B07ED3D34}"/>
                    </a:ext>
                  </a:extLst>
                </p14:cNvPr>
                <p14:cNvContentPartPr/>
                <p14:nvPr/>
              </p14:nvContentPartPr>
              <p14:xfrm>
                <a:off x="5513133" y="1680907"/>
                <a:ext cx="185040" cy="183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7A13C2FC-B6C4-45B8-A714-5F7B07ED3D3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508813" y="1676587"/>
                  <a:ext cx="193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3253DF48-9028-4FC7-B574-B79036086FB8}"/>
                    </a:ext>
                  </a:extLst>
                </p14:cNvPr>
                <p14:cNvContentPartPr/>
                <p14:nvPr/>
              </p14:nvContentPartPr>
              <p14:xfrm>
                <a:off x="5535453" y="1734547"/>
                <a:ext cx="139680" cy="1260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3253DF48-9028-4FC7-B574-B79036086FB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531133" y="1730227"/>
                  <a:ext cx="148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189829E-EA4C-4A38-894D-ACC594B01294}"/>
                    </a:ext>
                  </a:extLst>
                </p14:cNvPr>
                <p14:cNvContentPartPr/>
                <p14:nvPr/>
              </p14:nvContentPartPr>
              <p14:xfrm>
                <a:off x="6024693" y="1597747"/>
                <a:ext cx="73080" cy="1137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189829E-EA4C-4A38-894D-ACC594B0129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020373" y="1593427"/>
                  <a:ext cx="81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BA67744-4E7D-47F7-97A1-294B0E41AE67}"/>
                    </a:ext>
                  </a:extLst>
                </p14:cNvPr>
                <p14:cNvContentPartPr/>
                <p14:nvPr/>
              </p14:nvContentPartPr>
              <p14:xfrm>
                <a:off x="5998413" y="1646347"/>
                <a:ext cx="114480" cy="309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BA67744-4E7D-47F7-97A1-294B0E41AE6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994093" y="1642027"/>
                  <a:ext cx="123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63AD470-BF40-4E70-922B-7CEE2B64AC08}"/>
                    </a:ext>
                  </a:extLst>
                </p14:cNvPr>
                <p14:cNvContentPartPr/>
                <p14:nvPr/>
              </p14:nvContentPartPr>
              <p14:xfrm>
                <a:off x="6094533" y="1498387"/>
                <a:ext cx="181080" cy="95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63AD470-BF40-4E70-922B-7CEE2B64AC0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90213" y="1494067"/>
                  <a:ext cx="189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0BB3D72-8DB3-449E-811F-4430362F694A}"/>
                    </a:ext>
                  </a:extLst>
                </p14:cNvPr>
                <p14:cNvContentPartPr/>
                <p14:nvPr/>
              </p14:nvContentPartPr>
              <p14:xfrm>
                <a:off x="5896893" y="1747147"/>
                <a:ext cx="330840" cy="26964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0BB3D72-8DB3-449E-811F-4430362F694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92573" y="1742827"/>
                  <a:ext cx="339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4D91F50-BF9A-4AB7-8101-CB8CB268D83C}"/>
                    </a:ext>
                  </a:extLst>
                </p14:cNvPr>
                <p14:cNvContentPartPr/>
                <p14:nvPr/>
              </p14:nvContentPartPr>
              <p14:xfrm>
                <a:off x="6053853" y="1796467"/>
                <a:ext cx="170280" cy="1882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4D91F50-BF9A-4AB7-8101-CB8CB268D83C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049533" y="1792147"/>
                  <a:ext cx="17892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C1C85168-06E1-4029-850C-241EC9AFF243}"/>
                  </a:ext>
                </a:extLst>
              </p14:cNvPr>
              <p14:cNvContentPartPr/>
              <p14:nvPr/>
            </p14:nvContentPartPr>
            <p14:xfrm>
              <a:off x="1627653" y="2467867"/>
              <a:ext cx="119880" cy="684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C1C85168-06E1-4029-850C-241EC9AFF24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623333" y="2463547"/>
                <a:ext cx="12852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E834864-7F64-4399-B12A-452C32FD6E08}"/>
                  </a:ext>
                </a:extLst>
              </p14:cNvPr>
              <p14:cNvContentPartPr/>
              <p14:nvPr/>
            </p14:nvContentPartPr>
            <p14:xfrm>
              <a:off x="1065693" y="2146387"/>
              <a:ext cx="102240" cy="1184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E834864-7F64-4399-B12A-452C32FD6E08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61373" y="2142067"/>
                <a:ext cx="1108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A946E4A-7E27-4E6D-9FDD-0A15C8ED7588}"/>
                  </a:ext>
                </a:extLst>
              </p14:cNvPr>
              <p14:cNvContentPartPr/>
              <p14:nvPr/>
            </p14:nvContentPartPr>
            <p14:xfrm>
              <a:off x="393933" y="1760827"/>
              <a:ext cx="129600" cy="1508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A946E4A-7E27-4E6D-9FDD-0A15C8ED7588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389613" y="1756507"/>
                <a:ext cx="1382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87975C43-65B0-435F-908F-DC45FB9B5703}"/>
                  </a:ext>
                </a:extLst>
              </p14:cNvPr>
              <p14:cNvContentPartPr/>
              <p14:nvPr/>
            </p14:nvContentPartPr>
            <p14:xfrm>
              <a:off x="661413" y="1796107"/>
              <a:ext cx="190800" cy="2160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87975C43-65B0-435F-908F-DC45FB9B570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657093" y="1791787"/>
                <a:ext cx="1994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017EC9E5-18A9-46C4-832D-BD60F8D2AD00}"/>
                  </a:ext>
                </a:extLst>
              </p14:cNvPr>
              <p14:cNvContentPartPr/>
              <p14:nvPr/>
            </p14:nvContentPartPr>
            <p14:xfrm>
              <a:off x="719733" y="1854787"/>
              <a:ext cx="142920" cy="266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017EC9E5-18A9-46C4-832D-BD60F8D2AD00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715413" y="1850467"/>
                <a:ext cx="151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A482B09-4AF4-4B4D-BBDA-E25A5A38F54E}"/>
                  </a:ext>
                </a:extLst>
              </p14:cNvPr>
              <p14:cNvContentPartPr/>
              <p14:nvPr/>
            </p14:nvContentPartPr>
            <p14:xfrm>
              <a:off x="1110693" y="1645627"/>
              <a:ext cx="105480" cy="39348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A482B09-4AF4-4B4D-BBDA-E25A5A38F54E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06373" y="1641307"/>
                <a:ext cx="114120" cy="40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67D10F36-FAFE-4F77-AACF-0EF7325FABAF}"/>
                  </a:ext>
                </a:extLst>
              </p14:cNvPr>
              <p14:cNvContentPartPr/>
              <p14:nvPr/>
            </p14:nvContentPartPr>
            <p14:xfrm>
              <a:off x="1128333" y="1460587"/>
              <a:ext cx="100800" cy="9828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67D10F36-FAFE-4F77-AACF-0EF7325FABAF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124013" y="1456267"/>
                <a:ext cx="109440" cy="10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631AEAE-F883-441D-BF38-60AFAC5723BF}"/>
                  </a:ext>
                </a:extLst>
              </p14:cNvPr>
              <p14:cNvContentPartPr/>
              <p14:nvPr/>
            </p14:nvContentPartPr>
            <p14:xfrm>
              <a:off x="1190253" y="1497667"/>
              <a:ext cx="30240" cy="11052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631AEAE-F883-441D-BF38-60AFAC5723B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85933" y="1493347"/>
                <a:ext cx="388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75235E4F-988D-4A6F-9A95-BC64B9336CC5}"/>
                  </a:ext>
                </a:extLst>
              </p14:cNvPr>
              <p14:cNvContentPartPr/>
              <p14:nvPr/>
            </p14:nvContentPartPr>
            <p14:xfrm>
              <a:off x="1312653" y="1774507"/>
              <a:ext cx="109440" cy="77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75235E4F-988D-4A6F-9A95-BC64B9336CC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308333" y="1770187"/>
                <a:ext cx="11808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E0A0DB27-2DE9-40EE-91A4-78EF3D0BC065}"/>
                  </a:ext>
                </a:extLst>
              </p14:cNvPr>
              <p14:cNvContentPartPr/>
              <p14:nvPr/>
            </p14:nvContentPartPr>
            <p14:xfrm>
              <a:off x="1514253" y="1813747"/>
              <a:ext cx="133200" cy="136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E0A0DB27-2DE9-40EE-91A4-78EF3D0BC06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509933" y="1809427"/>
                <a:ext cx="14184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FE160D48-3601-4594-B450-4EF2286BF311}"/>
                  </a:ext>
                </a:extLst>
              </p14:cNvPr>
              <p14:cNvContentPartPr/>
              <p14:nvPr/>
            </p14:nvContentPartPr>
            <p14:xfrm>
              <a:off x="1759773" y="1626187"/>
              <a:ext cx="154800" cy="1472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FE160D48-3601-4594-B450-4EF2286BF31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755453" y="1621867"/>
                <a:ext cx="1634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1971DE2A-59B0-45B2-A84B-524A4962F900}"/>
                  </a:ext>
                </a:extLst>
              </p14:cNvPr>
              <p14:cNvContentPartPr/>
              <p14:nvPr/>
            </p14:nvContentPartPr>
            <p14:xfrm>
              <a:off x="1766253" y="1765507"/>
              <a:ext cx="183240" cy="41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1971DE2A-59B0-45B2-A84B-524A4962F900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761933" y="1761187"/>
                <a:ext cx="1918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EA53CFD-ABA2-477D-93E4-E5BE9BC84D7C}"/>
                  </a:ext>
                </a:extLst>
              </p14:cNvPr>
              <p14:cNvContentPartPr/>
              <p14:nvPr/>
            </p14:nvContentPartPr>
            <p14:xfrm>
              <a:off x="1779933" y="1834987"/>
              <a:ext cx="141480" cy="16884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EA53CFD-ABA2-477D-93E4-E5BE9BC84D7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775613" y="1830667"/>
                <a:ext cx="15012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6B331F96-ABE1-4950-AFB6-5DA4B9FB0B24}"/>
                  </a:ext>
                </a:extLst>
              </p14:cNvPr>
              <p14:cNvContentPartPr/>
              <p14:nvPr/>
            </p14:nvContentPartPr>
            <p14:xfrm>
              <a:off x="2032293" y="1728427"/>
              <a:ext cx="104400" cy="1216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6B331F96-ABE1-4950-AFB6-5DA4B9FB0B24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027973" y="1724107"/>
                <a:ext cx="11304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6421C72-A967-42ED-9F24-68B30ACBB2CF}"/>
                  </a:ext>
                </a:extLst>
              </p14:cNvPr>
              <p14:cNvContentPartPr/>
              <p14:nvPr/>
            </p14:nvContentPartPr>
            <p14:xfrm>
              <a:off x="2029053" y="1733107"/>
              <a:ext cx="151560" cy="748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6421C72-A967-42ED-9F24-68B30ACBB2CF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2024733" y="1728787"/>
                <a:ext cx="1602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B25957C-8D0A-4843-BFE5-7045C7CE7205}"/>
                  </a:ext>
                </a:extLst>
              </p14:cNvPr>
              <p14:cNvContentPartPr/>
              <p14:nvPr/>
            </p14:nvContentPartPr>
            <p14:xfrm>
              <a:off x="2151813" y="1630147"/>
              <a:ext cx="120960" cy="3171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B25957C-8D0A-4843-BFE5-7045C7CE720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2147493" y="1625827"/>
                <a:ext cx="12960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2C4E932-F00A-48C3-979D-5350E6D58BB1}"/>
                  </a:ext>
                </a:extLst>
              </p14:cNvPr>
              <p14:cNvContentPartPr/>
              <p14:nvPr/>
            </p14:nvContentPartPr>
            <p14:xfrm>
              <a:off x="1264773" y="1624387"/>
              <a:ext cx="119880" cy="35676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2C4E932-F00A-48C3-979D-5350E6D58BB1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260453" y="1620067"/>
                <a:ext cx="128520" cy="36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E34257F4-809A-4625-BB8A-EBDA6FC76F05}"/>
                  </a:ext>
                </a:extLst>
              </p14:cNvPr>
              <p14:cNvContentPartPr/>
              <p14:nvPr/>
            </p14:nvContentPartPr>
            <p14:xfrm>
              <a:off x="2325333" y="1633747"/>
              <a:ext cx="201240" cy="2214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E34257F4-809A-4625-BB8A-EBDA6FC76F0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2321013" y="1629427"/>
                <a:ext cx="20988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8EE572C4-A81E-4FE7-BD82-B183BC5AFD80}"/>
                  </a:ext>
                </a:extLst>
              </p14:cNvPr>
              <p14:cNvContentPartPr/>
              <p14:nvPr/>
            </p14:nvContentPartPr>
            <p14:xfrm>
              <a:off x="2537733" y="1694227"/>
              <a:ext cx="67680" cy="17208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8EE572C4-A81E-4FE7-BD82-B183BC5AFD80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533413" y="1689907"/>
                <a:ext cx="76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6A1D13E-E263-4D10-8332-D34327FCF23C}"/>
                  </a:ext>
                </a:extLst>
              </p14:cNvPr>
              <p14:cNvContentPartPr/>
              <p14:nvPr/>
            </p14:nvContentPartPr>
            <p14:xfrm>
              <a:off x="2529453" y="1695667"/>
              <a:ext cx="133920" cy="1659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6A1D13E-E263-4D10-8332-D34327FCF23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2525133" y="1691347"/>
                <a:ext cx="14256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B773F008-1007-4411-AE3B-12536FD44B91}"/>
                  </a:ext>
                </a:extLst>
              </p14:cNvPr>
              <p14:cNvContentPartPr/>
              <p14:nvPr/>
            </p14:nvContentPartPr>
            <p14:xfrm>
              <a:off x="1680573" y="1990147"/>
              <a:ext cx="552240" cy="13392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B773F008-1007-4411-AE3B-12536FD44B91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676253" y="1985827"/>
                <a:ext cx="560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9E2C9A08-355A-439F-8098-1A183D61363C}"/>
                  </a:ext>
                </a:extLst>
              </p14:cNvPr>
              <p14:cNvContentPartPr/>
              <p14:nvPr/>
            </p14:nvContentPartPr>
            <p14:xfrm>
              <a:off x="670773" y="2429707"/>
              <a:ext cx="288360" cy="2412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9E2C9A08-355A-439F-8098-1A183D61363C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666453" y="2425387"/>
                <a:ext cx="29700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33FD2BB-7DDC-4085-A33A-D3CCB503EA3F}"/>
                  </a:ext>
                </a:extLst>
              </p14:cNvPr>
              <p14:cNvContentPartPr/>
              <p14:nvPr/>
            </p14:nvContentPartPr>
            <p14:xfrm>
              <a:off x="678693" y="2511067"/>
              <a:ext cx="263880" cy="2340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33FD2BB-7DDC-4085-A33A-D3CCB503EA3F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674373" y="2506747"/>
                <a:ext cx="27252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B443729D-7E6C-48B2-92DB-1DAA070184D5}"/>
                  </a:ext>
                </a:extLst>
              </p14:cNvPr>
              <p14:cNvContentPartPr/>
              <p14:nvPr/>
            </p14:nvContentPartPr>
            <p14:xfrm>
              <a:off x="1067133" y="2319907"/>
              <a:ext cx="186480" cy="5004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B443729D-7E6C-48B2-92DB-1DAA070184D5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62813" y="2315587"/>
                <a:ext cx="195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03D517CF-AA4E-448A-9C58-9746F3D8051C}"/>
                  </a:ext>
                </a:extLst>
              </p14:cNvPr>
              <p14:cNvContentPartPr/>
              <p14:nvPr/>
            </p14:nvContentPartPr>
            <p14:xfrm>
              <a:off x="1068933" y="2349427"/>
              <a:ext cx="151920" cy="33480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03D517CF-AA4E-448A-9C58-9746F3D8051C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64613" y="2345107"/>
                <a:ext cx="160560" cy="34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7F5C299D-1C8D-41CD-B464-886E01D347D1}"/>
                  </a:ext>
                </a:extLst>
              </p14:cNvPr>
              <p14:cNvContentPartPr/>
              <p14:nvPr/>
            </p14:nvContentPartPr>
            <p14:xfrm>
              <a:off x="1240293" y="2441587"/>
              <a:ext cx="135000" cy="7704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7F5C299D-1C8D-41CD-B464-886E01D347D1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235973" y="2437267"/>
                <a:ext cx="14364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E129C0B0-1974-44E6-8B10-2D00198AC757}"/>
                  </a:ext>
                </a:extLst>
              </p14:cNvPr>
              <p14:cNvContentPartPr/>
              <p14:nvPr/>
            </p14:nvContentPartPr>
            <p14:xfrm>
              <a:off x="1404813" y="2420707"/>
              <a:ext cx="43560" cy="12204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E129C0B0-1974-44E6-8B10-2D00198AC757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400493" y="2416387"/>
                <a:ext cx="5220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69594386-53C8-4BEB-8B41-8953CD23F382}"/>
                  </a:ext>
                </a:extLst>
              </p14:cNvPr>
              <p14:cNvContentPartPr/>
              <p14:nvPr/>
            </p14:nvContentPartPr>
            <p14:xfrm>
              <a:off x="1384653" y="2436547"/>
              <a:ext cx="109440" cy="7668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69594386-53C8-4BEB-8B41-8953CD23F382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380333" y="2432227"/>
                <a:ext cx="118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DCB4559A-F881-4491-A2F9-A939A40D7904}"/>
                  </a:ext>
                </a:extLst>
              </p14:cNvPr>
              <p14:cNvContentPartPr/>
              <p14:nvPr/>
            </p14:nvContentPartPr>
            <p14:xfrm>
              <a:off x="1884693" y="2326387"/>
              <a:ext cx="96480" cy="1234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DCB4559A-F881-4491-A2F9-A939A40D7904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80373" y="2322067"/>
                <a:ext cx="10512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FBE8BC34-49C4-43BC-AB35-04217D662FAB}"/>
                  </a:ext>
                </a:extLst>
              </p14:cNvPr>
              <p14:cNvContentPartPr/>
              <p14:nvPr/>
            </p14:nvContentPartPr>
            <p14:xfrm>
              <a:off x="1893693" y="2368147"/>
              <a:ext cx="82440" cy="478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FBE8BC34-49C4-43BC-AB35-04217D662FAB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889373" y="2363827"/>
                <a:ext cx="910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7AFE5AC5-9665-4D2E-A2FE-530B726603C1}"/>
                  </a:ext>
                </a:extLst>
              </p14:cNvPr>
              <p14:cNvContentPartPr/>
              <p14:nvPr/>
            </p14:nvContentPartPr>
            <p14:xfrm>
              <a:off x="1975413" y="2248267"/>
              <a:ext cx="145440" cy="11268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7AFE5AC5-9665-4D2E-A2FE-530B726603C1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71093" y="2243947"/>
                <a:ext cx="15408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571F0B4D-ADF6-4F85-BFAB-349C6E867354}"/>
                  </a:ext>
                </a:extLst>
              </p14:cNvPr>
              <p14:cNvContentPartPr/>
              <p14:nvPr/>
            </p14:nvContentPartPr>
            <p14:xfrm>
              <a:off x="1830693" y="2481907"/>
              <a:ext cx="250200" cy="414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571F0B4D-ADF6-4F85-BFAB-349C6E867354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826373" y="2477587"/>
                <a:ext cx="258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D27C135B-5E5F-4722-9A2B-135BD30566A5}"/>
                  </a:ext>
                </a:extLst>
              </p14:cNvPr>
              <p14:cNvContentPartPr/>
              <p14:nvPr/>
            </p14:nvContentPartPr>
            <p14:xfrm>
              <a:off x="1846533" y="2601427"/>
              <a:ext cx="8640" cy="1472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D27C135B-5E5F-4722-9A2B-135BD30566A5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842213" y="2597107"/>
                <a:ext cx="172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15A19B4-FE7A-4D85-82F0-803C9929C846}"/>
                  </a:ext>
                </a:extLst>
              </p14:cNvPr>
              <p14:cNvContentPartPr/>
              <p14:nvPr/>
            </p14:nvContentPartPr>
            <p14:xfrm>
              <a:off x="1950933" y="2580187"/>
              <a:ext cx="99720" cy="1612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15A19B4-FE7A-4D85-82F0-803C9929C84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946613" y="2575867"/>
                <a:ext cx="10836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1CC502A-925D-48DE-BE7A-5346AA07B6F9}"/>
                  </a:ext>
                </a:extLst>
              </p14:cNvPr>
              <p14:cNvContentPartPr/>
              <p14:nvPr/>
            </p14:nvContentPartPr>
            <p14:xfrm>
              <a:off x="2630253" y="2022187"/>
              <a:ext cx="271800" cy="27468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1CC502A-925D-48DE-BE7A-5346AA07B6F9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2625933" y="2017867"/>
                <a:ext cx="280440" cy="28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8" name="Gruppieren 217">
            <a:extLst>
              <a:ext uri="{FF2B5EF4-FFF2-40B4-BE49-F238E27FC236}">
                <a16:creationId xmlns:a16="http://schemas.microsoft.com/office/drawing/2014/main" id="{31A9363E-324F-4C90-BC37-61BE3EBB7D9E}"/>
              </a:ext>
            </a:extLst>
          </p:cNvPr>
          <p:cNvGrpSpPr/>
          <p:nvPr/>
        </p:nvGrpSpPr>
        <p:grpSpPr>
          <a:xfrm>
            <a:off x="582213" y="3013987"/>
            <a:ext cx="1230840" cy="424800"/>
            <a:chOff x="582213" y="3013987"/>
            <a:chExt cx="1230840" cy="4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362CD93-D0EE-4E54-8390-B0BDD7142225}"/>
                    </a:ext>
                  </a:extLst>
                </p14:cNvPr>
                <p14:cNvContentPartPr/>
                <p14:nvPr/>
              </p14:nvContentPartPr>
              <p14:xfrm>
                <a:off x="582213" y="3165187"/>
                <a:ext cx="185760" cy="2340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362CD93-D0EE-4E54-8390-B0BDD714222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77893" y="3160867"/>
                  <a:ext cx="194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286E39F-4DDC-409A-B916-83EB03DFBF91}"/>
                    </a:ext>
                  </a:extLst>
                </p14:cNvPr>
                <p14:cNvContentPartPr/>
                <p14:nvPr/>
              </p14:nvContentPartPr>
              <p14:xfrm>
                <a:off x="599493" y="3219907"/>
                <a:ext cx="185760" cy="187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286E39F-4DDC-409A-B916-83EB03DFBF9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95173" y="3215587"/>
                  <a:ext cx="194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A77D610-639E-4F0E-B46D-961707960B45}"/>
                    </a:ext>
                  </a:extLst>
                </p14:cNvPr>
                <p14:cNvContentPartPr/>
                <p14:nvPr/>
              </p14:nvContentPartPr>
              <p14:xfrm>
                <a:off x="927093" y="3146107"/>
                <a:ext cx="133920" cy="1022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A77D610-639E-4F0E-B46D-961707960B4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22773" y="3141787"/>
                  <a:ext cx="1425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96879B1-DAC0-4744-B507-733E151E24EB}"/>
                    </a:ext>
                  </a:extLst>
                </p14:cNvPr>
                <p14:cNvContentPartPr/>
                <p14:nvPr/>
              </p14:nvContentPartPr>
              <p14:xfrm>
                <a:off x="1138773" y="3037387"/>
                <a:ext cx="100080" cy="1173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96879B1-DAC0-4744-B507-733E151E24E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34453" y="3033067"/>
                  <a:ext cx="108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BDC1A79-C8F4-474C-8454-691D006ADA85}"/>
                    </a:ext>
                  </a:extLst>
                </p14:cNvPr>
                <p14:cNvContentPartPr/>
                <p14:nvPr/>
              </p14:nvContentPartPr>
              <p14:xfrm>
                <a:off x="1191693" y="3094987"/>
                <a:ext cx="24840" cy="14220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BDC1A79-C8F4-474C-8454-691D006ADA8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87373" y="3090667"/>
                  <a:ext cx="334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20610E76-2ACB-4499-B3FE-2CDB2378D57C}"/>
                    </a:ext>
                  </a:extLst>
                </p14:cNvPr>
                <p14:cNvContentPartPr/>
                <p14:nvPr/>
              </p14:nvContentPartPr>
              <p14:xfrm>
                <a:off x="1327773" y="3157987"/>
                <a:ext cx="129600" cy="79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20610E76-2ACB-4499-B3FE-2CDB2378D57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323453" y="3153667"/>
                  <a:ext cx="138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7F1CA3A-F277-4475-A2BF-3FEB581BC426}"/>
                    </a:ext>
                  </a:extLst>
                </p14:cNvPr>
                <p14:cNvContentPartPr/>
                <p14:nvPr/>
              </p14:nvContentPartPr>
              <p14:xfrm>
                <a:off x="1593813" y="3024067"/>
                <a:ext cx="46440" cy="1004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7F1CA3A-F277-4475-A2BF-3FEB581BC42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589493" y="3019747"/>
                  <a:ext cx="5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FEEC7607-EE2A-4C1D-A609-3EC3B39B9B63}"/>
                    </a:ext>
                  </a:extLst>
                </p14:cNvPr>
                <p14:cNvContentPartPr/>
                <p14:nvPr/>
              </p14:nvContentPartPr>
              <p14:xfrm>
                <a:off x="1659333" y="3013987"/>
                <a:ext cx="77760" cy="13428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FEEC7607-EE2A-4C1D-A609-3EC3B39B9B6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655013" y="3009667"/>
                  <a:ext cx="864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65E8AA9F-2687-4E7B-985D-ED2DEA4AD03C}"/>
                    </a:ext>
                  </a:extLst>
                </p14:cNvPr>
                <p14:cNvContentPartPr/>
                <p14:nvPr/>
              </p14:nvContentPartPr>
              <p14:xfrm>
                <a:off x="1476453" y="3194707"/>
                <a:ext cx="336600" cy="406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65E8AA9F-2687-4E7B-985D-ED2DEA4AD03C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472133" y="3190387"/>
                  <a:ext cx="345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0881AD1-6EB8-45F2-9174-E09DBB629713}"/>
                    </a:ext>
                  </a:extLst>
                </p14:cNvPr>
                <p14:cNvContentPartPr/>
                <p14:nvPr/>
              </p14:nvContentPartPr>
              <p14:xfrm>
                <a:off x="1548453" y="3295867"/>
                <a:ext cx="13320" cy="139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0881AD1-6EB8-45F2-9174-E09DBB62971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544133" y="3291547"/>
                  <a:ext cx="219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07C5366-D6AF-4728-8C41-30159AE76D9A}"/>
                    </a:ext>
                  </a:extLst>
                </p14:cNvPr>
                <p14:cNvContentPartPr/>
                <p14:nvPr/>
              </p14:nvContentPartPr>
              <p14:xfrm>
                <a:off x="1613253" y="3272107"/>
                <a:ext cx="98640" cy="166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07C5366-D6AF-4728-8C41-30159AE76D9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608933" y="3267787"/>
                  <a:ext cx="10728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218E278B-C1AF-4569-A4F6-AEA0B200FAF9}"/>
              </a:ext>
            </a:extLst>
          </p:cNvPr>
          <p:cNvGrpSpPr/>
          <p:nvPr/>
        </p:nvGrpSpPr>
        <p:grpSpPr>
          <a:xfrm>
            <a:off x="2444493" y="2086627"/>
            <a:ext cx="444600" cy="695880"/>
            <a:chOff x="2444493" y="2086627"/>
            <a:chExt cx="444600" cy="6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4B87A96-601C-4F4A-A7FE-5B8FFFFFAB97}"/>
                    </a:ext>
                  </a:extLst>
                </p14:cNvPr>
                <p14:cNvContentPartPr/>
                <p14:nvPr/>
              </p14:nvContentPartPr>
              <p14:xfrm>
                <a:off x="2444493" y="2222347"/>
                <a:ext cx="233640" cy="356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4B87A96-601C-4F4A-A7FE-5B8FFFFFAB9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440173" y="2218027"/>
                  <a:ext cx="242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A91915C-AEB9-48A3-BB02-2C08EC767417}"/>
                    </a:ext>
                  </a:extLst>
                </p14:cNvPr>
                <p14:cNvContentPartPr/>
                <p14:nvPr/>
              </p14:nvContentPartPr>
              <p14:xfrm>
                <a:off x="2728533" y="2581987"/>
                <a:ext cx="83520" cy="766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A91915C-AEB9-48A3-BB02-2C08EC76741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724213" y="2577667"/>
                  <a:ext cx="921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B602E64-A480-469A-95B9-19D8B634EE62}"/>
                    </a:ext>
                  </a:extLst>
                </p14:cNvPr>
                <p14:cNvContentPartPr/>
                <p14:nvPr/>
              </p14:nvContentPartPr>
              <p14:xfrm>
                <a:off x="2725653" y="2086627"/>
                <a:ext cx="99360" cy="97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B602E64-A480-469A-95B9-19D8B634EE62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721333" y="2082307"/>
                  <a:ext cx="1080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E5941CD-2AC0-4089-B5BA-9EF76EC58348}"/>
                    </a:ext>
                  </a:extLst>
                </p14:cNvPr>
                <p14:cNvContentPartPr/>
                <p14:nvPr/>
              </p14:nvContentPartPr>
              <p14:xfrm>
                <a:off x="2795133" y="2131627"/>
                <a:ext cx="26280" cy="946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E5941CD-2AC0-4089-B5BA-9EF76EC58348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790813" y="2127307"/>
                  <a:ext cx="34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39A92A90-867F-458A-9EBF-70EA41429FCD}"/>
                    </a:ext>
                  </a:extLst>
                </p14:cNvPr>
                <p14:cNvContentPartPr/>
                <p14:nvPr/>
              </p14:nvContentPartPr>
              <p14:xfrm>
                <a:off x="2585613" y="2496667"/>
                <a:ext cx="303480" cy="28584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39A92A90-867F-458A-9EBF-70EA41429FC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581293" y="2492347"/>
                  <a:ext cx="312120" cy="29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2" name="Gruppieren 231">
            <a:extLst>
              <a:ext uri="{FF2B5EF4-FFF2-40B4-BE49-F238E27FC236}">
                <a16:creationId xmlns:a16="http://schemas.microsoft.com/office/drawing/2014/main" id="{6407CD9E-F576-4F2A-B893-78C7575D11C4}"/>
              </a:ext>
            </a:extLst>
          </p:cNvPr>
          <p:cNvGrpSpPr/>
          <p:nvPr/>
        </p:nvGrpSpPr>
        <p:grpSpPr>
          <a:xfrm>
            <a:off x="298173" y="3534907"/>
            <a:ext cx="1433160" cy="207000"/>
            <a:chOff x="298173" y="3534907"/>
            <a:chExt cx="14331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7E7DA0BE-23C0-4510-8DD6-8D982DDD0D0C}"/>
                    </a:ext>
                  </a:extLst>
                </p14:cNvPr>
                <p14:cNvContentPartPr/>
                <p14:nvPr/>
              </p14:nvContentPartPr>
              <p14:xfrm>
                <a:off x="589413" y="3632467"/>
                <a:ext cx="149760" cy="1836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7E7DA0BE-23C0-4510-8DD6-8D982DDD0D0C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85093" y="3628147"/>
                  <a:ext cx="1584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8D28279B-FA6C-4FBF-999B-17E2AD73CFBC}"/>
                    </a:ext>
                  </a:extLst>
                </p14:cNvPr>
                <p14:cNvContentPartPr/>
                <p14:nvPr/>
              </p14:nvContentPartPr>
              <p14:xfrm>
                <a:off x="597333" y="3698707"/>
                <a:ext cx="164160" cy="100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8D28279B-FA6C-4FBF-999B-17E2AD73CFB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3013" y="3694387"/>
                  <a:ext cx="17280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DF797AD-5689-471D-AEC1-3AA22910ACB4}"/>
                    </a:ext>
                  </a:extLst>
                </p14:cNvPr>
                <p14:cNvContentPartPr/>
                <p14:nvPr/>
              </p14:nvContentPartPr>
              <p14:xfrm>
                <a:off x="863733" y="3534907"/>
                <a:ext cx="90720" cy="1310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DF797AD-5689-471D-AEC1-3AA22910ACB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9413" y="3530587"/>
                  <a:ext cx="99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F08CA081-8AC2-4E25-8B24-1EB414401720}"/>
                    </a:ext>
                  </a:extLst>
                </p14:cNvPr>
                <p14:cNvContentPartPr/>
                <p14:nvPr/>
              </p14:nvContentPartPr>
              <p14:xfrm>
                <a:off x="933933" y="3598267"/>
                <a:ext cx="16560" cy="1249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F08CA081-8AC2-4E25-8B24-1EB414401720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929613" y="3593947"/>
                  <a:ext cx="252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ECCF982-12D4-4C30-AD24-8DB7521BE2D2}"/>
                    </a:ext>
                  </a:extLst>
                </p14:cNvPr>
                <p14:cNvContentPartPr/>
                <p14:nvPr/>
              </p14:nvContentPartPr>
              <p14:xfrm>
                <a:off x="1072173" y="3614467"/>
                <a:ext cx="148320" cy="8208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ECCF982-12D4-4C30-AD24-8DB7521BE2D2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67853" y="3610147"/>
                  <a:ext cx="156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2FE9B7F-9D93-467F-981D-70FF45958240}"/>
                    </a:ext>
                  </a:extLst>
                </p14:cNvPr>
                <p14:cNvContentPartPr/>
                <p14:nvPr/>
              </p14:nvContentPartPr>
              <p14:xfrm>
                <a:off x="1352253" y="3650467"/>
                <a:ext cx="134280" cy="36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2FE9B7F-9D93-467F-981D-70FF4595824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347933" y="3646147"/>
                  <a:ext cx="142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C6B493A8-753D-4ECC-87CB-54BF89E374CC}"/>
                    </a:ext>
                  </a:extLst>
                </p14:cNvPr>
                <p14:cNvContentPartPr/>
                <p14:nvPr/>
              </p14:nvContentPartPr>
              <p14:xfrm>
                <a:off x="1584453" y="3578827"/>
                <a:ext cx="146880" cy="1162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C6B493A8-753D-4ECC-87CB-54BF89E374C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580133" y="3574507"/>
                  <a:ext cx="1555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5646519D-EFA3-45C6-A2AE-434AF21573D5}"/>
                    </a:ext>
                  </a:extLst>
                </p14:cNvPr>
                <p14:cNvContentPartPr/>
                <p14:nvPr/>
              </p14:nvContentPartPr>
              <p14:xfrm>
                <a:off x="298173" y="3579187"/>
                <a:ext cx="178200" cy="1627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5646519D-EFA3-45C6-A2AE-434AF21573D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3853" y="3574867"/>
                  <a:ext cx="18684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uppieren 247">
            <a:extLst>
              <a:ext uri="{FF2B5EF4-FFF2-40B4-BE49-F238E27FC236}">
                <a16:creationId xmlns:a16="http://schemas.microsoft.com/office/drawing/2014/main" id="{C16CAC2D-7881-449A-A408-2C3C3CAE1B30}"/>
              </a:ext>
            </a:extLst>
          </p:cNvPr>
          <p:cNvGrpSpPr/>
          <p:nvPr/>
        </p:nvGrpSpPr>
        <p:grpSpPr>
          <a:xfrm>
            <a:off x="1774893" y="3754147"/>
            <a:ext cx="1328400" cy="211320"/>
            <a:chOff x="1774893" y="3754147"/>
            <a:chExt cx="132840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60394679-79A1-4636-BCA5-013122334B7A}"/>
                    </a:ext>
                  </a:extLst>
                </p14:cNvPr>
                <p14:cNvContentPartPr/>
                <p14:nvPr/>
              </p14:nvContentPartPr>
              <p14:xfrm>
                <a:off x="1774893" y="3834067"/>
                <a:ext cx="163440" cy="1191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60394679-79A1-4636-BCA5-013122334B7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770573" y="3829747"/>
                  <a:ext cx="1720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93F43344-8431-4B4E-A025-9AE575493A38}"/>
                    </a:ext>
                  </a:extLst>
                </p14:cNvPr>
                <p14:cNvContentPartPr/>
                <p14:nvPr/>
              </p14:nvContentPartPr>
              <p14:xfrm>
                <a:off x="2037693" y="3866107"/>
                <a:ext cx="155520" cy="7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93F43344-8431-4B4E-A025-9AE575493A3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2033373" y="3861787"/>
                  <a:ext cx="164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9E6BD6FD-CAA6-4572-B08F-96955DCB08CA}"/>
                    </a:ext>
                  </a:extLst>
                </p14:cNvPr>
                <p14:cNvContentPartPr/>
                <p14:nvPr/>
              </p14:nvContentPartPr>
              <p14:xfrm>
                <a:off x="2065413" y="3896347"/>
                <a:ext cx="165600" cy="1368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9E6BD6FD-CAA6-4572-B08F-96955DCB08C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061093" y="3892027"/>
                  <a:ext cx="174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DAC6FF23-9B34-429E-8249-81A0DA75DA7F}"/>
                    </a:ext>
                  </a:extLst>
                </p14:cNvPr>
                <p14:cNvContentPartPr/>
                <p14:nvPr/>
              </p14:nvContentPartPr>
              <p14:xfrm>
                <a:off x="2363853" y="3754147"/>
                <a:ext cx="120600" cy="10692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DAC6FF23-9B34-429E-8249-81A0DA75DA7F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359533" y="3749827"/>
                  <a:ext cx="1292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4D98A3C5-C372-4160-97EE-1170B366ADDF}"/>
                    </a:ext>
                  </a:extLst>
                </p14:cNvPr>
                <p14:cNvContentPartPr/>
                <p14:nvPr/>
              </p14:nvContentPartPr>
              <p14:xfrm>
                <a:off x="2440893" y="3808507"/>
                <a:ext cx="48960" cy="1278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4D98A3C5-C372-4160-97EE-1170B366ADD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436573" y="3804187"/>
                  <a:ext cx="57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4A2AB2D2-CAE6-4042-BFA1-BE3AA431C5FD}"/>
                    </a:ext>
                  </a:extLst>
                </p14:cNvPr>
                <p14:cNvContentPartPr/>
                <p14:nvPr/>
              </p14:nvContentPartPr>
              <p14:xfrm>
                <a:off x="2545293" y="3818947"/>
                <a:ext cx="100080" cy="8316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4A2AB2D2-CAE6-4042-BFA1-BE3AA431C5F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540973" y="3814627"/>
                  <a:ext cx="1087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0B482B42-0188-43B9-9765-6D7A2A849E67}"/>
                    </a:ext>
                  </a:extLst>
                </p14:cNvPr>
                <p14:cNvContentPartPr/>
                <p14:nvPr/>
              </p14:nvContentPartPr>
              <p14:xfrm>
                <a:off x="2831853" y="3861067"/>
                <a:ext cx="143280" cy="82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0B482B42-0188-43B9-9765-6D7A2A849E6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2827533" y="3856747"/>
                  <a:ext cx="1519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622712B9-214D-44B6-8E33-0907B7094E72}"/>
                    </a:ext>
                  </a:extLst>
                </p14:cNvPr>
                <p14:cNvContentPartPr/>
                <p14:nvPr/>
              </p14:nvContentPartPr>
              <p14:xfrm>
                <a:off x="2847693" y="3819667"/>
                <a:ext cx="255600" cy="1458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622712B9-214D-44B6-8E33-0907B7094E7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843373" y="3815347"/>
                  <a:ext cx="2642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7E49A337-7DB5-4C11-8026-8E67FBA0F8D3}"/>
              </a:ext>
            </a:extLst>
          </p:cNvPr>
          <p:cNvGrpSpPr/>
          <p:nvPr/>
        </p:nvGrpSpPr>
        <p:grpSpPr>
          <a:xfrm>
            <a:off x="3304893" y="3685387"/>
            <a:ext cx="608400" cy="316800"/>
            <a:chOff x="3304893" y="3685387"/>
            <a:chExt cx="608400" cy="31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62790638-2AAA-4A2D-9412-DCDB7AD0418E}"/>
                    </a:ext>
                  </a:extLst>
                </p14:cNvPr>
                <p14:cNvContentPartPr/>
                <p14:nvPr/>
              </p14:nvContentPartPr>
              <p14:xfrm>
                <a:off x="3304893" y="3835147"/>
                <a:ext cx="127800" cy="936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62790638-2AAA-4A2D-9412-DCDB7AD041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3300573" y="3830827"/>
                  <a:ext cx="1364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CAA3C1E-7383-4D32-BDEE-F66791681D8F}"/>
                    </a:ext>
                  </a:extLst>
                </p14:cNvPr>
                <p14:cNvContentPartPr/>
                <p14:nvPr/>
              </p14:nvContentPartPr>
              <p14:xfrm>
                <a:off x="3550773" y="3833707"/>
                <a:ext cx="155880" cy="133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CAA3C1E-7383-4D32-BDEE-F66791681D8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546453" y="3829387"/>
                  <a:ext cx="164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8DE6999-62F7-4027-AD8A-273D28D4C5E8}"/>
                    </a:ext>
                  </a:extLst>
                </p14:cNvPr>
                <p14:cNvContentPartPr/>
                <p14:nvPr/>
              </p14:nvContentPartPr>
              <p14:xfrm>
                <a:off x="3561933" y="3870067"/>
                <a:ext cx="185040" cy="30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8DE6999-62F7-4027-AD8A-273D28D4C5E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3557613" y="3865747"/>
                  <a:ext cx="1936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E4EB8C7-695D-4CD8-A03F-1DB187297956}"/>
                    </a:ext>
                  </a:extLst>
                </p14:cNvPr>
                <p14:cNvContentPartPr/>
                <p14:nvPr/>
              </p14:nvContentPartPr>
              <p14:xfrm>
                <a:off x="3761373" y="3685387"/>
                <a:ext cx="128520" cy="1461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E4EB8C7-695D-4CD8-A03F-1DB187297956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757053" y="3681067"/>
                  <a:ext cx="1371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CA218A24-5F14-46AF-BC72-844A9AACA486}"/>
                    </a:ext>
                  </a:extLst>
                </p14:cNvPr>
                <p14:cNvContentPartPr/>
                <p14:nvPr/>
              </p14:nvContentPartPr>
              <p14:xfrm>
                <a:off x="3764253" y="3880867"/>
                <a:ext cx="149040" cy="1213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CA218A24-5F14-46AF-BC72-844A9AACA48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3759933" y="3876547"/>
                  <a:ext cx="15768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uppieren 253">
            <a:extLst>
              <a:ext uri="{FF2B5EF4-FFF2-40B4-BE49-F238E27FC236}">
                <a16:creationId xmlns:a16="http://schemas.microsoft.com/office/drawing/2014/main" id="{1972807E-368E-4727-B2F0-27C5C6C90568}"/>
              </a:ext>
            </a:extLst>
          </p:cNvPr>
          <p:cNvGrpSpPr/>
          <p:nvPr/>
        </p:nvGrpSpPr>
        <p:grpSpPr>
          <a:xfrm>
            <a:off x="7565493" y="2034787"/>
            <a:ext cx="396360" cy="346680"/>
            <a:chOff x="7565493" y="2034787"/>
            <a:chExt cx="396360" cy="34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B3D760C-8B31-4B85-BF76-B58D10A09EAC}"/>
                    </a:ext>
                  </a:extLst>
                </p14:cNvPr>
                <p14:cNvContentPartPr/>
                <p14:nvPr/>
              </p14:nvContentPartPr>
              <p14:xfrm>
                <a:off x="7782573" y="2158267"/>
                <a:ext cx="160560" cy="79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B3D760C-8B31-4B85-BF76-B58D10A09EA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778253" y="2153947"/>
                  <a:ext cx="169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BDD9FA0-F312-4DE0-A5B0-2BBACAF18C89}"/>
                    </a:ext>
                  </a:extLst>
                </p14:cNvPr>
                <p14:cNvContentPartPr/>
                <p14:nvPr/>
              </p14:nvContentPartPr>
              <p14:xfrm>
                <a:off x="7769613" y="2192107"/>
                <a:ext cx="192240" cy="1476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BDD9FA0-F312-4DE0-A5B0-2BBACAF18C8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765293" y="2187787"/>
                  <a:ext cx="2008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2B08799-03C9-480D-A944-51781A53F3CD}"/>
                    </a:ext>
                  </a:extLst>
                </p14:cNvPr>
                <p14:cNvContentPartPr/>
                <p14:nvPr/>
              </p14:nvContentPartPr>
              <p14:xfrm>
                <a:off x="7627413" y="2034787"/>
                <a:ext cx="17280" cy="1789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2B08799-03C9-480D-A944-51781A53F3CD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623093" y="2030467"/>
                  <a:ext cx="25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D15BB04B-072C-44FA-BC65-97B509CCEB6D}"/>
                    </a:ext>
                  </a:extLst>
                </p14:cNvPr>
                <p14:cNvContentPartPr/>
                <p14:nvPr/>
              </p14:nvContentPartPr>
              <p14:xfrm>
                <a:off x="7570893" y="2195347"/>
                <a:ext cx="133920" cy="1116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D15BB04B-072C-44FA-BC65-97B509CCEB6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66573" y="2191027"/>
                  <a:ext cx="142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EC00E578-4A3B-4ABD-8351-B2F4FEFFC864}"/>
                    </a:ext>
                  </a:extLst>
                </p14:cNvPr>
                <p14:cNvContentPartPr/>
                <p14:nvPr/>
              </p14:nvContentPartPr>
              <p14:xfrm>
                <a:off x="7565493" y="2251147"/>
                <a:ext cx="176400" cy="130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EC00E578-4A3B-4ABD-8351-B2F4FEFFC864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561173" y="2246827"/>
                  <a:ext cx="18504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9323A9D1-6173-4193-ACC7-6631A18D1A96}"/>
              </a:ext>
            </a:extLst>
          </p:cNvPr>
          <p:cNvGrpSpPr/>
          <p:nvPr/>
        </p:nvGrpSpPr>
        <p:grpSpPr>
          <a:xfrm>
            <a:off x="9569253" y="3093547"/>
            <a:ext cx="259560" cy="185760"/>
            <a:chOff x="9569253" y="3093547"/>
            <a:chExt cx="259560" cy="1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9523E0B7-AF78-4E27-806D-6AB269F9A465}"/>
                    </a:ext>
                  </a:extLst>
                </p14:cNvPr>
                <p14:cNvContentPartPr/>
                <p14:nvPr/>
              </p14:nvContentPartPr>
              <p14:xfrm>
                <a:off x="9721533" y="3093547"/>
                <a:ext cx="107280" cy="110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9523E0B7-AF78-4E27-806D-6AB269F9A46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717213" y="3089227"/>
                  <a:ext cx="1159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8D870D84-001E-4E64-A373-A235B8443691}"/>
                    </a:ext>
                  </a:extLst>
                </p14:cNvPr>
                <p14:cNvContentPartPr/>
                <p14:nvPr/>
              </p14:nvContentPartPr>
              <p14:xfrm>
                <a:off x="9785613" y="3154027"/>
                <a:ext cx="19080" cy="1231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8D870D84-001E-4E64-A373-A235B844369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781293" y="3149707"/>
                  <a:ext cx="27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D5091173-3D4D-4AAB-A876-F61BE1037A45}"/>
                    </a:ext>
                  </a:extLst>
                </p14:cNvPr>
                <p14:cNvContentPartPr/>
                <p14:nvPr/>
              </p14:nvContentPartPr>
              <p14:xfrm>
                <a:off x="9592653" y="3250867"/>
                <a:ext cx="68760" cy="36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D5091173-3D4D-4AAB-A876-F61BE1037A45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588333" y="3246547"/>
                  <a:ext cx="774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B65785D-7091-4CED-A3C5-057B1DA9BC54}"/>
                    </a:ext>
                  </a:extLst>
                </p14:cNvPr>
                <p14:cNvContentPartPr/>
                <p14:nvPr/>
              </p14:nvContentPartPr>
              <p14:xfrm>
                <a:off x="9569253" y="3277147"/>
                <a:ext cx="118440" cy="21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B65785D-7091-4CED-A3C5-057B1DA9BC5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564933" y="3272827"/>
                  <a:ext cx="127080" cy="1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uppieren 262">
            <a:extLst>
              <a:ext uri="{FF2B5EF4-FFF2-40B4-BE49-F238E27FC236}">
                <a16:creationId xmlns:a16="http://schemas.microsoft.com/office/drawing/2014/main" id="{C687425C-6E59-401E-A965-86EE082668A4}"/>
              </a:ext>
            </a:extLst>
          </p:cNvPr>
          <p:cNvGrpSpPr/>
          <p:nvPr/>
        </p:nvGrpSpPr>
        <p:grpSpPr>
          <a:xfrm>
            <a:off x="194493" y="5006227"/>
            <a:ext cx="8190360" cy="1522800"/>
            <a:chOff x="194493" y="5006227"/>
            <a:chExt cx="8190360" cy="152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BAE2148-D6F2-4587-BCF7-A109B9A3953D}"/>
                    </a:ext>
                  </a:extLst>
                </p14:cNvPr>
                <p14:cNvContentPartPr/>
                <p14:nvPr/>
              </p14:nvContentPartPr>
              <p14:xfrm>
                <a:off x="194493" y="5006227"/>
                <a:ext cx="165600" cy="152280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BAE2148-D6F2-4587-BCF7-A109B9A3953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0173" y="5001907"/>
                  <a:ext cx="174240" cy="153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809A1D4-45EC-40D2-9D79-7F91C6CFD160}"/>
                    </a:ext>
                  </a:extLst>
                </p14:cNvPr>
                <p14:cNvContentPartPr/>
                <p14:nvPr/>
              </p14:nvContentPartPr>
              <p14:xfrm>
                <a:off x="426693" y="5016307"/>
                <a:ext cx="7958160" cy="1242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809A1D4-45EC-40D2-9D79-7F91C6CFD160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22373" y="5011987"/>
                  <a:ext cx="796680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DB69D44-D192-4134-BA3A-8686C66E01AF}"/>
                  </a:ext>
                </a:extLst>
              </p14:cNvPr>
              <p14:cNvContentPartPr/>
              <p14:nvPr/>
            </p14:nvContentPartPr>
            <p14:xfrm>
              <a:off x="3087453" y="3605107"/>
              <a:ext cx="896760" cy="578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DB69D44-D192-4134-BA3A-8686C66E01AF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3083133" y="3600787"/>
                <a:ext cx="905400" cy="5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9551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hteck 4"/>
              <p:cNvSpPr/>
              <p:nvPr/>
            </p:nvSpPr>
            <p:spPr>
              <a:xfrm>
                <a:off x="64660" y="65351"/>
                <a:ext cx="8496944" cy="2622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sz="1200" dirty="0"/>
                  <a:t>Student Mike </a:t>
                </a:r>
                <a:r>
                  <a:rPr lang="de-DE" sz="1200" dirty="0" err="1"/>
                  <a:t>is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always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late</a:t>
                </a:r>
                <a:r>
                  <a:rPr lang="de-DE" sz="1200" dirty="0"/>
                  <a:t> in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statistics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lecture</a:t>
                </a:r>
                <a:r>
                  <a:rPr lang="de-DE" sz="1200" dirty="0"/>
                  <a:t>. His </a:t>
                </a:r>
                <a:r>
                  <a:rPr lang="de-DE" sz="1200" dirty="0" err="1"/>
                  <a:t>delay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is</a:t>
                </a:r>
                <a:r>
                  <a:rPr lang="de-DE" sz="1200" dirty="0"/>
                  <a:t> a </a:t>
                </a:r>
                <a:r>
                  <a:rPr lang="de-DE" sz="1200" dirty="0" err="1"/>
                  <a:t>continous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random</a:t>
                </a:r>
                <a:r>
                  <a:rPr lang="de-DE" sz="1200" dirty="0"/>
                  <a:t> variable </a:t>
                </a:r>
                <a:r>
                  <a:rPr lang="de-DE" sz="1200" dirty="0" err="1"/>
                  <a:t>with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following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density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function</a:t>
                </a:r>
                <a:endParaRPr lang="de-DE" sz="1200" dirty="0"/>
              </a:p>
              <a:p>
                <a:endParaRPr lang="de-DE" sz="1200" dirty="0"/>
              </a:p>
              <a:p>
                <a:endParaRPr lang="de-DE" sz="1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1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1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1200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1200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1200" b="0" i="1" smtClean="0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1200" b="0" i="0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1200" b="0" i="0" smtClean="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1200" dirty="0"/>
              </a:p>
              <a:p>
                <a:endParaRPr lang="de-DE" sz="1200" dirty="0"/>
              </a:p>
              <a:p>
                <a:endParaRPr lang="de-DE" sz="1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1200" dirty="0" err="1"/>
                  <a:t>What</a:t>
                </a:r>
                <a:r>
                  <a:rPr lang="de-DE" sz="1200" dirty="0"/>
                  <a:t> </a:t>
                </a:r>
                <a:r>
                  <a:rPr lang="de-DE" sz="1200" dirty="0" err="1"/>
                  <a:t>is</a:t>
                </a:r>
                <a:r>
                  <a:rPr lang="de-DE" sz="1200" dirty="0"/>
                  <a:t> a?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1200" dirty="0"/>
                  <a:t>Sketch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density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graphically</a:t>
                </a:r>
                <a:endParaRPr lang="de-DE" sz="1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1200" dirty="0" err="1"/>
                  <a:t>Calculate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probability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that</a:t>
                </a:r>
                <a:r>
                  <a:rPr lang="de-DE" sz="1200" dirty="0"/>
                  <a:t> Mike </a:t>
                </a:r>
                <a:r>
                  <a:rPr lang="de-DE" sz="1200" dirty="0" err="1"/>
                  <a:t>is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between</a:t>
                </a:r>
                <a:r>
                  <a:rPr lang="de-DE" sz="1200" dirty="0"/>
                  <a:t> 1 und 2 </a:t>
                </a:r>
                <a:r>
                  <a:rPr lang="de-DE" sz="1200" dirty="0" err="1"/>
                  <a:t>minutes</a:t>
                </a:r>
                <a:r>
                  <a:rPr lang="de-DE" sz="1200" dirty="0"/>
                  <a:t> </a:t>
                </a:r>
                <a:r>
                  <a:rPr lang="de-DE" sz="1200" dirty="0" err="1"/>
                  <a:t>late</a:t>
                </a:r>
                <a:r>
                  <a:rPr lang="de-DE" sz="1200" dirty="0"/>
                  <a:t> at </a:t>
                </a:r>
                <a:r>
                  <a:rPr lang="de-DE" sz="1200" dirty="0" err="1"/>
                  <a:t>some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specific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day</a:t>
                </a:r>
                <a:r>
                  <a:rPr lang="de-DE" sz="12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1200" dirty="0"/>
                  <a:t>Sketch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cumulative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distribution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function</a:t>
                </a:r>
                <a:r>
                  <a:rPr lang="de-DE" sz="1200" dirty="0"/>
                  <a:t> </a:t>
                </a:r>
                <a:r>
                  <a:rPr lang="de-DE" sz="1200" dirty="0" err="1"/>
                  <a:t>graphically</a:t>
                </a:r>
                <a:endParaRPr lang="de-DE" sz="12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de-DE" sz="1200" dirty="0" err="1"/>
                  <a:t>Calculate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the</a:t>
                </a:r>
                <a:r>
                  <a:rPr lang="de-DE" sz="1200" dirty="0"/>
                  <a:t> </a:t>
                </a:r>
                <a:r>
                  <a:rPr lang="de-DE" sz="1200" dirty="0" err="1"/>
                  <a:t>Expected</a:t>
                </a:r>
                <a:r>
                  <a:rPr lang="de-DE" sz="1200" dirty="0"/>
                  <a:t> </a:t>
                </a:r>
                <a:r>
                  <a:rPr lang="de-DE" sz="1200" dirty="0" err="1"/>
                  <a:t>value</a:t>
                </a:r>
                <a:r>
                  <a:rPr lang="de-DE" sz="1200" dirty="0"/>
                  <a:t> and </a:t>
                </a:r>
                <a:r>
                  <a:rPr lang="de-DE" sz="1200" dirty="0" err="1"/>
                  <a:t>Variance</a:t>
                </a:r>
                <a:endParaRPr lang="de-DE" sz="1200" dirty="0"/>
              </a:p>
            </p:txBody>
          </p:sp>
        </mc:Choice>
        <mc:Fallback>
          <p:sp>
            <p:nvSpPr>
              <p:cNvPr id="5" name="Rechtec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0" y="65351"/>
                <a:ext cx="8496944" cy="2622834"/>
              </a:xfrm>
              <a:prstGeom prst="rect">
                <a:avLst/>
              </a:prstGeom>
              <a:blipFill>
                <a:blip r:embed="rId2"/>
                <a:stretch>
                  <a:fillRect l="-72" t="-233" b="-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29670BF-8072-490E-9262-53594A678BEB}"/>
              </a:ext>
            </a:extLst>
          </p:cNvPr>
          <p:cNvGrpSpPr/>
          <p:nvPr/>
        </p:nvGrpSpPr>
        <p:grpSpPr>
          <a:xfrm>
            <a:off x="3868653" y="740933"/>
            <a:ext cx="112320" cy="326880"/>
            <a:chOff x="3868653" y="740933"/>
            <a:chExt cx="112320" cy="326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C8D222F-1DA5-4DA7-95F5-7647137132E3}"/>
                    </a:ext>
                  </a:extLst>
                </p14:cNvPr>
                <p14:cNvContentPartPr/>
                <p14:nvPr/>
              </p14:nvContentPartPr>
              <p14:xfrm>
                <a:off x="3892053" y="740933"/>
                <a:ext cx="80280" cy="1375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C8D222F-1DA5-4DA7-95F5-7647137132E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887733" y="736613"/>
                  <a:ext cx="88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037930B-577F-4816-9827-EDF9A48D9FB5}"/>
                    </a:ext>
                  </a:extLst>
                </p14:cNvPr>
                <p14:cNvContentPartPr/>
                <p14:nvPr/>
              </p14:nvContentPartPr>
              <p14:xfrm>
                <a:off x="3880533" y="909413"/>
                <a:ext cx="100440" cy="25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037930B-577F-4816-9827-EDF9A48D9FB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76213" y="905093"/>
                  <a:ext cx="1090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134C9B8-19C9-4D05-BD7E-A4E219A0079F}"/>
                    </a:ext>
                  </a:extLst>
                </p14:cNvPr>
                <p14:cNvContentPartPr/>
                <p14:nvPr/>
              </p14:nvContentPartPr>
              <p14:xfrm>
                <a:off x="3868653" y="972773"/>
                <a:ext cx="112320" cy="950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134C9B8-19C9-4D05-BD7E-A4E219A0079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864333" y="968453"/>
                  <a:ext cx="120960" cy="103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E7987FF3-89FD-4EDC-9FE7-F810CCEB1E7D}"/>
                  </a:ext>
                </a:extLst>
              </p14:cNvPr>
              <p14:cNvContentPartPr/>
              <p14:nvPr/>
            </p14:nvContentPartPr>
            <p14:xfrm>
              <a:off x="107013" y="2074733"/>
              <a:ext cx="188280" cy="15228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E7987FF3-89FD-4EDC-9FE7-F810CCEB1E7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693" y="2070413"/>
                <a:ext cx="1969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657DD67A-658D-4DE0-A863-B586D671000C}"/>
                  </a:ext>
                </a:extLst>
              </p14:cNvPr>
              <p14:cNvContentPartPr/>
              <p14:nvPr/>
            </p14:nvContentPartPr>
            <p14:xfrm>
              <a:off x="11242533" y="137213"/>
              <a:ext cx="172800" cy="338400"/>
            </p14:xfrm>
          </p:contentPart>
        </mc:Choice>
        <mc:Fallback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657DD67A-658D-4DE0-A863-B586D671000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238213" y="132893"/>
                <a:ext cx="181440" cy="34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65" name="Freihand 264">
                <a:extLst>
                  <a:ext uri="{FF2B5EF4-FFF2-40B4-BE49-F238E27FC236}">
                    <a16:creationId xmlns:a16="http://schemas.microsoft.com/office/drawing/2014/main" id="{79F71FDD-9CFC-4BCC-90C0-A4E51937382F}"/>
                  </a:ext>
                </a:extLst>
              </p14:cNvPr>
              <p14:cNvContentPartPr/>
              <p14:nvPr/>
            </p14:nvContentPartPr>
            <p14:xfrm>
              <a:off x="9320853" y="1080053"/>
              <a:ext cx="320400" cy="203760"/>
            </p14:xfrm>
          </p:contentPart>
        </mc:Choice>
        <mc:Fallback>
          <p:pic>
            <p:nvPicPr>
              <p:cNvPr id="265" name="Freihand 264">
                <a:extLst>
                  <a:ext uri="{FF2B5EF4-FFF2-40B4-BE49-F238E27FC236}">
                    <a16:creationId xmlns:a16="http://schemas.microsoft.com/office/drawing/2014/main" id="{79F71FDD-9CFC-4BCC-90C0-A4E5193738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16533" y="1075733"/>
                <a:ext cx="3290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F70C8916-740B-4A9E-A385-32D99D51D906}"/>
                  </a:ext>
                </a:extLst>
              </p14:cNvPr>
              <p14:cNvContentPartPr/>
              <p14:nvPr/>
            </p14:nvContentPartPr>
            <p14:xfrm>
              <a:off x="9637293" y="1232333"/>
              <a:ext cx="104760" cy="12996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F70C8916-740B-4A9E-A385-32D99D51D90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632973" y="1228013"/>
                <a:ext cx="11340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1EE8D199-C6C3-4772-B20A-62C90E5C9721}"/>
                  </a:ext>
                </a:extLst>
              </p14:cNvPr>
              <p14:cNvContentPartPr/>
              <p14:nvPr/>
            </p14:nvContentPartPr>
            <p14:xfrm>
              <a:off x="9928893" y="1253213"/>
              <a:ext cx="78840" cy="13572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1EE8D199-C6C3-4772-B20A-62C90E5C972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924573" y="1248893"/>
                <a:ext cx="8748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B98E03A3-8BC0-4067-A854-F67EC8DBD642}"/>
                  </a:ext>
                </a:extLst>
              </p14:cNvPr>
              <p14:cNvContentPartPr/>
              <p14:nvPr/>
            </p14:nvContentPartPr>
            <p14:xfrm>
              <a:off x="10054533" y="1219013"/>
              <a:ext cx="69480" cy="774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B98E03A3-8BC0-4067-A854-F67EC8DBD64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050213" y="1214693"/>
                <a:ext cx="781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70" name="Freihand 269">
                <a:extLst>
                  <a:ext uri="{FF2B5EF4-FFF2-40B4-BE49-F238E27FC236}">
                    <a16:creationId xmlns:a16="http://schemas.microsoft.com/office/drawing/2014/main" id="{C3B124E2-9CBC-4DC5-A1AD-E783D8824AAD}"/>
                  </a:ext>
                </a:extLst>
              </p14:cNvPr>
              <p14:cNvContentPartPr/>
              <p14:nvPr/>
            </p14:nvContentPartPr>
            <p14:xfrm>
              <a:off x="10167573" y="1229453"/>
              <a:ext cx="272520" cy="54720"/>
            </p14:xfrm>
          </p:contentPart>
        </mc:Choice>
        <mc:Fallback>
          <p:pic>
            <p:nvPicPr>
              <p:cNvPr id="270" name="Freihand 269">
                <a:extLst>
                  <a:ext uri="{FF2B5EF4-FFF2-40B4-BE49-F238E27FC236}">
                    <a16:creationId xmlns:a16="http://schemas.microsoft.com/office/drawing/2014/main" id="{C3B124E2-9CBC-4DC5-A1AD-E783D8824AA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163253" y="1225133"/>
                <a:ext cx="28116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271" name="Freihand 270">
                <a:extLst>
                  <a:ext uri="{FF2B5EF4-FFF2-40B4-BE49-F238E27FC236}">
                    <a16:creationId xmlns:a16="http://schemas.microsoft.com/office/drawing/2014/main" id="{D702C12A-0862-49D6-9D76-52957CB24950}"/>
                  </a:ext>
                </a:extLst>
              </p14:cNvPr>
              <p14:cNvContentPartPr/>
              <p14:nvPr/>
            </p14:nvContentPartPr>
            <p14:xfrm>
              <a:off x="10502373" y="1211453"/>
              <a:ext cx="93600" cy="72360"/>
            </p14:xfrm>
          </p:contentPart>
        </mc:Choice>
        <mc:Fallback>
          <p:pic>
            <p:nvPicPr>
              <p:cNvPr id="271" name="Freihand 270">
                <a:extLst>
                  <a:ext uri="{FF2B5EF4-FFF2-40B4-BE49-F238E27FC236}">
                    <a16:creationId xmlns:a16="http://schemas.microsoft.com/office/drawing/2014/main" id="{D702C12A-0862-49D6-9D76-52957CB2495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498053" y="1207133"/>
                <a:ext cx="10224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272" name="Freihand 271">
                <a:extLst>
                  <a:ext uri="{FF2B5EF4-FFF2-40B4-BE49-F238E27FC236}">
                    <a16:creationId xmlns:a16="http://schemas.microsoft.com/office/drawing/2014/main" id="{3889E7D1-8F71-45BE-8C5F-D058ABF8985A}"/>
                  </a:ext>
                </a:extLst>
              </p14:cNvPr>
              <p14:cNvContentPartPr/>
              <p14:nvPr/>
            </p14:nvContentPartPr>
            <p14:xfrm>
              <a:off x="10602453" y="1152773"/>
              <a:ext cx="191520" cy="117360"/>
            </p14:xfrm>
          </p:contentPart>
        </mc:Choice>
        <mc:Fallback>
          <p:pic>
            <p:nvPicPr>
              <p:cNvPr id="272" name="Freihand 271">
                <a:extLst>
                  <a:ext uri="{FF2B5EF4-FFF2-40B4-BE49-F238E27FC236}">
                    <a16:creationId xmlns:a16="http://schemas.microsoft.com/office/drawing/2014/main" id="{3889E7D1-8F71-45BE-8C5F-D058ABF8985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598133" y="1148453"/>
                <a:ext cx="20016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73" name="Freihand 272">
                <a:extLst>
                  <a:ext uri="{FF2B5EF4-FFF2-40B4-BE49-F238E27FC236}">
                    <a16:creationId xmlns:a16="http://schemas.microsoft.com/office/drawing/2014/main" id="{AB2A4082-62CE-48E4-8936-18DB63E7DFBD}"/>
                  </a:ext>
                </a:extLst>
              </p14:cNvPr>
              <p14:cNvContentPartPr/>
              <p14:nvPr/>
            </p14:nvContentPartPr>
            <p14:xfrm>
              <a:off x="10787853" y="1129733"/>
              <a:ext cx="33480" cy="41400"/>
            </p14:xfrm>
          </p:contentPart>
        </mc:Choice>
        <mc:Fallback>
          <p:pic>
            <p:nvPicPr>
              <p:cNvPr id="273" name="Freihand 272">
                <a:extLst>
                  <a:ext uri="{FF2B5EF4-FFF2-40B4-BE49-F238E27FC236}">
                    <a16:creationId xmlns:a16="http://schemas.microsoft.com/office/drawing/2014/main" id="{AB2A4082-62CE-48E4-8936-18DB63E7DFB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0783533" y="1125413"/>
                <a:ext cx="42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74" name="Freihand 273">
                <a:extLst>
                  <a:ext uri="{FF2B5EF4-FFF2-40B4-BE49-F238E27FC236}">
                    <a16:creationId xmlns:a16="http://schemas.microsoft.com/office/drawing/2014/main" id="{8B9F9A7F-1469-4D5C-8693-EB0119FE25DE}"/>
                  </a:ext>
                </a:extLst>
              </p14:cNvPr>
              <p14:cNvContentPartPr/>
              <p14:nvPr/>
            </p14:nvContentPartPr>
            <p14:xfrm>
              <a:off x="10813413" y="1208573"/>
              <a:ext cx="97200" cy="54360"/>
            </p14:xfrm>
          </p:contentPart>
        </mc:Choice>
        <mc:Fallback>
          <p:pic>
            <p:nvPicPr>
              <p:cNvPr id="274" name="Freihand 273">
                <a:extLst>
                  <a:ext uri="{FF2B5EF4-FFF2-40B4-BE49-F238E27FC236}">
                    <a16:creationId xmlns:a16="http://schemas.microsoft.com/office/drawing/2014/main" id="{8B9F9A7F-1469-4D5C-8693-EB0119FE25D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809093" y="1204253"/>
                <a:ext cx="105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75" name="Freihand 274">
                <a:extLst>
                  <a:ext uri="{FF2B5EF4-FFF2-40B4-BE49-F238E27FC236}">
                    <a16:creationId xmlns:a16="http://schemas.microsoft.com/office/drawing/2014/main" id="{E88B5719-8B7D-4C47-803B-01DB64DC8C93}"/>
                  </a:ext>
                </a:extLst>
              </p14:cNvPr>
              <p14:cNvContentPartPr/>
              <p14:nvPr/>
            </p14:nvContentPartPr>
            <p14:xfrm>
              <a:off x="11045613" y="1077533"/>
              <a:ext cx="69120" cy="216360"/>
            </p14:xfrm>
          </p:contentPart>
        </mc:Choice>
        <mc:Fallback>
          <p:pic>
            <p:nvPicPr>
              <p:cNvPr id="275" name="Freihand 274">
                <a:extLst>
                  <a:ext uri="{FF2B5EF4-FFF2-40B4-BE49-F238E27FC236}">
                    <a16:creationId xmlns:a16="http://schemas.microsoft.com/office/drawing/2014/main" id="{E88B5719-8B7D-4C47-803B-01DB64DC8C9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041293" y="1073213"/>
                <a:ext cx="777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9141045C-F1B0-4833-873F-D324CC520D7D}"/>
                  </a:ext>
                </a:extLst>
              </p14:cNvPr>
              <p14:cNvContentPartPr/>
              <p14:nvPr/>
            </p14:nvContentPartPr>
            <p14:xfrm>
              <a:off x="11141013" y="1166093"/>
              <a:ext cx="347400" cy="51480"/>
            </p14:xfrm>
          </p:contentPart>
        </mc:Choice>
        <mc:Fallback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9141045C-F1B0-4833-873F-D324CC520D7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136693" y="1161773"/>
                <a:ext cx="35604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25A53AAC-A5FC-4911-98C3-EEA1541473FC}"/>
                  </a:ext>
                </a:extLst>
              </p14:cNvPr>
              <p14:cNvContentPartPr/>
              <p14:nvPr/>
            </p14:nvContentPartPr>
            <p14:xfrm>
              <a:off x="11567613" y="1008773"/>
              <a:ext cx="136080" cy="131400"/>
            </p14:xfrm>
          </p:contentPart>
        </mc:Choice>
        <mc:Fallback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25A53AAC-A5FC-4911-98C3-EEA1541473F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63293" y="1004453"/>
                <a:ext cx="14472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A7EAA5F-7DEA-4320-A48F-069FDDD243D0}"/>
                  </a:ext>
                </a:extLst>
              </p14:cNvPr>
              <p14:cNvContentPartPr/>
              <p14:nvPr/>
            </p14:nvContentPartPr>
            <p14:xfrm>
              <a:off x="11618733" y="1216493"/>
              <a:ext cx="40680" cy="1152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A7EAA5F-7DEA-4320-A48F-069FDDD243D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1614413" y="1212173"/>
                <a:ext cx="4932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D1BD9B59-27A1-4195-A025-30CE3A9FB988}"/>
                  </a:ext>
                </a:extLst>
              </p14:cNvPr>
              <p14:cNvContentPartPr/>
              <p14:nvPr/>
            </p14:nvContentPartPr>
            <p14:xfrm>
              <a:off x="9516333" y="1528613"/>
              <a:ext cx="129240" cy="18360"/>
            </p14:xfrm>
          </p:contentPart>
        </mc:Choice>
        <mc:Fallback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D1BD9B59-27A1-4195-A025-30CE3A9FB988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512013" y="1524293"/>
                <a:ext cx="13788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81" name="Freihand 280">
                <a:extLst>
                  <a:ext uri="{FF2B5EF4-FFF2-40B4-BE49-F238E27FC236}">
                    <a16:creationId xmlns:a16="http://schemas.microsoft.com/office/drawing/2014/main" id="{FB7C4BC0-98FA-4005-9AD3-D0C249689D05}"/>
                  </a:ext>
                </a:extLst>
              </p14:cNvPr>
              <p14:cNvContentPartPr/>
              <p14:nvPr/>
            </p14:nvContentPartPr>
            <p14:xfrm>
              <a:off x="9622533" y="1488293"/>
              <a:ext cx="56160" cy="124920"/>
            </p14:xfrm>
          </p:contentPart>
        </mc:Choice>
        <mc:Fallback>
          <p:pic>
            <p:nvPicPr>
              <p:cNvPr id="281" name="Freihand 280">
                <a:extLst>
                  <a:ext uri="{FF2B5EF4-FFF2-40B4-BE49-F238E27FC236}">
                    <a16:creationId xmlns:a16="http://schemas.microsoft.com/office/drawing/2014/main" id="{FB7C4BC0-98FA-4005-9AD3-D0C249689D05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618213" y="1483973"/>
                <a:ext cx="6480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2" name="Freihand 281">
                <a:extLst>
                  <a:ext uri="{FF2B5EF4-FFF2-40B4-BE49-F238E27FC236}">
                    <a16:creationId xmlns:a16="http://schemas.microsoft.com/office/drawing/2014/main" id="{59483471-9B19-4E4D-B592-2D75D5B9AA48}"/>
                  </a:ext>
                </a:extLst>
              </p14:cNvPr>
              <p14:cNvContentPartPr/>
              <p14:nvPr/>
            </p14:nvContentPartPr>
            <p14:xfrm>
              <a:off x="9856173" y="1454813"/>
              <a:ext cx="21240" cy="186480"/>
            </p14:xfrm>
          </p:contentPart>
        </mc:Choice>
        <mc:Fallback>
          <p:pic>
            <p:nvPicPr>
              <p:cNvPr id="282" name="Freihand 281">
                <a:extLst>
                  <a:ext uri="{FF2B5EF4-FFF2-40B4-BE49-F238E27FC236}">
                    <a16:creationId xmlns:a16="http://schemas.microsoft.com/office/drawing/2014/main" id="{59483471-9B19-4E4D-B592-2D75D5B9AA4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51853" y="1450493"/>
                <a:ext cx="2988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4D20EEC5-737C-4154-B12F-66BF3290272E}"/>
                  </a:ext>
                </a:extLst>
              </p14:cNvPr>
              <p14:cNvContentPartPr/>
              <p14:nvPr/>
            </p14:nvContentPartPr>
            <p14:xfrm>
              <a:off x="9797133" y="1513133"/>
              <a:ext cx="141480" cy="1368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4D20EEC5-737C-4154-B12F-66BF3290272E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792813" y="1508813"/>
                <a:ext cx="1501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D049BFA8-0449-4628-8DC3-B4BF553D17E7}"/>
                  </a:ext>
                </a:extLst>
              </p14:cNvPr>
              <p14:cNvContentPartPr/>
              <p14:nvPr/>
            </p14:nvContentPartPr>
            <p14:xfrm>
              <a:off x="9967773" y="1495133"/>
              <a:ext cx="66960" cy="108720"/>
            </p14:xfrm>
          </p:contentPart>
        </mc:Choice>
        <mc:Fallback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D049BFA8-0449-4628-8DC3-B4BF553D17E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963453" y="1490813"/>
                <a:ext cx="756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A39107AB-0AE1-440A-9586-9A92140368EE}"/>
                  </a:ext>
                </a:extLst>
              </p14:cNvPr>
              <p14:cNvContentPartPr/>
              <p14:nvPr/>
            </p14:nvContentPartPr>
            <p14:xfrm>
              <a:off x="10048773" y="1508813"/>
              <a:ext cx="75960" cy="7164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A39107AB-0AE1-440A-9586-9A92140368E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044453" y="1504493"/>
                <a:ext cx="8460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E1208EA3-EC61-451F-A559-EA10B9C0C3AD}"/>
                  </a:ext>
                </a:extLst>
              </p14:cNvPr>
              <p14:cNvContentPartPr/>
              <p14:nvPr/>
            </p14:nvContentPartPr>
            <p14:xfrm>
              <a:off x="10162893" y="1497293"/>
              <a:ext cx="112320" cy="195120"/>
            </p14:xfrm>
          </p:contentPart>
        </mc:Choice>
        <mc:Fallback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E1208EA3-EC61-451F-A559-EA10B9C0C3A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158573" y="1492973"/>
                <a:ext cx="1209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B3041E79-6431-40A9-B35F-2FBAE46529EE}"/>
                  </a:ext>
                </a:extLst>
              </p14:cNvPr>
              <p14:cNvContentPartPr/>
              <p14:nvPr/>
            </p14:nvContentPartPr>
            <p14:xfrm>
              <a:off x="10301853" y="1475333"/>
              <a:ext cx="92160" cy="104760"/>
            </p14:xfrm>
          </p:contentPart>
        </mc:Choice>
        <mc:Fallback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B3041E79-6431-40A9-B35F-2FBAE46529EE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297533" y="1471013"/>
                <a:ext cx="10080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0F153AE-FA82-4EC6-ACEA-8061F02C0759}"/>
                  </a:ext>
                </a:extLst>
              </p14:cNvPr>
              <p14:cNvContentPartPr/>
              <p14:nvPr/>
            </p14:nvContentPartPr>
            <p14:xfrm>
              <a:off x="10415973" y="1485773"/>
              <a:ext cx="102960" cy="10152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0F153AE-FA82-4EC6-ACEA-8061F02C0759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0411653" y="1481453"/>
                <a:ext cx="11160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66DD431B-1F8E-4F3B-B66A-6D6B518BFED4}"/>
                  </a:ext>
                </a:extLst>
              </p14:cNvPr>
              <p14:cNvContentPartPr/>
              <p14:nvPr/>
            </p14:nvContentPartPr>
            <p14:xfrm>
              <a:off x="10399413" y="1526453"/>
              <a:ext cx="126720" cy="216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66DD431B-1F8E-4F3B-B66A-6D6B518BFED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0395093" y="1522133"/>
                <a:ext cx="13536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EB7B7015-1867-4BD4-86B6-34DEBF395F3F}"/>
                  </a:ext>
                </a:extLst>
              </p14:cNvPr>
              <p14:cNvContentPartPr/>
              <p14:nvPr/>
            </p14:nvContentPartPr>
            <p14:xfrm>
              <a:off x="10539813" y="1478933"/>
              <a:ext cx="135000" cy="7488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EB7B7015-1867-4BD4-86B6-34DEBF395F3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535493" y="1474613"/>
                <a:ext cx="1436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D58FA4BB-D4EE-43AC-BC89-571D3FD06DDD}"/>
                  </a:ext>
                </a:extLst>
              </p14:cNvPr>
              <p14:cNvContentPartPr/>
              <p14:nvPr/>
            </p14:nvContentPartPr>
            <p14:xfrm>
              <a:off x="10661853" y="1419173"/>
              <a:ext cx="11520" cy="6120"/>
            </p14:xfrm>
          </p:contentPart>
        </mc:Choice>
        <mc:Fallback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D58FA4BB-D4EE-43AC-BC89-571D3FD06DD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657533" y="1414853"/>
                <a:ext cx="2016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292" name="Freihand 291">
                <a:extLst>
                  <a:ext uri="{FF2B5EF4-FFF2-40B4-BE49-F238E27FC236}">
                    <a16:creationId xmlns:a16="http://schemas.microsoft.com/office/drawing/2014/main" id="{021219DB-AB95-4B7C-AE4A-42613794A4F5}"/>
                  </a:ext>
                </a:extLst>
              </p14:cNvPr>
              <p14:cNvContentPartPr/>
              <p14:nvPr/>
            </p14:nvContentPartPr>
            <p14:xfrm>
              <a:off x="10713333" y="1409093"/>
              <a:ext cx="151920" cy="122040"/>
            </p14:xfrm>
          </p:contentPart>
        </mc:Choice>
        <mc:Fallback>
          <p:pic>
            <p:nvPicPr>
              <p:cNvPr id="292" name="Freihand 291">
                <a:extLst>
                  <a:ext uri="{FF2B5EF4-FFF2-40B4-BE49-F238E27FC236}">
                    <a16:creationId xmlns:a16="http://schemas.microsoft.com/office/drawing/2014/main" id="{021219DB-AB95-4B7C-AE4A-42613794A4F5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709013" y="1404773"/>
                <a:ext cx="16056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1AB5A542-8503-4DD8-949C-EC7216D7C482}"/>
              </a:ext>
            </a:extLst>
          </p:cNvPr>
          <p:cNvGrpSpPr/>
          <p:nvPr/>
        </p:nvGrpSpPr>
        <p:grpSpPr>
          <a:xfrm>
            <a:off x="10903413" y="1352213"/>
            <a:ext cx="708120" cy="207000"/>
            <a:chOff x="10903413" y="1352213"/>
            <a:chExt cx="708120" cy="20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B9DAEDFF-B55D-4D70-8C62-39B731296967}"/>
                    </a:ext>
                  </a:extLst>
                </p14:cNvPr>
                <p14:cNvContentPartPr/>
                <p14:nvPr/>
              </p14:nvContentPartPr>
              <p14:xfrm>
                <a:off x="10903413" y="1495133"/>
                <a:ext cx="117360" cy="2124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B9DAEDFF-B55D-4D70-8C62-39B73129696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99093" y="1490813"/>
                  <a:ext cx="126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47A0B88-1BEC-45BF-A2DA-9406E5D110D8}"/>
                    </a:ext>
                  </a:extLst>
                </p14:cNvPr>
                <p14:cNvContentPartPr/>
                <p14:nvPr/>
              </p14:nvContentPartPr>
              <p14:xfrm>
                <a:off x="11010693" y="1459493"/>
                <a:ext cx="96840" cy="99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47A0B88-1BEC-45BF-A2DA-9406E5D110D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006373" y="1455173"/>
                  <a:ext cx="105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7C92D08-23DD-45DD-A390-CBA1ABB894C5}"/>
                    </a:ext>
                  </a:extLst>
                </p14:cNvPr>
                <p14:cNvContentPartPr/>
                <p14:nvPr/>
              </p14:nvContentPartPr>
              <p14:xfrm>
                <a:off x="11187813" y="1424213"/>
                <a:ext cx="78840" cy="86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7C92D08-23DD-45DD-A390-CBA1ABB894C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183493" y="1419893"/>
                  <a:ext cx="87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91BF23D-D4F4-4E6E-A54E-796E6FAFB73E}"/>
                    </a:ext>
                  </a:extLst>
                </p14:cNvPr>
                <p14:cNvContentPartPr/>
                <p14:nvPr/>
              </p14:nvContentPartPr>
              <p14:xfrm>
                <a:off x="11208333" y="1427453"/>
                <a:ext cx="158760" cy="1303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91BF23D-D4F4-4E6E-A54E-796E6FAFB73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204013" y="1423133"/>
                  <a:ext cx="167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CE25DD46-D297-44DC-9BFD-A2F8990BD6EF}"/>
                    </a:ext>
                  </a:extLst>
                </p14:cNvPr>
                <p14:cNvContentPartPr/>
                <p14:nvPr/>
              </p14:nvContentPartPr>
              <p14:xfrm>
                <a:off x="11381853" y="1469933"/>
                <a:ext cx="83160" cy="532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CE25DD46-D297-44DC-9BFD-A2F8990BD6E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377533" y="1465613"/>
                  <a:ext cx="918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7CC275D9-BB36-4466-B8C4-CB7E675AE92B}"/>
                    </a:ext>
                  </a:extLst>
                </p14:cNvPr>
                <p14:cNvContentPartPr/>
                <p14:nvPr/>
              </p14:nvContentPartPr>
              <p14:xfrm>
                <a:off x="11515053" y="1352213"/>
                <a:ext cx="88200" cy="1137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7CC275D9-BB36-4466-B8C4-CB7E675AE92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10733" y="1347893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6C3382D-43C3-44BE-B1CA-82AACDD63C06}"/>
                    </a:ext>
                  </a:extLst>
                </p14:cNvPr>
                <p14:cNvContentPartPr/>
                <p14:nvPr/>
              </p14:nvContentPartPr>
              <p14:xfrm>
                <a:off x="11581653" y="1527893"/>
                <a:ext cx="29880" cy="111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6C3382D-43C3-44BE-B1CA-82AACDD63C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77333" y="1523573"/>
                  <a:ext cx="38520" cy="19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302" name="Freihand 301">
                <a:extLst>
                  <a:ext uri="{FF2B5EF4-FFF2-40B4-BE49-F238E27FC236}">
                    <a16:creationId xmlns:a16="http://schemas.microsoft.com/office/drawing/2014/main" id="{31B57773-F342-4314-9CFB-A8116B30B21B}"/>
                  </a:ext>
                </a:extLst>
              </p14:cNvPr>
              <p14:cNvContentPartPr/>
              <p14:nvPr/>
            </p14:nvContentPartPr>
            <p14:xfrm>
              <a:off x="9320853" y="588653"/>
              <a:ext cx="16920" cy="223560"/>
            </p14:xfrm>
          </p:contentPart>
        </mc:Choice>
        <mc:Fallback>
          <p:pic>
            <p:nvPicPr>
              <p:cNvPr id="302" name="Freihand 301">
                <a:extLst>
                  <a:ext uri="{FF2B5EF4-FFF2-40B4-BE49-F238E27FC236}">
                    <a16:creationId xmlns:a16="http://schemas.microsoft.com/office/drawing/2014/main" id="{31B57773-F342-4314-9CFB-A8116B30B21B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316533" y="584333"/>
                <a:ext cx="2556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52C399CB-A01D-461B-B034-515A74FB8FA4}"/>
                  </a:ext>
                </a:extLst>
              </p14:cNvPr>
              <p14:cNvContentPartPr/>
              <p14:nvPr/>
            </p14:nvContentPartPr>
            <p14:xfrm>
              <a:off x="9411573" y="645893"/>
              <a:ext cx="19800" cy="16524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52C399CB-A01D-461B-B034-515A74FB8FA4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9407253" y="641573"/>
                <a:ext cx="28440" cy="173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5" name="Gruppieren 364">
            <a:extLst>
              <a:ext uri="{FF2B5EF4-FFF2-40B4-BE49-F238E27FC236}">
                <a16:creationId xmlns:a16="http://schemas.microsoft.com/office/drawing/2014/main" id="{B4722FB5-8481-4624-AC14-501493034965}"/>
              </a:ext>
            </a:extLst>
          </p:cNvPr>
          <p:cNvGrpSpPr/>
          <p:nvPr/>
        </p:nvGrpSpPr>
        <p:grpSpPr>
          <a:xfrm>
            <a:off x="9393573" y="22373"/>
            <a:ext cx="1229400" cy="524160"/>
            <a:chOff x="9393573" y="22373"/>
            <a:chExt cx="1229400" cy="52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C15A1A95-18F2-4A91-8364-472BBE7B47E9}"/>
                    </a:ext>
                  </a:extLst>
                </p14:cNvPr>
                <p14:cNvContentPartPr/>
                <p14:nvPr/>
              </p14:nvContentPartPr>
              <p14:xfrm>
                <a:off x="9393573" y="412613"/>
                <a:ext cx="223920" cy="1339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C15A1A95-18F2-4A91-8364-472BBE7B47E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389253" y="408293"/>
                  <a:ext cx="232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648D7C4-7939-4B1A-9D37-C969B1F2250C}"/>
                    </a:ext>
                  </a:extLst>
                </p14:cNvPr>
                <p14:cNvContentPartPr/>
                <p14:nvPr/>
              </p14:nvContentPartPr>
              <p14:xfrm>
                <a:off x="9770133" y="272573"/>
                <a:ext cx="107280" cy="8316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648D7C4-7939-4B1A-9D37-C969B1F2250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65813" y="268253"/>
                  <a:ext cx="115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D08C610-F1E2-4AE1-9EA1-5095AE9A0B84}"/>
                    </a:ext>
                  </a:extLst>
                </p14:cNvPr>
                <p14:cNvContentPartPr/>
                <p14:nvPr/>
              </p14:nvContentPartPr>
              <p14:xfrm>
                <a:off x="9909093" y="316853"/>
                <a:ext cx="20520" cy="46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D08C610-F1E2-4AE1-9EA1-5095AE9A0B8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04773" y="312533"/>
                  <a:ext cx="291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E28FE7B1-5943-4376-BCEE-0BB12445A148}"/>
                    </a:ext>
                  </a:extLst>
                </p14:cNvPr>
                <p14:cNvContentPartPr/>
                <p14:nvPr/>
              </p14:nvContentPartPr>
              <p14:xfrm>
                <a:off x="9960213" y="235133"/>
                <a:ext cx="69480" cy="1087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E28FE7B1-5943-4376-BCEE-0BB12445A14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55893" y="230813"/>
                  <a:ext cx="78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0ACF8ACE-C6F1-4D4E-93E3-B08E436BF548}"/>
                    </a:ext>
                  </a:extLst>
                </p14:cNvPr>
                <p14:cNvContentPartPr/>
                <p14:nvPr/>
              </p14:nvContentPartPr>
              <p14:xfrm>
                <a:off x="10095933" y="289493"/>
                <a:ext cx="38520" cy="183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0ACF8ACE-C6F1-4D4E-93E3-B08E436BF54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91613" y="285173"/>
                  <a:ext cx="47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5010700-D07A-47DB-8F82-1F887CB0F3FF}"/>
                    </a:ext>
                  </a:extLst>
                </p14:cNvPr>
                <p14:cNvContentPartPr/>
                <p14:nvPr/>
              </p14:nvContentPartPr>
              <p14:xfrm>
                <a:off x="10181613" y="196253"/>
                <a:ext cx="94680" cy="14940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5010700-D07A-47DB-8F82-1F887CB0F3F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77293" y="191933"/>
                  <a:ext cx="103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928EA03B-FE57-4F38-8575-D65FDFEC2DCA}"/>
                    </a:ext>
                  </a:extLst>
                </p14:cNvPr>
                <p14:cNvContentPartPr/>
                <p14:nvPr/>
              </p14:nvContentPartPr>
              <p14:xfrm>
                <a:off x="10285653" y="235853"/>
                <a:ext cx="82080" cy="5616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928EA03B-FE57-4F38-8575-D65FDFEC2DC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1333" y="231533"/>
                  <a:ext cx="90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DD4F1A3-DE61-4754-82C9-EC7D5E297170}"/>
                    </a:ext>
                  </a:extLst>
                </p14:cNvPr>
                <p14:cNvContentPartPr/>
                <p14:nvPr/>
              </p14:nvContentPartPr>
              <p14:xfrm>
                <a:off x="10391853" y="263573"/>
                <a:ext cx="48960" cy="4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DD4F1A3-DE61-4754-82C9-EC7D5E29717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87533" y="259253"/>
                  <a:ext cx="5760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F0003A9-FA88-489E-9E81-58017519601C}"/>
                    </a:ext>
                  </a:extLst>
                </p14:cNvPr>
                <p14:cNvContentPartPr/>
                <p14:nvPr/>
              </p14:nvContentPartPr>
              <p14:xfrm>
                <a:off x="10474293" y="220013"/>
                <a:ext cx="60120" cy="79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F0003A9-FA88-489E-9E81-58017519601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469973" y="215693"/>
                  <a:ext cx="68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1C575FD4-7A33-4C40-BE91-7D351CB64932}"/>
                    </a:ext>
                  </a:extLst>
                </p14:cNvPr>
                <p14:cNvContentPartPr/>
                <p14:nvPr/>
              </p14:nvContentPartPr>
              <p14:xfrm>
                <a:off x="10541973" y="186533"/>
                <a:ext cx="81000" cy="19440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1C575FD4-7A33-4C40-BE91-7D351CB6493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37653" y="182213"/>
                  <a:ext cx="896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1BB6DBA-A84C-45E6-81A4-C1C6AFEAEDA1}"/>
                    </a:ext>
                  </a:extLst>
                </p14:cNvPr>
                <p14:cNvContentPartPr/>
                <p14:nvPr/>
              </p14:nvContentPartPr>
              <p14:xfrm>
                <a:off x="10240293" y="148013"/>
                <a:ext cx="282600" cy="471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1BB6DBA-A84C-45E6-81A4-C1C6AFEAEDA1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35973" y="143693"/>
                  <a:ext cx="29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CCC7667D-9460-4CDA-AB9E-9394CF1DD543}"/>
                    </a:ext>
                  </a:extLst>
                </p14:cNvPr>
                <p14:cNvContentPartPr/>
                <p14:nvPr/>
              </p14:nvContentPartPr>
              <p14:xfrm>
                <a:off x="10378173" y="22373"/>
                <a:ext cx="74520" cy="10764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CCC7667D-9460-4CDA-AB9E-9394CF1DD54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373853" y="18053"/>
                  <a:ext cx="83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08EC16A-DD28-41B4-96A0-46C07CEB30E0}"/>
                    </a:ext>
                  </a:extLst>
                </p14:cNvPr>
                <p14:cNvContentPartPr/>
                <p14:nvPr/>
              </p14:nvContentPartPr>
              <p14:xfrm>
                <a:off x="10280973" y="212453"/>
                <a:ext cx="102600" cy="968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08EC16A-DD28-41B4-96A0-46C07CEB30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276653" y="208133"/>
                  <a:ext cx="1112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A7773099-917F-4D6D-80FF-DE7FBA0A4ECF}"/>
                    </a:ext>
                  </a:extLst>
                </p14:cNvPr>
                <p14:cNvContentPartPr/>
                <p14:nvPr/>
              </p14:nvContentPartPr>
              <p14:xfrm>
                <a:off x="10439013" y="206693"/>
                <a:ext cx="78480" cy="1267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A7773099-917F-4D6D-80FF-DE7FBA0A4EC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434693" y="202373"/>
                  <a:ext cx="871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96236A6A-DFB2-487D-B65C-35D809A520F7}"/>
                    </a:ext>
                  </a:extLst>
                </p14:cNvPr>
                <p14:cNvContentPartPr/>
                <p14:nvPr/>
              </p14:nvContentPartPr>
              <p14:xfrm>
                <a:off x="10450893" y="209933"/>
                <a:ext cx="63720" cy="12456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96236A6A-DFB2-487D-B65C-35D809A520F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446573" y="205613"/>
                  <a:ext cx="7236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uppieren 366">
            <a:extLst>
              <a:ext uri="{FF2B5EF4-FFF2-40B4-BE49-F238E27FC236}">
                <a16:creationId xmlns:a16="http://schemas.microsoft.com/office/drawing/2014/main" id="{9AE967DD-8CFA-4F75-BA6A-8E8C0C47A534}"/>
              </a:ext>
            </a:extLst>
          </p:cNvPr>
          <p:cNvGrpSpPr/>
          <p:nvPr/>
        </p:nvGrpSpPr>
        <p:grpSpPr>
          <a:xfrm>
            <a:off x="9225453" y="558773"/>
            <a:ext cx="279000" cy="413640"/>
            <a:chOff x="9225453" y="558773"/>
            <a:chExt cx="279000" cy="41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FF394D36-4F42-4B45-951A-A2304EB05AD7}"/>
                    </a:ext>
                  </a:extLst>
                </p14:cNvPr>
                <p14:cNvContentPartPr/>
                <p14:nvPr/>
              </p14:nvContentPartPr>
              <p14:xfrm>
                <a:off x="9316173" y="600173"/>
                <a:ext cx="11520" cy="199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FF394D36-4F42-4B45-951A-A2304EB05AD7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311853" y="595853"/>
                  <a:ext cx="20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D0C11CD9-28A1-476F-B0E3-9D34278311D4}"/>
                    </a:ext>
                  </a:extLst>
                </p14:cNvPr>
                <p14:cNvContentPartPr/>
                <p14:nvPr/>
              </p14:nvContentPartPr>
              <p14:xfrm>
                <a:off x="9403293" y="652733"/>
                <a:ext cx="9000" cy="174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D0C11CD9-28A1-476F-B0E3-9D34278311D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398973" y="648413"/>
                  <a:ext cx="17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F560A6-6A2B-4CED-A058-9848F4463602}"/>
                    </a:ext>
                  </a:extLst>
                </p14:cNvPr>
                <p14:cNvContentPartPr/>
                <p14:nvPr/>
              </p14:nvContentPartPr>
              <p14:xfrm>
                <a:off x="9269733" y="893213"/>
                <a:ext cx="40320" cy="712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F560A6-6A2B-4CED-A058-9848F446360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265413" y="888893"/>
                  <a:ext cx="48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836AE23-7F1E-4724-860C-555037461639}"/>
                    </a:ext>
                  </a:extLst>
                </p14:cNvPr>
                <p14:cNvContentPartPr/>
                <p14:nvPr/>
              </p14:nvContentPartPr>
              <p14:xfrm>
                <a:off x="9349293" y="891413"/>
                <a:ext cx="79920" cy="81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836AE23-7F1E-4724-860C-55503746163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344973" y="887093"/>
                  <a:ext cx="88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97CF7C9-FB21-4CCF-8C78-DBE91DD5F597}"/>
                    </a:ext>
                  </a:extLst>
                </p14:cNvPr>
                <p14:cNvContentPartPr/>
                <p14:nvPr/>
              </p14:nvContentPartPr>
              <p14:xfrm>
                <a:off x="9334173" y="658493"/>
                <a:ext cx="59040" cy="439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97CF7C9-FB21-4CCF-8C78-DBE91DD5F59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329853" y="654173"/>
                  <a:ext cx="67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328AFF8-E9A9-48E0-92DB-51AD3DFC6BF6}"/>
                    </a:ext>
                  </a:extLst>
                </p14:cNvPr>
                <p14:cNvContentPartPr/>
                <p14:nvPr/>
              </p14:nvContentPartPr>
              <p14:xfrm>
                <a:off x="9331653" y="700613"/>
                <a:ext cx="45360" cy="432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328AFF8-E9A9-48E0-92DB-51AD3DFC6BF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27333" y="696293"/>
                  <a:ext cx="54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2F54189D-420D-446F-A73E-6C5E79B752AA}"/>
                    </a:ext>
                  </a:extLst>
                </p14:cNvPr>
                <p14:cNvContentPartPr/>
                <p14:nvPr/>
              </p14:nvContentPartPr>
              <p14:xfrm>
                <a:off x="9332013" y="728333"/>
                <a:ext cx="40680" cy="309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2F54189D-420D-446F-A73E-6C5E79B752A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27693" y="724013"/>
                  <a:ext cx="49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D595EEE5-9658-427E-929D-9EDB79653D8B}"/>
                    </a:ext>
                  </a:extLst>
                </p14:cNvPr>
                <p14:cNvContentPartPr/>
                <p14:nvPr/>
              </p14:nvContentPartPr>
              <p14:xfrm>
                <a:off x="9335973" y="752093"/>
                <a:ext cx="58680" cy="439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D595EEE5-9658-427E-929D-9EDB79653D8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31653" y="747773"/>
                  <a:ext cx="673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E24E096-07E1-45F0-BDC9-AB4B7ECF93C1}"/>
                    </a:ext>
                  </a:extLst>
                </p14:cNvPr>
                <p14:cNvContentPartPr/>
                <p14:nvPr/>
              </p14:nvContentPartPr>
              <p14:xfrm>
                <a:off x="9225453" y="707453"/>
                <a:ext cx="68040" cy="360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E24E096-07E1-45F0-BDC9-AB4B7ECF93C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21133" y="703133"/>
                  <a:ext cx="766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10746AAA-C901-4EF0-AFF5-DA2A2653511E}"/>
                    </a:ext>
                  </a:extLst>
                </p14:cNvPr>
                <p14:cNvContentPartPr/>
                <p14:nvPr/>
              </p14:nvContentPartPr>
              <p14:xfrm>
                <a:off x="9451893" y="702413"/>
                <a:ext cx="52560" cy="5976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10746AAA-C901-4EF0-AFF5-DA2A2653511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47573" y="698093"/>
                  <a:ext cx="612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4412DC76-F4A6-40AF-92AA-0001CB29D592}"/>
                    </a:ext>
                  </a:extLst>
                </p14:cNvPr>
                <p14:cNvContentPartPr/>
                <p14:nvPr/>
              </p14:nvContentPartPr>
              <p14:xfrm>
                <a:off x="9310413" y="558773"/>
                <a:ext cx="18360" cy="5580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4412DC76-F4A6-40AF-92AA-0001CB29D59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306093" y="554453"/>
                  <a:ext cx="27000" cy="6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483F76F6-E1DE-4177-ACD0-C7AA1F8BB907}"/>
                  </a:ext>
                </a:extLst>
              </p14:cNvPr>
              <p14:cNvContentPartPr/>
              <p14:nvPr/>
            </p14:nvContentPartPr>
            <p14:xfrm>
              <a:off x="3148653" y="1095533"/>
              <a:ext cx="505800" cy="14328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483F76F6-E1DE-4177-ACD0-C7AA1F8BB907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144333" y="1091213"/>
                <a:ext cx="514440" cy="151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88C1D5A8-1BB3-4221-A67B-D677CD9DCDB0}"/>
              </a:ext>
            </a:extLst>
          </p:cNvPr>
          <p:cNvGrpSpPr/>
          <p:nvPr/>
        </p:nvGrpSpPr>
        <p:grpSpPr>
          <a:xfrm>
            <a:off x="8581773" y="1772693"/>
            <a:ext cx="3321720" cy="933480"/>
            <a:chOff x="8581773" y="1772693"/>
            <a:chExt cx="3321720" cy="93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4159979F-E8FE-4531-9643-B26E219E6B88}"/>
                    </a:ext>
                  </a:extLst>
                </p14:cNvPr>
                <p14:cNvContentPartPr/>
                <p14:nvPr/>
              </p14:nvContentPartPr>
              <p14:xfrm>
                <a:off x="9155973" y="1890413"/>
                <a:ext cx="131040" cy="774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4159979F-E8FE-4531-9643-B26E219E6B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51653" y="1886093"/>
                  <a:ext cx="1396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A6833674-BDDC-48CC-BEA4-A7C1355F3DFF}"/>
                    </a:ext>
                  </a:extLst>
                </p14:cNvPr>
                <p14:cNvContentPartPr/>
                <p14:nvPr/>
              </p14:nvContentPartPr>
              <p14:xfrm>
                <a:off x="9319053" y="1883213"/>
                <a:ext cx="95400" cy="1033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A6833674-BDDC-48CC-BEA4-A7C1355F3DF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314733" y="1878893"/>
                  <a:ext cx="1040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EBB61CE8-E465-497C-AB4E-45BF078FEF19}"/>
                    </a:ext>
                  </a:extLst>
                </p14:cNvPr>
                <p14:cNvContentPartPr/>
                <p14:nvPr/>
              </p14:nvContentPartPr>
              <p14:xfrm>
                <a:off x="9496173" y="1818413"/>
                <a:ext cx="73080" cy="11952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EBB61CE8-E465-497C-AB4E-45BF078FEF1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91853" y="1814093"/>
                  <a:ext cx="81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5EFB35A8-98EC-4F96-B245-11D66335EF92}"/>
                    </a:ext>
                  </a:extLst>
                </p14:cNvPr>
                <p14:cNvContentPartPr/>
                <p14:nvPr/>
              </p14:nvContentPartPr>
              <p14:xfrm>
                <a:off x="9099813" y="2011373"/>
                <a:ext cx="572760" cy="457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5EFB35A8-98EC-4F96-B245-11D66335EF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95493" y="2007053"/>
                  <a:ext cx="5814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2F5E00C1-3DC5-4546-8E87-378E7F8F0AAD}"/>
                    </a:ext>
                  </a:extLst>
                </p14:cNvPr>
                <p14:cNvContentPartPr/>
                <p14:nvPr/>
              </p14:nvContentPartPr>
              <p14:xfrm>
                <a:off x="9320853" y="2102453"/>
                <a:ext cx="219240" cy="1126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2F5E00C1-3DC5-4546-8E87-378E7F8F0AA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316533" y="2098133"/>
                  <a:ext cx="22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DB9ADFEB-D68C-4827-8396-F4FFD0EB99D8}"/>
                    </a:ext>
                  </a:extLst>
                </p14:cNvPr>
                <p14:cNvContentPartPr/>
                <p14:nvPr/>
              </p14:nvContentPartPr>
              <p14:xfrm>
                <a:off x="9766533" y="1986893"/>
                <a:ext cx="134280" cy="212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DB9ADFEB-D68C-4827-8396-F4FFD0EB99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762213" y="1982573"/>
                  <a:ext cx="142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317DED6-D80C-4F27-981A-F09BB0CFAB4F}"/>
                    </a:ext>
                  </a:extLst>
                </p14:cNvPr>
                <p14:cNvContentPartPr/>
                <p14:nvPr/>
              </p14:nvContentPartPr>
              <p14:xfrm>
                <a:off x="9776613" y="2014613"/>
                <a:ext cx="123120" cy="172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317DED6-D80C-4F27-981A-F09BB0CFAB4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72293" y="2010293"/>
                  <a:ext cx="1317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E528A3E-063C-4BA9-A719-5DE1532D8374}"/>
                    </a:ext>
                  </a:extLst>
                </p14:cNvPr>
                <p14:cNvContentPartPr/>
                <p14:nvPr/>
              </p14:nvContentPartPr>
              <p14:xfrm>
                <a:off x="9758973" y="1829933"/>
                <a:ext cx="167760" cy="954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E528A3E-063C-4BA9-A719-5DE1532D837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754653" y="1825613"/>
                  <a:ext cx="1764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3488E87B-2BB3-4AE4-A9AC-7F958D10A7D5}"/>
                    </a:ext>
                  </a:extLst>
                </p14:cNvPr>
                <p14:cNvContentPartPr/>
                <p14:nvPr/>
              </p14:nvContentPartPr>
              <p14:xfrm>
                <a:off x="10036533" y="1956293"/>
                <a:ext cx="214200" cy="900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3488E87B-2BB3-4AE4-A9AC-7F958D10A7D5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032213" y="1951973"/>
                  <a:ext cx="2228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F74D0AA-1596-46F3-9AFE-8314E0BFA2A7}"/>
                    </a:ext>
                  </a:extLst>
                </p14:cNvPr>
                <p14:cNvContentPartPr/>
                <p14:nvPr/>
              </p14:nvContentPartPr>
              <p14:xfrm>
                <a:off x="10287093" y="1859093"/>
                <a:ext cx="132840" cy="16596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F74D0AA-1596-46F3-9AFE-8314E0BFA2A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82773" y="1854773"/>
                  <a:ext cx="1414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1ECD1E0-650E-4D97-B2A0-FD822AB746EA}"/>
                    </a:ext>
                  </a:extLst>
                </p14:cNvPr>
                <p14:cNvContentPartPr/>
                <p14:nvPr/>
              </p14:nvContentPartPr>
              <p14:xfrm>
                <a:off x="10241373" y="1829573"/>
                <a:ext cx="30240" cy="230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1ECD1E0-650E-4D97-B2A0-FD822AB746E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237053" y="1825253"/>
                  <a:ext cx="388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AA7FA27D-2840-42D5-96B2-6E8EFAC5C822}"/>
                    </a:ext>
                  </a:extLst>
                </p14:cNvPr>
                <p14:cNvContentPartPr/>
                <p14:nvPr/>
              </p14:nvContentPartPr>
              <p14:xfrm>
                <a:off x="10453053" y="1963133"/>
                <a:ext cx="172080" cy="5328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AA7FA27D-2840-42D5-96B2-6E8EFAC5C82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48733" y="1958813"/>
                  <a:ext cx="1807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CE22406F-0623-462D-8CE2-7E77B1C56C63}"/>
                    </a:ext>
                  </a:extLst>
                </p14:cNvPr>
                <p14:cNvContentPartPr/>
                <p14:nvPr/>
              </p14:nvContentPartPr>
              <p14:xfrm>
                <a:off x="10661133" y="1942253"/>
                <a:ext cx="99720" cy="7164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CE22406F-0623-462D-8CE2-7E77B1C56C6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56813" y="1937933"/>
                  <a:ext cx="108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37735EB1-F51B-4025-B697-A9BBB9C21353}"/>
                    </a:ext>
                  </a:extLst>
                </p14:cNvPr>
                <p14:cNvContentPartPr/>
                <p14:nvPr/>
              </p14:nvContentPartPr>
              <p14:xfrm>
                <a:off x="10820613" y="1947653"/>
                <a:ext cx="99360" cy="680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37735EB1-F51B-4025-B697-A9BBB9C2135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816293" y="1943333"/>
                  <a:ext cx="1080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55B7ADE7-4E6C-4CAF-A7B5-5178C2FA08B7}"/>
                    </a:ext>
                  </a:extLst>
                </p14:cNvPr>
                <p14:cNvContentPartPr/>
                <p14:nvPr/>
              </p14:nvContentPartPr>
              <p14:xfrm>
                <a:off x="10878573" y="1850453"/>
                <a:ext cx="104400" cy="189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55B7ADE7-4E6C-4CAF-A7B5-5178C2FA08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74253" y="1846133"/>
                  <a:ext cx="1130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43D9A08-4FEF-4E75-966B-48DBEFAE8405}"/>
                    </a:ext>
                  </a:extLst>
                </p14:cNvPr>
                <p14:cNvContentPartPr/>
                <p14:nvPr/>
              </p14:nvContentPartPr>
              <p14:xfrm>
                <a:off x="10778853" y="1835693"/>
                <a:ext cx="121680" cy="161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43D9A08-4FEF-4E75-966B-48DBEFAE8405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774533" y="1831373"/>
                  <a:ext cx="1303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7C15DCDD-F764-4C7F-9742-960D5F597E0D}"/>
                    </a:ext>
                  </a:extLst>
                </p14:cNvPr>
                <p14:cNvContentPartPr/>
                <p14:nvPr/>
              </p14:nvContentPartPr>
              <p14:xfrm>
                <a:off x="10877853" y="1874933"/>
                <a:ext cx="6480" cy="1476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7C15DCDD-F764-4C7F-9742-960D5F597E0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873533" y="1870613"/>
                  <a:ext cx="151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0E526F92-52C6-4223-84B5-A0D6C8686F04}"/>
                    </a:ext>
                  </a:extLst>
                </p14:cNvPr>
                <p14:cNvContentPartPr/>
                <p14:nvPr/>
              </p14:nvContentPartPr>
              <p14:xfrm>
                <a:off x="10941213" y="1923533"/>
                <a:ext cx="126720" cy="7812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0E526F92-52C6-4223-84B5-A0D6C8686F0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936893" y="1919213"/>
                  <a:ext cx="135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B5A33CB-0F2B-47E3-BC01-D11BB8F1F503}"/>
                    </a:ext>
                  </a:extLst>
                </p14:cNvPr>
                <p14:cNvContentPartPr/>
                <p14:nvPr/>
              </p14:nvContentPartPr>
              <p14:xfrm>
                <a:off x="11126253" y="1892933"/>
                <a:ext cx="139320" cy="77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B5A33CB-0F2B-47E3-BC01-D11BB8F1F50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121933" y="1888613"/>
                  <a:ext cx="147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73BCF7F-76DB-43B5-8277-4C2AF19AD910}"/>
                    </a:ext>
                  </a:extLst>
                </p14:cNvPr>
                <p14:cNvContentPartPr/>
                <p14:nvPr/>
              </p14:nvContentPartPr>
              <p14:xfrm>
                <a:off x="11294733" y="1883573"/>
                <a:ext cx="83160" cy="8316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73BCF7F-76DB-43B5-8277-4C2AF19AD91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1290413" y="1879253"/>
                  <a:ext cx="91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34E0CC8-3941-4B3C-89D4-32E62356A43F}"/>
                    </a:ext>
                  </a:extLst>
                </p14:cNvPr>
                <p14:cNvContentPartPr/>
                <p14:nvPr/>
              </p14:nvContentPartPr>
              <p14:xfrm>
                <a:off x="11425053" y="1892573"/>
                <a:ext cx="220320" cy="489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34E0CC8-3941-4B3C-89D4-32E62356A4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420733" y="1888253"/>
                  <a:ext cx="228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235B0028-95A8-4282-9408-69C6DC5AF70F}"/>
                    </a:ext>
                  </a:extLst>
                </p14:cNvPr>
                <p14:cNvContentPartPr/>
                <p14:nvPr/>
              </p14:nvContentPartPr>
              <p14:xfrm>
                <a:off x="11626653" y="1772693"/>
                <a:ext cx="24840" cy="241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235B0028-95A8-4282-9408-69C6DC5AF70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622333" y="1768373"/>
                  <a:ext cx="334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C7580491-7BCD-4FE7-8784-47ACA7A8A051}"/>
                    </a:ext>
                  </a:extLst>
                </p14:cNvPr>
                <p14:cNvContentPartPr/>
                <p14:nvPr/>
              </p14:nvContentPartPr>
              <p14:xfrm>
                <a:off x="10414533" y="2123693"/>
                <a:ext cx="217800" cy="21744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C7580491-7BCD-4FE7-8784-47ACA7A8A05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10213" y="2119373"/>
                  <a:ext cx="226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A57F2ED8-F295-4324-9392-4BEE07350A85}"/>
                    </a:ext>
                  </a:extLst>
                </p14:cNvPr>
                <p14:cNvContentPartPr/>
                <p14:nvPr/>
              </p14:nvContentPartPr>
              <p14:xfrm>
                <a:off x="10774173" y="2136293"/>
                <a:ext cx="100440" cy="644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A57F2ED8-F295-4324-9392-4BEE07350A85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769853" y="2131973"/>
                  <a:ext cx="1090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5D9E611D-D8CB-443D-A1D9-93BA6715AD63}"/>
                    </a:ext>
                  </a:extLst>
                </p14:cNvPr>
                <p14:cNvContentPartPr/>
                <p14:nvPr/>
              </p14:nvContentPartPr>
              <p14:xfrm>
                <a:off x="10940853" y="2166173"/>
                <a:ext cx="14400" cy="756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5D9E611D-D8CB-443D-A1D9-93BA6715AD6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36533" y="2161853"/>
                  <a:ext cx="230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4BEB7C71-1845-41F6-B79F-26657A85A75B}"/>
                    </a:ext>
                  </a:extLst>
                </p14:cNvPr>
                <p14:cNvContentPartPr/>
                <p14:nvPr/>
              </p14:nvContentPartPr>
              <p14:xfrm>
                <a:off x="11032653" y="2077253"/>
                <a:ext cx="79920" cy="9180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4BEB7C71-1845-41F6-B79F-26657A85A75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1028333" y="2072933"/>
                  <a:ext cx="88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72D45149-D3A4-4DCC-A25C-4AFADF011D75}"/>
                    </a:ext>
                  </a:extLst>
                </p14:cNvPr>
                <p14:cNvContentPartPr/>
                <p14:nvPr/>
              </p14:nvContentPartPr>
              <p14:xfrm>
                <a:off x="11067573" y="2065733"/>
                <a:ext cx="119520" cy="167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72D45149-D3A4-4DCC-A25C-4AFADF011D7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1063253" y="2061413"/>
                  <a:ext cx="1281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4846720-FA48-4B0B-A635-F75EA03187D9}"/>
                    </a:ext>
                  </a:extLst>
                </p14:cNvPr>
                <p14:cNvContentPartPr/>
                <p14:nvPr/>
              </p14:nvContentPartPr>
              <p14:xfrm>
                <a:off x="10710093" y="2040533"/>
                <a:ext cx="144000" cy="1962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4846720-FA48-4B0B-A635-F75EA03187D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5773" y="2036213"/>
                  <a:ext cx="15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E7E703B1-B833-4A88-9420-2DD410489E31}"/>
                    </a:ext>
                  </a:extLst>
                </p14:cNvPr>
                <p14:cNvContentPartPr/>
                <p14:nvPr/>
              </p14:nvContentPartPr>
              <p14:xfrm>
                <a:off x="8581773" y="2556413"/>
                <a:ext cx="159120" cy="111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E7E703B1-B833-4A88-9420-2DD410489E3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77453" y="2552093"/>
                  <a:ext cx="1677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159F50E-4BAA-4CBD-8186-73C63411E1E1}"/>
                    </a:ext>
                  </a:extLst>
                </p14:cNvPr>
                <p14:cNvContentPartPr/>
                <p14:nvPr/>
              </p14:nvContentPartPr>
              <p14:xfrm>
                <a:off x="8858253" y="2561453"/>
                <a:ext cx="135720" cy="154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159F50E-4BAA-4CBD-8186-73C63411E1E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853933" y="2557133"/>
                  <a:ext cx="144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ECF520B3-5EF3-4868-B3FD-549008C3DFB0}"/>
                    </a:ext>
                  </a:extLst>
                </p14:cNvPr>
                <p14:cNvContentPartPr/>
                <p14:nvPr/>
              </p14:nvContentPartPr>
              <p14:xfrm>
                <a:off x="8877693" y="2608253"/>
                <a:ext cx="122760" cy="612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ECF520B3-5EF3-4868-B3FD-549008C3DFB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73373" y="2603933"/>
                  <a:ext cx="1314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E2792506-6F37-442C-8809-3A8DD6A2C0C3}"/>
                    </a:ext>
                  </a:extLst>
                </p14:cNvPr>
                <p14:cNvContentPartPr/>
                <p14:nvPr/>
              </p14:nvContentPartPr>
              <p14:xfrm>
                <a:off x="9102693" y="2412053"/>
                <a:ext cx="138960" cy="267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E2792506-6F37-442C-8809-3A8DD6A2C0C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98373" y="2407733"/>
                  <a:ext cx="147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E7B2CD65-84D3-4A32-8CF2-6E1A04328971}"/>
                    </a:ext>
                  </a:extLst>
                </p14:cNvPr>
                <p14:cNvContentPartPr/>
                <p14:nvPr/>
              </p14:nvContentPartPr>
              <p14:xfrm>
                <a:off x="9281973" y="2436173"/>
                <a:ext cx="56520" cy="1674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E7B2CD65-84D3-4A32-8CF2-6E1A0432897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277653" y="2431853"/>
                  <a:ext cx="65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9A8CFDBC-C6B1-4172-94C2-803E3A6E73A2}"/>
                    </a:ext>
                  </a:extLst>
                </p14:cNvPr>
                <p14:cNvContentPartPr/>
                <p14:nvPr/>
              </p14:nvContentPartPr>
              <p14:xfrm>
                <a:off x="9370533" y="2495933"/>
                <a:ext cx="123120" cy="640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9A8CFDBC-C6B1-4172-94C2-803E3A6E73A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366213" y="2491613"/>
                  <a:ext cx="131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949DCACA-43CD-4CEF-8692-3642B8C8194B}"/>
                    </a:ext>
                  </a:extLst>
                </p14:cNvPr>
                <p14:cNvContentPartPr/>
                <p14:nvPr/>
              </p14:nvContentPartPr>
              <p14:xfrm>
                <a:off x="9473133" y="2448413"/>
                <a:ext cx="93960" cy="21528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949DCACA-43CD-4CEF-8692-3642B8C8194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68813" y="2444093"/>
                  <a:ext cx="1026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08C54638-3297-4B01-81A4-F738C6B45A76}"/>
                    </a:ext>
                  </a:extLst>
                </p14:cNvPr>
                <p14:cNvContentPartPr/>
                <p14:nvPr/>
              </p14:nvContentPartPr>
              <p14:xfrm>
                <a:off x="9683373" y="2523293"/>
                <a:ext cx="146160" cy="1368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08C54638-3297-4B01-81A4-F738C6B45A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679053" y="2518973"/>
                  <a:ext cx="154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590B97B-4B57-4040-8B7D-56A330EB2B2E}"/>
                    </a:ext>
                  </a:extLst>
                </p14:cNvPr>
                <p14:cNvContentPartPr/>
                <p14:nvPr/>
              </p14:nvContentPartPr>
              <p14:xfrm>
                <a:off x="9684453" y="2561453"/>
                <a:ext cx="142560" cy="1440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590B97B-4B57-4040-8B7D-56A330EB2B2E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680133" y="2557133"/>
                  <a:ext cx="151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EF680300-4C33-4FA5-96BA-743FC087482B}"/>
                    </a:ext>
                  </a:extLst>
                </p14:cNvPr>
                <p14:cNvContentPartPr/>
                <p14:nvPr/>
              </p14:nvContentPartPr>
              <p14:xfrm>
                <a:off x="9974253" y="2372093"/>
                <a:ext cx="106920" cy="13572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EF680300-4C33-4FA5-96BA-743FC087482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969933" y="2367773"/>
                  <a:ext cx="1155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4E7A42F-9F45-471F-AE5B-B634841EA6B2}"/>
                    </a:ext>
                  </a:extLst>
                </p14:cNvPr>
                <p14:cNvContentPartPr/>
                <p14:nvPr/>
              </p14:nvContentPartPr>
              <p14:xfrm>
                <a:off x="10009173" y="2504213"/>
                <a:ext cx="128880" cy="10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4E7A42F-9F45-471F-AE5B-B634841EA6B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04853" y="2499893"/>
                  <a:ext cx="1375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7C0D1350-03CB-4CF0-A014-6356649577F1}"/>
                    </a:ext>
                  </a:extLst>
                </p14:cNvPr>
                <p14:cNvContentPartPr/>
                <p14:nvPr/>
              </p14:nvContentPartPr>
              <p14:xfrm>
                <a:off x="10031493" y="2553173"/>
                <a:ext cx="150120" cy="130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7C0D1350-03CB-4CF0-A014-6356649577F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027173" y="2548853"/>
                  <a:ext cx="1587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D129D4D-1175-4E0E-9983-CC8600A2271C}"/>
                    </a:ext>
                  </a:extLst>
                </p14:cNvPr>
                <p14:cNvContentPartPr/>
                <p14:nvPr/>
              </p14:nvContentPartPr>
              <p14:xfrm>
                <a:off x="10233093" y="2489093"/>
                <a:ext cx="126360" cy="1368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D129D4D-1175-4E0E-9983-CC8600A2271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28773" y="2484773"/>
                  <a:ext cx="13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DBCDDC6-10BF-453C-8368-D251247FAB9B}"/>
                    </a:ext>
                  </a:extLst>
                </p14:cNvPr>
                <p14:cNvContentPartPr/>
                <p14:nvPr/>
              </p14:nvContentPartPr>
              <p14:xfrm>
                <a:off x="10425333" y="2371733"/>
                <a:ext cx="106200" cy="113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DBCDDC6-10BF-453C-8368-D251247FAB9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421013" y="2367413"/>
                  <a:ext cx="114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2AD3307-ACF4-4161-A700-2B1634C16516}"/>
                    </a:ext>
                  </a:extLst>
                </p14:cNvPr>
                <p14:cNvContentPartPr/>
                <p14:nvPr/>
              </p14:nvContentPartPr>
              <p14:xfrm>
                <a:off x="10432893" y="2496293"/>
                <a:ext cx="126720" cy="208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2AD3307-ACF4-4161-A700-2B1634C1651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428573" y="2491973"/>
                  <a:ext cx="13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011A6238-8AD4-4FD1-A341-AD038F0B3F58}"/>
                    </a:ext>
                  </a:extLst>
                </p14:cNvPr>
                <p14:cNvContentPartPr/>
                <p14:nvPr/>
              </p14:nvContentPartPr>
              <p14:xfrm>
                <a:off x="10415613" y="2533013"/>
                <a:ext cx="145080" cy="1371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011A6238-8AD4-4FD1-A341-AD038F0B3F5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411293" y="2528693"/>
                  <a:ext cx="1537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F28297C5-108B-475F-AB9B-75CD03E81521}"/>
                    </a:ext>
                  </a:extLst>
                </p14:cNvPr>
                <p14:cNvContentPartPr/>
                <p14:nvPr/>
              </p14:nvContentPartPr>
              <p14:xfrm>
                <a:off x="10649613" y="2504213"/>
                <a:ext cx="23760" cy="144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F28297C5-108B-475F-AB9B-75CD03E8152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45293" y="2499893"/>
                  <a:ext cx="32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8CE7AD83-A8D5-4A3A-821F-8BC809653517}"/>
                    </a:ext>
                  </a:extLst>
                </p14:cNvPr>
                <p14:cNvContentPartPr/>
                <p14:nvPr/>
              </p14:nvContentPartPr>
              <p14:xfrm>
                <a:off x="10695693" y="2425013"/>
                <a:ext cx="96840" cy="107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8CE7AD83-A8D5-4A3A-821F-8BC809653517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91373" y="2420693"/>
                  <a:ext cx="105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095E1539-1556-4312-9328-17139F7DD3C1}"/>
                    </a:ext>
                  </a:extLst>
                </p14:cNvPr>
                <p14:cNvContentPartPr/>
                <p14:nvPr/>
              </p14:nvContentPartPr>
              <p14:xfrm>
                <a:off x="10894773" y="2471813"/>
                <a:ext cx="134280" cy="50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095E1539-1556-4312-9328-17139F7DD3C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890453" y="2467493"/>
                  <a:ext cx="142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AFD4FD5-51CE-4EFD-BF54-4696FE527D66}"/>
                    </a:ext>
                  </a:extLst>
                </p14:cNvPr>
                <p14:cNvContentPartPr/>
                <p14:nvPr/>
              </p14:nvContentPartPr>
              <p14:xfrm>
                <a:off x="10891533" y="2499173"/>
                <a:ext cx="176760" cy="273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AFD4FD5-51CE-4EFD-BF54-4696FE527D6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887213" y="2494853"/>
                  <a:ext cx="185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0F67E92-A314-4B53-87EA-445481376BE1}"/>
                    </a:ext>
                  </a:extLst>
                </p14:cNvPr>
                <p14:cNvContentPartPr/>
                <p14:nvPr/>
              </p14:nvContentPartPr>
              <p14:xfrm>
                <a:off x="11128773" y="2345453"/>
                <a:ext cx="65520" cy="604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0F67E92-A314-4B53-87EA-445481376B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124453" y="2341133"/>
                  <a:ext cx="74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9C0CC981-E367-4F6B-97B9-3C46D282DA80}"/>
                    </a:ext>
                  </a:extLst>
                </p14:cNvPr>
                <p14:cNvContentPartPr/>
                <p14:nvPr/>
              </p14:nvContentPartPr>
              <p14:xfrm>
                <a:off x="11178453" y="2366333"/>
                <a:ext cx="145080" cy="89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9C0CC981-E367-4F6B-97B9-3C46D282DA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174133" y="2362013"/>
                  <a:ext cx="153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B70F5F7A-C9BF-4181-9FA5-F1C033BC5955}"/>
                    </a:ext>
                  </a:extLst>
                </p14:cNvPr>
                <p14:cNvContentPartPr/>
                <p14:nvPr/>
              </p14:nvContentPartPr>
              <p14:xfrm>
                <a:off x="11341173" y="2342213"/>
                <a:ext cx="100800" cy="10872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B70F5F7A-C9BF-4181-9FA5-F1C033BC595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336853" y="2337893"/>
                  <a:ext cx="1094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DF68B2D-F9FB-46C4-9ABF-A43C7BA9055F}"/>
                    </a:ext>
                  </a:extLst>
                </p14:cNvPr>
                <p14:cNvContentPartPr/>
                <p14:nvPr/>
              </p14:nvContentPartPr>
              <p14:xfrm>
                <a:off x="11127333" y="2484053"/>
                <a:ext cx="320760" cy="363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DF68B2D-F9FB-46C4-9ABF-A43C7BA9055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23013" y="2479733"/>
                  <a:ext cx="3294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121FA5C-DE0E-4D89-A58C-190BA559749F}"/>
                    </a:ext>
                  </a:extLst>
                </p14:cNvPr>
                <p14:cNvContentPartPr/>
                <p14:nvPr/>
              </p14:nvContentPartPr>
              <p14:xfrm>
                <a:off x="11196813" y="2557493"/>
                <a:ext cx="129600" cy="148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121FA5C-DE0E-4D89-A58C-190BA559749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192493" y="2553173"/>
                  <a:ext cx="138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6F5B9141-B742-4C72-9DF9-578B91ED452C}"/>
                    </a:ext>
                  </a:extLst>
                </p14:cNvPr>
                <p14:cNvContentPartPr/>
                <p14:nvPr/>
              </p14:nvContentPartPr>
              <p14:xfrm>
                <a:off x="11516853" y="2482613"/>
                <a:ext cx="133560" cy="3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6F5B9141-B742-4C72-9DF9-578B91ED452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12533" y="2478293"/>
                  <a:ext cx="142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94F5AEFE-15D2-42C5-830D-13D6C6BE050B}"/>
                    </a:ext>
                  </a:extLst>
                </p14:cNvPr>
                <p14:cNvContentPartPr/>
                <p14:nvPr/>
              </p14:nvContentPartPr>
              <p14:xfrm>
                <a:off x="11520093" y="2512133"/>
                <a:ext cx="123120" cy="90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94F5AEFE-15D2-42C5-830D-13D6C6BE050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515773" y="2507813"/>
                  <a:ext cx="131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EFC3B929-4BB7-450E-9BE5-BBFA4DD538AE}"/>
                    </a:ext>
                  </a:extLst>
                </p14:cNvPr>
                <p14:cNvContentPartPr/>
                <p14:nvPr/>
              </p14:nvContentPartPr>
              <p14:xfrm>
                <a:off x="11753373" y="2478293"/>
                <a:ext cx="150120" cy="11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EFC3B929-4BB7-450E-9BE5-BBFA4DD538A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49053" y="2473973"/>
                  <a:ext cx="15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9DAC5A0-DFF7-4BB3-9FF3-7FD28C0F86B1}"/>
                    </a:ext>
                  </a:extLst>
                </p14:cNvPr>
                <p14:cNvContentPartPr/>
                <p14:nvPr/>
              </p14:nvContentPartPr>
              <p14:xfrm>
                <a:off x="11773893" y="2277773"/>
                <a:ext cx="90000" cy="1130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9DAC5A0-DFF7-4BB3-9FF3-7FD28C0F86B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769573" y="2273453"/>
                  <a:ext cx="98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BB5B71BB-23B8-42F8-887E-798324E61878}"/>
                    </a:ext>
                  </a:extLst>
                </p14:cNvPr>
                <p14:cNvContentPartPr/>
                <p14:nvPr/>
              </p14:nvContentPartPr>
              <p14:xfrm>
                <a:off x="11741493" y="2545613"/>
                <a:ext cx="139680" cy="1533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BB5B71BB-23B8-42F8-887E-798324E618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737173" y="2541293"/>
                  <a:ext cx="148320" cy="16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9E80DF59-466E-4A41-92FC-5E8CF128BC98}"/>
                  </a:ext>
                </a:extLst>
              </p14:cNvPr>
              <p14:cNvContentPartPr/>
              <p14:nvPr/>
            </p14:nvContentPartPr>
            <p14:xfrm>
              <a:off x="8581773" y="2872133"/>
              <a:ext cx="100440" cy="16128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9E80DF59-466E-4A41-92FC-5E8CF128BC98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8577453" y="2867813"/>
                <a:ext cx="109080" cy="16992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uppieren 411">
            <a:extLst>
              <a:ext uri="{FF2B5EF4-FFF2-40B4-BE49-F238E27FC236}">
                <a16:creationId xmlns:a16="http://schemas.microsoft.com/office/drawing/2014/main" id="{40A77915-2727-4BEB-AF2B-32014F8B044C}"/>
              </a:ext>
            </a:extLst>
          </p:cNvPr>
          <p:cNvGrpSpPr/>
          <p:nvPr/>
        </p:nvGrpSpPr>
        <p:grpSpPr>
          <a:xfrm>
            <a:off x="8895333" y="2858813"/>
            <a:ext cx="889200" cy="230760"/>
            <a:chOff x="8895333" y="2858813"/>
            <a:chExt cx="889200" cy="23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A3B57EF-4F75-4C1F-9771-A8C13CDCD7B0}"/>
                    </a:ext>
                  </a:extLst>
                </p14:cNvPr>
                <p14:cNvContentPartPr/>
                <p14:nvPr/>
              </p14:nvContentPartPr>
              <p14:xfrm>
                <a:off x="8895333" y="2920013"/>
                <a:ext cx="123480" cy="255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A3B57EF-4F75-4C1F-9771-A8C13CDCD7B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91013" y="2915693"/>
                  <a:ext cx="132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0FC166A5-3F52-4397-904F-68D59247C73F}"/>
                    </a:ext>
                  </a:extLst>
                </p14:cNvPr>
                <p14:cNvContentPartPr/>
                <p14:nvPr/>
              </p14:nvContentPartPr>
              <p14:xfrm>
                <a:off x="8900733" y="2976533"/>
                <a:ext cx="136440" cy="540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0FC166A5-3F52-4397-904F-68D59247C73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896413" y="2972213"/>
                  <a:ext cx="1450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04CFA665-4274-4B45-825A-73433A42867C}"/>
                    </a:ext>
                  </a:extLst>
                </p14:cNvPr>
                <p14:cNvContentPartPr/>
                <p14:nvPr/>
              </p14:nvContentPartPr>
              <p14:xfrm>
                <a:off x="9084333" y="2861333"/>
                <a:ext cx="132480" cy="2282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04CFA665-4274-4B45-825A-73433A4286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080013" y="2857013"/>
                  <a:ext cx="1411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15D1303-1DEC-472A-8358-CD3006C259EA}"/>
                    </a:ext>
                  </a:extLst>
                </p14:cNvPr>
                <p14:cNvContentPartPr/>
                <p14:nvPr/>
              </p14:nvContentPartPr>
              <p14:xfrm>
                <a:off x="9257133" y="2858813"/>
                <a:ext cx="55800" cy="1630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15D1303-1DEC-472A-8358-CD3006C259EA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252813" y="2854493"/>
                  <a:ext cx="64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DD9FD36D-7ED9-48F3-9E17-59F5FCB71578}"/>
                    </a:ext>
                  </a:extLst>
                </p14:cNvPr>
                <p14:cNvContentPartPr/>
                <p14:nvPr/>
              </p14:nvContentPartPr>
              <p14:xfrm>
                <a:off x="9341013" y="2903093"/>
                <a:ext cx="97200" cy="828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DD9FD36D-7ED9-48F3-9E17-59F5FCB715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336693" y="2898773"/>
                  <a:ext cx="1058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88215BAC-7BDB-4701-9A0A-711F0C3B8B4C}"/>
                    </a:ext>
                  </a:extLst>
                </p14:cNvPr>
                <p14:cNvContentPartPr/>
                <p14:nvPr/>
              </p14:nvContentPartPr>
              <p14:xfrm>
                <a:off x="9456573" y="2872853"/>
                <a:ext cx="66960" cy="1422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88215BAC-7BDB-4701-9A0A-711F0C3B8B4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452253" y="2868533"/>
                  <a:ext cx="75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B11FA1FA-72C9-4881-BFE7-4A8E46870536}"/>
                    </a:ext>
                  </a:extLst>
                </p14:cNvPr>
                <p14:cNvContentPartPr/>
                <p14:nvPr/>
              </p14:nvContentPartPr>
              <p14:xfrm>
                <a:off x="9662493" y="2929373"/>
                <a:ext cx="122040" cy="3672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B11FA1FA-72C9-4881-BFE7-4A8E46870536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658173" y="2925053"/>
                  <a:ext cx="1306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96717498-1D6A-4C1E-9029-79710442CF50}"/>
              </a:ext>
            </a:extLst>
          </p:cNvPr>
          <p:cNvGrpSpPr/>
          <p:nvPr/>
        </p:nvGrpSpPr>
        <p:grpSpPr>
          <a:xfrm>
            <a:off x="9991893" y="2770973"/>
            <a:ext cx="605880" cy="303120"/>
            <a:chOff x="9991893" y="2770973"/>
            <a:chExt cx="60588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5D370B0-AE0B-424B-A32F-C665721739E9}"/>
                    </a:ext>
                  </a:extLst>
                </p14:cNvPr>
                <p14:cNvContentPartPr/>
                <p14:nvPr/>
              </p14:nvContentPartPr>
              <p14:xfrm>
                <a:off x="9991893" y="2770973"/>
                <a:ext cx="109800" cy="986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5D370B0-AE0B-424B-A32F-C665721739E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987573" y="2766653"/>
                  <a:ext cx="11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B7D48C22-964F-4ABC-91FD-2753751A027E}"/>
                    </a:ext>
                  </a:extLst>
                </p14:cNvPr>
                <p14:cNvContentPartPr/>
                <p14:nvPr/>
              </p14:nvContentPartPr>
              <p14:xfrm>
                <a:off x="10008453" y="2891573"/>
                <a:ext cx="128160" cy="39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B7D48C22-964F-4ABC-91FD-2753751A027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004133" y="2887253"/>
                  <a:ext cx="1368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1401120A-6D57-49B3-AEC5-335C37F26064}"/>
                    </a:ext>
                  </a:extLst>
                </p14:cNvPr>
                <p14:cNvContentPartPr/>
                <p14:nvPr/>
              </p14:nvContentPartPr>
              <p14:xfrm>
                <a:off x="10039053" y="2958173"/>
                <a:ext cx="155160" cy="7632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1401120A-6D57-49B3-AEC5-335C37F2606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34733" y="2953853"/>
                  <a:ext cx="163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BBC53869-C162-477E-9226-333B487C16A3}"/>
                    </a:ext>
                  </a:extLst>
                </p14:cNvPr>
                <p14:cNvContentPartPr/>
                <p14:nvPr/>
              </p14:nvContentPartPr>
              <p14:xfrm>
                <a:off x="10279533" y="2892293"/>
                <a:ext cx="80640" cy="7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BBC53869-C162-477E-9226-333B487C16A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75213" y="2887973"/>
                  <a:ext cx="892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4CD54E8-7B8C-46EF-840B-D61FEFAC0E51}"/>
                    </a:ext>
                  </a:extLst>
                </p14:cNvPr>
                <p14:cNvContentPartPr/>
                <p14:nvPr/>
              </p14:nvContentPartPr>
              <p14:xfrm>
                <a:off x="10434693" y="2779613"/>
                <a:ext cx="146880" cy="7560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4CD54E8-7B8C-46EF-840B-D61FEFAC0E5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30373" y="2775293"/>
                  <a:ext cx="155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0E332362-919D-471F-A7EA-7663061ABFD8}"/>
                    </a:ext>
                  </a:extLst>
                </p14:cNvPr>
                <p14:cNvContentPartPr/>
                <p14:nvPr/>
              </p14:nvContentPartPr>
              <p14:xfrm>
                <a:off x="10454133" y="2902013"/>
                <a:ext cx="132480" cy="1296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0E332362-919D-471F-A7EA-7663061ABFD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449813" y="2897693"/>
                  <a:ext cx="1411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A2D0BFB9-6FC0-40C3-AE1C-9E077EC35B18}"/>
                    </a:ext>
                  </a:extLst>
                </p14:cNvPr>
                <p14:cNvContentPartPr/>
                <p14:nvPr/>
              </p14:nvContentPartPr>
              <p14:xfrm>
                <a:off x="10469253" y="2938733"/>
                <a:ext cx="128520" cy="13536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A2D0BFB9-6FC0-40C3-AE1C-9E077EC35B1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464933" y="2934413"/>
                  <a:ext cx="137160" cy="14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9" name="Gruppieren 428">
            <a:extLst>
              <a:ext uri="{FF2B5EF4-FFF2-40B4-BE49-F238E27FC236}">
                <a16:creationId xmlns:a16="http://schemas.microsoft.com/office/drawing/2014/main" id="{63DC890E-2126-4ADE-A0B8-F9A00F7FCFA2}"/>
              </a:ext>
            </a:extLst>
          </p:cNvPr>
          <p:cNvGrpSpPr/>
          <p:nvPr/>
        </p:nvGrpSpPr>
        <p:grpSpPr>
          <a:xfrm>
            <a:off x="10868133" y="2763413"/>
            <a:ext cx="417600" cy="353160"/>
            <a:chOff x="10868133" y="2763413"/>
            <a:chExt cx="417600" cy="35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9646297-B44E-4DD1-B202-202B5241089A}"/>
                    </a:ext>
                  </a:extLst>
                </p14:cNvPr>
                <p14:cNvContentPartPr/>
                <p14:nvPr/>
              </p14:nvContentPartPr>
              <p14:xfrm>
                <a:off x="10868133" y="2887253"/>
                <a:ext cx="120240" cy="180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9646297-B44E-4DD1-B202-202B5241089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863813" y="2882933"/>
                  <a:ext cx="1288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DAEB6F2E-9ADA-4657-9000-36BF7A5D85EB}"/>
                    </a:ext>
                  </a:extLst>
                </p14:cNvPr>
                <p14:cNvContentPartPr/>
                <p14:nvPr/>
              </p14:nvContentPartPr>
              <p14:xfrm>
                <a:off x="10871373" y="2913893"/>
                <a:ext cx="147600" cy="1836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DAEB6F2E-9ADA-4657-9000-36BF7A5D85E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67053" y="2909573"/>
                  <a:ext cx="1562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6C7B597C-74E2-474C-AE9D-F6924B1512AE}"/>
                    </a:ext>
                  </a:extLst>
                </p14:cNvPr>
                <p14:cNvContentPartPr/>
                <p14:nvPr/>
              </p14:nvContentPartPr>
              <p14:xfrm>
                <a:off x="11151093" y="2763413"/>
                <a:ext cx="92160" cy="11340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6C7B597C-74E2-474C-AE9D-F6924B1512A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146773" y="2759093"/>
                  <a:ext cx="100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0DFED25F-3D03-4092-A17A-5E9795A6445B}"/>
                    </a:ext>
                  </a:extLst>
                </p14:cNvPr>
                <p14:cNvContentPartPr/>
                <p14:nvPr/>
              </p14:nvContentPartPr>
              <p14:xfrm>
                <a:off x="11132733" y="2891573"/>
                <a:ext cx="153000" cy="90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0DFED25F-3D03-4092-A17A-5E9795A6445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28413" y="2887253"/>
                  <a:ext cx="16164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0BAAE575-0134-42A5-B430-7B2B72744DB0}"/>
                    </a:ext>
                  </a:extLst>
                </p14:cNvPr>
                <p14:cNvContentPartPr/>
                <p14:nvPr/>
              </p14:nvContentPartPr>
              <p14:xfrm>
                <a:off x="11128413" y="2930813"/>
                <a:ext cx="104760" cy="109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0BAAE575-0134-42A5-B430-7B2B72744DB0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124093" y="2926493"/>
                  <a:ext cx="113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E6AC24C-7C2B-4536-A60F-4CAC5792FA61}"/>
                    </a:ext>
                  </a:extLst>
                </p14:cNvPr>
                <p14:cNvContentPartPr/>
                <p14:nvPr/>
              </p14:nvContentPartPr>
              <p14:xfrm>
                <a:off x="11187813" y="2973293"/>
                <a:ext cx="22320" cy="14328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E6AC24C-7C2B-4536-A60F-4CAC5792FA6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183493" y="2968973"/>
                  <a:ext cx="3096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3" name="Gruppieren 432">
            <a:extLst>
              <a:ext uri="{FF2B5EF4-FFF2-40B4-BE49-F238E27FC236}">
                <a16:creationId xmlns:a16="http://schemas.microsoft.com/office/drawing/2014/main" id="{838757C3-A459-4288-BD67-505E89E2A344}"/>
              </a:ext>
            </a:extLst>
          </p:cNvPr>
          <p:cNvGrpSpPr/>
          <p:nvPr/>
        </p:nvGrpSpPr>
        <p:grpSpPr>
          <a:xfrm>
            <a:off x="8535693" y="3336533"/>
            <a:ext cx="309240" cy="186480"/>
            <a:chOff x="8535693" y="3336533"/>
            <a:chExt cx="309240" cy="186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1562CB76-A907-4929-98A8-15CE6A016EE0}"/>
                    </a:ext>
                  </a:extLst>
                </p14:cNvPr>
                <p14:cNvContentPartPr/>
                <p14:nvPr/>
              </p14:nvContentPartPr>
              <p14:xfrm>
                <a:off x="8535693" y="3370733"/>
                <a:ext cx="178920" cy="1332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1562CB76-A907-4929-98A8-15CE6A016EE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531373" y="3366413"/>
                  <a:ext cx="1875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EB7E29D9-1B1C-42ED-9762-716DC7B0B30A}"/>
                    </a:ext>
                  </a:extLst>
                </p14:cNvPr>
                <p14:cNvContentPartPr/>
                <p14:nvPr/>
              </p14:nvContentPartPr>
              <p14:xfrm>
                <a:off x="8537133" y="3430493"/>
                <a:ext cx="114120" cy="54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EB7E29D9-1B1C-42ED-9762-716DC7B0B30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532813" y="3426173"/>
                  <a:ext cx="122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D382A16B-CB97-4172-8533-496D06260540}"/>
                    </a:ext>
                  </a:extLst>
                </p14:cNvPr>
                <p14:cNvContentPartPr/>
                <p14:nvPr/>
              </p14:nvContentPartPr>
              <p14:xfrm>
                <a:off x="8693373" y="3336533"/>
                <a:ext cx="151560" cy="18648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D382A16B-CB97-4172-8533-496D0626054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89053" y="3332213"/>
                  <a:ext cx="16020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2" name="Gruppieren 451">
            <a:extLst>
              <a:ext uri="{FF2B5EF4-FFF2-40B4-BE49-F238E27FC236}">
                <a16:creationId xmlns:a16="http://schemas.microsoft.com/office/drawing/2014/main" id="{D5A1587D-378D-4503-B1F9-12599B4D86D8}"/>
              </a:ext>
            </a:extLst>
          </p:cNvPr>
          <p:cNvGrpSpPr/>
          <p:nvPr/>
        </p:nvGrpSpPr>
        <p:grpSpPr>
          <a:xfrm>
            <a:off x="9051213" y="3235733"/>
            <a:ext cx="1830240" cy="397080"/>
            <a:chOff x="9051213" y="3235733"/>
            <a:chExt cx="1830240" cy="39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8075B63-6096-46B2-8D55-9286A267E209}"/>
                    </a:ext>
                  </a:extLst>
                </p14:cNvPr>
                <p14:cNvContentPartPr/>
                <p14:nvPr/>
              </p14:nvContentPartPr>
              <p14:xfrm>
                <a:off x="9092253" y="3240413"/>
                <a:ext cx="99360" cy="12888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8075B63-6096-46B2-8D55-9286A267E20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87933" y="3236093"/>
                  <a:ext cx="1080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FD61664B-173C-434D-8B2D-34753CB3DAEC}"/>
                    </a:ext>
                  </a:extLst>
                </p14:cNvPr>
                <p14:cNvContentPartPr/>
                <p14:nvPr/>
              </p14:nvContentPartPr>
              <p14:xfrm>
                <a:off x="9051213" y="3397373"/>
                <a:ext cx="198360" cy="17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FD61664B-173C-434D-8B2D-34753CB3DAE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046893" y="3393053"/>
                  <a:ext cx="207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FE46AC0-3350-4784-9172-A36116AD1E34}"/>
                    </a:ext>
                  </a:extLst>
                </p14:cNvPr>
                <p14:cNvContentPartPr/>
                <p14:nvPr/>
              </p14:nvContentPartPr>
              <p14:xfrm>
                <a:off x="9063813" y="3442013"/>
                <a:ext cx="145080" cy="1558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FE46AC0-3350-4784-9172-A36116AD1E3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59493" y="3437693"/>
                  <a:ext cx="1537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40BA21D-2722-431C-8D55-F32463E04F5D}"/>
                    </a:ext>
                  </a:extLst>
                </p14:cNvPr>
                <p14:cNvContentPartPr/>
                <p14:nvPr/>
              </p14:nvContentPartPr>
              <p14:xfrm>
                <a:off x="9395373" y="3412133"/>
                <a:ext cx="360" cy="3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40BA21D-2722-431C-8D55-F32463E04F5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391053" y="34078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EAEFD008-BBB9-47B1-B046-0100CC5FAD52}"/>
                    </a:ext>
                  </a:extLst>
                </p14:cNvPr>
                <p14:cNvContentPartPr/>
                <p14:nvPr/>
              </p14:nvContentPartPr>
              <p14:xfrm>
                <a:off x="9525693" y="3247973"/>
                <a:ext cx="119520" cy="9036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EAEFD008-BBB9-47B1-B046-0100CC5FAD5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521373" y="3243653"/>
                  <a:ext cx="128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8035EB58-55BF-4B60-9F61-2C5E3769E646}"/>
                    </a:ext>
                  </a:extLst>
                </p14:cNvPr>
                <p14:cNvContentPartPr/>
                <p14:nvPr/>
              </p14:nvContentPartPr>
              <p14:xfrm>
                <a:off x="9508773" y="3388733"/>
                <a:ext cx="134640" cy="1404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8035EB58-55BF-4B60-9F61-2C5E3769E6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04453" y="3384413"/>
                  <a:ext cx="143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01F14252-3ED4-4F2D-BC0B-4443590B711D}"/>
                    </a:ext>
                  </a:extLst>
                </p14:cNvPr>
                <p14:cNvContentPartPr/>
                <p14:nvPr/>
              </p14:nvContentPartPr>
              <p14:xfrm>
                <a:off x="9489333" y="3476933"/>
                <a:ext cx="119880" cy="1558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01F14252-3ED4-4F2D-BC0B-4443590B711D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485013" y="3472613"/>
                  <a:ext cx="1285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9C9FB21D-89FF-46C1-92F8-EDA33502A851}"/>
                    </a:ext>
                  </a:extLst>
                </p14:cNvPr>
                <p14:cNvContentPartPr/>
                <p14:nvPr/>
              </p14:nvContentPartPr>
              <p14:xfrm>
                <a:off x="9808293" y="3411413"/>
                <a:ext cx="23040" cy="64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9C9FB21D-89FF-46C1-92F8-EDA33502A8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03973" y="3407093"/>
                  <a:ext cx="316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F83E7014-86B2-452D-BECD-F98231D588F4}"/>
                    </a:ext>
                  </a:extLst>
                </p14:cNvPr>
                <p14:cNvContentPartPr/>
                <p14:nvPr/>
              </p14:nvContentPartPr>
              <p14:xfrm>
                <a:off x="9939693" y="3290813"/>
                <a:ext cx="59040" cy="1648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F83E7014-86B2-452D-BECD-F98231D588F4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935373" y="3286493"/>
                  <a:ext cx="6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C85F3C47-964E-40E0-89D7-595A7398C76F}"/>
                    </a:ext>
                  </a:extLst>
                </p14:cNvPr>
                <p14:cNvContentPartPr/>
                <p14:nvPr/>
              </p14:nvContentPartPr>
              <p14:xfrm>
                <a:off x="10070733" y="3309173"/>
                <a:ext cx="143640" cy="11016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C85F3C47-964E-40E0-89D7-595A7398C76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066413" y="3304853"/>
                  <a:ext cx="1522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5D6834F8-1984-4B6D-81AC-ECB8D346D71F}"/>
                    </a:ext>
                  </a:extLst>
                </p14:cNvPr>
                <p14:cNvContentPartPr/>
                <p14:nvPr/>
              </p14:nvContentPartPr>
              <p14:xfrm>
                <a:off x="10254333" y="3366773"/>
                <a:ext cx="79920" cy="684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5D6834F8-1984-4B6D-81AC-ECB8D346D71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250013" y="3362453"/>
                  <a:ext cx="88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C671D453-E85C-4294-93F5-159492D2FEDB}"/>
                    </a:ext>
                  </a:extLst>
                </p14:cNvPr>
                <p14:cNvContentPartPr/>
                <p14:nvPr/>
              </p14:nvContentPartPr>
              <p14:xfrm>
                <a:off x="10376733" y="3296933"/>
                <a:ext cx="92520" cy="1224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C671D453-E85C-4294-93F5-159492D2FED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372413" y="3292613"/>
                  <a:ext cx="101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79BA9960-AA50-4CE7-993A-CBFE80A28454}"/>
                    </a:ext>
                  </a:extLst>
                </p14:cNvPr>
                <p14:cNvContentPartPr/>
                <p14:nvPr/>
              </p14:nvContentPartPr>
              <p14:xfrm>
                <a:off x="10488333" y="3235733"/>
                <a:ext cx="117720" cy="21456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79BA9960-AA50-4CE7-993A-CBFE80A28454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484013" y="3231413"/>
                  <a:ext cx="1263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08F70689-A0BB-41B4-BBB8-958B4BDC3CD5}"/>
                    </a:ext>
                  </a:extLst>
                </p14:cNvPr>
                <p14:cNvContentPartPr/>
                <p14:nvPr/>
              </p14:nvContentPartPr>
              <p14:xfrm>
                <a:off x="10697853" y="3309893"/>
                <a:ext cx="163440" cy="57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08F70689-A0BB-41B4-BBB8-958B4BDC3CD5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693533" y="3305573"/>
                  <a:ext cx="172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4AE64D73-AC30-4448-9B08-890046D45A71}"/>
                    </a:ext>
                  </a:extLst>
                </p14:cNvPr>
                <p14:cNvContentPartPr/>
                <p14:nvPr/>
              </p14:nvContentPartPr>
              <p14:xfrm>
                <a:off x="10721613" y="3350213"/>
                <a:ext cx="159840" cy="1224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4AE64D73-AC30-4448-9B08-890046D45A7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717293" y="3345893"/>
                  <a:ext cx="168480" cy="2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2" name="Gruppieren 461">
            <a:extLst>
              <a:ext uri="{FF2B5EF4-FFF2-40B4-BE49-F238E27FC236}">
                <a16:creationId xmlns:a16="http://schemas.microsoft.com/office/drawing/2014/main" id="{91D03ED9-0A3B-4393-95A0-9506DE90388B}"/>
              </a:ext>
            </a:extLst>
          </p:cNvPr>
          <p:cNvGrpSpPr/>
          <p:nvPr/>
        </p:nvGrpSpPr>
        <p:grpSpPr>
          <a:xfrm>
            <a:off x="11056053" y="3117653"/>
            <a:ext cx="870120" cy="393480"/>
            <a:chOff x="11056053" y="3117653"/>
            <a:chExt cx="870120" cy="393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C7ABDEBF-CC8B-40C1-A318-7B8374F15903}"/>
                    </a:ext>
                  </a:extLst>
                </p14:cNvPr>
                <p14:cNvContentPartPr/>
                <p14:nvPr/>
              </p14:nvContentPartPr>
              <p14:xfrm>
                <a:off x="11157933" y="3150773"/>
                <a:ext cx="95040" cy="11196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C7ABDEBF-CC8B-40C1-A318-7B8374F1590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153613" y="3146453"/>
                  <a:ext cx="103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ECAE55FD-F347-4C5D-8EFB-90280122F79F}"/>
                    </a:ext>
                  </a:extLst>
                </p14:cNvPr>
                <p14:cNvContentPartPr/>
                <p14:nvPr/>
              </p14:nvContentPartPr>
              <p14:xfrm>
                <a:off x="11104293" y="3283253"/>
                <a:ext cx="220320" cy="144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ECAE55FD-F347-4C5D-8EFB-90280122F79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99973" y="3278933"/>
                  <a:ext cx="2289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4F631DB3-FF54-48CB-906B-5BE70196B6D2}"/>
                    </a:ext>
                  </a:extLst>
                </p14:cNvPr>
                <p14:cNvContentPartPr/>
                <p14:nvPr/>
              </p14:nvContentPartPr>
              <p14:xfrm>
                <a:off x="11056053" y="3389093"/>
                <a:ext cx="61560" cy="10764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4F631DB3-FF54-48CB-906B-5BE70196B6D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1051733" y="3384773"/>
                  <a:ext cx="702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5FFD7F7-0140-49FA-9E9D-A203A63A28DB}"/>
                    </a:ext>
                  </a:extLst>
                </p14:cNvPr>
                <p14:cNvContentPartPr/>
                <p14:nvPr/>
              </p14:nvContentPartPr>
              <p14:xfrm>
                <a:off x="11175213" y="3391253"/>
                <a:ext cx="93600" cy="694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5FFD7F7-0140-49FA-9E9D-A203A63A28DB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170893" y="3386933"/>
                  <a:ext cx="102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31E4A87-FA72-4122-8227-BA7CF555DEB3}"/>
                    </a:ext>
                  </a:extLst>
                </p14:cNvPr>
                <p14:cNvContentPartPr/>
                <p14:nvPr/>
              </p14:nvContentPartPr>
              <p14:xfrm>
                <a:off x="11244333" y="3428693"/>
                <a:ext cx="24840" cy="8244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31E4A87-FA72-4122-8227-BA7CF555DEB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240013" y="3424373"/>
                  <a:ext cx="334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E654FC8C-A96E-47C8-8CD4-59374F61E16F}"/>
                    </a:ext>
                  </a:extLst>
                </p14:cNvPr>
                <p14:cNvContentPartPr/>
                <p14:nvPr/>
              </p14:nvContentPartPr>
              <p14:xfrm>
                <a:off x="11426133" y="3300893"/>
                <a:ext cx="140400" cy="5400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E654FC8C-A96E-47C8-8CD4-59374F61E16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421813" y="3296573"/>
                  <a:ext cx="1490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486F3F8-2F23-47A1-9A7B-00B8E3C300CA}"/>
                    </a:ext>
                  </a:extLst>
                </p14:cNvPr>
                <p14:cNvContentPartPr/>
                <p14:nvPr/>
              </p14:nvContentPartPr>
              <p14:xfrm>
                <a:off x="11669133" y="3117653"/>
                <a:ext cx="149760" cy="1213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486F3F8-2F23-47A1-9A7B-00B8E3C300C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1664813" y="3113333"/>
                  <a:ext cx="158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FBEFDA9B-FC6A-4EDC-AF96-61DD4370230A}"/>
                    </a:ext>
                  </a:extLst>
                </p14:cNvPr>
                <p14:cNvContentPartPr/>
                <p14:nvPr/>
              </p14:nvContentPartPr>
              <p14:xfrm>
                <a:off x="11659053" y="3269933"/>
                <a:ext cx="267120" cy="2124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FBEFDA9B-FC6A-4EDC-AF96-61DD4370230A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654733" y="3265613"/>
                  <a:ext cx="2757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3" name="Gruppieren 472">
            <a:extLst>
              <a:ext uri="{FF2B5EF4-FFF2-40B4-BE49-F238E27FC236}">
                <a16:creationId xmlns:a16="http://schemas.microsoft.com/office/drawing/2014/main" id="{8E775ED5-D17D-44F0-8C08-AD87407B0DE1}"/>
              </a:ext>
            </a:extLst>
          </p:cNvPr>
          <p:cNvGrpSpPr/>
          <p:nvPr/>
        </p:nvGrpSpPr>
        <p:grpSpPr>
          <a:xfrm>
            <a:off x="11637453" y="3368933"/>
            <a:ext cx="232560" cy="130320"/>
            <a:chOff x="11637453" y="3368933"/>
            <a:chExt cx="232560" cy="13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8996379C-7D8B-435B-B1E4-88D795C6D659}"/>
                    </a:ext>
                  </a:extLst>
                </p14:cNvPr>
                <p14:cNvContentPartPr/>
                <p14:nvPr/>
              </p14:nvContentPartPr>
              <p14:xfrm>
                <a:off x="11637453" y="3368933"/>
                <a:ext cx="79560" cy="1303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8996379C-7D8B-435B-B1E4-88D795C6D659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1633133" y="3364613"/>
                  <a:ext cx="88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25476998-A0D0-4722-80DE-BF5E28C61448}"/>
                    </a:ext>
                  </a:extLst>
                </p14:cNvPr>
                <p14:cNvContentPartPr/>
                <p14:nvPr/>
              </p14:nvContentPartPr>
              <p14:xfrm>
                <a:off x="11772813" y="3386213"/>
                <a:ext cx="97200" cy="9432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25476998-A0D0-4722-80DE-BF5E28C61448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768493" y="3381893"/>
                  <a:ext cx="105840" cy="10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69CC69EE-D5E5-4400-8B02-F5BB604BCB0A}"/>
              </a:ext>
            </a:extLst>
          </p:cNvPr>
          <p:cNvGrpSpPr/>
          <p:nvPr/>
        </p:nvGrpSpPr>
        <p:grpSpPr>
          <a:xfrm>
            <a:off x="11436573" y="3589253"/>
            <a:ext cx="623880" cy="218160"/>
            <a:chOff x="11436573" y="3589253"/>
            <a:chExt cx="623880" cy="218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6D287936-0BE1-4E73-A93A-4B67A30D4E57}"/>
                    </a:ext>
                  </a:extLst>
                </p14:cNvPr>
                <p14:cNvContentPartPr/>
                <p14:nvPr/>
              </p14:nvContentPartPr>
              <p14:xfrm>
                <a:off x="11436573" y="3670973"/>
                <a:ext cx="121680" cy="651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6D287936-0BE1-4E73-A93A-4B67A30D4E5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432253" y="3666653"/>
                  <a:ext cx="13032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3500749-2815-448C-99C6-B1F74A1C800F}"/>
                    </a:ext>
                  </a:extLst>
                </p14:cNvPr>
                <p14:cNvContentPartPr/>
                <p14:nvPr/>
              </p14:nvContentPartPr>
              <p14:xfrm>
                <a:off x="11441253" y="3750533"/>
                <a:ext cx="147240" cy="5688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3500749-2815-448C-99C6-B1F74A1C800F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36933" y="3746213"/>
                  <a:ext cx="1558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58C1DE38-B573-43D3-ADBD-BE76DE691382}"/>
                    </a:ext>
                  </a:extLst>
                </p14:cNvPr>
                <p14:cNvContentPartPr/>
                <p14:nvPr/>
              </p14:nvContentPartPr>
              <p14:xfrm>
                <a:off x="11665173" y="3648293"/>
                <a:ext cx="120240" cy="1378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58C1DE38-B573-43D3-ADBD-BE76DE691382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660853" y="3643973"/>
                  <a:ext cx="128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581955E9-923F-4B3C-A178-1F9B5453E599}"/>
                    </a:ext>
                  </a:extLst>
                </p14:cNvPr>
                <p14:cNvContentPartPr/>
                <p14:nvPr/>
              </p14:nvContentPartPr>
              <p14:xfrm>
                <a:off x="11784333" y="3664493"/>
                <a:ext cx="91800" cy="1234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581955E9-923F-4B3C-A178-1F9B5453E599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80013" y="3660173"/>
                  <a:ext cx="100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76F35F0B-C0AA-4689-B684-5D0D0885554A}"/>
                    </a:ext>
                  </a:extLst>
                </p14:cNvPr>
                <p14:cNvContentPartPr/>
                <p14:nvPr/>
              </p14:nvContentPartPr>
              <p14:xfrm>
                <a:off x="11928693" y="3656933"/>
                <a:ext cx="83520" cy="11700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76F35F0B-C0AA-4689-B684-5D0D0885554A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924373" y="3652613"/>
                  <a:ext cx="921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E8993A0-D928-48A3-A3F1-AFEAFD63BB76}"/>
                    </a:ext>
                  </a:extLst>
                </p14:cNvPr>
                <p14:cNvContentPartPr/>
                <p14:nvPr/>
              </p14:nvContentPartPr>
              <p14:xfrm>
                <a:off x="11901333" y="3589253"/>
                <a:ext cx="69840" cy="738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E8993A0-D928-48A3-A3F1-AFEAFD63BB76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897013" y="3584933"/>
                  <a:ext cx="78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A7BBDDE-97E5-4061-A47D-3E1212BA4BD5}"/>
                    </a:ext>
                  </a:extLst>
                </p14:cNvPr>
                <p14:cNvContentPartPr/>
                <p14:nvPr/>
              </p14:nvContentPartPr>
              <p14:xfrm>
                <a:off x="11963973" y="3739373"/>
                <a:ext cx="96480" cy="6012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A7BBDDE-97E5-4061-A47D-3E1212BA4BD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1959653" y="3735053"/>
                  <a:ext cx="105120" cy="6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9" name="Gruppieren 488">
            <a:extLst>
              <a:ext uri="{FF2B5EF4-FFF2-40B4-BE49-F238E27FC236}">
                <a16:creationId xmlns:a16="http://schemas.microsoft.com/office/drawing/2014/main" id="{A05ECA73-82E0-40FE-A7B3-BE5B53535E2D}"/>
              </a:ext>
            </a:extLst>
          </p:cNvPr>
          <p:cNvGrpSpPr/>
          <p:nvPr/>
        </p:nvGrpSpPr>
        <p:grpSpPr>
          <a:xfrm>
            <a:off x="9145173" y="509453"/>
            <a:ext cx="678960" cy="472680"/>
            <a:chOff x="9145173" y="509453"/>
            <a:chExt cx="678960" cy="472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23B1A9CF-2CFE-4955-8D7A-15F9B6BAA15E}"/>
                    </a:ext>
                  </a:extLst>
                </p14:cNvPr>
                <p14:cNvContentPartPr/>
                <p14:nvPr/>
              </p14:nvContentPartPr>
              <p14:xfrm>
                <a:off x="9158133" y="784133"/>
                <a:ext cx="15120" cy="13500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23B1A9CF-2CFE-4955-8D7A-15F9B6BAA15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153813" y="779813"/>
                  <a:ext cx="237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25B170A2-21AD-4BB5-9C1A-5820BD3A0E57}"/>
                    </a:ext>
                  </a:extLst>
                </p14:cNvPr>
                <p14:cNvContentPartPr/>
                <p14:nvPr/>
              </p14:nvContentPartPr>
              <p14:xfrm>
                <a:off x="9161733" y="571013"/>
                <a:ext cx="90720" cy="10152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25B170A2-21AD-4BB5-9C1A-5820BD3A0E57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157413" y="566693"/>
                  <a:ext cx="993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59AC6B39-F83E-4687-9162-128D67A8454B}"/>
                    </a:ext>
                  </a:extLst>
                </p14:cNvPr>
                <p14:cNvContentPartPr/>
                <p14:nvPr/>
              </p14:nvContentPartPr>
              <p14:xfrm>
                <a:off x="9145173" y="600893"/>
                <a:ext cx="162000" cy="18000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59AC6B39-F83E-4687-9162-128D67A8454B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140853" y="596573"/>
                  <a:ext cx="1706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953ECB6-B419-4E69-B963-08C68841A9E2}"/>
                    </a:ext>
                  </a:extLst>
                </p14:cNvPr>
                <p14:cNvContentPartPr/>
                <p14:nvPr/>
              </p14:nvContentPartPr>
              <p14:xfrm>
                <a:off x="9186933" y="646973"/>
                <a:ext cx="161640" cy="18072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953ECB6-B419-4E69-B963-08C68841A9E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9182613" y="642653"/>
                  <a:ext cx="170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F9D8FCCD-CCB9-4B32-B5B0-9A4C84549217}"/>
                    </a:ext>
                  </a:extLst>
                </p14:cNvPr>
                <p14:cNvContentPartPr/>
                <p14:nvPr/>
              </p14:nvContentPartPr>
              <p14:xfrm>
                <a:off x="9276213" y="652013"/>
                <a:ext cx="132120" cy="16596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F9D8FCCD-CCB9-4B32-B5B0-9A4C84549217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9271893" y="647693"/>
                  <a:ext cx="140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A1246446-6F8A-4940-A3C7-8A00B0D2A610}"/>
                    </a:ext>
                  </a:extLst>
                </p14:cNvPr>
                <p14:cNvContentPartPr/>
                <p14:nvPr/>
              </p14:nvContentPartPr>
              <p14:xfrm>
                <a:off x="9416613" y="695213"/>
                <a:ext cx="87840" cy="10080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A1246446-6F8A-4940-A3C7-8A00B0D2A610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412293" y="690893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EAA47055-0A63-4A08-92FE-3E7B169825B5}"/>
                    </a:ext>
                  </a:extLst>
                </p14:cNvPr>
                <p14:cNvContentPartPr/>
                <p14:nvPr/>
              </p14:nvContentPartPr>
              <p14:xfrm>
                <a:off x="9466653" y="739493"/>
                <a:ext cx="67680" cy="58680"/>
              </p14:xfrm>
            </p:contentPart>
          </mc:Choice>
          <mc:Fallback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EAA47055-0A63-4A08-92FE-3E7B169825B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462333" y="735173"/>
                  <a:ext cx="763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305D4283-35BA-4A5D-BBCF-FBEBB13A807C}"/>
                    </a:ext>
                  </a:extLst>
                </p14:cNvPr>
                <p14:cNvContentPartPr/>
                <p14:nvPr/>
              </p14:nvContentPartPr>
              <p14:xfrm>
                <a:off x="9533253" y="740573"/>
                <a:ext cx="43920" cy="5112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305D4283-35BA-4A5D-BBCF-FBEBB13A807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528933" y="736253"/>
                  <a:ext cx="525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76F7555F-C6CF-476B-B126-6AF7CF201EFF}"/>
                    </a:ext>
                  </a:extLst>
                </p14:cNvPr>
                <p14:cNvContentPartPr/>
                <p14:nvPr/>
              </p14:nvContentPartPr>
              <p14:xfrm>
                <a:off x="9388533" y="509453"/>
                <a:ext cx="435600" cy="203040"/>
              </p14:xfrm>
            </p:contentPart>
          </mc:Choice>
          <mc:Fallback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76F7555F-C6CF-476B-B126-6AF7CF201EF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384213" y="505133"/>
                  <a:ext cx="444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60D20030-F393-43B6-9F34-D7506A4131A2}"/>
                    </a:ext>
                  </a:extLst>
                </p14:cNvPr>
                <p14:cNvContentPartPr/>
                <p14:nvPr/>
              </p14:nvContentPartPr>
              <p14:xfrm>
                <a:off x="9578253" y="791693"/>
                <a:ext cx="1800" cy="1080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60D20030-F393-43B6-9F34-D7506A4131A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573933" y="787373"/>
                  <a:ext cx="104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EC62CDF0-255D-47ED-9E66-DAF1498D6569}"/>
                    </a:ext>
                  </a:extLst>
                </p14:cNvPr>
                <p14:cNvContentPartPr/>
                <p14:nvPr/>
              </p14:nvContentPartPr>
              <p14:xfrm>
                <a:off x="9549813" y="749933"/>
                <a:ext cx="20520" cy="763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EC62CDF0-255D-47ED-9E66-DAF1498D656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545493" y="745613"/>
                  <a:ext cx="29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D4BFF1D-1B90-48EC-B8BF-7D9FC23FE1F5}"/>
                    </a:ext>
                  </a:extLst>
                </p14:cNvPr>
                <p14:cNvContentPartPr/>
                <p14:nvPr/>
              </p14:nvContentPartPr>
              <p14:xfrm>
                <a:off x="9558813" y="934253"/>
                <a:ext cx="360" cy="360"/>
              </p14:xfrm>
            </p:contentPart>
          </mc:Choice>
          <mc:Fallback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D4BFF1D-1B90-48EC-B8BF-7D9FC23FE1F5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554493" y="9299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5890C3F8-A0A4-4961-8880-4813D35E410B}"/>
                    </a:ext>
                  </a:extLst>
                </p14:cNvPr>
                <p14:cNvContentPartPr/>
                <p14:nvPr/>
              </p14:nvContentPartPr>
              <p14:xfrm>
                <a:off x="9504813" y="884213"/>
                <a:ext cx="61200" cy="97920"/>
              </p14:xfrm>
            </p:contentPart>
          </mc:Choice>
          <mc:Fallback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5890C3F8-A0A4-4961-8880-4813D35E410B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500493" y="879893"/>
                  <a:ext cx="698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B40CE19E-3ECA-44BC-9C89-C5DB9087706B}"/>
                    </a:ext>
                  </a:extLst>
                </p14:cNvPr>
                <p14:cNvContentPartPr/>
                <p14:nvPr/>
              </p14:nvContentPartPr>
              <p14:xfrm>
                <a:off x="9497973" y="904373"/>
                <a:ext cx="100440" cy="5544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B40CE19E-3ECA-44BC-9C89-C5DB9087706B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493653" y="900053"/>
                  <a:ext cx="109080" cy="6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7" name="Gruppieren 496">
            <a:extLst>
              <a:ext uri="{FF2B5EF4-FFF2-40B4-BE49-F238E27FC236}">
                <a16:creationId xmlns:a16="http://schemas.microsoft.com/office/drawing/2014/main" id="{B749DD90-4585-46E7-BDB6-E74C219AA308}"/>
              </a:ext>
            </a:extLst>
          </p:cNvPr>
          <p:cNvGrpSpPr/>
          <p:nvPr/>
        </p:nvGrpSpPr>
        <p:grpSpPr>
          <a:xfrm>
            <a:off x="9854373" y="421253"/>
            <a:ext cx="492120" cy="205200"/>
            <a:chOff x="9854373" y="421253"/>
            <a:chExt cx="492120" cy="205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DE812295-2B74-4AC0-897C-690ABF0B5663}"/>
                    </a:ext>
                  </a:extLst>
                </p14:cNvPr>
                <p14:cNvContentPartPr/>
                <p14:nvPr/>
              </p14:nvContentPartPr>
              <p14:xfrm>
                <a:off x="9938253" y="469853"/>
                <a:ext cx="19440" cy="10800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DE812295-2B74-4AC0-897C-690ABF0B5663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33933" y="465533"/>
                  <a:ext cx="280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23D7DEDA-6386-4820-A535-725614189B25}"/>
                    </a:ext>
                  </a:extLst>
                </p14:cNvPr>
                <p14:cNvContentPartPr/>
                <p14:nvPr/>
              </p14:nvContentPartPr>
              <p14:xfrm>
                <a:off x="9857613" y="436013"/>
                <a:ext cx="179280" cy="46080"/>
              </p14:xfrm>
            </p:contentPart>
          </mc:Choice>
          <mc:Fallback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23D7DEDA-6386-4820-A535-725614189B2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9853293" y="431693"/>
                  <a:ext cx="187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6D79E702-3A85-4E25-8686-F655E75FA845}"/>
                    </a:ext>
                  </a:extLst>
                </p14:cNvPr>
                <p14:cNvContentPartPr/>
                <p14:nvPr/>
              </p14:nvContentPartPr>
              <p14:xfrm>
                <a:off x="9854373" y="507653"/>
                <a:ext cx="164160" cy="47160"/>
              </p14:xfrm>
            </p:contentPart>
          </mc:Choice>
          <mc:Fallback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6D79E702-3A85-4E25-8686-F655E75FA845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9850053" y="503333"/>
                  <a:ext cx="1728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63797375-318C-4F34-8BBC-5A1958FC6763}"/>
                    </a:ext>
                  </a:extLst>
                </p14:cNvPr>
                <p14:cNvContentPartPr/>
                <p14:nvPr/>
              </p14:nvContentPartPr>
              <p14:xfrm>
                <a:off x="10037973" y="428093"/>
                <a:ext cx="76680" cy="131760"/>
              </p14:xfrm>
            </p:contentPart>
          </mc:Choice>
          <mc:Fallback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63797375-318C-4F34-8BBC-5A1958FC676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033653" y="423773"/>
                  <a:ext cx="85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A9D07AD2-DC81-411E-88B5-8A7C28E1CC65}"/>
                    </a:ext>
                  </a:extLst>
                </p14:cNvPr>
                <p14:cNvContentPartPr/>
                <p14:nvPr/>
              </p14:nvContentPartPr>
              <p14:xfrm>
                <a:off x="10133013" y="458693"/>
                <a:ext cx="90360" cy="98640"/>
              </p14:xfrm>
            </p:contentPart>
          </mc:Choice>
          <mc:Fallback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A9D07AD2-DC81-411E-88B5-8A7C28E1CC65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128693" y="454373"/>
                  <a:ext cx="99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906F07A-8B87-49C7-9D45-86DFE7E555C9}"/>
                    </a:ext>
                  </a:extLst>
                </p14:cNvPr>
                <p14:cNvContentPartPr/>
                <p14:nvPr/>
              </p14:nvContentPartPr>
              <p14:xfrm>
                <a:off x="10130133" y="462293"/>
                <a:ext cx="102960" cy="63720"/>
              </p14:xfrm>
            </p:contentPart>
          </mc:Choice>
          <mc:Fallback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906F07A-8B87-49C7-9D45-86DFE7E555C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125813" y="457973"/>
                  <a:ext cx="111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E5B6C57F-41D1-4CCF-B99F-0C8210A72A7D}"/>
                    </a:ext>
                  </a:extLst>
                </p14:cNvPr>
                <p14:cNvContentPartPr/>
                <p14:nvPr/>
              </p14:nvContentPartPr>
              <p14:xfrm>
                <a:off x="10233453" y="421253"/>
                <a:ext cx="113040" cy="205200"/>
              </p14:xfrm>
            </p:contentPart>
          </mc:Choice>
          <mc:Fallback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E5B6C57F-41D1-4CCF-B99F-0C8210A72A7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229133" y="416933"/>
                  <a:ext cx="1216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1" name="Gruppieren 510">
            <a:extLst>
              <a:ext uri="{FF2B5EF4-FFF2-40B4-BE49-F238E27FC236}">
                <a16:creationId xmlns:a16="http://schemas.microsoft.com/office/drawing/2014/main" id="{E0C1B153-8933-46B1-B0DE-C1AD57415F37}"/>
              </a:ext>
            </a:extLst>
          </p:cNvPr>
          <p:cNvGrpSpPr/>
          <p:nvPr/>
        </p:nvGrpSpPr>
        <p:grpSpPr>
          <a:xfrm>
            <a:off x="338493" y="2862773"/>
            <a:ext cx="588240" cy="203040"/>
            <a:chOff x="338493" y="2862773"/>
            <a:chExt cx="588240" cy="20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1546BE82-7145-463D-B83B-9992E0D6F3F9}"/>
                    </a:ext>
                  </a:extLst>
                </p14:cNvPr>
                <p14:cNvContentPartPr/>
                <p14:nvPr/>
              </p14:nvContentPartPr>
              <p14:xfrm>
                <a:off x="429573" y="2907413"/>
                <a:ext cx="14400" cy="158400"/>
              </p14:xfrm>
            </p:contentPart>
          </mc:Choice>
          <mc:Fallback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1546BE82-7145-463D-B83B-9992E0D6F3F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25253" y="2903093"/>
                  <a:ext cx="230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FD558F3-2416-4460-B02F-B2F25CC78BE8}"/>
                    </a:ext>
                  </a:extLst>
                </p14:cNvPr>
                <p14:cNvContentPartPr/>
                <p14:nvPr/>
              </p14:nvContentPartPr>
              <p14:xfrm>
                <a:off x="338493" y="2867813"/>
                <a:ext cx="199080" cy="4320"/>
              </p14:xfrm>
            </p:contentPart>
          </mc:Choice>
          <mc:Fallback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FD558F3-2416-4460-B02F-B2F25CC78BE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34173" y="2863493"/>
                  <a:ext cx="2077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F01DE1B3-53EE-48AF-AEC6-3D062E21E4F7}"/>
                    </a:ext>
                  </a:extLst>
                </p14:cNvPr>
                <p14:cNvContentPartPr/>
                <p14:nvPr/>
              </p14:nvContentPartPr>
              <p14:xfrm>
                <a:off x="341373" y="2948093"/>
                <a:ext cx="186480" cy="3384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F01DE1B3-53EE-48AF-AEC6-3D062E21E4F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37053" y="2943773"/>
                  <a:ext cx="195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A498611B-0757-4ADA-9AD3-01D97737ED63}"/>
                    </a:ext>
                  </a:extLst>
                </p14:cNvPr>
                <p14:cNvContentPartPr/>
                <p14:nvPr/>
              </p14:nvContentPartPr>
              <p14:xfrm>
                <a:off x="572133" y="2864213"/>
                <a:ext cx="264240" cy="1670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A498611B-0757-4ADA-9AD3-01D97737ED63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67813" y="2859893"/>
                  <a:ext cx="2728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37B2681-2696-4002-A694-73819DF7D5FB}"/>
                    </a:ext>
                  </a:extLst>
                </p14:cNvPr>
                <p14:cNvContentPartPr/>
                <p14:nvPr/>
              </p14:nvContentPartPr>
              <p14:xfrm>
                <a:off x="710733" y="2862773"/>
                <a:ext cx="216000" cy="20196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37B2681-2696-4002-A694-73819DF7D5F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706413" y="2858453"/>
                  <a:ext cx="22464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0" name="Gruppieren 509">
            <a:extLst>
              <a:ext uri="{FF2B5EF4-FFF2-40B4-BE49-F238E27FC236}">
                <a16:creationId xmlns:a16="http://schemas.microsoft.com/office/drawing/2014/main" id="{512A669C-961B-455F-895F-C1E4DF8BD92C}"/>
              </a:ext>
            </a:extLst>
          </p:cNvPr>
          <p:cNvGrpSpPr/>
          <p:nvPr/>
        </p:nvGrpSpPr>
        <p:grpSpPr>
          <a:xfrm>
            <a:off x="1132293" y="2929013"/>
            <a:ext cx="177480" cy="79560"/>
            <a:chOff x="1132293" y="2929013"/>
            <a:chExt cx="177480" cy="7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73034D85-4DAA-4D01-A8F8-AC96685F290D}"/>
                    </a:ext>
                  </a:extLst>
                </p14:cNvPr>
                <p14:cNvContentPartPr/>
                <p14:nvPr/>
              </p14:nvContentPartPr>
              <p14:xfrm>
                <a:off x="1132293" y="2929013"/>
                <a:ext cx="153720" cy="2664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73034D85-4DAA-4D01-A8F8-AC96685F290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127973" y="2924693"/>
                  <a:ext cx="1623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A5A41A4-74BA-4B40-97F0-B378D7876E95}"/>
                    </a:ext>
                  </a:extLst>
                </p14:cNvPr>
                <p14:cNvContentPartPr/>
                <p14:nvPr/>
              </p14:nvContentPartPr>
              <p14:xfrm>
                <a:off x="1136973" y="2992733"/>
                <a:ext cx="172800" cy="1584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A5A41A4-74BA-4B40-97F0-B378D7876E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132653" y="2988413"/>
                  <a:ext cx="18144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21">
            <p14:nvContentPartPr>
              <p14:cNvPr id="548" name="Freihand 547">
                <a:extLst>
                  <a:ext uri="{FF2B5EF4-FFF2-40B4-BE49-F238E27FC236}">
                    <a16:creationId xmlns:a16="http://schemas.microsoft.com/office/drawing/2014/main" id="{8F0A7912-9CF2-48FD-B8E9-F65541267E70}"/>
                  </a:ext>
                </a:extLst>
              </p14:cNvPr>
              <p14:cNvContentPartPr/>
              <p14:nvPr/>
            </p14:nvContentPartPr>
            <p14:xfrm>
              <a:off x="3889533" y="1063493"/>
              <a:ext cx="516240" cy="159840"/>
            </p14:xfrm>
          </p:contentPart>
        </mc:Choice>
        <mc:Fallback>
          <p:pic>
            <p:nvPicPr>
              <p:cNvPr id="548" name="Freihand 547">
                <a:extLst>
                  <a:ext uri="{FF2B5EF4-FFF2-40B4-BE49-F238E27FC236}">
                    <a16:creationId xmlns:a16="http://schemas.microsoft.com/office/drawing/2014/main" id="{8F0A7912-9CF2-48FD-B8E9-F65541267E70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3885213" y="1059173"/>
                <a:ext cx="5248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3">
            <p14:nvContentPartPr>
              <p14:cNvPr id="549" name="Freihand 548">
                <a:extLst>
                  <a:ext uri="{FF2B5EF4-FFF2-40B4-BE49-F238E27FC236}">
                    <a16:creationId xmlns:a16="http://schemas.microsoft.com/office/drawing/2014/main" id="{87278ACE-BAFA-4D46-9B22-70E4079D3C36}"/>
                  </a:ext>
                </a:extLst>
              </p14:cNvPr>
              <p14:cNvContentPartPr/>
              <p14:nvPr/>
            </p14:nvContentPartPr>
            <p14:xfrm>
              <a:off x="3804213" y="2628773"/>
              <a:ext cx="360000" cy="577080"/>
            </p14:xfrm>
          </p:contentPart>
        </mc:Choice>
        <mc:Fallback>
          <p:pic>
            <p:nvPicPr>
              <p:cNvPr id="549" name="Freihand 548">
                <a:extLst>
                  <a:ext uri="{FF2B5EF4-FFF2-40B4-BE49-F238E27FC236}">
                    <a16:creationId xmlns:a16="http://schemas.microsoft.com/office/drawing/2014/main" id="{87278ACE-BAFA-4D46-9B22-70E4079D3C36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3799893" y="2624453"/>
                <a:ext cx="36864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5">
            <p14:nvContentPartPr>
              <p14:cNvPr id="580" name="Freihand 579">
                <a:extLst>
                  <a:ext uri="{FF2B5EF4-FFF2-40B4-BE49-F238E27FC236}">
                    <a16:creationId xmlns:a16="http://schemas.microsoft.com/office/drawing/2014/main" id="{CBBF3A3A-4694-4CE7-8B5A-190E1B35CB80}"/>
                  </a:ext>
                </a:extLst>
              </p14:cNvPr>
              <p14:cNvContentPartPr/>
              <p14:nvPr/>
            </p14:nvContentPartPr>
            <p14:xfrm>
              <a:off x="4566333" y="2686013"/>
              <a:ext cx="340560" cy="352080"/>
            </p14:xfrm>
          </p:contentPart>
        </mc:Choice>
        <mc:Fallback>
          <p:pic>
            <p:nvPicPr>
              <p:cNvPr id="580" name="Freihand 579">
                <a:extLst>
                  <a:ext uri="{FF2B5EF4-FFF2-40B4-BE49-F238E27FC236}">
                    <a16:creationId xmlns:a16="http://schemas.microsoft.com/office/drawing/2014/main" id="{CBBF3A3A-4694-4CE7-8B5A-190E1B35CB80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4562013" y="2681693"/>
                <a:ext cx="349200" cy="360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7" name="Gruppieren 586">
            <a:extLst>
              <a:ext uri="{FF2B5EF4-FFF2-40B4-BE49-F238E27FC236}">
                <a16:creationId xmlns:a16="http://schemas.microsoft.com/office/drawing/2014/main" id="{BEA0829C-CA2F-4D35-8939-3B35EA183FED}"/>
              </a:ext>
            </a:extLst>
          </p:cNvPr>
          <p:cNvGrpSpPr/>
          <p:nvPr/>
        </p:nvGrpSpPr>
        <p:grpSpPr>
          <a:xfrm>
            <a:off x="3255573" y="2460653"/>
            <a:ext cx="2033280" cy="941760"/>
            <a:chOff x="3255573" y="2460653"/>
            <a:chExt cx="2033280" cy="941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2BBE3F2F-191E-469B-BAF2-8FE9E76386BD}"/>
                    </a:ext>
                  </a:extLst>
                </p14:cNvPr>
                <p14:cNvContentPartPr/>
                <p14:nvPr/>
              </p14:nvContentPartPr>
              <p14:xfrm>
                <a:off x="3530973" y="3229973"/>
                <a:ext cx="78480" cy="8352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2BBE3F2F-191E-469B-BAF2-8FE9E76386B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526653" y="3225653"/>
                  <a:ext cx="871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C69FFD4E-2BD0-4FE2-9D9A-A3A1283B7741}"/>
                    </a:ext>
                  </a:extLst>
                </p14:cNvPr>
                <p14:cNvContentPartPr/>
                <p14:nvPr/>
              </p14:nvContentPartPr>
              <p14:xfrm>
                <a:off x="3255573" y="2903813"/>
                <a:ext cx="162000" cy="1224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C69FFD4E-2BD0-4FE2-9D9A-A3A1283B7741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251253" y="2899493"/>
                  <a:ext cx="170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0BA0F274-9ABA-4BDB-883F-A387140DFA9F}"/>
                    </a:ext>
                  </a:extLst>
                </p14:cNvPr>
                <p14:cNvContentPartPr/>
                <p14:nvPr/>
              </p14:nvContentPartPr>
              <p14:xfrm>
                <a:off x="3272493" y="2942333"/>
                <a:ext cx="147600" cy="2628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0BA0F274-9ABA-4BDB-883F-A387140DFA9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68173" y="2938013"/>
                  <a:ext cx="156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41CB941B-12AF-4D4B-994B-E942E7280C93}"/>
                    </a:ext>
                  </a:extLst>
                </p14:cNvPr>
                <p14:cNvContentPartPr/>
                <p14:nvPr/>
              </p14:nvContentPartPr>
              <p14:xfrm>
                <a:off x="3584253" y="2724893"/>
                <a:ext cx="124560" cy="388080"/>
              </p14:xfrm>
            </p:contentPart>
          </mc:Choice>
          <mc:Fallback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41CB941B-12AF-4D4B-994B-E942E7280C9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579933" y="2720573"/>
                  <a:ext cx="133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9DDE9D42-4C9A-4AA4-BEB4-5CB072F3E893}"/>
                    </a:ext>
                  </a:extLst>
                </p14:cNvPr>
                <p14:cNvContentPartPr/>
                <p14:nvPr/>
              </p14:nvContentPartPr>
              <p14:xfrm>
                <a:off x="3637893" y="2564693"/>
                <a:ext cx="88920" cy="12132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9DDE9D42-4C9A-4AA4-BEB4-5CB072F3E893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633573" y="2560373"/>
                  <a:ext cx="97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89561176-F0FD-4800-908B-937A0BE25A6A}"/>
                    </a:ext>
                  </a:extLst>
                </p14:cNvPr>
                <p14:cNvContentPartPr/>
                <p14:nvPr/>
              </p14:nvContentPartPr>
              <p14:xfrm>
                <a:off x="3615573" y="2578373"/>
                <a:ext cx="135000" cy="8028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89561176-F0FD-4800-908B-937A0BE25A6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11253" y="2574053"/>
                  <a:ext cx="1436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67B8EE1A-23AC-4812-BE6A-D4293AECF66A}"/>
                    </a:ext>
                  </a:extLst>
                </p14:cNvPr>
                <p14:cNvContentPartPr/>
                <p14:nvPr/>
              </p14:nvContentPartPr>
              <p14:xfrm>
                <a:off x="3849213" y="2737133"/>
                <a:ext cx="124560" cy="12888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67B8EE1A-23AC-4812-BE6A-D4293AECF66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844893" y="2732813"/>
                  <a:ext cx="133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EE544D9-7BCE-49A0-915B-E3D6F16CB1B9}"/>
                    </a:ext>
                  </a:extLst>
                </p14:cNvPr>
                <p14:cNvContentPartPr/>
                <p14:nvPr/>
              </p14:nvContentPartPr>
              <p14:xfrm>
                <a:off x="3859293" y="2895173"/>
                <a:ext cx="181800" cy="21240"/>
              </p14:xfrm>
            </p:contentPart>
          </mc:Choice>
          <mc:Fallback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EE544D9-7BCE-49A0-915B-E3D6F16CB1B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854973" y="2890853"/>
                  <a:ext cx="190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4EB9C80-3C9B-4D55-93D7-AF33777552D7}"/>
                    </a:ext>
                  </a:extLst>
                </p14:cNvPr>
                <p14:cNvContentPartPr/>
                <p14:nvPr/>
              </p14:nvContentPartPr>
              <p14:xfrm>
                <a:off x="3898893" y="2942333"/>
                <a:ext cx="145080" cy="11016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4EB9C80-3C9B-4D55-93D7-AF33777552D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894573" y="2938013"/>
                  <a:ext cx="153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CFDCF6CE-E3EA-4831-B761-0EAC90313484}"/>
                    </a:ext>
                  </a:extLst>
                </p14:cNvPr>
                <p14:cNvContentPartPr/>
                <p14:nvPr/>
              </p14:nvContentPartPr>
              <p14:xfrm>
                <a:off x="4166733" y="2893733"/>
                <a:ext cx="143640" cy="126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CFDCF6CE-E3EA-4831-B761-0EAC9031348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62413" y="2889413"/>
                  <a:ext cx="152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EAA6727E-0BF7-41AD-AB3D-4B674978989D}"/>
                    </a:ext>
                  </a:extLst>
                </p14:cNvPr>
                <p14:cNvContentPartPr/>
                <p14:nvPr/>
              </p14:nvContentPartPr>
              <p14:xfrm>
                <a:off x="4437453" y="2725253"/>
                <a:ext cx="45720" cy="10404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EAA6727E-0BF7-41AD-AB3D-4B674978989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433133" y="2720933"/>
                  <a:ext cx="543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4612AD57-6E96-4D0F-8DE4-E2C713E01465}"/>
                    </a:ext>
                  </a:extLst>
                </p14:cNvPr>
                <p14:cNvContentPartPr/>
                <p14:nvPr/>
              </p14:nvContentPartPr>
              <p14:xfrm>
                <a:off x="4410093" y="2872853"/>
                <a:ext cx="131760" cy="504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4612AD57-6E96-4D0F-8DE4-E2C713E01465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405773" y="2868533"/>
                  <a:ext cx="140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4108D5DB-6BE6-48AC-826A-916E3380BC43}"/>
                    </a:ext>
                  </a:extLst>
                </p14:cNvPr>
                <p14:cNvContentPartPr/>
                <p14:nvPr/>
              </p14:nvContentPartPr>
              <p14:xfrm>
                <a:off x="4388133" y="2916413"/>
                <a:ext cx="141480" cy="18468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4108D5DB-6BE6-48AC-826A-916E3380BC4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383813" y="2912093"/>
                  <a:ext cx="1501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2150CF6A-43B5-4F8B-BA3C-E1A10E664AEE}"/>
                    </a:ext>
                  </a:extLst>
                </p14:cNvPr>
                <p14:cNvContentPartPr/>
                <p14:nvPr/>
              </p14:nvContentPartPr>
              <p14:xfrm>
                <a:off x="4637253" y="2842973"/>
                <a:ext cx="108720" cy="119880"/>
              </p14:xfrm>
            </p:contentPart>
          </mc:Choice>
          <mc:Fallback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2150CF6A-43B5-4F8B-BA3C-E1A10E664AEE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632933" y="2838653"/>
                  <a:ext cx="117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88E189BF-30A2-4930-9E93-374D664D0F22}"/>
                    </a:ext>
                  </a:extLst>
                </p14:cNvPr>
                <p14:cNvContentPartPr/>
                <p14:nvPr/>
              </p14:nvContentPartPr>
              <p14:xfrm>
                <a:off x="4641933" y="2864573"/>
                <a:ext cx="123480" cy="6048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88E189BF-30A2-4930-9E93-374D664D0F22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637613" y="2860253"/>
                  <a:ext cx="132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41B86012-901F-4A65-93F9-C2E153058836}"/>
                    </a:ext>
                  </a:extLst>
                </p14:cNvPr>
                <p14:cNvContentPartPr/>
                <p14:nvPr/>
              </p14:nvContentPartPr>
              <p14:xfrm>
                <a:off x="4801413" y="2749373"/>
                <a:ext cx="18000" cy="716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41B86012-901F-4A65-93F9-C2E153058836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797093" y="2745053"/>
                  <a:ext cx="26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59FD8406-666C-4160-8C72-CED72E580044}"/>
                    </a:ext>
                  </a:extLst>
                </p14:cNvPr>
                <p14:cNvContentPartPr/>
                <p14:nvPr/>
              </p14:nvContentPartPr>
              <p14:xfrm>
                <a:off x="4970973" y="2742533"/>
                <a:ext cx="187200" cy="16128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59FD8406-666C-4160-8C72-CED72E580044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966653" y="2738213"/>
                  <a:ext cx="1958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ED300F3F-6916-49A3-87C4-2448356D4A20}"/>
                    </a:ext>
                  </a:extLst>
                </p14:cNvPr>
                <p14:cNvContentPartPr/>
                <p14:nvPr/>
              </p14:nvContentPartPr>
              <p14:xfrm>
                <a:off x="5182653" y="2820653"/>
                <a:ext cx="75240" cy="13176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ED300F3F-6916-49A3-87C4-2448356D4A20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5178333" y="2816333"/>
                  <a:ext cx="83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1AAEE431-DE34-4564-B6FB-2F8D7C0C782E}"/>
                    </a:ext>
                  </a:extLst>
                </p14:cNvPr>
                <p14:cNvContentPartPr/>
                <p14:nvPr/>
              </p14:nvContentPartPr>
              <p14:xfrm>
                <a:off x="5161413" y="2836853"/>
                <a:ext cx="127440" cy="842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1AAEE431-DE34-4564-B6FB-2F8D7C0C782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5157093" y="2832533"/>
                  <a:ext cx="1360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A5D23F42-4553-4E24-B3CA-DFF4FAA4826E}"/>
                    </a:ext>
                  </a:extLst>
                </p14:cNvPr>
                <p14:cNvContentPartPr/>
                <p14:nvPr/>
              </p14:nvContentPartPr>
              <p14:xfrm>
                <a:off x="3419733" y="3137453"/>
                <a:ext cx="276480" cy="2649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A5D23F42-4553-4E24-B3CA-DFF4FAA4826E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15413" y="3133133"/>
                  <a:ext cx="285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34EDF04F-3EFC-42D0-B1D6-1E82E63CFF58}"/>
                    </a:ext>
                  </a:extLst>
                </p14:cNvPr>
                <p14:cNvContentPartPr/>
                <p14:nvPr/>
              </p14:nvContentPartPr>
              <p14:xfrm>
                <a:off x="3460053" y="2460653"/>
                <a:ext cx="367560" cy="26028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34EDF04F-3EFC-42D0-B1D6-1E82E63CFF58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455733" y="2456333"/>
                  <a:ext cx="37620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04883805-0009-4450-B704-74D4267F6E7D}"/>
                    </a:ext>
                  </a:extLst>
                </p14:cNvPr>
                <p14:cNvContentPartPr/>
                <p14:nvPr/>
              </p14:nvContentPartPr>
              <p14:xfrm>
                <a:off x="4360413" y="2976533"/>
                <a:ext cx="521280" cy="222480"/>
              </p14:xfrm>
            </p:contentPart>
          </mc:Choice>
          <mc:Fallback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04883805-0009-4450-B704-74D4267F6E7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4356093" y="2972213"/>
                  <a:ext cx="529920" cy="23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1">
            <p14:nvContentPartPr>
              <p14:cNvPr id="630" name="Freihand 629">
                <a:extLst>
                  <a:ext uri="{FF2B5EF4-FFF2-40B4-BE49-F238E27FC236}">
                    <a16:creationId xmlns:a16="http://schemas.microsoft.com/office/drawing/2014/main" id="{C9249C62-462D-4EFD-B22B-16B2B96F92B4}"/>
                  </a:ext>
                </a:extLst>
              </p14:cNvPr>
              <p14:cNvContentPartPr/>
              <p14:nvPr/>
            </p14:nvContentPartPr>
            <p14:xfrm>
              <a:off x="4195533" y="3473333"/>
              <a:ext cx="110520" cy="179280"/>
            </p14:xfrm>
          </p:contentPart>
        </mc:Choice>
        <mc:Fallback>
          <p:pic>
            <p:nvPicPr>
              <p:cNvPr id="630" name="Freihand 629">
                <a:extLst>
                  <a:ext uri="{FF2B5EF4-FFF2-40B4-BE49-F238E27FC236}">
                    <a16:creationId xmlns:a16="http://schemas.microsoft.com/office/drawing/2014/main" id="{C9249C62-462D-4EFD-B22B-16B2B96F92B4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4191213" y="3469013"/>
                <a:ext cx="119160" cy="18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9" name="Gruppieren 638">
            <a:extLst>
              <a:ext uri="{FF2B5EF4-FFF2-40B4-BE49-F238E27FC236}">
                <a16:creationId xmlns:a16="http://schemas.microsoft.com/office/drawing/2014/main" id="{B3D71244-A5A6-4F39-B49A-539FF4D74534}"/>
              </a:ext>
            </a:extLst>
          </p:cNvPr>
          <p:cNvGrpSpPr/>
          <p:nvPr/>
        </p:nvGrpSpPr>
        <p:grpSpPr>
          <a:xfrm>
            <a:off x="4472733" y="3377213"/>
            <a:ext cx="878400" cy="415080"/>
            <a:chOff x="4472733" y="3377213"/>
            <a:chExt cx="87840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9163AB8D-A406-4E90-BDB1-947C58F47843}"/>
                    </a:ext>
                  </a:extLst>
                </p14:cNvPr>
                <p14:cNvContentPartPr/>
                <p14:nvPr/>
              </p14:nvContentPartPr>
              <p14:xfrm>
                <a:off x="4472733" y="3487013"/>
                <a:ext cx="135360" cy="125280"/>
              </p14:xfrm>
            </p:contentPart>
          </mc:Choice>
          <mc:Fallback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9163AB8D-A406-4E90-BDB1-947C58F47843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468413" y="3482693"/>
                  <a:ext cx="144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1BC40EEA-5928-4CF6-B890-044912A68295}"/>
                    </a:ext>
                  </a:extLst>
                </p14:cNvPr>
                <p14:cNvContentPartPr/>
                <p14:nvPr/>
              </p14:nvContentPartPr>
              <p14:xfrm>
                <a:off x="4732293" y="3577733"/>
                <a:ext cx="100800" cy="3240"/>
              </p14:xfrm>
            </p:contentPart>
          </mc:Choice>
          <mc:Fallback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1BC40EEA-5928-4CF6-B890-044912A68295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727973" y="3573413"/>
                  <a:ext cx="1094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679DCACA-7A84-4AA3-9EEE-0C6D851F7C39}"/>
                    </a:ext>
                  </a:extLst>
                </p14:cNvPr>
                <p14:cNvContentPartPr/>
                <p14:nvPr/>
              </p14:nvContentPartPr>
              <p14:xfrm>
                <a:off x="5000853" y="3445253"/>
                <a:ext cx="74520" cy="99360"/>
              </p14:xfrm>
            </p:contentPart>
          </mc:Choice>
          <mc:Fallback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679DCACA-7A84-4AA3-9EEE-0C6D851F7C3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996533" y="3440933"/>
                  <a:ext cx="83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6CBE8974-1327-48BF-AF3A-4B9FEADA176B}"/>
                    </a:ext>
                  </a:extLst>
                </p14:cNvPr>
                <p14:cNvContentPartPr/>
                <p14:nvPr/>
              </p14:nvContentPartPr>
              <p14:xfrm>
                <a:off x="5001933" y="3458213"/>
                <a:ext cx="120600" cy="63720"/>
              </p14:xfrm>
            </p:contentPart>
          </mc:Choice>
          <mc:Fallback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6CBE8974-1327-48BF-AF3A-4B9FEADA176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997613" y="3453893"/>
                  <a:ext cx="1292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FCFC4184-EFA1-4E23-8ED0-BBD0AFDF8B10}"/>
                    </a:ext>
                  </a:extLst>
                </p14:cNvPr>
                <p14:cNvContentPartPr/>
                <p14:nvPr/>
              </p14:nvContentPartPr>
              <p14:xfrm>
                <a:off x="4967733" y="3560093"/>
                <a:ext cx="186480" cy="23760"/>
              </p14:xfrm>
            </p:contentPart>
          </mc:Choice>
          <mc:Fallback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FCFC4184-EFA1-4E23-8ED0-BBD0AFDF8B1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963413" y="3555773"/>
                  <a:ext cx="1951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4F01092C-2688-4DA6-95DF-E8075F48B440}"/>
                    </a:ext>
                  </a:extLst>
                </p14:cNvPr>
                <p14:cNvContentPartPr/>
                <p14:nvPr/>
              </p14:nvContentPartPr>
              <p14:xfrm>
                <a:off x="4992573" y="3620213"/>
                <a:ext cx="146160" cy="131400"/>
              </p14:xfrm>
            </p:contentPart>
          </mc:Choice>
          <mc:Fallback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4F01092C-2688-4DA6-95DF-E8075F48B44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988253" y="3615893"/>
                  <a:ext cx="1548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15C46D9D-C1AA-47C5-96FB-ABAB04BC3E31}"/>
                    </a:ext>
                  </a:extLst>
                </p14:cNvPr>
                <p14:cNvContentPartPr/>
                <p14:nvPr/>
              </p14:nvContentPartPr>
              <p14:xfrm>
                <a:off x="5210373" y="3377213"/>
                <a:ext cx="140760" cy="415080"/>
              </p14:xfrm>
            </p:contentPart>
          </mc:Choice>
          <mc:Fallback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15C46D9D-C1AA-47C5-96FB-ABAB04BC3E31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206053" y="3372893"/>
                  <a:ext cx="149400" cy="42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655" name="Freihand 654">
                <a:extLst>
                  <a:ext uri="{FF2B5EF4-FFF2-40B4-BE49-F238E27FC236}">
                    <a16:creationId xmlns:a16="http://schemas.microsoft.com/office/drawing/2014/main" id="{6D553F32-03C2-4AAE-AE4C-7E42590A5735}"/>
                  </a:ext>
                </a:extLst>
              </p14:cNvPr>
              <p14:cNvContentPartPr/>
              <p14:nvPr/>
            </p14:nvContentPartPr>
            <p14:xfrm>
              <a:off x="6121173" y="3733613"/>
              <a:ext cx="24120" cy="181800"/>
            </p14:xfrm>
          </p:contentPart>
        </mc:Choice>
        <mc:Fallback>
          <p:pic>
            <p:nvPicPr>
              <p:cNvPr id="655" name="Freihand 654">
                <a:extLst>
                  <a:ext uri="{FF2B5EF4-FFF2-40B4-BE49-F238E27FC236}">
                    <a16:creationId xmlns:a16="http://schemas.microsoft.com/office/drawing/2014/main" id="{6D553F32-03C2-4AAE-AE4C-7E42590A5735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6116853" y="3729293"/>
                <a:ext cx="32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681" name="Freihand 680">
                <a:extLst>
                  <a:ext uri="{FF2B5EF4-FFF2-40B4-BE49-F238E27FC236}">
                    <a16:creationId xmlns:a16="http://schemas.microsoft.com/office/drawing/2014/main" id="{21D160D9-AE85-41D9-9060-63904C0C930A}"/>
                  </a:ext>
                </a:extLst>
              </p14:cNvPr>
              <p14:cNvContentPartPr/>
              <p14:nvPr/>
            </p14:nvContentPartPr>
            <p14:xfrm>
              <a:off x="1595973" y="1000853"/>
              <a:ext cx="52560" cy="577800"/>
            </p14:xfrm>
          </p:contentPart>
        </mc:Choice>
        <mc:Fallback>
          <p:pic>
            <p:nvPicPr>
              <p:cNvPr id="681" name="Freihand 680">
                <a:extLst>
                  <a:ext uri="{FF2B5EF4-FFF2-40B4-BE49-F238E27FC236}">
                    <a16:creationId xmlns:a16="http://schemas.microsoft.com/office/drawing/2014/main" id="{21D160D9-AE85-41D9-9060-63904C0C930A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1591653" y="996533"/>
                <a:ext cx="6120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682" name="Freihand 681">
                <a:extLst>
                  <a:ext uri="{FF2B5EF4-FFF2-40B4-BE49-F238E27FC236}">
                    <a16:creationId xmlns:a16="http://schemas.microsoft.com/office/drawing/2014/main" id="{B9EC0E54-0BAE-4E8E-923F-400F53353545}"/>
                  </a:ext>
                </a:extLst>
              </p14:cNvPr>
              <p14:cNvContentPartPr/>
              <p14:nvPr/>
            </p14:nvContentPartPr>
            <p14:xfrm>
              <a:off x="880653" y="1314773"/>
              <a:ext cx="1721520" cy="42120"/>
            </p14:xfrm>
          </p:contentPart>
        </mc:Choice>
        <mc:Fallback>
          <p:pic>
            <p:nvPicPr>
              <p:cNvPr id="682" name="Freihand 681">
                <a:extLst>
                  <a:ext uri="{FF2B5EF4-FFF2-40B4-BE49-F238E27FC236}">
                    <a16:creationId xmlns:a16="http://schemas.microsoft.com/office/drawing/2014/main" id="{B9EC0E54-0BAE-4E8E-923F-400F53353545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876333" y="1310453"/>
                <a:ext cx="1730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1D2D9245-E8BE-4573-BCB7-75F558D35A33}"/>
                  </a:ext>
                </a:extLst>
              </p14:cNvPr>
              <p14:cNvContentPartPr/>
              <p14:nvPr/>
            </p14:nvContentPartPr>
            <p14:xfrm>
              <a:off x="2580213" y="1236293"/>
              <a:ext cx="134640" cy="209880"/>
            </p14:xfrm>
          </p:contentPart>
        </mc:Choice>
        <mc:Fallback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1D2D9245-E8BE-4573-BCB7-75F558D35A33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2575893" y="1231973"/>
                <a:ext cx="14328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684" name="Freihand 683">
                <a:extLst>
                  <a:ext uri="{FF2B5EF4-FFF2-40B4-BE49-F238E27FC236}">
                    <a16:creationId xmlns:a16="http://schemas.microsoft.com/office/drawing/2014/main" id="{080A02FB-0BE3-406B-8C1A-95D09EA7F54C}"/>
                  </a:ext>
                </a:extLst>
              </p14:cNvPr>
              <p14:cNvContentPartPr/>
              <p14:nvPr/>
            </p14:nvContentPartPr>
            <p14:xfrm>
              <a:off x="1523973" y="897533"/>
              <a:ext cx="222120" cy="162000"/>
            </p14:xfrm>
          </p:contentPart>
        </mc:Choice>
        <mc:Fallback>
          <p:pic>
            <p:nvPicPr>
              <p:cNvPr id="684" name="Freihand 683">
                <a:extLst>
                  <a:ext uri="{FF2B5EF4-FFF2-40B4-BE49-F238E27FC236}">
                    <a16:creationId xmlns:a16="http://schemas.microsoft.com/office/drawing/2014/main" id="{080A02FB-0BE3-406B-8C1A-95D09EA7F54C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1519653" y="893213"/>
                <a:ext cx="230760" cy="17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CEBAAEE2-1901-4F1D-BF8B-C8D43B05C7FD}"/>
              </a:ext>
            </a:extLst>
          </p:cNvPr>
          <p:cNvGrpSpPr/>
          <p:nvPr/>
        </p:nvGrpSpPr>
        <p:grpSpPr>
          <a:xfrm>
            <a:off x="2930493" y="336293"/>
            <a:ext cx="1245600" cy="190800"/>
            <a:chOff x="2930493" y="336293"/>
            <a:chExt cx="1245600" cy="19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2A632820-3D36-40A5-8361-E337C8875995}"/>
                    </a:ext>
                  </a:extLst>
                </p14:cNvPr>
                <p14:cNvContentPartPr/>
                <p14:nvPr/>
              </p14:nvContentPartPr>
              <p14:xfrm>
                <a:off x="2930493" y="407933"/>
                <a:ext cx="151560" cy="119160"/>
              </p14:xfrm>
            </p:contentPart>
          </mc:Choice>
          <mc:Fallback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2A632820-3D36-40A5-8361-E337C887599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26173" y="403613"/>
                  <a:ext cx="160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FEA3B712-9992-4304-A3C0-C19036F71F4A}"/>
                    </a:ext>
                  </a:extLst>
                </p14:cNvPr>
                <p14:cNvContentPartPr/>
                <p14:nvPr/>
              </p14:nvContentPartPr>
              <p14:xfrm>
                <a:off x="3009333" y="452933"/>
                <a:ext cx="219960" cy="60480"/>
              </p14:xfrm>
            </p:contentPart>
          </mc:Choice>
          <mc:Fallback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FEA3B712-9992-4304-A3C0-C19036F71F4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05013" y="448613"/>
                  <a:ext cx="2286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EC3E509A-711B-4082-9433-1D9A65AD70FD}"/>
                    </a:ext>
                  </a:extLst>
                </p14:cNvPr>
                <p14:cNvContentPartPr/>
                <p14:nvPr/>
              </p14:nvContentPartPr>
              <p14:xfrm>
                <a:off x="3242973" y="453653"/>
                <a:ext cx="135360" cy="63360"/>
              </p14:xfrm>
            </p:contentPart>
          </mc:Choice>
          <mc:Fallback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EC3E509A-711B-4082-9433-1D9A65AD70FD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238653" y="449333"/>
                  <a:ext cx="14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C5691998-D6AE-4B15-8C88-9844E3926472}"/>
                    </a:ext>
                  </a:extLst>
                </p14:cNvPr>
                <p14:cNvContentPartPr/>
                <p14:nvPr/>
              </p14:nvContentPartPr>
              <p14:xfrm>
                <a:off x="3399933" y="378413"/>
                <a:ext cx="244800" cy="123480"/>
              </p14:xfrm>
            </p:contentPart>
          </mc:Choice>
          <mc:Fallback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C5691998-D6AE-4B15-8C88-9844E3926472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395613" y="374093"/>
                  <a:ext cx="2534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F5BF85F-95E4-4BFD-9D20-7AD73F432F0D}"/>
                    </a:ext>
                  </a:extLst>
                </p14:cNvPr>
                <p14:cNvContentPartPr/>
                <p14:nvPr/>
              </p14:nvContentPartPr>
              <p14:xfrm>
                <a:off x="3634653" y="423773"/>
                <a:ext cx="112680" cy="65520"/>
              </p14:xfrm>
            </p:contentPart>
          </mc:Choice>
          <mc:Fallback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F5BF85F-95E4-4BFD-9D20-7AD73F432F0D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630333" y="419453"/>
                  <a:ext cx="121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B1A678AF-26E3-492F-9F1B-0FFC0FC874F7}"/>
                    </a:ext>
                  </a:extLst>
                </p14:cNvPr>
                <p14:cNvContentPartPr/>
                <p14:nvPr/>
              </p14:nvContentPartPr>
              <p14:xfrm>
                <a:off x="3833733" y="336293"/>
                <a:ext cx="149760" cy="126720"/>
              </p14:xfrm>
            </p:contentPart>
          </mc:Choice>
          <mc:Fallback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B1A678AF-26E3-492F-9F1B-0FFC0FC874F7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829413" y="331973"/>
                  <a:ext cx="1584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945418BD-38A4-4C08-8561-A987BEEBCFF6}"/>
                    </a:ext>
                  </a:extLst>
                </p14:cNvPr>
                <p14:cNvContentPartPr/>
                <p14:nvPr/>
              </p14:nvContentPartPr>
              <p14:xfrm>
                <a:off x="3970173" y="347093"/>
                <a:ext cx="61200" cy="44280"/>
              </p14:xfrm>
            </p:contentPart>
          </mc:Choice>
          <mc:Fallback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945418BD-38A4-4C08-8561-A987BEEBCFF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965853" y="342773"/>
                  <a:ext cx="6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B7D5E353-C37E-4D29-8090-BB54EF626F20}"/>
                    </a:ext>
                  </a:extLst>
                </p14:cNvPr>
                <p14:cNvContentPartPr/>
                <p14:nvPr/>
              </p14:nvContentPartPr>
              <p14:xfrm>
                <a:off x="4021293" y="390653"/>
                <a:ext cx="154800" cy="70920"/>
              </p14:xfrm>
            </p:contentPart>
          </mc:Choice>
          <mc:Fallback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B7D5E353-C37E-4D29-8090-BB54EF626F20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016973" y="386333"/>
                  <a:ext cx="16344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2" name="Gruppieren 701">
            <a:extLst>
              <a:ext uri="{FF2B5EF4-FFF2-40B4-BE49-F238E27FC236}">
                <a16:creationId xmlns:a16="http://schemas.microsoft.com/office/drawing/2014/main" id="{574120E5-71B5-42F8-84DE-50070A7579BA}"/>
              </a:ext>
            </a:extLst>
          </p:cNvPr>
          <p:cNvGrpSpPr/>
          <p:nvPr/>
        </p:nvGrpSpPr>
        <p:grpSpPr>
          <a:xfrm>
            <a:off x="442893" y="256013"/>
            <a:ext cx="2293200" cy="631800"/>
            <a:chOff x="442893" y="256013"/>
            <a:chExt cx="2293200" cy="63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906636D4-7941-43CA-B0F1-003984B04803}"/>
                    </a:ext>
                  </a:extLst>
                </p14:cNvPr>
                <p14:cNvContentPartPr/>
                <p14:nvPr/>
              </p14:nvContentPartPr>
              <p14:xfrm>
                <a:off x="442893" y="532133"/>
                <a:ext cx="121320" cy="232200"/>
              </p14:xfrm>
            </p:contentPart>
          </mc:Choice>
          <mc:Fallback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906636D4-7941-43CA-B0F1-003984B0480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38573" y="527813"/>
                  <a:ext cx="129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B233FB16-F235-49BA-BADE-CE28F0251B8E}"/>
                    </a:ext>
                  </a:extLst>
                </p14:cNvPr>
                <p14:cNvContentPartPr/>
                <p14:nvPr/>
              </p14:nvContentPartPr>
              <p14:xfrm>
                <a:off x="584733" y="499373"/>
                <a:ext cx="118800" cy="198720"/>
              </p14:xfrm>
            </p:contentPart>
          </mc:Choice>
          <mc:Fallback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B233FB16-F235-49BA-BADE-CE28F0251B8E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80413" y="495053"/>
                  <a:ext cx="127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D22F9235-CC8F-4B6D-A4F7-82A20BF954EF}"/>
                    </a:ext>
                  </a:extLst>
                </p14:cNvPr>
                <p14:cNvContentPartPr/>
                <p14:nvPr/>
              </p14:nvContentPartPr>
              <p14:xfrm>
                <a:off x="700293" y="547613"/>
                <a:ext cx="51120" cy="109080"/>
              </p14:xfrm>
            </p:contentPart>
          </mc:Choice>
          <mc:Fallback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D22F9235-CC8F-4B6D-A4F7-82A20BF954E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95973" y="543293"/>
                  <a:ext cx="597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D51CE9A7-E001-414A-87BF-6544C289EF77}"/>
                    </a:ext>
                  </a:extLst>
                </p14:cNvPr>
                <p14:cNvContentPartPr/>
                <p14:nvPr/>
              </p14:nvContentPartPr>
              <p14:xfrm>
                <a:off x="698133" y="575693"/>
                <a:ext cx="89280" cy="34560"/>
              </p14:xfrm>
            </p:contentPart>
          </mc:Choice>
          <mc:Fallback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D51CE9A7-E001-414A-87BF-6544C289EF77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93813" y="571373"/>
                  <a:ext cx="97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3D187341-D61D-4317-896E-FEC56C16BE81}"/>
                    </a:ext>
                  </a:extLst>
                </p14:cNvPr>
                <p14:cNvContentPartPr/>
                <p14:nvPr/>
              </p14:nvContentPartPr>
              <p14:xfrm>
                <a:off x="793173" y="474893"/>
                <a:ext cx="86400" cy="224640"/>
              </p14:xfrm>
            </p:contentPart>
          </mc:Choice>
          <mc:Fallback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3D187341-D61D-4317-896E-FEC56C16BE81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88853" y="470573"/>
                  <a:ext cx="95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76AB440E-3B5F-45F7-A8E6-90AD05060518}"/>
                    </a:ext>
                  </a:extLst>
                </p14:cNvPr>
                <p14:cNvContentPartPr/>
                <p14:nvPr/>
              </p14:nvContentPartPr>
              <p14:xfrm>
                <a:off x="1018533" y="544733"/>
                <a:ext cx="122400" cy="80640"/>
              </p14:xfrm>
            </p:contentPart>
          </mc:Choice>
          <mc:Fallback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76AB440E-3B5F-45F7-A8E6-90AD0506051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014213" y="540413"/>
                  <a:ext cx="1310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E5C3C76C-3197-492A-A68B-0CDD8C7DDA38}"/>
                    </a:ext>
                  </a:extLst>
                </p14:cNvPr>
                <p14:cNvContentPartPr/>
                <p14:nvPr/>
              </p14:nvContentPartPr>
              <p14:xfrm>
                <a:off x="886773" y="549413"/>
                <a:ext cx="86040" cy="360"/>
              </p14:xfrm>
            </p:contentPart>
          </mc:Choice>
          <mc:Fallback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E5C3C76C-3197-492A-A68B-0CDD8C7DDA38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882453" y="545093"/>
                  <a:ext cx="94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5640A548-78D5-4D7B-A3E6-E00E1B8B5D9D}"/>
                    </a:ext>
                  </a:extLst>
                </p14:cNvPr>
                <p14:cNvContentPartPr/>
                <p14:nvPr/>
              </p14:nvContentPartPr>
              <p14:xfrm>
                <a:off x="909453" y="583973"/>
                <a:ext cx="82800" cy="8280"/>
              </p14:xfrm>
            </p:contentPart>
          </mc:Choice>
          <mc:Fallback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5640A548-78D5-4D7B-A3E6-E00E1B8B5D9D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05133" y="579653"/>
                  <a:ext cx="91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59EEE6D7-C0EA-4407-9F8A-41D553E9FBAB}"/>
                    </a:ext>
                  </a:extLst>
                </p14:cNvPr>
                <p14:cNvContentPartPr/>
                <p14:nvPr/>
              </p14:nvContentPartPr>
              <p14:xfrm>
                <a:off x="1303293" y="552653"/>
                <a:ext cx="11880" cy="92880"/>
              </p14:xfrm>
            </p:contentPart>
          </mc:Choice>
          <mc:Fallback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59EEE6D7-C0EA-4407-9F8A-41D553E9FBA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1298973" y="548333"/>
                  <a:ext cx="20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5D5A13C9-8661-481B-AD83-36C0304A9E93}"/>
                    </a:ext>
                  </a:extLst>
                </p14:cNvPr>
                <p14:cNvContentPartPr/>
                <p14:nvPr/>
              </p14:nvContentPartPr>
              <p14:xfrm>
                <a:off x="1259733" y="582893"/>
                <a:ext cx="103680" cy="15840"/>
              </p14:xfrm>
            </p:contentPart>
          </mc:Choice>
          <mc:Fallback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5D5A13C9-8661-481B-AD83-36C0304A9E93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1255413" y="578573"/>
                  <a:ext cx="11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25023AFA-33A5-476E-B9C1-F6C0A592F82D}"/>
                    </a:ext>
                  </a:extLst>
                </p14:cNvPr>
                <p14:cNvContentPartPr/>
                <p14:nvPr/>
              </p14:nvContentPartPr>
              <p14:xfrm>
                <a:off x="1422093" y="483173"/>
                <a:ext cx="81720" cy="142200"/>
              </p14:xfrm>
            </p:contentPart>
          </mc:Choice>
          <mc:Fallback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25023AFA-33A5-476E-B9C1-F6C0A592F82D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417773" y="478853"/>
                  <a:ext cx="903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4E61205-9796-40B5-B74A-BE69D313A45E}"/>
                    </a:ext>
                  </a:extLst>
                </p14:cNvPr>
                <p14:cNvContentPartPr/>
                <p14:nvPr/>
              </p14:nvContentPartPr>
              <p14:xfrm>
                <a:off x="1564653" y="518813"/>
                <a:ext cx="118800" cy="110520"/>
              </p14:xfrm>
            </p:contentPart>
          </mc:Choice>
          <mc:Fallback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4E61205-9796-40B5-B74A-BE69D313A45E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1560333" y="514493"/>
                  <a:ext cx="127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670" name="Freihand 669">
                  <a:extLst>
                    <a:ext uri="{FF2B5EF4-FFF2-40B4-BE49-F238E27FC236}">
                      <a16:creationId xmlns:a16="http://schemas.microsoft.com/office/drawing/2014/main" id="{BA7881E6-AC01-4CE3-ABA0-7BF9A425BB6F}"/>
                    </a:ext>
                  </a:extLst>
                </p14:cNvPr>
                <p14:cNvContentPartPr/>
                <p14:nvPr/>
              </p14:nvContentPartPr>
              <p14:xfrm>
                <a:off x="1733133" y="524573"/>
                <a:ext cx="127800" cy="91800"/>
              </p14:xfrm>
            </p:contentPart>
          </mc:Choice>
          <mc:Fallback>
            <p:pic>
              <p:nvPicPr>
                <p:cNvPr id="670" name="Freihand 669">
                  <a:extLst>
                    <a:ext uri="{FF2B5EF4-FFF2-40B4-BE49-F238E27FC236}">
                      <a16:creationId xmlns:a16="http://schemas.microsoft.com/office/drawing/2014/main" id="{BA7881E6-AC01-4CE3-ABA0-7BF9A425BB6F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1728813" y="520253"/>
                  <a:ext cx="1364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EE1A8C0B-A62E-48FD-ABC7-3BEB15AD3932}"/>
                    </a:ext>
                  </a:extLst>
                </p14:cNvPr>
                <p14:cNvContentPartPr/>
                <p14:nvPr/>
              </p14:nvContentPartPr>
              <p14:xfrm>
                <a:off x="1955613" y="537173"/>
                <a:ext cx="127800" cy="69840"/>
              </p14:xfrm>
            </p:contentPart>
          </mc:Choice>
          <mc:Fallback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EE1A8C0B-A62E-48FD-ABC7-3BEB15AD3932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1951293" y="532853"/>
                  <a:ext cx="13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58D5DE50-2BFC-4E36-9B43-B3FE36B03DF0}"/>
                    </a:ext>
                  </a:extLst>
                </p14:cNvPr>
                <p14:cNvContentPartPr/>
                <p14:nvPr/>
              </p14:nvContentPartPr>
              <p14:xfrm>
                <a:off x="1959213" y="509453"/>
                <a:ext cx="150480" cy="92520"/>
              </p14:xfrm>
            </p:contentPart>
          </mc:Choice>
          <mc:Fallback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58D5DE50-2BFC-4E36-9B43-B3FE36B03DF0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1954893" y="505133"/>
                  <a:ext cx="1591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41FE1997-2EC3-465D-94D7-1DD74506C94F}"/>
                    </a:ext>
                  </a:extLst>
                </p14:cNvPr>
                <p14:cNvContentPartPr/>
                <p14:nvPr/>
              </p14:nvContentPartPr>
              <p14:xfrm>
                <a:off x="2142813" y="504053"/>
                <a:ext cx="61920" cy="111240"/>
              </p14:xfrm>
            </p:contentPart>
          </mc:Choice>
          <mc:Fallback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41FE1997-2EC3-465D-94D7-1DD74506C94F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2138493" y="499733"/>
                  <a:ext cx="705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668A6487-C1D8-41ED-8748-441B417B9995}"/>
                    </a:ext>
                  </a:extLst>
                </p14:cNvPr>
                <p14:cNvContentPartPr/>
                <p14:nvPr/>
              </p14:nvContentPartPr>
              <p14:xfrm>
                <a:off x="2123733" y="515213"/>
                <a:ext cx="115920" cy="62280"/>
              </p14:xfrm>
            </p:contentPart>
          </mc:Choice>
          <mc:Fallback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668A6487-C1D8-41ED-8748-441B417B9995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119413" y="510893"/>
                  <a:ext cx="1245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269D4CD7-54F8-41CA-949B-13A7E16BDB25}"/>
                    </a:ext>
                  </a:extLst>
                </p14:cNvPr>
                <p14:cNvContentPartPr/>
                <p14:nvPr/>
              </p14:nvContentPartPr>
              <p14:xfrm>
                <a:off x="2218413" y="372653"/>
                <a:ext cx="157680" cy="110520"/>
              </p14:xfrm>
            </p:contentPart>
          </mc:Choice>
          <mc:Fallback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269D4CD7-54F8-41CA-949B-13A7E16BDB25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214093" y="368333"/>
                  <a:ext cx="166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28CCCFE4-FF4B-43DC-A75E-F053E9B80A92}"/>
                    </a:ext>
                  </a:extLst>
                </p14:cNvPr>
                <p14:cNvContentPartPr/>
                <p14:nvPr/>
              </p14:nvContentPartPr>
              <p14:xfrm>
                <a:off x="1022853" y="711773"/>
                <a:ext cx="568440" cy="176040"/>
              </p14:xfrm>
            </p:contentPart>
          </mc:Choice>
          <mc:Fallback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28CCCFE4-FF4B-43DC-A75E-F053E9B80A92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018533" y="707453"/>
                  <a:ext cx="5770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E5DA1A62-DF2C-4864-BC3C-631A23629E26}"/>
                    </a:ext>
                  </a:extLst>
                </p14:cNvPr>
                <p14:cNvContentPartPr/>
                <p14:nvPr/>
              </p14:nvContentPartPr>
              <p14:xfrm>
                <a:off x="1609653" y="783053"/>
                <a:ext cx="621360" cy="99360"/>
              </p14:xfrm>
            </p:contentPart>
          </mc:Choice>
          <mc:Fallback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E5DA1A62-DF2C-4864-BC3C-631A23629E26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605333" y="778733"/>
                  <a:ext cx="63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0712C882-DFC9-47FF-905A-08CEFB242680}"/>
                    </a:ext>
                  </a:extLst>
                </p14:cNvPr>
                <p14:cNvContentPartPr/>
                <p14:nvPr/>
              </p14:nvContentPartPr>
              <p14:xfrm>
                <a:off x="2493813" y="528533"/>
                <a:ext cx="242280" cy="23400"/>
              </p14:xfrm>
            </p:contentPart>
          </mc:Choice>
          <mc:Fallback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0712C882-DFC9-47FF-905A-08CEFB242680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2489493" y="524213"/>
                  <a:ext cx="250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19D33D04-799A-4BBF-B1E3-870146035619}"/>
                    </a:ext>
                  </a:extLst>
                </p14:cNvPr>
                <p14:cNvContentPartPr/>
                <p14:nvPr/>
              </p14:nvContentPartPr>
              <p14:xfrm>
                <a:off x="2371413" y="472733"/>
                <a:ext cx="237960" cy="143280"/>
              </p14:xfrm>
            </p:contentPart>
          </mc:Choice>
          <mc:Fallback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19D33D04-799A-4BBF-B1E3-870146035619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367093" y="468413"/>
                  <a:ext cx="246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BAD5D2A8-D5FF-4977-A8F0-5093342776E4}"/>
                    </a:ext>
                  </a:extLst>
                </p14:cNvPr>
                <p14:cNvContentPartPr/>
                <p14:nvPr/>
              </p14:nvContentPartPr>
              <p14:xfrm>
                <a:off x="1925373" y="380213"/>
                <a:ext cx="141840" cy="332280"/>
              </p14:xfrm>
            </p:contentPart>
          </mc:Choice>
          <mc:Fallback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BAD5D2A8-D5FF-4977-A8F0-5093342776E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921053" y="375893"/>
                  <a:ext cx="15048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D0AF043C-FB83-40DF-BA84-02697FD86DD1}"/>
                    </a:ext>
                  </a:extLst>
                </p14:cNvPr>
                <p14:cNvContentPartPr/>
                <p14:nvPr/>
              </p14:nvContentPartPr>
              <p14:xfrm>
                <a:off x="1904493" y="274733"/>
                <a:ext cx="113040" cy="91080"/>
              </p14:xfrm>
            </p:contentPart>
          </mc:Choice>
          <mc:Fallback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D0AF043C-FB83-40DF-BA84-02697FD86DD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900173" y="270413"/>
                  <a:ext cx="121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71A6E9B-0A9B-4C68-9837-EFFC47C1C767}"/>
                    </a:ext>
                  </a:extLst>
                </p14:cNvPr>
                <p14:cNvContentPartPr/>
                <p14:nvPr/>
              </p14:nvContentPartPr>
              <p14:xfrm>
                <a:off x="2068653" y="256013"/>
                <a:ext cx="101520" cy="118080"/>
              </p14:xfrm>
            </p:contentPart>
          </mc:Choice>
          <mc:Fallback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71A6E9B-0A9B-4C68-9837-EFFC47C1C767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2064333" y="251693"/>
                  <a:ext cx="110160" cy="12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703" name="Freihand 702">
                <a:extLst>
                  <a:ext uri="{FF2B5EF4-FFF2-40B4-BE49-F238E27FC236}">
                    <a16:creationId xmlns:a16="http://schemas.microsoft.com/office/drawing/2014/main" id="{BBC85B26-47C5-45BD-AF73-FEF37DB8872E}"/>
                  </a:ext>
                </a:extLst>
              </p14:cNvPr>
              <p14:cNvContentPartPr/>
              <p14:nvPr/>
            </p14:nvContentPartPr>
            <p14:xfrm>
              <a:off x="2805213" y="3491693"/>
              <a:ext cx="39600" cy="41400"/>
            </p14:xfrm>
          </p:contentPart>
        </mc:Choice>
        <mc:Fallback>
          <p:pic>
            <p:nvPicPr>
              <p:cNvPr id="703" name="Freihand 702">
                <a:extLst>
                  <a:ext uri="{FF2B5EF4-FFF2-40B4-BE49-F238E27FC236}">
                    <a16:creationId xmlns:a16="http://schemas.microsoft.com/office/drawing/2014/main" id="{BBC85B26-47C5-45BD-AF73-FEF37DB8872E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800893" y="3487373"/>
                <a:ext cx="4824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07" name="Gruppieren 706">
            <a:extLst>
              <a:ext uri="{FF2B5EF4-FFF2-40B4-BE49-F238E27FC236}">
                <a16:creationId xmlns:a16="http://schemas.microsoft.com/office/drawing/2014/main" id="{3CA97401-57F8-436E-8660-B2DCB49E0DA0}"/>
              </a:ext>
            </a:extLst>
          </p:cNvPr>
          <p:cNvGrpSpPr/>
          <p:nvPr/>
        </p:nvGrpSpPr>
        <p:grpSpPr>
          <a:xfrm>
            <a:off x="4359333" y="370493"/>
            <a:ext cx="329400" cy="164880"/>
            <a:chOff x="4359333" y="370493"/>
            <a:chExt cx="329400" cy="164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0BE80541-6874-4F65-861E-9912D094078A}"/>
                    </a:ext>
                  </a:extLst>
                </p14:cNvPr>
                <p14:cNvContentPartPr/>
                <p14:nvPr/>
              </p14:nvContentPartPr>
              <p14:xfrm>
                <a:off x="4359333" y="415133"/>
                <a:ext cx="235080" cy="21600"/>
              </p14:xfrm>
            </p:contentPart>
          </mc:Choice>
          <mc:Fallback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0BE80541-6874-4F65-861E-9912D094078A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4355013" y="410813"/>
                  <a:ext cx="243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99ED0452-BAE3-47CA-83CF-415DB11B7949}"/>
                    </a:ext>
                  </a:extLst>
                </p14:cNvPr>
                <p14:cNvContentPartPr/>
                <p14:nvPr/>
              </p14:nvContentPartPr>
              <p14:xfrm>
                <a:off x="4529973" y="370493"/>
                <a:ext cx="158760" cy="164880"/>
              </p14:xfrm>
            </p:contentPart>
          </mc:Choice>
          <mc:Fallback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99ED0452-BAE3-47CA-83CF-415DB11B7949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4525653" y="366173"/>
                  <a:ext cx="1674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747" name="Freihand 746">
                <a:extLst>
                  <a:ext uri="{FF2B5EF4-FFF2-40B4-BE49-F238E27FC236}">
                    <a16:creationId xmlns:a16="http://schemas.microsoft.com/office/drawing/2014/main" id="{3C0B37A9-DDB4-4433-BB77-118A573F01E2}"/>
                  </a:ext>
                </a:extLst>
              </p14:cNvPr>
              <p14:cNvContentPartPr/>
              <p14:nvPr/>
            </p14:nvContentPartPr>
            <p14:xfrm>
              <a:off x="1507773" y="4068053"/>
              <a:ext cx="1411920" cy="47880"/>
            </p14:xfrm>
          </p:contentPart>
        </mc:Choice>
        <mc:Fallback>
          <p:pic>
            <p:nvPicPr>
              <p:cNvPr id="747" name="Freihand 746">
                <a:extLst>
                  <a:ext uri="{FF2B5EF4-FFF2-40B4-BE49-F238E27FC236}">
                    <a16:creationId xmlns:a16="http://schemas.microsoft.com/office/drawing/2014/main" id="{3C0B37A9-DDB4-4433-BB77-118A573F01E2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1503453" y="4063733"/>
                <a:ext cx="14205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748" name="Freihand 747">
                <a:extLst>
                  <a:ext uri="{FF2B5EF4-FFF2-40B4-BE49-F238E27FC236}">
                    <a16:creationId xmlns:a16="http://schemas.microsoft.com/office/drawing/2014/main" id="{1E67A048-CCB3-4603-BCE3-2F820ED66608}"/>
                  </a:ext>
                </a:extLst>
              </p14:cNvPr>
              <p14:cNvContentPartPr/>
              <p14:nvPr/>
            </p14:nvContentPartPr>
            <p14:xfrm>
              <a:off x="3994653" y="3847373"/>
              <a:ext cx="1284480" cy="46800"/>
            </p14:xfrm>
          </p:contentPart>
        </mc:Choice>
        <mc:Fallback>
          <p:pic>
            <p:nvPicPr>
              <p:cNvPr id="748" name="Freihand 747">
                <a:extLst>
                  <a:ext uri="{FF2B5EF4-FFF2-40B4-BE49-F238E27FC236}">
                    <a16:creationId xmlns:a16="http://schemas.microsoft.com/office/drawing/2014/main" id="{1E67A048-CCB3-4603-BCE3-2F820ED66608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990333" y="3843053"/>
                <a:ext cx="129312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1C53DE04-2821-4CE2-ABFA-5BB5EFC643F8}"/>
                  </a:ext>
                </a:extLst>
              </p14:cNvPr>
              <p14:cNvContentPartPr/>
              <p14:nvPr/>
            </p14:nvContentPartPr>
            <p14:xfrm>
              <a:off x="6111093" y="3719933"/>
              <a:ext cx="77760" cy="81720"/>
            </p14:xfrm>
          </p:contentPart>
        </mc:Choice>
        <mc:Fallback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1C53DE04-2821-4CE2-ABFA-5BB5EFC643F8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6106773" y="3715613"/>
                <a:ext cx="864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617" name="Freihand 616">
                <a:extLst>
                  <a:ext uri="{FF2B5EF4-FFF2-40B4-BE49-F238E27FC236}">
                    <a16:creationId xmlns:a16="http://schemas.microsoft.com/office/drawing/2014/main" id="{DE724AE2-6962-4BC6-890C-01469BF15441}"/>
                  </a:ext>
                </a:extLst>
              </p14:cNvPr>
              <p14:cNvContentPartPr/>
              <p14:nvPr/>
            </p14:nvContentPartPr>
            <p14:xfrm>
              <a:off x="3651573" y="3640733"/>
              <a:ext cx="173160" cy="9720"/>
            </p14:xfrm>
          </p:contentPart>
        </mc:Choice>
        <mc:Fallback>
          <p:pic>
            <p:nvPicPr>
              <p:cNvPr id="617" name="Freihand 616">
                <a:extLst>
                  <a:ext uri="{FF2B5EF4-FFF2-40B4-BE49-F238E27FC236}">
                    <a16:creationId xmlns:a16="http://schemas.microsoft.com/office/drawing/2014/main" id="{DE724AE2-6962-4BC6-890C-01469BF15441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3647253" y="3636413"/>
                <a:ext cx="181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618" name="Freihand 617">
                <a:extLst>
                  <a:ext uri="{FF2B5EF4-FFF2-40B4-BE49-F238E27FC236}">
                    <a16:creationId xmlns:a16="http://schemas.microsoft.com/office/drawing/2014/main" id="{F20CCEA3-E2FA-416D-9C9A-B54A67301C8B}"/>
                  </a:ext>
                </a:extLst>
              </p14:cNvPr>
              <p14:cNvContentPartPr/>
              <p14:nvPr/>
            </p14:nvContentPartPr>
            <p14:xfrm>
              <a:off x="3637893" y="3689693"/>
              <a:ext cx="194040" cy="15480"/>
            </p14:xfrm>
          </p:contentPart>
        </mc:Choice>
        <mc:Fallback>
          <p:pic>
            <p:nvPicPr>
              <p:cNvPr id="618" name="Freihand 617">
                <a:extLst>
                  <a:ext uri="{FF2B5EF4-FFF2-40B4-BE49-F238E27FC236}">
                    <a16:creationId xmlns:a16="http://schemas.microsoft.com/office/drawing/2014/main" id="{F20CCEA3-E2FA-416D-9C9A-B54A67301C8B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3633573" y="3685373"/>
                <a:ext cx="202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620" name="Freihand 619">
                <a:extLst>
                  <a:ext uri="{FF2B5EF4-FFF2-40B4-BE49-F238E27FC236}">
                    <a16:creationId xmlns:a16="http://schemas.microsoft.com/office/drawing/2014/main" id="{111607DC-31ED-4B62-807B-CE20A09B3BDC}"/>
                  </a:ext>
                </a:extLst>
              </p14:cNvPr>
              <p14:cNvContentPartPr/>
              <p14:nvPr/>
            </p14:nvContentPartPr>
            <p14:xfrm>
              <a:off x="4083933" y="3454973"/>
              <a:ext cx="20520" cy="147600"/>
            </p14:xfrm>
          </p:contentPart>
        </mc:Choice>
        <mc:Fallback>
          <p:pic>
            <p:nvPicPr>
              <p:cNvPr id="620" name="Freihand 619">
                <a:extLst>
                  <a:ext uri="{FF2B5EF4-FFF2-40B4-BE49-F238E27FC236}">
                    <a16:creationId xmlns:a16="http://schemas.microsoft.com/office/drawing/2014/main" id="{111607DC-31ED-4B62-807B-CE20A09B3BDC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4079613" y="3450653"/>
                <a:ext cx="291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621" name="Freihand 620">
                <a:extLst>
                  <a:ext uri="{FF2B5EF4-FFF2-40B4-BE49-F238E27FC236}">
                    <a16:creationId xmlns:a16="http://schemas.microsoft.com/office/drawing/2014/main" id="{D6FB42D7-10E0-4D15-92CC-5FAA53FFEADB}"/>
                  </a:ext>
                </a:extLst>
              </p14:cNvPr>
              <p14:cNvContentPartPr/>
              <p14:nvPr/>
            </p14:nvContentPartPr>
            <p14:xfrm>
              <a:off x="4019133" y="3582773"/>
              <a:ext cx="175320" cy="13680"/>
            </p14:xfrm>
          </p:contentPart>
        </mc:Choice>
        <mc:Fallback>
          <p:pic>
            <p:nvPicPr>
              <p:cNvPr id="621" name="Freihand 620">
                <a:extLst>
                  <a:ext uri="{FF2B5EF4-FFF2-40B4-BE49-F238E27FC236}">
                    <a16:creationId xmlns:a16="http://schemas.microsoft.com/office/drawing/2014/main" id="{D6FB42D7-10E0-4D15-92CC-5FAA53FFEADB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4014813" y="3578453"/>
                <a:ext cx="1839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622" name="Freihand 621">
                <a:extLst>
                  <a:ext uri="{FF2B5EF4-FFF2-40B4-BE49-F238E27FC236}">
                    <a16:creationId xmlns:a16="http://schemas.microsoft.com/office/drawing/2014/main" id="{3C253CFF-F60C-45C7-A3DC-B75E5C5E9047}"/>
                  </a:ext>
                </a:extLst>
              </p14:cNvPr>
              <p14:cNvContentPartPr/>
              <p14:nvPr/>
            </p14:nvContentPartPr>
            <p14:xfrm>
              <a:off x="4027773" y="3649733"/>
              <a:ext cx="189000" cy="104760"/>
            </p14:xfrm>
          </p:contentPart>
        </mc:Choice>
        <mc:Fallback>
          <p:pic>
            <p:nvPicPr>
              <p:cNvPr id="622" name="Freihand 621">
                <a:extLst>
                  <a:ext uri="{FF2B5EF4-FFF2-40B4-BE49-F238E27FC236}">
                    <a16:creationId xmlns:a16="http://schemas.microsoft.com/office/drawing/2014/main" id="{3C253CFF-F60C-45C7-A3DC-B75E5C5E9047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4023453" y="3645413"/>
                <a:ext cx="19764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623" name="Freihand 622">
                <a:extLst>
                  <a:ext uri="{FF2B5EF4-FFF2-40B4-BE49-F238E27FC236}">
                    <a16:creationId xmlns:a16="http://schemas.microsoft.com/office/drawing/2014/main" id="{CDE6D00E-6AD9-4124-A66D-2E716B691610}"/>
                  </a:ext>
                </a:extLst>
              </p14:cNvPr>
              <p14:cNvContentPartPr/>
              <p14:nvPr/>
            </p14:nvContentPartPr>
            <p14:xfrm>
              <a:off x="4321893" y="3399173"/>
              <a:ext cx="125640" cy="336960"/>
            </p14:xfrm>
          </p:contentPart>
        </mc:Choice>
        <mc:Fallback>
          <p:pic>
            <p:nvPicPr>
              <p:cNvPr id="623" name="Freihand 622">
                <a:extLst>
                  <a:ext uri="{FF2B5EF4-FFF2-40B4-BE49-F238E27FC236}">
                    <a16:creationId xmlns:a16="http://schemas.microsoft.com/office/drawing/2014/main" id="{CDE6D00E-6AD9-4124-A66D-2E716B691610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4317573" y="3394853"/>
                <a:ext cx="134280" cy="34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749" name="Freihand 748">
                <a:extLst>
                  <a:ext uri="{FF2B5EF4-FFF2-40B4-BE49-F238E27FC236}">
                    <a16:creationId xmlns:a16="http://schemas.microsoft.com/office/drawing/2014/main" id="{7E24F77A-6AC1-40E3-9951-26132FA6447A}"/>
                  </a:ext>
                </a:extLst>
              </p14:cNvPr>
              <p14:cNvContentPartPr/>
              <p14:nvPr/>
            </p14:nvContentPartPr>
            <p14:xfrm>
              <a:off x="4227213" y="3791933"/>
              <a:ext cx="19080" cy="316440"/>
            </p14:xfrm>
          </p:contentPart>
        </mc:Choice>
        <mc:Fallback>
          <p:pic>
            <p:nvPicPr>
              <p:cNvPr id="749" name="Freihand 748">
                <a:extLst>
                  <a:ext uri="{FF2B5EF4-FFF2-40B4-BE49-F238E27FC236}">
                    <a16:creationId xmlns:a16="http://schemas.microsoft.com/office/drawing/2014/main" id="{7E24F77A-6AC1-40E3-9951-26132FA6447A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4222893" y="3787613"/>
                <a:ext cx="27720" cy="32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750" name="Freihand 749">
                <a:extLst>
                  <a:ext uri="{FF2B5EF4-FFF2-40B4-BE49-F238E27FC236}">
                    <a16:creationId xmlns:a16="http://schemas.microsoft.com/office/drawing/2014/main" id="{51A31038-F997-4EC5-906E-CEE95D7C77F7}"/>
                  </a:ext>
                </a:extLst>
              </p14:cNvPr>
              <p14:cNvContentPartPr/>
              <p14:nvPr/>
            </p14:nvContentPartPr>
            <p14:xfrm>
              <a:off x="4149813" y="3707333"/>
              <a:ext cx="167400" cy="160920"/>
            </p14:xfrm>
          </p:contentPart>
        </mc:Choice>
        <mc:Fallback>
          <p:pic>
            <p:nvPicPr>
              <p:cNvPr id="750" name="Freihand 749">
                <a:extLst>
                  <a:ext uri="{FF2B5EF4-FFF2-40B4-BE49-F238E27FC236}">
                    <a16:creationId xmlns:a16="http://schemas.microsoft.com/office/drawing/2014/main" id="{51A31038-F997-4EC5-906E-CEE95D7C77F7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4145493" y="3703013"/>
                <a:ext cx="176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545" name="Freihand 544">
                <a:extLst>
                  <a:ext uri="{FF2B5EF4-FFF2-40B4-BE49-F238E27FC236}">
                    <a16:creationId xmlns:a16="http://schemas.microsoft.com/office/drawing/2014/main" id="{54FD2836-1E27-436F-9370-AA90282A5C19}"/>
                  </a:ext>
                </a:extLst>
              </p14:cNvPr>
              <p14:cNvContentPartPr/>
              <p14:nvPr/>
            </p14:nvContentPartPr>
            <p14:xfrm>
              <a:off x="1099893" y="3699413"/>
              <a:ext cx="200160" cy="2520"/>
            </p14:xfrm>
          </p:contentPart>
        </mc:Choice>
        <mc:Fallback>
          <p:pic>
            <p:nvPicPr>
              <p:cNvPr id="545" name="Freihand 544">
                <a:extLst>
                  <a:ext uri="{FF2B5EF4-FFF2-40B4-BE49-F238E27FC236}">
                    <a16:creationId xmlns:a16="http://schemas.microsoft.com/office/drawing/2014/main" id="{54FD2836-1E27-436F-9370-AA90282A5C19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1095573" y="3695093"/>
                <a:ext cx="2088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7CBB80A8-8BC3-48AB-93EC-57418C65B12C}"/>
                  </a:ext>
                </a:extLst>
              </p14:cNvPr>
              <p14:cNvContentPartPr/>
              <p14:nvPr/>
            </p14:nvContentPartPr>
            <p14:xfrm>
              <a:off x="1124733" y="3751613"/>
              <a:ext cx="173160" cy="1044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7CBB80A8-8BC3-48AB-93EC-57418C65B12C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1120413" y="3747293"/>
                <a:ext cx="18180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572" name="Freihand 571">
                <a:extLst>
                  <a:ext uri="{FF2B5EF4-FFF2-40B4-BE49-F238E27FC236}">
                    <a16:creationId xmlns:a16="http://schemas.microsoft.com/office/drawing/2014/main" id="{5DAED509-074D-450C-B4D5-9B7B73A21CF5}"/>
                  </a:ext>
                </a:extLst>
              </p14:cNvPr>
              <p14:cNvContentPartPr/>
              <p14:nvPr/>
            </p14:nvContentPartPr>
            <p14:xfrm>
              <a:off x="1491213" y="3535973"/>
              <a:ext cx="118800" cy="2880"/>
            </p14:xfrm>
          </p:contentPart>
        </mc:Choice>
        <mc:Fallback>
          <p:pic>
            <p:nvPicPr>
              <p:cNvPr id="572" name="Freihand 571">
                <a:extLst>
                  <a:ext uri="{FF2B5EF4-FFF2-40B4-BE49-F238E27FC236}">
                    <a16:creationId xmlns:a16="http://schemas.microsoft.com/office/drawing/2014/main" id="{5DAED509-074D-450C-B4D5-9B7B73A21CF5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1486893" y="3531653"/>
                <a:ext cx="127440" cy="1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573" name="Freihand 572">
                <a:extLst>
                  <a:ext uri="{FF2B5EF4-FFF2-40B4-BE49-F238E27FC236}">
                    <a16:creationId xmlns:a16="http://schemas.microsoft.com/office/drawing/2014/main" id="{CA93749A-5AD8-4BBB-AE23-2C294C6BDA90}"/>
                  </a:ext>
                </a:extLst>
              </p14:cNvPr>
              <p14:cNvContentPartPr/>
              <p14:nvPr/>
            </p14:nvContentPartPr>
            <p14:xfrm>
              <a:off x="1464213" y="3533093"/>
              <a:ext cx="151920" cy="390240"/>
            </p14:xfrm>
          </p:contentPart>
        </mc:Choice>
        <mc:Fallback>
          <p:pic>
            <p:nvPicPr>
              <p:cNvPr id="573" name="Freihand 572">
                <a:extLst>
                  <a:ext uri="{FF2B5EF4-FFF2-40B4-BE49-F238E27FC236}">
                    <a16:creationId xmlns:a16="http://schemas.microsoft.com/office/drawing/2014/main" id="{CA93749A-5AD8-4BBB-AE23-2C294C6BDA90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1459893" y="3528773"/>
                <a:ext cx="16056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575" name="Freihand 574">
                <a:extLst>
                  <a:ext uri="{FF2B5EF4-FFF2-40B4-BE49-F238E27FC236}">
                    <a16:creationId xmlns:a16="http://schemas.microsoft.com/office/drawing/2014/main" id="{EDFE78E8-749E-48CC-9A5D-A076A5B151C6}"/>
                  </a:ext>
                </a:extLst>
              </p14:cNvPr>
              <p14:cNvContentPartPr/>
              <p14:nvPr/>
            </p14:nvContentPartPr>
            <p14:xfrm>
              <a:off x="1815213" y="3568733"/>
              <a:ext cx="127440" cy="115200"/>
            </p14:xfrm>
          </p:contentPart>
        </mc:Choice>
        <mc:Fallback>
          <p:pic>
            <p:nvPicPr>
              <p:cNvPr id="575" name="Freihand 574">
                <a:extLst>
                  <a:ext uri="{FF2B5EF4-FFF2-40B4-BE49-F238E27FC236}">
                    <a16:creationId xmlns:a16="http://schemas.microsoft.com/office/drawing/2014/main" id="{EDFE78E8-749E-48CC-9A5D-A076A5B151C6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1810893" y="3564413"/>
                <a:ext cx="136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34EEA562-61B2-4F9E-A38D-440BEC22C239}"/>
                  </a:ext>
                </a:extLst>
              </p14:cNvPr>
              <p14:cNvContentPartPr/>
              <p14:nvPr/>
            </p14:nvContentPartPr>
            <p14:xfrm>
              <a:off x="1835013" y="3582413"/>
              <a:ext cx="128880" cy="82080"/>
            </p14:xfrm>
          </p:contentPart>
        </mc:Choice>
        <mc:Fallback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34EEA562-61B2-4F9E-A38D-440BEC22C239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1830693" y="3578093"/>
                <a:ext cx="137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BE49C086-0653-4F30-91F8-2AB398432E6E}"/>
                  </a:ext>
                </a:extLst>
              </p14:cNvPr>
              <p14:cNvContentPartPr/>
              <p14:nvPr/>
            </p14:nvContentPartPr>
            <p14:xfrm>
              <a:off x="1778133" y="3722813"/>
              <a:ext cx="229320" cy="7200"/>
            </p14:xfrm>
          </p:contentPart>
        </mc:Choice>
        <mc:Fallback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BE49C086-0653-4F30-91F8-2AB398432E6E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1773813" y="3718493"/>
                <a:ext cx="23796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578" name="Freihand 577">
                <a:extLst>
                  <a:ext uri="{FF2B5EF4-FFF2-40B4-BE49-F238E27FC236}">
                    <a16:creationId xmlns:a16="http://schemas.microsoft.com/office/drawing/2014/main" id="{05D6BD34-015D-4AB6-9D38-13A3EF8E0C83}"/>
                  </a:ext>
                </a:extLst>
              </p14:cNvPr>
              <p14:cNvContentPartPr/>
              <p14:nvPr/>
            </p14:nvContentPartPr>
            <p14:xfrm>
              <a:off x="2003493" y="3454613"/>
              <a:ext cx="3600" cy="111600"/>
            </p14:xfrm>
          </p:contentPart>
        </mc:Choice>
        <mc:Fallback>
          <p:pic>
            <p:nvPicPr>
              <p:cNvPr id="578" name="Freihand 577">
                <a:extLst>
                  <a:ext uri="{FF2B5EF4-FFF2-40B4-BE49-F238E27FC236}">
                    <a16:creationId xmlns:a16="http://schemas.microsoft.com/office/drawing/2014/main" id="{05D6BD34-015D-4AB6-9D38-13A3EF8E0C83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1999173" y="3450293"/>
                <a:ext cx="1224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582" name="Freihand 581">
                <a:extLst>
                  <a:ext uri="{FF2B5EF4-FFF2-40B4-BE49-F238E27FC236}">
                    <a16:creationId xmlns:a16="http://schemas.microsoft.com/office/drawing/2014/main" id="{D9A5FE45-642F-43B3-ACD9-843EA8537711}"/>
                  </a:ext>
                </a:extLst>
              </p14:cNvPr>
              <p14:cNvContentPartPr/>
              <p14:nvPr/>
            </p14:nvContentPartPr>
            <p14:xfrm>
              <a:off x="1814133" y="3812093"/>
              <a:ext cx="172800" cy="105840"/>
            </p14:xfrm>
          </p:contentPart>
        </mc:Choice>
        <mc:Fallback>
          <p:pic>
            <p:nvPicPr>
              <p:cNvPr id="582" name="Freihand 581">
                <a:extLst>
                  <a:ext uri="{FF2B5EF4-FFF2-40B4-BE49-F238E27FC236}">
                    <a16:creationId xmlns:a16="http://schemas.microsoft.com/office/drawing/2014/main" id="{D9A5FE45-642F-43B3-ACD9-843EA8537711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1809813" y="3807773"/>
                <a:ext cx="18144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602" name="Freihand 601">
                <a:extLst>
                  <a:ext uri="{FF2B5EF4-FFF2-40B4-BE49-F238E27FC236}">
                    <a16:creationId xmlns:a16="http://schemas.microsoft.com/office/drawing/2014/main" id="{24072634-6FC0-40CA-A750-234ECC648E42}"/>
                  </a:ext>
                </a:extLst>
              </p14:cNvPr>
              <p14:cNvContentPartPr/>
              <p14:nvPr/>
            </p14:nvContentPartPr>
            <p14:xfrm>
              <a:off x="2186733" y="3744053"/>
              <a:ext cx="212760" cy="8280"/>
            </p14:xfrm>
          </p:contentPart>
        </mc:Choice>
        <mc:Fallback>
          <p:pic>
            <p:nvPicPr>
              <p:cNvPr id="602" name="Freihand 601">
                <a:extLst>
                  <a:ext uri="{FF2B5EF4-FFF2-40B4-BE49-F238E27FC236}">
                    <a16:creationId xmlns:a16="http://schemas.microsoft.com/office/drawing/2014/main" id="{24072634-6FC0-40CA-A750-234ECC648E42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2182413" y="3739733"/>
                <a:ext cx="22140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603" name="Freihand 602">
                <a:extLst>
                  <a:ext uri="{FF2B5EF4-FFF2-40B4-BE49-F238E27FC236}">
                    <a16:creationId xmlns:a16="http://schemas.microsoft.com/office/drawing/2014/main" id="{1AC4E362-9B40-4420-8514-33EEF34E43EB}"/>
                  </a:ext>
                </a:extLst>
              </p14:cNvPr>
              <p14:cNvContentPartPr/>
              <p14:nvPr/>
            </p14:nvContentPartPr>
            <p14:xfrm>
              <a:off x="2692173" y="3526613"/>
              <a:ext cx="107640" cy="127080"/>
            </p14:xfrm>
          </p:contentPart>
        </mc:Choice>
        <mc:Fallback>
          <p:pic>
            <p:nvPicPr>
              <p:cNvPr id="603" name="Freihand 602">
                <a:extLst>
                  <a:ext uri="{FF2B5EF4-FFF2-40B4-BE49-F238E27FC236}">
                    <a16:creationId xmlns:a16="http://schemas.microsoft.com/office/drawing/2014/main" id="{1AC4E362-9B40-4420-8514-33EEF34E43EB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2687853" y="3522293"/>
                <a:ext cx="1162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604" name="Freihand 603">
                <a:extLst>
                  <a:ext uri="{FF2B5EF4-FFF2-40B4-BE49-F238E27FC236}">
                    <a16:creationId xmlns:a16="http://schemas.microsoft.com/office/drawing/2014/main" id="{EB2DF3A7-BCF2-4183-BA4B-6D3257B09819}"/>
                  </a:ext>
                </a:extLst>
              </p14:cNvPr>
              <p14:cNvContentPartPr/>
              <p14:nvPr/>
            </p14:nvContentPartPr>
            <p14:xfrm>
              <a:off x="2696493" y="3537773"/>
              <a:ext cx="121320" cy="82080"/>
            </p14:xfrm>
          </p:contentPart>
        </mc:Choice>
        <mc:Fallback>
          <p:pic>
            <p:nvPicPr>
              <p:cNvPr id="604" name="Freihand 603">
                <a:extLst>
                  <a:ext uri="{FF2B5EF4-FFF2-40B4-BE49-F238E27FC236}">
                    <a16:creationId xmlns:a16="http://schemas.microsoft.com/office/drawing/2014/main" id="{EB2DF3A7-BCF2-4183-BA4B-6D3257B09819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2692173" y="3533453"/>
                <a:ext cx="12996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605" name="Freihand 604">
                <a:extLst>
                  <a:ext uri="{FF2B5EF4-FFF2-40B4-BE49-F238E27FC236}">
                    <a16:creationId xmlns:a16="http://schemas.microsoft.com/office/drawing/2014/main" id="{4C6163B1-8371-44F3-B2C4-C3EFCFA9210F}"/>
                  </a:ext>
                </a:extLst>
              </p14:cNvPr>
              <p14:cNvContentPartPr/>
              <p14:nvPr/>
            </p14:nvContentPartPr>
            <p14:xfrm>
              <a:off x="2844453" y="3411413"/>
              <a:ext cx="138600" cy="102960"/>
            </p14:xfrm>
          </p:contentPart>
        </mc:Choice>
        <mc:Fallback>
          <p:pic>
            <p:nvPicPr>
              <p:cNvPr id="605" name="Freihand 604">
                <a:extLst>
                  <a:ext uri="{FF2B5EF4-FFF2-40B4-BE49-F238E27FC236}">
                    <a16:creationId xmlns:a16="http://schemas.microsoft.com/office/drawing/2014/main" id="{4C6163B1-8371-44F3-B2C4-C3EFCFA9210F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2840133" y="3407093"/>
                <a:ext cx="14724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8D811402-CD47-4EF8-B1DB-38A0506B61C0}"/>
                  </a:ext>
                </a:extLst>
              </p14:cNvPr>
              <p14:cNvContentPartPr/>
              <p14:nvPr/>
            </p14:nvContentPartPr>
            <p14:xfrm>
              <a:off x="2781453" y="3460013"/>
              <a:ext cx="40680" cy="58680"/>
            </p14:xfrm>
          </p:contentPart>
        </mc:Choice>
        <mc:Fallback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8D811402-CD47-4EF8-B1DB-38A0506B61C0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2777133" y="3455693"/>
                <a:ext cx="4932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608" name="Freihand 607">
                <a:extLst>
                  <a:ext uri="{FF2B5EF4-FFF2-40B4-BE49-F238E27FC236}">
                    <a16:creationId xmlns:a16="http://schemas.microsoft.com/office/drawing/2014/main" id="{F6F11187-BA72-4FC7-A904-40451215383E}"/>
                  </a:ext>
                </a:extLst>
              </p14:cNvPr>
              <p14:cNvContentPartPr/>
              <p14:nvPr/>
            </p14:nvContentPartPr>
            <p14:xfrm>
              <a:off x="2561853" y="3683213"/>
              <a:ext cx="359280" cy="29880"/>
            </p14:xfrm>
          </p:contentPart>
        </mc:Choice>
        <mc:Fallback>
          <p:pic>
            <p:nvPicPr>
              <p:cNvPr id="608" name="Freihand 607">
                <a:extLst>
                  <a:ext uri="{FF2B5EF4-FFF2-40B4-BE49-F238E27FC236}">
                    <a16:creationId xmlns:a16="http://schemas.microsoft.com/office/drawing/2014/main" id="{F6F11187-BA72-4FC7-A904-40451215383E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2557533" y="3678893"/>
                <a:ext cx="3679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609" name="Freihand 608">
                <a:extLst>
                  <a:ext uri="{FF2B5EF4-FFF2-40B4-BE49-F238E27FC236}">
                    <a16:creationId xmlns:a16="http://schemas.microsoft.com/office/drawing/2014/main" id="{79F138B6-631F-4795-B6DF-F95AC506CBDE}"/>
                  </a:ext>
                </a:extLst>
              </p14:cNvPr>
              <p14:cNvContentPartPr/>
              <p14:nvPr/>
            </p14:nvContentPartPr>
            <p14:xfrm>
              <a:off x="2620893" y="3809573"/>
              <a:ext cx="24840" cy="122400"/>
            </p14:xfrm>
          </p:contentPart>
        </mc:Choice>
        <mc:Fallback>
          <p:pic>
            <p:nvPicPr>
              <p:cNvPr id="609" name="Freihand 608">
                <a:extLst>
                  <a:ext uri="{FF2B5EF4-FFF2-40B4-BE49-F238E27FC236}">
                    <a16:creationId xmlns:a16="http://schemas.microsoft.com/office/drawing/2014/main" id="{79F138B6-631F-4795-B6DF-F95AC506CBDE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2616573" y="3805253"/>
                <a:ext cx="334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610" name="Freihand 609">
                <a:extLst>
                  <a:ext uri="{FF2B5EF4-FFF2-40B4-BE49-F238E27FC236}">
                    <a16:creationId xmlns:a16="http://schemas.microsoft.com/office/drawing/2014/main" id="{40448158-E1F4-43A0-AC25-E07E5743BC25}"/>
                  </a:ext>
                </a:extLst>
              </p14:cNvPr>
              <p14:cNvContentPartPr/>
              <p14:nvPr/>
            </p14:nvContentPartPr>
            <p14:xfrm>
              <a:off x="2695413" y="3788693"/>
              <a:ext cx="109800" cy="136800"/>
            </p14:xfrm>
          </p:contentPart>
        </mc:Choice>
        <mc:Fallback>
          <p:pic>
            <p:nvPicPr>
              <p:cNvPr id="610" name="Freihand 609">
                <a:extLst>
                  <a:ext uri="{FF2B5EF4-FFF2-40B4-BE49-F238E27FC236}">
                    <a16:creationId xmlns:a16="http://schemas.microsoft.com/office/drawing/2014/main" id="{40448158-E1F4-43A0-AC25-E07E5743BC25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2691093" y="3784373"/>
                <a:ext cx="1184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611" name="Freihand 610">
                <a:extLst>
                  <a:ext uri="{FF2B5EF4-FFF2-40B4-BE49-F238E27FC236}">
                    <a16:creationId xmlns:a16="http://schemas.microsoft.com/office/drawing/2014/main" id="{E992B49E-6FC0-44E7-94C8-D6579F4A8C1A}"/>
                  </a:ext>
                </a:extLst>
              </p14:cNvPr>
              <p14:cNvContentPartPr/>
              <p14:nvPr/>
            </p14:nvContentPartPr>
            <p14:xfrm>
              <a:off x="3038493" y="3483413"/>
              <a:ext cx="186840" cy="343440"/>
            </p14:xfrm>
          </p:contentPart>
        </mc:Choice>
        <mc:Fallback>
          <p:pic>
            <p:nvPicPr>
              <p:cNvPr id="611" name="Freihand 610">
                <a:extLst>
                  <a:ext uri="{FF2B5EF4-FFF2-40B4-BE49-F238E27FC236}">
                    <a16:creationId xmlns:a16="http://schemas.microsoft.com/office/drawing/2014/main" id="{E992B49E-6FC0-44E7-94C8-D6579F4A8C1A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3034173" y="3479093"/>
                <a:ext cx="195480" cy="35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612" name="Freihand 611">
                <a:extLst>
                  <a:ext uri="{FF2B5EF4-FFF2-40B4-BE49-F238E27FC236}">
                    <a16:creationId xmlns:a16="http://schemas.microsoft.com/office/drawing/2014/main" id="{4B854D6E-63F9-45B4-8A11-EA2817044FDF}"/>
                  </a:ext>
                </a:extLst>
              </p14:cNvPr>
              <p14:cNvContentPartPr/>
              <p14:nvPr/>
            </p14:nvContentPartPr>
            <p14:xfrm>
              <a:off x="3245493" y="3809213"/>
              <a:ext cx="112680" cy="122040"/>
            </p14:xfrm>
          </p:contentPart>
        </mc:Choice>
        <mc:Fallback>
          <p:pic>
            <p:nvPicPr>
              <p:cNvPr id="612" name="Freihand 611">
                <a:extLst>
                  <a:ext uri="{FF2B5EF4-FFF2-40B4-BE49-F238E27FC236}">
                    <a16:creationId xmlns:a16="http://schemas.microsoft.com/office/drawing/2014/main" id="{4B854D6E-63F9-45B4-8A11-EA2817044FDF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3241173" y="3804893"/>
                <a:ext cx="12132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614" name="Freihand 613">
                <a:extLst>
                  <a:ext uri="{FF2B5EF4-FFF2-40B4-BE49-F238E27FC236}">
                    <a16:creationId xmlns:a16="http://schemas.microsoft.com/office/drawing/2014/main" id="{38464B88-86D1-4E97-99D0-349E52CA3000}"/>
                  </a:ext>
                </a:extLst>
              </p14:cNvPr>
              <p14:cNvContentPartPr/>
              <p14:nvPr/>
            </p14:nvContentPartPr>
            <p14:xfrm>
              <a:off x="3276453" y="3375413"/>
              <a:ext cx="88560" cy="74160"/>
            </p14:xfrm>
          </p:contentPart>
        </mc:Choice>
        <mc:Fallback>
          <p:pic>
            <p:nvPicPr>
              <p:cNvPr id="614" name="Freihand 613">
                <a:extLst>
                  <a:ext uri="{FF2B5EF4-FFF2-40B4-BE49-F238E27FC236}">
                    <a16:creationId xmlns:a16="http://schemas.microsoft.com/office/drawing/2014/main" id="{38464B88-86D1-4E97-99D0-349E52CA3000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272133" y="3371093"/>
                <a:ext cx="972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615" name="Freihand 614">
                <a:extLst>
                  <a:ext uri="{FF2B5EF4-FFF2-40B4-BE49-F238E27FC236}">
                    <a16:creationId xmlns:a16="http://schemas.microsoft.com/office/drawing/2014/main" id="{421E8694-325C-47E3-B026-7222751D3228}"/>
                  </a:ext>
                </a:extLst>
              </p14:cNvPr>
              <p14:cNvContentPartPr/>
              <p14:nvPr/>
            </p14:nvContentPartPr>
            <p14:xfrm>
              <a:off x="3288693" y="3362813"/>
              <a:ext cx="125280" cy="74160"/>
            </p14:xfrm>
          </p:contentPart>
        </mc:Choice>
        <mc:Fallback>
          <p:pic>
            <p:nvPicPr>
              <p:cNvPr id="615" name="Freihand 614">
                <a:extLst>
                  <a:ext uri="{FF2B5EF4-FFF2-40B4-BE49-F238E27FC236}">
                    <a16:creationId xmlns:a16="http://schemas.microsoft.com/office/drawing/2014/main" id="{421E8694-325C-47E3-B026-7222751D3228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284373" y="3358493"/>
                <a:ext cx="13392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754" name="Freihand 753">
                <a:extLst>
                  <a:ext uri="{FF2B5EF4-FFF2-40B4-BE49-F238E27FC236}">
                    <a16:creationId xmlns:a16="http://schemas.microsoft.com/office/drawing/2014/main" id="{4933DB34-C738-42A1-AA37-77982B453F9A}"/>
                  </a:ext>
                </a:extLst>
              </p14:cNvPr>
              <p14:cNvContentPartPr/>
              <p14:nvPr/>
            </p14:nvContentPartPr>
            <p14:xfrm>
              <a:off x="2471493" y="4005413"/>
              <a:ext cx="32400" cy="309240"/>
            </p14:xfrm>
          </p:contentPart>
        </mc:Choice>
        <mc:Fallback>
          <p:pic>
            <p:nvPicPr>
              <p:cNvPr id="754" name="Freihand 753">
                <a:extLst>
                  <a:ext uri="{FF2B5EF4-FFF2-40B4-BE49-F238E27FC236}">
                    <a16:creationId xmlns:a16="http://schemas.microsoft.com/office/drawing/2014/main" id="{4933DB34-C738-42A1-AA37-77982B453F9A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2467173" y="4001093"/>
                <a:ext cx="4104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755" name="Freihand 754">
                <a:extLst>
                  <a:ext uri="{FF2B5EF4-FFF2-40B4-BE49-F238E27FC236}">
                    <a16:creationId xmlns:a16="http://schemas.microsoft.com/office/drawing/2014/main" id="{983920D4-B7B5-4E87-9FCE-3AAD934EA0C5}"/>
                  </a:ext>
                </a:extLst>
              </p14:cNvPr>
              <p14:cNvContentPartPr/>
              <p14:nvPr/>
            </p14:nvContentPartPr>
            <p14:xfrm>
              <a:off x="2372493" y="3899573"/>
              <a:ext cx="214920" cy="159120"/>
            </p14:xfrm>
          </p:contentPart>
        </mc:Choice>
        <mc:Fallback>
          <p:pic>
            <p:nvPicPr>
              <p:cNvPr id="755" name="Freihand 754">
                <a:extLst>
                  <a:ext uri="{FF2B5EF4-FFF2-40B4-BE49-F238E27FC236}">
                    <a16:creationId xmlns:a16="http://schemas.microsoft.com/office/drawing/2014/main" id="{983920D4-B7B5-4E87-9FCE-3AAD934EA0C5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2368173" y="3895253"/>
                <a:ext cx="22356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776" name="Freihand 775">
                <a:extLst>
                  <a:ext uri="{FF2B5EF4-FFF2-40B4-BE49-F238E27FC236}">
                    <a16:creationId xmlns:a16="http://schemas.microsoft.com/office/drawing/2014/main" id="{4A4FD7B0-A8E6-48F3-9CEF-6CC525E40696}"/>
                  </a:ext>
                </a:extLst>
              </p14:cNvPr>
              <p14:cNvContentPartPr/>
              <p14:nvPr/>
            </p14:nvContentPartPr>
            <p14:xfrm>
              <a:off x="2498133" y="4103333"/>
              <a:ext cx="667080" cy="745200"/>
            </p14:xfrm>
          </p:contentPart>
        </mc:Choice>
        <mc:Fallback>
          <p:pic>
            <p:nvPicPr>
              <p:cNvPr id="776" name="Freihand 775">
                <a:extLst>
                  <a:ext uri="{FF2B5EF4-FFF2-40B4-BE49-F238E27FC236}">
                    <a16:creationId xmlns:a16="http://schemas.microsoft.com/office/drawing/2014/main" id="{4A4FD7B0-A8E6-48F3-9CEF-6CC525E40696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2493813" y="4099013"/>
                <a:ext cx="675720" cy="75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778" name="Freihand 777">
                <a:extLst>
                  <a:ext uri="{FF2B5EF4-FFF2-40B4-BE49-F238E27FC236}">
                    <a16:creationId xmlns:a16="http://schemas.microsoft.com/office/drawing/2014/main" id="{99238841-E8D0-48D6-A36A-7066DB2BCC8D}"/>
                  </a:ext>
                </a:extLst>
              </p14:cNvPr>
              <p14:cNvContentPartPr/>
              <p14:nvPr/>
            </p14:nvContentPartPr>
            <p14:xfrm>
              <a:off x="6521493" y="481013"/>
              <a:ext cx="530280" cy="439200"/>
            </p14:xfrm>
          </p:contentPart>
        </mc:Choice>
        <mc:Fallback>
          <p:pic>
            <p:nvPicPr>
              <p:cNvPr id="778" name="Freihand 777">
                <a:extLst>
                  <a:ext uri="{FF2B5EF4-FFF2-40B4-BE49-F238E27FC236}">
                    <a16:creationId xmlns:a16="http://schemas.microsoft.com/office/drawing/2014/main" id="{99238841-E8D0-48D6-A36A-7066DB2BCC8D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6517173" y="476693"/>
                <a:ext cx="538920" cy="44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780" name="Freihand 779">
                <a:extLst>
                  <a:ext uri="{FF2B5EF4-FFF2-40B4-BE49-F238E27FC236}">
                    <a16:creationId xmlns:a16="http://schemas.microsoft.com/office/drawing/2014/main" id="{7CCA2C64-6AD4-41D2-BB9C-40ACF4F9948A}"/>
                  </a:ext>
                </a:extLst>
              </p14:cNvPr>
              <p14:cNvContentPartPr/>
              <p14:nvPr/>
            </p14:nvContentPartPr>
            <p14:xfrm>
              <a:off x="8993613" y="411893"/>
              <a:ext cx="854280" cy="663120"/>
            </p14:xfrm>
          </p:contentPart>
        </mc:Choice>
        <mc:Fallback>
          <p:pic>
            <p:nvPicPr>
              <p:cNvPr id="780" name="Freihand 779">
                <a:extLst>
                  <a:ext uri="{FF2B5EF4-FFF2-40B4-BE49-F238E27FC236}">
                    <a16:creationId xmlns:a16="http://schemas.microsoft.com/office/drawing/2014/main" id="{7CCA2C64-6AD4-41D2-BB9C-40ACF4F9948A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8989293" y="407573"/>
                <a:ext cx="862920" cy="67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782" name="Freihand 781">
                <a:extLst>
                  <a:ext uri="{FF2B5EF4-FFF2-40B4-BE49-F238E27FC236}">
                    <a16:creationId xmlns:a16="http://schemas.microsoft.com/office/drawing/2014/main" id="{151435AE-3989-4F97-9BB0-9043D41C0577}"/>
                  </a:ext>
                </a:extLst>
              </p14:cNvPr>
              <p14:cNvContentPartPr/>
              <p14:nvPr/>
            </p14:nvContentPartPr>
            <p14:xfrm>
              <a:off x="6468213" y="533573"/>
              <a:ext cx="300960" cy="373320"/>
            </p14:xfrm>
          </p:contentPart>
        </mc:Choice>
        <mc:Fallback>
          <p:pic>
            <p:nvPicPr>
              <p:cNvPr id="782" name="Freihand 781">
                <a:extLst>
                  <a:ext uri="{FF2B5EF4-FFF2-40B4-BE49-F238E27FC236}">
                    <a16:creationId xmlns:a16="http://schemas.microsoft.com/office/drawing/2014/main" id="{151435AE-3989-4F97-9BB0-9043D41C0577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6463893" y="529253"/>
                <a:ext cx="30960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791" name="Freihand 790">
                <a:extLst>
                  <a:ext uri="{FF2B5EF4-FFF2-40B4-BE49-F238E27FC236}">
                    <a16:creationId xmlns:a16="http://schemas.microsoft.com/office/drawing/2014/main" id="{CA8F3C07-EBC4-4A92-8F58-0A1015E5906A}"/>
                  </a:ext>
                </a:extLst>
              </p14:cNvPr>
              <p14:cNvContentPartPr/>
              <p14:nvPr/>
            </p14:nvContentPartPr>
            <p14:xfrm>
              <a:off x="8835933" y="378773"/>
              <a:ext cx="1189080" cy="713160"/>
            </p14:xfrm>
          </p:contentPart>
        </mc:Choice>
        <mc:Fallback>
          <p:pic>
            <p:nvPicPr>
              <p:cNvPr id="791" name="Freihand 790">
                <a:extLst>
                  <a:ext uri="{FF2B5EF4-FFF2-40B4-BE49-F238E27FC236}">
                    <a16:creationId xmlns:a16="http://schemas.microsoft.com/office/drawing/2014/main" id="{CA8F3C07-EBC4-4A92-8F58-0A1015E5906A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8831613" y="374453"/>
                <a:ext cx="1197720" cy="721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96" name="Gruppieren 795">
            <a:extLst>
              <a:ext uri="{FF2B5EF4-FFF2-40B4-BE49-F238E27FC236}">
                <a16:creationId xmlns:a16="http://schemas.microsoft.com/office/drawing/2014/main" id="{8C986309-1DE8-48FA-8B87-5770B2191A9E}"/>
              </a:ext>
            </a:extLst>
          </p:cNvPr>
          <p:cNvGrpSpPr/>
          <p:nvPr/>
        </p:nvGrpSpPr>
        <p:grpSpPr>
          <a:xfrm>
            <a:off x="4821573" y="274733"/>
            <a:ext cx="3237480" cy="1265760"/>
            <a:chOff x="4821573" y="274733"/>
            <a:chExt cx="3237480" cy="1265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75DE731A-426A-4317-B4F4-0A59834C1FD0}"/>
                    </a:ext>
                  </a:extLst>
                </p14:cNvPr>
                <p14:cNvContentPartPr/>
                <p14:nvPr/>
              </p14:nvContentPartPr>
              <p14:xfrm>
                <a:off x="6267693" y="721493"/>
                <a:ext cx="46800" cy="61488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75DE731A-426A-4317-B4F4-0A59834C1FD0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6263373" y="717173"/>
                  <a:ext cx="55440" cy="62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125EAEB-C90C-41AE-9EE0-647B952FA779}"/>
                    </a:ext>
                  </a:extLst>
                </p14:cNvPr>
                <p14:cNvContentPartPr/>
                <p14:nvPr/>
              </p14:nvContentPartPr>
              <p14:xfrm>
                <a:off x="6030453" y="1278053"/>
                <a:ext cx="1197360" cy="5436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125EAEB-C90C-41AE-9EE0-647B952FA779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6026133" y="1273733"/>
                  <a:ext cx="12060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4EF25D24-17AC-4D44-BED5-360739228525}"/>
                    </a:ext>
                  </a:extLst>
                </p14:cNvPr>
                <p14:cNvContentPartPr/>
                <p14:nvPr/>
              </p14:nvContentPartPr>
              <p14:xfrm>
                <a:off x="7178853" y="1216493"/>
                <a:ext cx="187200" cy="16272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4EF25D24-17AC-4D44-BED5-360739228525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174533" y="1212173"/>
                  <a:ext cx="195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4869DEDE-C793-4845-88E8-8A6E5C38244A}"/>
                    </a:ext>
                  </a:extLst>
                </p14:cNvPr>
                <p14:cNvContentPartPr/>
                <p14:nvPr/>
              </p14:nvContentPartPr>
              <p14:xfrm>
                <a:off x="6162573" y="662813"/>
                <a:ext cx="239760" cy="1206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4869DEDE-C793-4845-88E8-8A6E5C38244A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6158253" y="658493"/>
                  <a:ext cx="2484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E617AF6A-30CF-4D66-AC1A-B2EA3B58ABCB}"/>
                    </a:ext>
                  </a:extLst>
                </p14:cNvPr>
                <p14:cNvContentPartPr/>
                <p14:nvPr/>
              </p14:nvContentPartPr>
              <p14:xfrm>
                <a:off x="6102813" y="1084013"/>
                <a:ext cx="283320" cy="1692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E617AF6A-30CF-4D66-AC1A-B2EA3B58ABC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6098493" y="1079693"/>
                  <a:ext cx="2919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7DAA268E-5957-40D9-9814-630FA38C5810}"/>
                    </a:ext>
                  </a:extLst>
                </p14:cNvPr>
                <p14:cNvContentPartPr/>
                <p14:nvPr/>
              </p14:nvContentPartPr>
              <p14:xfrm>
                <a:off x="5882853" y="1000133"/>
                <a:ext cx="15480" cy="10296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7DAA268E-5957-40D9-9814-630FA38C5810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878533" y="995813"/>
                  <a:ext cx="24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90A55882-98C5-4784-88FE-5E26ADC2D39E}"/>
                    </a:ext>
                  </a:extLst>
                </p14:cNvPr>
                <p14:cNvContentPartPr/>
                <p14:nvPr/>
              </p14:nvContentPartPr>
              <p14:xfrm>
                <a:off x="5827773" y="1116773"/>
                <a:ext cx="133200" cy="504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90A55882-98C5-4784-88FE-5E26ADC2D39E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823453" y="1112453"/>
                  <a:ext cx="1418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CF810D3B-519B-4645-91AE-57AF578369C5}"/>
                    </a:ext>
                  </a:extLst>
                </p14:cNvPr>
                <p14:cNvContentPartPr/>
                <p14:nvPr/>
              </p14:nvContentPartPr>
              <p14:xfrm>
                <a:off x="5836773" y="1172573"/>
                <a:ext cx="129960" cy="7488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CF810D3B-519B-4645-91AE-57AF578369C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832453" y="1168253"/>
                  <a:ext cx="1386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61C6AF05-8529-4989-8E78-42D10D78506E}"/>
                    </a:ext>
                  </a:extLst>
                </p14:cNvPr>
                <p14:cNvContentPartPr/>
                <p14:nvPr/>
              </p14:nvContentPartPr>
              <p14:xfrm>
                <a:off x="6177693" y="1067813"/>
                <a:ext cx="1097640" cy="6408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61C6AF05-8529-4989-8E78-42D10D78506E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6173373" y="1063493"/>
                  <a:ext cx="110628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85828D52-E8F8-445E-A711-B5B98F297A08}"/>
                    </a:ext>
                  </a:extLst>
                </p14:cNvPr>
                <p14:cNvContentPartPr/>
                <p14:nvPr/>
              </p14:nvContentPartPr>
              <p14:xfrm>
                <a:off x="6745053" y="1115333"/>
                <a:ext cx="31680" cy="181080"/>
              </p14:xfrm>
            </p:contentPart>
          </mc:Choice>
          <mc:Fallback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85828D52-E8F8-445E-A711-B5B98F297A0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740733" y="1111013"/>
                  <a:ext cx="403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82B9ED02-B9EC-4A91-97C1-2E1F7BBF2B9D}"/>
                    </a:ext>
                  </a:extLst>
                </p14:cNvPr>
                <p14:cNvContentPartPr/>
                <p14:nvPr/>
              </p14:nvContentPartPr>
              <p14:xfrm>
                <a:off x="6686013" y="1396493"/>
                <a:ext cx="96120" cy="1440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82B9ED02-B9EC-4A91-97C1-2E1F7BBF2B9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681693" y="1392173"/>
                  <a:ext cx="1047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2E69393E-7098-454C-BF1A-68958B035C17}"/>
                    </a:ext>
                  </a:extLst>
                </p14:cNvPr>
                <p14:cNvContentPartPr/>
                <p14:nvPr/>
              </p14:nvContentPartPr>
              <p14:xfrm>
                <a:off x="6673053" y="1413773"/>
                <a:ext cx="133200" cy="11052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2E69393E-7098-454C-BF1A-68958B035C17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668733" y="1409453"/>
                  <a:ext cx="141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BF8E9387-E80E-43D6-BA1D-D32CCDACC87B}"/>
                    </a:ext>
                  </a:extLst>
                </p14:cNvPr>
                <p14:cNvContentPartPr/>
                <p14:nvPr/>
              </p14:nvContentPartPr>
              <p14:xfrm>
                <a:off x="6288213" y="1096253"/>
                <a:ext cx="183600" cy="14976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BF8E9387-E80E-43D6-BA1D-D32CCDACC87B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283893" y="1091933"/>
                  <a:ext cx="192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753BA989-A005-4C27-8B5F-D7D02F91DC19}"/>
                    </a:ext>
                  </a:extLst>
                </p14:cNvPr>
                <p14:cNvContentPartPr/>
                <p14:nvPr/>
              </p14:nvContentPartPr>
              <p14:xfrm>
                <a:off x="6359493" y="1134053"/>
                <a:ext cx="183240" cy="11844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753BA989-A005-4C27-8B5F-D7D02F91DC1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355173" y="1129733"/>
                  <a:ext cx="191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8453E50E-B5AB-4610-A8A8-AC119F0507B9}"/>
                    </a:ext>
                  </a:extLst>
                </p14:cNvPr>
                <p14:cNvContentPartPr/>
                <p14:nvPr/>
              </p14:nvContentPartPr>
              <p14:xfrm>
                <a:off x="6436533" y="1134053"/>
                <a:ext cx="219240" cy="13752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8453E50E-B5AB-4610-A8A8-AC119F0507B9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432213" y="1129733"/>
                  <a:ext cx="227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48BE8DCC-A00E-44E3-B863-BF3F21AC2C00}"/>
                    </a:ext>
                  </a:extLst>
                </p14:cNvPr>
                <p14:cNvContentPartPr/>
                <p14:nvPr/>
              </p14:nvContentPartPr>
              <p14:xfrm>
                <a:off x="6594933" y="1159613"/>
                <a:ext cx="103320" cy="13644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48BE8DCC-A00E-44E3-B863-BF3F21AC2C0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590613" y="1155293"/>
                  <a:ext cx="111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2A1D07A3-F062-4B1E-B3E5-9BE740AA47A5}"/>
                    </a:ext>
                  </a:extLst>
                </p14:cNvPr>
                <p14:cNvContentPartPr/>
                <p14:nvPr/>
              </p14:nvContentPartPr>
              <p14:xfrm>
                <a:off x="4923453" y="373373"/>
                <a:ext cx="19800" cy="144360"/>
              </p14:xfrm>
            </p:contentPart>
          </mc:Choice>
          <mc:Fallback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2A1D07A3-F062-4B1E-B3E5-9BE740AA47A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4919133" y="369053"/>
                  <a:ext cx="28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47DAE3DF-C5F1-4589-B0CB-24EF5EA9E836}"/>
                    </a:ext>
                  </a:extLst>
                </p14:cNvPr>
                <p14:cNvContentPartPr/>
                <p14:nvPr/>
              </p14:nvContentPartPr>
              <p14:xfrm>
                <a:off x="4821573" y="339533"/>
                <a:ext cx="214200" cy="78840"/>
              </p14:xfrm>
            </p:contentPart>
          </mc:Choice>
          <mc:Fallback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47DAE3DF-C5F1-4589-B0CB-24EF5EA9E836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4817253" y="335213"/>
                  <a:ext cx="2228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5C269A1-E096-4433-A2D5-FCD91EF084B6}"/>
                    </a:ext>
                  </a:extLst>
                </p14:cNvPr>
                <p14:cNvContentPartPr/>
                <p14:nvPr/>
              </p14:nvContentPartPr>
              <p14:xfrm>
                <a:off x="5058093" y="400733"/>
                <a:ext cx="9360" cy="52200"/>
              </p14:xfrm>
            </p:contentPart>
          </mc:Choice>
          <mc:Fallback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5C269A1-E096-4433-A2D5-FCD91EF084B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053773" y="396413"/>
                  <a:ext cx="180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D925579D-4FC4-44A4-B3E5-780D8ADE1EA7}"/>
                    </a:ext>
                  </a:extLst>
                </p14:cNvPr>
                <p14:cNvContentPartPr/>
                <p14:nvPr/>
              </p14:nvContentPartPr>
              <p14:xfrm>
                <a:off x="5022093" y="400733"/>
                <a:ext cx="249480" cy="95400"/>
              </p14:xfrm>
            </p:contentPart>
          </mc:Choice>
          <mc:Fallback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D925579D-4FC4-44A4-B3E5-780D8ADE1EA7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017773" y="396413"/>
                  <a:ext cx="258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EF185FF1-B2A8-48FA-9C03-2083C32EBA29}"/>
                    </a:ext>
                  </a:extLst>
                </p14:cNvPr>
                <p14:cNvContentPartPr/>
                <p14:nvPr/>
              </p14:nvContentPartPr>
              <p14:xfrm>
                <a:off x="5275893" y="389573"/>
                <a:ext cx="117000" cy="71640"/>
              </p14:xfrm>
            </p:contentPart>
          </mc:Choice>
          <mc:Fallback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EF185FF1-B2A8-48FA-9C03-2083C32EBA29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271573" y="385253"/>
                  <a:ext cx="125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7696C134-6722-4044-AE01-DDF73ABC7560}"/>
                    </a:ext>
                  </a:extLst>
                </p14:cNvPr>
                <p14:cNvContentPartPr/>
                <p14:nvPr/>
              </p14:nvContentPartPr>
              <p14:xfrm>
                <a:off x="5406573" y="314333"/>
                <a:ext cx="100080" cy="133920"/>
              </p14:xfrm>
            </p:contentPart>
          </mc:Choice>
          <mc:Fallback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7696C134-6722-4044-AE01-DDF73ABC7560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402253" y="310013"/>
                  <a:ext cx="108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BD4EA81D-AE19-4EE2-9FE9-4F05DFD3B869}"/>
                    </a:ext>
                  </a:extLst>
                </p14:cNvPr>
                <p14:cNvContentPartPr/>
                <p14:nvPr/>
              </p14:nvContentPartPr>
              <p14:xfrm>
                <a:off x="5527893" y="385253"/>
                <a:ext cx="83880" cy="81360"/>
              </p14:xfrm>
            </p:contentPart>
          </mc:Choice>
          <mc:Fallback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BD4EA81D-AE19-4EE2-9FE9-4F05DFD3B869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523573" y="380933"/>
                  <a:ext cx="92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212C8792-1370-47E2-8158-B6489E50EB72}"/>
                    </a:ext>
                  </a:extLst>
                </p14:cNvPr>
                <p14:cNvContentPartPr/>
                <p14:nvPr/>
              </p14:nvContentPartPr>
              <p14:xfrm>
                <a:off x="5672253" y="295613"/>
                <a:ext cx="10080" cy="146160"/>
              </p14:xfrm>
            </p:contentPart>
          </mc:Choice>
          <mc:Fallback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212C8792-1370-47E2-8158-B6489E50EB72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667933" y="291293"/>
                  <a:ext cx="187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19695D98-72F8-46EF-8CF6-25DFC143781D}"/>
                    </a:ext>
                  </a:extLst>
                </p14:cNvPr>
                <p14:cNvContentPartPr/>
                <p14:nvPr/>
              </p14:nvContentPartPr>
              <p14:xfrm>
                <a:off x="5726973" y="381653"/>
                <a:ext cx="88200" cy="48960"/>
              </p14:xfrm>
            </p:contentPart>
          </mc:Choice>
          <mc:Fallback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19695D98-72F8-46EF-8CF6-25DFC143781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722653" y="377333"/>
                  <a:ext cx="96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9FC4613B-C913-4B01-BED0-AAA600161E21}"/>
                    </a:ext>
                  </a:extLst>
                </p14:cNvPr>
                <p14:cNvContentPartPr/>
                <p14:nvPr/>
              </p14:nvContentPartPr>
              <p14:xfrm>
                <a:off x="6759093" y="351773"/>
                <a:ext cx="36000" cy="266760"/>
              </p14:xfrm>
            </p:contentPart>
          </mc:Choice>
          <mc:Fallback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9FC4613B-C913-4B01-BED0-AAA600161E2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6754773" y="347453"/>
                  <a:ext cx="44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AC5D69E3-3AEF-462D-9FEB-ABDEDB02E381}"/>
                    </a:ext>
                  </a:extLst>
                </p14:cNvPr>
                <p14:cNvContentPartPr/>
                <p14:nvPr/>
              </p14:nvContentPartPr>
              <p14:xfrm>
                <a:off x="6277413" y="499733"/>
                <a:ext cx="1182960" cy="68040"/>
              </p14:xfrm>
            </p:contentPart>
          </mc:Choice>
          <mc:Fallback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AC5D69E3-3AEF-462D-9FEB-ABDEDB02E381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6273093" y="495413"/>
                  <a:ext cx="1191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A31FFE6C-7E1D-4649-B9F7-00FC55BFB198}"/>
                    </a:ext>
                  </a:extLst>
                </p14:cNvPr>
                <p14:cNvContentPartPr/>
                <p14:nvPr/>
              </p14:nvContentPartPr>
              <p14:xfrm>
                <a:off x="7444533" y="442853"/>
                <a:ext cx="171000" cy="144000"/>
              </p14:xfrm>
            </p:contentPart>
          </mc:Choice>
          <mc:Fallback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A31FFE6C-7E1D-4649-B9F7-00FC55BFB19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7440213" y="438533"/>
                  <a:ext cx="1796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46102E09-5748-45DF-B035-63555A6C0D0D}"/>
                    </a:ext>
                  </a:extLst>
                </p14:cNvPr>
                <p14:cNvContentPartPr/>
                <p14:nvPr/>
              </p14:nvContentPartPr>
              <p14:xfrm>
                <a:off x="6664053" y="309653"/>
                <a:ext cx="162360" cy="87120"/>
              </p14:xfrm>
            </p:contentPart>
          </mc:Choice>
          <mc:Fallback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46102E09-5748-45DF-B035-63555A6C0D0D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659733" y="305333"/>
                  <a:ext cx="1710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54EE6CE5-506B-482B-A118-204463C659CA}"/>
                    </a:ext>
                  </a:extLst>
                </p14:cNvPr>
                <p14:cNvContentPartPr/>
                <p14:nvPr/>
              </p14:nvContentPartPr>
              <p14:xfrm>
                <a:off x="5423493" y="550133"/>
                <a:ext cx="95400" cy="132480"/>
              </p14:xfrm>
            </p:contentPart>
          </mc:Choice>
          <mc:Fallback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54EE6CE5-506B-482B-A118-204463C659CA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5419173" y="545813"/>
                  <a:ext cx="1040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92AB9740-CB7B-44A0-8CD7-C759764D5010}"/>
                    </a:ext>
                  </a:extLst>
                </p14:cNvPr>
                <p14:cNvContentPartPr/>
                <p14:nvPr/>
              </p14:nvContentPartPr>
              <p14:xfrm>
                <a:off x="5539413" y="545813"/>
                <a:ext cx="55080" cy="83520"/>
              </p14:xfrm>
            </p:contentPart>
          </mc:Choice>
          <mc:Fallback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92AB9740-CB7B-44A0-8CD7-C759764D5010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5535093" y="541493"/>
                  <a:ext cx="637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CB10C7EC-08D3-4740-B272-7848E9EBC3EC}"/>
                    </a:ext>
                  </a:extLst>
                </p14:cNvPr>
                <p14:cNvContentPartPr/>
                <p14:nvPr/>
              </p14:nvContentPartPr>
              <p14:xfrm>
                <a:off x="5602773" y="570293"/>
                <a:ext cx="78480" cy="86400"/>
              </p14:xfrm>
            </p:contentPart>
          </mc:Choice>
          <mc:Fallback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CB10C7EC-08D3-4740-B272-7848E9EBC3EC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5598453" y="565973"/>
                  <a:ext cx="8712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4EB53FA7-EC92-4131-88DE-290606088A38}"/>
                    </a:ext>
                  </a:extLst>
                </p14:cNvPr>
                <p14:cNvContentPartPr/>
                <p14:nvPr/>
              </p14:nvContentPartPr>
              <p14:xfrm>
                <a:off x="5679093" y="545813"/>
                <a:ext cx="185400" cy="124560"/>
              </p14:xfrm>
            </p:contentPart>
          </mc:Choice>
          <mc:Fallback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4EB53FA7-EC92-4131-88DE-290606088A38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5674773" y="541493"/>
                  <a:ext cx="194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4053BA87-5781-4E40-91FD-92DD0E5478B8}"/>
                    </a:ext>
                  </a:extLst>
                </p14:cNvPr>
                <p14:cNvContentPartPr/>
                <p14:nvPr/>
              </p14:nvContentPartPr>
              <p14:xfrm>
                <a:off x="5869893" y="543293"/>
                <a:ext cx="90720" cy="87480"/>
              </p14:xfrm>
            </p:contentPart>
          </mc:Choice>
          <mc:Fallback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4053BA87-5781-4E40-91FD-92DD0E5478B8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5865573" y="538973"/>
                  <a:ext cx="993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36B5EED1-1D02-4836-BA80-BD39BDE749DC}"/>
                    </a:ext>
                  </a:extLst>
                </p14:cNvPr>
                <p14:cNvContentPartPr/>
                <p14:nvPr/>
              </p14:nvContentPartPr>
              <p14:xfrm>
                <a:off x="5927853" y="474893"/>
                <a:ext cx="165960" cy="82800"/>
              </p14:xfrm>
            </p:contentPart>
          </mc:Choice>
          <mc:Fallback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36B5EED1-1D02-4836-BA80-BD39BDE749DC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5923533" y="470573"/>
                  <a:ext cx="174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BFF40CA7-D590-43A9-A527-9A089C66957B}"/>
                    </a:ext>
                  </a:extLst>
                </p14:cNvPr>
                <p14:cNvContentPartPr/>
                <p14:nvPr/>
              </p14:nvContentPartPr>
              <p14:xfrm>
                <a:off x="6562173" y="275453"/>
                <a:ext cx="385200" cy="280800"/>
              </p14:xfrm>
            </p:contentPart>
          </mc:Choice>
          <mc:Fallback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BFF40CA7-D590-43A9-A527-9A089C66957B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557853" y="271133"/>
                  <a:ext cx="39384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6362732B-5D06-43F5-B42B-4BB8C6D539B7}"/>
                    </a:ext>
                  </a:extLst>
                </p14:cNvPr>
                <p14:cNvContentPartPr/>
                <p14:nvPr/>
              </p14:nvContentPartPr>
              <p14:xfrm>
                <a:off x="5469573" y="761453"/>
                <a:ext cx="52200" cy="174240"/>
              </p14:xfrm>
            </p:contentPart>
          </mc:Choice>
          <mc:Fallback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6362732B-5D06-43F5-B42B-4BB8C6D539B7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465253" y="757133"/>
                  <a:ext cx="608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F7D54808-CF98-4DC6-980B-208FCA4F39EE}"/>
                    </a:ext>
                  </a:extLst>
                </p14:cNvPr>
                <p14:cNvContentPartPr/>
                <p14:nvPr/>
              </p14:nvContentPartPr>
              <p14:xfrm>
                <a:off x="5452293" y="838853"/>
                <a:ext cx="87840" cy="15480"/>
              </p14:xfrm>
            </p:contentPart>
          </mc:Choice>
          <mc:Fallback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F7D54808-CF98-4DC6-980B-208FCA4F39EE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447973" y="834533"/>
                  <a:ext cx="96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D9B79A9D-1D3F-48AA-B6BD-B9BE0866E74B}"/>
                    </a:ext>
                  </a:extLst>
                </p14:cNvPr>
                <p14:cNvContentPartPr/>
                <p14:nvPr/>
              </p14:nvContentPartPr>
              <p14:xfrm>
                <a:off x="5552373" y="706373"/>
                <a:ext cx="42120" cy="180720"/>
              </p14:xfrm>
            </p:contentPart>
          </mc:Choice>
          <mc:Fallback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D9B79A9D-1D3F-48AA-B6BD-B9BE0866E74B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5548053" y="702053"/>
                  <a:ext cx="507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0BE90DF5-3DEA-464F-B56A-718CBCA4F8D9}"/>
                    </a:ext>
                  </a:extLst>
                </p14:cNvPr>
                <p14:cNvContentPartPr/>
                <p14:nvPr/>
              </p14:nvContentPartPr>
              <p14:xfrm>
                <a:off x="5584053" y="776573"/>
                <a:ext cx="68400" cy="91080"/>
              </p14:xfrm>
            </p:contentPart>
          </mc:Choice>
          <mc:Fallback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0BE90DF5-3DEA-464F-B56A-718CBCA4F8D9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5579733" y="772253"/>
                  <a:ext cx="770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1922B7D3-D816-4ACD-94CB-28BB096A8D2E}"/>
                    </a:ext>
                  </a:extLst>
                </p14:cNvPr>
                <p14:cNvContentPartPr/>
                <p14:nvPr/>
              </p14:nvContentPartPr>
              <p14:xfrm>
                <a:off x="5589813" y="752813"/>
                <a:ext cx="103320" cy="131400"/>
              </p14:xfrm>
            </p:contentPart>
          </mc:Choice>
          <mc:Fallback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1922B7D3-D816-4ACD-94CB-28BB096A8D2E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5585493" y="748493"/>
                  <a:ext cx="1119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DBDBCFD3-D41D-45FC-B3EA-2A72A13C343D}"/>
                    </a:ext>
                  </a:extLst>
                </p14:cNvPr>
                <p14:cNvContentPartPr/>
                <p14:nvPr/>
              </p14:nvContentPartPr>
              <p14:xfrm>
                <a:off x="5724093" y="786653"/>
                <a:ext cx="65520" cy="11880"/>
              </p14:xfrm>
            </p:contentPart>
          </mc:Choice>
          <mc:Fallback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DBDBCFD3-D41D-45FC-B3EA-2A72A13C343D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5719773" y="782333"/>
                  <a:ext cx="74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00BFABF0-C52A-4DA5-820C-1F625613E48C}"/>
                    </a:ext>
                  </a:extLst>
                </p14:cNvPr>
                <p14:cNvContentPartPr/>
                <p14:nvPr/>
              </p14:nvContentPartPr>
              <p14:xfrm>
                <a:off x="5817693" y="740213"/>
                <a:ext cx="78840" cy="108360"/>
              </p14:xfrm>
            </p:contentPart>
          </mc:Choice>
          <mc:Fallback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00BFABF0-C52A-4DA5-820C-1F625613E48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5813373" y="735893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B4FDF72C-0BA3-492C-B83D-79FEB3E0A292}"/>
                    </a:ext>
                  </a:extLst>
                </p14:cNvPr>
                <p14:cNvContentPartPr/>
                <p14:nvPr/>
              </p14:nvContentPartPr>
              <p14:xfrm>
                <a:off x="5901573" y="679373"/>
                <a:ext cx="70560" cy="68400"/>
              </p14:xfrm>
            </p:contentPart>
          </mc:Choice>
          <mc:Fallback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B4FDF72C-0BA3-492C-B83D-79FEB3E0A292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5897253" y="675053"/>
                  <a:ext cx="79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FB04D575-0CE9-4CD4-8CA5-1C489701E8C4}"/>
                    </a:ext>
                  </a:extLst>
                </p14:cNvPr>
                <p14:cNvContentPartPr/>
                <p14:nvPr/>
              </p14:nvContentPartPr>
              <p14:xfrm>
                <a:off x="5666133" y="749213"/>
                <a:ext cx="115200" cy="16920"/>
              </p14:xfrm>
            </p:contentPart>
          </mc:Choice>
          <mc:Fallback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FB04D575-0CE9-4CD4-8CA5-1C489701E8C4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5661813" y="744893"/>
                  <a:ext cx="1238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D803C33A-CB67-4939-A77C-3A6D72BEC0F5}"/>
                    </a:ext>
                  </a:extLst>
                </p14:cNvPr>
                <p14:cNvContentPartPr/>
                <p14:nvPr/>
              </p14:nvContentPartPr>
              <p14:xfrm>
                <a:off x="5678013" y="844973"/>
                <a:ext cx="106200" cy="2160"/>
              </p14:xfrm>
            </p:contentPart>
          </mc:Choice>
          <mc:Fallback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D803C33A-CB67-4939-A77C-3A6D72BEC0F5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673693" y="840653"/>
                  <a:ext cx="11484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22926044-FB7F-4065-9DD1-36ADF501A4F3}"/>
                    </a:ext>
                  </a:extLst>
                </p14:cNvPr>
                <p14:cNvContentPartPr/>
                <p14:nvPr/>
              </p14:nvContentPartPr>
              <p14:xfrm>
                <a:off x="5734533" y="854693"/>
                <a:ext cx="50400" cy="19800"/>
              </p14:xfrm>
            </p:contentPart>
          </mc:Choice>
          <mc:Fallback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22926044-FB7F-4065-9DD1-36ADF501A4F3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730213" y="850373"/>
                  <a:ext cx="59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B976A350-B6A8-4D9D-8897-3135CF15DF6C}"/>
                    </a:ext>
                  </a:extLst>
                </p14:cNvPr>
                <p14:cNvContentPartPr/>
                <p14:nvPr/>
              </p14:nvContentPartPr>
              <p14:xfrm>
                <a:off x="6592413" y="535013"/>
                <a:ext cx="353160" cy="268920"/>
              </p14:xfrm>
            </p:contentPart>
          </mc:Choice>
          <mc:Fallback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B976A350-B6A8-4D9D-8897-3135CF15DF6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588093" y="530693"/>
                  <a:ext cx="3618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CC391B68-0FBA-4C3D-A2AE-C9D98C98BC29}"/>
                    </a:ext>
                  </a:extLst>
                </p14:cNvPr>
                <p14:cNvContentPartPr/>
                <p14:nvPr/>
              </p14:nvContentPartPr>
              <p14:xfrm>
                <a:off x="7172013" y="274733"/>
                <a:ext cx="460800" cy="369360"/>
              </p14:xfrm>
            </p:contentPart>
          </mc:Choice>
          <mc:Fallback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CC391B68-0FBA-4C3D-A2AE-C9D98C98BC2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7167693" y="270413"/>
                  <a:ext cx="46944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CCA421E6-02F0-4C86-91B8-67CC64E306B3}"/>
                    </a:ext>
                  </a:extLst>
                </p14:cNvPr>
                <p14:cNvContentPartPr/>
                <p14:nvPr/>
              </p14:nvContentPartPr>
              <p14:xfrm>
                <a:off x="7534893" y="653453"/>
                <a:ext cx="524160" cy="276480"/>
              </p14:xfrm>
            </p:contentPart>
          </mc:Choice>
          <mc:Fallback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CCA421E6-02F0-4C86-91B8-67CC64E306B3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7530573" y="649133"/>
                  <a:ext cx="532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9434FAE2-9C94-4B4C-9013-70DD2C1F9B2B}"/>
                    </a:ext>
                  </a:extLst>
                </p14:cNvPr>
                <p14:cNvContentPartPr/>
                <p14:nvPr/>
              </p14:nvContentPartPr>
              <p14:xfrm>
                <a:off x="6450933" y="548333"/>
                <a:ext cx="370080" cy="399960"/>
              </p14:xfrm>
            </p:contentPart>
          </mc:Choice>
          <mc:Fallback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9434FAE2-9C94-4B4C-9013-70DD2C1F9B2B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446613" y="544013"/>
                  <a:ext cx="378720" cy="40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8" name="Gruppieren 797">
            <a:extLst>
              <a:ext uri="{FF2B5EF4-FFF2-40B4-BE49-F238E27FC236}">
                <a16:creationId xmlns:a16="http://schemas.microsoft.com/office/drawing/2014/main" id="{F296C520-32F2-4A96-AC30-5BB284B77463}"/>
              </a:ext>
            </a:extLst>
          </p:cNvPr>
          <p:cNvGrpSpPr/>
          <p:nvPr/>
        </p:nvGrpSpPr>
        <p:grpSpPr>
          <a:xfrm>
            <a:off x="5642013" y="2805533"/>
            <a:ext cx="2055240" cy="1338480"/>
            <a:chOff x="5642013" y="2805533"/>
            <a:chExt cx="2055240" cy="133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3F0528A9-69F6-4F7C-A375-63354668C73E}"/>
                    </a:ext>
                  </a:extLst>
                </p14:cNvPr>
                <p14:cNvContentPartPr/>
                <p14:nvPr/>
              </p14:nvContentPartPr>
              <p14:xfrm>
                <a:off x="6140973" y="3112253"/>
                <a:ext cx="24120" cy="676080"/>
              </p14:xfrm>
            </p:contentPart>
          </mc:Choice>
          <mc:Fallback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3F0528A9-69F6-4F7C-A375-63354668C73E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6136653" y="3107933"/>
                  <a:ext cx="32760" cy="68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BAF77F13-06FB-4805-ABD4-272AF79BFE82}"/>
                    </a:ext>
                  </a:extLst>
                </p14:cNvPr>
                <p14:cNvContentPartPr/>
                <p14:nvPr/>
              </p14:nvContentPartPr>
              <p14:xfrm>
                <a:off x="6010293" y="3722453"/>
                <a:ext cx="1532520" cy="55080"/>
              </p14:xfrm>
            </p:contentPart>
          </mc:Choice>
          <mc:Fallback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BAF77F13-06FB-4805-ABD4-272AF79BFE82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6005973" y="3718133"/>
                  <a:ext cx="15411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221753AA-B38E-46A7-89DC-F2DFB0D4DECD}"/>
                    </a:ext>
                  </a:extLst>
                </p14:cNvPr>
                <p14:cNvContentPartPr/>
                <p14:nvPr/>
              </p14:nvContentPartPr>
              <p14:xfrm>
                <a:off x="7531293" y="3668453"/>
                <a:ext cx="165960" cy="149400"/>
              </p14:xfrm>
            </p:contentPart>
          </mc:Choice>
          <mc:Fallback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221753AA-B38E-46A7-89DC-F2DFB0D4DECD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7526973" y="3664133"/>
                  <a:ext cx="174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AF001818-428A-4C68-A1C4-65188DEB2ECE}"/>
                    </a:ext>
                  </a:extLst>
                </p14:cNvPr>
                <p14:cNvContentPartPr/>
                <p14:nvPr/>
              </p14:nvContentPartPr>
              <p14:xfrm>
                <a:off x="6027933" y="2971493"/>
                <a:ext cx="270000" cy="192600"/>
              </p14:xfrm>
            </p:contentPart>
          </mc:Choice>
          <mc:Fallback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AF001818-428A-4C68-A1C4-65188DEB2ECE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6023613" y="2967173"/>
                  <a:ext cx="278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6D6C1D27-263B-4B19-A6AF-38E378FE7019}"/>
                    </a:ext>
                  </a:extLst>
                </p14:cNvPr>
                <p14:cNvContentPartPr/>
                <p14:nvPr/>
              </p14:nvContentPartPr>
              <p14:xfrm>
                <a:off x="5678013" y="2921093"/>
                <a:ext cx="94320" cy="232200"/>
              </p14:xfrm>
            </p:contentPart>
          </mc:Choice>
          <mc:Fallback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6D6C1D27-263B-4B19-A6AF-38E378FE7019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673693" y="2916773"/>
                  <a:ext cx="10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D4593C37-08A0-4087-A189-B45FE11212BA}"/>
                    </a:ext>
                  </a:extLst>
                </p14:cNvPr>
                <p14:cNvContentPartPr/>
                <p14:nvPr/>
              </p14:nvContentPartPr>
              <p14:xfrm>
                <a:off x="5803653" y="2904533"/>
                <a:ext cx="86760" cy="149760"/>
              </p14:xfrm>
            </p:contentPart>
          </mc:Choice>
          <mc:Fallback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D4593C37-08A0-4087-A189-B45FE11212BA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799333" y="2900213"/>
                  <a:ext cx="95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FCB5D7D8-A31B-4BBF-AEDD-579F8462BFAF}"/>
                    </a:ext>
                  </a:extLst>
                </p14:cNvPr>
                <p14:cNvContentPartPr/>
                <p14:nvPr/>
              </p14:nvContentPartPr>
              <p14:xfrm>
                <a:off x="5862693" y="2950613"/>
                <a:ext cx="104040" cy="109800"/>
              </p14:xfrm>
            </p:contentPart>
          </mc:Choice>
          <mc:Fallback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FCB5D7D8-A31B-4BBF-AEDD-579F8462BFAF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858373" y="2946293"/>
                  <a:ext cx="112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7A6F06CC-ECA5-4E78-A212-FF21E9E5E98F}"/>
                    </a:ext>
                  </a:extLst>
                </p14:cNvPr>
                <p14:cNvContentPartPr/>
                <p14:nvPr/>
              </p14:nvContentPartPr>
              <p14:xfrm>
                <a:off x="5717973" y="2901653"/>
                <a:ext cx="28080" cy="237960"/>
              </p14:xfrm>
            </p:contentPart>
          </mc:Choice>
          <mc:Fallback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7A6F06CC-ECA5-4E78-A212-FF21E9E5E98F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713653" y="2897333"/>
                  <a:ext cx="367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B0928D32-AEEE-40A2-B46F-15EC3E712079}"/>
                    </a:ext>
                  </a:extLst>
                </p14:cNvPr>
                <p14:cNvContentPartPr/>
                <p14:nvPr/>
              </p14:nvContentPartPr>
              <p14:xfrm>
                <a:off x="5642013" y="2871413"/>
                <a:ext cx="166320" cy="71280"/>
              </p14:xfrm>
            </p:contentPart>
          </mc:Choice>
          <mc:Fallback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B0928D32-AEEE-40A2-B46F-15EC3E712079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637693" y="2867093"/>
                  <a:ext cx="174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97CBE09C-56B4-4509-B902-1EE0C01B667F}"/>
                    </a:ext>
                  </a:extLst>
                </p14:cNvPr>
                <p14:cNvContentPartPr/>
                <p14:nvPr/>
              </p14:nvContentPartPr>
              <p14:xfrm>
                <a:off x="5647773" y="3033773"/>
                <a:ext cx="120960" cy="55080"/>
              </p14:xfrm>
            </p:contentPart>
          </mc:Choice>
          <mc:Fallback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97CBE09C-56B4-4509-B902-1EE0C01B667F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643453" y="3029453"/>
                  <a:ext cx="12960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326A21EF-FF07-44C1-8F3F-111E5089DDC9}"/>
                    </a:ext>
                  </a:extLst>
                </p14:cNvPr>
                <p14:cNvContentPartPr/>
                <p14:nvPr/>
              </p14:nvContentPartPr>
              <p14:xfrm>
                <a:off x="7453173" y="3848813"/>
                <a:ext cx="127080" cy="164880"/>
              </p14:xfrm>
            </p:contentPart>
          </mc:Choice>
          <mc:Fallback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326A21EF-FF07-44C1-8F3F-111E5089DDC9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7448853" y="3844493"/>
                  <a:ext cx="135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A7A2CBE2-4C9E-439D-8C1D-4F5C7A3D5410}"/>
                    </a:ext>
                  </a:extLst>
                </p14:cNvPr>
                <p14:cNvContentPartPr/>
                <p14:nvPr/>
              </p14:nvContentPartPr>
              <p14:xfrm>
                <a:off x="7461093" y="3860693"/>
                <a:ext cx="180360" cy="100080"/>
              </p14:xfrm>
            </p:contentPart>
          </mc:Choice>
          <mc:Fallback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A7A2CBE2-4C9E-439D-8C1D-4F5C7A3D5410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456773" y="3856373"/>
                  <a:ext cx="1890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36525C4-1031-4A4D-959F-77D59E8AACA5}"/>
                    </a:ext>
                  </a:extLst>
                </p14:cNvPr>
                <p14:cNvContentPartPr/>
                <p14:nvPr/>
              </p14:nvContentPartPr>
              <p14:xfrm>
                <a:off x="6999573" y="3639293"/>
                <a:ext cx="16200" cy="190440"/>
              </p14:xfrm>
            </p:contentPart>
          </mc:Choice>
          <mc:Fallback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36525C4-1031-4A4D-959F-77D59E8AACA5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6995253" y="3634973"/>
                  <a:ext cx="24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300A5AA9-FAD3-4DD7-A8D3-00FB72DFB303}"/>
                    </a:ext>
                  </a:extLst>
                </p14:cNvPr>
                <p14:cNvContentPartPr/>
                <p14:nvPr/>
              </p14:nvContentPartPr>
              <p14:xfrm>
                <a:off x="6886173" y="3893813"/>
                <a:ext cx="133200" cy="163080"/>
              </p14:xfrm>
            </p:contentPart>
          </mc:Choice>
          <mc:Fallback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300A5AA9-FAD3-4DD7-A8D3-00FB72DFB303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881853" y="3889493"/>
                  <a:ext cx="141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09A6148-2154-4A87-97CE-FFF6B7492A47}"/>
                    </a:ext>
                  </a:extLst>
                </p14:cNvPr>
                <p14:cNvContentPartPr/>
                <p14:nvPr/>
              </p14:nvContentPartPr>
              <p14:xfrm>
                <a:off x="6969693" y="3921533"/>
                <a:ext cx="37080" cy="222480"/>
              </p14:xfrm>
            </p:contentPart>
          </mc:Choice>
          <mc:Fallback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09A6148-2154-4A87-97CE-FFF6B7492A47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965373" y="3917213"/>
                  <a:ext cx="457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E9A09925-8EAF-4E35-99DD-26CD351E10F5}"/>
                    </a:ext>
                  </a:extLst>
                </p14:cNvPr>
                <p14:cNvContentPartPr/>
                <p14:nvPr/>
              </p14:nvContentPartPr>
              <p14:xfrm>
                <a:off x="5936493" y="2805533"/>
                <a:ext cx="111240" cy="331560"/>
              </p14:xfrm>
            </p:contentPart>
          </mc:Choice>
          <mc:Fallback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E9A09925-8EAF-4E35-99DD-26CD351E10F5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5932173" y="2801213"/>
                  <a:ext cx="119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CBBC01BF-712E-4C32-A7CA-FCF888BCFFD0}"/>
                    </a:ext>
                  </a:extLst>
                </p14:cNvPr>
                <p14:cNvContentPartPr/>
                <p14:nvPr/>
              </p14:nvContentPartPr>
              <p14:xfrm>
                <a:off x="6076533" y="3352013"/>
                <a:ext cx="176400" cy="32040"/>
              </p14:xfrm>
            </p:contentPart>
          </mc:Choice>
          <mc:Fallback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CBBC01BF-712E-4C32-A7CA-FCF888BCFFD0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072213" y="3347693"/>
                  <a:ext cx="1850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B991B061-D255-4516-98AC-6283994B0205}"/>
                    </a:ext>
                  </a:extLst>
                </p14:cNvPr>
                <p14:cNvContentPartPr/>
                <p14:nvPr/>
              </p14:nvContentPartPr>
              <p14:xfrm>
                <a:off x="5813013" y="3283253"/>
                <a:ext cx="174240" cy="160560"/>
              </p14:xfrm>
            </p:contentPart>
          </mc:Choice>
          <mc:Fallback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B991B061-D255-4516-98AC-6283994B0205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5808693" y="3278933"/>
                  <a:ext cx="182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299266AE-42D4-432A-B6BE-C07F4E80B2E1}"/>
                    </a:ext>
                  </a:extLst>
                </p14:cNvPr>
                <p14:cNvContentPartPr/>
                <p14:nvPr/>
              </p14:nvContentPartPr>
              <p14:xfrm>
                <a:off x="7019373" y="3310253"/>
                <a:ext cx="33480" cy="38520"/>
              </p14:xfrm>
            </p:contentPart>
          </mc:Choice>
          <mc:Fallback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299266AE-42D4-432A-B6BE-C07F4E80B2E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015053" y="3305933"/>
                  <a:ext cx="42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5CFE7C3A-F76C-4961-AE09-B07C64A0579B}"/>
                    </a:ext>
                  </a:extLst>
                </p14:cNvPr>
                <p14:cNvContentPartPr/>
                <p14:nvPr/>
              </p14:nvContentPartPr>
              <p14:xfrm>
                <a:off x="6165093" y="3314573"/>
                <a:ext cx="923040" cy="432000"/>
              </p14:xfrm>
            </p:contentPart>
          </mc:Choice>
          <mc:Fallback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5CFE7C3A-F76C-4961-AE09-B07C64A0579B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6160773" y="3310253"/>
                  <a:ext cx="931680" cy="440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6" name="Gruppieren 835">
            <a:extLst>
              <a:ext uri="{FF2B5EF4-FFF2-40B4-BE49-F238E27FC236}">
                <a16:creationId xmlns:a16="http://schemas.microsoft.com/office/drawing/2014/main" id="{7E13C0B2-9097-4B5E-B49E-5B69F1806F38}"/>
              </a:ext>
            </a:extLst>
          </p:cNvPr>
          <p:cNvGrpSpPr/>
          <p:nvPr/>
        </p:nvGrpSpPr>
        <p:grpSpPr>
          <a:xfrm>
            <a:off x="8763933" y="88613"/>
            <a:ext cx="1923120" cy="1099800"/>
            <a:chOff x="8763933" y="88613"/>
            <a:chExt cx="1923120" cy="10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8F7E82E-BF5D-4AD4-823A-AB727B61924E}"/>
                    </a:ext>
                  </a:extLst>
                </p14:cNvPr>
                <p14:cNvContentPartPr/>
                <p14:nvPr/>
              </p14:nvContentPartPr>
              <p14:xfrm>
                <a:off x="9168573" y="241253"/>
                <a:ext cx="16920" cy="5929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8F7E82E-BF5D-4AD4-823A-AB727B61924E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9164253" y="236933"/>
                  <a:ext cx="2556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7FCD676-D37D-402C-A0B1-EB26165611A5}"/>
                    </a:ext>
                  </a:extLst>
                </p14:cNvPr>
                <p14:cNvContentPartPr/>
                <p14:nvPr/>
              </p14:nvContentPartPr>
              <p14:xfrm>
                <a:off x="9007653" y="790613"/>
                <a:ext cx="1519560" cy="41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7FCD676-D37D-402C-A0B1-EB26165611A5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9003333" y="786293"/>
                  <a:ext cx="1528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E644283-D785-4CFF-8885-8A078F92C27F}"/>
                    </a:ext>
                  </a:extLst>
                </p14:cNvPr>
                <p14:cNvContentPartPr/>
                <p14:nvPr/>
              </p14:nvContentPartPr>
              <p14:xfrm>
                <a:off x="10498053" y="744173"/>
                <a:ext cx="189000" cy="155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E644283-D785-4CFF-8885-8A078F92C27F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10493733" y="739853"/>
                  <a:ext cx="1976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9D33487-E494-4E18-8127-A189D595E1C9}"/>
                    </a:ext>
                  </a:extLst>
                </p14:cNvPr>
                <p14:cNvContentPartPr/>
                <p14:nvPr/>
              </p14:nvContentPartPr>
              <p14:xfrm>
                <a:off x="9033573" y="91133"/>
                <a:ext cx="304920" cy="210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9D33487-E494-4E18-8127-A189D595E1C9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9029253" y="86813"/>
                  <a:ext cx="3135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324D99F-98D0-4C35-AB9E-5515EE138E23}"/>
                    </a:ext>
                  </a:extLst>
                </p14:cNvPr>
                <p14:cNvContentPartPr/>
                <p14:nvPr/>
              </p14:nvContentPartPr>
              <p14:xfrm>
                <a:off x="8763933" y="100133"/>
                <a:ext cx="86760" cy="1566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324D99F-98D0-4C35-AB9E-5515EE138E23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8759613" y="95813"/>
                  <a:ext cx="95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FE93D53-EA99-4A2A-8783-A9E219899AB0}"/>
                    </a:ext>
                  </a:extLst>
                </p14:cNvPr>
                <p14:cNvContentPartPr/>
                <p14:nvPr/>
              </p14:nvContentPartPr>
              <p14:xfrm>
                <a:off x="8859333" y="88613"/>
                <a:ext cx="59400" cy="111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FE93D53-EA99-4A2A-8783-A9E219899AB0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8855013" y="84293"/>
                  <a:ext cx="680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C816209-F76E-461E-9059-D8808137B4CC}"/>
                    </a:ext>
                  </a:extLst>
                </p14:cNvPr>
                <p14:cNvContentPartPr/>
                <p14:nvPr/>
              </p14:nvContentPartPr>
              <p14:xfrm>
                <a:off x="8915853" y="139373"/>
                <a:ext cx="65520" cy="756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C816209-F76E-461E-9059-D8808137B4CC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8911533" y="135053"/>
                  <a:ext cx="74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712E4F2-324E-4CEF-9C0F-28A3DA4FD84A}"/>
                    </a:ext>
                  </a:extLst>
                </p14:cNvPr>
                <p14:cNvContentPartPr/>
                <p14:nvPr/>
              </p14:nvContentPartPr>
              <p14:xfrm>
                <a:off x="8957973" y="101573"/>
                <a:ext cx="64080" cy="157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712E4F2-324E-4CEF-9C0F-28A3DA4FD84A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8953653" y="97253"/>
                  <a:ext cx="72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A163856-BF55-4EE8-936B-B70B6C9BE528}"/>
                    </a:ext>
                  </a:extLst>
                </p14:cNvPr>
                <p14:cNvContentPartPr/>
                <p14:nvPr/>
              </p14:nvContentPartPr>
              <p14:xfrm>
                <a:off x="9107733" y="534293"/>
                <a:ext cx="157680" cy="284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A163856-BF55-4EE8-936B-B70B6C9BE528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9103413" y="529973"/>
                  <a:ext cx="166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1042E43-EB53-478B-B198-33BC950CB785}"/>
                    </a:ext>
                  </a:extLst>
                </p14:cNvPr>
                <p14:cNvContentPartPr/>
                <p14:nvPr/>
              </p14:nvContentPartPr>
              <p14:xfrm>
                <a:off x="8923773" y="475253"/>
                <a:ext cx="7560" cy="842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1042E43-EB53-478B-B198-33BC950CB785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8919453" y="470933"/>
                  <a:ext cx="162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35B04F6-E33F-42A8-8681-904898C3E35B}"/>
                    </a:ext>
                  </a:extLst>
                </p14:cNvPr>
                <p14:cNvContentPartPr/>
                <p14:nvPr/>
              </p14:nvContentPartPr>
              <p14:xfrm>
                <a:off x="8865093" y="567413"/>
                <a:ext cx="113760" cy="12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35B04F6-E33F-42A8-8681-904898C3E35B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8860773" y="563093"/>
                  <a:ext cx="12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B8485F3-A88B-417E-A912-72F4BD0EE0B5}"/>
                    </a:ext>
                  </a:extLst>
                </p14:cNvPr>
                <p14:cNvContentPartPr/>
                <p14:nvPr/>
              </p14:nvContentPartPr>
              <p14:xfrm>
                <a:off x="8879493" y="618173"/>
                <a:ext cx="118800" cy="71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B8485F3-A88B-417E-A912-72F4BD0EE0B5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8875173" y="613853"/>
                  <a:ext cx="127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7D9ED50F-06B3-4188-945E-0ED6B02BD480}"/>
                    </a:ext>
                  </a:extLst>
                </p14:cNvPr>
                <p14:cNvContentPartPr/>
                <p14:nvPr/>
              </p14:nvContentPartPr>
              <p14:xfrm>
                <a:off x="9752493" y="771533"/>
                <a:ext cx="10800" cy="993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7D9ED50F-06B3-4188-945E-0ED6B02BD480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9748173" y="767213"/>
                  <a:ext cx="194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ACB23BC5-70D0-4E5F-BC67-AB18C1FAE0B4}"/>
                    </a:ext>
                  </a:extLst>
                </p14:cNvPr>
                <p14:cNvContentPartPr/>
                <p14:nvPr/>
              </p14:nvContentPartPr>
              <p14:xfrm>
                <a:off x="9708933" y="925973"/>
                <a:ext cx="84240" cy="594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ACB23BC5-70D0-4E5F-BC67-AB18C1FAE0B4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9704613" y="921653"/>
                  <a:ext cx="92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C507C258-504E-4E4F-AA32-DE7EA9DF8AF7}"/>
                    </a:ext>
                  </a:extLst>
                </p14:cNvPr>
                <p14:cNvContentPartPr/>
                <p14:nvPr/>
              </p14:nvContentPartPr>
              <p14:xfrm>
                <a:off x="9769053" y="940373"/>
                <a:ext cx="12600" cy="846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C507C258-504E-4E4F-AA32-DE7EA9DF8AF7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9764733" y="936053"/>
                  <a:ext cx="2124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6DE4C1-2691-43E9-B787-D2831CD13741}"/>
                    </a:ext>
                  </a:extLst>
                </p14:cNvPr>
                <p14:cNvContentPartPr/>
                <p14:nvPr/>
              </p14:nvContentPartPr>
              <p14:xfrm>
                <a:off x="10484373" y="956933"/>
                <a:ext cx="98640" cy="100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6DE4C1-2691-43E9-B787-D2831CD13741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10480053" y="952613"/>
                  <a:ext cx="107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9047504-B386-47DE-8211-3CC6752E4181}"/>
                    </a:ext>
                  </a:extLst>
                </p14:cNvPr>
                <p14:cNvContentPartPr/>
                <p14:nvPr/>
              </p14:nvContentPartPr>
              <p14:xfrm>
                <a:off x="10499853" y="968093"/>
                <a:ext cx="79200" cy="882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9047504-B386-47DE-8211-3CC6752E418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0495533" y="963773"/>
                  <a:ext cx="87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D17112C-8B36-4CE5-8606-31CC3EBC50EA}"/>
                    </a:ext>
                  </a:extLst>
                </p14:cNvPr>
                <p14:cNvContentPartPr/>
                <p14:nvPr/>
              </p14:nvContentPartPr>
              <p14:xfrm>
                <a:off x="9165693" y="560933"/>
                <a:ext cx="575640" cy="2487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D17112C-8B36-4CE5-8606-31CC3EBC50EA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9161013" y="556613"/>
                  <a:ext cx="58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831" name="Freihand 830">
                  <a:extLst>
                    <a:ext uri="{FF2B5EF4-FFF2-40B4-BE49-F238E27FC236}">
                      <a16:creationId xmlns:a16="http://schemas.microsoft.com/office/drawing/2014/main" id="{97AE69C0-0A07-462E-BA83-9530EE4BCF84}"/>
                    </a:ext>
                  </a:extLst>
                </p14:cNvPr>
                <p14:cNvContentPartPr/>
                <p14:nvPr/>
              </p14:nvContentPartPr>
              <p14:xfrm>
                <a:off x="9123933" y="574973"/>
                <a:ext cx="64440" cy="257760"/>
              </p14:xfrm>
            </p:contentPart>
          </mc:Choice>
          <mc:Fallback>
            <p:pic>
              <p:nvPicPr>
                <p:cNvPr id="831" name="Freihand 830">
                  <a:extLst>
                    <a:ext uri="{FF2B5EF4-FFF2-40B4-BE49-F238E27FC236}">
                      <a16:creationId xmlns:a16="http://schemas.microsoft.com/office/drawing/2014/main" id="{97AE69C0-0A07-462E-BA83-9530EE4BCF84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9119613" y="570653"/>
                  <a:ext cx="730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2CBE0BAB-9609-47FA-A0D1-96E0BEB45392}"/>
                    </a:ext>
                  </a:extLst>
                </p14:cNvPr>
                <p14:cNvContentPartPr/>
                <p14:nvPr/>
              </p14:nvContentPartPr>
              <p14:xfrm>
                <a:off x="9150213" y="804293"/>
                <a:ext cx="39960" cy="168120"/>
              </p14:xfrm>
            </p:contentPart>
          </mc:Choice>
          <mc:Fallback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2CBE0BAB-9609-47FA-A0D1-96E0BEB4539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9145893" y="799973"/>
                  <a:ext cx="48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DB761606-6FA5-4789-BDE3-34A32D501613}"/>
                    </a:ext>
                  </a:extLst>
                </p14:cNvPr>
                <p14:cNvContentPartPr/>
                <p14:nvPr/>
              </p14:nvContentPartPr>
              <p14:xfrm>
                <a:off x="9092253" y="1086173"/>
                <a:ext cx="129600" cy="102240"/>
              </p14:xfrm>
            </p:contentPart>
          </mc:Choice>
          <mc:Fallback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DB761606-6FA5-4789-BDE3-34A32D501613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9087933" y="1081853"/>
                  <a:ext cx="138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598109F2-3331-4579-A411-0C9151EC52C3}"/>
                    </a:ext>
                  </a:extLst>
                </p14:cNvPr>
                <p14:cNvContentPartPr/>
                <p14:nvPr/>
              </p14:nvContentPartPr>
              <p14:xfrm>
                <a:off x="9703173" y="770093"/>
                <a:ext cx="57240" cy="144360"/>
              </p14:xfrm>
            </p:contentPart>
          </mc:Choice>
          <mc:Fallback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598109F2-3331-4579-A411-0C9151EC52C3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698853" y="765773"/>
                  <a:ext cx="65880" cy="15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3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0C682B1D-9D27-46C2-ADBD-59A7B326AA1E}"/>
                  </a:ext>
                </a:extLst>
              </p14:cNvPr>
              <p14:cNvContentPartPr/>
              <p14:nvPr/>
            </p14:nvContentPartPr>
            <p14:xfrm>
              <a:off x="3816813" y="1042973"/>
              <a:ext cx="648720" cy="100800"/>
            </p14:xfrm>
          </p:contentPart>
        </mc:Choice>
        <mc:Fallback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0C682B1D-9D27-46C2-ADBD-59A7B326AA1E}"/>
                  </a:ext>
                </a:extLst>
              </p:cNvPr>
              <p:cNvPicPr/>
              <p:nvPr/>
            </p:nvPicPr>
            <p:blipFill>
              <a:blip r:embed="rId834"/>
              <a:stretch>
                <a:fillRect/>
              </a:stretch>
            </p:blipFill>
            <p:spPr>
              <a:xfrm>
                <a:off x="3812493" y="1038653"/>
                <a:ext cx="65736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5">
            <p14:nvContentPartPr>
              <p14:cNvPr id="894" name="Freihand 893">
                <a:extLst>
                  <a:ext uri="{FF2B5EF4-FFF2-40B4-BE49-F238E27FC236}">
                    <a16:creationId xmlns:a16="http://schemas.microsoft.com/office/drawing/2014/main" id="{57F46208-D5DF-43DF-9BDA-AE124E334C97}"/>
                  </a:ext>
                </a:extLst>
              </p14:cNvPr>
              <p14:cNvContentPartPr/>
              <p14:nvPr/>
            </p14:nvContentPartPr>
            <p14:xfrm>
              <a:off x="6600693" y="4736213"/>
              <a:ext cx="307800" cy="159840"/>
            </p14:xfrm>
          </p:contentPart>
        </mc:Choice>
        <mc:Fallback>
          <p:pic>
            <p:nvPicPr>
              <p:cNvPr id="894" name="Freihand 893">
                <a:extLst>
                  <a:ext uri="{FF2B5EF4-FFF2-40B4-BE49-F238E27FC236}">
                    <a16:creationId xmlns:a16="http://schemas.microsoft.com/office/drawing/2014/main" id="{57F46208-D5DF-43DF-9BDA-AE124E334C97}"/>
                  </a:ext>
                </a:extLst>
              </p:cNvPr>
              <p:cNvPicPr/>
              <p:nvPr/>
            </p:nvPicPr>
            <p:blipFill>
              <a:blip r:embed="rId836"/>
              <a:stretch>
                <a:fillRect/>
              </a:stretch>
            </p:blipFill>
            <p:spPr>
              <a:xfrm>
                <a:off x="6596373" y="4731893"/>
                <a:ext cx="31644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7">
            <p14:nvContentPartPr>
              <p14:cNvPr id="908" name="Freihand 907">
                <a:extLst>
                  <a:ext uri="{FF2B5EF4-FFF2-40B4-BE49-F238E27FC236}">
                    <a16:creationId xmlns:a16="http://schemas.microsoft.com/office/drawing/2014/main" id="{A97CDCFD-3042-47FA-80F8-B7FC7EAE84A2}"/>
                  </a:ext>
                </a:extLst>
              </p14:cNvPr>
              <p14:cNvContentPartPr/>
              <p14:nvPr/>
            </p14:nvContentPartPr>
            <p14:xfrm>
              <a:off x="7149333" y="4628933"/>
              <a:ext cx="410040" cy="275400"/>
            </p14:xfrm>
          </p:contentPart>
        </mc:Choice>
        <mc:Fallback>
          <p:pic>
            <p:nvPicPr>
              <p:cNvPr id="908" name="Freihand 907">
                <a:extLst>
                  <a:ext uri="{FF2B5EF4-FFF2-40B4-BE49-F238E27FC236}">
                    <a16:creationId xmlns:a16="http://schemas.microsoft.com/office/drawing/2014/main" id="{A97CDCFD-3042-47FA-80F8-B7FC7EAE84A2}"/>
                  </a:ext>
                </a:extLst>
              </p:cNvPr>
              <p:cNvPicPr/>
              <p:nvPr/>
            </p:nvPicPr>
            <p:blipFill>
              <a:blip r:embed="rId838"/>
              <a:stretch>
                <a:fillRect/>
              </a:stretch>
            </p:blipFill>
            <p:spPr>
              <a:xfrm>
                <a:off x="7145013" y="4624613"/>
                <a:ext cx="41868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9">
            <p14:nvContentPartPr>
              <p14:cNvPr id="926" name="Freihand 925">
                <a:extLst>
                  <a:ext uri="{FF2B5EF4-FFF2-40B4-BE49-F238E27FC236}">
                    <a16:creationId xmlns:a16="http://schemas.microsoft.com/office/drawing/2014/main" id="{B9D7E794-4F07-48E5-BD82-F1A7816CF1AC}"/>
                  </a:ext>
                </a:extLst>
              </p14:cNvPr>
              <p14:cNvContentPartPr/>
              <p14:nvPr/>
            </p14:nvContentPartPr>
            <p14:xfrm>
              <a:off x="6707613" y="2494493"/>
              <a:ext cx="752400" cy="149400"/>
            </p14:xfrm>
          </p:contentPart>
        </mc:Choice>
        <mc:Fallback>
          <p:pic>
            <p:nvPicPr>
              <p:cNvPr id="926" name="Freihand 925">
                <a:extLst>
                  <a:ext uri="{FF2B5EF4-FFF2-40B4-BE49-F238E27FC236}">
                    <a16:creationId xmlns:a16="http://schemas.microsoft.com/office/drawing/2014/main" id="{B9D7E794-4F07-48E5-BD82-F1A7816CF1AC}"/>
                  </a:ext>
                </a:extLst>
              </p:cNvPr>
              <p:cNvPicPr/>
              <p:nvPr/>
            </p:nvPicPr>
            <p:blipFill>
              <a:blip r:embed="rId840"/>
              <a:stretch>
                <a:fillRect/>
              </a:stretch>
            </p:blipFill>
            <p:spPr>
              <a:xfrm>
                <a:off x="6703293" y="2490173"/>
                <a:ext cx="761040" cy="1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6" name="Gruppieren 935">
            <a:extLst>
              <a:ext uri="{FF2B5EF4-FFF2-40B4-BE49-F238E27FC236}">
                <a16:creationId xmlns:a16="http://schemas.microsoft.com/office/drawing/2014/main" id="{0C87C6BA-513C-4DA4-A9A5-F6A30E181FB2}"/>
              </a:ext>
            </a:extLst>
          </p:cNvPr>
          <p:cNvGrpSpPr/>
          <p:nvPr/>
        </p:nvGrpSpPr>
        <p:grpSpPr>
          <a:xfrm>
            <a:off x="7697613" y="812213"/>
            <a:ext cx="839160" cy="380520"/>
            <a:chOff x="7697613" y="812213"/>
            <a:chExt cx="839160" cy="380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0C2B7A98-544A-49F0-84D2-0E4264EC579D}"/>
                    </a:ext>
                  </a:extLst>
                </p14:cNvPr>
                <p14:cNvContentPartPr/>
                <p14:nvPr/>
              </p14:nvContentPartPr>
              <p14:xfrm>
                <a:off x="7779333" y="1066013"/>
                <a:ext cx="26640" cy="126720"/>
              </p14:xfrm>
            </p:contentPart>
          </mc:Choice>
          <mc:Fallback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0C2B7A98-544A-49F0-84D2-0E4264EC579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7775013" y="1061693"/>
                  <a:ext cx="352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255F98EF-743C-4A73-8300-3D7CB8B99363}"/>
                    </a:ext>
                  </a:extLst>
                </p14:cNvPr>
                <p14:cNvContentPartPr/>
                <p14:nvPr/>
              </p14:nvContentPartPr>
              <p14:xfrm>
                <a:off x="7697613" y="1014533"/>
                <a:ext cx="146880" cy="50760"/>
              </p14:xfrm>
            </p:contentPart>
          </mc:Choice>
          <mc:Fallback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255F98EF-743C-4A73-8300-3D7CB8B99363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7693293" y="1010213"/>
                  <a:ext cx="155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930" name="Freihand 929">
                  <a:extLst>
                    <a:ext uri="{FF2B5EF4-FFF2-40B4-BE49-F238E27FC236}">
                      <a16:creationId xmlns:a16="http://schemas.microsoft.com/office/drawing/2014/main" id="{A6A409B3-C2F0-43FA-B2DE-3FC5DF407A9F}"/>
                    </a:ext>
                  </a:extLst>
                </p14:cNvPr>
                <p14:cNvContentPartPr/>
                <p14:nvPr/>
              </p14:nvContentPartPr>
              <p14:xfrm>
                <a:off x="7712013" y="1000133"/>
                <a:ext cx="214920" cy="120240"/>
              </p14:xfrm>
            </p:contentPart>
          </mc:Choice>
          <mc:Fallback>
            <p:pic>
              <p:nvPicPr>
                <p:cNvPr id="930" name="Freihand 929">
                  <a:extLst>
                    <a:ext uri="{FF2B5EF4-FFF2-40B4-BE49-F238E27FC236}">
                      <a16:creationId xmlns:a16="http://schemas.microsoft.com/office/drawing/2014/main" id="{A6A409B3-C2F0-43FA-B2DE-3FC5DF407A9F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7707693" y="995813"/>
                  <a:ext cx="2235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71CF5F46-3751-4AB3-A93B-C3BE868C8EB6}"/>
                    </a:ext>
                  </a:extLst>
                </p14:cNvPr>
                <p14:cNvContentPartPr/>
                <p14:nvPr/>
              </p14:nvContentPartPr>
              <p14:xfrm>
                <a:off x="7933773" y="1026773"/>
                <a:ext cx="106560" cy="105480"/>
              </p14:xfrm>
            </p:contentPart>
          </mc:Choice>
          <mc:Fallback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71CF5F46-3751-4AB3-A93B-C3BE868C8EB6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929453" y="1022453"/>
                  <a:ext cx="1152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F6BB8051-638A-4E30-96CB-E4F96C31826F}"/>
                    </a:ext>
                  </a:extLst>
                </p14:cNvPr>
                <p14:cNvContentPartPr/>
                <p14:nvPr/>
              </p14:nvContentPartPr>
              <p14:xfrm>
                <a:off x="8037093" y="998333"/>
                <a:ext cx="148320" cy="126000"/>
              </p14:xfrm>
            </p:contentPart>
          </mc:Choice>
          <mc:Fallback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F6BB8051-638A-4E30-96CB-E4F96C31826F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8032773" y="994013"/>
                  <a:ext cx="1569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E5AF2726-72DE-4CDF-BE7D-DC18369B9AB4}"/>
                    </a:ext>
                  </a:extLst>
                </p14:cNvPr>
                <p14:cNvContentPartPr/>
                <p14:nvPr/>
              </p14:nvContentPartPr>
              <p14:xfrm>
                <a:off x="8139693" y="1058453"/>
                <a:ext cx="100800" cy="16920"/>
              </p14:xfrm>
            </p:contentPart>
          </mc:Choice>
          <mc:Fallback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E5AF2726-72DE-4CDF-BE7D-DC18369B9AB4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8135373" y="1054133"/>
                  <a:ext cx="10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24AF3AF9-38DD-43EF-AEF0-0F2DE333A454}"/>
                    </a:ext>
                  </a:extLst>
                </p14:cNvPr>
                <p14:cNvContentPartPr/>
                <p14:nvPr/>
              </p14:nvContentPartPr>
              <p14:xfrm>
                <a:off x="8305293" y="973133"/>
                <a:ext cx="122760" cy="106920"/>
              </p14:xfrm>
            </p:contentPart>
          </mc:Choice>
          <mc:Fallback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24AF3AF9-38DD-43EF-AEF0-0F2DE333A454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8300973" y="968813"/>
                  <a:ext cx="131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76CC0E99-383B-40D2-9D22-D3CA379A640C}"/>
                    </a:ext>
                  </a:extLst>
                </p14:cNvPr>
                <p14:cNvContentPartPr/>
                <p14:nvPr/>
              </p14:nvContentPartPr>
              <p14:xfrm>
                <a:off x="8408973" y="812213"/>
                <a:ext cx="127800" cy="125280"/>
              </p14:xfrm>
            </p:contentPart>
          </mc:Choice>
          <mc:Fallback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76CC0E99-383B-40D2-9D22-D3CA379A640C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8404653" y="807893"/>
                  <a:ext cx="136440" cy="13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4" name="Gruppieren 943">
            <a:extLst>
              <a:ext uri="{FF2B5EF4-FFF2-40B4-BE49-F238E27FC236}">
                <a16:creationId xmlns:a16="http://schemas.microsoft.com/office/drawing/2014/main" id="{10F80F3B-2DF4-4FEE-BA67-2B338612A8C9}"/>
              </a:ext>
            </a:extLst>
          </p:cNvPr>
          <p:cNvGrpSpPr/>
          <p:nvPr/>
        </p:nvGrpSpPr>
        <p:grpSpPr>
          <a:xfrm>
            <a:off x="7714173" y="1230893"/>
            <a:ext cx="583560" cy="227520"/>
            <a:chOff x="7714173" y="1230893"/>
            <a:chExt cx="58356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DD9E3CAB-AA26-485D-8A3A-7B44AE90906B}"/>
                    </a:ext>
                  </a:extLst>
                </p14:cNvPr>
                <p14:cNvContentPartPr/>
                <p14:nvPr/>
              </p14:nvContentPartPr>
              <p14:xfrm>
                <a:off x="7804173" y="1334573"/>
                <a:ext cx="19440" cy="123840"/>
              </p14:xfrm>
            </p:contentPart>
          </mc:Choice>
          <mc:Fallback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DD9E3CAB-AA26-485D-8A3A-7B44AE90906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799853" y="1330253"/>
                  <a:ext cx="280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426F41AB-5427-44B8-9AC6-5F39EADF6271}"/>
                    </a:ext>
                  </a:extLst>
                </p14:cNvPr>
                <p14:cNvContentPartPr/>
                <p14:nvPr/>
              </p14:nvContentPartPr>
              <p14:xfrm>
                <a:off x="7714173" y="1277333"/>
                <a:ext cx="144360" cy="50040"/>
              </p14:xfrm>
            </p:contentPart>
          </mc:Choice>
          <mc:Fallback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426F41AB-5427-44B8-9AC6-5F39EADF6271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709853" y="1273013"/>
                  <a:ext cx="153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F8D8E1F1-7F04-45BF-B80F-6F2D8AA900BD}"/>
                    </a:ext>
                  </a:extLst>
                </p14:cNvPr>
                <p14:cNvContentPartPr/>
                <p14:nvPr/>
              </p14:nvContentPartPr>
              <p14:xfrm>
                <a:off x="7723533" y="1230893"/>
                <a:ext cx="173880" cy="144000"/>
              </p14:xfrm>
            </p:contentPart>
          </mc:Choice>
          <mc:Fallback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F8D8E1F1-7F04-45BF-B80F-6F2D8AA900BD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719213" y="1226573"/>
                  <a:ext cx="1825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19A92F4A-7A68-48E1-A601-1B51EDB1340F}"/>
                    </a:ext>
                  </a:extLst>
                </p14:cNvPr>
                <p14:cNvContentPartPr/>
                <p14:nvPr/>
              </p14:nvContentPartPr>
              <p14:xfrm>
                <a:off x="7924413" y="1252853"/>
                <a:ext cx="58320" cy="136800"/>
              </p14:xfrm>
            </p:contentPart>
          </mc:Choice>
          <mc:Fallback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19A92F4A-7A68-48E1-A601-1B51EDB1340F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20093" y="1248533"/>
                  <a:ext cx="66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D57F7458-EC97-4D73-B42D-A3E5230232BA}"/>
                    </a:ext>
                  </a:extLst>
                </p14:cNvPr>
                <p14:cNvContentPartPr/>
                <p14:nvPr/>
              </p14:nvContentPartPr>
              <p14:xfrm>
                <a:off x="7978773" y="1278773"/>
                <a:ext cx="114120" cy="118800"/>
              </p14:xfrm>
            </p:contentPart>
          </mc:Choice>
          <mc:Fallback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D57F7458-EC97-4D73-B42D-A3E5230232BA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974453" y="1274453"/>
                  <a:ext cx="1227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32E5822A-0BD0-44B2-90B4-93941BB8BD72}"/>
                    </a:ext>
                  </a:extLst>
                </p14:cNvPr>
                <p14:cNvContentPartPr/>
                <p14:nvPr/>
              </p14:nvContentPartPr>
              <p14:xfrm>
                <a:off x="8077413" y="1250693"/>
                <a:ext cx="189720" cy="114840"/>
              </p14:xfrm>
            </p:contentPart>
          </mc:Choice>
          <mc:Fallback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32E5822A-0BD0-44B2-90B4-93941BB8BD7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073093" y="1246373"/>
                  <a:ext cx="198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62822A4F-7080-4A84-AF20-D8B06793EB3D}"/>
                    </a:ext>
                  </a:extLst>
                </p14:cNvPr>
                <p14:cNvContentPartPr/>
                <p14:nvPr/>
              </p14:nvContentPartPr>
              <p14:xfrm>
                <a:off x="8179293" y="1291013"/>
                <a:ext cx="118440" cy="24120"/>
              </p14:xfrm>
            </p:contentPart>
          </mc:Choice>
          <mc:Fallback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62822A4F-7080-4A84-AF20-D8B06793EB3D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8174973" y="1286693"/>
                  <a:ext cx="12708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1">
            <p14:nvContentPartPr>
              <p14:cNvPr id="945" name="Freihand 944">
                <a:extLst>
                  <a:ext uri="{FF2B5EF4-FFF2-40B4-BE49-F238E27FC236}">
                    <a16:creationId xmlns:a16="http://schemas.microsoft.com/office/drawing/2014/main" id="{DAF123D9-8AF0-4424-8D92-4ABE2A32A105}"/>
                  </a:ext>
                </a:extLst>
              </p14:cNvPr>
              <p14:cNvContentPartPr/>
              <p14:nvPr/>
            </p14:nvContentPartPr>
            <p14:xfrm>
              <a:off x="1748973" y="2646773"/>
              <a:ext cx="803520" cy="584640"/>
            </p14:xfrm>
          </p:contentPart>
        </mc:Choice>
        <mc:Fallback>
          <p:pic>
            <p:nvPicPr>
              <p:cNvPr id="945" name="Freihand 944">
                <a:extLst>
                  <a:ext uri="{FF2B5EF4-FFF2-40B4-BE49-F238E27FC236}">
                    <a16:creationId xmlns:a16="http://schemas.microsoft.com/office/drawing/2014/main" id="{DAF123D9-8AF0-4424-8D92-4ABE2A32A105}"/>
                  </a:ext>
                </a:extLst>
              </p:cNvPr>
              <p:cNvPicPr/>
              <p:nvPr/>
            </p:nvPicPr>
            <p:blipFill>
              <a:blip r:embed="rId872"/>
              <a:stretch>
                <a:fillRect/>
              </a:stretch>
            </p:blipFill>
            <p:spPr>
              <a:xfrm>
                <a:off x="1744653" y="2642453"/>
                <a:ext cx="812160" cy="5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48" name="Gruppieren 947">
            <a:extLst>
              <a:ext uri="{FF2B5EF4-FFF2-40B4-BE49-F238E27FC236}">
                <a16:creationId xmlns:a16="http://schemas.microsoft.com/office/drawing/2014/main" id="{F4D4E120-8113-4488-91A1-ECDBB6D10AD7}"/>
              </a:ext>
            </a:extLst>
          </p:cNvPr>
          <p:cNvGrpSpPr/>
          <p:nvPr/>
        </p:nvGrpSpPr>
        <p:grpSpPr>
          <a:xfrm>
            <a:off x="1547733" y="2613293"/>
            <a:ext cx="1395360" cy="736920"/>
            <a:chOff x="1547733" y="2613293"/>
            <a:chExt cx="1395360" cy="736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1D8FF72F-716E-4B3D-A19A-80986D138619}"/>
                    </a:ext>
                  </a:extLst>
                </p14:cNvPr>
                <p14:cNvContentPartPr/>
                <p14:nvPr/>
              </p14:nvContentPartPr>
              <p14:xfrm>
                <a:off x="1627653" y="2764133"/>
                <a:ext cx="129960" cy="405360"/>
              </p14:xfrm>
            </p:contentPart>
          </mc:Choice>
          <mc:Fallback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1D8FF72F-716E-4B3D-A19A-80986D138619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1623333" y="2759813"/>
                  <a:ext cx="13860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3CB90212-D8DF-44FC-8D32-3C589B5251D5}"/>
                    </a:ext>
                  </a:extLst>
                </p14:cNvPr>
                <p14:cNvContentPartPr/>
                <p14:nvPr/>
              </p14:nvContentPartPr>
              <p14:xfrm>
                <a:off x="1547733" y="3227093"/>
                <a:ext cx="141480" cy="123120"/>
              </p14:xfrm>
            </p:contentPart>
          </mc:Choice>
          <mc:Fallback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3CB90212-D8DF-44FC-8D32-3C589B5251D5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1543413" y="3222773"/>
                  <a:ext cx="150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B2C1037-DDC8-4586-8F8B-3C937FC89E77}"/>
                    </a:ext>
                  </a:extLst>
                </p14:cNvPr>
                <p14:cNvContentPartPr/>
                <p14:nvPr/>
              </p14:nvContentPartPr>
              <p14:xfrm>
                <a:off x="1644573" y="2613293"/>
                <a:ext cx="113400" cy="11520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B2C1037-DDC8-4586-8F8B-3C937FC89E77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640253" y="2608973"/>
                  <a:ext cx="122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1F6D0233-393E-43D9-8BB8-FC5370F8B54D}"/>
                    </a:ext>
                  </a:extLst>
                </p14:cNvPr>
                <p14:cNvContentPartPr/>
                <p14:nvPr/>
              </p14:nvContentPartPr>
              <p14:xfrm>
                <a:off x="1665453" y="2643533"/>
                <a:ext cx="139680" cy="594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1F6D0233-393E-43D9-8BB8-FC5370F8B54D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661133" y="2639213"/>
                  <a:ext cx="148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0F22E24-EB58-452B-B252-A1444F0F2F22}"/>
                    </a:ext>
                  </a:extLst>
                </p14:cNvPr>
                <p14:cNvContentPartPr/>
                <p14:nvPr/>
              </p14:nvContentPartPr>
              <p14:xfrm>
                <a:off x="1951293" y="2806613"/>
                <a:ext cx="38520" cy="237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0F22E24-EB58-452B-B252-A1444F0F2F22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946973" y="2802293"/>
                  <a:ext cx="47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BAAFE331-02AC-4C56-9D8C-03C484D076DB}"/>
                    </a:ext>
                  </a:extLst>
                </p14:cNvPr>
                <p14:cNvContentPartPr/>
                <p14:nvPr/>
              </p14:nvContentPartPr>
              <p14:xfrm>
                <a:off x="1873533" y="2923613"/>
                <a:ext cx="86040" cy="612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BAAFE331-02AC-4C56-9D8C-03C484D076DB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869213" y="2919293"/>
                  <a:ext cx="946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38FA1A43-83BF-4BFE-89D3-326A55BA9537}"/>
                    </a:ext>
                  </a:extLst>
                </p14:cNvPr>
                <p14:cNvContentPartPr/>
                <p14:nvPr/>
              </p14:nvContentPartPr>
              <p14:xfrm>
                <a:off x="2035533" y="2799053"/>
                <a:ext cx="178560" cy="19080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38FA1A43-83BF-4BFE-89D3-326A55BA9537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2031213" y="2794733"/>
                  <a:ext cx="187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98165D6E-7C56-4676-9BD9-5227B05B7D1C}"/>
                    </a:ext>
                  </a:extLst>
                </p14:cNvPr>
                <p14:cNvContentPartPr/>
                <p14:nvPr/>
              </p14:nvContentPartPr>
              <p14:xfrm>
                <a:off x="2147133" y="2807693"/>
                <a:ext cx="148320" cy="15084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98165D6E-7C56-4676-9BD9-5227B05B7D1C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2142813" y="2803373"/>
                  <a:ext cx="156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4E9CD2BC-FBBD-4489-9C19-67B4D23CBAEC}"/>
                    </a:ext>
                  </a:extLst>
                </p14:cNvPr>
                <p14:cNvContentPartPr/>
                <p14:nvPr/>
              </p14:nvContentPartPr>
              <p14:xfrm>
                <a:off x="2346573" y="2789693"/>
                <a:ext cx="75960" cy="23580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4E9CD2BC-FBBD-4489-9C19-67B4D23CBAEC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2342253" y="2785373"/>
                  <a:ext cx="846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FA7E473E-8542-43D0-BBDA-1CD512CB4018}"/>
                    </a:ext>
                  </a:extLst>
                </p14:cNvPr>
                <p14:cNvContentPartPr/>
                <p14:nvPr/>
              </p14:nvContentPartPr>
              <p14:xfrm>
                <a:off x="2544213" y="2812733"/>
                <a:ext cx="166680" cy="14796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FA7E473E-8542-43D0-BBDA-1CD512CB4018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2539893" y="2808413"/>
                  <a:ext cx="1753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F525136F-41AA-4D5C-A0F7-ED0B750144FC}"/>
                    </a:ext>
                  </a:extLst>
                </p14:cNvPr>
                <p14:cNvContentPartPr/>
                <p14:nvPr/>
              </p14:nvContentPartPr>
              <p14:xfrm>
                <a:off x="2781453" y="2894813"/>
                <a:ext cx="89280" cy="943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F525136F-41AA-4D5C-A0F7-ED0B750144FC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2777133" y="2890493"/>
                  <a:ext cx="97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BB49D4A-E8C4-4519-B339-9F34FA6B2E55}"/>
                    </a:ext>
                  </a:extLst>
                </p14:cNvPr>
                <p14:cNvContentPartPr/>
                <p14:nvPr/>
              </p14:nvContentPartPr>
              <p14:xfrm>
                <a:off x="2792253" y="2747933"/>
                <a:ext cx="150840" cy="21420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BB49D4A-E8C4-4519-B339-9F34FA6B2E55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2787933" y="2743613"/>
                  <a:ext cx="1594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7DFCDD83-30C6-4DB0-9686-CACC609BC218}"/>
                    </a:ext>
                  </a:extLst>
                </p14:cNvPr>
                <p14:cNvContentPartPr/>
                <p14:nvPr/>
              </p14:nvContentPartPr>
              <p14:xfrm>
                <a:off x="1804413" y="2626613"/>
                <a:ext cx="720720" cy="607320"/>
              </p14:xfrm>
            </p:contentPart>
          </mc:Choice>
          <mc:Fallback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7DFCDD83-30C6-4DB0-9686-CACC609BC218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1800093" y="2622293"/>
                  <a:ext cx="729360" cy="61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99">
            <p14:nvContentPartPr>
              <p14:cNvPr id="949" name="Freihand 948">
                <a:extLst>
                  <a:ext uri="{FF2B5EF4-FFF2-40B4-BE49-F238E27FC236}">
                    <a16:creationId xmlns:a16="http://schemas.microsoft.com/office/drawing/2014/main" id="{91FB3591-D4C1-4A67-9EDE-9409AA915969}"/>
                  </a:ext>
                </a:extLst>
              </p14:cNvPr>
              <p14:cNvContentPartPr/>
              <p14:nvPr/>
            </p14:nvContentPartPr>
            <p14:xfrm>
              <a:off x="1936893" y="4892093"/>
              <a:ext cx="34560" cy="37440"/>
            </p14:xfrm>
          </p:contentPart>
        </mc:Choice>
        <mc:Fallback>
          <p:pic>
            <p:nvPicPr>
              <p:cNvPr id="949" name="Freihand 948">
                <a:extLst>
                  <a:ext uri="{FF2B5EF4-FFF2-40B4-BE49-F238E27FC236}">
                    <a16:creationId xmlns:a16="http://schemas.microsoft.com/office/drawing/2014/main" id="{91FB3591-D4C1-4A67-9EDE-9409AA915969}"/>
                  </a:ext>
                </a:extLst>
              </p:cNvPr>
              <p:cNvPicPr/>
              <p:nvPr/>
            </p:nvPicPr>
            <p:blipFill>
              <a:blip r:embed="rId900"/>
              <a:stretch>
                <a:fillRect/>
              </a:stretch>
            </p:blipFill>
            <p:spPr>
              <a:xfrm>
                <a:off x="1932573" y="4887773"/>
                <a:ext cx="43200" cy="4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9" name="Gruppieren 968">
            <a:extLst>
              <a:ext uri="{FF2B5EF4-FFF2-40B4-BE49-F238E27FC236}">
                <a16:creationId xmlns:a16="http://schemas.microsoft.com/office/drawing/2014/main" id="{9D0AB78E-AB87-44E2-B60F-9568C58A2F7B}"/>
              </a:ext>
            </a:extLst>
          </p:cNvPr>
          <p:cNvGrpSpPr/>
          <p:nvPr/>
        </p:nvGrpSpPr>
        <p:grpSpPr>
          <a:xfrm>
            <a:off x="3464733" y="1381373"/>
            <a:ext cx="1865160" cy="474120"/>
            <a:chOff x="3464733" y="1381373"/>
            <a:chExt cx="1865160" cy="47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4305F174-C7B1-464E-94E2-893DF995AB16}"/>
                    </a:ext>
                  </a:extLst>
                </p14:cNvPr>
                <p14:cNvContentPartPr/>
                <p14:nvPr/>
              </p14:nvContentPartPr>
              <p14:xfrm>
                <a:off x="3464733" y="1433933"/>
                <a:ext cx="131400" cy="421560"/>
              </p14:xfrm>
            </p:contentPart>
          </mc:Choice>
          <mc:Fallback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4305F174-C7B1-464E-94E2-893DF995AB16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3460413" y="1429613"/>
                  <a:ext cx="14004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FF605C99-4849-4CB2-BF73-9535349DFCD6}"/>
                    </a:ext>
                  </a:extLst>
                </p14:cNvPr>
                <p14:cNvContentPartPr/>
                <p14:nvPr/>
              </p14:nvContentPartPr>
              <p14:xfrm>
                <a:off x="3680013" y="1505213"/>
                <a:ext cx="129600" cy="205920"/>
              </p14:xfrm>
            </p:contentPart>
          </mc:Choice>
          <mc:Fallback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FF605C99-4849-4CB2-BF73-9535349DFCD6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3675693" y="1500893"/>
                  <a:ext cx="13824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84024FB8-B3FC-4AF0-92CF-4F26C10F352A}"/>
                    </a:ext>
                  </a:extLst>
                </p14:cNvPr>
                <p14:cNvContentPartPr/>
                <p14:nvPr/>
              </p14:nvContentPartPr>
              <p14:xfrm>
                <a:off x="3894573" y="1599173"/>
                <a:ext cx="19800" cy="8280"/>
              </p14:xfrm>
            </p:contentPart>
          </mc:Choice>
          <mc:Fallback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84024FB8-B3FC-4AF0-92CF-4F26C10F352A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3890253" y="1594853"/>
                  <a:ext cx="284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115BD509-6EF1-416D-BB50-340CC353EAAE}"/>
                    </a:ext>
                  </a:extLst>
                </p14:cNvPr>
                <p14:cNvContentPartPr/>
                <p14:nvPr/>
              </p14:nvContentPartPr>
              <p14:xfrm>
                <a:off x="3968013" y="1574333"/>
                <a:ext cx="84600" cy="172440"/>
              </p14:xfrm>
            </p:contentPart>
          </mc:Choice>
          <mc:Fallback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115BD509-6EF1-416D-BB50-340CC353EAAE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3963693" y="1570013"/>
                  <a:ext cx="9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93298269-855C-4D0A-B906-BD0D54820050}"/>
                    </a:ext>
                  </a:extLst>
                </p14:cNvPr>
                <p14:cNvContentPartPr/>
                <p14:nvPr/>
              </p14:nvContentPartPr>
              <p14:xfrm>
                <a:off x="4182933" y="1498733"/>
                <a:ext cx="163800" cy="121320"/>
              </p14:xfrm>
            </p:contentPart>
          </mc:Choice>
          <mc:Fallback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93298269-855C-4D0A-B906-BD0D54820050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4178613" y="1494413"/>
                  <a:ext cx="172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30FA1DB5-C13D-432F-B005-34B6893E8990}"/>
                    </a:ext>
                  </a:extLst>
                </p14:cNvPr>
                <p14:cNvContentPartPr/>
                <p14:nvPr/>
              </p14:nvContentPartPr>
              <p14:xfrm>
                <a:off x="4368693" y="1527893"/>
                <a:ext cx="54720" cy="107280"/>
              </p14:xfrm>
            </p:contentPart>
          </mc:Choice>
          <mc:Fallback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30FA1DB5-C13D-432F-B005-34B6893E899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4364373" y="1523573"/>
                  <a:ext cx="633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0866325-372B-4494-8EED-99FDB22DAEF8}"/>
                    </a:ext>
                  </a:extLst>
                </p14:cNvPr>
                <p14:cNvContentPartPr/>
                <p14:nvPr/>
              </p14:nvContentPartPr>
              <p14:xfrm>
                <a:off x="4362213" y="1558133"/>
                <a:ext cx="123840" cy="46440"/>
              </p14:xfrm>
            </p:contentPart>
          </mc:Choice>
          <mc:Fallback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0866325-372B-4494-8EED-99FDB22DAEF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4357893" y="1553813"/>
                  <a:ext cx="1324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746296DB-F3FD-4267-83E7-78ECB8EF216C}"/>
                    </a:ext>
                  </a:extLst>
                </p14:cNvPr>
                <p14:cNvContentPartPr/>
                <p14:nvPr/>
              </p14:nvContentPartPr>
              <p14:xfrm>
                <a:off x="4598373" y="1545173"/>
                <a:ext cx="266400" cy="12240"/>
              </p14:xfrm>
            </p:contentPart>
          </mc:Choice>
          <mc:Fallback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746296DB-F3FD-4267-83E7-78ECB8EF216C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4594053" y="1540853"/>
                  <a:ext cx="2750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F88DC982-8D15-45A1-B05B-180DDA9A1925}"/>
                    </a:ext>
                  </a:extLst>
                </p14:cNvPr>
                <p14:cNvContentPartPr/>
                <p14:nvPr/>
              </p14:nvContentPartPr>
              <p14:xfrm>
                <a:off x="4619613" y="1584053"/>
                <a:ext cx="199080" cy="41760"/>
              </p14:xfrm>
            </p:contentPart>
          </mc:Choice>
          <mc:Fallback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F88DC982-8D15-45A1-B05B-180DDA9A1925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4615293" y="1579733"/>
                  <a:ext cx="207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40E62BF1-3556-4CC8-A209-AE6EDC46A6CF}"/>
                    </a:ext>
                  </a:extLst>
                </p14:cNvPr>
                <p14:cNvContentPartPr/>
                <p14:nvPr/>
              </p14:nvContentPartPr>
              <p14:xfrm>
                <a:off x="4627173" y="1451573"/>
                <a:ext cx="179280" cy="283680"/>
              </p14:xfrm>
            </p:contentPart>
          </mc:Choice>
          <mc:Fallback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40E62BF1-3556-4CC8-A209-AE6EDC46A6CF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4622853" y="1447253"/>
                  <a:ext cx="1879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5A812A4-5953-4032-BDE6-FBDC45E96D6D}"/>
                    </a:ext>
                  </a:extLst>
                </p14:cNvPr>
                <p14:cNvContentPartPr/>
                <p14:nvPr/>
              </p14:nvContentPartPr>
              <p14:xfrm>
                <a:off x="4966653" y="1381373"/>
                <a:ext cx="127800" cy="297720"/>
              </p14:xfrm>
            </p:contentPart>
          </mc:Choice>
          <mc:Fallback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5A812A4-5953-4032-BDE6-FBDC45E96D6D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4962333" y="1377053"/>
                  <a:ext cx="13644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27B0DE52-E526-4090-8E55-0EC3BBB2A44E}"/>
                    </a:ext>
                  </a:extLst>
                </p14:cNvPr>
                <p14:cNvContentPartPr/>
                <p14:nvPr/>
              </p14:nvContentPartPr>
              <p14:xfrm>
                <a:off x="5226213" y="1410533"/>
                <a:ext cx="42120" cy="218520"/>
              </p14:xfrm>
            </p:contentPart>
          </mc:Choice>
          <mc:Fallback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27B0DE52-E526-4090-8E55-0EC3BBB2A44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5221893" y="1406213"/>
                  <a:ext cx="507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00143410-F1D6-4350-950B-C0D8AEC2ABF8}"/>
                    </a:ext>
                  </a:extLst>
                </p14:cNvPr>
                <p14:cNvContentPartPr/>
                <p14:nvPr/>
              </p14:nvContentPartPr>
              <p14:xfrm>
                <a:off x="5177253" y="1509893"/>
                <a:ext cx="152640" cy="16560"/>
              </p14:xfrm>
            </p:contentPart>
          </mc:Choice>
          <mc:Fallback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00143410-F1D6-4350-950B-C0D8AEC2ABF8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5172933" y="1505573"/>
                  <a:ext cx="161280" cy="2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8" name="Gruppieren 967">
            <a:extLst>
              <a:ext uri="{FF2B5EF4-FFF2-40B4-BE49-F238E27FC236}">
                <a16:creationId xmlns:a16="http://schemas.microsoft.com/office/drawing/2014/main" id="{B92A05B1-43CC-4C49-81CF-0C0C28FD45FB}"/>
              </a:ext>
            </a:extLst>
          </p:cNvPr>
          <p:cNvGrpSpPr/>
          <p:nvPr/>
        </p:nvGrpSpPr>
        <p:grpSpPr>
          <a:xfrm>
            <a:off x="5542653" y="1350413"/>
            <a:ext cx="462960" cy="336600"/>
            <a:chOff x="5542653" y="1350413"/>
            <a:chExt cx="462960" cy="336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0572E80E-ACA3-47B4-AC2A-73B559C24810}"/>
                    </a:ext>
                  </a:extLst>
                </p14:cNvPr>
                <p14:cNvContentPartPr/>
                <p14:nvPr/>
              </p14:nvContentPartPr>
              <p14:xfrm>
                <a:off x="5542653" y="1514933"/>
                <a:ext cx="20880" cy="4680"/>
              </p14:xfrm>
            </p:contentPart>
          </mc:Choice>
          <mc:Fallback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0572E80E-ACA3-47B4-AC2A-73B559C2481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5538333" y="1510613"/>
                  <a:ext cx="295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966" name="Freihand 965">
                  <a:extLst>
                    <a:ext uri="{FF2B5EF4-FFF2-40B4-BE49-F238E27FC236}">
                      <a16:creationId xmlns:a16="http://schemas.microsoft.com/office/drawing/2014/main" id="{100901D6-730A-46D9-A536-2C0210980735}"/>
                    </a:ext>
                  </a:extLst>
                </p14:cNvPr>
                <p14:cNvContentPartPr/>
                <p14:nvPr/>
              </p14:nvContentPartPr>
              <p14:xfrm>
                <a:off x="5704293" y="1350413"/>
                <a:ext cx="84600" cy="314280"/>
              </p14:xfrm>
            </p:contentPart>
          </mc:Choice>
          <mc:Fallback>
            <p:pic>
              <p:nvPicPr>
                <p:cNvPr id="966" name="Freihand 965">
                  <a:extLst>
                    <a:ext uri="{FF2B5EF4-FFF2-40B4-BE49-F238E27FC236}">
                      <a16:creationId xmlns:a16="http://schemas.microsoft.com/office/drawing/2014/main" id="{100901D6-730A-46D9-A536-2C0210980735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5699973" y="1346093"/>
                  <a:ext cx="932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0BA5A7F1-3E0F-43DF-AC7A-F2991B189B3E}"/>
                    </a:ext>
                  </a:extLst>
                </p14:cNvPr>
                <p14:cNvContentPartPr/>
                <p14:nvPr/>
              </p14:nvContentPartPr>
              <p14:xfrm>
                <a:off x="5846133" y="1468493"/>
                <a:ext cx="159480" cy="218520"/>
              </p14:xfrm>
            </p:contentPart>
          </mc:Choice>
          <mc:Fallback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0BA5A7F1-3E0F-43DF-AC7A-F2991B189B3E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5841813" y="1464173"/>
                  <a:ext cx="168120" cy="22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1" name="Gruppieren 970">
            <a:extLst>
              <a:ext uri="{FF2B5EF4-FFF2-40B4-BE49-F238E27FC236}">
                <a16:creationId xmlns:a16="http://schemas.microsoft.com/office/drawing/2014/main" id="{90F555B4-BDCE-4B83-861D-8A8633E6A298}"/>
              </a:ext>
            </a:extLst>
          </p:cNvPr>
          <p:cNvGrpSpPr/>
          <p:nvPr/>
        </p:nvGrpSpPr>
        <p:grpSpPr>
          <a:xfrm>
            <a:off x="6507813" y="1626173"/>
            <a:ext cx="1877400" cy="1092240"/>
            <a:chOff x="6507813" y="1626173"/>
            <a:chExt cx="1877400" cy="10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1BB90B8B-FA1F-432C-BBB5-40318A78CAB8}"/>
                    </a:ext>
                  </a:extLst>
                </p14:cNvPr>
                <p14:cNvContentPartPr/>
                <p14:nvPr/>
              </p14:nvContentPartPr>
              <p14:xfrm>
                <a:off x="6507813" y="1706813"/>
                <a:ext cx="176400" cy="317520"/>
              </p14:xfrm>
            </p:contentPart>
          </mc:Choice>
          <mc:Fallback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1BB90B8B-FA1F-432C-BBB5-40318A78CAB8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6503493" y="1702493"/>
                  <a:ext cx="185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D5835E3B-A084-4698-988E-C6FC2D27B1B0}"/>
                    </a:ext>
                  </a:extLst>
                </p14:cNvPr>
                <p14:cNvContentPartPr/>
                <p14:nvPr/>
              </p14:nvContentPartPr>
              <p14:xfrm>
                <a:off x="6790413" y="1818413"/>
                <a:ext cx="107640" cy="14004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D5835E3B-A084-4698-988E-C6FC2D27B1B0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6786093" y="1814093"/>
                  <a:ext cx="116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F13F7686-41A0-435C-9756-A858CC5FB54D}"/>
                    </a:ext>
                  </a:extLst>
                </p14:cNvPr>
                <p14:cNvContentPartPr/>
                <p14:nvPr/>
              </p14:nvContentPartPr>
              <p14:xfrm>
                <a:off x="6798693" y="1843613"/>
                <a:ext cx="133200" cy="9180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F13F7686-41A0-435C-9756-A858CC5FB54D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6794373" y="1839293"/>
                  <a:ext cx="141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BC73D846-8CB0-4943-8640-D00E190FF156}"/>
                    </a:ext>
                  </a:extLst>
                </p14:cNvPr>
                <p14:cNvContentPartPr/>
                <p14:nvPr/>
              </p14:nvContentPartPr>
              <p14:xfrm>
                <a:off x="6984813" y="1764773"/>
                <a:ext cx="159120" cy="12888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BC73D846-8CB0-4943-8640-D00E190FF156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6980493" y="1760453"/>
                  <a:ext cx="1677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FDBA3F7C-D345-4450-B011-451652C3BCBB}"/>
                    </a:ext>
                  </a:extLst>
                </p14:cNvPr>
                <p14:cNvContentPartPr/>
                <p14:nvPr/>
              </p14:nvContentPartPr>
              <p14:xfrm>
                <a:off x="7149333" y="1819853"/>
                <a:ext cx="103320" cy="12312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FDBA3F7C-D345-4450-B011-451652C3BCBB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7145013" y="1815533"/>
                  <a:ext cx="111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CE3B7CC-9C7A-454A-86A1-02C14364EF05}"/>
                    </a:ext>
                  </a:extLst>
                </p14:cNvPr>
                <p14:cNvContentPartPr/>
                <p14:nvPr/>
              </p14:nvContentPartPr>
              <p14:xfrm>
                <a:off x="7381533" y="1815893"/>
                <a:ext cx="214200" cy="3672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CE3B7CC-9C7A-454A-86A1-02C14364EF05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7377213" y="1811573"/>
                  <a:ext cx="22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1664801A-C617-4BE6-8E46-BED447EAA8F4}"/>
                    </a:ext>
                  </a:extLst>
                </p14:cNvPr>
                <p14:cNvContentPartPr/>
                <p14:nvPr/>
              </p14:nvContentPartPr>
              <p14:xfrm>
                <a:off x="7433373" y="1909133"/>
                <a:ext cx="150120" cy="540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1664801A-C617-4BE6-8E46-BED447EAA8F4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7429053" y="1904813"/>
                  <a:ext cx="15876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531E2563-459C-4AD9-BF44-AACDDC4ADC3D}"/>
                    </a:ext>
                  </a:extLst>
                </p14:cNvPr>
                <p14:cNvContentPartPr/>
                <p14:nvPr/>
              </p14:nvContentPartPr>
              <p14:xfrm>
                <a:off x="7723533" y="1626173"/>
                <a:ext cx="167760" cy="17964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531E2563-459C-4AD9-BF44-AACDDC4ADC3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7719213" y="1621853"/>
                  <a:ext cx="1764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363C2423-4652-4804-9245-D8075E83850F}"/>
                    </a:ext>
                  </a:extLst>
                </p14:cNvPr>
                <p14:cNvContentPartPr/>
                <p14:nvPr/>
              </p14:nvContentPartPr>
              <p14:xfrm>
                <a:off x="7762413" y="1827773"/>
                <a:ext cx="192960" cy="2448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363C2423-4652-4804-9245-D8075E83850F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7758093" y="1823453"/>
                  <a:ext cx="20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7691F2D-5513-4CD3-B97D-0153D4513B9F}"/>
                    </a:ext>
                  </a:extLst>
                </p14:cNvPr>
                <p14:cNvContentPartPr/>
                <p14:nvPr/>
              </p14:nvContentPartPr>
              <p14:xfrm>
                <a:off x="7799853" y="1908773"/>
                <a:ext cx="169920" cy="1119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7691F2D-5513-4CD3-B97D-0153D4513B9F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7795533" y="1904453"/>
                  <a:ext cx="178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8BBBBC2F-3C11-484B-8B05-773D0B6C7599}"/>
                    </a:ext>
                  </a:extLst>
                </p14:cNvPr>
                <p14:cNvContentPartPr/>
                <p14:nvPr/>
              </p14:nvContentPartPr>
              <p14:xfrm>
                <a:off x="8012253" y="1786733"/>
                <a:ext cx="168840" cy="16740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8BBBBC2F-3C11-484B-8B05-773D0B6C7599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8007933" y="1782413"/>
                  <a:ext cx="177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3727D967-4672-4FC6-9F59-635C918F9F63}"/>
                    </a:ext>
                  </a:extLst>
                </p14:cNvPr>
                <p14:cNvContentPartPr/>
                <p14:nvPr/>
              </p14:nvContentPartPr>
              <p14:xfrm>
                <a:off x="8173173" y="1645973"/>
                <a:ext cx="212040" cy="1454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3727D967-4672-4FC6-9F59-635C918F9F63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8168853" y="1641653"/>
                  <a:ext cx="220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E1DADD4C-D243-4C39-A9C4-1E66C38DE116}"/>
                    </a:ext>
                  </a:extLst>
                </p14:cNvPr>
                <p14:cNvContentPartPr/>
                <p14:nvPr/>
              </p14:nvContentPartPr>
              <p14:xfrm>
                <a:off x="6736053" y="2176613"/>
                <a:ext cx="153360" cy="389160"/>
              </p14:xfrm>
            </p:contentPart>
          </mc:Choice>
          <mc:Fallback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E1DADD4C-D243-4C39-A9C4-1E66C38DE116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6731733" y="2172293"/>
                  <a:ext cx="162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4383C240-CFAF-452C-A65C-85954F4E5EFE}"/>
                    </a:ext>
                  </a:extLst>
                </p14:cNvPr>
                <p14:cNvContentPartPr/>
                <p14:nvPr/>
              </p14:nvContentPartPr>
              <p14:xfrm>
                <a:off x="6976533" y="2313053"/>
                <a:ext cx="77400" cy="118440"/>
              </p14:xfrm>
            </p:contentPart>
          </mc:Choice>
          <mc:Fallback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4383C240-CFAF-452C-A65C-85954F4E5EFE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972213" y="2308733"/>
                  <a:ext cx="860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652BDE2D-3FD2-4CAD-AD5E-9D23C241D8BD}"/>
                    </a:ext>
                  </a:extLst>
                </p14:cNvPr>
                <p14:cNvContentPartPr/>
                <p14:nvPr/>
              </p14:nvContentPartPr>
              <p14:xfrm>
                <a:off x="6976893" y="2322413"/>
                <a:ext cx="118440" cy="61920"/>
              </p14:xfrm>
            </p:contentPart>
          </mc:Choice>
          <mc:Fallback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652BDE2D-3FD2-4CAD-AD5E-9D23C241D8BD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972573" y="2318093"/>
                  <a:ext cx="1270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FD5E0815-E98F-447F-9B68-2E13BA48F3FB}"/>
                    </a:ext>
                  </a:extLst>
                </p14:cNvPr>
                <p14:cNvContentPartPr/>
                <p14:nvPr/>
              </p14:nvContentPartPr>
              <p14:xfrm>
                <a:off x="7121613" y="2166533"/>
                <a:ext cx="114840" cy="103680"/>
              </p14:xfrm>
            </p:contentPart>
          </mc:Choice>
          <mc:Fallback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FD5E0815-E98F-447F-9B68-2E13BA48F3FB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7117293" y="2162213"/>
                  <a:ext cx="1234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55DA8B58-1360-408C-9FD2-D6191B752600}"/>
                    </a:ext>
                  </a:extLst>
                </p14:cNvPr>
                <p14:cNvContentPartPr/>
                <p14:nvPr/>
              </p14:nvContentPartPr>
              <p14:xfrm>
                <a:off x="7194693" y="2259413"/>
                <a:ext cx="115200" cy="133560"/>
              </p14:xfrm>
            </p:contentPart>
          </mc:Choice>
          <mc:Fallback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55DA8B58-1360-408C-9FD2-D6191B752600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7190373" y="2255093"/>
                  <a:ext cx="123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D6DC43CF-36CE-45A0-B70A-0D5AC1823C15}"/>
                    </a:ext>
                  </a:extLst>
                </p14:cNvPr>
                <p14:cNvContentPartPr/>
                <p14:nvPr/>
              </p14:nvContentPartPr>
              <p14:xfrm>
                <a:off x="7357773" y="2292173"/>
                <a:ext cx="36720" cy="126360"/>
              </p14:xfrm>
            </p:contentPart>
          </mc:Choice>
          <mc:Fallback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D6DC43CF-36CE-45A0-B70A-0D5AC1823C15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7353453" y="2287853"/>
                  <a:ext cx="453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B1EF65CE-A3DB-4B3B-B0F3-2F7F7A2E79A9}"/>
                    </a:ext>
                  </a:extLst>
                </p14:cNvPr>
                <p14:cNvContentPartPr/>
                <p14:nvPr/>
              </p14:nvContentPartPr>
              <p14:xfrm>
                <a:off x="7310613" y="2313413"/>
                <a:ext cx="118800" cy="79200"/>
              </p14:xfrm>
            </p:contentPart>
          </mc:Choice>
          <mc:Fallback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B1EF65CE-A3DB-4B3B-B0F3-2F7F7A2E79A9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7306293" y="2309093"/>
                  <a:ext cx="127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3346554B-BE71-4E12-8DCF-D1124F4B48E2}"/>
                    </a:ext>
                  </a:extLst>
                </p14:cNvPr>
                <p14:cNvContentPartPr/>
                <p14:nvPr/>
              </p14:nvContentPartPr>
              <p14:xfrm>
                <a:off x="7489533" y="2337533"/>
                <a:ext cx="110160" cy="33480"/>
              </p14:xfrm>
            </p:contentPart>
          </mc:Choice>
          <mc:Fallback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3346554B-BE71-4E12-8DCF-D1124F4B48E2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7485213" y="2333213"/>
                  <a:ext cx="1188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65BB5E9D-5AB8-4272-B6BD-0BA8C7AB6C6A}"/>
                    </a:ext>
                  </a:extLst>
                </p14:cNvPr>
                <p14:cNvContentPartPr/>
                <p14:nvPr/>
              </p14:nvContentPartPr>
              <p14:xfrm>
                <a:off x="6601053" y="2006333"/>
                <a:ext cx="899640" cy="712080"/>
              </p14:xfrm>
            </p:contentPart>
          </mc:Choice>
          <mc:Fallback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65BB5E9D-5AB8-4272-B6BD-0BA8C7AB6C6A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6596733" y="2002013"/>
                  <a:ext cx="908280" cy="72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7" name="Gruppieren 1136">
            <a:extLst>
              <a:ext uri="{FF2B5EF4-FFF2-40B4-BE49-F238E27FC236}">
                <a16:creationId xmlns:a16="http://schemas.microsoft.com/office/drawing/2014/main" id="{71E1C6F6-6AFE-4FF0-8391-5E3F830DE1FB}"/>
              </a:ext>
            </a:extLst>
          </p:cNvPr>
          <p:cNvGrpSpPr/>
          <p:nvPr/>
        </p:nvGrpSpPr>
        <p:grpSpPr>
          <a:xfrm>
            <a:off x="240933" y="4174613"/>
            <a:ext cx="8371440" cy="2427480"/>
            <a:chOff x="240933" y="4174613"/>
            <a:chExt cx="8371440" cy="242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F9381405-1DB9-456E-BB17-2A04DDB6B15F}"/>
                    </a:ext>
                  </a:extLst>
                </p14:cNvPr>
                <p14:cNvContentPartPr/>
                <p14:nvPr/>
              </p14:nvContentPartPr>
              <p14:xfrm>
                <a:off x="292053" y="4768253"/>
                <a:ext cx="25200" cy="136440"/>
              </p14:xfrm>
            </p:contentPart>
          </mc:Choice>
          <mc:Fallback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F9381405-1DB9-456E-BB17-2A04DDB6B15F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287733" y="4763933"/>
                  <a:ext cx="338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39B51B2A-4051-4BF4-AE30-943C701C4EAD}"/>
                    </a:ext>
                  </a:extLst>
                </p14:cNvPr>
                <p14:cNvContentPartPr/>
                <p14:nvPr/>
              </p14:nvContentPartPr>
              <p14:xfrm>
                <a:off x="277293" y="4756013"/>
                <a:ext cx="164520" cy="12600"/>
              </p14:xfrm>
            </p:contentPart>
          </mc:Choice>
          <mc:Fallback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39B51B2A-4051-4BF4-AE30-943C701C4EAD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272973" y="4751693"/>
                  <a:ext cx="1731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2386A5E9-4040-4D6D-B266-DF5F35805290}"/>
                    </a:ext>
                  </a:extLst>
                </p14:cNvPr>
                <p14:cNvContentPartPr/>
                <p14:nvPr/>
              </p14:nvContentPartPr>
              <p14:xfrm>
                <a:off x="292413" y="4829453"/>
                <a:ext cx="138600" cy="88200"/>
              </p14:xfrm>
            </p:contentPart>
          </mc:Choice>
          <mc:Fallback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2386A5E9-4040-4D6D-B266-DF5F35805290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288093" y="4825133"/>
                  <a:ext cx="1472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EB424E0F-52D0-4DFA-8911-A7BB7C5B8B63}"/>
                    </a:ext>
                  </a:extLst>
                </p14:cNvPr>
                <p14:cNvContentPartPr/>
                <p14:nvPr/>
              </p14:nvContentPartPr>
              <p14:xfrm>
                <a:off x="490053" y="4711733"/>
                <a:ext cx="120960" cy="180720"/>
              </p14:xfrm>
            </p:contentPart>
          </mc:Choice>
          <mc:Fallback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EB424E0F-52D0-4DFA-8911-A7BB7C5B8B63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485733" y="4707413"/>
                  <a:ext cx="1296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2362BAA9-328B-4478-ADD8-685D7E338241}"/>
                    </a:ext>
                  </a:extLst>
                </p14:cNvPr>
                <p14:cNvContentPartPr/>
                <p14:nvPr/>
              </p14:nvContentPartPr>
              <p14:xfrm>
                <a:off x="641973" y="4791293"/>
                <a:ext cx="73440" cy="111600"/>
              </p14:xfrm>
            </p:contentPart>
          </mc:Choice>
          <mc:Fallback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2362BAA9-328B-4478-ADD8-685D7E338241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37653" y="4786973"/>
                  <a:ext cx="8208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EE4CBA29-42AA-4EDB-A7D5-6879040433C3}"/>
                    </a:ext>
                  </a:extLst>
                </p14:cNvPr>
                <p14:cNvContentPartPr/>
                <p14:nvPr/>
              </p14:nvContentPartPr>
              <p14:xfrm>
                <a:off x="645573" y="4729013"/>
                <a:ext cx="203760" cy="204480"/>
              </p14:xfrm>
            </p:contentPart>
          </mc:Choice>
          <mc:Fallback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EE4CBA29-42AA-4EDB-A7D5-6879040433C3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41253" y="4724693"/>
                  <a:ext cx="2124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2173A8E-FEF9-4316-B077-E84BDD0018C9}"/>
                    </a:ext>
                  </a:extLst>
                </p14:cNvPr>
                <p14:cNvContentPartPr/>
                <p14:nvPr/>
              </p14:nvContentPartPr>
              <p14:xfrm>
                <a:off x="1372053" y="4405733"/>
                <a:ext cx="122760" cy="132120"/>
              </p14:xfrm>
            </p:contentPart>
          </mc:Choice>
          <mc:Fallback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2173A8E-FEF9-4316-B077-E84BDD0018C9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1367733" y="4401413"/>
                  <a:ext cx="1314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8F8C8DB5-2029-4B4D-9688-1792266A62D7}"/>
                    </a:ext>
                  </a:extLst>
                </p14:cNvPr>
                <p14:cNvContentPartPr/>
                <p14:nvPr/>
              </p14:nvContentPartPr>
              <p14:xfrm>
                <a:off x="1722333" y="4398893"/>
                <a:ext cx="29160" cy="128880"/>
              </p14:xfrm>
            </p:contentPart>
          </mc:Choice>
          <mc:Fallback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8F8C8DB5-2029-4B4D-9688-1792266A62D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1718013" y="4394573"/>
                  <a:ext cx="378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74F0E504-8E11-44E6-B257-A4A86102CACF}"/>
                    </a:ext>
                  </a:extLst>
                </p14:cNvPr>
                <p14:cNvContentPartPr/>
                <p14:nvPr/>
              </p14:nvContentPartPr>
              <p14:xfrm>
                <a:off x="1658973" y="4438133"/>
                <a:ext cx="156240" cy="7920"/>
              </p14:xfrm>
            </p:contentPart>
          </mc:Choice>
          <mc:Fallback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74F0E504-8E11-44E6-B257-A4A86102CACF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1654653" y="4433813"/>
                  <a:ext cx="164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761" name="Freihand 760">
                  <a:extLst>
                    <a:ext uri="{FF2B5EF4-FFF2-40B4-BE49-F238E27FC236}">
                      <a16:creationId xmlns:a16="http://schemas.microsoft.com/office/drawing/2014/main" id="{5B0612C6-20C2-40CF-AFBF-F49B1876A5C7}"/>
                    </a:ext>
                  </a:extLst>
                </p14:cNvPr>
                <p14:cNvContentPartPr/>
                <p14:nvPr/>
              </p14:nvContentPartPr>
              <p14:xfrm>
                <a:off x="2016093" y="4262453"/>
                <a:ext cx="14760" cy="152640"/>
              </p14:xfrm>
            </p:contentPart>
          </mc:Choice>
          <mc:Fallback>
            <p:pic>
              <p:nvPicPr>
                <p:cNvPr id="761" name="Freihand 760">
                  <a:extLst>
                    <a:ext uri="{FF2B5EF4-FFF2-40B4-BE49-F238E27FC236}">
                      <a16:creationId xmlns:a16="http://schemas.microsoft.com/office/drawing/2014/main" id="{5B0612C6-20C2-40CF-AFBF-F49B1876A5C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2011773" y="4258133"/>
                  <a:ext cx="23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762" name="Freihand 761">
                  <a:extLst>
                    <a:ext uri="{FF2B5EF4-FFF2-40B4-BE49-F238E27FC236}">
                      <a16:creationId xmlns:a16="http://schemas.microsoft.com/office/drawing/2014/main" id="{511E7608-C144-411C-A0D7-5E25AA53BED5}"/>
                    </a:ext>
                  </a:extLst>
                </p14:cNvPr>
                <p14:cNvContentPartPr/>
                <p14:nvPr/>
              </p14:nvContentPartPr>
              <p14:xfrm>
                <a:off x="1956333" y="4382693"/>
                <a:ext cx="144360" cy="9360"/>
              </p14:xfrm>
            </p:contentPart>
          </mc:Choice>
          <mc:Fallback>
            <p:pic>
              <p:nvPicPr>
                <p:cNvPr id="762" name="Freihand 761">
                  <a:extLst>
                    <a:ext uri="{FF2B5EF4-FFF2-40B4-BE49-F238E27FC236}">
                      <a16:creationId xmlns:a16="http://schemas.microsoft.com/office/drawing/2014/main" id="{511E7608-C144-411C-A0D7-5E25AA53BED5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952013" y="4378373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CD208623-912E-42B2-B306-5E7F816437F2}"/>
                    </a:ext>
                  </a:extLst>
                </p14:cNvPr>
                <p14:cNvContentPartPr/>
                <p14:nvPr/>
              </p14:nvContentPartPr>
              <p14:xfrm>
                <a:off x="1972893" y="4467293"/>
                <a:ext cx="129960" cy="118440"/>
              </p14:xfrm>
            </p:contentPart>
          </mc:Choice>
          <mc:Fallback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CD208623-912E-42B2-B306-5E7F816437F2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968573" y="4462973"/>
                  <a:ext cx="1386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3744E2E8-B103-4143-A7F0-7FE210AB9022}"/>
                    </a:ext>
                  </a:extLst>
                </p14:cNvPr>
                <p14:cNvContentPartPr/>
                <p14:nvPr/>
              </p14:nvContentPartPr>
              <p14:xfrm>
                <a:off x="2228493" y="4338053"/>
                <a:ext cx="90360" cy="147600"/>
              </p14:xfrm>
            </p:contentPart>
          </mc:Choice>
          <mc:Fallback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3744E2E8-B103-4143-A7F0-7FE210AB9022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2224173" y="4333733"/>
                  <a:ext cx="990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7417E0D8-2D3B-4A75-BCBD-B3ED7CFD8A0B}"/>
                    </a:ext>
                  </a:extLst>
                </p14:cNvPr>
                <p14:cNvContentPartPr/>
                <p14:nvPr/>
              </p14:nvContentPartPr>
              <p14:xfrm>
                <a:off x="2203293" y="4333733"/>
                <a:ext cx="151560" cy="133920"/>
              </p14:xfrm>
            </p:contentPart>
          </mc:Choice>
          <mc:Fallback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7417E0D8-2D3B-4A75-BCBD-B3ED7CFD8A0B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2198973" y="4329413"/>
                  <a:ext cx="1602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E8931525-E7E2-4DED-9631-AAD0064CEBD4}"/>
                    </a:ext>
                  </a:extLst>
                </p14:cNvPr>
                <p14:cNvContentPartPr/>
                <p14:nvPr/>
              </p14:nvContentPartPr>
              <p14:xfrm>
                <a:off x="2575893" y="4401413"/>
                <a:ext cx="121680" cy="26640"/>
              </p14:xfrm>
            </p:contentPart>
          </mc:Choice>
          <mc:Fallback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E8931525-E7E2-4DED-9631-AAD0064CEBD4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2571573" y="4397093"/>
                  <a:ext cx="1303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A56FFA9A-FA0E-4012-82B5-F6112ACE5288}"/>
                    </a:ext>
                  </a:extLst>
                </p14:cNvPr>
                <p14:cNvContentPartPr/>
                <p14:nvPr/>
              </p14:nvContentPartPr>
              <p14:xfrm>
                <a:off x="2890533" y="4229333"/>
                <a:ext cx="108360" cy="133200"/>
              </p14:xfrm>
            </p:contentPart>
          </mc:Choice>
          <mc:Fallback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A56FFA9A-FA0E-4012-82B5-F6112ACE5288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2886213" y="4225013"/>
                  <a:ext cx="117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D2CCED60-9FBB-46FA-A8D8-BAC41A7EE527}"/>
                    </a:ext>
                  </a:extLst>
                </p14:cNvPr>
                <p14:cNvContentPartPr/>
                <p14:nvPr/>
              </p14:nvContentPartPr>
              <p14:xfrm>
                <a:off x="2866053" y="4373333"/>
                <a:ext cx="167760" cy="18000"/>
              </p14:xfrm>
            </p:contentPart>
          </mc:Choice>
          <mc:Fallback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D2CCED60-9FBB-46FA-A8D8-BAC41A7EE527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2861733" y="4369013"/>
                  <a:ext cx="1764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AF06950E-8303-47CB-B2A9-FE3F1D729CDB}"/>
                    </a:ext>
                  </a:extLst>
                </p14:cNvPr>
                <p14:cNvContentPartPr/>
                <p14:nvPr/>
              </p14:nvContentPartPr>
              <p14:xfrm>
                <a:off x="2823933" y="4471973"/>
                <a:ext cx="34200" cy="160920"/>
              </p14:xfrm>
            </p:contentPart>
          </mc:Choice>
          <mc:Fallback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AF06950E-8303-47CB-B2A9-FE3F1D729CDB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2819613" y="4467653"/>
                  <a:ext cx="42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3DF3CB0F-F095-4A46-B4B3-E3F44828D672}"/>
                    </a:ext>
                  </a:extLst>
                </p14:cNvPr>
                <p14:cNvContentPartPr/>
                <p14:nvPr/>
              </p14:nvContentPartPr>
              <p14:xfrm>
                <a:off x="2895933" y="4464773"/>
                <a:ext cx="111600" cy="176760"/>
              </p14:xfrm>
            </p:contentPart>
          </mc:Choice>
          <mc:Fallback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3DF3CB0F-F095-4A46-B4B3-E3F44828D672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2891613" y="4460453"/>
                  <a:ext cx="120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6CD62E65-08CB-4F4A-9A75-7CF0EE36547A}"/>
                    </a:ext>
                  </a:extLst>
                </p14:cNvPr>
                <p14:cNvContentPartPr/>
                <p14:nvPr/>
              </p14:nvContentPartPr>
              <p14:xfrm>
                <a:off x="3240813" y="4357853"/>
                <a:ext cx="107640" cy="132480"/>
              </p14:xfrm>
            </p:contentPart>
          </mc:Choice>
          <mc:Fallback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6CD62E65-08CB-4F4A-9A75-7CF0EE36547A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3236493" y="4353533"/>
                  <a:ext cx="1162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AB51411C-E9F4-4382-AC14-CC0B62C2AD69}"/>
                    </a:ext>
                  </a:extLst>
                </p14:cNvPr>
                <p14:cNvContentPartPr/>
                <p14:nvPr/>
              </p14:nvContentPartPr>
              <p14:xfrm>
                <a:off x="3209133" y="4337333"/>
                <a:ext cx="161280" cy="122040"/>
              </p14:xfrm>
            </p:contentPart>
          </mc:Choice>
          <mc:Fallback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AB51411C-E9F4-4382-AC14-CC0B62C2AD69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3204813" y="4333013"/>
                  <a:ext cx="169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DAD2AEF7-4064-4CDE-9DE0-D881045D85C7}"/>
                    </a:ext>
                  </a:extLst>
                </p14:cNvPr>
                <p14:cNvContentPartPr/>
                <p14:nvPr/>
              </p14:nvContentPartPr>
              <p14:xfrm>
                <a:off x="3432333" y="4203773"/>
                <a:ext cx="145800" cy="128160"/>
              </p14:xfrm>
            </p:contentPart>
          </mc:Choice>
          <mc:Fallback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DAD2AEF7-4064-4CDE-9DE0-D881045D85C7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3428013" y="4199453"/>
                  <a:ext cx="154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9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46FCC53D-D319-4FDC-ABF4-E13948556F64}"/>
                    </a:ext>
                  </a:extLst>
                </p14:cNvPr>
                <p14:cNvContentPartPr/>
                <p14:nvPr/>
              </p14:nvContentPartPr>
              <p14:xfrm>
                <a:off x="1045533" y="4851413"/>
                <a:ext cx="232920" cy="9720"/>
              </p14:xfrm>
            </p:contentPart>
          </mc:Choice>
          <mc:Fallback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46FCC53D-D319-4FDC-ABF4-E13948556F64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041213" y="4847093"/>
                  <a:ext cx="241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1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0F657BA9-DC43-4090-B014-8266CFB59FEE}"/>
                    </a:ext>
                  </a:extLst>
                </p14:cNvPr>
                <p14:cNvContentPartPr/>
                <p14:nvPr/>
              </p14:nvContentPartPr>
              <p14:xfrm>
                <a:off x="1087293" y="4896773"/>
                <a:ext cx="173160" cy="9720"/>
              </p14:xfrm>
            </p:contentPart>
          </mc:Choice>
          <mc:Fallback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0F657BA9-DC43-4090-B014-8266CFB59FEE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82973" y="4892453"/>
                  <a:ext cx="1818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807" name="Freihand 806">
                  <a:extLst>
                    <a:ext uri="{FF2B5EF4-FFF2-40B4-BE49-F238E27FC236}">
                      <a16:creationId xmlns:a16="http://schemas.microsoft.com/office/drawing/2014/main" id="{1CE95D8A-E5CF-4F59-9591-0C5EADD739CA}"/>
                    </a:ext>
                  </a:extLst>
                </p14:cNvPr>
                <p14:cNvContentPartPr/>
                <p14:nvPr/>
              </p14:nvContentPartPr>
              <p14:xfrm>
                <a:off x="1502013" y="4725413"/>
                <a:ext cx="90360" cy="402120"/>
              </p14:xfrm>
            </p:contentPart>
          </mc:Choice>
          <mc:Fallback>
            <p:pic>
              <p:nvPicPr>
                <p:cNvPr id="807" name="Freihand 806">
                  <a:extLst>
                    <a:ext uri="{FF2B5EF4-FFF2-40B4-BE49-F238E27FC236}">
                      <a16:creationId xmlns:a16="http://schemas.microsoft.com/office/drawing/2014/main" id="{1CE95D8A-E5CF-4F59-9591-0C5EADD739CA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1497693" y="4721093"/>
                  <a:ext cx="9900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6B443830-25F3-4FAE-84D5-BB43DEF5D840}"/>
                    </a:ext>
                  </a:extLst>
                </p14:cNvPr>
                <p14:cNvContentPartPr/>
                <p14:nvPr/>
              </p14:nvContentPartPr>
              <p14:xfrm>
                <a:off x="1456653" y="4582133"/>
                <a:ext cx="181800" cy="68760"/>
              </p14:xfrm>
            </p:contentPart>
          </mc:Choice>
          <mc:Fallback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6B443830-25F3-4FAE-84D5-BB43DEF5D84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1452333" y="4577813"/>
                  <a:ext cx="190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DE4C0ABF-E301-4518-B4DC-3EC2A31D557C}"/>
                    </a:ext>
                  </a:extLst>
                </p14:cNvPr>
                <p14:cNvContentPartPr/>
                <p14:nvPr/>
              </p14:nvContentPartPr>
              <p14:xfrm>
                <a:off x="1782813" y="4876613"/>
                <a:ext cx="83520" cy="119160"/>
              </p14:xfrm>
            </p:contentPart>
          </mc:Choice>
          <mc:Fallback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DE4C0ABF-E301-4518-B4DC-3EC2A31D557C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1778493" y="4872293"/>
                  <a:ext cx="921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A7905091-B324-44B1-BDC7-4F191A9BD47C}"/>
                    </a:ext>
                  </a:extLst>
                </p14:cNvPr>
                <p14:cNvContentPartPr/>
                <p14:nvPr/>
              </p14:nvContentPartPr>
              <p14:xfrm>
                <a:off x="1771653" y="4894613"/>
                <a:ext cx="135720" cy="70920"/>
              </p14:xfrm>
            </p:contentPart>
          </mc:Choice>
          <mc:Fallback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A7905091-B324-44B1-BDC7-4F191A9BD47C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1767333" y="4890293"/>
                  <a:ext cx="1443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0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71AAF2CF-8E10-455C-8EFC-710C9BC16080}"/>
                    </a:ext>
                  </a:extLst>
                </p14:cNvPr>
                <p14:cNvContentPartPr/>
                <p14:nvPr/>
              </p14:nvContentPartPr>
              <p14:xfrm>
                <a:off x="2053893" y="4806053"/>
                <a:ext cx="49680" cy="224640"/>
              </p14:xfrm>
            </p:contentPart>
          </mc:Choice>
          <mc:Fallback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71AAF2CF-8E10-455C-8EFC-710C9BC16080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2049573" y="4801733"/>
                  <a:ext cx="5832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2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77E5A510-F960-43B0-9CD8-00738AC444EF}"/>
                    </a:ext>
                  </a:extLst>
                </p14:cNvPr>
                <p14:cNvContentPartPr/>
                <p14:nvPr/>
              </p14:nvContentPartPr>
              <p14:xfrm>
                <a:off x="1986573" y="4922333"/>
                <a:ext cx="146160" cy="7560"/>
              </p14:xfrm>
            </p:contentPart>
          </mc:Choice>
          <mc:Fallback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77E5A510-F960-43B0-9CD8-00738AC444EF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1982253" y="4918013"/>
                  <a:ext cx="154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4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B6F1361E-E029-4E46-8B8D-CB1FE9EED605}"/>
                    </a:ext>
                  </a:extLst>
                </p14:cNvPr>
                <p14:cNvContentPartPr/>
                <p14:nvPr/>
              </p14:nvContentPartPr>
              <p14:xfrm>
                <a:off x="2210133" y="4764653"/>
                <a:ext cx="28800" cy="199080"/>
              </p14:xfrm>
            </p:contentPart>
          </mc:Choice>
          <mc:Fallback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B6F1361E-E029-4E46-8B8D-CB1FE9EED605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2205813" y="4760333"/>
                  <a:ext cx="37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6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0CC0E54D-0F1E-40A6-A138-25469CFC0B3A}"/>
                    </a:ext>
                  </a:extLst>
                </p14:cNvPr>
                <p14:cNvContentPartPr/>
                <p14:nvPr/>
              </p14:nvContentPartPr>
              <p14:xfrm>
                <a:off x="2286453" y="4851773"/>
                <a:ext cx="92520" cy="90360"/>
              </p14:xfrm>
            </p:contentPart>
          </mc:Choice>
          <mc:Fallback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0CC0E54D-0F1E-40A6-A138-25469CFC0B3A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2282133" y="4847453"/>
                  <a:ext cx="10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8">
              <p14:nvContentPartPr>
                <p14:cNvPr id="820" name="Freihand 819">
                  <a:extLst>
                    <a:ext uri="{FF2B5EF4-FFF2-40B4-BE49-F238E27FC236}">
                      <a16:creationId xmlns:a16="http://schemas.microsoft.com/office/drawing/2014/main" id="{D2C82EDE-4643-4A87-93A7-ABCDCDF1AA39}"/>
                    </a:ext>
                  </a:extLst>
                </p14:cNvPr>
                <p14:cNvContentPartPr/>
                <p14:nvPr/>
              </p14:nvContentPartPr>
              <p14:xfrm>
                <a:off x="2289693" y="4866893"/>
                <a:ext cx="109800" cy="41040"/>
              </p14:xfrm>
            </p:contentPart>
          </mc:Choice>
          <mc:Fallback>
            <p:pic>
              <p:nvPicPr>
                <p:cNvPr id="820" name="Freihand 819">
                  <a:extLst>
                    <a:ext uri="{FF2B5EF4-FFF2-40B4-BE49-F238E27FC236}">
                      <a16:creationId xmlns:a16="http://schemas.microsoft.com/office/drawing/2014/main" id="{D2C82EDE-4643-4A87-93A7-ABCDCDF1AA39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2285373" y="4862573"/>
                  <a:ext cx="118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0">
              <p14:nvContentPartPr>
                <p14:cNvPr id="821" name="Freihand 820">
                  <a:extLst>
                    <a:ext uri="{FF2B5EF4-FFF2-40B4-BE49-F238E27FC236}">
                      <a16:creationId xmlns:a16="http://schemas.microsoft.com/office/drawing/2014/main" id="{47D8ECAE-07B0-43EF-A59D-5D5706E86445}"/>
                    </a:ext>
                  </a:extLst>
                </p14:cNvPr>
                <p14:cNvContentPartPr/>
                <p14:nvPr/>
              </p14:nvContentPartPr>
              <p14:xfrm>
                <a:off x="1917453" y="4767173"/>
                <a:ext cx="29160" cy="82080"/>
              </p14:xfrm>
            </p:contentPart>
          </mc:Choice>
          <mc:Fallback>
            <p:pic>
              <p:nvPicPr>
                <p:cNvPr id="821" name="Freihand 820">
                  <a:extLst>
                    <a:ext uri="{FF2B5EF4-FFF2-40B4-BE49-F238E27FC236}">
                      <a16:creationId xmlns:a16="http://schemas.microsoft.com/office/drawing/2014/main" id="{47D8ECAE-07B0-43EF-A59D-5D5706E86445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1913133" y="4762853"/>
                  <a:ext cx="378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2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C3601C8D-549C-43F8-B349-BDAB528DDF7D}"/>
                    </a:ext>
                  </a:extLst>
                </p14:cNvPr>
                <p14:cNvContentPartPr/>
                <p14:nvPr/>
              </p14:nvContentPartPr>
              <p14:xfrm>
                <a:off x="2408853" y="4713893"/>
                <a:ext cx="14760" cy="100800"/>
              </p14:xfrm>
            </p:contentPart>
          </mc:Choice>
          <mc:Fallback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C3601C8D-549C-43F8-B349-BDAB528DDF7D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2404533" y="4709573"/>
                  <a:ext cx="234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4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F1C0B7DC-8AC1-420D-AE5F-6D9945659507}"/>
                    </a:ext>
                  </a:extLst>
                </p14:cNvPr>
                <p14:cNvContentPartPr/>
                <p14:nvPr/>
              </p14:nvContentPartPr>
              <p14:xfrm>
                <a:off x="2434413" y="4778333"/>
                <a:ext cx="78120" cy="223200"/>
              </p14:xfrm>
            </p:contentPart>
          </mc:Choice>
          <mc:Fallback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F1C0B7DC-8AC1-420D-AE5F-6D9945659507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2430093" y="4774013"/>
                  <a:ext cx="867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6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3AC18186-D171-4CF0-A641-8C0EC6D1C018}"/>
                    </a:ext>
                  </a:extLst>
                </p14:cNvPr>
                <p14:cNvContentPartPr/>
                <p14:nvPr/>
              </p14:nvContentPartPr>
              <p14:xfrm>
                <a:off x="2678133" y="4807133"/>
                <a:ext cx="182880" cy="123480"/>
              </p14:xfrm>
            </p:contentPart>
          </mc:Choice>
          <mc:Fallback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3AC18186-D171-4CF0-A641-8C0EC6D1C018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2673813" y="4802813"/>
                  <a:ext cx="191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8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F7C8EC6C-4C8A-46B5-B78C-D0D2759C3C3E}"/>
                    </a:ext>
                  </a:extLst>
                </p14:cNvPr>
                <p14:cNvContentPartPr/>
                <p14:nvPr/>
              </p14:nvContentPartPr>
              <p14:xfrm>
                <a:off x="2890893" y="4867253"/>
                <a:ext cx="106920" cy="93960"/>
              </p14:xfrm>
            </p:contentPart>
          </mc:Choice>
          <mc:Fallback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F7C8EC6C-4C8A-46B5-B78C-D0D2759C3C3E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2886573" y="4862933"/>
                  <a:ext cx="115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0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F230A67E-E5F4-465E-83A2-A4EBF5001A05}"/>
                    </a:ext>
                  </a:extLst>
                </p14:cNvPr>
                <p14:cNvContentPartPr/>
                <p14:nvPr/>
              </p14:nvContentPartPr>
              <p14:xfrm>
                <a:off x="3043533" y="4755653"/>
                <a:ext cx="36360" cy="118800"/>
              </p14:xfrm>
            </p:contentPart>
          </mc:Choice>
          <mc:Fallback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F230A67E-E5F4-465E-83A2-A4EBF5001A05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3039213" y="4751333"/>
                  <a:ext cx="45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2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2BDAEA25-F7C2-4545-9E6B-992AC3E9DC1C}"/>
                    </a:ext>
                  </a:extLst>
                </p14:cNvPr>
                <p14:cNvContentPartPr/>
                <p14:nvPr/>
              </p14:nvContentPartPr>
              <p14:xfrm>
                <a:off x="3261333" y="4867973"/>
                <a:ext cx="261720" cy="5040"/>
              </p14:xfrm>
            </p:contentPart>
          </mc:Choice>
          <mc:Fallback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2BDAEA25-F7C2-4545-9E6B-992AC3E9DC1C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3257013" y="4863653"/>
                  <a:ext cx="270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4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D7560339-285B-4299-8C1C-C4F0AE16626E}"/>
                    </a:ext>
                  </a:extLst>
                </p14:cNvPr>
                <p14:cNvContentPartPr/>
                <p14:nvPr/>
              </p14:nvContentPartPr>
              <p14:xfrm>
                <a:off x="3303093" y="4901453"/>
                <a:ext cx="215280" cy="25920"/>
              </p14:xfrm>
            </p:contentPart>
          </mc:Choice>
          <mc:Fallback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D7560339-285B-4299-8C1C-C4F0AE16626E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298773" y="4897133"/>
                  <a:ext cx="2239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6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3F9DD62E-D1CB-4150-8B40-AA978B7A40E5}"/>
                    </a:ext>
                  </a:extLst>
                </p14:cNvPr>
                <p14:cNvContentPartPr/>
                <p14:nvPr/>
              </p14:nvContentPartPr>
              <p14:xfrm>
                <a:off x="3766053" y="4618493"/>
                <a:ext cx="78480" cy="372960"/>
              </p14:xfrm>
            </p:contentPart>
          </mc:Choice>
          <mc:Fallback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3F9DD62E-D1CB-4150-8B40-AA978B7A40E5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3761733" y="4614173"/>
                  <a:ext cx="8712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8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49253DB9-D14C-49A0-A6A1-102D8FB9247C}"/>
                    </a:ext>
                  </a:extLst>
                </p14:cNvPr>
                <p14:cNvContentPartPr/>
                <p14:nvPr/>
              </p14:nvContentPartPr>
              <p14:xfrm>
                <a:off x="3716373" y="5066693"/>
                <a:ext cx="92160" cy="96480"/>
              </p14:xfrm>
            </p:contentPart>
          </mc:Choice>
          <mc:Fallback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49253DB9-D14C-49A0-A6A1-102D8FB9247C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3712053" y="5062373"/>
                  <a:ext cx="1008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0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E97C6A50-0261-423A-B1D0-5CDE3FACDB32}"/>
                    </a:ext>
                  </a:extLst>
                </p14:cNvPr>
                <p14:cNvContentPartPr/>
                <p14:nvPr/>
              </p14:nvContentPartPr>
              <p14:xfrm>
                <a:off x="3796293" y="4407533"/>
                <a:ext cx="119520" cy="105480"/>
              </p14:xfrm>
            </p:contentPart>
          </mc:Choice>
          <mc:Fallback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E97C6A50-0261-423A-B1D0-5CDE3FACDB32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3791973" y="4403213"/>
                  <a:ext cx="1281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2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34F09F94-A52D-428E-A8DB-8622BF420B91}"/>
                    </a:ext>
                  </a:extLst>
                </p14:cNvPr>
                <p14:cNvContentPartPr/>
                <p14:nvPr/>
              </p14:nvContentPartPr>
              <p14:xfrm>
                <a:off x="3876573" y="4437773"/>
                <a:ext cx="12600" cy="110880"/>
              </p14:xfrm>
            </p:contentPart>
          </mc:Choice>
          <mc:Fallback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34F09F94-A52D-428E-A8DB-8622BF420B91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3872253" y="4433453"/>
                  <a:ext cx="2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4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0FBD5929-7990-4DD4-A253-B131A30BB29C}"/>
                    </a:ext>
                  </a:extLst>
                </p14:cNvPr>
                <p14:cNvContentPartPr/>
                <p14:nvPr/>
              </p14:nvContentPartPr>
              <p14:xfrm>
                <a:off x="3987813" y="4729373"/>
                <a:ext cx="93600" cy="120600"/>
              </p14:xfrm>
            </p:contentPart>
          </mc:Choice>
          <mc:Fallback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0FBD5929-7990-4DD4-A253-B131A30BB29C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3983493" y="4725053"/>
                  <a:ext cx="1022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6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ED21BC44-5BC4-4558-9BDC-C4EA626F959F}"/>
                    </a:ext>
                  </a:extLst>
                </p14:cNvPr>
                <p14:cNvContentPartPr/>
                <p14:nvPr/>
              </p14:nvContentPartPr>
              <p14:xfrm>
                <a:off x="3998613" y="4749533"/>
                <a:ext cx="99360" cy="79200"/>
              </p14:xfrm>
            </p:contentPart>
          </mc:Choice>
          <mc:Fallback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ED21BC44-5BC4-4558-9BDC-C4EA626F959F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3994293" y="4745213"/>
                  <a:ext cx="108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8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B46BBBE6-B13A-4E0A-815E-58C608449C7A}"/>
                    </a:ext>
                  </a:extLst>
                </p14:cNvPr>
                <p14:cNvContentPartPr/>
                <p14:nvPr/>
              </p14:nvContentPartPr>
              <p14:xfrm>
                <a:off x="4131813" y="4609853"/>
                <a:ext cx="31680" cy="100800"/>
              </p14:xfrm>
            </p:contentPart>
          </mc:Choice>
          <mc:Fallback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B46BBBE6-B13A-4E0A-815E-58C608449C7A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4127493" y="4605533"/>
                  <a:ext cx="403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0">
              <p14:nvContentPartPr>
                <p14:cNvPr id="846" name="Freihand 845">
                  <a:extLst>
                    <a:ext uri="{FF2B5EF4-FFF2-40B4-BE49-F238E27FC236}">
                      <a16:creationId xmlns:a16="http://schemas.microsoft.com/office/drawing/2014/main" id="{27073B8D-31AC-4FE7-BDC4-0C57E58CB2A1}"/>
                    </a:ext>
                  </a:extLst>
                </p14:cNvPr>
                <p14:cNvContentPartPr/>
                <p14:nvPr/>
              </p14:nvContentPartPr>
              <p14:xfrm>
                <a:off x="4280853" y="4604093"/>
                <a:ext cx="80280" cy="276840"/>
              </p14:xfrm>
            </p:contentPart>
          </mc:Choice>
          <mc:Fallback>
            <p:pic>
              <p:nvPicPr>
                <p:cNvPr id="846" name="Freihand 845">
                  <a:extLst>
                    <a:ext uri="{FF2B5EF4-FFF2-40B4-BE49-F238E27FC236}">
                      <a16:creationId xmlns:a16="http://schemas.microsoft.com/office/drawing/2014/main" id="{27073B8D-31AC-4FE7-BDC4-0C57E58CB2A1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4276533" y="4599773"/>
                  <a:ext cx="889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2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DCE26FEA-FF70-4693-93AE-1C4D58F76559}"/>
                    </a:ext>
                  </a:extLst>
                </p14:cNvPr>
                <p14:cNvContentPartPr/>
                <p14:nvPr/>
              </p14:nvContentPartPr>
              <p14:xfrm>
                <a:off x="6286413" y="5017013"/>
                <a:ext cx="111600" cy="96480"/>
              </p14:xfrm>
            </p:contentPart>
          </mc:Choice>
          <mc:Fallback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DCE26FEA-FF70-4693-93AE-1C4D58F76559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6282093" y="5012693"/>
                  <a:ext cx="1202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7891F242-43FE-4049-9494-7877046CEEC0}"/>
                    </a:ext>
                  </a:extLst>
                </p14:cNvPr>
                <p14:cNvContentPartPr/>
                <p14:nvPr/>
              </p14:nvContentPartPr>
              <p14:xfrm>
                <a:off x="1316253" y="5253893"/>
                <a:ext cx="97920" cy="9720"/>
              </p14:xfrm>
            </p:contentPart>
          </mc:Choice>
          <mc:Fallback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7891F242-43FE-4049-9494-7877046CEEC0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1311933" y="5249573"/>
                  <a:ext cx="10656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5710FAB3-82BC-4B64-A939-D0D35B546AAE}"/>
                    </a:ext>
                  </a:extLst>
                </p14:cNvPr>
                <p14:cNvContentPartPr/>
                <p14:nvPr/>
              </p14:nvContentPartPr>
              <p14:xfrm>
                <a:off x="1447293" y="5239133"/>
                <a:ext cx="101520" cy="63360"/>
              </p14:xfrm>
            </p:contentPart>
          </mc:Choice>
          <mc:Fallback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5710FAB3-82BC-4B64-A939-D0D35B546AAE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1442973" y="5234813"/>
                  <a:ext cx="1101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9634BD86-841E-4C8E-BC83-73790CCD78AD}"/>
                    </a:ext>
                  </a:extLst>
                </p14:cNvPr>
                <p14:cNvContentPartPr/>
                <p14:nvPr/>
              </p14:nvContentPartPr>
              <p14:xfrm>
                <a:off x="1528653" y="5254973"/>
                <a:ext cx="122400" cy="65880"/>
              </p14:xfrm>
            </p:contentPart>
          </mc:Choice>
          <mc:Fallback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9634BD86-841E-4C8E-BC83-73790CCD78AD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1524333" y="5250653"/>
                  <a:ext cx="1310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0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5642DCA0-68ED-4885-A23A-C893DCBE2F84}"/>
                    </a:ext>
                  </a:extLst>
                </p14:cNvPr>
                <p14:cNvContentPartPr/>
                <p14:nvPr/>
              </p14:nvContentPartPr>
              <p14:xfrm>
                <a:off x="1160013" y="5471333"/>
                <a:ext cx="146160" cy="13680"/>
              </p14:xfrm>
            </p:contentPart>
          </mc:Choice>
          <mc:Fallback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5642DCA0-68ED-4885-A23A-C893DCBE2F84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1155693" y="5467013"/>
                  <a:ext cx="154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2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8D9B3C0A-9065-40ED-921E-50940F66CD2B}"/>
                    </a:ext>
                  </a:extLst>
                </p14:cNvPr>
                <p14:cNvContentPartPr/>
                <p14:nvPr/>
              </p14:nvContentPartPr>
              <p14:xfrm>
                <a:off x="1131573" y="5508773"/>
                <a:ext cx="195840" cy="29160"/>
              </p14:xfrm>
            </p:contentPart>
          </mc:Choice>
          <mc:Fallback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8D9B3C0A-9065-40ED-921E-50940F66CD2B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1127253" y="5504453"/>
                  <a:ext cx="20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4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69CBDACA-1BCF-4BA9-AFA3-E3022CDF36F9}"/>
                    </a:ext>
                  </a:extLst>
                </p14:cNvPr>
                <p14:cNvContentPartPr/>
                <p14:nvPr/>
              </p14:nvContentPartPr>
              <p14:xfrm>
                <a:off x="1493733" y="5378453"/>
                <a:ext cx="185040" cy="21240"/>
              </p14:xfrm>
            </p:contentPart>
          </mc:Choice>
          <mc:Fallback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69CBDACA-1BCF-4BA9-AFA3-E3022CDF36F9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1489413" y="5374133"/>
                  <a:ext cx="193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6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47852706-5D67-4CC3-8C86-95A45780CD93}"/>
                    </a:ext>
                  </a:extLst>
                </p14:cNvPr>
                <p14:cNvContentPartPr/>
                <p14:nvPr/>
              </p14:nvContentPartPr>
              <p14:xfrm>
                <a:off x="1499853" y="5381693"/>
                <a:ext cx="174600" cy="339120"/>
              </p14:xfrm>
            </p:contentPart>
          </mc:Choice>
          <mc:Fallback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47852706-5D67-4CC3-8C86-95A45780CD93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1495533" y="5377373"/>
                  <a:ext cx="18324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8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EF0FA572-3209-4467-B81D-CE22138BB284}"/>
                    </a:ext>
                  </a:extLst>
                </p14:cNvPr>
                <p14:cNvContentPartPr/>
                <p14:nvPr/>
              </p14:nvContentPartPr>
              <p14:xfrm>
                <a:off x="1836453" y="5316893"/>
                <a:ext cx="18720" cy="105480"/>
              </p14:xfrm>
            </p:contentPart>
          </mc:Choice>
          <mc:Fallback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EF0FA572-3209-4467-B81D-CE22138BB284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1832133" y="5312573"/>
                  <a:ext cx="27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0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CCDAA331-B97B-4AED-9B33-8BB75CE9D087}"/>
                    </a:ext>
                  </a:extLst>
                </p14:cNvPr>
                <p14:cNvContentPartPr/>
                <p14:nvPr/>
              </p14:nvContentPartPr>
              <p14:xfrm>
                <a:off x="1762293" y="5451533"/>
                <a:ext cx="169920" cy="12600"/>
              </p14:xfrm>
            </p:contentPart>
          </mc:Choice>
          <mc:Fallback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CCDAA331-B97B-4AED-9B33-8BB75CE9D087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1757973" y="5447213"/>
                  <a:ext cx="1785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2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6A20D6EE-AAE9-4AB0-96B2-F35ED77C4342}"/>
                    </a:ext>
                  </a:extLst>
                </p14:cNvPr>
                <p14:cNvContentPartPr/>
                <p14:nvPr/>
              </p14:nvContentPartPr>
              <p14:xfrm>
                <a:off x="1815573" y="5503733"/>
                <a:ext cx="93960" cy="68760"/>
              </p14:xfrm>
            </p:contentPart>
          </mc:Choice>
          <mc:Fallback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6A20D6EE-AAE9-4AB0-96B2-F35ED77C434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1811253" y="5499413"/>
                  <a:ext cx="102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4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7AC1EC6E-C998-4EAB-969C-90E568FB3183}"/>
                    </a:ext>
                  </a:extLst>
                </p14:cNvPr>
                <p14:cNvContentPartPr/>
                <p14:nvPr/>
              </p14:nvContentPartPr>
              <p14:xfrm>
                <a:off x="1886133" y="5417693"/>
                <a:ext cx="241920" cy="199800"/>
              </p14:xfrm>
            </p:contentPart>
          </mc:Choice>
          <mc:Fallback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7AC1EC6E-C998-4EAB-969C-90E568FB3183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1881813" y="5413373"/>
                  <a:ext cx="250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6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08ABEBDB-1949-49DC-8E49-BC74DC389563}"/>
                    </a:ext>
                  </a:extLst>
                </p14:cNvPr>
                <p14:cNvContentPartPr/>
                <p14:nvPr/>
              </p14:nvContentPartPr>
              <p14:xfrm>
                <a:off x="2039853" y="5430293"/>
                <a:ext cx="91800" cy="78840"/>
              </p14:xfrm>
            </p:contentPart>
          </mc:Choice>
          <mc:Fallback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08ABEBDB-1949-49DC-8E49-BC74DC389563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2035533" y="5425973"/>
                  <a:ext cx="1004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8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EA5AAA42-4DA0-4AFB-A8CF-0A7393209CE0}"/>
                    </a:ext>
                  </a:extLst>
                </p14:cNvPr>
                <p14:cNvContentPartPr/>
                <p14:nvPr/>
              </p14:nvContentPartPr>
              <p14:xfrm>
                <a:off x="2164053" y="5292773"/>
                <a:ext cx="100800" cy="144360"/>
              </p14:xfrm>
            </p:contentPart>
          </mc:Choice>
          <mc:Fallback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EA5AAA42-4DA0-4AFB-A8CF-0A7393209CE0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2159733" y="5288453"/>
                  <a:ext cx="1094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0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C24A5DC6-A6DA-4436-A250-13EA4C7B6E8E}"/>
                    </a:ext>
                  </a:extLst>
                </p14:cNvPr>
                <p14:cNvContentPartPr/>
                <p14:nvPr/>
              </p14:nvContentPartPr>
              <p14:xfrm>
                <a:off x="2371413" y="5470613"/>
                <a:ext cx="149400" cy="4320"/>
              </p14:xfrm>
            </p:contentPart>
          </mc:Choice>
          <mc:Fallback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C24A5DC6-A6DA-4436-A250-13EA4C7B6E8E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2367093" y="5466293"/>
                  <a:ext cx="158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2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85B09443-1C32-4550-8351-7A0D0392C073}"/>
                    </a:ext>
                  </a:extLst>
                </p14:cNvPr>
                <p14:cNvContentPartPr/>
                <p14:nvPr/>
              </p14:nvContentPartPr>
              <p14:xfrm>
                <a:off x="4423053" y="4549013"/>
                <a:ext cx="133920" cy="168120"/>
              </p14:xfrm>
            </p:contentPart>
          </mc:Choice>
          <mc:Fallback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85B09443-1C32-4550-8351-7A0D0392C073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418733" y="4544693"/>
                  <a:ext cx="142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4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1956F836-453D-4836-AF53-D0891E41227D}"/>
                    </a:ext>
                  </a:extLst>
                </p14:cNvPr>
                <p14:cNvContentPartPr/>
                <p14:nvPr/>
              </p14:nvContentPartPr>
              <p14:xfrm>
                <a:off x="4450413" y="4716773"/>
                <a:ext cx="167760" cy="11160"/>
              </p14:xfrm>
            </p:contentPart>
          </mc:Choice>
          <mc:Fallback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1956F836-453D-4836-AF53-D0891E41227D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446093" y="4712453"/>
                  <a:ext cx="1764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6">
              <p14:nvContentPartPr>
                <p14:cNvPr id="851" name="Freihand 850">
                  <a:extLst>
                    <a:ext uri="{FF2B5EF4-FFF2-40B4-BE49-F238E27FC236}">
                      <a16:creationId xmlns:a16="http://schemas.microsoft.com/office/drawing/2014/main" id="{E6EFBAF7-82DE-4A1D-97C7-4758A00E01BC}"/>
                    </a:ext>
                  </a:extLst>
                </p14:cNvPr>
                <p14:cNvContentPartPr/>
                <p14:nvPr/>
              </p14:nvContentPartPr>
              <p14:xfrm>
                <a:off x="4489653" y="4769693"/>
                <a:ext cx="147960" cy="110520"/>
              </p14:xfrm>
            </p:contentPart>
          </mc:Choice>
          <mc:Fallback>
            <p:pic>
              <p:nvPicPr>
                <p:cNvPr id="851" name="Freihand 850">
                  <a:extLst>
                    <a:ext uri="{FF2B5EF4-FFF2-40B4-BE49-F238E27FC236}">
                      <a16:creationId xmlns:a16="http://schemas.microsoft.com/office/drawing/2014/main" id="{E6EFBAF7-82DE-4A1D-97C7-4758A00E01BC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485333" y="4765373"/>
                  <a:ext cx="1566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8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E7F0E33E-D129-496F-A064-26FDD3DA8D82}"/>
                    </a:ext>
                  </a:extLst>
                </p14:cNvPr>
                <p14:cNvContentPartPr/>
                <p14:nvPr/>
              </p14:nvContentPartPr>
              <p14:xfrm>
                <a:off x="4725453" y="4708853"/>
                <a:ext cx="126000" cy="12600"/>
              </p14:xfrm>
            </p:contentPart>
          </mc:Choice>
          <mc:Fallback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E7F0E33E-D129-496F-A064-26FDD3DA8D82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721133" y="4704533"/>
                  <a:ext cx="1346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0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8C8FC1E3-ECCA-49CA-ADBE-E03B11C9F4E5}"/>
                    </a:ext>
                  </a:extLst>
                </p14:cNvPr>
                <p14:cNvContentPartPr/>
                <p14:nvPr/>
              </p14:nvContentPartPr>
              <p14:xfrm>
                <a:off x="4950813" y="4541093"/>
                <a:ext cx="16920" cy="129240"/>
              </p14:xfrm>
            </p:contentPart>
          </mc:Choice>
          <mc:Fallback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8C8FC1E3-ECCA-49CA-ADBE-E03B11C9F4E5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4946493" y="4536773"/>
                  <a:ext cx="2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2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BD1C5641-CCFE-4027-A092-98733765DE38}"/>
                    </a:ext>
                  </a:extLst>
                </p14:cNvPr>
                <p14:cNvContentPartPr/>
                <p14:nvPr/>
              </p14:nvContentPartPr>
              <p14:xfrm>
                <a:off x="4904013" y="4684013"/>
                <a:ext cx="123840" cy="11520"/>
              </p14:xfrm>
            </p:contentPart>
          </mc:Choice>
          <mc:Fallback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BD1C5641-CCFE-4027-A092-98733765DE38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4899693" y="4679693"/>
                  <a:ext cx="132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4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26B59229-3CC5-483C-B5DF-64332B645584}"/>
                    </a:ext>
                  </a:extLst>
                </p14:cNvPr>
                <p14:cNvContentPartPr/>
                <p14:nvPr/>
              </p14:nvContentPartPr>
              <p14:xfrm>
                <a:off x="4891413" y="4725413"/>
                <a:ext cx="123120" cy="155160"/>
              </p14:xfrm>
            </p:contentPart>
          </mc:Choice>
          <mc:Fallback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26B59229-3CC5-483C-B5DF-64332B645584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4887093" y="4721093"/>
                  <a:ext cx="1317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6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CEBD4367-2C6C-414F-97AE-0246A9763E18}"/>
                    </a:ext>
                  </a:extLst>
                </p14:cNvPr>
                <p14:cNvContentPartPr/>
                <p14:nvPr/>
              </p14:nvContentPartPr>
              <p14:xfrm>
                <a:off x="5083653" y="4652333"/>
                <a:ext cx="87480" cy="118800"/>
              </p14:xfrm>
            </p:contentPart>
          </mc:Choice>
          <mc:Fallback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CEBD4367-2C6C-414F-97AE-0246A9763E18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5079333" y="4648013"/>
                  <a:ext cx="961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8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9467A42A-231D-482C-9DFE-B847B59768DD}"/>
                    </a:ext>
                  </a:extLst>
                </p14:cNvPr>
                <p14:cNvContentPartPr/>
                <p14:nvPr/>
              </p14:nvContentPartPr>
              <p14:xfrm>
                <a:off x="5073573" y="4537853"/>
                <a:ext cx="187920" cy="211680"/>
              </p14:xfrm>
            </p:contentPart>
          </mc:Choice>
          <mc:Fallback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9467A42A-231D-482C-9DFE-B847B59768DD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5069253" y="4533533"/>
                  <a:ext cx="1965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0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44BCE819-D7A0-4498-9DDA-CD53A68AEF2F}"/>
                    </a:ext>
                  </a:extLst>
                </p14:cNvPr>
                <p14:cNvContentPartPr/>
                <p14:nvPr/>
              </p14:nvContentPartPr>
              <p14:xfrm>
                <a:off x="5313333" y="4498253"/>
                <a:ext cx="83160" cy="330840"/>
              </p14:xfrm>
            </p:contentPart>
          </mc:Choice>
          <mc:Fallback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44BCE819-D7A0-4498-9DDA-CD53A68AEF2F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5309013" y="4493933"/>
                  <a:ext cx="918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2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AA8F6FD7-C827-4953-993B-D78C0CF4BC86}"/>
                    </a:ext>
                  </a:extLst>
                </p14:cNvPr>
                <p14:cNvContentPartPr/>
                <p14:nvPr/>
              </p14:nvContentPartPr>
              <p14:xfrm>
                <a:off x="5509533" y="4540733"/>
                <a:ext cx="175320" cy="182160"/>
              </p14:xfrm>
            </p:contentPart>
          </mc:Choice>
          <mc:Fallback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AA8F6FD7-C827-4953-993B-D78C0CF4BC86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5505213" y="4536413"/>
                  <a:ext cx="183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4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8D7FD674-07D6-46C7-A7FD-A0EE77D9B22B}"/>
                    </a:ext>
                  </a:extLst>
                </p14:cNvPr>
                <p14:cNvContentPartPr/>
                <p14:nvPr/>
              </p14:nvContentPartPr>
              <p14:xfrm>
                <a:off x="5744253" y="4612373"/>
                <a:ext cx="95040" cy="144720"/>
              </p14:xfrm>
            </p:contentPart>
          </mc:Choice>
          <mc:Fallback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8D7FD674-07D6-46C7-A7FD-A0EE77D9B22B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5739933" y="4608053"/>
                  <a:ext cx="103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6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316005F-6186-4930-B2ED-8D8AB02497AB}"/>
                    </a:ext>
                  </a:extLst>
                </p14:cNvPr>
                <p14:cNvContentPartPr/>
                <p14:nvPr/>
              </p14:nvContentPartPr>
              <p14:xfrm>
                <a:off x="5751093" y="4630013"/>
                <a:ext cx="118440" cy="99720"/>
              </p14:xfrm>
            </p:contentPart>
          </mc:Choice>
          <mc:Fallback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316005F-6186-4930-B2ED-8D8AB02497AB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5746773" y="4625693"/>
                  <a:ext cx="1270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8">
              <p14:nvContentPartPr>
                <p14:cNvPr id="863" name="Freihand 862">
                  <a:extLst>
                    <a:ext uri="{FF2B5EF4-FFF2-40B4-BE49-F238E27FC236}">
                      <a16:creationId xmlns:a16="http://schemas.microsoft.com/office/drawing/2014/main" id="{7712439A-B7AA-426A-A442-FC7EB1E436FC}"/>
                    </a:ext>
                  </a:extLst>
                </p14:cNvPr>
                <p14:cNvContentPartPr/>
                <p14:nvPr/>
              </p14:nvContentPartPr>
              <p14:xfrm>
                <a:off x="5919933" y="4477013"/>
                <a:ext cx="51840" cy="129960"/>
              </p14:xfrm>
            </p:contentPart>
          </mc:Choice>
          <mc:Fallback>
            <p:pic>
              <p:nvPicPr>
                <p:cNvPr id="863" name="Freihand 862">
                  <a:extLst>
                    <a:ext uri="{FF2B5EF4-FFF2-40B4-BE49-F238E27FC236}">
                      <a16:creationId xmlns:a16="http://schemas.microsoft.com/office/drawing/2014/main" id="{7712439A-B7AA-426A-A442-FC7EB1E436FC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5915613" y="4472693"/>
                  <a:ext cx="6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0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69F4445B-40E0-4533-9654-1E1F76F9AB60}"/>
                    </a:ext>
                  </a:extLst>
                </p14:cNvPr>
                <p14:cNvContentPartPr/>
                <p14:nvPr/>
              </p14:nvContentPartPr>
              <p14:xfrm>
                <a:off x="6068613" y="4652333"/>
                <a:ext cx="189720" cy="5040"/>
              </p14:xfrm>
            </p:contentPart>
          </mc:Choice>
          <mc:Fallback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69F4445B-40E0-4533-9654-1E1F76F9AB60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6064293" y="4648013"/>
                  <a:ext cx="198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2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43981B86-E219-4010-97E7-CAEC95658DDB}"/>
                    </a:ext>
                  </a:extLst>
                </p14:cNvPr>
                <p14:cNvContentPartPr/>
                <p14:nvPr/>
              </p14:nvContentPartPr>
              <p14:xfrm>
                <a:off x="6036933" y="4699133"/>
                <a:ext cx="173160" cy="13680"/>
              </p14:xfrm>
            </p:contentPart>
          </mc:Choice>
          <mc:Fallback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43981B86-E219-4010-97E7-CAEC95658DDB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6032613" y="4694813"/>
                  <a:ext cx="181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4">
              <p14:nvContentPartPr>
                <p14:cNvPr id="867" name="Freihand 866">
                  <a:extLst>
                    <a:ext uri="{FF2B5EF4-FFF2-40B4-BE49-F238E27FC236}">
                      <a16:creationId xmlns:a16="http://schemas.microsoft.com/office/drawing/2014/main" id="{5D4C0638-0059-442C-A109-062C1BDC859E}"/>
                    </a:ext>
                  </a:extLst>
                </p14:cNvPr>
                <p14:cNvContentPartPr/>
                <p14:nvPr/>
              </p14:nvContentPartPr>
              <p14:xfrm>
                <a:off x="6360933" y="4424813"/>
                <a:ext cx="88560" cy="470160"/>
              </p14:xfrm>
            </p:contentPart>
          </mc:Choice>
          <mc:Fallback>
            <p:pic>
              <p:nvPicPr>
                <p:cNvPr id="867" name="Freihand 866">
                  <a:extLst>
                    <a:ext uri="{FF2B5EF4-FFF2-40B4-BE49-F238E27FC236}">
                      <a16:creationId xmlns:a16="http://schemas.microsoft.com/office/drawing/2014/main" id="{5D4C0638-0059-442C-A109-062C1BDC859E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6356613" y="4420493"/>
                  <a:ext cx="97200" cy="47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6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672C07C4-8531-46B2-B813-0F8C85C8E20A}"/>
                    </a:ext>
                  </a:extLst>
                </p14:cNvPr>
                <p14:cNvContentPartPr/>
                <p14:nvPr/>
              </p14:nvContentPartPr>
              <p14:xfrm>
                <a:off x="6423213" y="4174613"/>
                <a:ext cx="86400" cy="122040"/>
              </p14:xfrm>
            </p:contentPart>
          </mc:Choice>
          <mc:Fallback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672C07C4-8531-46B2-B813-0F8C85C8E20A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6418893" y="4170293"/>
                  <a:ext cx="95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8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A883665E-3456-42AA-89B1-22A72119EDF6}"/>
                    </a:ext>
                  </a:extLst>
                </p14:cNvPr>
                <p14:cNvContentPartPr/>
                <p14:nvPr/>
              </p14:nvContentPartPr>
              <p14:xfrm>
                <a:off x="6488013" y="4228613"/>
                <a:ext cx="23040" cy="120240"/>
              </p14:xfrm>
            </p:contentPart>
          </mc:Choice>
          <mc:Fallback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A883665E-3456-42AA-89B1-22A72119EDF6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6483693" y="4224293"/>
                  <a:ext cx="31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0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163DE0B3-12DB-4041-BEC2-D7DD31D0585A}"/>
                    </a:ext>
                  </a:extLst>
                </p14:cNvPr>
                <p14:cNvContentPartPr/>
                <p14:nvPr/>
              </p14:nvContentPartPr>
              <p14:xfrm>
                <a:off x="6542733" y="4493933"/>
                <a:ext cx="98640" cy="137160"/>
              </p14:xfrm>
            </p:contentPart>
          </mc:Choice>
          <mc:Fallback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163DE0B3-12DB-4041-BEC2-D7DD31D0585A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6538413" y="4489613"/>
                  <a:ext cx="10728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2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7986C3AE-8B08-4CF7-B45B-593E37C5BE15}"/>
                    </a:ext>
                  </a:extLst>
                </p14:cNvPr>
                <p14:cNvContentPartPr/>
                <p14:nvPr/>
              </p14:nvContentPartPr>
              <p14:xfrm>
                <a:off x="6546693" y="4638653"/>
                <a:ext cx="156240" cy="22680"/>
              </p14:xfrm>
            </p:contentPart>
          </mc:Choice>
          <mc:Fallback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7986C3AE-8B08-4CF7-B45B-593E37C5BE15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6542373" y="4634333"/>
                  <a:ext cx="164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4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F85B4803-4467-4710-B8C3-C791ACCD7707}"/>
                    </a:ext>
                  </a:extLst>
                </p14:cNvPr>
                <p14:cNvContentPartPr/>
                <p14:nvPr/>
              </p14:nvContentPartPr>
              <p14:xfrm>
                <a:off x="6590973" y="4670333"/>
                <a:ext cx="127440" cy="104040"/>
              </p14:xfrm>
            </p:contentPart>
          </mc:Choice>
          <mc:Fallback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F85B4803-4467-4710-B8C3-C791ACCD7707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6586653" y="4666013"/>
                  <a:ext cx="1360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6">
              <p14:nvContentPartPr>
                <p14:cNvPr id="875" name="Freihand 874">
                  <a:extLst>
                    <a:ext uri="{FF2B5EF4-FFF2-40B4-BE49-F238E27FC236}">
                      <a16:creationId xmlns:a16="http://schemas.microsoft.com/office/drawing/2014/main" id="{98485CA3-2DEA-4B6D-99A2-95E7E98018E4}"/>
                    </a:ext>
                  </a:extLst>
                </p14:cNvPr>
                <p14:cNvContentPartPr/>
                <p14:nvPr/>
              </p14:nvContentPartPr>
              <p14:xfrm>
                <a:off x="6760533" y="4567373"/>
                <a:ext cx="92880" cy="121680"/>
              </p14:xfrm>
            </p:contentPart>
          </mc:Choice>
          <mc:Fallback>
            <p:pic>
              <p:nvPicPr>
                <p:cNvPr id="875" name="Freihand 874">
                  <a:extLst>
                    <a:ext uri="{FF2B5EF4-FFF2-40B4-BE49-F238E27FC236}">
                      <a16:creationId xmlns:a16="http://schemas.microsoft.com/office/drawing/2014/main" id="{98485CA3-2DEA-4B6D-99A2-95E7E98018E4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6756213" y="4563053"/>
                  <a:ext cx="101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8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7808B80A-503A-4473-9C74-CE5745A2553C}"/>
                    </a:ext>
                  </a:extLst>
                </p14:cNvPr>
                <p14:cNvContentPartPr/>
                <p14:nvPr/>
              </p14:nvContentPartPr>
              <p14:xfrm>
                <a:off x="6761613" y="4588613"/>
                <a:ext cx="115560" cy="68760"/>
              </p14:xfrm>
            </p:contentPart>
          </mc:Choice>
          <mc:Fallback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7808B80A-503A-4473-9C74-CE5745A2553C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6757293" y="4584293"/>
                  <a:ext cx="124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0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C4E6395E-864D-45EA-9200-9AFC8C4B6583}"/>
                    </a:ext>
                  </a:extLst>
                </p14:cNvPr>
                <p14:cNvContentPartPr/>
                <p14:nvPr/>
              </p14:nvContentPartPr>
              <p14:xfrm>
                <a:off x="6876093" y="4465493"/>
                <a:ext cx="29520" cy="82080"/>
              </p14:xfrm>
            </p:contentPart>
          </mc:Choice>
          <mc:Fallback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C4E6395E-864D-45EA-9200-9AFC8C4B6583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6871773" y="4461173"/>
                  <a:ext cx="381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2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4C0793C-E87D-4565-9151-44153CA57F4E}"/>
                    </a:ext>
                  </a:extLst>
                </p14:cNvPr>
                <p14:cNvContentPartPr/>
                <p14:nvPr/>
              </p14:nvContentPartPr>
              <p14:xfrm>
                <a:off x="7019013" y="4611293"/>
                <a:ext cx="86040" cy="8280"/>
              </p14:xfrm>
            </p:contentPart>
          </mc:Choice>
          <mc:Fallback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4C0793C-E87D-4565-9151-44153CA57F4E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7014693" y="4606973"/>
                  <a:ext cx="946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4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75D58CF2-E70E-42EA-A807-61B779D67FB2}"/>
                    </a:ext>
                  </a:extLst>
                </p14:cNvPr>
                <p14:cNvContentPartPr/>
                <p14:nvPr/>
              </p14:nvContentPartPr>
              <p14:xfrm>
                <a:off x="7215573" y="4460453"/>
                <a:ext cx="10800" cy="126360"/>
              </p14:xfrm>
            </p:contentPart>
          </mc:Choice>
          <mc:Fallback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75D58CF2-E70E-42EA-A807-61B779D67FB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7211253" y="4456133"/>
                  <a:ext cx="19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6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A56D7630-BFBF-49AB-9EC1-C996B7290342}"/>
                    </a:ext>
                  </a:extLst>
                </p14:cNvPr>
                <p14:cNvContentPartPr/>
                <p14:nvPr/>
              </p14:nvContentPartPr>
              <p14:xfrm>
                <a:off x="7164093" y="4579253"/>
                <a:ext cx="120960" cy="7920"/>
              </p14:xfrm>
            </p:contentPart>
          </mc:Choice>
          <mc:Fallback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A56D7630-BFBF-49AB-9EC1-C996B7290342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7159773" y="4574933"/>
                  <a:ext cx="129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8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96726918-011A-4E38-8003-3BDC19176092}"/>
                    </a:ext>
                  </a:extLst>
                </p14:cNvPr>
                <p14:cNvContentPartPr/>
                <p14:nvPr/>
              </p14:nvContentPartPr>
              <p14:xfrm>
                <a:off x="7164453" y="4624613"/>
                <a:ext cx="120960" cy="161640"/>
              </p14:xfrm>
            </p:contentPart>
          </mc:Choice>
          <mc:Fallback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96726918-011A-4E38-8003-3BDC19176092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7160133" y="4620293"/>
                  <a:ext cx="129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0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089795CC-289B-436D-A633-F1AA71E13D25}"/>
                    </a:ext>
                  </a:extLst>
                </p14:cNvPr>
                <p14:cNvContentPartPr/>
                <p14:nvPr/>
              </p14:nvContentPartPr>
              <p14:xfrm>
                <a:off x="7367133" y="4528493"/>
                <a:ext cx="78840" cy="111960"/>
              </p14:xfrm>
            </p:contentPart>
          </mc:Choice>
          <mc:Fallback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089795CC-289B-436D-A633-F1AA71E13D25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7362813" y="4524173"/>
                  <a:ext cx="87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2">
              <p14:nvContentPartPr>
                <p14:cNvPr id="884" name="Freihand 883">
                  <a:extLst>
                    <a:ext uri="{FF2B5EF4-FFF2-40B4-BE49-F238E27FC236}">
                      <a16:creationId xmlns:a16="http://schemas.microsoft.com/office/drawing/2014/main" id="{37C346F4-D4B1-474A-B50D-9795C792D723}"/>
                    </a:ext>
                  </a:extLst>
                </p14:cNvPr>
                <p14:cNvContentPartPr/>
                <p14:nvPr/>
              </p14:nvContentPartPr>
              <p14:xfrm>
                <a:off x="7370013" y="4546853"/>
                <a:ext cx="93240" cy="70200"/>
              </p14:xfrm>
            </p:contentPart>
          </mc:Choice>
          <mc:Fallback>
            <p:pic>
              <p:nvPicPr>
                <p:cNvPr id="884" name="Freihand 883">
                  <a:extLst>
                    <a:ext uri="{FF2B5EF4-FFF2-40B4-BE49-F238E27FC236}">
                      <a16:creationId xmlns:a16="http://schemas.microsoft.com/office/drawing/2014/main" id="{37C346F4-D4B1-474A-B50D-9795C792D723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7365693" y="4542533"/>
                  <a:ext cx="101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4">
              <p14:nvContentPartPr>
                <p14:cNvPr id="885" name="Freihand 884">
                  <a:extLst>
                    <a:ext uri="{FF2B5EF4-FFF2-40B4-BE49-F238E27FC236}">
                      <a16:creationId xmlns:a16="http://schemas.microsoft.com/office/drawing/2014/main" id="{C3715D3B-FBF9-4EEC-99E7-D1E55DBE64BE}"/>
                    </a:ext>
                  </a:extLst>
                </p14:cNvPr>
                <p14:cNvContentPartPr/>
                <p14:nvPr/>
              </p14:nvContentPartPr>
              <p14:xfrm>
                <a:off x="7476213" y="4472333"/>
                <a:ext cx="30600" cy="33840"/>
              </p14:xfrm>
            </p:contentPart>
          </mc:Choice>
          <mc:Fallback>
            <p:pic>
              <p:nvPicPr>
                <p:cNvPr id="885" name="Freihand 884">
                  <a:extLst>
                    <a:ext uri="{FF2B5EF4-FFF2-40B4-BE49-F238E27FC236}">
                      <a16:creationId xmlns:a16="http://schemas.microsoft.com/office/drawing/2014/main" id="{C3715D3B-FBF9-4EEC-99E7-D1E55DBE64BE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7471893" y="4468013"/>
                  <a:ext cx="39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6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5762C6B4-EB26-4DB5-B6FD-BFF20AE92857}"/>
                    </a:ext>
                  </a:extLst>
                </p14:cNvPr>
                <p14:cNvContentPartPr/>
                <p14:nvPr/>
              </p14:nvContentPartPr>
              <p14:xfrm>
                <a:off x="7487013" y="4357133"/>
                <a:ext cx="120600" cy="98280"/>
              </p14:xfrm>
            </p:contentPart>
          </mc:Choice>
          <mc:Fallback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5762C6B4-EB26-4DB5-B6FD-BFF20AE92857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7482693" y="4352813"/>
                  <a:ext cx="129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8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41D6D977-BCA8-45F6-AEE0-10D1C0778984}"/>
                    </a:ext>
                  </a:extLst>
                </p14:cNvPr>
                <p14:cNvContentPartPr/>
                <p14:nvPr/>
              </p14:nvContentPartPr>
              <p14:xfrm>
                <a:off x="7656933" y="4459373"/>
                <a:ext cx="192960" cy="157320"/>
              </p14:xfrm>
            </p:contentPart>
          </mc:Choice>
          <mc:Fallback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41D6D977-BCA8-45F6-AEE0-10D1C0778984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7652613" y="4455053"/>
                  <a:ext cx="201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0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70665C2F-C5B9-43FC-860E-8FE407A83987}"/>
                    </a:ext>
                  </a:extLst>
                </p14:cNvPr>
                <p14:cNvContentPartPr/>
                <p14:nvPr/>
              </p14:nvContentPartPr>
              <p14:xfrm>
                <a:off x="7912173" y="4516253"/>
                <a:ext cx="95040" cy="113760"/>
              </p14:xfrm>
            </p:contentPart>
          </mc:Choice>
          <mc:Fallback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70665C2F-C5B9-43FC-860E-8FE407A83987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7907853" y="4511933"/>
                  <a:ext cx="103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2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D70225A1-AC76-4E24-BA4C-5601D9E2A6D9}"/>
                    </a:ext>
                  </a:extLst>
                </p14:cNvPr>
                <p14:cNvContentPartPr/>
                <p14:nvPr/>
              </p14:nvContentPartPr>
              <p14:xfrm>
                <a:off x="7917213" y="4381253"/>
                <a:ext cx="185760" cy="205560"/>
              </p14:xfrm>
            </p:contentPart>
          </mc:Choice>
          <mc:Fallback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D70225A1-AC76-4E24-BA4C-5601D9E2A6D9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7912893" y="4376933"/>
                  <a:ext cx="1944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4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4A7354BF-F7EB-425D-9664-CC1CDD45306D}"/>
                    </a:ext>
                  </a:extLst>
                </p14:cNvPr>
                <p14:cNvContentPartPr/>
                <p14:nvPr/>
              </p14:nvContentPartPr>
              <p14:xfrm>
                <a:off x="2781093" y="5301053"/>
                <a:ext cx="131040" cy="133560"/>
              </p14:xfrm>
            </p:contentPart>
          </mc:Choice>
          <mc:Fallback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4A7354BF-F7EB-425D-9664-CC1CDD45306D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2776773" y="5296733"/>
                  <a:ext cx="139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6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82F8DC1B-F9A2-4486-A12A-4F5AE1203663}"/>
                    </a:ext>
                  </a:extLst>
                </p14:cNvPr>
                <p14:cNvContentPartPr/>
                <p14:nvPr/>
              </p14:nvContentPartPr>
              <p14:xfrm>
                <a:off x="2805933" y="5329493"/>
                <a:ext cx="87480" cy="81720"/>
              </p14:xfrm>
            </p:contentPart>
          </mc:Choice>
          <mc:Fallback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82F8DC1B-F9A2-4486-A12A-4F5AE1203663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2801613" y="5325173"/>
                  <a:ext cx="96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8">
              <p14:nvContentPartPr>
                <p14:cNvPr id="974" name="Freihand 973">
                  <a:extLst>
                    <a:ext uri="{FF2B5EF4-FFF2-40B4-BE49-F238E27FC236}">
                      <a16:creationId xmlns:a16="http://schemas.microsoft.com/office/drawing/2014/main" id="{F7916A64-693C-4FBE-92D1-4E9A3570F4AF}"/>
                    </a:ext>
                  </a:extLst>
                </p14:cNvPr>
                <p14:cNvContentPartPr/>
                <p14:nvPr/>
              </p14:nvContentPartPr>
              <p14:xfrm>
                <a:off x="2918613" y="5202053"/>
                <a:ext cx="120600" cy="108000"/>
              </p14:xfrm>
            </p:contentPart>
          </mc:Choice>
          <mc:Fallback>
            <p:pic>
              <p:nvPicPr>
                <p:cNvPr id="974" name="Freihand 973">
                  <a:extLst>
                    <a:ext uri="{FF2B5EF4-FFF2-40B4-BE49-F238E27FC236}">
                      <a16:creationId xmlns:a16="http://schemas.microsoft.com/office/drawing/2014/main" id="{F7916A64-693C-4FBE-92D1-4E9A3570F4AF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2914293" y="5197733"/>
                  <a:ext cx="129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0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50075EDB-442A-4C07-9CBB-03EC62E44CB8}"/>
                    </a:ext>
                  </a:extLst>
                </p14:cNvPr>
                <p14:cNvContentPartPr/>
                <p14:nvPr/>
              </p14:nvContentPartPr>
              <p14:xfrm>
                <a:off x="2698293" y="5430293"/>
                <a:ext cx="336240" cy="37800"/>
              </p14:xfrm>
            </p:contentPart>
          </mc:Choice>
          <mc:Fallback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50075EDB-442A-4C07-9CBB-03EC62E44CB8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2693973" y="5425973"/>
                  <a:ext cx="344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2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71E1187A-D1E3-4E68-88B0-7DE23E2D5C5F}"/>
                    </a:ext>
                  </a:extLst>
                </p14:cNvPr>
                <p14:cNvContentPartPr/>
                <p14:nvPr/>
              </p14:nvContentPartPr>
              <p14:xfrm>
                <a:off x="2663013" y="5560253"/>
                <a:ext cx="174240" cy="113040"/>
              </p14:xfrm>
            </p:contentPart>
          </mc:Choice>
          <mc:Fallback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71E1187A-D1E3-4E68-88B0-7DE23E2D5C5F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2658693" y="5555933"/>
                  <a:ext cx="18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4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EE2FF4FA-16FD-40BC-9FE5-0052F9B7F036}"/>
                    </a:ext>
                  </a:extLst>
                </p14:cNvPr>
                <p14:cNvContentPartPr/>
                <p14:nvPr/>
              </p14:nvContentPartPr>
              <p14:xfrm>
                <a:off x="2867133" y="5529653"/>
                <a:ext cx="62640" cy="71640"/>
              </p14:xfrm>
            </p:contentPart>
          </mc:Choice>
          <mc:Fallback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EE2FF4FA-16FD-40BC-9FE5-0052F9B7F036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2862813" y="5525333"/>
                  <a:ext cx="712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6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AD85B998-4758-4626-BF58-AC3E48BC96F1}"/>
                    </a:ext>
                  </a:extLst>
                </p14:cNvPr>
                <p14:cNvContentPartPr/>
                <p14:nvPr/>
              </p14:nvContentPartPr>
              <p14:xfrm>
                <a:off x="2923653" y="5549093"/>
                <a:ext cx="24120" cy="111600"/>
              </p14:xfrm>
            </p:contentPart>
          </mc:Choice>
          <mc:Fallback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AD85B998-4758-4626-BF58-AC3E48BC96F1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2919333" y="5544773"/>
                  <a:ext cx="32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8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AD86D0C3-0BC8-42F2-9659-ED75243721F1}"/>
                    </a:ext>
                  </a:extLst>
                </p14:cNvPr>
                <p14:cNvContentPartPr/>
                <p14:nvPr/>
              </p14:nvContentPartPr>
              <p14:xfrm>
                <a:off x="3155853" y="5269013"/>
                <a:ext cx="203040" cy="333000"/>
              </p14:xfrm>
            </p:contentPart>
          </mc:Choice>
          <mc:Fallback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AD86D0C3-0BC8-42F2-9659-ED75243721F1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3151533" y="5264693"/>
                  <a:ext cx="21168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0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5AD726DC-E317-4D18-9968-5644ED4D92F7}"/>
                    </a:ext>
                  </a:extLst>
                </p14:cNvPr>
                <p14:cNvContentPartPr/>
                <p14:nvPr/>
              </p14:nvContentPartPr>
              <p14:xfrm>
                <a:off x="3347733" y="5598413"/>
                <a:ext cx="115920" cy="100440"/>
              </p14:xfrm>
            </p:contentPart>
          </mc:Choice>
          <mc:Fallback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5AD726DC-E317-4D18-9968-5644ED4D92F7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3343413" y="5594093"/>
                  <a:ext cx="124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2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F46C49ED-9265-4379-90B7-22257FD229B5}"/>
                    </a:ext>
                  </a:extLst>
                </p14:cNvPr>
                <p14:cNvContentPartPr/>
                <p14:nvPr/>
              </p14:nvContentPartPr>
              <p14:xfrm>
                <a:off x="3325413" y="5145893"/>
                <a:ext cx="92520" cy="131040"/>
              </p14:xfrm>
            </p:contentPart>
          </mc:Choice>
          <mc:Fallback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F46C49ED-9265-4379-90B7-22257FD229B5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3321093" y="5141573"/>
                  <a:ext cx="10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4">
              <p14:nvContentPartPr>
                <p14:cNvPr id="983" name="Freihand 982">
                  <a:extLst>
                    <a:ext uri="{FF2B5EF4-FFF2-40B4-BE49-F238E27FC236}">
                      <a16:creationId xmlns:a16="http://schemas.microsoft.com/office/drawing/2014/main" id="{168EED70-F6BB-4F7B-88DA-88860188FBEA}"/>
                    </a:ext>
                  </a:extLst>
                </p14:cNvPr>
                <p14:cNvContentPartPr/>
                <p14:nvPr/>
              </p14:nvContentPartPr>
              <p14:xfrm>
                <a:off x="3578493" y="5369093"/>
                <a:ext cx="219600" cy="6120"/>
              </p14:xfrm>
            </p:contentPart>
          </mc:Choice>
          <mc:Fallback>
            <p:pic>
              <p:nvPicPr>
                <p:cNvPr id="983" name="Freihand 982">
                  <a:extLst>
                    <a:ext uri="{FF2B5EF4-FFF2-40B4-BE49-F238E27FC236}">
                      <a16:creationId xmlns:a16="http://schemas.microsoft.com/office/drawing/2014/main" id="{168EED70-F6BB-4F7B-88DA-88860188FBEA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3574173" y="5364773"/>
                  <a:ext cx="228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6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367BCAD4-78C9-4370-8D2C-0CE36ED70301}"/>
                    </a:ext>
                  </a:extLst>
                </p14:cNvPr>
                <p14:cNvContentPartPr/>
                <p14:nvPr/>
              </p14:nvContentPartPr>
              <p14:xfrm>
                <a:off x="3584253" y="5427413"/>
                <a:ext cx="204840" cy="14400"/>
              </p14:xfrm>
            </p:contentPart>
          </mc:Choice>
          <mc:Fallback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367BCAD4-78C9-4370-8D2C-0CE36ED70301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3579933" y="5423093"/>
                  <a:ext cx="2134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8">
              <p14:nvContentPartPr>
                <p14:cNvPr id="987" name="Freihand 986">
                  <a:extLst>
                    <a:ext uri="{FF2B5EF4-FFF2-40B4-BE49-F238E27FC236}">
                      <a16:creationId xmlns:a16="http://schemas.microsoft.com/office/drawing/2014/main" id="{26E92A83-EF20-4DC6-9B7A-638A69C7761B}"/>
                    </a:ext>
                  </a:extLst>
                </p14:cNvPr>
                <p14:cNvContentPartPr/>
                <p14:nvPr/>
              </p14:nvContentPartPr>
              <p14:xfrm>
                <a:off x="4143693" y="5193413"/>
                <a:ext cx="164880" cy="130680"/>
              </p14:xfrm>
            </p:contentPart>
          </mc:Choice>
          <mc:Fallback>
            <p:pic>
              <p:nvPicPr>
                <p:cNvPr id="987" name="Freihand 986">
                  <a:extLst>
                    <a:ext uri="{FF2B5EF4-FFF2-40B4-BE49-F238E27FC236}">
                      <a16:creationId xmlns:a16="http://schemas.microsoft.com/office/drawing/2014/main" id="{26E92A83-EF20-4DC6-9B7A-638A69C7761B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4139373" y="5189093"/>
                  <a:ext cx="1735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0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13EF9B61-2939-4451-8075-CEF98DAEC8B1}"/>
                    </a:ext>
                  </a:extLst>
                </p14:cNvPr>
                <p14:cNvContentPartPr/>
                <p14:nvPr/>
              </p14:nvContentPartPr>
              <p14:xfrm>
                <a:off x="4362933" y="5200253"/>
                <a:ext cx="90720" cy="114480"/>
              </p14:xfrm>
            </p:contentPart>
          </mc:Choice>
          <mc:Fallback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13EF9B61-2939-4451-8075-CEF98DAEC8B1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358613" y="5195933"/>
                  <a:ext cx="9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2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71F0B052-A81F-4C3F-8CE1-B9E288F548C3}"/>
                    </a:ext>
                  </a:extLst>
                </p14:cNvPr>
                <p14:cNvContentPartPr/>
                <p14:nvPr/>
              </p14:nvContentPartPr>
              <p14:xfrm>
                <a:off x="4203453" y="5378813"/>
                <a:ext cx="288360" cy="19080"/>
              </p14:xfrm>
            </p:contentPart>
          </mc:Choice>
          <mc:Fallback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71F0B052-A81F-4C3F-8CE1-B9E288F548C3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4199133" y="5374493"/>
                  <a:ext cx="297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4">
              <p14:nvContentPartPr>
                <p14:cNvPr id="990" name="Freihand 989">
                  <a:extLst>
                    <a:ext uri="{FF2B5EF4-FFF2-40B4-BE49-F238E27FC236}">
                      <a16:creationId xmlns:a16="http://schemas.microsoft.com/office/drawing/2014/main" id="{ED9BC55D-38C2-4D12-8866-8A55DE07C106}"/>
                    </a:ext>
                  </a:extLst>
                </p14:cNvPr>
                <p14:cNvContentPartPr/>
                <p14:nvPr/>
              </p14:nvContentPartPr>
              <p14:xfrm>
                <a:off x="4286253" y="5425253"/>
                <a:ext cx="113040" cy="113760"/>
              </p14:xfrm>
            </p:contentPart>
          </mc:Choice>
          <mc:Fallback>
            <p:pic>
              <p:nvPicPr>
                <p:cNvPr id="990" name="Freihand 989">
                  <a:extLst>
                    <a:ext uri="{FF2B5EF4-FFF2-40B4-BE49-F238E27FC236}">
                      <a16:creationId xmlns:a16="http://schemas.microsoft.com/office/drawing/2014/main" id="{ED9BC55D-38C2-4D12-8866-8A55DE07C106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4281933" y="5420933"/>
                  <a:ext cx="121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6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F4D8A573-C751-469F-9394-6C71C78408C3}"/>
                    </a:ext>
                  </a:extLst>
                </p14:cNvPr>
                <p14:cNvContentPartPr/>
                <p14:nvPr/>
              </p14:nvContentPartPr>
              <p14:xfrm>
                <a:off x="4368693" y="5443613"/>
                <a:ext cx="21240" cy="135000"/>
              </p14:xfrm>
            </p:contentPart>
          </mc:Choice>
          <mc:Fallback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F4D8A573-C751-469F-9394-6C71C78408C3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4364373" y="5439293"/>
                  <a:ext cx="29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8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53AC722E-561B-49E2-B8BF-C1A9CC056435}"/>
                    </a:ext>
                  </a:extLst>
                </p14:cNvPr>
                <p14:cNvContentPartPr/>
                <p14:nvPr/>
              </p14:nvContentPartPr>
              <p14:xfrm>
                <a:off x="4646973" y="5379893"/>
                <a:ext cx="196560" cy="8640"/>
              </p14:xfrm>
            </p:contentPart>
          </mc:Choice>
          <mc:Fallback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53AC722E-561B-49E2-B8BF-C1A9CC056435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4642653" y="5375573"/>
                  <a:ext cx="2052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0">
              <p14:nvContentPartPr>
                <p14:cNvPr id="995" name="Freihand 994">
                  <a:extLst>
                    <a:ext uri="{FF2B5EF4-FFF2-40B4-BE49-F238E27FC236}">
                      <a16:creationId xmlns:a16="http://schemas.microsoft.com/office/drawing/2014/main" id="{C6E29EEF-FE12-4468-99DB-63629FE047DF}"/>
                    </a:ext>
                  </a:extLst>
                </p14:cNvPr>
                <p14:cNvContentPartPr/>
                <p14:nvPr/>
              </p14:nvContentPartPr>
              <p14:xfrm>
                <a:off x="5036133" y="5179013"/>
                <a:ext cx="113400" cy="152640"/>
              </p14:xfrm>
            </p:contentPart>
          </mc:Choice>
          <mc:Fallback>
            <p:pic>
              <p:nvPicPr>
                <p:cNvPr id="995" name="Freihand 994">
                  <a:extLst>
                    <a:ext uri="{FF2B5EF4-FFF2-40B4-BE49-F238E27FC236}">
                      <a16:creationId xmlns:a16="http://schemas.microsoft.com/office/drawing/2014/main" id="{C6E29EEF-FE12-4468-99DB-63629FE047D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5031813" y="5174693"/>
                  <a:ext cx="1220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2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4DEA7E59-4F2B-4F13-B906-39A4955C0B0F}"/>
                    </a:ext>
                  </a:extLst>
                </p14:cNvPr>
                <p14:cNvContentPartPr/>
                <p14:nvPr/>
              </p14:nvContentPartPr>
              <p14:xfrm>
                <a:off x="5212173" y="5158133"/>
                <a:ext cx="101160" cy="109440"/>
              </p14:xfrm>
            </p:contentPart>
          </mc:Choice>
          <mc:Fallback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4DEA7E59-4F2B-4F13-B906-39A4955C0B0F}"/>
                    </a:ext>
                  </a:extLst>
                </p:cNvPr>
                <p:cNvPicPr/>
                <p:nvPr/>
              </p:nvPicPr>
              <p:blipFill>
                <a:blip r:embed="rId1213"/>
                <a:stretch>
                  <a:fillRect/>
                </a:stretch>
              </p:blipFill>
              <p:spPr>
                <a:xfrm>
                  <a:off x="5207853" y="5153813"/>
                  <a:ext cx="1098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4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C9EE6186-B3CE-4940-BC88-B9FF2ACCFCD3}"/>
                    </a:ext>
                  </a:extLst>
                </p14:cNvPr>
                <p14:cNvContentPartPr/>
                <p14:nvPr/>
              </p14:nvContentPartPr>
              <p14:xfrm>
                <a:off x="5275893" y="5206013"/>
                <a:ext cx="37800" cy="80640"/>
              </p14:xfrm>
            </p:contentPart>
          </mc:Choice>
          <mc:Fallback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C9EE6186-B3CE-4940-BC88-B9FF2ACCFCD3}"/>
                    </a:ext>
                  </a:extLst>
                </p:cNvPr>
                <p:cNvPicPr/>
                <p:nvPr/>
              </p:nvPicPr>
              <p:blipFill>
                <a:blip r:embed="rId1215"/>
                <a:stretch>
                  <a:fillRect/>
                </a:stretch>
              </p:blipFill>
              <p:spPr>
                <a:xfrm>
                  <a:off x="5271573" y="5201693"/>
                  <a:ext cx="46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6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1E6DF7B5-323D-45BF-A249-ADE658358FBA}"/>
                    </a:ext>
                  </a:extLst>
                </p14:cNvPr>
                <p14:cNvContentPartPr/>
                <p14:nvPr/>
              </p14:nvContentPartPr>
              <p14:xfrm>
                <a:off x="4965573" y="5359373"/>
                <a:ext cx="371520" cy="33480"/>
              </p14:xfrm>
            </p:contentPart>
          </mc:Choice>
          <mc:Fallback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1E6DF7B5-323D-45BF-A249-ADE658358FBA}"/>
                    </a:ext>
                  </a:extLst>
                </p:cNvPr>
                <p:cNvPicPr/>
                <p:nvPr/>
              </p:nvPicPr>
              <p:blipFill>
                <a:blip r:embed="rId1217"/>
                <a:stretch>
                  <a:fillRect/>
                </a:stretch>
              </p:blipFill>
              <p:spPr>
                <a:xfrm>
                  <a:off x="4961253" y="5355053"/>
                  <a:ext cx="380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8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C3C3DCC4-5AD7-4466-B6D4-362AEAFE06A2}"/>
                    </a:ext>
                  </a:extLst>
                </p14:cNvPr>
                <p14:cNvContentPartPr/>
                <p14:nvPr/>
              </p14:nvContentPartPr>
              <p14:xfrm>
                <a:off x="4993653" y="5492933"/>
                <a:ext cx="163440" cy="78840"/>
              </p14:xfrm>
            </p:contentPart>
          </mc:Choice>
          <mc:Fallback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C3C3DCC4-5AD7-4466-B6D4-362AEAFE06A2}"/>
                    </a:ext>
                  </a:extLst>
                </p:cNvPr>
                <p:cNvPicPr/>
                <p:nvPr/>
              </p:nvPicPr>
              <p:blipFill>
                <a:blip r:embed="rId1219"/>
                <a:stretch>
                  <a:fillRect/>
                </a:stretch>
              </p:blipFill>
              <p:spPr>
                <a:xfrm>
                  <a:off x="4989333" y="5488613"/>
                  <a:ext cx="1720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0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2FE4D7F9-0F5B-4982-AA67-36D0B3E2644C}"/>
                    </a:ext>
                  </a:extLst>
                </p14:cNvPr>
                <p14:cNvContentPartPr/>
                <p14:nvPr/>
              </p14:nvContentPartPr>
              <p14:xfrm>
                <a:off x="5187333" y="5438213"/>
                <a:ext cx="110880" cy="91440"/>
              </p14:xfrm>
            </p:contentPart>
          </mc:Choice>
          <mc:Fallback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2FE4D7F9-0F5B-4982-AA67-36D0B3E2644C}"/>
                    </a:ext>
                  </a:extLst>
                </p:cNvPr>
                <p:cNvPicPr/>
                <p:nvPr/>
              </p:nvPicPr>
              <p:blipFill>
                <a:blip r:embed="rId1221"/>
                <a:stretch>
                  <a:fillRect/>
                </a:stretch>
              </p:blipFill>
              <p:spPr>
                <a:xfrm>
                  <a:off x="5183013" y="5433893"/>
                  <a:ext cx="1195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2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504E041C-1ADB-4ACB-ACD7-EAD5F6F52922}"/>
                    </a:ext>
                  </a:extLst>
                </p14:cNvPr>
                <p14:cNvContentPartPr/>
                <p14:nvPr/>
              </p14:nvContentPartPr>
              <p14:xfrm>
                <a:off x="5257173" y="5448293"/>
                <a:ext cx="24480" cy="118440"/>
              </p14:xfrm>
            </p:contentPart>
          </mc:Choice>
          <mc:Fallback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504E041C-1ADB-4ACB-ACD7-EAD5F6F52922}"/>
                    </a:ext>
                  </a:extLst>
                </p:cNvPr>
                <p:cNvPicPr/>
                <p:nvPr/>
              </p:nvPicPr>
              <p:blipFill>
                <a:blip r:embed="rId1223"/>
                <a:stretch>
                  <a:fillRect/>
                </a:stretch>
              </p:blipFill>
              <p:spPr>
                <a:xfrm>
                  <a:off x="5252853" y="5443973"/>
                  <a:ext cx="3312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4">
              <p14:nvContentPartPr>
                <p14:cNvPr id="1005" name="Freihand 1004">
                  <a:extLst>
                    <a:ext uri="{FF2B5EF4-FFF2-40B4-BE49-F238E27FC236}">
                      <a16:creationId xmlns:a16="http://schemas.microsoft.com/office/drawing/2014/main" id="{A9F2707D-ADC2-4460-8C9B-53E7328FDB57}"/>
                    </a:ext>
                  </a:extLst>
                </p14:cNvPr>
                <p14:cNvContentPartPr/>
                <p14:nvPr/>
              </p14:nvContentPartPr>
              <p14:xfrm>
                <a:off x="5509173" y="5325173"/>
                <a:ext cx="147240" cy="6120"/>
              </p14:xfrm>
            </p:contentPart>
          </mc:Choice>
          <mc:Fallback>
            <p:pic>
              <p:nvPicPr>
                <p:cNvPr id="1005" name="Freihand 1004">
                  <a:extLst>
                    <a:ext uri="{FF2B5EF4-FFF2-40B4-BE49-F238E27FC236}">
                      <a16:creationId xmlns:a16="http://schemas.microsoft.com/office/drawing/2014/main" id="{A9F2707D-ADC2-4460-8C9B-53E7328FDB57}"/>
                    </a:ext>
                  </a:extLst>
                </p:cNvPr>
                <p:cNvPicPr/>
                <p:nvPr/>
              </p:nvPicPr>
              <p:blipFill>
                <a:blip r:embed="rId1225"/>
                <a:stretch>
                  <a:fillRect/>
                </a:stretch>
              </p:blipFill>
              <p:spPr>
                <a:xfrm>
                  <a:off x="5504853" y="5320853"/>
                  <a:ext cx="1558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6">
              <p14:nvContentPartPr>
                <p14:cNvPr id="1006" name="Freihand 1005">
                  <a:extLst>
                    <a:ext uri="{FF2B5EF4-FFF2-40B4-BE49-F238E27FC236}">
                      <a16:creationId xmlns:a16="http://schemas.microsoft.com/office/drawing/2014/main" id="{DBF7376C-800D-4D43-B777-F45F378458BB}"/>
                    </a:ext>
                  </a:extLst>
                </p14:cNvPr>
                <p14:cNvContentPartPr/>
                <p14:nvPr/>
              </p14:nvContentPartPr>
              <p14:xfrm>
                <a:off x="5498373" y="5370893"/>
                <a:ext cx="162720" cy="7560"/>
              </p14:xfrm>
            </p:contentPart>
          </mc:Choice>
          <mc:Fallback>
            <p:pic>
              <p:nvPicPr>
                <p:cNvPr id="1006" name="Freihand 1005">
                  <a:extLst>
                    <a:ext uri="{FF2B5EF4-FFF2-40B4-BE49-F238E27FC236}">
                      <a16:creationId xmlns:a16="http://schemas.microsoft.com/office/drawing/2014/main" id="{DBF7376C-800D-4D43-B777-F45F378458BB}"/>
                    </a:ext>
                  </a:extLst>
                </p:cNvPr>
                <p:cNvPicPr/>
                <p:nvPr/>
              </p:nvPicPr>
              <p:blipFill>
                <a:blip r:embed="rId1227"/>
                <a:stretch>
                  <a:fillRect/>
                </a:stretch>
              </p:blipFill>
              <p:spPr>
                <a:xfrm>
                  <a:off x="5494053" y="5366573"/>
                  <a:ext cx="1713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8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BFFEF2D9-77F1-43AB-A56B-92CAD82F6AC1}"/>
                    </a:ext>
                  </a:extLst>
                </p14:cNvPr>
                <p14:cNvContentPartPr/>
                <p14:nvPr/>
              </p14:nvContentPartPr>
              <p14:xfrm>
                <a:off x="5820573" y="5128613"/>
                <a:ext cx="138240" cy="149400"/>
              </p14:xfrm>
            </p:contentPart>
          </mc:Choice>
          <mc:Fallback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BFFEF2D9-77F1-43AB-A56B-92CAD82F6AC1}"/>
                    </a:ext>
                  </a:extLst>
                </p:cNvPr>
                <p:cNvPicPr/>
                <p:nvPr/>
              </p:nvPicPr>
              <p:blipFill>
                <a:blip r:embed="rId1229"/>
                <a:stretch>
                  <a:fillRect/>
                </a:stretch>
              </p:blipFill>
              <p:spPr>
                <a:xfrm>
                  <a:off x="5816253" y="5124293"/>
                  <a:ext cx="1468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0">
              <p14:nvContentPartPr>
                <p14:cNvPr id="1009" name="Freihand 1008">
                  <a:extLst>
                    <a:ext uri="{FF2B5EF4-FFF2-40B4-BE49-F238E27FC236}">
                      <a16:creationId xmlns:a16="http://schemas.microsoft.com/office/drawing/2014/main" id="{A1520FB1-813F-4965-B5E3-DECEB241A7F0}"/>
                    </a:ext>
                  </a:extLst>
                </p14:cNvPr>
                <p14:cNvContentPartPr/>
                <p14:nvPr/>
              </p14:nvContentPartPr>
              <p14:xfrm>
                <a:off x="6012453" y="5151653"/>
                <a:ext cx="90720" cy="114480"/>
              </p14:xfrm>
            </p:contentPart>
          </mc:Choice>
          <mc:Fallback>
            <p:pic>
              <p:nvPicPr>
                <p:cNvPr id="1009" name="Freihand 1008">
                  <a:extLst>
                    <a:ext uri="{FF2B5EF4-FFF2-40B4-BE49-F238E27FC236}">
                      <a16:creationId xmlns:a16="http://schemas.microsoft.com/office/drawing/2014/main" id="{A1520FB1-813F-4965-B5E3-DECEB241A7F0}"/>
                    </a:ext>
                  </a:extLst>
                </p:cNvPr>
                <p:cNvPicPr/>
                <p:nvPr/>
              </p:nvPicPr>
              <p:blipFill>
                <a:blip r:embed="rId1231"/>
                <a:stretch>
                  <a:fillRect/>
                </a:stretch>
              </p:blipFill>
              <p:spPr>
                <a:xfrm>
                  <a:off x="6008133" y="5147333"/>
                  <a:ext cx="99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2">
              <p14:nvContentPartPr>
                <p14:cNvPr id="1011" name="Freihand 1010">
                  <a:extLst>
                    <a:ext uri="{FF2B5EF4-FFF2-40B4-BE49-F238E27FC236}">
                      <a16:creationId xmlns:a16="http://schemas.microsoft.com/office/drawing/2014/main" id="{0A9814F5-A7CE-4AC9-91B1-980199240115}"/>
                    </a:ext>
                  </a:extLst>
                </p14:cNvPr>
                <p14:cNvContentPartPr/>
                <p14:nvPr/>
              </p14:nvContentPartPr>
              <p14:xfrm>
                <a:off x="6241053" y="5215013"/>
                <a:ext cx="174960" cy="9360"/>
              </p14:xfrm>
            </p:contentPart>
          </mc:Choice>
          <mc:Fallback>
            <p:pic>
              <p:nvPicPr>
                <p:cNvPr id="1011" name="Freihand 1010">
                  <a:extLst>
                    <a:ext uri="{FF2B5EF4-FFF2-40B4-BE49-F238E27FC236}">
                      <a16:creationId xmlns:a16="http://schemas.microsoft.com/office/drawing/2014/main" id="{0A9814F5-A7CE-4AC9-91B1-980199240115}"/>
                    </a:ext>
                  </a:extLst>
                </p:cNvPr>
                <p:cNvPicPr/>
                <p:nvPr/>
              </p:nvPicPr>
              <p:blipFill>
                <a:blip r:embed="rId1233"/>
                <a:stretch>
                  <a:fillRect/>
                </a:stretch>
              </p:blipFill>
              <p:spPr>
                <a:xfrm>
                  <a:off x="6236733" y="5210693"/>
                  <a:ext cx="18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4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D2122ACA-E0D8-41A7-A350-D2179947FCF5}"/>
                    </a:ext>
                  </a:extLst>
                </p14:cNvPr>
                <p14:cNvContentPartPr/>
                <p14:nvPr/>
              </p14:nvContentPartPr>
              <p14:xfrm>
                <a:off x="6482613" y="5136893"/>
                <a:ext cx="96840" cy="141480"/>
              </p14:xfrm>
            </p:contentPart>
          </mc:Choice>
          <mc:Fallback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D2122ACA-E0D8-41A7-A350-D2179947FCF5}"/>
                    </a:ext>
                  </a:extLst>
                </p:cNvPr>
                <p:cNvPicPr/>
                <p:nvPr/>
              </p:nvPicPr>
              <p:blipFill>
                <a:blip r:embed="rId1235"/>
                <a:stretch>
                  <a:fillRect/>
                </a:stretch>
              </p:blipFill>
              <p:spPr>
                <a:xfrm>
                  <a:off x="6478293" y="5132573"/>
                  <a:ext cx="1054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6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6F37861A-23CD-41D3-A91D-AFD00F6923C3}"/>
                    </a:ext>
                  </a:extLst>
                </p14:cNvPr>
                <p14:cNvContentPartPr/>
                <p14:nvPr/>
              </p14:nvContentPartPr>
              <p14:xfrm>
                <a:off x="6662973" y="5139773"/>
                <a:ext cx="66240" cy="111960"/>
              </p14:xfrm>
            </p:contentPart>
          </mc:Choice>
          <mc:Fallback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6F37861A-23CD-41D3-A91D-AFD00F6923C3}"/>
                    </a:ext>
                  </a:extLst>
                </p:cNvPr>
                <p:cNvPicPr/>
                <p:nvPr/>
              </p:nvPicPr>
              <p:blipFill>
                <a:blip r:embed="rId1237"/>
                <a:stretch>
                  <a:fillRect/>
                </a:stretch>
              </p:blipFill>
              <p:spPr>
                <a:xfrm>
                  <a:off x="6658653" y="5135453"/>
                  <a:ext cx="74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8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D7808CAF-587D-45EC-9244-9349C2C9F4FE}"/>
                    </a:ext>
                  </a:extLst>
                </p14:cNvPr>
                <p14:cNvContentPartPr/>
                <p14:nvPr/>
              </p14:nvContentPartPr>
              <p14:xfrm>
                <a:off x="5812293" y="5279813"/>
                <a:ext cx="1054800" cy="66960"/>
              </p14:xfrm>
            </p:contentPart>
          </mc:Choice>
          <mc:Fallback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D7808CAF-587D-45EC-9244-9349C2C9F4FE}"/>
                    </a:ext>
                  </a:extLst>
                </p:cNvPr>
                <p:cNvPicPr/>
                <p:nvPr/>
              </p:nvPicPr>
              <p:blipFill>
                <a:blip r:embed="rId1239"/>
                <a:stretch>
                  <a:fillRect/>
                </a:stretch>
              </p:blipFill>
              <p:spPr>
                <a:xfrm>
                  <a:off x="5807973" y="5275493"/>
                  <a:ext cx="10634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0">
              <p14:nvContentPartPr>
                <p14:cNvPr id="1015" name="Freihand 1014">
                  <a:extLst>
                    <a:ext uri="{FF2B5EF4-FFF2-40B4-BE49-F238E27FC236}">
                      <a16:creationId xmlns:a16="http://schemas.microsoft.com/office/drawing/2014/main" id="{1475F163-25DB-4C12-8506-931F70CB3C77}"/>
                    </a:ext>
                  </a:extLst>
                </p14:cNvPr>
                <p14:cNvContentPartPr/>
                <p14:nvPr/>
              </p14:nvContentPartPr>
              <p14:xfrm>
                <a:off x="6072213" y="5418413"/>
                <a:ext cx="186480" cy="95400"/>
              </p14:xfrm>
            </p:contentPart>
          </mc:Choice>
          <mc:Fallback>
            <p:pic>
              <p:nvPicPr>
                <p:cNvPr id="1015" name="Freihand 1014">
                  <a:extLst>
                    <a:ext uri="{FF2B5EF4-FFF2-40B4-BE49-F238E27FC236}">
                      <a16:creationId xmlns:a16="http://schemas.microsoft.com/office/drawing/2014/main" id="{1475F163-25DB-4C12-8506-931F70CB3C77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6067893" y="5414093"/>
                  <a:ext cx="1951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2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F12385AD-8D6F-441F-AD69-9CDB3F3D83B2}"/>
                    </a:ext>
                  </a:extLst>
                </p14:cNvPr>
                <p14:cNvContentPartPr/>
                <p14:nvPr/>
              </p14:nvContentPartPr>
              <p14:xfrm>
                <a:off x="6288573" y="5398973"/>
                <a:ext cx="71280" cy="78480"/>
              </p14:xfrm>
            </p:contentPart>
          </mc:Choice>
          <mc:Fallback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F12385AD-8D6F-441F-AD69-9CDB3F3D83B2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6284253" y="5394653"/>
                  <a:ext cx="79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4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A3072B65-84D8-4C95-AB35-B5CC1B745676}"/>
                    </a:ext>
                  </a:extLst>
                </p14:cNvPr>
                <p14:cNvContentPartPr/>
                <p14:nvPr/>
              </p14:nvContentPartPr>
              <p14:xfrm>
                <a:off x="6349053" y="5427413"/>
                <a:ext cx="26280" cy="128520"/>
              </p14:xfrm>
            </p:contentPart>
          </mc:Choice>
          <mc:Fallback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A3072B65-84D8-4C95-AB35-B5CC1B745676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6344733" y="5423093"/>
                  <a:ext cx="34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6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8323F186-C848-4139-B314-FAAAF64208EB}"/>
                    </a:ext>
                  </a:extLst>
                </p14:cNvPr>
                <p14:cNvContentPartPr/>
                <p14:nvPr/>
              </p14:nvContentPartPr>
              <p14:xfrm>
                <a:off x="7010373" y="5252093"/>
                <a:ext cx="194760" cy="15840"/>
              </p14:xfrm>
            </p:contentPart>
          </mc:Choice>
          <mc:Fallback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8323F186-C848-4139-B314-FAAAF64208EB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7006053" y="5247773"/>
                  <a:ext cx="203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8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1D4D565A-5488-4265-A241-C24E183AC289}"/>
                    </a:ext>
                  </a:extLst>
                </p14:cNvPr>
                <p14:cNvContentPartPr/>
                <p14:nvPr/>
              </p14:nvContentPartPr>
              <p14:xfrm>
                <a:off x="7003893" y="5297813"/>
                <a:ext cx="201960" cy="18000"/>
              </p14:xfrm>
            </p:contentPart>
          </mc:Choice>
          <mc:Fallback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1D4D565A-5488-4265-A241-C24E183AC28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6999573" y="5293493"/>
                  <a:ext cx="210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0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53962559-98C8-4EA7-A9C9-54C38D0D935D}"/>
                    </a:ext>
                  </a:extLst>
                </p14:cNvPr>
                <p14:cNvContentPartPr/>
                <p14:nvPr/>
              </p14:nvContentPartPr>
              <p14:xfrm>
                <a:off x="7320333" y="5095133"/>
                <a:ext cx="91800" cy="107280"/>
              </p14:xfrm>
            </p:contentPart>
          </mc:Choice>
          <mc:Fallback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53962559-98C8-4EA7-A9C9-54C38D0D935D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7316013" y="5090813"/>
                  <a:ext cx="100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2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5F8EF164-1146-48A2-8B2E-9ADC67112C12}"/>
                    </a:ext>
                  </a:extLst>
                </p14:cNvPr>
                <p14:cNvContentPartPr/>
                <p14:nvPr/>
              </p14:nvContentPartPr>
              <p14:xfrm>
                <a:off x="7464693" y="5078933"/>
                <a:ext cx="173880" cy="108000"/>
              </p14:xfrm>
            </p:contentPart>
          </mc:Choice>
          <mc:Fallback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5F8EF164-1146-48A2-8B2E-9ADC67112C12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7460373" y="5074613"/>
                  <a:ext cx="1825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4">
              <p14:nvContentPartPr>
                <p14:cNvPr id="1024" name="Freihand 1023">
                  <a:extLst>
                    <a:ext uri="{FF2B5EF4-FFF2-40B4-BE49-F238E27FC236}">
                      <a16:creationId xmlns:a16="http://schemas.microsoft.com/office/drawing/2014/main" id="{C44ACB84-6184-41B0-8398-D00CE8B737AE}"/>
                    </a:ext>
                  </a:extLst>
                </p14:cNvPr>
                <p14:cNvContentPartPr/>
                <p14:nvPr/>
              </p14:nvContentPartPr>
              <p14:xfrm>
                <a:off x="7364973" y="5259653"/>
                <a:ext cx="279720" cy="15840"/>
              </p14:xfrm>
            </p:contentPart>
          </mc:Choice>
          <mc:Fallback>
            <p:pic>
              <p:nvPicPr>
                <p:cNvPr id="1024" name="Freihand 1023">
                  <a:extLst>
                    <a:ext uri="{FF2B5EF4-FFF2-40B4-BE49-F238E27FC236}">
                      <a16:creationId xmlns:a16="http://schemas.microsoft.com/office/drawing/2014/main" id="{C44ACB84-6184-41B0-8398-D00CE8B737AE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7360653" y="5255333"/>
                  <a:ext cx="288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6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67531F7F-5513-4032-916E-52A1ACA76FFB}"/>
                    </a:ext>
                  </a:extLst>
                </p14:cNvPr>
                <p14:cNvContentPartPr/>
                <p14:nvPr/>
              </p14:nvContentPartPr>
              <p14:xfrm>
                <a:off x="7343733" y="5364413"/>
                <a:ext cx="143640" cy="83160"/>
              </p14:xfrm>
            </p:contentPart>
          </mc:Choice>
          <mc:Fallback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67531F7F-5513-4032-916E-52A1ACA76FFB}"/>
                    </a:ext>
                  </a:extLst>
                </p:cNvPr>
                <p:cNvPicPr/>
                <p:nvPr/>
              </p:nvPicPr>
              <p:blipFill>
                <a:blip r:embed="rId1257"/>
                <a:stretch>
                  <a:fillRect/>
                </a:stretch>
              </p:blipFill>
              <p:spPr>
                <a:xfrm>
                  <a:off x="7339413" y="5360093"/>
                  <a:ext cx="1522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8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694C3D1C-B865-4358-8EA7-7E7FB0A07CD3}"/>
                    </a:ext>
                  </a:extLst>
                </p14:cNvPr>
                <p14:cNvContentPartPr/>
                <p14:nvPr/>
              </p14:nvContentPartPr>
              <p14:xfrm>
                <a:off x="7508973" y="5330213"/>
                <a:ext cx="84960" cy="135720"/>
              </p14:xfrm>
            </p:contentPart>
          </mc:Choice>
          <mc:Fallback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694C3D1C-B865-4358-8EA7-7E7FB0A07CD3}"/>
                    </a:ext>
                  </a:extLst>
                </p:cNvPr>
                <p:cNvPicPr/>
                <p:nvPr/>
              </p:nvPicPr>
              <p:blipFill>
                <a:blip r:embed="rId1259"/>
                <a:stretch>
                  <a:fillRect/>
                </a:stretch>
              </p:blipFill>
              <p:spPr>
                <a:xfrm>
                  <a:off x="7504653" y="5325893"/>
                  <a:ext cx="936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0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9845908E-8A2E-4310-A30B-6C67704C444C}"/>
                    </a:ext>
                  </a:extLst>
                </p14:cNvPr>
                <p14:cNvContentPartPr/>
                <p14:nvPr/>
              </p14:nvContentPartPr>
              <p14:xfrm>
                <a:off x="7735053" y="5250293"/>
                <a:ext cx="191520" cy="3960"/>
              </p14:xfrm>
            </p:contentPart>
          </mc:Choice>
          <mc:Fallback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9845908E-8A2E-4310-A30B-6C67704C444C}"/>
                    </a:ext>
                  </a:extLst>
                </p:cNvPr>
                <p:cNvPicPr/>
                <p:nvPr/>
              </p:nvPicPr>
              <p:blipFill>
                <a:blip r:embed="rId1261"/>
                <a:stretch>
                  <a:fillRect/>
                </a:stretch>
              </p:blipFill>
              <p:spPr>
                <a:xfrm>
                  <a:off x="7730733" y="5245973"/>
                  <a:ext cx="20016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2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162593BF-17B1-4C8F-8EBA-CB9D49576784}"/>
                    </a:ext>
                  </a:extLst>
                </p14:cNvPr>
                <p14:cNvContentPartPr/>
                <p14:nvPr/>
              </p14:nvContentPartPr>
              <p14:xfrm>
                <a:off x="7745493" y="5292053"/>
                <a:ext cx="166680" cy="9000"/>
              </p14:xfrm>
            </p:contentPart>
          </mc:Choice>
          <mc:Fallback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162593BF-17B1-4C8F-8EBA-CB9D49576784}"/>
                    </a:ext>
                  </a:extLst>
                </p:cNvPr>
                <p:cNvPicPr/>
                <p:nvPr/>
              </p:nvPicPr>
              <p:blipFill>
                <a:blip r:embed="rId1263"/>
                <a:stretch>
                  <a:fillRect/>
                </a:stretch>
              </p:blipFill>
              <p:spPr>
                <a:xfrm>
                  <a:off x="7741173" y="5287733"/>
                  <a:ext cx="175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4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5FB2FBA4-1E9D-47F5-8ADD-1182DE061960}"/>
                    </a:ext>
                  </a:extLst>
                </p14:cNvPr>
                <p14:cNvContentPartPr/>
                <p14:nvPr/>
              </p14:nvContentPartPr>
              <p14:xfrm>
                <a:off x="7991013" y="5085413"/>
                <a:ext cx="114120" cy="111600"/>
              </p14:xfrm>
            </p:contentPart>
          </mc:Choice>
          <mc:Fallback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5FB2FBA4-1E9D-47F5-8ADD-1182DE061960}"/>
                    </a:ext>
                  </a:extLst>
                </p:cNvPr>
                <p:cNvPicPr/>
                <p:nvPr/>
              </p:nvPicPr>
              <p:blipFill>
                <a:blip r:embed="rId1265"/>
                <a:stretch>
                  <a:fillRect/>
                </a:stretch>
              </p:blipFill>
              <p:spPr>
                <a:xfrm>
                  <a:off x="7986693" y="5081093"/>
                  <a:ext cx="1227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6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77E41BD-50C2-4D43-B175-ED66E68FDB14}"/>
                    </a:ext>
                  </a:extLst>
                </p14:cNvPr>
                <p14:cNvContentPartPr/>
                <p14:nvPr/>
              </p14:nvContentPartPr>
              <p14:xfrm>
                <a:off x="8066613" y="5114213"/>
                <a:ext cx="40680" cy="125280"/>
              </p14:xfrm>
            </p:contentPart>
          </mc:Choice>
          <mc:Fallback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77E41BD-50C2-4D43-B175-ED66E68FDB14}"/>
                    </a:ext>
                  </a:extLst>
                </p:cNvPr>
                <p:cNvPicPr/>
                <p:nvPr/>
              </p:nvPicPr>
              <p:blipFill>
                <a:blip r:embed="rId1267"/>
                <a:stretch>
                  <a:fillRect/>
                </a:stretch>
              </p:blipFill>
              <p:spPr>
                <a:xfrm>
                  <a:off x="8062293" y="5109893"/>
                  <a:ext cx="4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8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D11ADE0C-D8C8-4E57-B9FE-72CAFBBC50AD}"/>
                    </a:ext>
                  </a:extLst>
                </p14:cNvPr>
                <p14:cNvContentPartPr/>
                <p14:nvPr/>
              </p14:nvContentPartPr>
              <p14:xfrm>
                <a:off x="7993893" y="5229413"/>
                <a:ext cx="207720" cy="37800"/>
              </p14:xfrm>
            </p:contentPart>
          </mc:Choice>
          <mc:Fallback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D11ADE0C-D8C8-4E57-B9FE-72CAFBBC50AD}"/>
                    </a:ext>
                  </a:extLst>
                </p:cNvPr>
                <p:cNvPicPr/>
                <p:nvPr/>
              </p:nvPicPr>
              <p:blipFill>
                <a:blip r:embed="rId1269"/>
                <a:stretch>
                  <a:fillRect/>
                </a:stretch>
              </p:blipFill>
              <p:spPr>
                <a:xfrm>
                  <a:off x="7989573" y="5225093"/>
                  <a:ext cx="2163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0">
              <p14:nvContentPartPr>
                <p14:cNvPr id="1034" name="Freihand 1033">
                  <a:extLst>
                    <a:ext uri="{FF2B5EF4-FFF2-40B4-BE49-F238E27FC236}">
                      <a16:creationId xmlns:a16="http://schemas.microsoft.com/office/drawing/2014/main" id="{C59CDC5F-BCD9-41DC-8E2B-9A1354313EBB}"/>
                    </a:ext>
                  </a:extLst>
                </p14:cNvPr>
                <p14:cNvContentPartPr/>
                <p14:nvPr/>
              </p14:nvContentPartPr>
              <p14:xfrm>
                <a:off x="7997493" y="5323373"/>
                <a:ext cx="152280" cy="175680"/>
              </p14:xfrm>
            </p:contentPart>
          </mc:Choice>
          <mc:Fallback>
            <p:pic>
              <p:nvPicPr>
                <p:cNvPr id="1034" name="Freihand 1033">
                  <a:extLst>
                    <a:ext uri="{FF2B5EF4-FFF2-40B4-BE49-F238E27FC236}">
                      <a16:creationId xmlns:a16="http://schemas.microsoft.com/office/drawing/2014/main" id="{C59CDC5F-BCD9-41DC-8E2B-9A1354313EBB}"/>
                    </a:ext>
                  </a:extLst>
                </p:cNvPr>
                <p:cNvPicPr/>
                <p:nvPr/>
              </p:nvPicPr>
              <p:blipFill>
                <a:blip r:embed="rId1271"/>
                <a:stretch>
                  <a:fillRect/>
                </a:stretch>
              </p:blipFill>
              <p:spPr>
                <a:xfrm>
                  <a:off x="7993173" y="5319053"/>
                  <a:ext cx="160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2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0E462463-4967-41C4-BAB2-09D307A70920}"/>
                    </a:ext>
                  </a:extLst>
                </p14:cNvPr>
                <p14:cNvContentPartPr/>
                <p14:nvPr/>
              </p14:nvContentPartPr>
              <p14:xfrm>
                <a:off x="7779693" y="5358653"/>
                <a:ext cx="699120" cy="376560"/>
              </p14:xfrm>
            </p:contentPart>
          </mc:Choice>
          <mc:Fallback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0E462463-4967-41C4-BAB2-09D307A70920}"/>
                    </a:ext>
                  </a:extLst>
                </p:cNvPr>
                <p:cNvPicPr/>
                <p:nvPr/>
              </p:nvPicPr>
              <p:blipFill>
                <a:blip r:embed="rId1273"/>
                <a:stretch>
                  <a:fillRect/>
                </a:stretch>
              </p:blipFill>
              <p:spPr>
                <a:xfrm>
                  <a:off x="7775373" y="5354333"/>
                  <a:ext cx="70776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4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DAE15189-5F0A-4706-BADE-6FB794BEB30E}"/>
                    </a:ext>
                  </a:extLst>
                </p14:cNvPr>
                <p14:cNvContentPartPr/>
                <p14:nvPr/>
              </p14:nvContentPartPr>
              <p14:xfrm>
                <a:off x="7818933" y="5341013"/>
                <a:ext cx="793440" cy="425160"/>
              </p14:xfrm>
            </p:contentPart>
          </mc:Choice>
          <mc:Fallback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DAE15189-5F0A-4706-BADE-6FB794BEB30E}"/>
                    </a:ext>
                  </a:extLst>
                </p:cNvPr>
                <p:cNvPicPr/>
                <p:nvPr/>
              </p:nvPicPr>
              <p:blipFill>
                <a:blip r:embed="rId1275"/>
                <a:stretch>
                  <a:fillRect/>
                </a:stretch>
              </p:blipFill>
              <p:spPr>
                <a:xfrm>
                  <a:off x="7814613" y="5336693"/>
                  <a:ext cx="8020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6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1A0198F6-F509-4C33-8EC8-62D4FDE462A4}"/>
                    </a:ext>
                  </a:extLst>
                </p14:cNvPr>
                <p14:cNvContentPartPr/>
                <p14:nvPr/>
              </p14:nvContentPartPr>
              <p14:xfrm>
                <a:off x="240933" y="5944013"/>
                <a:ext cx="163080" cy="183600"/>
              </p14:xfrm>
            </p:contentPart>
          </mc:Choice>
          <mc:Fallback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1A0198F6-F509-4C33-8EC8-62D4FDE462A4}"/>
                    </a:ext>
                  </a:extLst>
                </p:cNvPr>
                <p:cNvPicPr/>
                <p:nvPr/>
              </p:nvPicPr>
              <p:blipFill>
                <a:blip r:embed="rId1277"/>
                <a:stretch>
                  <a:fillRect/>
                </a:stretch>
              </p:blipFill>
              <p:spPr>
                <a:xfrm>
                  <a:off x="236613" y="5939693"/>
                  <a:ext cx="1717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8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EA0F950D-AA88-48A6-B0D5-EE330BEB4F37}"/>
                    </a:ext>
                  </a:extLst>
                </p14:cNvPr>
                <p14:cNvContentPartPr/>
                <p14:nvPr/>
              </p14:nvContentPartPr>
              <p14:xfrm>
                <a:off x="395733" y="6041573"/>
                <a:ext cx="160920" cy="68760"/>
              </p14:xfrm>
            </p:contentPart>
          </mc:Choice>
          <mc:Fallback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EA0F950D-AA88-48A6-B0D5-EE330BEB4F37}"/>
                    </a:ext>
                  </a:extLst>
                </p:cNvPr>
                <p:cNvPicPr/>
                <p:nvPr/>
              </p:nvPicPr>
              <p:blipFill>
                <a:blip r:embed="rId1279"/>
                <a:stretch>
                  <a:fillRect/>
                </a:stretch>
              </p:blipFill>
              <p:spPr>
                <a:xfrm>
                  <a:off x="391413" y="6037253"/>
                  <a:ext cx="16956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0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0BF6950F-9E0D-41E2-8F8E-F918F69E5550}"/>
                    </a:ext>
                  </a:extLst>
                </p14:cNvPr>
                <p14:cNvContentPartPr/>
                <p14:nvPr/>
              </p14:nvContentPartPr>
              <p14:xfrm>
                <a:off x="600573" y="5947613"/>
                <a:ext cx="108000" cy="169560"/>
              </p14:xfrm>
            </p:contentPart>
          </mc:Choice>
          <mc:Fallback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0BF6950F-9E0D-41E2-8F8E-F918F69E5550}"/>
                    </a:ext>
                  </a:extLst>
                </p:cNvPr>
                <p:cNvPicPr/>
                <p:nvPr/>
              </p:nvPicPr>
              <p:blipFill>
                <a:blip r:embed="rId1281"/>
                <a:stretch>
                  <a:fillRect/>
                </a:stretch>
              </p:blipFill>
              <p:spPr>
                <a:xfrm>
                  <a:off x="596253" y="5943293"/>
                  <a:ext cx="116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2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810F8619-2B33-4ECA-8B83-61DCAE38F7DB}"/>
                    </a:ext>
                  </a:extLst>
                </p14:cNvPr>
                <p14:cNvContentPartPr/>
                <p14:nvPr/>
              </p14:nvContentPartPr>
              <p14:xfrm>
                <a:off x="717933" y="6017813"/>
                <a:ext cx="115200" cy="120240"/>
              </p14:xfrm>
            </p:contentPart>
          </mc:Choice>
          <mc:Fallback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810F8619-2B33-4ECA-8B83-61DCAE38F7DB}"/>
                    </a:ext>
                  </a:extLst>
                </p:cNvPr>
                <p:cNvPicPr/>
                <p:nvPr/>
              </p:nvPicPr>
              <p:blipFill>
                <a:blip r:embed="rId1283"/>
                <a:stretch>
                  <a:fillRect/>
                </a:stretch>
              </p:blipFill>
              <p:spPr>
                <a:xfrm>
                  <a:off x="713613" y="6013493"/>
                  <a:ext cx="123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4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73C98544-CC9D-465A-9ACE-14FBFC22EB0E}"/>
                    </a:ext>
                  </a:extLst>
                </p14:cNvPr>
                <p14:cNvContentPartPr/>
                <p14:nvPr/>
              </p14:nvContentPartPr>
              <p14:xfrm>
                <a:off x="844293" y="5938973"/>
                <a:ext cx="104760" cy="200880"/>
              </p14:xfrm>
            </p:contentPart>
          </mc:Choice>
          <mc:Fallback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73C98544-CC9D-465A-9ACE-14FBFC22EB0E}"/>
                    </a:ext>
                  </a:extLst>
                </p:cNvPr>
                <p:cNvPicPr/>
                <p:nvPr/>
              </p:nvPicPr>
              <p:blipFill>
                <a:blip r:embed="rId1285"/>
                <a:stretch>
                  <a:fillRect/>
                </a:stretch>
              </p:blipFill>
              <p:spPr>
                <a:xfrm>
                  <a:off x="839973" y="5934653"/>
                  <a:ext cx="1134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6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BD475836-FB79-4058-A271-C7AC480402A2}"/>
                    </a:ext>
                  </a:extLst>
                </p14:cNvPr>
                <p14:cNvContentPartPr/>
                <p14:nvPr/>
              </p14:nvContentPartPr>
              <p14:xfrm>
                <a:off x="1165413" y="6109613"/>
                <a:ext cx="230400" cy="19440"/>
              </p14:xfrm>
            </p:contentPart>
          </mc:Choice>
          <mc:Fallback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BD475836-FB79-4058-A271-C7AC480402A2}"/>
                    </a:ext>
                  </a:extLst>
                </p:cNvPr>
                <p:cNvPicPr/>
                <p:nvPr/>
              </p:nvPicPr>
              <p:blipFill>
                <a:blip r:embed="rId1287"/>
                <a:stretch>
                  <a:fillRect/>
                </a:stretch>
              </p:blipFill>
              <p:spPr>
                <a:xfrm>
                  <a:off x="1161093" y="6105293"/>
                  <a:ext cx="23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8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88C72B1C-9A86-410B-91EE-7D863FC1F18B}"/>
                    </a:ext>
                  </a:extLst>
                </p14:cNvPr>
                <p14:cNvContentPartPr/>
                <p14:nvPr/>
              </p14:nvContentPartPr>
              <p14:xfrm>
                <a:off x="1215453" y="6158213"/>
                <a:ext cx="182160" cy="11160"/>
              </p14:xfrm>
            </p:contentPart>
          </mc:Choice>
          <mc:Fallback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88C72B1C-9A86-410B-91EE-7D863FC1F18B}"/>
                    </a:ext>
                  </a:extLst>
                </p:cNvPr>
                <p:cNvPicPr/>
                <p:nvPr/>
              </p:nvPicPr>
              <p:blipFill>
                <a:blip r:embed="rId1289"/>
                <a:stretch>
                  <a:fillRect/>
                </a:stretch>
              </p:blipFill>
              <p:spPr>
                <a:xfrm>
                  <a:off x="1211133" y="6153893"/>
                  <a:ext cx="190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0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B0328F11-F19B-4570-908E-A09C6AA04319}"/>
                    </a:ext>
                  </a:extLst>
                </p14:cNvPr>
                <p14:cNvContentPartPr/>
                <p14:nvPr/>
              </p14:nvContentPartPr>
              <p14:xfrm>
                <a:off x="1837893" y="5911973"/>
                <a:ext cx="93240" cy="367920"/>
              </p14:xfrm>
            </p:contentPart>
          </mc:Choice>
          <mc:Fallback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B0328F11-F19B-4570-908E-A09C6AA04319}"/>
                    </a:ext>
                  </a:extLst>
                </p:cNvPr>
                <p:cNvPicPr/>
                <p:nvPr/>
              </p:nvPicPr>
              <p:blipFill>
                <a:blip r:embed="rId1291"/>
                <a:stretch>
                  <a:fillRect/>
                </a:stretch>
              </p:blipFill>
              <p:spPr>
                <a:xfrm>
                  <a:off x="1833573" y="5907653"/>
                  <a:ext cx="1018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2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4E69B388-CB44-415B-92BB-65D3D8BFAC8B}"/>
                    </a:ext>
                  </a:extLst>
                </p14:cNvPr>
                <p14:cNvContentPartPr/>
                <p14:nvPr/>
              </p14:nvContentPartPr>
              <p14:xfrm>
                <a:off x="1781373" y="6357653"/>
                <a:ext cx="109800" cy="68040"/>
              </p14:xfrm>
            </p:contentPart>
          </mc:Choice>
          <mc:Fallback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4E69B388-CB44-415B-92BB-65D3D8BFAC8B}"/>
                    </a:ext>
                  </a:extLst>
                </p:cNvPr>
                <p:cNvPicPr/>
                <p:nvPr/>
              </p:nvPicPr>
              <p:blipFill>
                <a:blip r:embed="rId1293"/>
                <a:stretch>
                  <a:fillRect/>
                </a:stretch>
              </p:blipFill>
              <p:spPr>
                <a:xfrm>
                  <a:off x="1777053" y="6353333"/>
                  <a:ext cx="118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4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BF212027-FF92-44FA-A54C-71B9E43509E8}"/>
                    </a:ext>
                  </a:extLst>
                </p14:cNvPr>
                <p14:cNvContentPartPr/>
                <p14:nvPr/>
              </p14:nvContentPartPr>
              <p14:xfrm>
                <a:off x="1875693" y="6343973"/>
                <a:ext cx="111960" cy="80280"/>
              </p14:xfrm>
            </p:contentPart>
          </mc:Choice>
          <mc:Fallback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BF212027-FF92-44FA-A54C-71B9E43509E8}"/>
                    </a:ext>
                  </a:extLst>
                </p:cNvPr>
                <p:cNvPicPr/>
                <p:nvPr/>
              </p:nvPicPr>
              <p:blipFill>
                <a:blip r:embed="rId1295"/>
                <a:stretch>
                  <a:fillRect/>
                </a:stretch>
              </p:blipFill>
              <p:spPr>
                <a:xfrm>
                  <a:off x="1871373" y="6339653"/>
                  <a:ext cx="120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6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3C14EE17-1021-40A8-9E30-E9939B1AD219}"/>
                    </a:ext>
                  </a:extLst>
                </p14:cNvPr>
                <p14:cNvContentPartPr/>
                <p14:nvPr/>
              </p14:nvContentPartPr>
              <p14:xfrm>
                <a:off x="1608573" y="6376373"/>
                <a:ext cx="146880" cy="13680"/>
              </p14:xfrm>
            </p:contentPart>
          </mc:Choice>
          <mc:Fallback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3C14EE17-1021-40A8-9E30-E9939B1AD219}"/>
                    </a:ext>
                  </a:extLst>
                </p:cNvPr>
                <p:cNvPicPr/>
                <p:nvPr/>
              </p:nvPicPr>
              <p:blipFill>
                <a:blip r:embed="rId1297"/>
                <a:stretch>
                  <a:fillRect/>
                </a:stretch>
              </p:blipFill>
              <p:spPr>
                <a:xfrm>
                  <a:off x="1604253" y="6372053"/>
                  <a:ext cx="1555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8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A88C3EA9-A335-463E-AB1D-369531A735B2}"/>
                    </a:ext>
                  </a:extLst>
                </p14:cNvPr>
                <p14:cNvContentPartPr/>
                <p14:nvPr/>
              </p14:nvContentPartPr>
              <p14:xfrm>
                <a:off x="1884333" y="5758613"/>
                <a:ext cx="114120" cy="80640"/>
              </p14:xfrm>
            </p:contentPart>
          </mc:Choice>
          <mc:Fallback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A88C3EA9-A335-463E-AB1D-369531A735B2}"/>
                    </a:ext>
                  </a:extLst>
                </p:cNvPr>
                <p:cNvPicPr/>
                <p:nvPr/>
              </p:nvPicPr>
              <p:blipFill>
                <a:blip r:embed="rId1299"/>
                <a:stretch>
                  <a:fillRect/>
                </a:stretch>
              </p:blipFill>
              <p:spPr>
                <a:xfrm>
                  <a:off x="1880013" y="5754293"/>
                  <a:ext cx="1227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0">
              <p14:nvContentPartPr>
                <p14:cNvPr id="1051" name="Freihand 1050">
                  <a:extLst>
                    <a:ext uri="{FF2B5EF4-FFF2-40B4-BE49-F238E27FC236}">
                      <a16:creationId xmlns:a16="http://schemas.microsoft.com/office/drawing/2014/main" id="{2645FE3A-B3CE-4001-BE7C-2E0036A98E1F}"/>
                    </a:ext>
                  </a:extLst>
                </p14:cNvPr>
                <p14:cNvContentPartPr/>
                <p14:nvPr/>
              </p14:nvContentPartPr>
              <p14:xfrm>
                <a:off x="1983333" y="5790653"/>
                <a:ext cx="28080" cy="100080"/>
              </p14:xfrm>
            </p:contentPart>
          </mc:Choice>
          <mc:Fallback>
            <p:pic>
              <p:nvPicPr>
                <p:cNvPr id="1051" name="Freihand 1050">
                  <a:extLst>
                    <a:ext uri="{FF2B5EF4-FFF2-40B4-BE49-F238E27FC236}">
                      <a16:creationId xmlns:a16="http://schemas.microsoft.com/office/drawing/2014/main" id="{2645FE3A-B3CE-4001-BE7C-2E0036A98E1F}"/>
                    </a:ext>
                  </a:extLst>
                </p:cNvPr>
                <p:cNvPicPr/>
                <p:nvPr/>
              </p:nvPicPr>
              <p:blipFill>
                <a:blip r:embed="rId1301"/>
                <a:stretch>
                  <a:fillRect/>
                </a:stretch>
              </p:blipFill>
              <p:spPr>
                <a:xfrm>
                  <a:off x="1979013" y="5786333"/>
                  <a:ext cx="367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2">
              <p14:nvContentPartPr>
                <p14:cNvPr id="1056" name="Freihand 1055">
                  <a:extLst>
                    <a:ext uri="{FF2B5EF4-FFF2-40B4-BE49-F238E27FC236}">
                      <a16:creationId xmlns:a16="http://schemas.microsoft.com/office/drawing/2014/main" id="{CB94E28A-BDD4-4542-BCA4-6CCD39DC6E7F}"/>
                    </a:ext>
                  </a:extLst>
                </p14:cNvPr>
                <p14:cNvContentPartPr/>
                <p14:nvPr/>
              </p14:nvContentPartPr>
              <p14:xfrm>
                <a:off x="1877133" y="5748893"/>
                <a:ext cx="216360" cy="95760"/>
              </p14:xfrm>
            </p:contentPart>
          </mc:Choice>
          <mc:Fallback>
            <p:pic>
              <p:nvPicPr>
                <p:cNvPr id="1056" name="Freihand 1055">
                  <a:extLst>
                    <a:ext uri="{FF2B5EF4-FFF2-40B4-BE49-F238E27FC236}">
                      <a16:creationId xmlns:a16="http://schemas.microsoft.com/office/drawing/2014/main" id="{CB94E28A-BDD4-4542-BCA4-6CCD39DC6E7F}"/>
                    </a:ext>
                  </a:extLst>
                </p:cNvPr>
                <p:cNvPicPr/>
                <p:nvPr/>
              </p:nvPicPr>
              <p:blipFill>
                <a:blip r:embed="rId1303"/>
                <a:stretch>
                  <a:fillRect/>
                </a:stretch>
              </p:blipFill>
              <p:spPr>
                <a:xfrm>
                  <a:off x="1872813" y="5744573"/>
                  <a:ext cx="225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4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E207BCEB-54E2-40BA-A5FA-3349A7FDFCC9}"/>
                    </a:ext>
                  </a:extLst>
                </p14:cNvPr>
                <p14:cNvContentPartPr/>
                <p14:nvPr/>
              </p14:nvContentPartPr>
              <p14:xfrm>
                <a:off x="2128053" y="5935013"/>
                <a:ext cx="113040" cy="216720"/>
              </p14:xfrm>
            </p:contentPart>
          </mc:Choice>
          <mc:Fallback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E207BCEB-54E2-40BA-A5FA-3349A7FDFCC9}"/>
                    </a:ext>
                  </a:extLst>
                </p:cNvPr>
                <p:cNvPicPr/>
                <p:nvPr/>
              </p:nvPicPr>
              <p:blipFill>
                <a:blip r:embed="rId1305"/>
                <a:stretch>
                  <a:fillRect/>
                </a:stretch>
              </p:blipFill>
              <p:spPr>
                <a:xfrm>
                  <a:off x="2123733" y="5930693"/>
                  <a:ext cx="121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6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1B008126-883C-4D7D-8F75-5FAB3C2B22AF}"/>
                    </a:ext>
                  </a:extLst>
                </p14:cNvPr>
                <p14:cNvContentPartPr/>
                <p14:nvPr/>
              </p14:nvContentPartPr>
              <p14:xfrm>
                <a:off x="2275653" y="6058853"/>
                <a:ext cx="22320" cy="12600"/>
              </p14:xfrm>
            </p:contentPart>
          </mc:Choice>
          <mc:Fallback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1B008126-883C-4D7D-8F75-5FAB3C2B22AF}"/>
                    </a:ext>
                  </a:extLst>
                </p:cNvPr>
                <p:cNvPicPr/>
                <p:nvPr/>
              </p:nvPicPr>
              <p:blipFill>
                <a:blip r:embed="rId1307"/>
                <a:stretch>
                  <a:fillRect/>
                </a:stretch>
              </p:blipFill>
              <p:spPr>
                <a:xfrm>
                  <a:off x="2271333" y="6054533"/>
                  <a:ext cx="309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8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9AE1064E-1A3D-42F3-B155-8D81B5D625B6}"/>
                    </a:ext>
                  </a:extLst>
                </p14:cNvPr>
                <p14:cNvContentPartPr/>
                <p14:nvPr/>
              </p14:nvContentPartPr>
              <p14:xfrm>
                <a:off x="2338293" y="6026093"/>
                <a:ext cx="24120" cy="13320"/>
              </p14:xfrm>
            </p:contentPart>
          </mc:Choice>
          <mc:Fallback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9AE1064E-1A3D-42F3-B155-8D81B5D625B6}"/>
                    </a:ext>
                  </a:extLst>
                </p:cNvPr>
                <p:cNvPicPr/>
                <p:nvPr/>
              </p:nvPicPr>
              <p:blipFill>
                <a:blip r:embed="rId1309"/>
                <a:stretch>
                  <a:fillRect/>
                </a:stretch>
              </p:blipFill>
              <p:spPr>
                <a:xfrm>
                  <a:off x="2333973" y="6021773"/>
                  <a:ext cx="32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0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CCCE3D59-9B31-445F-8E8C-EC75E216BFA6}"/>
                    </a:ext>
                  </a:extLst>
                </p14:cNvPr>
                <p14:cNvContentPartPr/>
                <p14:nvPr/>
              </p14:nvContentPartPr>
              <p14:xfrm>
                <a:off x="2268813" y="6009893"/>
                <a:ext cx="114480" cy="94680"/>
              </p14:xfrm>
            </p:contentPart>
          </mc:Choice>
          <mc:Fallback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CCCE3D59-9B31-445F-8E8C-EC75E216BFA6}"/>
                    </a:ext>
                  </a:extLst>
                </p:cNvPr>
                <p:cNvPicPr/>
                <p:nvPr/>
              </p:nvPicPr>
              <p:blipFill>
                <a:blip r:embed="rId1311"/>
                <a:stretch>
                  <a:fillRect/>
                </a:stretch>
              </p:blipFill>
              <p:spPr>
                <a:xfrm>
                  <a:off x="2264493" y="6005573"/>
                  <a:ext cx="1231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2">
              <p14:nvContentPartPr>
                <p14:cNvPr id="1062" name="Freihand 1061">
                  <a:extLst>
                    <a:ext uri="{FF2B5EF4-FFF2-40B4-BE49-F238E27FC236}">
                      <a16:creationId xmlns:a16="http://schemas.microsoft.com/office/drawing/2014/main" id="{7123EC7B-F383-462F-921A-4C615C552AFD}"/>
                    </a:ext>
                  </a:extLst>
                </p14:cNvPr>
                <p14:cNvContentPartPr/>
                <p14:nvPr/>
              </p14:nvContentPartPr>
              <p14:xfrm>
                <a:off x="2263053" y="6017093"/>
                <a:ext cx="144360" cy="90360"/>
              </p14:xfrm>
            </p:contentPart>
          </mc:Choice>
          <mc:Fallback>
            <p:pic>
              <p:nvPicPr>
                <p:cNvPr id="1062" name="Freihand 1061">
                  <a:extLst>
                    <a:ext uri="{FF2B5EF4-FFF2-40B4-BE49-F238E27FC236}">
                      <a16:creationId xmlns:a16="http://schemas.microsoft.com/office/drawing/2014/main" id="{7123EC7B-F383-462F-921A-4C615C552AFD}"/>
                    </a:ext>
                  </a:extLst>
                </p:cNvPr>
                <p:cNvPicPr/>
                <p:nvPr/>
              </p:nvPicPr>
              <p:blipFill>
                <a:blip r:embed="rId1313"/>
                <a:stretch>
                  <a:fillRect/>
                </a:stretch>
              </p:blipFill>
              <p:spPr>
                <a:xfrm>
                  <a:off x="2258733" y="6012773"/>
                  <a:ext cx="153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4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4282AA4F-CD1B-47C4-9740-A4CFDA696615}"/>
                    </a:ext>
                  </a:extLst>
                </p14:cNvPr>
                <p14:cNvContentPartPr/>
                <p14:nvPr/>
              </p14:nvContentPartPr>
              <p14:xfrm>
                <a:off x="2518293" y="6053453"/>
                <a:ext cx="166680" cy="13320"/>
              </p14:xfrm>
            </p:contentPart>
          </mc:Choice>
          <mc:Fallback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4282AA4F-CD1B-47C4-9740-A4CFDA696615}"/>
                    </a:ext>
                  </a:extLst>
                </p:cNvPr>
                <p:cNvPicPr/>
                <p:nvPr/>
              </p:nvPicPr>
              <p:blipFill>
                <a:blip r:embed="rId1315"/>
                <a:stretch>
                  <a:fillRect/>
                </a:stretch>
              </p:blipFill>
              <p:spPr>
                <a:xfrm>
                  <a:off x="2513973" y="6049133"/>
                  <a:ext cx="1753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6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98C3FD20-9A37-404F-B08F-E74A0A16DBDD}"/>
                    </a:ext>
                  </a:extLst>
                </p14:cNvPr>
                <p14:cNvContentPartPr/>
                <p14:nvPr/>
              </p14:nvContentPartPr>
              <p14:xfrm>
                <a:off x="2694333" y="5997293"/>
                <a:ext cx="259200" cy="146160"/>
              </p14:xfrm>
            </p:contentPart>
          </mc:Choice>
          <mc:Fallback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98C3FD20-9A37-404F-B08F-E74A0A16DBDD}"/>
                    </a:ext>
                  </a:extLst>
                </p:cNvPr>
                <p:cNvPicPr/>
                <p:nvPr/>
              </p:nvPicPr>
              <p:blipFill>
                <a:blip r:embed="rId1317"/>
                <a:stretch>
                  <a:fillRect/>
                </a:stretch>
              </p:blipFill>
              <p:spPr>
                <a:xfrm>
                  <a:off x="2690013" y="5992973"/>
                  <a:ext cx="267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8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29B3BD87-5DE9-4ECB-B47F-20081BAC54A3}"/>
                    </a:ext>
                  </a:extLst>
                </p14:cNvPr>
                <p14:cNvContentPartPr/>
                <p14:nvPr/>
              </p14:nvContentPartPr>
              <p14:xfrm>
                <a:off x="2936973" y="5912333"/>
                <a:ext cx="174960" cy="280440"/>
              </p14:xfrm>
            </p:contentPart>
          </mc:Choice>
          <mc:Fallback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29B3BD87-5DE9-4ECB-B47F-20081BAC54A3}"/>
                    </a:ext>
                  </a:extLst>
                </p:cNvPr>
                <p:cNvPicPr/>
                <p:nvPr/>
              </p:nvPicPr>
              <p:blipFill>
                <a:blip r:embed="rId1319"/>
                <a:stretch>
                  <a:fillRect/>
                </a:stretch>
              </p:blipFill>
              <p:spPr>
                <a:xfrm>
                  <a:off x="2932653" y="5908013"/>
                  <a:ext cx="1836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0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FCBCCFD8-A8DE-4240-982A-DC1F4BD55C92}"/>
                    </a:ext>
                  </a:extLst>
                </p14:cNvPr>
                <p14:cNvContentPartPr/>
                <p14:nvPr/>
              </p14:nvContentPartPr>
              <p14:xfrm>
                <a:off x="3125973" y="5819453"/>
                <a:ext cx="173880" cy="102240"/>
              </p14:xfrm>
            </p:contentPart>
          </mc:Choice>
          <mc:Fallback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FCBCCFD8-A8DE-4240-982A-DC1F4BD55C92}"/>
                    </a:ext>
                  </a:extLst>
                </p:cNvPr>
                <p:cNvPicPr/>
                <p:nvPr/>
              </p:nvPicPr>
              <p:blipFill>
                <a:blip r:embed="rId1321"/>
                <a:stretch>
                  <a:fillRect/>
                </a:stretch>
              </p:blipFill>
              <p:spPr>
                <a:xfrm>
                  <a:off x="3121653" y="5815133"/>
                  <a:ext cx="1825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2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D7DBDC7E-E043-41A3-818E-F74C71CAE88F}"/>
                    </a:ext>
                  </a:extLst>
                </p14:cNvPr>
                <p14:cNvContentPartPr/>
                <p14:nvPr/>
              </p14:nvContentPartPr>
              <p14:xfrm>
                <a:off x="2727813" y="5821973"/>
                <a:ext cx="30600" cy="113760"/>
              </p14:xfrm>
            </p:contentPart>
          </mc:Choice>
          <mc:Fallback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D7DBDC7E-E043-41A3-818E-F74C71CAE88F}"/>
                    </a:ext>
                  </a:extLst>
                </p:cNvPr>
                <p:cNvPicPr/>
                <p:nvPr/>
              </p:nvPicPr>
              <p:blipFill>
                <a:blip r:embed="rId1323"/>
                <a:stretch>
                  <a:fillRect/>
                </a:stretch>
              </p:blipFill>
              <p:spPr>
                <a:xfrm>
                  <a:off x="2723493" y="5817653"/>
                  <a:ext cx="39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4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18B670DD-121A-492B-8F4C-D949A5076099}"/>
                    </a:ext>
                  </a:extLst>
                </p14:cNvPr>
                <p14:cNvContentPartPr/>
                <p14:nvPr/>
              </p14:nvContentPartPr>
              <p14:xfrm>
                <a:off x="2727813" y="5814773"/>
                <a:ext cx="90360" cy="53640"/>
              </p14:xfrm>
            </p:contentPart>
          </mc:Choice>
          <mc:Fallback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18B670DD-121A-492B-8F4C-D949A5076099}"/>
                    </a:ext>
                  </a:extLst>
                </p:cNvPr>
                <p:cNvPicPr/>
                <p:nvPr/>
              </p:nvPicPr>
              <p:blipFill>
                <a:blip r:embed="rId1325"/>
                <a:stretch>
                  <a:fillRect/>
                </a:stretch>
              </p:blipFill>
              <p:spPr>
                <a:xfrm>
                  <a:off x="2723493" y="5810453"/>
                  <a:ext cx="99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6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3BBD7FC8-2D15-4DBB-BFCE-C12BE28689B9}"/>
                    </a:ext>
                  </a:extLst>
                </p14:cNvPr>
                <p14:cNvContentPartPr/>
                <p14:nvPr/>
              </p14:nvContentPartPr>
              <p14:xfrm>
                <a:off x="2730693" y="5795693"/>
                <a:ext cx="147960" cy="123840"/>
              </p14:xfrm>
            </p:contentPart>
          </mc:Choice>
          <mc:Fallback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3BBD7FC8-2D15-4DBB-BFCE-C12BE28689B9}"/>
                    </a:ext>
                  </a:extLst>
                </p:cNvPr>
                <p:cNvPicPr/>
                <p:nvPr/>
              </p:nvPicPr>
              <p:blipFill>
                <a:blip r:embed="rId1327"/>
                <a:stretch>
                  <a:fillRect/>
                </a:stretch>
              </p:blipFill>
              <p:spPr>
                <a:xfrm>
                  <a:off x="2726373" y="5791373"/>
                  <a:ext cx="156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8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62A645D6-69A9-465E-BA63-42AF62B3CB75}"/>
                    </a:ext>
                  </a:extLst>
                </p14:cNvPr>
                <p14:cNvContentPartPr/>
                <p14:nvPr/>
              </p14:nvContentPartPr>
              <p14:xfrm>
                <a:off x="2864973" y="5831693"/>
                <a:ext cx="72720" cy="93960"/>
              </p14:xfrm>
            </p:contentPart>
          </mc:Choice>
          <mc:Fallback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62A645D6-69A9-465E-BA63-42AF62B3CB75}"/>
                    </a:ext>
                  </a:extLst>
                </p:cNvPr>
                <p:cNvPicPr/>
                <p:nvPr/>
              </p:nvPicPr>
              <p:blipFill>
                <a:blip r:embed="rId1329"/>
                <a:stretch>
                  <a:fillRect/>
                </a:stretch>
              </p:blipFill>
              <p:spPr>
                <a:xfrm>
                  <a:off x="2860653" y="5827373"/>
                  <a:ext cx="813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0">
              <p14:nvContentPartPr>
                <p14:cNvPr id="1073" name="Freihand 1072">
                  <a:extLst>
                    <a:ext uri="{FF2B5EF4-FFF2-40B4-BE49-F238E27FC236}">
                      <a16:creationId xmlns:a16="http://schemas.microsoft.com/office/drawing/2014/main" id="{00C6D7CC-2A22-4D51-8905-A90CCA49C767}"/>
                    </a:ext>
                  </a:extLst>
                </p14:cNvPr>
                <p14:cNvContentPartPr/>
                <p14:nvPr/>
              </p14:nvContentPartPr>
              <p14:xfrm>
                <a:off x="2905653" y="5797133"/>
                <a:ext cx="71640" cy="162360"/>
              </p14:xfrm>
            </p:contentPart>
          </mc:Choice>
          <mc:Fallback>
            <p:pic>
              <p:nvPicPr>
                <p:cNvPr id="1073" name="Freihand 1072">
                  <a:extLst>
                    <a:ext uri="{FF2B5EF4-FFF2-40B4-BE49-F238E27FC236}">
                      <a16:creationId xmlns:a16="http://schemas.microsoft.com/office/drawing/2014/main" id="{00C6D7CC-2A22-4D51-8905-A90CCA49C767}"/>
                    </a:ext>
                  </a:extLst>
                </p:cNvPr>
                <p:cNvPicPr/>
                <p:nvPr/>
              </p:nvPicPr>
              <p:blipFill>
                <a:blip r:embed="rId1331"/>
                <a:stretch>
                  <a:fillRect/>
                </a:stretch>
              </p:blipFill>
              <p:spPr>
                <a:xfrm>
                  <a:off x="2901333" y="5792813"/>
                  <a:ext cx="80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2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32015718-3F1F-4A08-BA7C-C3A5DF48FA77}"/>
                    </a:ext>
                  </a:extLst>
                </p14:cNvPr>
                <p14:cNvContentPartPr/>
                <p14:nvPr/>
              </p14:nvContentPartPr>
              <p14:xfrm>
                <a:off x="3345213" y="5913413"/>
                <a:ext cx="101520" cy="234000"/>
              </p14:xfrm>
            </p:contentPart>
          </mc:Choice>
          <mc:Fallback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32015718-3F1F-4A08-BA7C-C3A5DF48FA77}"/>
                    </a:ext>
                  </a:extLst>
                </p:cNvPr>
                <p:cNvPicPr/>
                <p:nvPr/>
              </p:nvPicPr>
              <p:blipFill>
                <a:blip r:embed="rId1333"/>
                <a:stretch>
                  <a:fillRect/>
                </a:stretch>
              </p:blipFill>
              <p:spPr>
                <a:xfrm>
                  <a:off x="3340893" y="5909093"/>
                  <a:ext cx="11016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4">
              <p14:nvContentPartPr>
                <p14:cNvPr id="1076" name="Freihand 1075">
                  <a:extLst>
                    <a:ext uri="{FF2B5EF4-FFF2-40B4-BE49-F238E27FC236}">
                      <a16:creationId xmlns:a16="http://schemas.microsoft.com/office/drawing/2014/main" id="{CB36FC50-1EE4-4936-9DA5-DD150451F422}"/>
                    </a:ext>
                  </a:extLst>
                </p14:cNvPr>
                <p14:cNvContentPartPr/>
                <p14:nvPr/>
              </p14:nvContentPartPr>
              <p14:xfrm>
                <a:off x="3295173" y="6020333"/>
                <a:ext cx="144000" cy="31320"/>
              </p14:xfrm>
            </p:contentPart>
          </mc:Choice>
          <mc:Fallback>
            <p:pic>
              <p:nvPicPr>
                <p:cNvPr id="1076" name="Freihand 1075">
                  <a:extLst>
                    <a:ext uri="{FF2B5EF4-FFF2-40B4-BE49-F238E27FC236}">
                      <a16:creationId xmlns:a16="http://schemas.microsoft.com/office/drawing/2014/main" id="{CB36FC50-1EE4-4936-9DA5-DD150451F422}"/>
                    </a:ext>
                  </a:extLst>
                </p:cNvPr>
                <p:cNvPicPr/>
                <p:nvPr/>
              </p:nvPicPr>
              <p:blipFill>
                <a:blip r:embed="rId1335"/>
                <a:stretch>
                  <a:fillRect/>
                </a:stretch>
              </p:blipFill>
              <p:spPr>
                <a:xfrm>
                  <a:off x="3290853" y="6016013"/>
                  <a:ext cx="1526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6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F3898141-AE7D-4721-A083-1D5E8AA9EFD7}"/>
                    </a:ext>
                  </a:extLst>
                </p14:cNvPr>
                <p14:cNvContentPartPr/>
                <p14:nvPr/>
              </p14:nvContentPartPr>
              <p14:xfrm>
                <a:off x="3479493" y="5912333"/>
                <a:ext cx="203760" cy="188280"/>
              </p14:xfrm>
            </p:contentPart>
          </mc:Choice>
          <mc:Fallback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F3898141-AE7D-4721-A083-1D5E8AA9EFD7}"/>
                    </a:ext>
                  </a:extLst>
                </p:cNvPr>
                <p:cNvPicPr/>
                <p:nvPr/>
              </p:nvPicPr>
              <p:blipFill>
                <a:blip r:embed="rId1337"/>
                <a:stretch>
                  <a:fillRect/>
                </a:stretch>
              </p:blipFill>
              <p:spPr>
                <a:xfrm>
                  <a:off x="3475173" y="5908013"/>
                  <a:ext cx="2124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8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85013B28-BEBB-4D63-ACF0-EE6D74B57E8A}"/>
                    </a:ext>
                  </a:extLst>
                </p14:cNvPr>
                <p14:cNvContentPartPr/>
                <p14:nvPr/>
              </p14:nvContentPartPr>
              <p14:xfrm>
                <a:off x="3577773" y="5983613"/>
                <a:ext cx="115560" cy="64080"/>
              </p14:xfrm>
            </p:contentPart>
          </mc:Choice>
          <mc:Fallback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85013B28-BEBB-4D63-ACF0-EE6D74B57E8A}"/>
                    </a:ext>
                  </a:extLst>
                </p:cNvPr>
                <p:cNvPicPr/>
                <p:nvPr/>
              </p:nvPicPr>
              <p:blipFill>
                <a:blip r:embed="rId1339"/>
                <a:stretch>
                  <a:fillRect/>
                </a:stretch>
              </p:blipFill>
              <p:spPr>
                <a:xfrm>
                  <a:off x="3573453" y="5979293"/>
                  <a:ext cx="124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0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60CABF8C-3842-4AD4-99EB-EC02B6A1210F}"/>
                    </a:ext>
                  </a:extLst>
                </p14:cNvPr>
                <p14:cNvContentPartPr/>
                <p14:nvPr/>
              </p14:nvContentPartPr>
              <p14:xfrm>
                <a:off x="2936973" y="5727293"/>
                <a:ext cx="7200" cy="66960"/>
              </p14:xfrm>
            </p:contentPart>
          </mc:Choice>
          <mc:Fallback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60CABF8C-3842-4AD4-99EB-EC02B6A1210F}"/>
                    </a:ext>
                  </a:extLst>
                </p:cNvPr>
                <p:cNvPicPr/>
                <p:nvPr/>
              </p:nvPicPr>
              <p:blipFill>
                <a:blip r:embed="rId1341"/>
                <a:stretch>
                  <a:fillRect/>
                </a:stretch>
              </p:blipFill>
              <p:spPr>
                <a:xfrm>
                  <a:off x="2932653" y="5722973"/>
                  <a:ext cx="15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2">
              <p14:nvContentPartPr>
                <p14:cNvPr id="1080" name="Freihand 1079">
                  <a:extLst>
                    <a:ext uri="{FF2B5EF4-FFF2-40B4-BE49-F238E27FC236}">
                      <a16:creationId xmlns:a16="http://schemas.microsoft.com/office/drawing/2014/main" id="{B89F0417-4FCC-4692-959A-8386B2D4FAD9}"/>
                    </a:ext>
                  </a:extLst>
                </p14:cNvPr>
                <p14:cNvContentPartPr/>
                <p14:nvPr/>
              </p14:nvContentPartPr>
              <p14:xfrm>
                <a:off x="3738333" y="5854013"/>
                <a:ext cx="41040" cy="83160"/>
              </p14:xfrm>
            </p:contentPart>
          </mc:Choice>
          <mc:Fallback>
            <p:pic>
              <p:nvPicPr>
                <p:cNvPr id="1080" name="Freihand 1079">
                  <a:extLst>
                    <a:ext uri="{FF2B5EF4-FFF2-40B4-BE49-F238E27FC236}">
                      <a16:creationId xmlns:a16="http://schemas.microsoft.com/office/drawing/2014/main" id="{B89F0417-4FCC-4692-959A-8386B2D4FAD9}"/>
                    </a:ext>
                  </a:extLst>
                </p:cNvPr>
                <p:cNvPicPr/>
                <p:nvPr/>
              </p:nvPicPr>
              <p:blipFill>
                <a:blip r:embed="rId1343"/>
                <a:stretch>
                  <a:fillRect/>
                </a:stretch>
              </p:blipFill>
              <p:spPr>
                <a:xfrm>
                  <a:off x="3734013" y="5849693"/>
                  <a:ext cx="496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4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863C8BB1-0BFD-4EA5-B392-6AD935670D99}"/>
                    </a:ext>
                  </a:extLst>
                </p14:cNvPr>
                <p14:cNvContentPartPr/>
                <p14:nvPr/>
              </p14:nvContentPartPr>
              <p14:xfrm>
                <a:off x="3781893" y="5854013"/>
                <a:ext cx="77400" cy="267120"/>
              </p14:xfrm>
            </p:contentPart>
          </mc:Choice>
          <mc:Fallback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863C8BB1-0BFD-4EA5-B392-6AD935670D99}"/>
                    </a:ext>
                  </a:extLst>
                </p:cNvPr>
                <p:cNvPicPr/>
                <p:nvPr/>
              </p:nvPicPr>
              <p:blipFill>
                <a:blip r:embed="rId1345"/>
                <a:stretch>
                  <a:fillRect/>
                </a:stretch>
              </p:blipFill>
              <p:spPr>
                <a:xfrm>
                  <a:off x="3777573" y="5849693"/>
                  <a:ext cx="86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6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DF673BBC-0F11-4A34-A7DA-093289DF9BF2}"/>
                    </a:ext>
                  </a:extLst>
                </p14:cNvPr>
                <p14:cNvContentPartPr/>
                <p14:nvPr/>
              </p14:nvContentPartPr>
              <p14:xfrm>
                <a:off x="3943173" y="5889653"/>
                <a:ext cx="150480" cy="143640"/>
              </p14:xfrm>
            </p:contentPart>
          </mc:Choice>
          <mc:Fallback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DF673BBC-0F11-4A34-A7DA-093289DF9BF2}"/>
                    </a:ext>
                  </a:extLst>
                </p:cNvPr>
                <p:cNvPicPr/>
                <p:nvPr/>
              </p:nvPicPr>
              <p:blipFill>
                <a:blip r:embed="rId1347"/>
                <a:stretch>
                  <a:fillRect/>
                </a:stretch>
              </p:blipFill>
              <p:spPr>
                <a:xfrm>
                  <a:off x="3938853" y="5885333"/>
                  <a:ext cx="159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8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EB6F7752-49A3-4419-A986-1B06C3EE3F16}"/>
                    </a:ext>
                  </a:extLst>
                </p14:cNvPr>
                <p14:cNvContentPartPr/>
                <p14:nvPr/>
              </p14:nvContentPartPr>
              <p14:xfrm>
                <a:off x="4124613" y="5953013"/>
                <a:ext cx="84960" cy="119880"/>
              </p14:xfrm>
            </p:contentPart>
          </mc:Choice>
          <mc:Fallback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EB6F7752-49A3-4419-A986-1B06C3EE3F16}"/>
                    </a:ext>
                  </a:extLst>
                </p:cNvPr>
                <p:cNvPicPr/>
                <p:nvPr/>
              </p:nvPicPr>
              <p:blipFill>
                <a:blip r:embed="rId1349"/>
                <a:stretch>
                  <a:fillRect/>
                </a:stretch>
              </p:blipFill>
              <p:spPr>
                <a:xfrm>
                  <a:off x="4120293" y="5948693"/>
                  <a:ext cx="936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0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7D3238D0-9BB1-4DB0-9C9E-30B6D01767C0}"/>
                    </a:ext>
                  </a:extLst>
                </p14:cNvPr>
                <p14:cNvContentPartPr/>
                <p14:nvPr/>
              </p14:nvContentPartPr>
              <p14:xfrm>
                <a:off x="4147293" y="5946173"/>
                <a:ext cx="69480" cy="91800"/>
              </p14:xfrm>
            </p:contentPart>
          </mc:Choice>
          <mc:Fallback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7D3238D0-9BB1-4DB0-9C9E-30B6D01767C0}"/>
                    </a:ext>
                  </a:extLst>
                </p:cNvPr>
                <p:cNvPicPr/>
                <p:nvPr/>
              </p:nvPicPr>
              <p:blipFill>
                <a:blip r:embed="rId1351"/>
                <a:stretch>
                  <a:fillRect/>
                </a:stretch>
              </p:blipFill>
              <p:spPr>
                <a:xfrm>
                  <a:off x="4142973" y="5941853"/>
                  <a:ext cx="781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2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B7EAD2DE-9962-488E-A8BF-82F283A360D0}"/>
                    </a:ext>
                  </a:extLst>
                </p14:cNvPr>
                <p14:cNvContentPartPr/>
                <p14:nvPr/>
              </p14:nvContentPartPr>
              <p14:xfrm>
                <a:off x="4258533" y="5807933"/>
                <a:ext cx="46440" cy="117000"/>
              </p14:xfrm>
            </p:contentPart>
          </mc:Choice>
          <mc:Fallback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B7EAD2DE-9962-488E-A8BF-82F283A360D0}"/>
                    </a:ext>
                  </a:extLst>
                </p:cNvPr>
                <p:cNvPicPr/>
                <p:nvPr/>
              </p:nvPicPr>
              <p:blipFill>
                <a:blip r:embed="rId1353"/>
                <a:stretch>
                  <a:fillRect/>
                </a:stretch>
              </p:blipFill>
              <p:spPr>
                <a:xfrm>
                  <a:off x="4254213" y="5803613"/>
                  <a:ext cx="55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4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86EC9DBA-BE51-4804-AD94-C50872175DA8}"/>
                    </a:ext>
                  </a:extLst>
                </p14:cNvPr>
                <p14:cNvContentPartPr/>
                <p14:nvPr/>
              </p14:nvContentPartPr>
              <p14:xfrm>
                <a:off x="4389933" y="5972453"/>
                <a:ext cx="215640" cy="6840"/>
              </p14:xfrm>
            </p:contentPart>
          </mc:Choice>
          <mc:Fallback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86EC9DBA-BE51-4804-AD94-C50872175DA8}"/>
                    </a:ext>
                  </a:extLst>
                </p:cNvPr>
                <p:cNvPicPr/>
                <p:nvPr/>
              </p:nvPicPr>
              <p:blipFill>
                <a:blip r:embed="rId1355"/>
                <a:stretch>
                  <a:fillRect/>
                </a:stretch>
              </p:blipFill>
              <p:spPr>
                <a:xfrm>
                  <a:off x="4385613" y="5968133"/>
                  <a:ext cx="2242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6">
              <p14:nvContentPartPr>
                <p14:cNvPr id="1087" name="Freihand 1086">
                  <a:extLst>
                    <a:ext uri="{FF2B5EF4-FFF2-40B4-BE49-F238E27FC236}">
                      <a16:creationId xmlns:a16="http://schemas.microsoft.com/office/drawing/2014/main" id="{B7CEA4E9-B757-49D2-B56C-60DA852990E2}"/>
                    </a:ext>
                  </a:extLst>
                </p14:cNvPr>
                <p14:cNvContentPartPr/>
                <p14:nvPr/>
              </p14:nvContentPartPr>
              <p14:xfrm>
                <a:off x="4414053" y="6025733"/>
                <a:ext cx="172080" cy="21600"/>
              </p14:xfrm>
            </p:contentPart>
          </mc:Choice>
          <mc:Fallback>
            <p:pic>
              <p:nvPicPr>
                <p:cNvPr id="1087" name="Freihand 1086">
                  <a:extLst>
                    <a:ext uri="{FF2B5EF4-FFF2-40B4-BE49-F238E27FC236}">
                      <a16:creationId xmlns:a16="http://schemas.microsoft.com/office/drawing/2014/main" id="{B7CEA4E9-B757-49D2-B56C-60DA852990E2}"/>
                    </a:ext>
                  </a:extLst>
                </p:cNvPr>
                <p:cNvPicPr/>
                <p:nvPr/>
              </p:nvPicPr>
              <p:blipFill>
                <a:blip r:embed="rId1357"/>
                <a:stretch>
                  <a:fillRect/>
                </a:stretch>
              </p:blipFill>
              <p:spPr>
                <a:xfrm>
                  <a:off x="4409733" y="6021413"/>
                  <a:ext cx="180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8">
              <p14:nvContentPartPr>
                <p14:cNvPr id="1088" name="Freihand 1087">
                  <a:extLst>
                    <a:ext uri="{FF2B5EF4-FFF2-40B4-BE49-F238E27FC236}">
                      <a16:creationId xmlns:a16="http://schemas.microsoft.com/office/drawing/2014/main" id="{4C709E4D-638C-437D-A50D-97C97C0204F5}"/>
                    </a:ext>
                  </a:extLst>
                </p14:cNvPr>
                <p14:cNvContentPartPr/>
                <p14:nvPr/>
              </p14:nvContentPartPr>
              <p14:xfrm>
                <a:off x="4736973" y="5812613"/>
                <a:ext cx="105120" cy="456840"/>
              </p14:xfrm>
            </p:contentPart>
          </mc:Choice>
          <mc:Fallback>
            <p:pic>
              <p:nvPicPr>
                <p:cNvPr id="1088" name="Freihand 1087">
                  <a:extLst>
                    <a:ext uri="{FF2B5EF4-FFF2-40B4-BE49-F238E27FC236}">
                      <a16:creationId xmlns:a16="http://schemas.microsoft.com/office/drawing/2014/main" id="{4C709E4D-638C-437D-A50D-97C97C0204F5}"/>
                    </a:ext>
                  </a:extLst>
                </p:cNvPr>
                <p:cNvPicPr/>
                <p:nvPr/>
              </p:nvPicPr>
              <p:blipFill>
                <a:blip r:embed="rId1359"/>
                <a:stretch>
                  <a:fillRect/>
                </a:stretch>
              </p:blipFill>
              <p:spPr>
                <a:xfrm>
                  <a:off x="4732653" y="5808293"/>
                  <a:ext cx="11376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0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CFEF7314-92C1-4A88-98C5-DC93CC8D010D}"/>
                    </a:ext>
                  </a:extLst>
                </p14:cNvPr>
                <p14:cNvContentPartPr/>
                <p14:nvPr/>
              </p14:nvContentPartPr>
              <p14:xfrm>
                <a:off x="4527813" y="6400493"/>
                <a:ext cx="95760" cy="19800"/>
              </p14:xfrm>
            </p:contentPart>
          </mc:Choice>
          <mc:Fallback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CFEF7314-92C1-4A88-98C5-DC93CC8D010D}"/>
                    </a:ext>
                  </a:extLst>
                </p:cNvPr>
                <p:cNvPicPr/>
                <p:nvPr/>
              </p:nvPicPr>
              <p:blipFill>
                <a:blip r:embed="rId1361"/>
                <a:stretch>
                  <a:fillRect/>
                </a:stretch>
              </p:blipFill>
              <p:spPr>
                <a:xfrm>
                  <a:off x="4523493" y="6396173"/>
                  <a:ext cx="104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2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DD1762AD-5AF6-45D7-A22A-E60FC320F341}"/>
                    </a:ext>
                  </a:extLst>
                </p14:cNvPr>
                <p14:cNvContentPartPr/>
                <p14:nvPr/>
              </p14:nvContentPartPr>
              <p14:xfrm>
                <a:off x="4695573" y="6384653"/>
                <a:ext cx="82800" cy="57600"/>
              </p14:xfrm>
            </p:contentPart>
          </mc:Choice>
          <mc:Fallback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DD1762AD-5AF6-45D7-A22A-E60FC320F341}"/>
                    </a:ext>
                  </a:extLst>
                </p:cNvPr>
                <p:cNvPicPr/>
                <p:nvPr/>
              </p:nvPicPr>
              <p:blipFill>
                <a:blip r:embed="rId1363"/>
                <a:stretch>
                  <a:fillRect/>
                </a:stretch>
              </p:blipFill>
              <p:spPr>
                <a:xfrm>
                  <a:off x="4691253" y="6380333"/>
                  <a:ext cx="914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4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A660A95B-5B95-46EA-A7A4-68CBA1542C9D}"/>
                    </a:ext>
                  </a:extLst>
                </p14:cNvPr>
                <p14:cNvContentPartPr/>
                <p14:nvPr/>
              </p14:nvContentPartPr>
              <p14:xfrm>
                <a:off x="4778013" y="6389333"/>
                <a:ext cx="55440" cy="43920"/>
              </p14:xfrm>
            </p:contentPart>
          </mc:Choice>
          <mc:Fallback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A660A95B-5B95-46EA-A7A4-68CBA1542C9D}"/>
                    </a:ext>
                  </a:extLst>
                </p:cNvPr>
                <p:cNvPicPr/>
                <p:nvPr/>
              </p:nvPicPr>
              <p:blipFill>
                <a:blip r:embed="rId1365"/>
                <a:stretch>
                  <a:fillRect/>
                </a:stretch>
              </p:blipFill>
              <p:spPr>
                <a:xfrm>
                  <a:off x="4773693" y="6385013"/>
                  <a:ext cx="64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6">
              <p14:nvContentPartPr>
                <p14:cNvPr id="1092" name="Freihand 1091">
                  <a:extLst>
                    <a:ext uri="{FF2B5EF4-FFF2-40B4-BE49-F238E27FC236}">
                      <a16:creationId xmlns:a16="http://schemas.microsoft.com/office/drawing/2014/main" id="{CB81C61B-DDA1-4A06-A433-478E3E78109F}"/>
                    </a:ext>
                  </a:extLst>
                </p14:cNvPr>
                <p14:cNvContentPartPr/>
                <p14:nvPr/>
              </p14:nvContentPartPr>
              <p14:xfrm>
                <a:off x="4713213" y="5650973"/>
                <a:ext cx="96840" cy="91080"/>
              </p14:xfrm>
            </p:contentPart>
          </mc:Choice>
          <mc:Fallback>
            <p:pic>
              <p:nvPicPr>
                <p:cNvPr id="1092" name="Freihand 1091">
                  <a:extLst>
                    <a:ext uri="{FF2B5EF4-FFF2-40B4-BE49-F238E27FC236}">
                      <a16:creationId xmlns:a16="http://schemas.microsoft.com/office/drawing/2014/main" id="{CB81C61B-DDA1-4A06-A433-478E3E78109F}"/>
                    </a:ext>
                  </a:extLst>
                </p:cNvPr>
                <p:cNvPicPr/>
                <p:nvPr/>
              </p:nvPicPr>
              <p:blipFill>
                <a:blip r:embed="rId1367"/>
                <a:stretch>
                  <a:fillRect/>
                </a:stretch>
              </p:blipFill>
              <p:spPr>
                <a:xfrm>
                  <a:off x="4708893" y="5646653"/>
                  <a:ext cx="1054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8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49B1A66C-FBF0-4141-ADBB-AD0B1ABA7052}"/>
                    </a:ext>
                  </a:extLst>
                </p14:cNvPr>
                <p14:cNvContentPartPr/>
                <p14:nvPr/>
              </p14:nvContentPartPr>
              <p14:xfrm>
                <a:off x="4672893" y="6362693"/>
                <a:ext cx="175680" cy="109440"/>
              </p14:xfrm>
            </p:contentPart>
          </mc:Choice>
          <mc:Fallback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49B1A66C-FBF0-4141-ADBB-AD0B1ABA7052}"/>
                    </a:ext>
                  </a:extLst>
                </p:cNvPr>
                <p:cNvPicPr/>
                <p:nvPr/>
              </p:nvPicPr>
              <p:blipFill>
                <a:blip r:embed="rId1369"/>
                <a:stretch>
                  <a:fillRect/>
                </a:stretch>
              </p:blipFill>
              <p:spPr>
                <a:xfrm>
                  <a:off x="4668573" y="6358373"/>
                  <a:ext cx="184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0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8C2311DD-01A4-4486-B84B-2EFE016C67CD}"/>
                    </a:ext>
                  </a:extLst>
                </p14:cNvPr>
                <p14:cNvContentPartPr/>
                <p14:nvPr/>
              </p14:nvContentPartPr>
              <p14:xfrm>
                <a:off x="4710333" y="5574653"/>
                <a:ext cx="154800" cy="161280"/>
              </p14:xfrm>
            </p:contentPart>
          </mc:Choice>
          <mc:Fallback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8C2311DD-01A4-4486-B84B-2EFE016C67CD}"/>
                    </a:ext>
                  </a:extLst>
                </p:cNvPr>
                <p:cNvPicPr/>
                <p:nvPr/>
              </p:nvPicPr>
              <p:blipFill>
                <a:blip r:embed="rId1371"/>
                <a:stretch>
                  <a:fillRect/>
                </a:stretch>
              </p:blipFill>
              <p:spPr>
                <a:xfrm>
                  <a:off x="4706013" y="5570333"/>
                  <a:ext cx="163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2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6810B1CC-FB93-4840-A280-74DC6E294921}"/>
                    </a:ext>
                  </a:extLst>
                </p14:cNvPr>
                <p14:cNvContentPartPr/>
                <p14:nvPr/>
              </p14:nvContentPartPr>
              <p14:xfrm>
                <a:off x="4793133" y="5625413"/>
                <a:ext cx="56880" cy="160560"/>
              </p14:xfrm>
            </p:contentPart>
          </mc:Choice>
          <mc:Fallback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6810B1CC-FB93-4840-A280-74DC6E294921}"/>
                    </a:ext>
                  </a:extLst>
                </p:cNvPr>
                <p:cNvPicPr/>
                <p:nvPr/>
              </p:nvPicPr>
              <p:blipFill>
                <a:blip r:embed="rId1373"/>
                <a:stretch>
                  <a:fillRect/>
                </a:stretch>
              </p:blipFill>
              <p:spPr>
                <a:xfrm>
                  <a:off x="4788813" y="5621093"/>
                  <a:ext cx="655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4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BDE18FAB-D965-46E5-96BF-DAB7CFB02A65}"/>
                    </a:ext>
                  </a:extLst>
                </p14:cNvPr>
                <p14:cNvContentPartPr/>
                <p14:nvPr/>
              </p14:nvContentPartPr>
              <p14:xfrm>
                <a:off x="5060253" y="5949773"/>
                <a:ext cx="137160" cy="127800"/>
              </p14:xfrm>
            </p:contentPart>
          </mc:Choice>
          <mc:Fallback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BDE18FAB-D965-46E5-96BF-DAB7CFB02A65}"/>
                    </a:ext>
                  </a:extLst>
                </p:cNvPr>
                <p:cNvPicPr/>
                <p:nvPr/>
              </p:nvPicPr>
              <p:blipFill>
                <a:blip r:embed="rId1375"/>
                <a:stretch>
                  <a:fillRect/>
                </a:stretch>
              </p:blipFill>
              <p:spPr>
                <a:xfrm>
                  <a:off x="5055933" y="5945453"/>
                  <a:ext cx="1458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6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25C2441A-127B-41F0-8B55-63ED6A3EFD31}"/>
                    </a:ext>
                  </a:extLst>
                </p14:cNvPr>
                <p14:cNvContentPartPr/>
                <p14:nvPr/>
              </p14:nvContentPartPr>
              <p14:xfrm>
                <a:off x="5083653" y="5972093"/>
                <a:ext cx="127800" cy="77040"/>
              </p14:xfrm>
            </p:contentPart>
          </mc:Choice>
          <mc:Fallback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25C2441A-127B-41F0-8B55-63ED6A3EFD31}"/>
                    </a:ext>
                  </a:extLst>
                </p:cNvPr>
                <p:cNvPicPr/>
                <p:nvPr/>
              </p:nvPicPr>
              <p:blipFill>
                <a:blip r:embed="rId1377"/>
                <a:stretch>
                  <a:fillRect/>
                </a:stretch>
              </p:blipFill>
              <p:spPr>
                <a:xfrm>
                  <a:off x="5079333" y="5967773"/>
                  <a:ext cx="136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8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9C2FDB86-C167-4053-97EA-28D11F1153D4}"/>
                    </a:ext>
                  </a:extLst>
                </p14:cNvPr>
                <p14:cNvContentPartPr/>
                <p14:nvPr/>
              </p14:nvContentPartPr>
              <p14:xfrm>
                <a:off x="5310813" y="5980373"/>
                <a:ext cx="132480" cy="9720"/>
              </p14:xfrm>
            </p:contentPart>
          </mc:Choice>
          <mc:Fallback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9C2FDB86-C167-4053-97EA-28D11F1153D4}"/>
                    </a:ext>
                  </a:extLst>
                </p:cNvPr>
                <p:cNvPicPr/>
                <p:nvPr/>
              </p:nvPicPr>
              <p:blipFill>
                <a:blip r:embed="rId1379"/>
                <a:stretch>
                  <a:fillRect/>
                </a:stretch>
              </p:blipFill>
              <p:spPr>
                <a:xfrm>
                  <a:off x="5306493" y="5976053"/>
                  <a:ext cx="1411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0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8AFA8EC8-2063-480A-B3B4-7EC6D3E1872E}"/>
                    </a:ext>
                  </a:extLst>
                </p14:cNvPr>
                <p14:cNvContentPartPr/>
                <p14:nvPr/>
              </p14:nvContentPartPr>
              <p14:xfrm>
                <a:off x="5569293" y="5861213"/>
                <a:ext cx="99000" cy="77040"/>
              </p14:xfrm>
            </p:contentPart>
          </mc:Choice>
          <mc:Fallback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8AFA8EC8-2063-480A-B3B4-7EC6D3E1872E}"/>
                    </a:ext>
                  </a:extLst>
                </p:cNvPr>
                <p:cNvPicPr/>
                <p:nvPr/>
              </p:nvPicPr>
              <p:blipFill>
                <a:blip r:embed="rId1381"/>
                <a:stretch>
                  <a:fillRect/>
                </a:stretch>
              </p:blipFill>
              <p:spPr>
                <a:xfrm>
                  <a:off x="5564973" y="5856893"/>
                  <a:ext cx="107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2">
              <p14:nvContentPartPr>
                <p14:cNvPr id="1102" name="Freihand 1101">
                  <a:extLst>
                    <a:ext uri="{FF2B5EF4-FFF2-40B4-BE49-F238E27FC236}">
                      <a16:creationId xmlns:a16="http://schemas.microsoft.com/office/drawing/2014/main" id="{C1C6031A-1972-4223-AC31-FE4BE623673B}"/>
                    </a:ext>
                  </a:extLst>
                </p14:cNvPr>
                <p14:cNvContentPartPr/>
                <p14:nvPr/>
              </p14:nvContentPartPr>
              <p14:xfrm>
                <a:off x="5584773" y="5896133"/>
                <a:ext cx="137160" cy="95040"/>
              </p14:xfrm>
            </p:contentPart>
          </mc:Choice>
          <mc:Fallback>
            <p:pic>
              <p:nvPicPr>
                <p:cNvPr id="1102" name="Freihand 1101">
                  <a:extLst>
                    <a:ext uri="{FF2B5EF4-FFF2-40B4-BE49-F238E27FC236}">
                      <a16:creationId xmlns:a16="http://schemas.microsoft.com/office/drawing/2014/main" id="{C1C6031A-1972-4223-AC31-FE4BE623673B}"/>
                    </a:ext>
                  </a:extLst>
                </p:cNvPr>
                <p:cNvPicPr/>
                <p:nvPr/>
              </p:nvPicPr>
              <p:blipFill>
                <a:blip r:embed="rId1383"/>
                <a:stretch>
                  <a:fillRect/>
                </a:stretch>
              </p:blipFill>
              <p:spPr>
                <a:xfrm>
                  <a:off x="5580453" y="5891813"/>
                  <a:ext cx="1458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4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24DBB01C-30AC-4262-91D1-44A2176B470F}"/>
                    </a:ext>
                  </a:extLst>
                </p14:cNvPr>
                <p14:cNvContentPartPr/>
                <p14:nvPr/>
              </p14:nvContentPartPr>
              <p14:xfrm>
                <a:off x="5585853" y="6016373"/>
                <a:ext cx="101880" cy="99360"/>
              </p14:xfrm>
            </p:contentPart>
          </mc:Choice>
          <mc:Fallback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24DBB01C-30AC-4262-91D1-44A2176B470F}"/>
                    </a:ext>
                  </a:extLst>
                </p:cNvPr>
                <p:cNvPicPr/>
                <p:nvPr/>
              </p:nvPicPr>
              <p:blipFill>
                <a:blip r:embed="rId1385"/>
                <a:stretch>
                  <a:fillRect/>
                </a:stretch>
              </p:blipFill>
              <p:spPr>
                <a:xfrm>
                  <a:off x="5581533" y="6012053"/>
                  <a:ext cx="1105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6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4F08B503-E9C3-4AC8-B780-47D333574C0A}"/>
                    </a:ext>
                  </a:extLst>
                </p14:cNvPr>
                <p14:cNvContentPartPr/>
                <p14:nvPr/>
              </p14:nvContentPartPr>
              <p14:xfrm>
                <a:off x="5684493" y="5872013"/>
                <a:ext cx="138600" cy="278640"/>
              </p14:xfrm>
            </p:contentPart>
          </mc:Choice>
          <mc:Fallback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4F08B503-E9C3-4AC8-B780-47D333574C0A}"/>
                    </a:ext>
                  </a:extLst>
                </p:cNvPr>
                <p:cNvPicPr/>
                <p:nvPr/>
              </p:nvPicPr>
              <p:blipFill>
                <a:blip r:embed="rId1387"/>
                <a:stretch>
                  <a:fillRect/>
                </a:stretch>
              </p:blipFill>
              <p:spPr>
                <a:xfrm>
                  <a:off x="5680173" y="5867693"/>
                  <a:ext cx="147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8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5A3D4DBA-58B1-4955-9E23-17F1B50F69EF}"/>
                    </a:ext>
                  </a:extLst>
                </p14:cNvPr>
                <p14:cNvContentPartPr/>
                <p14:nvPr/>
              </p14:nvContentPartPr>
              <p14:xfrm>
                <a:off x="5008053" y="5859773"/>
                <a:ext cx="83160" cy="276480"/>
              </p14:xfrm>
            </p:contentPart>
          </mc:Choice>
          <mc:Fallback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5A3D4DBA-58B1-4955-9E23-17F1B50F69EF}"/>
                    </a:ext>
                  </a:extLst>
                </p:cNvPr>
                <p:cNvPicPr/>
                <p:nvPr/>
              </p:nvPicPr>
              <p:blipFill>
                <a:blip r:embed="rId1389"/>
                <a:stretch>
                  <a:fillRect/>
                </a:stretch>
              </p:blipFill>
              <p:spPr>
                <a:xfrm>
                  <a:off x="5003733" y="5855453"/>
                  <a:ext cx="91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0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397B8584-0890-4D62-9282-C4EF54C01F60}"/>
                    </a:ext>
                  </a:extLst>
                </p14:cNvPr>
                <p14:cNvContentPartPr/>
                <p14:nvPr/>
              </p14:nvContentPartPr>
              <p14:xfrm>
                <a:off x="5805813" y="5710013"/>
                <a:ext cx="148320" cy="152280"/>
              </p14:xfrm>
            </p:contentPart>
          </mc:Choice>
          <mc:Fallback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397B8584-0890-4D62-9282-C4EF54C01F60}"/>
                    </a:ext>
                  </a:extLst>
                </p:cNvPr>
                <p:cNvPicPr/>
                <p:nvPr/>
              </p:nvPicPr>
              <p:blipFill>
                <a:blip r:embed="rId1391"/>
                <a:stretch>
                  <a:fillRect/>
                </a:stretch>
              </p:blipFill>
              <p:spPr>
                <a:xfrm>
                  <a:off x="5801493" y="5705693"/>
                  <a:ext cx="15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2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B844FF98-4239-4B00-8D31-80A87097127E}"/>
                    </a:ext>
                  </a:extLst>
                </p14:cNvPr>
                <p14:cNvContentPartPr/>
                <p14:nvPr/>
              </p14:nvContentPartPr>
              <p14:xfrm>
                <a:off x="6006333" y="5811533"/>
                <a:ext cx="80640" cy="323280"/>
              </p14:xfrm>
            </p:contentPart>
          </mc:Choice>
          <mc:Fallback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B844FF98-4239-4B00-8D31-80A87097127E}"/>
                    </a:ext>
                  </a:extLst>
                </p:cNvPr>
                <p:cNvPicPr/>
                <p:nvPr/>
              </p:nvPicPr>
              <p:blipFill>
                <a:blip r:embed="rId1393"/>
                <a:stretch>
                  <a:fillRect/>
                </a:stretch>
              </p:blipFill>
              <p:spPr>
                <a:xfrm>
                  <a:off x="6002013" y="5807213"/>
                  <a:ext cx="8928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4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766E2AE3-4E92-460B-B5B5-1DA5A583B00C}"/>
                    </a:ext>
                  </a:extLst>
                </p14:cNvPr>
                <p14:cNvContentPartPr/>
                <p14:nvPr/>
              </p14:nvContentPartPr>
              <p14:xfrm>
                <a:off x="6159693" y="5793173"/>
                <a:ext cx="106560" cy="154440"/>
              </p14:xfrm>
            </p:contentPart>
          </mc:Choice>
          <mc:Fallback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766E2AE3-4E92-460B-B5B5-1DA5A583B00C}"/>
                    </a:ext>
                  </a:extLst>
                </p:cNvPr>
                <p:cNvPicPr/>
                <p:nvPr/>
              </p:nvPicPr>
              <p:blipFill>
                <a:blip r:embed="rId1395"/>
                <a:stretch>
                  <a:fillRect/>
                </a:stretch>
              </p:blipFill>
              <p:spPr>
                <a:xfrm>
                  <a:off x="6155373" y="5788853"/>
                  <a:ext cx="1152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6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19D71765-4572-4592-BD58-D3CCD40B5C2C}"/>
                    </a:ext>
                  </a:extLst>
                </p14:cNvPr>
                <p14:cNvContentPartPr/>
                <p14:nvPr/>
              </p14:nvContentPartPr>
              <p14:xfrm>
                <a:off x="6154293" y="5945813"/>
                <a:ext cx="142560" cy="15480"/>
              </p14:xfrm>
            </p:contentPart>
          </mc:Choice>
          <mc:Fallback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19D71765-4572-4592-BD58-D3CCD40B5C2C}"/>
                    </a:ext>
                  </a:extLst>
                </p:cNvPr>
                <p:cNvPicPr/>
                <p:nvPr/>
              </p:nvPicPr>
              <p:blipFill>
                <a:blip r:embed="rId1397"/>
                <a:stretch>
                  <a:fillRect/>
                </a:stretch>
              </p:blipFill>
              <p:spPr>
                <a:xfrm>
                  <a:off x="6149973" y="5941493"/>
                  <a:ext cx="151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8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4D9EB8A6-CD54-4BD0-839D-32A4B1B775BB}"/>
                    </a:ext>
                  </a:extLst>
                </p14:cNvPr>
                <p14:cNvContentPartPr/>
                <p14:nvPr/>
              </p14:nvContentPartPr>
              <p14:xfrm>
                <a:off x="6144213" y="5981093"/>
                <a:ext cx="178560" cy="106200"/>
              </p14:xfrm>
            </p:contentPart>
          </mc:Choice>
          <mc:Fallback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4D9EB8A6-CD54-4BD0-839D-32A4B1B775BB}"/>
                    </a:ext>
                  </a:extLst>
                </p:cNvPr>
                <p:cNvPicPr/>
                <p:nvPr/>
              </p:nvPicPr>
              <p:blipFill>
                <a:blip r:embed="rId1399"/>
                <a:stretch>
                  <a:fillRect/>
                </a:stretch>
              </p:blipFill>
              <p:spPr>
                <a:xfrm>
                  <a:off x="6139893" y="5976773"/>
                  <a:ext cx="1872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0">
              <p14:nvContentPartPr>
                <p14:cNvPr id="1113" name="Freihand 1112">
                  <a:extLst>
                    <a:ext uri="{FF2B5EF4-FFF2-40B4-BE49-F238E27FC236}">
                      <a16:creationId xmlns:a16="http://schemas.microsoft.com/office/drawing/2014/main" id="{E10AD5F9-9D15-4F47-82AF-1E00E05C3EDA}"/>
                    </a:ext>
                  </a:extLst>
                </p14:cNvPr>
                <p14:cNvContentPartPr/>
                <p14:nvPr/>
              </p14:nvContentPartPr>
              <p14:xfrm>
                <a:off x="6370653" y="5955893"/>
                <a:ext cx="143280" cy="3960"/>
              </p14:xfrm>
            </p:contentPart>
          </mc:Choice>
          <mc:Fallback>
            <p:pic>
              <p:nvPicPr>
                <p:cNvPr id="1113" name="Freihand 1112">
                  <a:extLst>
                    <a:ext uri="{FF2B5EF4-FFF2-40B4-BE49-F238E27FC236}">
                      <a16:creationId xmlns:a16="http://schemas.microsoft.com/office/drawing/2014/main" id="{E10AD5F9-9D15-4F47-82AF-1E00E05C3EDA}"/>
                    </a:ext>
                  </a:extLst>
                </p:cNvPr>
                <p:cNvPicPr/>
                <p:nvPr/>
              </p:nvPicPr>
              <p:blipFill>
                <a:blip r:embed="rId1401"/>
                <a:stretch>
                  <a:fillRect/>
                </a:stretch>
              </p:blipFill>
              <p:spPr>
                <a:xfrm>
                  <a:off x="6366333" y="5951573"/>
                  <a:ext cx="151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2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CCABEB4C-F3E5-46E3-A8DA-81C97ADA5BE8}"/>
                    </a:ext>
                  </a:extLst>
                </p14:cNvPr>
                <p14:cNvContentPartPr/>
                <p14:nvPr/>
              </p14:nvContentPartPr>
              <p14:xfrm>
                <a:off x="6631653" y="5794253"/>
                <a:ext cx="17280" cy="126360"/>
              </p14:xfrm>
            </p:contentPart>
          </mc:Choice>
          <mc:Fallback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CCABEB4C-F3E5-46E3-A8DA-81C97ADA5BE8}"/>
                    </a:ext>
                  </a:extLst>
                </p:cNvPr>
                <p:cNvPicPr/>
                <p:nvPr/>
              </p:nvPicPr>
              <p:blipFill>
                <a:blip r:embed="rId1403"/>
                <a:stretch>
                  <a:fillRect/>
                </a:stretch>
              </p:blipFill>
              <p:spPr>
                <a:xfrm>
                  <a:off x="6627333" y="5789933"/>
                  <a:ext cx="259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4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2A9C04E8-231A-49CF-B587-367778C652CC}"/>
                    </a:ext>
                  </a:extLst>
                </p14:cNvPr>
                <p14:cNvContentPartPr/>
                <p14:nvPr/>
              </p14:nvContentPartPr>
              <p14:xfrm>
                <a:off x="6580893" y="5933573"/>
                <a:ext cx="107280" cy="16560"/>
              </p14:xfrm>
            </p:contentPart>
          </mc:Choice>
          <mc:Fallback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2A9C04E8-231A-49CF-B587-367778C652CC}"/>
                    </a:ext>
                  </a:extLst>
                </p:cNvPr>
                <p:cNvPicPr/>
                <p:nvPr/>
              </p:nvPicPr>
              <p:blipFill>
                <a:blip r:embed="rId1405"/>
                <a:stretch>
                  <a:fillRect/>
                </a:stretch>
              </p:blipFill>
              <p:spPr>
                <a:xfrm>
                  <a:off x="6576573" y="5929253"/>
                  <a:ext cx="115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6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74C7057D-2436-4862-9742-65C3E3665AE7}"/>
                    </a:ext>
                  </a:extLst>
                </p14:cNvPr>
                <p14:cNvContentPartPr/>
                <p14:nvPr/>
              </p14:nvContentPartPr>
              <p14:xfrm>
                <a:off x="6538413" y="5969933"/>
                <a:ext cx="159480" cy="150480"/>
              </p14:xfrm>
            </p:contentPart>
          </mc:Choice>
          <mc:Fallback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74C7057D-2436-4862-9742-65C3E3665AE7}"/>
                    </a:ext>
                  </a:extLst>
                </p:cNvPr>
                <p:cNvPicPr/>
                <p:nvPr/>
              </p:nvPicPr>
              <p:blipFill>
                <a:blip r:embed="rId1407"/>
                <a:stretch>
                  <a:fillRect/>
                </a:stretch>
              </p:blipFill>
              <p:spPr>
                <a:xfrm>
                  <a:off x="6534093" y="5965613"/>
                  <a:ext cx="1681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8">
              <p14:nvContentPartPr>
                <p14:cNvPr id="1117" name="Freihand 1116">
                  <a:extLst>
                    <a:ext uri="{FF2B5EF4-FFF2-40B4-BE49-F238E27FC236}">
                      <a16:creationId xmlns:a16="http://schemas.microsoft.com/office/drawing/2014/main" id="{EC785C07-4E17-4CBC-BE6E-F84A5171D5C1}"/>
                    </a:ext>
                  </a:extLst>
                </p14:cNvPr>
                <p14:cNvContentPartPr/>
                <p14:nvPr/>
              </p14:nvContentPartPr>
              <p14:xfrm>
                <a:off x="6817053" y="5917373"/>
                <a:ext cx="360" cy="360"/>
              </p14:xfrm>
            </p:contentPart>
          </mc:Choice>
          <mc:Fallback>
            <p:pic>
              <p:nvPicPr>
                <p:cNvPr id="1117" name="Freihand 1116">
                  <a:extLst>
                    <a:ext uri="{FF2B5EF4-FFF2-40B4-BE49-F238E27FC236}">
                      <a16:creationId xmlns:a16="http://schemas.microsoft.com/office/drawing/2014/main" id="{EC785C07-4E17-4CBC-BE6E-F84A5171D5C1}"/>
                    </a:ext>
                  </a:extLst>
                </p:cNvPr>
                <p:cNvPicPr/>
                <p:nvPr/>
              </p:nvPicPr>
              <p:blipFill>
                <a:blip r:embed="rId1409"/>
                <a:stretch>
                  <a:fillRect/>
                </a:stretch>
              </p:blipFill>
              <p:spPr>
                <a:xfrm>
                  <a:off x="6812733" y="59130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0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ACA0E8B9-E6A7-4105-9828-AECEC3CE8F7D}"/>
                    </a:ext>
                  </a:extLst>
                </p14:cNvPr>
                <p14:cNvContentPartPr/>
                <p14:nvPr/>
              </p14:nvContentPartPr>
              <p14:xfrm>
                <a:off x="6759813" y="5905493"/>
                <a:ext cx="103320" cy="98280"/>
              </p14:xfrm>
            </p:contentPart>
          </mc:Choice>
          <mc:Fallback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ACA0E8B9-E6A7-4105-9828-AECEC3CE8F7D}"/>
                    </a:ext>
                  </a:extLst>
                </p:cNvPr>
                <p:cNvPicPr/>
                <p:nvPr/>
              </p:nvPicPr>
              <p:blipFill>
                <a:blip r:embed="rId1411"/>
                <a:stretch>
                  <a:fillRect/>
                </a:stretch>
              </p:blipFill>
              <p:spPr>
                <a:xfrm>
                  <a:off x="6755493" y="5901173"/>
                  <a:ext cx="1119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2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FA6313C4-ABAD-4428-B140-58350FFF9E8D}"/>
                    </a:ext>
                  </a:extLst>
                </p14:cNvPr>
                <p14:cNvContentPartPr/>
                <p14:nvPr/>
              </p14:nvContentPartPr>
              <p14:xfrm>
                <a:off x="6766653" y="5921333"/>
                <a:ext cx="99000" cy="61920"/>
              </p14:xfrm>
            </p:contentPart>
          </mc:Choice>
          <mc:Fallback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FA6313C4-ABAD-4428-B140-58350FFF9E8D}"/>
                    </a:ext>
                  </a:extLst>
                </p:cNvPr>
                <p:cNvPicPr/>
                <p:nvPr/>
              </p:nvPicPr>
              <p:blipFill>
                <a:blip r:embed="rId1413"/>
                <a:stretch>
                  <a:fillRect/>
                </a:stretch>
              </p:blipFill>
              <p:spPr>
                <a:xfrm>
                  <a:off x="6762333" y="5917013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4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2A67C265-C326-4C88-95DE-023AD7AF55E8}"/>
                    </a:ext>
                  </a:extLst>
                </p14:cNvPr>
                <p14:cNvContentPartPr/>
                <p14:nvPr/>
              </p14:nvContentPartPr>
              <p14:xfrm>
                <a:off x="6814173" y="5736653"/>
                <a:ext cx="160920" cy="399240"/>
              </p14:xfrm>
            </p:contentPart>
          </mc:Choice>
          <mc:Fallback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2A67C265-C326-4C88-95DE-023AD7AF55E8}"/>
                    </a:ext>
                  </a:extLst>
                </p:cNvPr>
                <p:cNvPicPr/>
                <p:nvPr/>
              </p:nvPicPr>
              <p:blipFill>
                <a:blip r:embed="rId1415"/>
                <a:stretch>
                  <a:fillRect/>
                </a:stretch>
              </p:blipFill>
              <p:spPr>
                <a:xfrm>
                  <a:off x="6809853" y="5732333"/>
                  <a:ext cx="169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6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E48878A9-3D2E-4187-BD9C-C63181974780}"/>
                    </a:ext>
                  </a:extLst>
                </p14:cNvPr>
                <p14:cNvContentPartPr/>
                <p14:nvPr/>
              </p14:nvContentPartPr>
              <p14:xfrm>
                <a:off x="7084533" y="5818733"/>
                <a:ext cx="172800" cy="202320"/>
              </p14:xfrm>
            </p:contentPart>
          </mc:Choice>
          <mc:Fallback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E48878A9-3D2E-4187-BD9C-C63181974780}"/>
                    </a:ext>
                  </a:extLst>
                </p:cNvPr>
                <p:cNvPicPr/>
                <p:nvPr/>
              </p:nvPicPr>
              <p:blipFill>
                <a:blip r:embed="rId1417"/>
                <a:stretch>
                  <a:fillRect/>
                </a:stretch>
              </p:blipFill>
              <p:spPr>
                <a:xfrm>
                  <a:off x="7080213" y="5814413"/>
                  <a:ext cx="181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8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0E3B689F-71E4-4A0C-B831-6B83C14DEE6C}"/>
                    </a:ext>
                  </a:extLst>
                </p14:cNvPr>
                <p14:cNvContentPartPr/>
                <p14:nvPr/>
              </p14:nvContentPartPr>
              <p14:xfrm>
                <a:off x="7300173" y="5884613"/>
                <a:ext cx="115200" cy="154800"/>
              </p14:xfrm>
            </p:contentPart>
          </mc:Choice>
          <mc:Fallback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0E3B689F-71E4-4A0C-B831-6B83C14DEE6C}"/>
                    </a:ext>
                  </a:extLst>
                </p:cNvPr>
                <p:cNvPicPr/>
                <p:nvPr/>
              </p:nvPicPr>
              <p:blipFill>
                <a:blip r:embed="rId1419"/>
                <a:stretch>
                  <a:fillRect/>
                </a:stretch>
              </p:blipFill>
              <p:spPr>
                <a:xfrm>
                  <a:off x="7295853" y="5880293"/>
                  <a:ext cx="12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0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95D87DC6-3CCC-40ED-AB1A-FA07B967181A}"/>
                    </a:ext>
                  </a:extLst>
                </p14:cNvPr>
                <p14:cNvContentPartPr/>
                <p14:nvPr/>
              </p14:nvContentPartPr>
              <p14:xfrm>
                <a:off x="7321413" y="5930333"/>
                <a:ext cx="100440" cy="84960"/>
              </p14:xfrm>
            </p:contentPart>
          </mc:Choice>
          <mc:Fallback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95D87DC6-3CCC-40ED-AB1A-FA07B967181A}"/>
                    </a:ext>
                  </a:extLst>
                </p:cNvPr>
                <p:cNvPicPr/>
                <p:nvPr/>
              </p:nvPicPr>
              <p:blipFill>
                <a:blip r:embed="rId1421"/>
                <a:stretch>
                  <a:fillRect/>
                </a:stretch>
              </p:blipFill>
              <p:spPr>
                <a:xfrm>
                  <a:off x="7317093" y="5926013"/>
                  <a:ext cx="1090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2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C3930095-D6D0-4FB8-8AAC-97D65089A0FA}"/>
                    </a:ext>
                  </a:extLst>
                </p14:cNvPr>
                <p14:cNvContentPartPr/>
                <p14:nvPr/>
              </p14:nvContentPartPr>
              <p14:xfrm>
                <a:off x="6049533" y="6107813"/>
                <a:ext cx="1483920" cy="216000"/>
              </p14:xfrm>
            </p:contentPart>
          </mc:Choice>
          <mc:Fallback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C3930095-D6D0-4FB8-8AAC-97D65089A0FA}"/>
                    </a:ext>
                  </a:extLst>
                </p:cNvPr>
                <p:cNvPicPr/>
                <p:nvPr/>
              </p:nvPicPr>
              <p:blipFill>
                <a:blip r:embed="rId1423"/>
                <a:stretch>
                  <a:fillRect/>
                </a:stretch>
              </p:blipFill>
              <p:spPr>
                <a:xfrm>
                  <a:off x="6045213" y="6103493"/>
                  <a:ext cx="14925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4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E4D18167-879E-4790-86CA-B726EBC32AF3}"/>
                    </a:ext>
                  </a:extLst>
                </p14:cNvPr>
                <p14:cNvContentPartPr/>
                <p14:nvPr/>
              </p14:nvContentPartPr>
              <p14:xfrm>
                <a:off x="6413853" y="6383933"/>
                <a:ext cx="106560" cy="145800"/>
              </p14:xfrm>
            </p:contentPart>
          </mc:Choice>
          <mc:Fallback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E4D18167-879E-4790-86CA-B726EBC32AF3}"/>
                    </a:ext>
                  </a:extLst>
                </p:cNvPr>
                <p:cNvPicPr/>
                <p:nvPr/>
              </p:nvPicPr>
              <p:blipFill>
                <a:blip r:embed="rId1425"/>
                <a:stretch>
                  <a:fillRect/>
                </a:stretch>
              </p:blipFill>
              <p:spPr>
                <a:xfrm>
                  <a:off x="6409533" y="6379613"/>
                  <a:ext cx="1152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6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3D482403-917E-4AEE-9659-E3E2AC0B37A7}"/>
                    </a:ext>
                  </a:extLst>
                </p14:cNvPr>
                <p14:cNvContentPartPr/>
                <p14:nvPr/>
              </p14:nvContentPartPr>
              <p14:xfrm>
                <a:off x="6403413" y="6378173"/>
                <a:ext cx="150120" cy="141840"/>
              </p14:xfrm>
            </p:contentPart>
          </mc:Choice>
          <mc:Fallback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3D482403-917E-4AEE-9659-E3E2AC0B37A7}"/>
                    </a:ext>
                  </a:extLst>
                </p:cNvPr>
                <p:cNvPicPr/>
                <p:nvPr/>
              </p:nvPicPr>
              <p:blipFill>
                <a:blip r:embed="rId1427"/>
                <a:stretch>
                  <a:fillRect/>
                </a:stretch>
              </p:blipFill>
              <p:spPr>
                <a:xfrm>
                  <a:off x="6399093" y="6373853"/>
                  <a:ext cx="158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8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EA2FF724-F76F-47FC-B545-53A14A3BDC06}"/>
                    </a:ext>
                  </a:extLst>
                </p14:cNvPr>
                <p14:cNvContentPartPr/>
                <p14:nvPr/>
              </p14:nvContentPartPr>
              <p14:xfrm>
                <a:off x="6555693" y="6445853"/>
                <a:ext cx="460080" cy="59040"/>
              </p14:xfrm>
            </p:contentPart>
          </mc:Choice>
          <mc:Fallback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EA2FF724-F76F-47FC-B545-53A14A3BDC06}"/>
                    </a:ext>
                  </a:extLst>
                </p:cNvPr>
                <p:cNvPicPr/>
                <p:nvPr/>
              </p:nvPicPr>
              <p:blipFill>
                <a:blip r:embed="rId1429"/>
                <a:stretch>
                  <a:fillRect/>
                </a:stretch>
              </p:blipFill>
              <p:spPr>
                <a:xfrm>
                  <a:off x="6551373" y="6441533"/>
                  <a:ext cx="4687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0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1E6E384F-82BE-4778-9B08-713B92E580E0}"/>
                    </a:ext>
                  </a:extLst>
                </p14:cNvPr>
                <p14:cNvContentPartPr/>
                <p14:nvPr/>
              </p14:nvContentPartPr>
              <p14:xfrm>
                <a:off x="7018293" y="6413093"/>
                <a:ext cx="147240" cy="80640"/>
              </p14:xfrm>
            </p:contentPart>
          </mc:Choice>
          <mc:Fallback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1E6E384F-82BE-4778-9B08-713B92E580E0}"/>
                    </a:ext>
                  </a:extLst>
                </p:cNvPr>
                <p:cNvPicPr/>
                <p:nvPr/>
              </p:nvPicPr>
              <p:blipFill>
                <a:blip r:embed="rId1431"/>
                <a:stretch>
                  <a:fillRect/>
                </a:stretch>
              </p:blipFill>
              <p:spPr>
                <a:xfrm>
                  <a:off x="7013973" y="6408773"/>
                  <a:ext cx="1558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2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E162479B-3A6E-4FAD-9127-08A1143C183B}"/>
                    </a:ext>
                  </a:extLst>
                </p14:cNvPr>
                <p14:cNvContentPartPr/>
                <p14:nvPr/>
              </p14:nvContentPartPr>
              <p14:xfrm>
                <a:off x="7216653" y="6397253"/>
                <a:ext cx="210240" cy="67680"/>
              </p14:xfrm>
            </p:contentPart>
          </mc:Choice>
          <mc:Fallback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E162479B-3A6E-4FAD-9127-08A1143C183B}"/>
                    </a:ext>
                  </a:extLst>
                </p:cNvPr>
                <p:cNvPicPr/>
                <p:nvPr/>
              </p:nvPicPr>
              <p:blipFill>
                <a:blip r:embed="rId1433"/>
                <a:stretch>
                  <a:fillRect/>
                </a:stretch>
              </p:blipFill>
              <p:spPr>
                <a:xfrm>
                  <a:off x="7212333" y="6392933"/>
                  <a:ext cx="218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4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5631F57C-0CD8-47BC-B00E-3D8150024C85}"/>
                    </a:ext>
                  </a:extLst>
                </p14:cNvPr>
                <p14:cNvContentPartPr/>
                <p14:nvPr/>
              </p14:nvContentPartPr>
              <p14:xfrm>
                <a:off x="7433733" y="6370253"/>
                <a:ext cx="165240" cy="58680"/>
              </p14:xfrm>
            </p:contentPart>
          </mc:Choice>
          <mc:Fallback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5631F57C-0CD8-47BC-B00E-3D8150024C85}"/>
                    </a:ext>
                  </a:extLst>
                </p:cNvPr>
                <p:cNvPicPr/>
                <p:nvPr/>
              </p:nvPicPr>
              <p:blipFill>
                <a:blip r:embed="rId1435"/>
                <a:stretch>
                  <a:fillRect/>
                </a:stretch>
              </p:blipFill>
              <p:spPr>
                <a:xfrm>
                  <a:off x="7429413" y="6365933"/>
                  <a:ext cx="1738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6">
              <p14:nvContentPartPr>
                <p14:cNvPr id="1134" name="Freihand 1133">
                  <a:extLst>
                    <a:ext uri="{FF2B5EF4-FFF2-40B4-BE49-F238E27FC236}">
                      <a16:creationId xmlns:a16="http://schemas.microsoft.com/office/drawing/2014/main" id="{016A73A5-A6C7-48DE-961D-D282E8E07665}"/>
                    </a:ext>
                  </a:extLst>
                </p14:cNvPr>
                <p14:cNvContentPartPr/>
                <p14:nvPr/>
              </p14:nvContentPartPr>
              <p14:xfrm>
                <a:off x="7614813" y="6289613"/>
                <a:ext cx="148320" cy="124560"/>
              </p14:xfrm>
            </p:contentPart>
          </mc:Choice>
          <mc:Fallback>
            <p:pic>
              <p:nvPicPr>
                <p:cNvPr id="1134" name="Freihand 1133">
                  <a:extLst>
                    <a:ext uri="{FF2B5EF4-FFF2-40B4-BE49-F238E27FC236}">
                      <a16:creationId xmlns:a16="http://schemas.microsoft.com/office/drawing/2014/main" id="{016A73A5-A6C7-48DE-961D-D282E8E07665}"/>
                    </a:ext>
                  </a:extLst>
                </p:cNvPr>
                <p:cNvPicPr/>
                <p:nvPr/>
              </p:nvPicPr>
              <p:blipFill>
                <a:blip r:embed="rId1437"/>
                <a:stretch>
                  <a:fillRect/>
                </a:stretch>
              </p:blipFill>
              <p:spPr>
                <a:xfrm>
                  <a:off x="7610493" y="6285293"/>
                  <a:ext cx="156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8">
              <p14:nvContentPartPr>
                <p14:cNvPr id="1135" name="Freihand 1134">
                  <a:extLst>
                    <a:ext uri="{FF2B5EF4-FFF2-40B4-BE49-F238E27FC236}">
                      <a16:creationId xmlns:a16="http://schemas.microsoft.com/office/drawing/2014/main" id="{D6E901D0-8970-461F-9B2B-027AA9ECEFA8}"/>
                    </a:ext>
                  </a:extLst>
                </p14:cNvPr>
                <p14:cNvContentPartPr/>
                <p14:nvPr/>
              </p14:nvContentPartPr>
              <p14:xfrm>
                <a:off x="7691493" y="6370613"/>
                <a:ext cx="87120" cy="52920"/>
              </p14:xfrm>
            </p:contentPart>
          </mc:Choice>
          <mc:Fallback>
            <p:pic>
              <p:nvPicPr>
                <p:cNvPr id="1135" name="Freihand 1134">
                  <a:extLst>
                    <a:ext uri="{FF2B5EF4-FFF2-40B4-BE49-F238E27FC236}">
                      <a16:creationId xmlns:a16="http://schemas.microsoft.com/office/drawing/2014/main" id="{D6E901D0-8970-461F-9B2B-027AA9ECEFA8}"/>
                    </a:ext>
                  </a:extLst>
                </p:cNvPr>
                <p:cNvPicPr/>
                <p:nvPr/>
              </p:nvPicPr>
              <p:blipFill>
                <a:blip r:embed="rId1439"/>
                <a:stretch>
                  <a:fillRect/>
                </a:stretch>
              </p:blipFill>
              <p:spPr>
                <a:xfrm>
                  <a:off x="7687173" y="6366293"/>
                  <a:ext cx="95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0">
              <p14:nvContentPartPr>
                <p14:cNvPr id="1136" name="Freihand 1135">
                  <a:extLst>
                    <a:ext uri="{FF2B5EF4-FFF2-40B4-BE49-F238E27FC236}">
                      <a16:creationId xmlns:a16="http://schemas.microsoft.com/office/drawing/2014/main" id="{F6451D82-6BEC-4AA4-B5F1-37A1387EFFA9}"/>
                    </a:ext>
                  </a:extLst>
                </p14:cNvPr>
                <p14:cNvContentPartPr/>
                <p14:nvPr/>
              </p14:nvContentPartPr>
              <p14:xfrm>
                <a:off x="6934413" y="6423173"/>
                <a:ext cx="1087200" cy="178920"/>
              </p14:xfrm>
            </p:contentPart>
          </mc:Choice>
          <mc:Fallback>
            <p:pic>
              <p:nvPicPr>
                <p:cNvPr id="1136" name="Freihand 1135">
                  <a:extLst>
                    <a:ext uri="{FF2B5EF4-FFF2-40B4-BE49-F238E27FC236}">
                      <a16:creationId xmlns:a16="http://schemas.microsoft.com/office/drawing/2014/main" id="{F6451D82-6BEC-4AA4-B5F1-37A1387EFFA9}"/>
                    </a:ext>
                  </a:extLst>
                </p:cNvPr>
                <p:cNvPicPr/>
                <p:nvPr/>
              </p:nvPicPr>
              <p:blipFill>
                <a:blip r:embed="rId1441"/>
                <a:stretch>
                  <a:fillRect/>
                </a:stretch>
              </p:blipFill>
              <p:spPr>
                <a:xfrm>
                  <a:off x="6930093" y="6418853"/>
                  <a:ext cx="1095840" cy="187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0629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513982" y="35364"/>
            <a:ext cx="460364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r>
              <a:rPr lang="de-DE" sz="3200" dirty="0"/>
              <a:t> Density </a:t>
            </a:r>
            <a:r>
              <a:rPr lang="de-DE" sz="3200" dirty="0" err="1"/>
              <a:t>Function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172886" y="136525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a [1,2] </a:t>
            </a:r>
            <a:r>
              <a:rPr lang="de-DE" sz="2400" dirty="0" err="1"/>
              <a:t>density</a:t>
            </a:r>
            <a:r>
              <a:rPr lang="de-DE" sz="2400" dirty="0"/>
              <a:t>,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, E(x), Var(x)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D44DCE6-7B10-42E3-8407-586933B08A4A}"/>
              </a:ext>
            </a:extLst>
          </p:cNvPr>
          <p:cNvSpPr/>
          <p:nvPr/>
        </p:nvSpPr>
        <p:spPr>
          <a:xfrm>
            <a:off x="8930535" y="598190"/>
            <a:ext cx="3187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solve</a:t>
            </a:r>
            <a:r>
              <a:rPr lang="de-DE" dirty="0"/>
              <a:t>( </a:t>
            </a:r>
            <a:r>
              <a:rPr lang="de-DE" dirty="0" err="1"/>
              <a:t>int</a:t>
            </a:r>
            <a:r>
              <a:rPr lang="de-DE" dirty="0"/>
              <a:t>(a-(1/8)x dx; 0..4)=1,a)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59BE8D1-E18E-4C07-B7EB-0B73AA92D5AF}"/>
              </a:ext>
            </a:extLst>
          </p:cNvPr>
          <p:cNvSpPr/>
          <p:nvPr/>
        </p:nvSpPr>
        <p:spPr>
          <a:xfrm>
            <a:off x="8976850" y="10383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(1/2-x/8,0..4)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03E102C-9FFA-4CBC-9E8F-6C4961A8632A}"/>
              </a:ext>
            </a:extLst>
          </p:cNvPr>
          <p:cNvSpPr/>
          <p:nvPr/>
        </p:nvSpPr>
        <p:spPr>
          <a:xfrm>
            <a:off x="9027931" y="1519215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(1/2-x/8),0..y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0A70963-092F-46FD-8516-0A81AE3D5AEF}"/>
              </a:ext>
            </a:extLst>
          </p:cNvPr>
          <p:cNvSpPr/>
          <p:nvPr/>
        </p:nvSpPr>
        <p:spPr>
          <a:xfrm>
            <a:off x="8991786" y="2004298"/>
            <a:ext cx="2511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plot</a:t>
            </a:r>
            <a:r>
              <a:rPr lang="de-DE" dirty="0"/>
              <a:t>(-1/16 (-8 + y) y,0..4)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BC4A22F-A933-47DA-95DE-5CFE99625242}"/>
              </a:ext>
            </a:extLst>
          </p:cNvPr>
          <p:cNvSpPr/>
          <p:nvPr/>
        </p:nvSpPr>
        <p:spPr>
          <a:xfrm>
            <a:off x="9047809" y="2489381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(x(1/2-x/8)),0..4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9C5CB25-42C1-4090-B4C3-F997FD675B2A}"/>
              </a:ext>
            </a:extLst>
          </p:cNvPr>
          <p:cNvSpPr/>
          <p:nvPr/>
        </p:nvSpPr>
        <p:spPr>
          <a:xfrm>
            <a:off x="9047809" y="2890557"/>
            <a:ext cx="2672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int</a:t>
            </a:r>
            <a:r>
              <a:rPr lang="de-DE" dirty="0"/>
              <a:t>((x-4/3)^2(1/2-x/8)),0..4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/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8</m:t>
                                          </m:r>
                                        </m:den>
                                      </m:f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for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  0≤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≤4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5E58551B-3D03-4021-AD73-96E9CBBB25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74" y="598190"/>
                <a:ext cx="3326488" cy="97661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25195EEE-53B7-49EA-8409-E7EA4C0FAB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68572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59496" y="49518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dirty="0"/>
              <a:t>The </a:t>
            </a:r>
            <a:r>
              <a:rPr lang="de-DE" sz="2400" dirty="0" err="1"/>
              <a:t>density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constant</a:t>
            </a:r>
            <a:r>
              <a:rPr lang="de-DE" sz="2400" dirty="0"/>
              <a:t> </a:t>
            </a:r>
            <a:r>
              <a:rPr lang="de-DE" sz="2400" dirty="0" err="1"/>
              <a:t>over</a:t>
            </a:r>
            <a:r>
              <a:rPr lang="de-DE" sz="2400" dirty="0"/>
              <a:t> a </a:t>
            </a:r>
            <a:r>
              <a:rPr lang="de-DE" sz="2400" dirty="0" err="1"/>
              <a:t>given</a:t>
            </a:r>
            <a:r>
              <a:rPr lang="de-DE" sz="2400" dirty="0"/>
              <a:t> </a:t>
            </a:r>
            <a:r>
              <a:rPr lang="de-DE" sz="2400" dirty="0" err="1"/>
              <a:t>Interval</a:t>
            </a:r>
            <a:r>
              <a:rPr lang="de-DE" sz="2400" dirty="0"/>
              <a:t> [</a:t>
            </a:r>
            <a:r>
              <a:rPr lang="de-DE" sz="2400" dirty="0" err="1"/>
              <a:t>a,b</a:t>
            </a:r>
            <a:r>
              <a:rPr lang="de-DE" sz="2400" dirty="0"/>
              <a:t>]. This </a:t>
            </a:r>
            <a:r>
              <a:rPr lang="de-DE" sz="2400" dirty="0" err="1"/>
              <a:t>means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subinterval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same </a:t>
            </a:r>
            <a:r>
              <a:rPr lang="de-DE" sz="2400" dirty="0" err="1"/>
              <a:t>length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same </a:t>
            </a:r>
            <a:r>
              <a:rPr lang="de-DE" sz="2400" dirty="0" err="1"/>
              <a:t>probability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4295800" y="3933056"/>
          <a:ext cx="275748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8" name="Formel" r:id="rId3" imgW="863280" imgH="393480" progId="Equation.3">
                  <p:embed/>
                </p:oleObj>
              </mc:Choice>
              <mc:Fallback>
                <p:oleObj name="Formel" r:id="rId3" imgW="863280" imgH="39348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5800" y="3933056"/>
                        <a:ext cx="2757488" cy="1049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692526" y="5445225"/>
          <a:ext cx="4092575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9" name="Formel" r:id="rId5" imgW="1282680" imgH="393480" progId="Equation.3">
                  <p:embed/>
                </p:oleObj>
              </mc:Choice>
              <mc:Fallback>
                <p:oleObj name="Formel" r:id="rId5" imgW="1282680" imgH="39348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2526" y="5445225"/>
                        <a:ext cx="4092575" cy="10493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/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2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de-DE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de-DE" sz="2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de-DE" sz="22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de-DE" sz="22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sz="2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den>
                                      </m:f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≤</m:t>
                                      </m:r>
                                      <m:r>
                                        <a:rPr lang="de-DE" sz="22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de-DE" sz="2200" i="1">
                                          <a:latin typeface="Cambria Math" panose="02040503050406030204" pitchFamily="18" charset="0"/>
                                        </a:rPr>
                                        <m:t>0  </m:t>
                                      </m:r>
                                      <m: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de-DE" sz="2200">
                                          <a:latin typeface="Cambria Math" panose="02040503050406030204" pitchFamily="18" charset="0"/>
                                        </a:rPr>
                                        <m:t>otherwise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de-DE" sz="2200" dirty="0"/>
              </a:p>
            </p:txBody>
          </p:sp>
        </mc:Choice>
        <mc:Fallback xmlns="">
          <p:sp>
            <p:nvSpPr>
              <p:cNvPr id="10" name="Rechteck 9">
                <a:extLst>
                  <a:ext uri="{FF2B5EF4-FFF2-40B4-BE49-F238E27FC236}">
                    <a16:creationId xmlns:a16="http://schemas.microsoft.com/office/drawing/2014/main" id="{1D040B8E-3E73-4300-BD25-7730E97D06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905" y="1858465"/>
                <a:ext cx="3679277" cy="11732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B9159B62-4BEB-4F79-B22D-160DFAAA4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6E899C2-9C0C-417E-A845-585015C6138E}"/>
                  </a:ext>
                </a:extLst>
              </p14:cNvPr>
              <p14:cNvContentPartPr/>
              <p14:nvPr/>
            </p14:nvContentPartPr>
            <p14:xfrm>
              <a:off x="9175053" y="2238187"/>
              <a:ext cx="848160" cy="44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6E899C2-9C0C-417E-A845-585015C6138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170733" y="2233867"/>
                <a:ext cx="85680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4A79F482-8E59-4F1F-8722-80FEF17F8030}"/>
                  </a:ext>
                </a:extLst>
              </p14:cNvPr>
              <p14:cNvContentPartPr/>
              <p14:nvPr/>
            </p14:nvContentPartPr>
            <p14:xfrm>
              <a:off x="3781533" y="3509707"/>
              <a:ext cx="3529800" cy="173340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4A79F482-8E59-4F1F-8722-80FEF17F803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77213" y="3505387"/>
                <a:ext cx="3538440" cy="174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E0AA19A9-2356-4430-A12F-9595E95E8C3F}"/>
              </a:ext>
            </a:extLst>
          </p:cNvPr>
          <p:cNvGrpSpPr/>
          <p:nvPr/>
        </p:nvGrpSpPr>
        <p:grpSpPr>
          <a:xfrm>
            <a:off x="8161653" y="203827"/>
            <a:ext cx="3808440" cy="3190680"/>
            <a:chOff x="8161653" y="203827"/>
            <a:chExt cx="3808440" cy="319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3B28502-B7D4-4162-B3BA-9F97B278DF94}"/>
                    </a:ext>
                  </a:extLst>
                </p14:cNvPr>
                <p14:cNvContentPartPr/>
                <p14:nvPr/>
              </p14:nvContentPartPr>
              <p14:xfrm>
                <a:off x="8816853" y="1644907"/>
                <a:ext cx="360" cy="3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3B28502-B7D4-4162-B3BA-9F97B278DF9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12533" y="1640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C61F6C4-A080-4B70-8F44-65734F6C8D51}"/>
                    </a:ext>
                  </a:extLst>
                </p14:cNvPr>
                <p14:cNvContentPartPr/>
                <p14:nvPr/>
              </p14:nvContentPartPr>
              <p14:xfrm>
                <a:off x="8753133" y="1640227"/>
                <a:ext cx="64440" cy="9961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C61F6C4-A080-4B70-8F44-65734F6C8D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748813" y="1635907"/>
                  <a:ext cx="73080" cy="10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C71BD36-0D8E-4C97-A744-158B7D208B26}"/>
                    </a:ext>
                  </a:extLst>
                </p14:cNvPr>
                <p14:cNvContentPartPr/>
                <p14:nvPr/>
              </p14:nvContentPartPr>
              <p14:xfrm>
                <a:off x="8279373" y="2475427"/>
                <a:ext cx="3216600" cy="3564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C71BD36-0D8E-4C97-A744-158B7D208B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275053" y="2471107"/>
                  <a:ext cx="3225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05B2710-38F4-4614-84DD-716F1CD73E4C}"/>
                    </a:ext>
                  </a:extLst>
                </p14:cNvPr>
                <p14:cNvContentPartPr/>
                <p14:nvPr/>
              </p14:nvContentPartPr>
              <p14:xfrm>
                <a:off x="11474373" y="2401987"/>
                <a:ext cx="186480" cy="2167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05B2710-38F4-4614-84DD-716F1CD73E4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70053" y="2397667"/>
                  <a:ext cx="1951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F3362EC-05AE-45F2-9728-5A669CF31851}"/>
                    </a:ext>
                  </a:extLst>
                </p14:cNvPr>
                <p14:cNvContentPartPr/>
                <p14:nvPr/>
              </p14:nvContentPartPr>
              <p14:xfrm>
                <a:off x="8622093" y="1487947"/>
                <a:ext cx="304560" cy="196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F3362EC-05AE-45F2-9728-5A669CF318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17773" y="1483627"/>
                  <a:ext cx="3132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50D2B65-5B94-4717-9C0E-9CCBDB6E94C6}"/>
                    </a:ext>
                  </a:extLst>
                </p14:cNvPr>
                <p14:cNvContentPartPr/>
                <p14:nvPr/>
              </p14:nvContentPartPr>
              <p14:xfrm>
                <a:off x="8222133" y="1434667"/>
                <a:ext cx="163080" cy="2700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50D2B65-5B94-4717-9C0E-9CCBDB6E94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217813" y="1430347"/>
                  <a:ext cx="1717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3B2FC27-A4A4-40E2-A0FE-7F18F1B7B303}"/>
                    </a:ext>
                  </a:extLst>
                </p14:cNvPr>
                <p14:cNvContentPartPr/>
                <p14:nvPr/>
              </p14:nvContentPartPr>
              <p14:xfrm>
                <a:off x="8373333" y="1429627"/>
                <a:ext cx="72720" cy="162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3B2FC27-A4A4-40E2-A0FE-7F18F1B7B3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369013" y="1425307"/>
                  <a:ext cx="81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A692FE5-AE5F-4B45-A082-3A5E4D815CC2}"/>
                    </a:ext>
                  </a:extLst>
                </p14:cNvPr>
                <p14:cNvContentPartPr/>
                <p14:nvPr/>
              </p14:nvContentPartPr>
              <p14:xfrm>
                <a:off x="8417253" y="1492267"/>
                <a:ext cx="99720" cy="11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A692FE5-AE5F-4B45-A082-3A5E4D815CC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12933" y="1487947"/>
                  <a:ext cx="108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19F2DF2-30ED-42DA-9646-0338041FEE17}"/>
                    </a:ext>
                  </a:extLst>
                </p14:cNvPr>
                <p14:cNvContentPartPr/>
                <p14:nvPr/>
              </p14:nvContentPartPr>
              <p14:xfrm>
                <a:off x="8497173" y="1428907"/>
                <a:ext cx="63720" cy="238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19F2DF2-30ED-42DA-9646-0338041FEE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492853" y="1424587"/>
                  <a:ext cx="72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8966E4-8ABA-4418-BBB8-B5412D116F32}"/>
                    </a:ext>
                  </a:extLst>
                </p14:cNvPr>
                <p14:cNvContentPartPr/>
                <p14:nvPr/>
              </p14:nvContentPartPr>
              <p14:xfrm>
                <a:off x="8397093" y="2520067"/>
                <a:ext cx="806040" cy="252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8966E4-8ABA-4418-BBB8-B5412D116F3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92773" y="2515747"/>
                  <a:ext cx="81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003CA7-17B1-435E-9BFA-7CA449FDE7CB}"/>
                    </a:ext>
                  </a:extLst>
                </p14:cNvPr>
                <p14:cNvContentPartPr/>
                <p14:nvPr/>
              </p14:nvContentPartPr>
              <p14:xfrm>
                <a:off x="9189453" y="2378947"/>
                <a:ext cx="16920" cy="32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003CA7-17B1-435E-9BFA-7CA449FDE7C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85133" y="2374627"/>
                  <a:ext cx="255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F4C82E1-2083-4517-853E-CA0A1385BBCA}"/>
                    </a:ext>
                  </a:extLst>
                </p14:cNvPr>
                <p14:cNvContentPartPr/>
                <p14:nvPr/>
              </p14:nvContentPartPr>
              <p14:xfrm>
                <a:off x="9123933" y="2788267"/>
                <a:ext cx="360" cy="2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F4C82E1-2083-4517-853E-CA0A1385BBC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119613" y="2783947"/>
                  <a:ext cx="90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692C812-6F65-42E3-A1B2-5F6669D76A8F}"/>
                    </a:ext>
                  </a:extLst>
                </p14:cNvPr>
                <p14:cNvContentPartPr/>
                <p14:nvPr/>
              </p14:nvContentPartPr>
              <p14:xfrm>
                <a:off x="9117093" y="2784667"/>
                <a:ext cx="180720" cy="119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692C812-6F65-42E3-A1B2-5F6669D76A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112773" y="2780347"/>
                  <a:ext cx="189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3A0032F-1569-4BC3-93AE-510A358ED329}"/>
                    </a:ext>
                  </a:extLst>
                </p14:cNvPr>
                <p14:cNvContentPartPr/>
                <p14:nvPr/>
              </p14:nvContentPartPr>
              <p14:xfrm>
                <a:off x="10066773" y="2416747"/>
                <a:ext cx="29520" cy="2408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3A0032F-1569-4BC3-93AE-510A358ED3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062453" y="2412427"/>
                  <a:ext cx="38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670D4E2-D2B5-421B-ABFC-86644238ED79}"/>
                    </a:ext>
                  </a:extLst>
                </p14:cNvPr>
                <p14:cNvContentPartPr/>
                <p14:nvPr/>
              </p14:nvContentPartPr>
              <p14:xfrm>
                <a:off x="10020693" y="2764867"/>
                <a:ext cx="123480" cy="142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670D4E2-D2B5-421B-ABFC-86644238ED7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016373" y="2760547"/>
                  <a:ext cx="132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4088831-444F-4106-AC18-BC4EB44C1451}"/>
                    </a:ext>
                  </a:extLst>
                </p14:cNvPr>
                <p14:cNvContentPartPr/>
                <p14:nvPr/>
              </p14:nvContentPartPr>
              <p14:xfrm>
                <a:off x="9341373" y="2477227"/>
                <a:ext cx="15480" cy="71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4088831-444F-4106-AC18-BC4EB44C145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37053" y="2472907"/>
                  <a:ext cx="24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4B8C6CD-5476-4A39-9D0F-4B684D8F6326}"/>
                    </a:ext>
                  </a:extLst>
                </p14:cNvPr>
                <p14:cNvContentPartPr/>
                <p14:nvPr/>
              </p14:nvContentPartPr>
              <p14:xfrm>
                <a:off x="9398613" y="2463907"/>
                <a:ext cx="4680" cy="71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4B8C6CD-5476-4A39-9D0F-4B684D8F632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94293" y="2459587"/>
                  <a:ext cx="13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29A2B5E-E0FF-4263-A6F0-2791E43D80D7}"/>
                    </a:ext>
                  </a:extLst>
                </p14:cNvPr>
                <p14:cNvContentPartPr/>
                <p14:nvPr/>
              </p14:nvContentPartPr>
              <p14:xfrm>
                <a:off x="9181173" y="2267347"/>
                <a:ext cx="19800" cy="2300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29A2B5E-E0FF-4263-A6F0-2791E43D80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176853" y="2263027"/>
                  <a:ext cx="28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1D22F67-E9F6-433F-BFA6-77F84634886A}"/>
                    </a:ext>
                  </a:extLst>
                </p14:cNvPr>
                <p14:cNvContentPartPr/>
                <p14:nvPr/>
              </p14:nvContentPartPr>
              <p14:xfrm>
                <a:off x="9738453" y="2485147"/>
                <a:ext cx="3240" cy="59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1D22F67-E9F6-433F-BFA6-77F84634886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734133" y="2480827"/>
                  <a:ext cx="11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6513655-8EA4-47E0-89D4-726824E9977F}"/>
                    </a:ext>
                  </a:extLst>
                </p14:cNvPr>
                <p14:cNvContentPartPr/>
                <p14:nvPr/>
              </p14:nvContentPartPr>
              <p14:xfrm>
                <a:off x="9786693" y="2477227"/>
                <a:ext cx="3240" cy="50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6513655-8EA4-47E0-89D4-726824E997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782373" y="2472907"/>
                  <a:ext cx="11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9F61EF-FA4C-4137-A1DE-4A3CFF3784EB}"/>
                    </a:ext>
                  </a:extLst>
                </p14:cNvPr>
                <p14:cNvContentPartPr/>
                <p14:nvPr/>
              </p14:nvContentPartPr>
              <p14:xfrm>
                <a:off x="10036533" y="2240707"/>
                <a:ext cx="20880" cy="246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9F61EF-FA4C-4137-A1DE-4A3CFF3784E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032213" y="2236387"/>
                  <a:ext cx="295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3AC3E36-83B1-4C4C-8BFE-2C02A1B03CA0}"/>
                    </a:ext>
                  </a:extLst>
                </p14:cNvPr>
                <p14:cNvContentPartPr/>
                <p14:nvPr/>
              </p14:nvContentPartPr>
              <p14:xfrm>
                <a:off x="9252093" y="2293987"/>
                <a:ext cx="208800" cy="185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3AC3E36-83B1-4C4C-8BFE-2C02A1B03CA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47773" y="2289667"/>
                  <a:ext cx="2174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0137044-04BF-4AF3-98C1-221256C83E03}"/>
                    </a:ext>
                  </a:extLst>
                </p14:cNvPr>
                <p14:cNvContentPartPr/>
                <p14:nvPr/>
              </p14:nvContentPartPr>
              <p14:xfrm>
                <a:off x="9343893" y="2283187"/>
                <a:ext cx="249480" cy="18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0137044-04BF-4AF3-98C1-221256C83E0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339573" y="2278867"/>
                  <a:ext cx="2581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5F2FE73-1FCC-445E-909B-8C91E452517F}"/>
                    </a:ext>
                  </a:extLst>
                </p14:cNvPr>
                <p14:cNvContentPartPr/>
                <p14:nvPr/>
              </p14:nvContentPartPr>
              <p14:xfrm>
                <a:off x="9469173" y="2278147"/>
                <a:ext cx="232560" cy="2008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5F2FE73-1FCC-445E-909B-8C91E452517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464853" y="2273827"/>
                  <a:ext cx="2412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7BC01C4-71E9-4964-980C-C422B20F884C}"/>
                    </a:ext>
                  </a:extLst>
                </p14:cNvPr>
                <p14:cNvContentPartPr/>
                <p14:nvPr/>
              </p14:nvContentPartPr>
              <p14:xfrm>
                <a:off x="9580773" y="2277427"/>
                <a:ext cx="337320" cy="195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7BC01C4-71E9-4964-980C-C422B20F884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576453" y="2273107"/>
                  <a:ext cx="3459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C77E7116-94B0-4B17-AA5C-C7C89C3B1594}"/>
                    </a:ext>
                  </a:extLst>
                </p14:cNvPr>
                <p14:cNvContentPartPr/>
                <p14:nvPr/>
              </p14:nvContentPartPr>
              <p14:xfrm>
                <a:off x="9820173" y="2318467"/>
                <a:ext cx="197640" cy="161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C77E7116-94B0-4B17-AA5C-C7C89C3B159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815853" y="2314147"/>
                  <a:ext cx="2062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C1DAED3-6919-4E73-9785-82E1B7505697}"/>
                    </a:ext>
                  </a:extLst>
                </p14:cNvPr>
                <p14:cNvContentPartPr/>
                <p14:nvPr/>
              </p14:nvContentPartPr>
              <p14:xfrm>
                <a:off x="10071093" y="2511427"/>
                <a:ext cx="1352880" cy="244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C1DAED3-6919-4E73-9785-82E1B750569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066773" y="2507107"/>
                  <a:ext cx="13615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F19D21-6DC2-4F9F-83F4-09FA3CA4E713}"/>
                    </a:ext>
                  </a:extLst>
                </p14:cNvPr>
                <p14:cNvContentPartPr/>
                <p14:nvPr/>
              </p14:nvContentPartPr>
              <p14:xfrm>
                <a:off x="11428293" y="2421787"/>
                <a:ext cx="235080" cy="234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F19D21-6DC2-4F9F-83F4-09FA3CA4E71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423973" y="2417467"/>
                  <a:ext cx="24372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9B653E06-730A-4313-8C96-C720BEB2AC06}"/>
                    </a:ext>
                  </a:extLst>
                </p14:cNvPr>
                <p14:cNvContentPartPr/>
                <p14:nvPr/>
              </p14:nvContentPartPr>
              <p14:xfrm>
                <a:off x="9630813" y="1992667"/>
                <a:ext cx="348480" cy="3456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9B653E06-730A-4313-8C96-C720BEB2AC0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6493" y="1988347"/>
                  <a:ext cx="35712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C8A7021B-FB9C-46FB-95ED-D9881FFCDC61}"/>
                    </a:ext>
                  </a:extLst>
                </p14:cNvPr>
                <p14:cNvContentPartPr/>
                <p14:nvPr/>
              </p14:nvContentPartPr>
              <p14:xfrm>
                <a:off x="9951213" y="1741387"/>
                <a:ext cx="200160" cy="171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C8A7021B-FB9C-46FB-95ED-D9881FFCDC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46893" y="1737067"/>
                  <a:ext cx="208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C5BE687-6F93-4E35-9C0B-FB8CEE08E075}"/>
                    </a:ext>
                  </a:extLst>
                </p14:cNvPr>
                <p14:cNvContentPartPr/>
                <p14:nvPr/>
              </p14:nvContentPartPr>
              <p14:xfrm>
                <a:off x="8662773" y="2263387"/>
                <a:ext cx="196560" cy="24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C5BE687-6F93-4E35-9C0B-FB8CEE08E07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658453" y="2259067"/>
                  <a:ext cx="205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FC9495-62A5-4491-A96D-36FD64E828BC}"/>
                    </a:ext>
                  </a:extLst>
                </p14:cNvPr>
                <p14:cNvContentPartPr/>
                <p14:nvPr/>
              </p14:nvContentPartPr>
              <p14:xfrm>
                <a:off x="8294493" y="2043427"/>
                <a:ext cx="168840" cy="129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FC9495-62A5-4491-A96D-36FD64E828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290173" y="2039107"/>
                  <a:ext cx="1774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15A40AA-E514-43F1-9574-D5F42D891188}"/>
                    </a:ext>
                  </a:extLst>
                </p14:cNvPr>
                <p14:cNvContentPartPr/>
                <p14:nvPr/>
              </p14:nvContentPartPr>
              <p14:xfrm>
                <a:off x="8233293" y="2193547"/>
                <a:ext cx="329760" cy="259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15A40AA-E514-43F1-9574-D5F42D8911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228973" y="2189227"/>
                  <a:ext cx="338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53D9D55-DDD5-45B1-BDF2-6032140207B6}"/>
                    </a:ext>
                  </a:extLst>
                </p14:cNvPr>
                <p14:cNvContentPartPr/>
                <p14:nvPr/>
              </p14:nvContentPartPr>
              <p14:xfrm>
                <a:off x="8161653" y="2263027"/>
                <a:ext cx="96120" cy="121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53D9D55-DDD5-45B1-BDF2-6032140207B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157333" y="2258707"/>
                  <a:ext cx="104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B84F2DA-45C5-46BE-95C2-265521D7D5D0}"/>
                    </a:ext>
                  </a:extLst>
                </p14:cNvPr>
                <p14:cNvContentPartPr/>
                <p14:nvPr/>
              </p14:nvContentPartPr>
              <p14:xfrm>
                <a:off x="8297373" y="2327827"/>
                <a:ext cx="113400" cy="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B84F2DA-45C5-46BE-95C2-265521D7D5D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93053" y="2323507"/>
                  <a:ext cx="122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220CEDDC-F7B5-4AC3-91CE-23E302151995}"/>
                    </a:ext>
                  </a:extLst>
                </p14:cNvPr>
                <p14:cNvContentPartPr/>
                <p14:nvPr/>
              </p14:nvContentPartPr>
              <p14:xfrm>
                <a:off x="8433813" y="2297587"/>
                <a:ext cx="100080" cy="792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220CEDDC-F7B5-4AC3-91CE-23E3021519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429493" y="2293267"/>
                  <a:ext cx="1087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777979C-92E6-41FA-8A27-78DBB935F50E}"/>
                    </a:ext>
                  </a:extLst>
                </p14:cNvPr>
                <p14:cNvContentPartPr/>
                <p14:nvPr/>
              </p14:nvContentPartPr>
              <p14:xfrm>
                <a:off x="8547573" y="1440427"/>
                <a:ext cx="854640" cy="591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777979C-92E6-41FA-8A27-78DBB935F50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43253" y="1436107"/>
                  <a:ext cx="863280" cy="59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9E4BE8D-00C7-4FD0-8ADE-FDAC5C9A065A}"/>
                    </a:ext>
                  </a:extLst>
                </p14:cNvPr>
                <p14:cNvContentPartPr/>
                <p14:nvPr/>
              </p14:nvContentPartPr>
              <p14:xfrm>
                <a:off x="9401133" y="1271947"/>
                <a:ext cx="184680" cy="1947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9E4BE8D-00C7-4FD0-8ADE-FDAC5C9A065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6813" y="1267627"/>
                  <a:ext cx="193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93476C3-9CE0-472B-9428-B2BCBF8772E8}"/>
                    </a:ext>
                  </a:extLst>
                </p14:cNvPr>
                <p14:cNvContentPartPr/>
                <p14:nvPr/>
              </p14:nvContentPartPr>
              <p14:xfrm>
                <a:off x="9764733" y="1154947"/>
                <a:ext cx="78840" cy="1504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93476C3-9CE0-472B-9428-B2BCBF8772E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60413" y="1150627"/>
                  <a:ext cx="8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DF567201-FC66-46E9-AF71-D77F9015766A}"/>
                    </a:ext>
                  </a:extLst>
                </p14:cNvPr>
                <p14:cNvContentPartPr/>
                <p14:nvPr/>
              </p14:nvContentPartPr>
              <p14:xfrm>
                <a:off x="9900813" y="1124347"/>
                <a:ext cx="182520" cy="90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DF567201-FC66-46E9-AF71-D77F9015766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896493" y="1120027"/>
                  <a:ext cx="1911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C84A50B-E7CF-47A0-956E-828D07AD7B3F}"/>
                    </a:ext>
                  </a:extLst>
                </p14:cNvPr>
                <p14:cNvContentPartPr/>
                <p14:nvPr/>
              </p14:nvContentPartPr>
              <p14:xfrm>
                <a:off x="10046973" y="104334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C84A50B-E7CF-47A0-956E-828D07AD7B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42653" y="10390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0593B1DE-0199-4764-8131-B10A5BFA26AE}"/>
                    </a:ext>
                  </a:extLst>
                </p14:cNvPr>
                <p14:cNvContentPartPr/>
                <p14:nvPr/>
              </p14:nvContentPartPr>
              <p14:xfrm>
                <a:off x="10127973" y="1066027"/>
                <a:ext cx="105120" cy="77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0593B1DE-0199-4764-8131-B10A5BFA26A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23653" y="1061707"/>
                  <a:ext cx="1137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A97A025-9BE4-4DB6-BBA0-12E62976EB2F}"/>
                    </a:ext>
                  </a:extLst>
                </p14:cNvPr>
                <p14:cNvContentPartPr/>
                <p14:nvPr/>
              </p14:nvContentPartPr>
              <p14:xfrm>
                <a:off x="10240653" y="1003747"/>
                <a:ext cx="94680" cy="116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A97A025-9BE4-4DB6-BBA0-12E62976EB2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36333" y="999427"/>
                  <a:ext cx="103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387A291-681E-47F2-BB0A-6F6016E12DE1}"/>
                    </a:ext>
                  </a:extLst>
                </p14:cNvPr>
                <p14:cNvContentPartPr/>
                <p14:nvPr/>
              </p14:nvContentPartPr>
              <p14:xfrm>
                <a:off x="10472853" y="727627"/>
                <a:ext cx="93960" cy="1954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387A291-681E-47F2-BB0A-6F6016E12DE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468533" y="723307"/>
                  <a:ext cx="102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957BE75-F6C8-450C-A0E9-8C3B1FF3AD72}"/>
                    </a:ext>
                  </a:extLst>
                </p14:cNvPr>
                <p14:cNvContentPartPr/>
                <p14:nvPr/>
              </p14:nvContentPartPr>
              <p14:xfrm>
                <a:off x="10633053" y="780547"/>
                <a:ext cx="109800" cy="489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957BE75-F6C8-450C-A0E9-8C3B1FF3AD72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28733" y="776227"/>
                  <a:ext cx="118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056AEC7F-B794-4DE6-95F6-A56A3DC7A633}"/>
                    </a:ext>
                  </a:extLst>
                </p14:cNvPr>
                <p14:cNvContentPartPr/>
                <p14:nvPr/>
              </p14:nvContentPartPr>
              <p14:xfrm>
                <a:off x="10784253" y="702067"/>
                <a:ext cx="106920" cy="788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056AEC7F-B794-4DE6-95F6-A56A3DC7A633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79933" y="697747"/>
                  <a:ext cx="1155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8B64022-96F7-46D5-B126-F19356741557}"/>
                    </a:ext>
                  </a:extLst>
                </p14:cNvPr>
                <p14:cNvContentPartPr/>
                <p14:nvPr/>
              </p14:nvContentPartPr>
              <p14:xfrm>
                <a:off x="10981893" y="642667"/>
                <a:ext cx="41040" cy="4680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8B64022-96F7-46D5-B126-F1935674155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77573" y="638347"/>
                  <a:ext cx="496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42F7E4E-1214-467B-8A3E-3297B2E199AD}"/>
                    </a:ext>
                  </a:extLst>
                </p14:cNvPr>
                <p14:cNvContentPartPr/>
                <p14:nvPr/>
              </p14:nvContentPartPr>
              <p14:xfrm>
                <a:off x="11147853" y="365107"/>
                <a:ext cx="164520" cy="2563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42F7E4E-1214-467B-8A3E-3297B2E199A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43533" y="360787"/>
                  <a:ext cx="1731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5F18CD4-A00B-4BCC-9D84-743F7EB4553A}"/>
                    </a:ext>
                  </a:extLst>
                </p14:cNvPr>
                <p14:cNvContentPartPr/>
                <p14:nvPr/>
              </p14:nvContentPartPr>
              <p14:xfrm>
                <a:off x="11075133" y="452587"/>
                <a:ext cx="416520" cy="268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5F18CD4-A00B-4BCC-9D84-743F7EB4553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070813" y="448267"/>
                  <a:ext cx="4251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6204206-D99D-4BB3-A432-EF9D1DB75D4B}"/>
                    </a:ext>
                  </a:extLst>
                </p14:cNvPr>
                <p14:cNvContentPartPr/>
                <p14:nvPr/>
              </p14:nvContentPartPr>
              <p14:xfrm>
                <a:off x="11093493" y="757867"/>
                <a:ext cx="84240" cy="147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6204206-D99D-4BB3-A432-EF9D1DB75D4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089173" y="753547"/>
                  <a:ext cx="92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01F659C-C987-4AB7-BB84-D62D2A985B20}"/>
                    </a:ext>
                  </a:extLst>
                </p14:cNvPr>
                <p14:cNvContentPartPr/>
                <p14:nvPr/>
              </p14:nvContentPartPr>
              <p14:xfrm>
                <a:off x="11258733" y="731227"/>
                <a:ext cx="64800" cy="50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01F659C-C987-4AB7-BB84-D62D2A985B2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54413" y="726907"/>
                  <a:ext cx="734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63BB811-FD8F-46DD-A1F1-170D7710EA15}"/>
                    </a:ext>
                  </a:extLst>
                </p14:cNvPr>
                <p14:cNvContentPartPr/>
                <p14:nvPr/>
              </p14:nvContentPartPr>
              <p14:xfrm>
                <a:off x="11411373" y="614947"/>
                <a:ext cx="82080" cy="9792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63BB811-FD8F-46DD-A1F1-170D7710EA1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07053" y="610627"/>
                  <a:ext cx="9072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4BFE5922-35CE-4F10-8785-05E475F9FDA8}"/>
                    </a:ext>
                  </a:extLst>
                </p14:cNvPr>
                <p14:cNvContentPartPr/>
                <p14:nvPr/>
              </p14:nvContentPartPr>
              <p14:xfrm>
                <a:off x="11605773" y="320467"/>
                <a:ext cx="168120" cy="824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4BFE5922-35CE-4F10-8785-05E475F9FDA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601453" y="316147"/>
                  <a:ext cx="176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CBDF4BB-AE3D-4B97-BD72-F6D93DDB6F44}"/>
                    </a:ext>
                  </a:extLst>
                </p14:cNvPr>
                <p14:cNvContentPartPr/>
                <p14:nvPr/>
              </p14:nvContentPartPr>
              <p14:xfrm>
                <a:off x="11637453" y="366907"/>
                <a:ext cx="141840" cy="70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CBDF4BB-AE3D-4B97-BD72-F6D93DDB6F44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33133" y="362587"/>
                  <a:ext cx="150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28DB227-8AE5-4902-B4C6-D2329B1384E5}"/>
                    </a:ext>
                  </a:extLst>
                </p14:cNvPr>
                <p14:cNvContentPartPr/>
                <p14:nvPr/>
              </p14:nvContentPartPr>
              <p14:xfrm>
                <a:off x="11826453" y="203827"/>
                <a:ext cx="143640" cy="2055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28DB227-8AE5-4902-B4C6-D2329B1384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822133" y="199507"/>
                  <a:ext cx="1522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D3D3E7C-0561-4636-BF09-EEAB723A7337}"/>
                    </a:ext>
                  </a:extLst>
                </p14:cNvPr>
                <p14:cNvContentPartPr/>
                <p14:nvPr/>
              </p14:nvContentPartPr>
              <p14:xfrm>
                <a:off x="9596973" y="2010667"/>
                <a:ext cx="4680" cy="167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D3D3E7C-0561-4636-BF09-EEAB723A733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592653" y="2006347"/>
                  <a:ext cx="13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C681212-6E9B-4274-B942-BC25F8A4AEB0}"/>
                    </a:ext>
                  </a:extLst>
                </p14:cNvPr>
                <p14:cNvContentPartPr/>
                <p14:nvPr/>
              </p14:nvContentPartPr>
              <p14:xfrm>
                <a:off x="9592293" y="1515307"/>
                <a:ext cx="67320" cy="1452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C681212-6E9B-4274-B942-BC25F8A4AEB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587973" y="1510987"/>
                  <a:ext cx="75960" cy="146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C76C4AD3-A89C-4028-987A-349130DB741D}"/>
                    </a:ext>
                  </a:extLst>
                </p14:cNvPr>
                <p14:cNvContentPartPr/>
                <p14:nvPr/>
              </p14:nvContentPartPr>
              <p14:xfrm>
                <a:off x="9386733" y="3136027"/>
                <a:ext cx="22680" cy="1872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C76C4AD3-A89C-4028-987A-349130DB741D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382413" y="3131707"/>
                  <a:ext cx="3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D3CDE979-7EEB-46B1-96F0-EE2D6C37F7AC}"/>
                    </a:ext>
                  </a:extLst>
                </p14:cNvPr>
                <p14:cNvContentPartPr/>
                <p14:nvPr/>
              </p14:nvContentPartPr>
              <p14:xfrm>
                <a:off x="9363693" y="3100027"/>
                <a:ext cx="182520" cy="1033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D3CDE979-7EEB-46B1-96F0-EE2D6C37F7A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59373" y="3095707"/>
                  <a:ext cx="191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85B5A63-BEAF-43BA-939C-3B6A8D82DBB9}"/>
                    </a:ext>
                  </a:extLst>
                </p14:cNvPr>
                <p14:cNvContentPartPr/>
                <p14:nvPr/>
              </p14:nvContentPartPr>
              <p14:xfrm>
                <a:off x="9365853" y="3274267"/>
                <a:ext cx="150840" cy="550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85B5A63-BEAF-43BA-939C-3B6A8D82DBB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361533" y="3269947"/>
                  <a:ext cx="1594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3F9E60A-6431-455D-B016-854E1DEDA8B7}"/>
                    </a:ext>
                  </a:extLst>
                </p14:cNvPr>
                <p14:cNvContentPartPr/>
                <p14:nvPr/>
              </p14:nvContentPartPr>
              <p14:xfrm>
                <a:off x="9550533" y="3107587"/>
                <a:ext cx="230400" cy="213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3F9E60A-6431-455D-B016-854E1DEDA8B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546213" y="3103267"/>
                  <a:ext cx="2390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9696D31-FEF6-41F3-B07E-0C0766398D9C}"/>
                    </a:ext>
                  </a:extLst>
                </p14:cNvPr>
                <p14:cNvContentPartPr/>
                <p14:nvPr/>
              </p14:nvContentPartPr>
              <p14:xfrm>
                <a:off x="9677253" y="3142507"/>
                <a:ext cx="179640" cy="2520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9696D31-FEF6-41F3-B07E-0C0766398D9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672933" y="3138187"/>
                  <a:ext cx="1882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7FAD038-DC0D-4A9F-A9B0-2372C6A3C03B}"/>
                    </a:ext>
                  </a:extLst>
                </p14:cNvPr>
                <p14:cNvContentPartPr/>
                <p14:nvPr/>
              </p14:nvContentPartPr>
              <p14:xfrm>
                <a:off x="9435693" y="2893747"/>
                <a:ext cx="119520" cy="83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7FAD038-DC0D-4A9F-A9B0-2372C6A3C03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431373" y="2889427"/>
                  <a:ext cx="1281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62FA970-83B4-4CA5-9884-744AF833BFA5}"/>
                    </a:ext>
                  </a:extLst>
                </p14:cNvPr>
                <p14:cNvContentPartPr/>
                <p14:nvPr/>
              </p14:nvContentPartPr>
              <p14:xfrm>
                <a:off x="9563493" y="2898787"/>
                <a:ext cx="109080" cy="885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62FA970-83B4-4CA5-9884-744AF833BFA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59173" y="2894467"/>
                  <a:ext cx="11772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557A7F4-51C9-4A50-A119-262A13650826}"/>
                    </a:ext>
                  </a:extLst>
                </p14:cNvPr>
                <p14:cNvContentPartPr/>
                <p14:nvPr/>
              </p14:nvContentPartPr>
              <p14:xfrm>
                <a:off x="9647733" y="2866387"/>
                <a:ext cx="97560" cy="1058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557A7F4-51C9-4A50-A119-262A1365082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3413" y="2862067"/>
                  <a:ext cx="106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9EF92A0-6AE5-4A97-99D9-9C22EDFAA5E3}"/>
                    </a:ext>
                  </a:extLst>
                </p14:cNvPr>
                <p14:cNvContentPartPr/>
                <p14:nvPr/>
              </p14:nvContentPartPr>
              <p14:xfrm>
                <a:off x="9358293" y="2991667"/>
                <a:ext cx="479160" cy="57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9EF92A0-6AE5-4A97-99D9-9C22EDFAA5E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53973" y="2987347"/>
                  <a:ext cx="4878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8F36019-FD06-4885-A0FA-1AA467BF7794}"/>
                    </a:ext>
                  </a:extLst>
                </p14:cNvPr>
                <p14:cNvContentPartPr/>
                <p14:nvPr/>
              </p14:nvContentPartPr>
              <p14:xfrm>
                <a:off x="9564213" y="3043147"/>
                <a:ext cx="222120" cy="687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8F36019-FD06-4885-A0FA-1AA467BF779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559893" y="3038827"/>
                  <a:ext cx="230760" cy="77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A0946D22-3493-4C2A-BB83-80C4ADE89D29}"/>
                  </a:ext>
                </a:extLst>
              </p14:cNvPr>
              <p14:cNvContentPartPr/>
              <p14:nvPr/>
            </p14:nvContentPartPr>
            <p14:xfrm>
              <a:off x="3339453" y="5280187"/>
              <a:ext cx="4813560" cy="12902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A0946D22-3493-4C2A-BB83-80C4ADE89D29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3335133" y="5275867"/>
                <a:ext cx="4822200" cy="12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87A44128-5043-4B25-BD22-21D2077157DF}"/>
                  </a:ext>
                </a:extLst>
              </p14:cNvPr>
              <p14:cNvContentPartPr/>
              <p14:nvPr/>
            </p14:nvContentPartPr>
            <p14:xfrm>
              <a:off x="5564973" y="5315107"/>
              <a:ext cx="664560" cy="13165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87A44128-5043-4B25-BD22-21D2077157D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560653" y="5310787"/>
                <a:ext cx="673200" cy="132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05983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358269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51181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Uniform </a:t>
            </a:r>
            <a:r>
              <a:rPr lang="de-DE" sz="3200" dirty="0" err="1"/>
              <a:t>distribution</a:t>
            </a:r>
            <a:endParaRPr lang="de-DE" sz="32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1243269" y="2420888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1027245" y="5157192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flipV="1">
            <a:off x="1675317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1675317" y="371703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043469" y="3717032"/>
            <a:ext cx="0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1524059" y="52292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2899453" y="522920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667206" y="270892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946831" y="3717032"/>
            <a:ext cx="512463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141451" y="3518428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1/(b-a)</a:t>
            </a:r>
          </a:p>
        </p:txBody>
      </p:sp>
      <p:cxnSp>
        <p:nvCxnSpPr>
          <p:cNvPr id="23" name="Gerade Verbindung mit Pfeil 22"/>
          <p:cNvCxnSpPr/>
          <p:nvPr/>
        </p:nvCxnSpPr>
        <p:spPr>
          <a:xfrm flipV="1">
            <a:off x="5347725" y="2411596"/>
            <a:ext cx="0" cy="29523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5131701" y="5147900"/>
            <a:ext cx="316835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5779773" y="4221088"/>
            <a:ext cx="1368152" cy="926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H="1">
            <a:off x="7147926" y="4221088"/>
            <a:ext cx="9231" cy="9268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5628515" y="521990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003909" y="521990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4771662" y="269962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F(x)</a:t>
            </a:r>
          </a:p>
        </p:txBody>
      </p:sp>
      <p:cxnSp>
        <p:nvCxnSpPr>
          <p:cNvPr id="33" name="Gerade Verbindung 32"/>
          <p:cNvCxnSpPr/>
          <p:nvPr/>
        </p:nvCxnSpPr>
        <p:spPr>
          <a:xfrm>
            <a:off x="7147925" y="4221088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 flipH="1">
            <a:off x="5131702" y="4221088"/>
            <a:ext cx="2025457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4915677" y="40050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1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164E18DB-8FCA-4D91-B463-1B5101EF50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5086DFF-C451-4CB6-854B-6F5CBB49ECC4}"/>
              </a:ext>
            </a:extLst>
          </p:cNvPr>
          <p:cNvGrpSpPr/>
          <p:nvPr/>
        </p:nvGrpSpPr>
        <p:grpSpPr>
          <a:xfrm>
            <a:off x="4794213" y="1887547"/>
            <a:ext cx="1677240" cy="1377720"/>
            <a:chOff x="4794213" y="1887547"/>
            <a:chExt cx="1677240" cy="137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F1A31B9-9D35-41F3-9E35-50783E3EDCFD}"/>
                    </a:ext>
                  </a:extLst>
                </p14:cNvPr>
                <p14:cNvContentPartPr/>
                <p14:nvPr/>
              </p14:nvContentPartPr>
              <p14:xfrm>
                <a:off x="4794213" y="2448067"/>
                <a:ext cx="671040" cy="81720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F1A31B9-9D35-41F3-9E35-50783E3EDCF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89893" y="2443747"/>
                  <a:ext cx="679680" cy="82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D478ACC-E06D-4FBE-8DBA-3EA92A8AF86C}"/>
                    </a:ext>
                  </a:extLst>
                </p14:cNvPr>
                <p14:cNvContentPartPr/>
                <p14:nvPr/>
              </p14:nvContentPartPr>
              <p14:xfrm>
                <a:off x="5583333" y="2391547"/>
                <a:ext cx="353880" cy="182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D478ACC-E06D-4FBE-8DBA-3EA92A8AF86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9013" y="2387227"/>
                  <a:ext cx="3625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C7BC5AA-2CBC-4BD3-ABB9-F43924ED08BB}"/>
                    </a:ext>
                  </a:extLst>
                </p14:cNvPr>
                <p14:cNvContentPartPr/>
                <p14:nvPr/>
              </p14:nvContentPartPr>
              <p14:xfrm>
                <a:off x="6202533" y="1887547"/>
                <a:ext cx="204840" cy="5626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C7BC5AA-2CBC-4BD3-ABB9-F43924ED08B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98213" y="1883227"/>
                  <a:ext cx="21348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63CC289-3E3A-4171-9631-BA16C73CB4F2}"/>
                    </a:ext>
                  </a:extLst>
                </p14:cNvPr>
                <p14:cNvContentPartPr/>
                <p14:nvPr/>
              </p14:nvContentPartPr>
              <p14:xfrm>
                <a:off x="6113613" y="2657227"/>
                <a:ext cx="147240" cy="874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63CC289-3E3A-4171-9631-BA16C73CB4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09293" y="2652907"/>
                  <a:ext cx="1558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405D251-7275-4B2F-9FC3-4FE6C0878606}"/>
                    </a:ext>
                  </a:extLst>
                </p14:cNvPr>
                <p14:cNvContentPartPr/>
                <p14:nvPr/>
              </p14:nvContentPartPr>
              <p14:xfrm>
                <a:off x="6301533" y="2582707"/>
                <a:ext cx="102960" cy="100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405D251-7275-4B2F-9FC3-4FE6C08786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297213" y="2578387"/>
                  <a:ext cx="111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F555046-C531-47F1-B8EA-862CBC27A262}"/>
                    </a:ext>
                  </a:extLst>
                </p14:cNvPr>
                <p14:cNvContentPartPr/>
                <p14:nvPr/>
              </p14:nvContentPartPr>
              <p14:xfrm>
                <a:off x="6400173" y="2543467"/>
                <a:ext cx="71280" cy="550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F555046-C531-47F1-B8EA-862CBC27A26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395853" y="2539147"/>
                  <a:ext cx="7992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E699305A-BA26-4411-ABDC-4074E1913AC3}"/>
              </a:ext>
            </a:extLst>
          </p:cNvPr>
          <p:cNvGrpSpPr/>
          <p:nvPr/>
        </p:nvGrpSpPr>
        <p:grpSpPr>
          <a:xfrm>
            <a:off x="6073653" y="1706467"/>
            <a:ext cx="150120" cy="165240"/>
            <a:chOff x="6073653" y="1706467"/>
            <a:chExt cx="150120" cy="16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FB4E0D7-7055-4339-AD39-15B30260CF27}"/>
                    </a:ext>
                  </a:extLst>
                </p14:cNvPr>
                <p14:cNvContentPartPr/>
                <p14:nvPr/>
              </p14:nvContentPartPr>
              <p14:xfrm>
                <a:off x="6135933" y="1706467"/>
                <a:ext cx="12600" cy="1652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FB4E0D7-7055-4339-AD39-15B30260CF2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131613" y="1702147"/>
                  <a:ext cx="21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0710098-E37C-4AA4-AC55-B9AB41DF40D1}"/>
                    </a:ext>
                  </a:extLst>
                </p14:cNvPr>
                <p14:cNvContentPartPr/>
                <p14:nvPr/>
              </p14:nvContentPartPr>
              <p14:xfrm>
                <a:off x="6073653" y="1755427"/>
                <a:ext cx="150120" cy="28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0710098-E37C-4AA4-AC55-B9AB41DF40D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69333" y="1751107"/>
                  <a:ext cx="15876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A967021-494B-4B46-A9EC-4FFEC5FA1411}"/>
              </a:ext>
            </a:extLst>
          </p:cNvPr>
          <p:cNvGrpSpPr/>
          <p:nvPr/>
        </p:nvGrpSpPr>
        <p:grpSpPr>
          <a:xfrm>
            <a:off x="6380013" y="1412707"/>
            <a:ext cx="753120" cy="747000"/>
            <a:chOff x="6380013" y="1412707"/>
            <a:chExt cx="753120" cy="74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55E5D20-49E0-48BA-8060-D2B24D3C6D6D}"/>
                    </a:ext>
                  </a:extLst>
                </p14:cNvPr>
                <p14:cNvContentPartPr/>
                <p14:nvPr/>
              </p14:nvContentPartPr>
              <p14:xfrm>
                <a:off x="6380013" y="1939027"/>
                <a:ext cx="122040" cy="220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55E5D20-49E0-48BA-8060-D2B24D3C6D6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375693" y="1934707"/>
                  <a:ext cx="1306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7DAFA2C-DFCD-478A-A000-DD6E4F99C3CD}"/>
                    </a:ext>
                  </a:extLst>
                </p14:cNvPr>
                <p14:cNvContentPartPr/>
                <p14:nvPr/>
              </p14:nvContentPartPr>
              <p14:xfrm>
                <a:off x="6468213" y="1882147"/>
                <a:ext cx="115560" cy="160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7DAFA2C-DFCD-478A-A000-DD6E4F99C3C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463893" y="1877827"/>
                  <a:ext cx="1242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DFA6EF-71A8-45BB-B45F-F3AEDEBD6236}"/>
                    </a:ext>
                  </a:extLst>
                </p14:cNvPr>
                <p14:cNvContentPartPr/>
                <p14:nvPr/>
              </p14:nvContentPartPr>
              <p14:xfrm>
                <a:off x="6533733" y="1843627"/>
                <a:ext cx="146520" cy="194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DFA6EF-71A8-45BB-B45F-F3AEDEBD623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529413" y="1839307"/>
                  <a:ext cx="155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9631CB2-970A-42C8-B691-C57CB61EB12A}"/>
                    </a:ext>
                  </a:extLst>
                </p14:cNvPr>
                <p14:cNvContentPartPr/>
                <p14:nvPr/>
              </p14:nvContentPartPr>
              <p14:xfrm>
                <a:off x="6588813" y="1734547"/>
                <a:ext cx="68760" cy="777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9631CB2-970A-42C8-B691-C57CB61EB12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84493" y="1730227"/>
                  <a:ext cx="774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D410A8D-9559-4DD1-8311-4F3CFFE9F23D}"/>
                    </a:ext>
                  </a:extLst>
                </p14:cNvPr>
                <p14:cNvContentPartPr/>
                <p14:nvPr/>
              </p14:nvContentPartPr>
              <p14:xfrm>
                <a:off x="6614013" y="1689907"/>
                <a:ext cx="171360" cy="324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D410A8D-9559-4DD1-8311-4F3CFFE9F23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609693" y="1685587"/>
                  <a:ext cx="18000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1808764-5CFC-4132-916C-12654CFB9F53}"/>
                    </a:ext>
                  </a:extLst>
                </p14:cNvPr>
                <p14:cNvContentPartPr/>
                <p14:nvPr/>
              </p14:nvContentPartPr>
              <p14:xfrm>
                <a:off x="6843693" y="1768747"/>
                <a:ext cx="19800" cy="198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1808764-5CFC-4132-916C-12654CFB9F5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39373" y="1764427"/>
                  <a:ext cx="284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C31354-7945-477A-94A5-D03AA112B7C6}"/>
                    </a:ext>
                  </a:extLst>
                </p14:cNvPr>
                <p14:cNvContentPartPr/>
                <p14:nvPr/>
              </p14:nvContentPartPr>
              <p14:xfrm>
                <a:off x="6829653" y="1567147"/>
                <a:ext cx="156240" cy="2494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C31354-7945-477A-94A5-D03AA112B7C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825333" y="1562827"/>
                  <a:ext cx="164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1A3477-5F02-478D-8DBF-0E56C0ADAE65}"/>
                    </a:ext>
                  </a:extLst>
                </p14:cNvPr>
                <p14:cNvContentPartPr/>
                <p14:nvPr/>
              </p14:nvContentPartPr>
              <p14:xfrm>
                <a:off x="7026573" y="1548067"/>
                <a:ext cx="23760" cy="180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1A3477-5F02-478D-8DBF-0E56C0ADAE6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022253" y="1543747"/>
                  <a:ext cx="32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2460B42-38F1-4556-8E2C-E1C000A0B8B9}"/>
                    </a:ext>
                  </a:extLst>
                </p14:cNvPr>
                <p14:cNvContentPartPr/>
                <p14:nvPr/>
              </p14:nvContentPartPr>
              <p14:xfrm>
                <a:off x="6984813" y="1598467"/>
                <a:ext cx="131760" cy="26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2460B42-38F1-4556-8E2C-E1C000A0B8B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980493" y="1594147"/>
                  <a:ext cx="14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00D76B3E-C1B8-4EF5-8C34-E6C0AECD8FDF}"/>
                    </a:ext>
                  </a:extLst>
                </p14:cNvPr>
                <p14:cNvContentPartPr/>
                <p14:nvPr/>
              </p14:nvContentPartPr>
              <p14:xfrm>
                <a:off x="7016493" y="1412707"/>
                <a:ext cx="116640" cy="1018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00D76B3E-C1B8-4EF5-8C34-E6C0AECD8FD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012173" y="1408387"/>
                  <a:ext cx="125280" cy="11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27A61A64-6264-4148-BE71-2B789312EA45}"/>
              </a:ext>
            </a:extLst>
          </p:cNvPr>
          <p:cNvGrpSpPr/>
          <p:nvPr/>
        </p:nvGrpSpPr>
        <p:grpSpPr>
          <a:xfrm>
            <a:off x="1666533" y="3770347"/>
            <a:ext cx="653040" cy="1242720"/>
            <a:chOff x="1666533" y="3770347"/>
            <a:chExt cx="653040" cy="124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0C24409-DF33-4AE4-A4E0-463F950723B0}"/>
                    </a:ext>
                  </a:extLst>
                </p14:cNvPr>
                <p14:cNvContentPartPr/>
                <p14:nvPr/>
              </p14:nvContentPartPr>
              <p14:xfrm>
                <a:off x="1694613" y="4524547"/>
                <a:ext cx="115920" cy="259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0C24409-DF33-4AE4-A4E0-463F950723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690293" y="4520227"/>
                  <a:ext cx="1245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E12ADFB3-2677-4301-88F5-B89F8C4FA112}"/>
                    </a:ext>
                  </a:extLst>
                </p14:cNvPr>
                <p14:cNvContentPartPr/>
                <p14:nvPr/>
              </p14:nvContentPartPr>
              <p14:xfrm>
                <a:off x="1799373" y="4478467"/>
                <a:ext cx="110880" cy="101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E12ADFB3-2677-4301-88F5-B89F8C4FA1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95053" y="4474147"/>
                  <a:ext cx="119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F29A556-50DD-4D54-94EE-4FE53DB84863}"/>
                    </a:ext>
                  </a:extLst>
                </p14:cNvPr>
                <p14:cNvContentPartPr/>
                <p14:nvPr/>
              </p14:nvContentPartPr>
              <p14:xfrm>
                <a:off x="1915293" y="3770347"/>
                <a:ext cx="31680" cy="124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F29A556-50DD-4D54-94EE-4FE53DB8486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910973" y="3766027"/>
                  <a:ext cx="40320" cy="12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0948D47-781D-4CB7-B555-0744DA7D4DFF}"/>
                    </a:ext>
                  </a:extLst>
                </p14:cNvPr>
                <p14:cNvContentPartPr/>
                <p14:nvPr/>
              </p14:nvContentPartPr>
              <p14:xfrm>
                <a:off x="1666533" y="4490707"/>
                <a:ext cx="293400" cy="342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0948D47-781D-4CB7-B555-0744DA7D4DF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62213" y="4486387"/>
                  <a:ext cx="302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2D6C30D-D302-4084-8414-D1A5C0F8FB6D}"/>
                    </a:ext>
                  </a:extLst>
                </p14:cNvPr>
                <p14:cNvContentPartPr/>
                <p14:nvPr/>
              </p14:nvContentPartPr>
              <p14:xfrm>
                <a:off x="1723773" y="4383067"/>
                <a:ext cx="151560" cy="304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2D6C30D-D302-4084-8414-D1A5C0F8FB6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719453" y="4378747"/>
                  <a:ext cx="16020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E553571-99E4-480B-84FA-8FDF9D168499}"/>
                    </a:ext>
                  </a:extLst>
                </p14:cNvPr>
                <p14:cNvContentPartPr/>
                <p14:nvPr/>
              </p14:nvContentPartPr>
              <p14:xfrm>
                <a:off x="1703973" y="4133227"/>
                <a:ext cx="182520" cy="2912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E553571-99E4-480B-84FA-8FDF9D16849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99653" y="4128907"/>
                  <a:ext cx="1911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5BF8DCD8-9AB7-4432-ABED-95141EF9EEC2}"/>
                    </a:ext>
                  </a:extLst>
                </p14:cNvPr>
                <p14:cNvContentPartPr/>
                <p14:nvPr/>
              </p14:nvContentPartPr>
              <p14:xfrm>
                <a:off x="1735293" y="4015147"/>
                <a:ext cx="147240" cy="1663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5BF8DCD8-9AB7-4432-ABED-95141EF9EEC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730973" y="4010827"/>
                  <a:ext cx="155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EA9225E-1CA9-48CE-99D4-B635E6B86459}"/>
                    </a:ext>
                  </a:extLst>
                </p14:cNvPr>
                <p14:cNvContentPartPr/>
                <p14:nvPr/>
              </p14:nvContentPartPr>
              <p14:xfrm>
                <a:off x="1991613" y="4315027"/>
                <a:ext cx="182880" cy="42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EA9225E-1CA9-48CE-99D4-B635E6B8645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987293" y="4310707"/>
                  <a:ext cx="191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BC225C7-631B-4075-957C-D641827E4789}"/>
                    </a:ext>
                  </a:extLst>
                </p14:cNvPr>
                <p14:cNvContentPartPr/>
                <p14:nvPr/>
              </p14:nvContentPartPr>
              <p14:xfrm>
                <a:off x="2181333" y="3813547"/>
                <a:ext cx="138240" cy="1094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BC225C7-631B-4075-957C-D641827E478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177013" y="3809227"/>
                  <a:ext cx="146880" cy="11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EBAF027-88F2-43FE-916B-AA9E33D7A1AA}"/>
                    </a:ext>
                  </a:extLst>
                </p14:cNvPr>
                <p14:cNvContentPartPr/>
                <p14:nvPr/>
              </p14:nvContentPartPr>
              <p14:xfrm>
                <a:off x="1994133" y="3852067"/>
                <a:ext cx="241920" cy="291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EBAF027-88F2-43FE-916B-AA9E33D7A1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989813" y="3847747"/>
                  <a:ext cx="2505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A6766AE3-23C6-4F51-8973-2F042BE43F9E}"/>
                    </a:ext>
                  </a:extLst>
                </p14:cNvPr>
                <p14:cNvContentPartPr/>
                <p14:nvPr/>
              </p14:nvContentPartPr>
              <p14:xfrm>
                <a:off x="2059653" y="3985627"/>
                <a:ext cx="145080" cy="98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A6766AE3-23C6-4F51-8973-2F042BE43F9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055333" y="3981307"/>
                  <a:ext cx="1537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E7BDA90-7DB6-43B8-AA83-43C25A6DBCA3}"/>
                    </a:ext>
                  </a:extLst>
                </p14:cNvPr>
                <p14:cNvContentPartPr/>
                <p14:nvPr/>
              </p14:nvContentPartPr>
              <p14:xfrm>
                <a:off x="2026533" y="4130707"/>
                <a:ext cx="185760" cy="429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E7BDA90-7DB6-43B8-AA83-43C25A6DBC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022213" y="4126387"/>
                  <a:ext cx="194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DD78E9D-4C6C-4CAE-BCB9-FAFE99023F83}"/>
                    </a:ext>
                  </a:extLst>
                </p14:cNvPr>
                <p14:cNvContentPartPr/>
                <p14:nvPr/>
              </p14:nvContentPartPr>
              <p14:xfrm>
                <a:off x="2040933" y="4606987"/>
                <a:ext cx="221040" cy="150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DD78E9D-4C6C-4CAE-BCB9-FAFE99023F8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036613" y="4602667"/>
                  <a:ext cx="22968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C4F7A2FA-5840-4DA7-8C6A-40AD4477E743}"/>
              </a:ext>
            </a:extLst>
          </p:cNvPr>
          <p:cNvGrpSpPr/>
          <p:nvPr/>
        </p:nvGrpSpPr>
        <p:grpSpPr>
          <a:xfrm>
            <a:off x="5788173" y="4260307"/>
            <a:ext cx="1338480" cy="906840"/>
            <a:chOff x="5788173" y="4260307"/>
            <a:chExt cx="1338480" cy="90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6C39D0-CFEE-4F93-8CEC-60B745FC9328}"/>
                    </a:ext>
                  </a:extLst>
                </p14:cNvPr>
                <p14:cNvContentPartPr/>
                <p14:nvPr/>
              </p14:nvContentPartPr>
              <p14:xfrm>
                <a:off x="5910933" y="5020627"/>
                <a:ext cx="25200" cy="17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6C39D0-CFEE-4F93-8CEC-60B745FC93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906613" y="5016307"/>
                  <a:ext cx="33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1E9E67A-9B24-4F90-B30E-EBE4C3EE2403}"/>
                    </a:ext>
                  </a:extLst>
                </p14:cNvPr>
                <p14:cNvContentPartPr/>
                <p14:nvPr/>
              </p14:nvContentPartPr>
              <p14:xfrm>
                <a:off x="5788173" y="5166787"/>
                <a:ext cx="360" cy="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1E9E67A-9B24-4F90-B30E-EBE4C3EE240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83853" y="516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81B82EFF-C988-4895-9C84-9D60EA67E8C8}"/>
                    </a:ext>
                  </a:extLst>
                </p14:cNvPr>
                <p14:cNvContentPartPr/>
                <p14:nvPr/>
              </p14:nvContentPartPr>
              <p14:xfrm>
                <a:off x="5788173" y="4260307"/>
                <a:ext cx="1338480" cy="9068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81B82EFF-C988-4895-9C84-9D60EA67E8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83853" y="4255987"/>
                  <a:ext cx="1347120" cy="91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2260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842108" y="136525"/>
            <a:ext cx="3020009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dirty="0"/>
          </a:p>
        </p:txBody>
      </p:sp>
      <p:sp>
        <p:nvSpPr>
          <p:cNvPr id="5" name="Rechteck 4"/>
          <p:cNvSpPr/>
          <p:nvPr/>
        </p:nvSpPr>
        <p:spPr>
          <a:xfrm>
            <a:off x="239146" y="136525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COP (Chief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r>
              <a:rPr lang="de-DE" sz="2400" dirty="0"/>
              <a:t>) </a:t>
            </a:r>
            <a:r>
              <a:rPr lang="de-DE" sz="2400" dirty="0" err="1"/>
              <a:t>within</a:t>
            </a:r>
            <a:r>
              <a:rPr lang="de-DE" sz="2400" dirty="0"/>
              <a:t> a </a:t>
            </a:r>
            <a:r>
              <a:rPr lang="de-DE" sz="2400" dirty="0" err="1"/>
              <a:t>brewery</a:t>
            </a:r>
            <a:r>
              <a:rPr lang="de-DE" sz="2400" dirty="0"/>
              <a:t>.</a:t>
            </a:r>
          </a:p>
          <a:p>
            <a:r>
              <a:rPr lang="de-DE" sz="2400" dirty="0" err="1"/>
              <a:t>Furthermore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maschine</a:t>
            </a:r>
            <a:r>
              <a:rPr lang="de-DE" sz="2400" dirty="0"/>
              <a:t> </a:t>
            </a:r>
            <a:r>
              <a:rPr lang="de-DE" sz="2400" dirty="0" err="1"/>
              <a:t>shows</a:t>
            </a:r>
            <a:r>
              <a:rPr lang="de-DE" sz="2400" dirty="0"/>
              <a:t> a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quanatity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bottles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0,568L. But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suppose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real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uniformly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around</a:t>
            </a:r>
            <a:r>
              <a:rPr lang="de-DE" sz="2400" dirty="0"/>
              <a:t> 0,556L and 0,58L.</a:t>
            </a:r>
          </a:p>
          <a:p>
            <a:endParaRPr lang="de-DE" sz="2400" dirty="0"/>
          </a:p>
          <a:p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filling</a:t>
            </a:r>
            <a:r>
              <a:rPr lang="de-DE" sz="2400" dirty="0"/>
              <a:t> </a:t>
            </a:r>
            <a:r>
              <a:rPr lang="de-DE" sz="2400" dirty="0" err="1"/>
              <a:t>quantity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0,56L?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4635CB2-A72E-4981-B043-8DF76F0962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36082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 dirty="0"/>
                  <a:t>The normal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or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gaussian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the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most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important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 dirty="0" err="1"/>
                  <a:t>We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write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density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is</a:t>
                </a:r>
                <a:r>
                  <a:rPr lang="de-DE" sz="2400" dirty="0"/>
                  <a:t> </a:t>
                </a:r>
                <a:r>
                  <a:rPr lang="de-DE" sz="2400" dirty="0" err="1"/>
                  <a:t>given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The </a:t>
                </a:r>
                <a:r>
                  <a:rPr lang="de-DE" sz="2400" dirty="0" err="1"/>
                  <a:t>cumulative</a:t>
                </a:r>
                <a:r>
                  <a:rPr lang="de-DE" sz="2400" dirty="0"/>
                  <a:t> </a:t>
                </a:r>
                <a:r>
                  <a:rPr lang="de-DE" sz="2400" dirty="0" err="1"/>
                  <a:t>distribution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function</a:t>
                </a:r>
                <a:r>
                  <a:rPr lang="de-DE" sz="2400" dirty="0"/>
                  <a:t> </a:t>
                </a:r>
                <a:r>
                  <a:rPr lang="de-DE" sz="2400" dirty="0" err="1"/>
                  <a:t>by</a:t>
                </a:r>
                <a:r>
                  <a:rPr lang="de-DE" sz="2400" dirty="0"/>
                  <a:t>:</a:t>
                </a:r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sz="2000" dirty="0"/>
              </a:p>
              <a:p>
                <a:r>
                  <a:rPr lang="de-DE" sz="2400" dirty="0"/>
                  <a:t> </a:t>
                </a:r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711" y="744811"/>
                <a:ext cx="8856984" cy="5976664"/>
              </a:xfrm>
              <a:prstGeom prst="rect">
                <a:avLst/>
              </a:prstGeom>
              <a:blipFill>
                <a:blip r:embed="rId3"/>
                <a:stretch>
                  <a:fillRect l="-1101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4514445" y="1516645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Formel" r:id="rId4" imgW="901440" imgH="228600" progId="Equation.3">
                  <p:embed/>
                </p:oleObj>
              </mc:Choice>
              <mc:Fallback>
                <p:oleObj name="Formel" r:id="rId4" imgW="901440" imgH="22860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445" y="1516645"/>
                        <a:ext cx="2876550" cy="48736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718084" y="5919415"/>
          <a:ext cx="206851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2" name="Formel" r:id="rId6" imgW="647640" imgH="203040" progId="Equation.3">
                  <p:embed/>
                </p:oleObj>
              </mc:Choice>
              <mc:Fallback>
                <p:oleObj name="Formel" r:id="rId6" imgW="647640" imgH="203040" progId="Equation.3">
                  <p:embed/>
                  <p:pic>
                    <p:nvPicPr>
                      <p:cNvPr id="8" name="Objekt 7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4" y="5919415"/>
                        <a:ext cx="2068512" cy="541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422201" y="5904582"/>
          <a:ext cx="263366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3" name="Formel" r:id="rId8" imgW="825480" imgH="228600" progId="Equation.3">
                  <p:embed/>
                </p:oleObj>
              </mc:Choice>
              <mc:Fallback>
                <p:oleObj name="Formel" r:id="rId8" imgW="825480" imgH="22860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201" y="5904582"/>
                        <a:ext cx="2633662" cy="609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/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sz="28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sSup>
                        <m:sSupPr>
                          <m:ctrlPr>
                            <a:rPr lang="de-DE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ⅇ</m:t>
                          </m:r>
                        </m:e>
                        <m:sup>
                          <m:r>
                            <a:rPr lang="de-DE" sz="280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de-DE" sz="280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sz="28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de-DE" sz="28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BD8E61BD-8952-45C9-AAC9-8CFC3F188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556" y="3007357"/>
                <a:ext cx="3488327" cy="95930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/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𝜋𝜎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de-DE" b="0" i="1" smtClean="0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ⅇ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𝑟𝑓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  <m:sSup>
                                        <m:sSupPr>
                                          <m:ctrlP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p>
                                          <m:r>
                                            <a:rPr lang="de-DE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Rechteck 10">
                <a:extLst>
                  <a:ext uri="{FF2B5EF4-FFF2-40B4-BE49-F238E27FC236}">
                    <a16:creationId xmlns:a16="http://schemas.microsoft.com/office/drawing/2014/main" id="{C06DC00F-C923-4A25-A0E0-F10CBE372B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734759"/>
                <a:ext cx="5573192" cy="114993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/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𝑒𝑟𝑓</m:t>
                          </m:r>
                        </m:fName>
                        <m:e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  <m:e>
                          <m:sSup>
                            <m:sSup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nary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981AC47C-23EF-44D0-82CB-746BD387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399" y="4842206"/>
                <a:ext cx="2656946" cy="9045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hteck 12">
            <a:extLst>
              <a:ext uri="{FF2B5EF4-FFF2-40B4-BE49-F238E27FC236}">
                <a16:creationId xmlns:a16="http://schemas.microsoft.com/office/drawing/2014/main" id="{0C81C49A-7DC8-4725-B165-FA15819D9A53}"/>
              </a:ext>
            </a:extLst>
          </p:cNvPr>
          <p:cNvSpPr/>
          <p:nvPr/>
        </p:nvSpPr>
        <p:spPr>
          <a:xfrm>
            <a:off x="6506723" y="5766642"/>
            <a:ext cx="1653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(Error </a:t>
            </a:r>
            <a:r>
              <a:rPr lang="de-DE" dirty="0" err="1"/>
              <a:t>function</a:t>
            </a:r>
            <a:r>
              <a:rPr lang="de-DE" dirty="0"/>
              <a:t>)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464E082-C502-47F5-9E73-C07D76FD729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741B8EC-85DF-45B9-B959-AD731D74671F}"/>
                  </a:ext>
                </a:extLst>
              </p14:cNvPr>
              <p14:cNvContentPartPr/>
              <p14:nvPr/>
            </p14:nvContentPartPr>
            <p14:xfrm>
              <a:off x="4163133" y="625027"/>
              <a:ext cx="4309200" cy="1490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741B8EC-85DF-45B9-B959-AD731D74671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158813" y="620707"/>
                <a:ext cx="43178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76623FA1-362D-44E8-8431-359C2FFAA54C}"/>
                  </a:ext>
                </a:extLst>
              </p14:cNvPr>
              <p14:cNvContentPartPr/>
              <p14:nvPr/>
            </p14:nvContentPartPr>
            <p14:xfrm>
              <a:off x="6233133" y="2829667"/>
              <a:ext cx="1843560" cy="11764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76623FA1-362D-44E8-8431-359C2FFAA54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228813" y="2825347"/>
                <a:ext cx="1852200" cy="11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D8EAA06-35DB-4215-A062-2CD10AF1CE1B}"/>
                  </a:ext>
                </a:extLst>
              </p14:cNvPr>
              <p14:cNvContentPartPr/>
              <p14:nvPr/>
            </p14:nvContentPartPr>
            <p14:xfrm>
              <a:off x="10729533" y="3405667"/>
              <a:ext cx="682560" cy="57204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D8EAA06-35DB-4215-A062-2CD10AF1CE1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725213" y="3401347"/>
                <a:ext cx="691200" cy="58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B38C9640-8EF8-4FF2-A822-2609E93A45ED}"/>
              </a:ext>
            </a:extLst>
          </p:cNvPr>
          <p:cNvGrpSpPr/>
          <p:nvPr/>
        </p:nvGrpSpPr>
        <p:grpSpPr>
          <a:xfrm>
            <a:off x="8052933" y="1077187"/>
            <a:ext cx="3955320" cy="2760840"/>
            <a:chOff x="8052933" y="1077187"/>
            <a:chExt cx="3955320" cy="276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6618DBD-6704-4999-B610-386BE022051A}"/>
                    </a:ext>
                  </a:extLst>
                </p14:cNvPr>
                <p14:cNvContentPartPr/>
                <p14:nvPr/>
              </p14:nvContentPartPr>
              <p14:xfrm>
                <a:off x="9875973" y="1378147"/>
                <a:ext cx="38160" cy="1976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6618DBD-6704-4999-B610-386BE022051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71653" y="1373827"/>
                  <a:ext cx="46800" cy="19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A9AAA04-ABF3-49F8-B8C3-DFCFB73681C1}"/>
                    </a:ext>
                  </a:extLst>
                </p14:cNvPr>
                <p14:cNvContentPartPr/>
                <p14:nvPr/>
              </p14:nvContentPartPr>
              <p14:xfrm>
                <a:off x="8509773" y="2959267"/>
                <a:ext cx="3095640" cy="86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A9AAA04-ABF3-49F8-B8C3-DFCFB73681C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505453" y="2954947"/>
                  <a:ext cx="31042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F61FAB9-03DF-4037-8350-677AD78F1F04}"/>
                    </a:ext>
                  </a:extLst>
                </p14:cNvPr>
                <p14:cNvContentPartPr/>
                <p14:nvPr/>
              </p14:nvContentPartPr>
              <p14:xfrm>
                <a:off x="11584533" y="2900947"/>
                <a:ext cx="224640" cy="209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F61FAB9-03DF-4037-8350-677AD78F1F0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80213" y="2896627"/>
                  <a:ext cx="23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72E01D1-A075-40DE-A7CB-A9C76C113E60}"/>
                    </a:ext>
                  </a:extLst>
                </p14:cNvPr>
                <p14:cNvContentPartPr/>
                <p14:nvPr/>
              </p14:nvContentPartPr>
              <p14:xfrm>
                <a:off x="9749973" y="1203547"/>
                <a:ext cx="264240" cy="242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72E01D1-A075-40DE-A7CB-A9C76C113E6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45653" y="1199227"/>
                  <a:ext cx="272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9DC0B63-E618-408C-8364-CAB0A146BF2E}"/>
                    </a:ext>
                  </a:extLst>
                </p14:cNvPr>
                <p14:cNvContentPartPr/>
                <p14:nvPr/>
              </p14:nvContentPartPr>
              <p14:xfrm>
                <a:off x="9477093" y="1192387"/>
                <a:ext cx="11592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9DC0B63-E618-408C-8364-CAB0A146BF2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472773" y="1188067"/>
                  <a:ext cx="124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01B6617-7F49-4149-B9C2-7A1A5EE4EBDB}"/>
                    </a:ext>
                  </a:extLst>
                </p14:cNvPr>
                <p14:cNvContentPartPr/>
                <p14:nvPr/>
              </p14:nvContentPartPr>
              <p14:xfrm>
                <a:off x="9614253" y="1163227"/>
                <a:ext cx="62280" cy="135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01B6617-7F49-4149-B9C2-7A1A5EE4EBD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609933" y="1158907"/>
                  <a:ext cx="70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EB02CFA-1864-4A91-BFC5-319193AA70B2}"/>
                    </a:ext>
                  </a:extLst>
                </p14:cNvPr>
                <p14:cNvContentPartPr/>
                <p14:nvPr/>
              </p14:nvContentPartPr>
              <p14:xfrm>
                <a:off x="9662493" y="1205347"/>
                <a:ext cx="118440" cy="1126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EB02CFA-1864-4A91-BFC5-319193AA70B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58173" y="1201027"/>
                  <a:ext cx="127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21575F-AD97-4310-810C-55330AE40B20}"/>
                    </a:ext>
                  </a:extLst>
                </p14:cNvPr>
                <p14:cNvContentPartPr/>
                <p14:nvPr/>
              </p14:nvContentPartPr>
              <p14:xfrm>
                <a:off x="9747093" y="1153507"/>
                <a:ext cx="73080" cy="1605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21575F-AD97-4310-810C-55330AE40B2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42773" y="1149187"/>
                  <a:ext cx="817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A7BD5DF-5B87-49E1-8266-98421ABCFD07}"/>
                    </a:ext>
                  </a:extLst>
                </p14:cNvPr>
                <p14:cNvContentPartPr/>
                <p14:nvPr/>
              </p14:nvContentPartPr>
              <p14:xfrm>
                <a:off x="8052933" y="1567147"/>
                <a:ext cx="3569760" cy="14752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A7BD5DF-5B87-49E1-8266-98421ABCFD0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048613" y="1562827"/>
                  <a:ext cx="3578400" cy="14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DBD9CB5-932A-45D1-8DF7-E0982784E004}"/>
                    </a:ext>
                  </a:extLst>
                </p14:cNvPr>
                <p14:cNvContentPartPr/>
                <p14:nvPr/>
              </p14:nvContentPartPr>
              <p14:xfrm>
                <a:off x="9922413" y="1440067"/>
                <a:ext cx="144360" cy="9972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DBD9CB5-932A-45D1-8DF7-E0982784E0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918093" y="1435747"/>
                  <a:ext cx="153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27C7BB3-B809-440D-8FA0-B165E4FDB526}"/>
                    </a:ext>
                  </a:extLst>
                </p14:cNvPr>
                <p14:cNvContentPartPr/>
                <p14:nvPr/>
              </p14:nvContentPartPr>
              <p14:xfrm>
                <a:off x="9951213" y="1409827"/>
                <a:ext cx="139680" cy="134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27C7BB3-B809-440D-8FA0-B165E4FDB52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946893" y="1405507"/>
                  <a:ext cx="148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9EB431C-4E3D-4150-B543-D1D3BD8401CE}"/>
                    </a:ext>
                  </a:extLst>
                </p14:cNvPr>
                <p14:cNvContentPartPr/>
                <p14:nvPr/>
              </p14:nvContentPartPr>
              <p14:xfrm>
                <a:off x="10021413" y="1424227"/>
                <a:ext cx="131760" cy="1188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9EB431C-4E3D-4150-B543-D1D3BD8401C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017093" y="1419907"/>
                  <a:ext cx="140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30C0CDF-172D-4A11-B8F2-1CC5234E10CE}"/>
                    </a:ext>
                  </a:extLst>
                </p14:cNvPr>
                <p14:cNvContentPartPr/>
                <p14:nvPr/>
              </p14:nvContentPartPr>
              <p14:xfrm>
                <a:off x="10213653" y="1306147"/>
                <a:ext cx="65520" cy="109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30C0CDF-172D-4A11-B8F2-1CC5234E10C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09333" y="1301827"/>
                  <a:ext cx="74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819B4F3-3152-41C8-8C81-7014AF86AECA}"/>
                    </a:ext>
                  </a:extLst>
                </p14:cNvPr>
                <p14:cNvContentPartPr/>
                <p14:nvPr/>
              </p14:nvContentPartPr>
              <p14:xfrm>
                <a:off x="10315533" y="1347907"/>
                <a:ext cx="9720" cy="1033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819B4F3-3152-41C8-8C81-7014AF86AEC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11213" y="1343587"/>
                  <a:ext cx="183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3ABAC20-24F1-4377-9200-2D5A9121FF8C}"/>
                    </a:ext>
                  </a:extLst>
                </p14:cNvPr>
                <p14:cNvContentPartPr/>
                <p14:nvPr/>
              </p14:nvContentPartPr>
              <p14:xfrm>
                <a:off x="10337853" y="1244587"/>
                <a:ext cx="82440" cy="129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3ABAC20-24F1-4377-9200-2D5A9121FF8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333533" y="1240267"/>
                  <a:ext cx="91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604CBBE-4C87-485E-8F0C-559682C4F411}"/>
                    </a:ext>
                  </a:extLst>
                </p14:cNvPr>
                <p14:cNvContentPartPr/>
                <p14:nvPr/>
              </p14:nvContentPartPr>
              <p14:xfrm>
                <a:off x="10711533" y="1539787"/>
                <a:ext cx="36360" cy="208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604CBBE-4C87-485E-8F0C-559682C4F41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707213" y="1535467"/>
                  <a:ext cx="4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9CBBE51-B268-4013-9B51-734DD01EC745}"/>
                    </a:ext>
                  </a:extLst>
                </p14:cNvPr>
                <p14:cNvContentPartPr/>
                <p14:nvPr/>
              </p14:nvContentPartPr>
              <p14:xfrm>
                <a:off x="10669053" y="1444747"/>
                <a:ext cx="158760" cy="219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9CBBE51-B268-4013-9B51-734DD01EC74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664733" y="1440427"/>
                  <a:ext cx="167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176B2B7-DE25-4C7C-A3EF-7C31D1584551}"/>
                    </a:ext>
                  </a:extLst>
                </p14:cNvPr>
                <p14:cNvContentPartPr/>
                <p14:nvPr/>
              </p14:nvContentPartPr>
              <p14:xfrm>
                <a:off x="10902333" y="1315507"/>
                <a:ext cx="156240" cy="2862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176B2B7-DE25-4C7C-A3EF-7C31D158455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898013" y="1311187"/>
                  <a:ext cx="164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C0453B6-FAE3-4EE9-869C-B5C0193CF8EE}"/>
                    </a:ext>
                  </a:extLst>
                </p14:cNvPr>
                <p14:cNvContentPartPr/>
                <p14:nvPr/>
              </p14:nvContentPartPr>
              <p14:xfrm>
                <a:off x="11045253" y="1317307"/>
                <a:ext cx="79920" cy="1080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C0453B6-FAE3-4EE9-869C-B5C0193CF8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040933" y="1312987"/>
                  <a:ext cx="885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048CEE-31E8-4E21-8CDB-B1BF3A4CEE1C}"/>
                    </a:ext>
                  </a:extLst>
                </p14:cNvPr>
                <p14:cNvContentPartPr/>
                <p14:nvPr/>
              </p14:nvContentPartPr>
              <p14:xfrm>
                <a:off x="11173773" y="1369147"/>
                <a:ext cx="24120" cy="94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048CEE-31E8-4E21-8CDB-B1BF3A4CEE1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169453" y="1364827"/>
                  <a:ext cx="32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DBC8C32-199B-4D5A-AB34-5DD5ADE87DB3}"/>
                    </a:ext>
                  </a:extLst>
                </p14:cNvPr>
                <p14:cNvContentPartPr/>
                <p14:nvPr/>
              </p14:nvContentPartPr>
              <p14:xfrm>
                <a:off x="11254413" y="1201027"/>
                <a:ext cx="96840" cy="172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DBC8C32-199B-4D5A-AB34-5DD5ADE87DB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250093" y="1196707"/>
                  <a:ext cx="105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8B2B006-9AA5-43DA-BA7B-91BE569DAA36}"/>
                    </a:ext>
                  </a:extLst>
                </p14:cNvPr>
                <p14:cNvContentPartPr/>
                <p14:nvPr/>
              </p14:nvContentPartPr>
              <p14:xfrm>
                <a:off x="11296533" y="1077187"/>
                <a:ext cx="136800" cy="3884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8B2B006-9AA5-43DA-BA7B-91BE569DAA3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292213" y="1072867"/>
                  <a:ext cx="14544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8873B56-6A63-4F88-B5FD-64797AC99831}"/>
                    </a:ext>
                  </a:extLst>
                </p14:cNvPr>
                <p14:cNvContentPartPr/>
                <p14:nvPr/>
              </p14:nvContentPartPr>
              <p14:xfrm>
                <a:off x="11023653" y="1471747"/>
                <a:ext cx="100440" cy="81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8873B56-6A63-4F88-B5FD-64797AC998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19333" y="1467427"/>
                  <a:ext cx="109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C76E08C-0C3F-4D2D-858A-CE1D7DAB0D80}"/>
                    </a:ext>
                  </a:extLst>
                </p14:cNvPr>
                <p14:cNvContentPartPr/>
                <p14:nvPr/>
              </p14:nvContentPartPr>
              <p14:xfrm>
                <a:off x="11232813" y="1368427"/>
                <a:ext cx="125280" cy="108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C76E08C-0C3F-4D2D-858A-CE1D7DAB0D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228493" y="1364107"/>
                  <a:ext cx="1339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5E2C92C-BBB4-4C3A-9130-28BD3FAB1259}"/>
                    </a:ext>
                  </a:extLst>
                </p14:cNvPr>
                <p14:cNvContentPartPr/>
                <p14:nvPr/>
              </p14:nvContentPartPr>
              <p14:xfrm>
                <a:off x="8420133" y="3475507"/>
                <a:ext cx="44640" cy="1958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5E2C92C-BBB4-4C3A-9130-28BD3FAB125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415813" y="3471187"/>
                  <a:ext cx="532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7E0E496-CC96-4358-9976-0B63BF07586C}"/>
                    </a:ext>
                  </a:extLst>
                </p14:cNvPr>
                <p14:cNvContentPartPr/>
                <p14:nvPr/>
              </p14:nvContentPartPr>
              <p14:xfrm>
                <a:off x="8438853" y="3427627"/>
                <a:ext cx="149400" cy="204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7E0E496-CC96-4358-9976-0B63BF07586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434533" y="3423307"/>
                  <a:ext cx="1580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FBD9868-7CAA-4437-A5F3-5237F40A78C2}"/>
                    </a:ext>
                  </a:extLst>
                </p14:cNvPr>
                <p14:cNvContentPartPr/>
                <p14:nvPr/>
              </p14:nvContentPartPr>
              <p14:xfrm>
                <a:off x="8639013" y="3394867"/>
                <a:ext cx="43200" cy="2602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FBD9868-7CAA-4437-A5F3-5237F40A78C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34693" y="3390547"/>
                  <a:ext cx="518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5CDCE3-9A90-4369-8E12-0924FD1BB2B5}"/>
                    </a:ext>
                  </a:extLst>
                </p14:cNvPr>
                <p14:cNvContentPartPr/>
                <p14:nvPr/>
              </p14:nvContentPartPr>
              <p14:xfrm>
                <a:off x="8735133" y="3477667"/>
                <a:ext cx="135360" cy="159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5CDCE3-9A90-4369-8E12-0924FD1BB2B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730813" y="3473347"/>
                  <a:ext cx="144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AE7B14E-E731-471B-8690-94D55E8D9C21}"/>
                    </a:ext>
                  </a:extLst>
                </p14:cNvPr>
                <p14:cNvContentPartPr/>
                <p14:nvPr/>
              </p14:nvContentPartPr>
              <p14:xfrm>
                <a:off x="8925213" y="3436987"/>
                <a:ext cx="164880" cy="132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AE7B14E-E731-471B-8690-94D55E8D9C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20893" y="3432667"/>
                  <a:ext cx="1735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C9BC9B1-E31C-42D3-A0D4-8E05EB4F46E0}"/>
                    </a:ext>
                  </a:extLst>
                </p14:cNvPr>
                <p14:cNvContentPartPr/>
                <p14:nvPr/>
              </p14:nvContentPartPr>
              <p14:xfrm>
                <a:off x="9033573" y="3365707"/>
                <a:ext cx="145440" cy="365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C9BC9B1-E31C-42D3-A0D4-8E05EB4F4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29253" y="3361387"/>
                  <a:ext cx="1540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987066F-81C9-4EB5-8398-FD5B6130DA41}"/>
                    </a:ext>
                  </a:extLst>
                </p14:cNvPr>
                <p14:cNvContentPartPr/>
                <p14:nvPr/>
              </p14:nvContentPartPr>
              <p14:xfrm>
                <a:off x="9385293" y="3545707"/>
                <a:ext cx="174600" cy="54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987066F-81C9-4EB5-8398-FD5B6130DA4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380973" y="3541387"/>
                  <a:ext cx="1832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47733CD-F4DA-4700-A2B8-5F661A7D853C}"/>
                    </a:ext>
                  </a:extLst>
                </p14:cNvPr>
                <p14:cNvContentPartPr/>
                <p14:nvPr/>
              </p14:nvContentPartPr>
              <p14:xfrm>
                <a:off x="9402573" y="3599707"/>
                <a:ext cx="154080" cy="86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47733CD-F4DA-4700-A2B8-5F661A7D85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98253" y="3595387"/>
                  <a:ext cx="1627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729B5E34-C6D2-45BD-BC52-CB6857D16324}"/>
                    </a:ext>
                  </a:extLst>
                </p14:cNvPr>
                <p14:cNvContentPartPr/>
                <p14:nvPr/>
              </p14:nvContentPartPr>
              <p14:xfrm>
                <a:off x="9571773" y="3501067"/>
                <a:ext cx="110160" cy="1339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729B5E34-C6D2-45BD-BC52-CB6857D1632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567453" y="3496747"/>
                  <a:ext cx="11880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7C07D67D-C038-4F9D-935A-8FF8B5733391}"/>
                    </a:ext>
                  </a:extLst>
                </p14:cNvPr>
                <p14:cNvContentPartPr/>
                <p14:nvPr/>
              </p14:nvContentPartPr>
              <p14:xfrm>
                <a:off x="9787053" y="3375427"/>
                <a:ext cx="166320" cy="3081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7C07D67D-C038-4F9D-935A-8FF8B57333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782733" y="3371107"/>
                  <a:ext cx="1749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C64F65A-BCD4-44E9-891C-BE08749D3589}"/>
                    </a:ext>
                  </a:extLst>
                </p14:cNvPr>
                <p14:cNvContentPartPr/>
                <p14:nvPr/>
              </p14:nvContentPartPr>
              <p14:xfrm>
                <a:off x="9923493" y="3661627"/>
                <a:ext cx="32400" cy="1530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C64F65A-BCD4-44E9-891C-BE08749D358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19173" y="3657307"/>
                  <a:ext cx="4104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036E76-DD35-4268-BB8A-3DE38BD52D0F}"/>
                    </a:ext>
                  </a:extLst>
                </p14:cNvPr>
                <p14:cNvContentPartPr/>
                <p14:nvPr/>
              </p14:nvContentPartPr>
              <p14:xfrm>
                <a:off x="9928893" y="3626347"/>
                <a:ext cx="95400" cy="1674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036E76-DD35-4268-BB8A-3DE38BD52D0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24573" y="3622027"/>
                  <a:ext cx="1040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90CE281-7D5D-4147-999E-5B87095F2A5C}"/>
                    </a:ext>
                  </a:extLst>
                </p14:cNvPr>
                <p14:cNvContentPartPr/>
                <p14:nvPr/>
              </p14:nvContentPartPr>
              <p14:xfrm>
                <a:off x="10063173" y="3638227"/>
                <a:ext cx="73800" cy="195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90CE281-7D5D-4147-999E-5B87095F2A5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58853" y="3633907"/>
                  <a:ext cx="824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8370202-D2C0-4D09-A69B-662073C9D2F5}"/>
                    </a:ext>
                  </a:extLst>
                </p14:cNvPr>
                <p14:cNvContentPartPr/>
                <p14:nvPr/>
              </p14:nvContentPartPr>
              <p14:xfrm>
                <a:off x="10116093" y="3727507"/>
                <a:ext cx="68040" cy="712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8370202-D2C0-4D09-A69B-662073C9D2F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11773" y="3723187"/>
                  <a:ext cx="766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DA1FA98-FF23-4513-9A01-F8C14A87C4FB}"/>
                    </a:ext>
                  </a:extLst>
                </p14:cNvPr>
                <p14:cNvContentPartPr/>
                <p14:nvPr/>
              </p14:nvContentPartPr>
              <p14:xfrm>
                <a:off x="10195293" y="3778627"/>
                <a:ext cx="29160" cy="59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DA1FA98-FF23-4513-9A01-F8C14A87C4F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90973" y="3774307"/>
                  <a:ext cx="378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E0CB1B1-AAE9-413A-BE70-20502B47A59A}"/>
                    </a:ext>
                  </a:extLst>
                </p14:cNvPr>
                <p14:cNvContentPartPr/>
                <p14:nvPr/>
              </p14:nvContentPartPr>
              <p14:xfrm>
                <a:off x="10255773" y="3706267"/>
                <a:ext cx="52920" cy="939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E0CB1B1-AAE9-413A-BE70-20502B47A59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51453" y="3701947"/>
                  <a:ext cx="61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7BF12AE-3971-4394-84AB-08AA7D35ECAD}"/>
                    </a:ext>
                  </a:extLst>
                </p14:cNvPr>
                <p14:cNvContentPartPr/>
                <p14:nvPr/>
              </p14:nvContentPartPr>
              <p14:xfrm>
                <a:off x="10175133" y="3394507"/>
                <a:ext cx="102960" cy="156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7BF12AE-3971-4394-84AB-08AA7D35EC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170813" y="3390187"/>
                  <a:ext cx="1116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2C3C367-5765-4144-8BC2-329863D46309}"/>
                    </a:ext>
                  </a:extLst>
                </p14:cNvPr>
                <p14:cNvContentPartPr/>
                <p14:nvPr/>
              </p14:nvContentPartPr>
              <p14:xfrm>
                <a:off x="10307973" y="3433027"/>
                <a:ext cx="46440" cy="115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2C3C367-5765-4144-8BC2-329863D4630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03653" y="3428707"/>
                  <a:ext cx="550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4B5AFAA-98A5-4B42-BA3E-F365AA618C52}"/>
                    </a:ext>
                  </a:extLst>
                </p14:cNvPr>
                <p14:cNvContentPartPr/>
                <p14:nvPr/>
              </p14:nvContentPartPr>
              <p14:xfrm>
                <a:off x="10278813" y="3429427"/>
                <a:ext cx="170280" cy="1512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4B5AFAA-98A5-4B42-BA3E-F365AA618C5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74493" y="3425107"/>
                  <a:ext cx="178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7160E6F-82D7-4980-9E91-A18EA68CEF25}"/>
                    </a:ext>
                  </a:extLst>
                </p14:cNvPr>
                <p14:cNvContentPartPr/>
                <p14:nvPr/>
              </p14:nvContentPartPr>
              <p14:xfrm>
                <a:off x="10559253" y="3472987"/>
                <a:ext cx="177480" cy="460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7160E6F-82D7-4980-9E91-A18EA68CEF2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554933" y="3468667"/>
                  <a:ext cx="186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9947036-88B9-4F0B-A152-711ABFB78B23}"/>
                    </a:ext>
                  </a:extLst>
                </p14:cNvPr>
                <p14:cNvContentPartPr/>
                <p14:nvPr/>
              </p14:nvContentPartPr>
              <p14:xfrm>
                <a:off x="10879653" y="3209827"/>
                <a:ext cx="154080" cy="205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9947036-88B9-4F0B-A152-711ABFB78B2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875333" y="3205507"/>
                  <a:ext cx="1627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D551153-9AF3-4B08-9B6A-D73250B87F07}"/>
                    </a:ext>
                  </a:extLst>
                </p14:cNvPr>
                <p14:cNvContentPartPr/>
                <p14:nvPr/>
              </p14:nvContentPartPr>
              <p14:xfrm>
                <a:off x="10823133" y="3417907"/>
                <a:ext cx="416520" cy="522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D551153-9AF3-4B08-9B6A-D73250B87F0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18813" y="3413587"/>
                  <a:ext cx="4251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1AF9F1-A276-4E1C-8423-665F03828F1C}"/>
                    </a:ext>
                  </a:extLst>
                </p14:cNvPr>
                <p14:cNvContentPartPr/>
                <p14:nvPr/>
              </p14:nvContentPartPr>
              <p14:xfrm>
                <a:off x="10791093" y="3458227"/>
                <a:ext cx="466560" cy="3358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1AF9F1-A276-4E1C-8423-665F03828F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786773" y="3453907"/>
                  <a:ext cx="475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A96BF89-90CC-4DE8-BA60-F8C0BDE60319}"/>
                    </a:ext>
                  </a:extLst>
                </p14:cNvPr>
                <p14:cNvContentPartPr/>
                <p14:nvPr/>
              </p14:nvContentPartPr>
              <p14:xfrm>
                <a:off x="10842573" y="3622747"/>
                <a:ext cx="145800" cy="1612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A96BF89-90CC-4DE8-BA60-F8C0BDE603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838253" y="3618427"/>
                  <a:ext cx="1544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8FF0D6A-9E06-4266-93A6-CDDB30F48C97}"/>
                    </a:ext>
                  </a:extLst>
                </p14:cNvPr>
                <p14:cNvContentPartPr/>
                <p14:nvPr/>
              </p14:nvContentPartPr>
              <p14:xfrm>
                <a:off x="11029773" y="3630307"/>
                <a:ext cx="29880" cy="1292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8FF0D6A-9E06-4266-93A6-CDDB30F48C9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25453" y="3625987"/>
                  <a:ext cx="385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D48D206-1F8F-4B60-9957-4A30C4731D57}"/>
                    </a:ext>
                  </a:extLst>
                </p14:cNvPr>
                <p14:cNvContentPartPr/>
                <p14:nvPr/>
              </p14:nvContentPartPr>
              <p14:xfrm>
                <a:off x="10973613" y="3602947"/>
                <a:ext cx="163800" cy="1551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D48D206-1F8F-4B60-9957-4A30C4731D5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969293" y="3598627"/>
                  <a:ext cx="172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F12A233-0A03-44C4-85B3-987931304071}"/>
                    </a:ext>
                  </a:extLst>
                </p14:cNvPr>
                <p14:cNvContentPartPr/>
                <p14:nvPr/>
              </p14:nvContentPartPr>
              <p14:xfrm>
                <a:off x="11344413" y="3409627"/>
                <a:ext cx="35280" cy="46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F12A233-0A03-44C4-85B3-98793130407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340093" y="3405307"/>
                  <a:ext cx="439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E7862B01-4313-4E4A-8E55-B515AA9788F4}"/>
                    </a:ext>
                  </a:extLst>
                </p14:cNvPr>
                <p14:cNvContentPartPr/>
                <p14:nvPr/>
              </p14:nvContentPartPr>
              <p14:xfrm>
                <a:off x="11472933" y="3312427"/>
                <a:ext cx="127440" cy="1364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E7862B01-4313-4E4A-8E55-B515AA9788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468613" y="3308107"/>
                  <a:ext cx="136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9C6658-6DA1-4F34-BCA8-2A52EB22D7DD}"/>
                    </a:ext>
                  </a:extLst>
                </p14:cNvPr>
                <p14:cNvContentPartPr/>
                <p14:nvPr/>
              </p14:nvContentPartPr>
              <p14:xfrm>
                <a:off x="11507133" y="3150787"/>
                <a:ext cx="142200" cy="30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9C6658-6DA1-4F34-BCA8-2A52EB22D7DD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502813" y="3146467"/>
                  <a:ext cx="1508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C294DEE-C12A-4497-B183-E35F03AABF8A}"/>
                    </a:ext>
                  </a:extLst>
                </p14:cNvPr>
                <p14:cNvContentPartPr/>
                <p14:nvPr/>
              </p14:nvContentPartPr>
              <p14:xfrm>
                <a:off x="11683893" y="3074827"/>
                <a:ext cx="117000" cy="113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C294DEE-C12A-4497-B183-E35F03AABF8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679573" y="3070507"/>
                  <a:ext cx="125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B24D04-C302-46C9-8B14-6A468E8CFF6A}"/>
                    </a:ext>
                  </a:extLst>
                </p14:cNvPr>
                <p14:cNvContentPartPr/>
                <p14:nvPr/>
              </p14:nvContentPartPr>
              <p14:xfrm>
                <a:off x="11725653" y="3083467"/>
                <a:ext cx="93240" cy="471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B24D04-C302-46C9-8B14-6A468E8CFF6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21333" y="3079147"/>
                  <a:ext cx="101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42CEB94-B723-4D5B-9610-8BF6EC58BF3C}"/>
                    </a:ext>
                  </a:extLst>
                </p14:cNvPr>
                <p14:cNvContentPartPr/>
                <p14:nvPr/>
              </p14:nvContentPartPr>
              <p14:xfrm>
                <a:off x="11818533" y="2953507"/>
                <a:ext cx="107640" cy="1180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42CEB94-B723-4D5B-9610-8BF6EC58BF3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814213" y="2949187"/>
                  <a:ext cx="116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1D27867-C4DB-4FE6-B661-F5C8423560BB}"/>
                    </a:ext>
                  </a:extLst>
                </p14:cNvPr>
                <p14:cNvContentPartPr/>
                <p14:nvPr/>
              </p14:nvContentPartPr>
              <p14:xfrm>
                <a:off x="11661933" y="3158347"/>
                <a:ext cx="222840" cy="52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1D27867-C4DB-4FE6-B661-F5C8423560BB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57613" y="3154027"/>
                  <a:ext cx="2314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43A1A1B7-9092-417E-A08E-77ED9666C51F}"/>
                    </a:ext>
                  </a:extLst>
                </p14:cNvPr>
                <p14:cNvContentPartPr/>
                <p14:nvPr/>
              </p14:nvContentPartPr>
              <p14:xfrm>
                <a:off x="11720613" y="3245827"/>
                <a:ext cx="177840" cy="7380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43A1A1B7-9092-417E-A08E-77ED9666C51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16293" y="3241507"/>
                  <a:ext cx="186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89B66D4D-0D90-4D5E-86D9-9F9FDC558A82}"/>
                    </a:ext>
                  </a:extLst>
                </p14:cNvPr>
                <p14:cNvContentPartPr/>
                <p14:nvPr/>
              </p14:nvContentPartPr>
              <p14:xfrm>
                <a:off x="11398413" y="2860267"/>
                <a:ext cx="609840" cy="6134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89B66D4D-0D90-4D5E-86D9-9F9FDC558A8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94093" y="2855947"/>
                  <a:ext cx="618480" cy="62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EFBF5CAB-DF82-47DF-ACAB-3C0B907C18C6}"/>
              </a:ext>
            </a:extLst>
          </p:cNvPr>
          <p:cNvGrpSpPr/>
          <p:nvPr/>
        </p:nvGrpSpPr>
        <p:grpSpPr>
          <a:xfrm>
            <a:off x="110973" y="38227"/>
            <a:ext cx="2688120" cy="1951200"/>
            <a:chOff x="110973" y="38227"/>
            <a:chExt cx="2688120" cy="195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E6A14F46-0780-4713-A6B4-A5433B5384EE}"/>
                    </a:ext>
                  </a:extLst>
                </p14:cNvPr>
                <p14:cNvContentPartPr/>
                <p14:nvPr/>
              </p14:nvContentPartPr>
              <p14:xfrm>
                <a:off x="110973" y="1296427"/>
                <a:ext cx="147960" cy="727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E6A14F46-0780-4713-A6B4-A5433B5384E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6653" y="1292107"/>
                  <a:ext cx="156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A7DDA5B0-5593-421D-B5E8-F9ED03898F12}"/>
                    </a:ext>
                  </a:extLst>
                </p14:cNvPr>
                <p14:cNvContentPartPr/>
                <p14:nvPr/>
              </p14:nvContentPartPr>
              <p14:xfrm>
                <a:off x="275853" y="1211827"/>
                <a:ext cx="129240" cy="102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A7DDA5B0-5593-421D-B5E8-F9ED03898F1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71533" y="1207507"/>
                  <a:ext cx="137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28235C8-3B4E-4525-9033-0BD9EED53CD6}"/>
                    </a:ext>
                  </a:extLst>
                </p14:cNvPr>
                <p14:cNvContentPartPr/>
                <p14:nvPr/>
              </p14:nvContentPartPr>
              <p14:xfrm>
                <a:off x="241293" y="565267"/>
                <a:ext cx="137160" cy="5371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28235C8-3B4E-4525-9033-0BD9EED53CD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36973" y="560947"/>
                  <a:ext cx="14580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C399525-B706-4CC0-82F6-AB0796536614}"/>
                    </a:ext>
                  </a:extLst>
                </p14:cNvPr>
                <p14:cNvContentPartPr/>
                <p14:nvPr/>
              </p14:nvContentPartPr>
              <p14:xfrm>
                <a:off x="474573" y="662467"/>
                <a:ext cx="206640" cy="1731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C399525-B706-4CC0-82F6-AB07965366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0253" y="658147"/>
                  <a:ext cx="2152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2C571BD-4477-421F-B49A-61EABDDC78B8}"/>
                    </a:ext>
                  </a:extLst>
                </p14:cNvPr>
                <p14:cNvContentPartPr/>
                <p14:nvPr/>
              </p14:nvContentPartPr>
              <p14:xfrm>
                <a:off x="585093" y="545827"/>
                <a:ext cx="105480" cy="56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2C571BD-4477-421F-B49A-61EABDDC78B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80773" y="541507"/>
                  <a:ext cx="114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B1972A7-EF48-4D80-A40E-B5CE56E07921}"/>
                    </a:ext>
                  </a:extLst>
                </p14:cNvPr>
                <p14:cNvContentPartPr/>
                <p14:nvPr/>
              </p14:nvContentPartPr>
              <p14:xfrm>
                <a:off x="725853" y="419107"/>
                <a:ext cx="61560" cy="1666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B1972A7-EF48-4D80-A40E-B5CE56E079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21533" y="414787"/>
                  <a:ext cx="70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7FFBF2D-0FAE-44E4-B1D1-727F68F9152D}"/>
                    </a:ext>
                  </a:extLst>
                </p14:cNvPr>
                <p14:cNvContentPartPr/>
                <p14:nvPr/>
              </p14:nvContentPartPr>
              <p14:xfrm>
                <a:off x="700293" y="483547"/>
                <a:ext cx="110520" cy="29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7FFBF2D-0FAE-44E4-B1D1-727F68F9152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95973" y="479227"/>
                  <a:ext cx="1191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95E17766-E19C-4788-B410-2CCF6FCD316D}"/>
                    </a:ext>
                  </a:extLst>
                </p14:cNvPr>
                <p14:cNvContentPartPr/>
                <p14:nvPr/>
              </p14:nvContentPartPr>
              <p14:xfrm>
                <a:off x="760053" y="290947"/>
                <a:ext cx="194760" cy="124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95E17766-E19C-4788-B410-2CCF6FCD316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55733" y="286627"/>
                  <a:ext cx="20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870A096-9308-4FA4-B22F-04C815F5978E}"/>
                    </a:ext>
                  </a:extLst>
                </p14:cNvPr>
                <p14:cNvContentPartPr/>
                <p14:nvPr/>
              </p14:nvContentPartPr>
              <p14:xfrm>
                <a:off x="947973" y="430627"/>
                <a:ext cx="187920" cy="2080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870A096-9308-4FA4-B22F-04C815F5978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43653" y="426307"/>
                  <a:ext cx="1965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F5C30A-A96E-4D3A-A36C-0BD4722D0776}"/>
                    </a:ext>
                  </a:extLst>
                </p14:cNvPr>
                <p14:cNvContentPartPr/>
                <p14:nvPr/>
              </p14:nvContentPartPr>
              <p14:xfrm>
                <a:off x="1145973" y="428827"/>
                <a:ext cx="51120" cy="1778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F5C30A-A96E-4D3A-A36C-0BD4722D077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1653" y="424507"/>
                  <a:ext cx="597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05BB044-5E53-4143-945C-A2454445F292}"/>
                    </a:ext>
                  </a:extLst>
                </p14:cNvPr>
                <p14:cNvContentPartPr/>
                <p14:nvPr/>
              </p14:nvContentPartPr>
              <p14:xfrm>
                <a:off x="1129413" y="485347"/>
                <a:ext cx="104400" cy="42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05BB044-5E53-4143-945C-A2454445F2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25093" y="481027"/>
                  <a:ext cx="1130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886220A1-61E6-49B9-8E7E-EFA9D77A8986}"/>
                    </a:ext>
                  </a:extLst>
                </p14:cNvPr>
                <p14:cNvContentPartPr/>
                <p14:nvPr/>
              </p14:nvContentPartPr>
              <p14:xfrm>
                <a:off x="1278093" y="333427"/>
                <a:ext cx="202320" cy="9720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886220A1-61E6-49B9-8E7E-EFA9D77A898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273773" y="329107"/>
                  <a:ext cx="210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45E35DB-30C4-4944-8601-0825E461BEF9}"/>
                    </a:ext>
                  </a:extLst>
                </p14:cNvPr>
                <p14:cNvContentPartPr/>
                <p14:nvPr/>
              </p14:nvContentPartPr>
              <p14:xfrm>
                <a:off x="1340733" y="371587"/>
                <a:ext cx="167760" cy="65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45E35DB-30C4-4944-8601-0825E461BEF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336413" y="367267"/>
                  <a:ext cx="17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52348D2-6EF3-409C-80F0-49520E168F30}"/>
                    </a:ext>
                  </a:extLst>
                </p14:cNvPr>
                <p14:cNvContentPartPr/>
                <p14:nvPr/>
              </p14:nvContentPartPr>
              <p14:xfrm>
                <a:off x="132933" y="414427"/>
                <a:ext cx="192960" cy="1537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52348D2-6EF3-409C-80F0-49520E168F3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8613" y="410107"/>
                  <a:ext cx="201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D0DE35F-F249-42F4-80B8-2212783E4A37}"/>
                    </a:ext>
                  </a:extLst>
                </p14:cNvPr>
                <p14:cNvContentPartPr/>
                <p14:nvPr/>
              </p14:nvContentPartPr>
              <p14:xfrm>
                <a:off x="1534413" y="38227"/>
                <a:ext cx="345600" cy="4021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D0DE35F-F249-42F4-80B8-2212783E4A3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530093" y="33907"/>
                  <a:ext cx="35424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07C81D8-00E5-422F-88A4-68FFAA4F8021}"/>
                    </a:ext>
                  </a:extLst>
                </p14:cNvPr>
                <p14:cNvContentPartPr/>
                <p14:nvPr/>
              </p14:nvContentPartPr>
              <p14:xfrm>
                <a:off x="1728453" y="257107"/>
                <a:ext cx="106200" cy="10332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07C81D8-00E5-422F-88A4-68FFAA4F802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724133" y="252787"/>
                  <a:ext cx="1148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9C12F68-829E-4D06-B22D-D934067634B5}"/>
                    </a:ext>
                  </a:extLst>
                </p14:cNvPr>
                <p14:cNvContentPartPr/>
                <p14:nvPr/>
              </p14:nvContentPartPr>
              <p14:xfrm>
                <a:off x="1625853" y="168547"/>
                <a:ext cx="227520" cy="184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9C12F68-829E-4D06-B22D-D934067634B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21533" y="164227"/>
                  <a:ext cx="236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2201168-0868-4045-9443-C37A2499E2AB}"/>
                    </a:ext>
                  </a:extLst>
                </p14:cNvPr>
                <p14:cNvContentPartPr/>
                <p14:nvPr/>
              </p14:nvContentPartPr>
              <p14:xfrm>
                <a:off x="404013" y="576067"/>
                <a:ext cx="312480" cy="441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2201168-0868-4045-9443-C37A2499E2A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9693" y="571747"/>
                  <a:ext cx="32112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90A292F-257E-44F5-B61D-923177B2A6D8}"/>
                    </a:ext>
                  </a:extLst>
                </p14:cNvPr>
                <p14:cNvContentPartPr/>
                <p14:nvPr/>
              </p14:nvContentPartPr>
              <p14:xfrm>
                <a:off x="1630893" y="136147"/>
                <a:ext cx="273960" cy="2563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90A292F-257E-44F5-B61D-923177B2A6D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626573" y="131827"/>
                  <a:ext cx="28260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C48821C1-6EFE-47D3-8D41-0A19E12F986F}"/>
                    </a:ext>
                  </a:extLst>
                </p14:cNvPr>
                <p14:cNvContentPartPr/>
                <p14:nvPr/>
              </p14:nvContentPartPr>
              <p14:xfrm>
                <a:off x="1874613" y="470947"/>
                <a:ext cx="93600" cy="59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C48821C1-6EFE-47D3-8D41-0A19E12F98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870293" y="466627"/>
                  <a:ext cx="1022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6ED9BBC-485A-4664-AA9E-1745F2C5E826}"/>
                    </a:ext>
                  </a:extLst>
                </p14:cNvPr>
                <p14:cNvContentPartPr/>
                <p14:nvPr/>
              </p14:nvContentPartPr>
              <p14:xfrm>
                <a:off x="1814133" y="653827"/>
                <a:ext cx="126000" cy="11880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6ED9BBC-485A-4664-AA9E-1745F2C5E82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09813" y="649507"/>
                  <a:ext cx="134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1683481-0D1C-4D97-B7C8-A7890CDF5D9A}"/>
                    </a:ext>
                  </a:extLst>
                </p14:cNvPr>
                <p14:cNvContentPartPr/>
                <p14:nvPr/>
              </p14:nvContentPartPr>
              <p14:xfrm>
                <a:off x="1918533" y="561667"/>
                <a:ext cx="147960" cy="1350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1683481-0D1C-4D97-B7C8-A7890CDF5D9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914213" y="557347"/>
                  <a:ext cx="156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75B094B0-9E02-49C0-B895-7468C9C2D80A}"/>
                    </a:ext>
                  </a:extLst>
                </p14:cNvPr>
                <p14:cNvContentPartPr/>
                <p14:nvPr/>
              </p14:nvContentPartPr>
              <p14:xfrm>
                <a:off x="1984053" y="504787"/>
                <a:ext cx="50400" cy="39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75B094B0-9E02-49C0-B895-7468C9C2D80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979733" y="500467"/>
                  <a:ext cx="590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E0E1F7C-6581-4848-AB1F-C1B64F3ECEEE}"/>
                    </a:ext>
                  </a:extLst>
                </p14:cNvPr>
                <p14:cNvContentPartPr/>
                <p14:nvPr/>
              </p14:nvContentPartPr>
              <p14:xfrm>
                <a:off x="2050653" y="509467"/>
                <a:ext cx="98640" cy="907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E0E1F7C-6581-4848-AB1F-C1B64F3ECEE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046333" y="505147"/>
                  <a:ext cx="107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C238544-E6B9-4E53-96E7-55F0304D4343}"/>
                    </a:ext>
                  </a:extLst>
                </p14:cNvPr>
                <p14:cNvContentPartPr/>
                <p14:nvPr/>
              </p14:nvContentPartPr>
              <p14:xfrm>
                <a:off x="2103213" y="409387"/>
                <a:ext cx="189360" cy="130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C238544-E6B9-4E53-96E7-55F0304D434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098893" y="405067"/>
                  <a:ext cx="1980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BF9BC7B-AC93-47E8-B41E-A0A2CF02FA40}"/>
                    </a:ext>
                  </a:extLst>
                </p14:cNvPr>
                <p14:cNvContentPartPr/>
                <p14:nvPr/>
              </p14:nvContentPartPr>
              <p14:xfrm>
                <a:off x="2203293" y="619987"/>
                <a:ext cx="140040" cy="993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BF9BC7B-AC93-47E8-B41E-A0A2CF02FA4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198973" y="615667"/>
                  <a:ext cx="148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29108392-9D57-4CB4-8B6E-37F241841EFF}"/>
                    </a:ext>
                  </a:extLst>
                </p14:cNvPr>
                <p14:cNvContentPartPr/>
                <p14:nvPr/>
              </p14:nvContentPartPr>
              <p14:xfrm>
                <a:off x="2355933" y="493987"/>
                <a:ext cx="210240" cy="1209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29108392-9D57-4CB4-8B6E-37F241841E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51613" y="489667"/>
                  <a:ext cx="218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F3D4D9E-B66B-4923-B415-502C4F9300FA}"/>
                    </a:ext>
                  </a:extLst>
                </p14:cNvPr>
                <p14:cNvContentPartPr/>
                <p14:nvPr/>
              </p14:nvContentPartPr>
              <p14:xfrm>
                <a:off x="2565093" y="303187"/>
                <a:ext cx="234000" cy="201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F3D4D9E-B66B-4923-B415-502C4F9300F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560773" y="298867"/>
                  <a:ext cx="2426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A0A2039-CB1B-41F1-816B-C221D5823B47}"/>
                    </a:ext>
                  </a:extLst>
                </p14:cNvPr>
                <p14:cNvContentPartPr/>
                <p14:nvPr/>
              </p14:nvContentPartPr>
              <p14:xfrm>
                <a:off x="677613" y="990067"/>
                <a:ext cx="54000" cy="2286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A0A2039-CB1B-41F1-816B-C221D5823B4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73293" y="985747"/>
                  <a:ext cx="626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D1ACEC68-89B1-44A0-AD0E-E7B1B3548FB8}"/>
                    </a:ext>
                  </a:extLst>
                </p14:cNvPr>
                <p14:cNvContentPartPr/>
                <p14:nvPr/>
              </p14:nvContentPartPr>
              <p14:xfrm>
                <a:off x="618213" y="923467"/>
                <a:ext cx="159480" cy="203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D1ACEC68-89B1-44A0-AD0E-E7B1B3548FB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13893" y="919147"/>
                  <a:ext cx="168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FC6197A-4CC2-44E9-8349-79B7DAED842D}"/>
                    </a:ext>
                  </a:extLst>
                </p14:cNvPr>
                <p14:cNvContentPartPr/>
                <p14:nvPr/>
              </p14:nvContentPartPr>
              <p14:xfrm>
                <a:off x="521013" y="1453027"/>
                <a:ext cx="117000" cy="1501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FC6197A-4CC2-44E9-8349-79B7DAED84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16693" y="1448707"/>
                  <a:ext cx="125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4027F85-355F-42C4-A102-37A0F21C08D1}"/>
                    </a:ext>
                  </a:extLst>
                </p14:cNvPr>
                <p14:cNvContentPartPr/>
                <p14:nvPr/>
              </p14:nvContentPartPr>
              <p14:xfrm>
                <a:off x="611733" y="1427827"/>
                <a:ext cx="119880" cy="806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4027F85-355F-42C4-A102-37A0F21C08D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07413" y="1423507"/>
                  <a:ext cx="128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3798A7A-E083-4E39-AE72-EBBE92A576C4}"/>
                    </a:ext>
                  </a:extLst>
                </p14:cNvPr>
                <p14:cNvContentPartPr/>
                <p14:nvPr/>
              </p14:nvContentPartPr>
              <p14:xfrm>
                <a:off x="680853" y="1326307"/>
                <a:ext cx="82800" cy="110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3798A7A-E083-4E39-AE72-EBBE92A576C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76533" y="1321987"/>
                  <a:ext cx="91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6CF698E-499F-429E-B9D3-6260320B386F}"/>
                    </a:ext>
                  </a:extLst>
                </p14:cNvPr>
                <p14:cNvContentPartPr/>
                <p14:nvPr/>
              </p14:nvContentPartPr>
              <p14:xfrm>
                <a:off x="739893" y="1304707"/>
                <a:ext cx="124920" cy="1015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6CF698E-499F-429E-B9D3-6260320B386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35573" y="1300387"/>
                  <a:ext cx="133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47F0D06-B2F2-4A2C-8FC6-58C82F4C2C1B}"/>
                    </a:ext>
                  </a:extLst>
                </p14:cNvPr>
                <p14:cNvContentPartPr/>
                <p14:nvPr/>
              </p14:nvContentPartPr>
              <p14:xfrm>
                <a:off x="933933" y="1226227"/>
                <a:ext cx="87120" cy="7416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47F0D06-B2F2-4A2C-8FC6-58C82F4C2C1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9613" y="1221907"/>
                  <a:ext cx="957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506128F-46C2-4747-AD14-937D73B8920A}"/>
                    </a:ext>
                  </a:extLst>
                </p14:cNvPr>
                <p14:cNvContentPartPr/>
                <p14:nvPr/>
              </p14:nvContentPartPr>
              <p14:xfrm>
                <a:off x="1038333" y="1159987"/>
                <a:ext cx="64800" cy="720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506128F-46C2-4747-AD14-937D73B892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4013" y="1155667"/>
                  <a:ext cx="73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C25A803A-3ACE-49DE-9A02-2801278F30F5}"/>
                    </a:ext>
                  </a:extLst>
                </p14:cNvPr>
                <p14:cNvContentPartPr/>
                <p14:nvPr/>
              </p14:nvContentPartPr>
              <p14:xfrm>
                <a:off x="1104213" y="1103827"/>
                <a:ext cx="53640" cy="835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C25A803A-3ACE-49DE-9A02-2801278F30F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9893" y="1099507"/>
                  <a:ext cx="622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C653709-CCB6-4859-93E5-AD1AC63494CB}"/>
                    </a:ext>
                  </a:extLst>
                </p14:cNvPr>
                <p14:cNvContentPartPr/>
                <p14:nvPr/>
              </p14:nvContentPartPr>
              <p14:xfrm>
                <a:off x="1176213" y="1051267"/>
                <a:ext cx="74520" cy="5004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C653709-CCB6-4859-93E5-AD1AC63494C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1893" y="1046947"/>
                  <a:ext cx="831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FE03754-CC85-469D-B0C9-F81001AC3C2E}"/>
                    </a:ext>
                  </a:extLst>
                </p14:cNvPr>
                <p14:cNvContentPartPr/>
                <p14:nvPr/>
              </p14:nvContentPartPr>
              <p14:xfrm>
                <a:off x="1228773" y="1006267"/>
                <a:ext cx="78480" cy="85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FE03754-CC85-469D-B0C9-F81001AC3C2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24453" y="1001947"/>
                  <a:ext cx="87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7F39CD3-9228-41BA-AC6C-53EB2C872B19}"/>
                    </a:ext>
                  </a:extLst>
                </p14:cNvPr>
                <p14:cNvContentPartPr/>
                <p14:nvPr/>
              </p14:nvContentPartPr>
              <p14:xfrm>
                <a:off x="1270173" y="806107"/>
                <a:ext cx="268200" cy="2379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7F39CD3-9228-41BA-AC6C-53EB2C872B19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265853" y="801787"/>
                  <a:ext cx="2768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A70D82D-6FFB-448F-8837-F730F2CAB52D}"/>
                    </a:ext>
                  </a:extLst>
                </p14:cNvPr>
                <p14:cNvContentPartPr/>
                <p14:nvPr/>
              </p14:nvContentPartPr>
              <p14:xfrm>
                <a:off x="630453" y="1695667"/>
                <a:ext cx="150120" cy="914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A70D82D-6FFB-448F-8837-F730F2CAB52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26133" y="1691347"/>
                  <a:ext cx="158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37BE0969-D1C2-493D-BC69-BA3844D8103C}"/>
                    </a:ext>
                  </a:extLst>
                </p14:cNvPr>
                <p14:cNvContentPartPr/>
                <p14:nvPr/>
              </p14:nvContentPartPr>
              <p14:xfrm>
                <a:off x="802173" y="1715107"/>
                <a:ext cx="47520" cy="1004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37BE0969-D1C2-493D-BC69-BA3844D8103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97853" y="1710787"/>
                  <a:ext cx="56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C009AC0-07F8-4AC8-B0E9-6A83559659CC}"/>
                    </a:ext>
                  </a:extLst>
                </p14:cNvPr>
                <p14:cNvContentPartPr/>
                <p14:nvPr/>
              </p14:nvContentPartPr>
              <p14:xfrm>
                <a:off x="810453" y="1503067"/>
                <a:ext cx="102240" cy="171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C009AC0-07F8-4AC8-B0E9-6A83559659C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806133" y="1498747"/>
                  <a:ext cx="1108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669378C-652C-4934-AC17-1842346C76A0}"/>
                    </a:ext>
                  </a:extLst>
                </p14:cNvPr>
                <p14:cNvContentPartPr/>
                <p14:nvPr/>
              </p14:nvContentPartPr>
              <p14:xfrm>
                <a:off x="839613" y="1562827"/>
                <a:ext cx="89640" cy="745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669378C-652C-4934-AC17-1842346C76A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35293" y="1558507"/>
                  <a:ext cx="982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69FF561-2991-4308-9BB0-94AC22E22EBA}"/>
                    </a:ext>
                  </a:extLst>
                </p14:cNvPr>
                <p14:cNvContentPartPr/>
                <p14:nvPr/>
              </p14:nvContentPartPr>
              <p14:xfrm>
                <a:off x="981093" y="1416667"/>
                <a:ext cx="117000" cy="1706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69FF561-2991-4308-9BB0-94AC22E22EB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6773" y="1412347"/>
                  <a:ext cx="125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F3D806F-737A-4195-A581-861AA36B22F6}"/>
                    </a:ext>
                  </a:extLst>
                </p14:cNvPr>
                <p14:cNvContentPartPr/>
                <p14:nvPr/>
              </p14:nvContentPartPr>
              <p14:xfrm>
                <a:off x="1930413" y="256027"/>
                <a:ext cx="236520" cy="320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F3D806F-737A-4195-A581-861AA36B22F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26093" y="251707"/>
                  <a:ext cx="2451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27367C5F-3EDD-4F29-AF35-FFF005470156}"/>
                    </a:ext>
                  </a:extLst>
                </p14:cNvPr>
                <p14:cNvContentPartPr/>
                <p14:nvPr/>
              </p14:nvContentPartPr>
              <p14:xfrm>
                <a:off x="1845453" y="190147"/>
                <a:ext cx="216360" cy="1566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27367C5F-3EDD-4F29-AF35-FFF0054701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841133" y="185827"/>
                  <a:ext cx="225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B1DAD7CE-D702-435F-90B8-229261073A2F}"/>
                    </a:ext>
                  </a:extLst>
                </p14:cNvPr>
                <p14:cNvContentPartPr/>
                <p14:nvPr/>
              </p14:nvContentPartPr>
              <p14:xfrm>
                <a:off x="2161173" y="134347"/>
                <a:ext cx="150480" cy="1324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B1DAD7CE-D702-435F-90B8-229261073A2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156853" y="130027"/>
                  <a:ext cx="159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10FC3737-F603-420F-A679-D4016FA5830D}"/>
                    </a:ext>
                  </a:extLst>
                </p14:cNvPr>
                <p14:cNvContentPartPr/>
                <p14:nvPr/>
              </p14:nvContentPartPr>
              <p14:xfrm>
                <a:off x="2342253" y="201667"/>
                <a:ext cx="41760" cy="972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10FC3737-F603-420F-A679-D4016FA5830D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337933" y="197347"/>
                  <a:ext cx="50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AFAC386E-2B44-4624-80EF-C1881546F8D0}"/>
                    </a:ext>
                  </a:extLst>
                </p14:cNvPr>
                <p14:cNvContentPartPr/>
                <p14:nvPr/>
              </p14:nvContentPartPr>
              <p14:xfrm>
                <a:off x="2352333" y="117067"/>
                <a:ext cx="63000" cy="1029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AFAC386E-2B44-4624-80EF-C1881546F8D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48013" y="112747"/>
                  <a:ext cx="71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11295F3-6113-484B-8CC1-9CB78879319F}"/>
                    </a:ext>
                  </a:extLst>
                </p14:cNvPr>
                <p14:cNvContentPartPr/>
                <p14:nvPr/>
              </p14:nvContentPartPr>
              <p14:xfrm>
                <a:off x="2417493" y="90787"/>
                <a:ext cx="114840" cy="113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11295F3-6113-484B-8CC1-9CB78879319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413173" y="86467"/>
                  <a:ext cx="1234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5BC50E62-AC9A-4D7C-B876-3121F9D1AB12}"/>
                    </a:ext>
                  </a:extLst>
                </p14:cNvPr>
                <p14:cNvContentPartPr/>
                <p14:nvPr/>
              </p14:nvContentPartPr>
              <p14:xfrm>
                <a:off x="2170533" y="148387"/>
                <a:ext cx="444600" cy="2257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5BC50E62-AC9A-4D7C-B876-3121F9D1AB1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66213" y="144067"/>
                  <a:ext cx="4532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E8DD370B-DEF3-4FF2-97C1-57379A405168}"/>
                    </a:ext>
                  </a:extLst>
                </p14:cNvPr>
                <p14:cNvContentPartPr/>
                <p14:nvPr/>
              </p14:nvContentPartPr>
              <p14:xfrm>
                <a:off x="737733" y="1454107"/>
                <a:ext cx="538920" cy="472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E8DD370B-DEF3-4FF2-97C1-57379A405168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33413" y="1449787"/>
                  <a:ext cx="5475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A1BEF56-4C28-4DF6-9436-ADFF7845B3B5}"/>
                    </a:ext>
                  </a:extLst>
                </p14:cNvPr>
                <p14:cNvContentPartPr/>
                <p14:nvPr/>
              </p14:nvContentPartPr>
              <p14:xfrm>
                <a:off x="2204373" y="138667"/>
                <a:ext cx="440280" cy="248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A1BEF56-4C28-4DF6-9436-ADFF7845B3B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00053" y="134347"/>
                  <a:ext cx="448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D52ACBB3-E0D7-498E-BFF2-D3D66A5AF194}"/>
                    </a:ext>
                  </a:extLst>
                </p14:cNvPr>
                <p14:cNvContentPartPr/>
                <p14:nvPr/>
              </p14:nvContentPartPr>
              <p14:xfrm>
                <a:off x="691293" y="1508827"/>
                <a:ext cx="530640" cy="4806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D52ACBB3-E0D7-498E-BFF2-D3D66A5AF19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86973" y="1504507"/>
                  <a:ext cx="539280" cy="48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BFCB217E-176A-4AF9-BDF7-A520517C80C6}"/>
                  </a:ext>
                </a:extLst>
              </p14:cNvPr>
              <p14:cNvContentPartPr/>
              <p14:nvPr/>
            </p14:nvContentPartPr>
            <p14:xfrm>
              <a:off x="134013" y="5419867"/>
              <a:ext cx="173520" cy="640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BFCB217E-176A-4AF9-BDF7-A520517C80C6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29693" y="5415547"/>
                <a:ext cx="1821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7A34DDE-F278-4A90-8215-77544B634E75}"/>
                  </a:ext>
                </a:extLst>
              </p14:cNvPr>
              <p14:cNvContentPartPr/>
              <p14:nvPr/>
            </p14:nvContentPartPr>
            <p14:xfrm>
              <a:off x="6107853" y="2756587"/>
              <a:ext cx="1851840" cy="14313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7A34DDE-F278-4A90-8215-77544B634E75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6103533" y="2752267"/>
                <a:ext cx="1860480" cy="14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uppieren 180">
            <a:extLst>
              <a:ext uri="{FF2B5EF4-FFF2-40B4-BE49-F238E27FC236}">
                <a16:creationId xmlns:a16="http://schemas.microsoft.com/office/drawing/2014/main" id="{67628BE9-1FF1-4AE9-9EDB-1A3B53C134FC}"/>
              </a:ext>
            </a:extLst>
          </p:cNvPr>
          <p:cNvGrpSpPr/>
          <p:nvPr/>
        </p:nvGrpSpPr>
        <p:grpSpPr>
          <a:xfrm>
            <a:off x="1171173" y="3147547"/>
            <a:ext cx="1923120" cy="2791440"/>
            <a:chOff x="1171173" y="3147547"/>
            <a:chExt cx="1923120" cy="27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81677336-89C4-43F3-9FD8-092B77C1F0BB}"/>
                    </a:ext>
                  </a:extLst>
                </p14:cNvPr>
                <p14:cNvContentPartPr/>
                <p14:nvPr/>
              </p14:nvContentPartPr>
              <p14:xfrm>
                <a:off x="1384293" y="4704907"/>
                <a:ext cx="1652400" cy="12340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81677336-89C4-43F3-9FD8-092B77C1F0B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379973" y="4700587"/>
                  <a:ext cx="1661040" cy="12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25BDE92-13D5-491C-8504-8DF2C1D51A85}"/>
                    </a:ext>
                  </a:extLst>
                </p14:cNvPr>
                <p14:cNvContentPartPr/>
                <p14:nvPr/>
              </p14:nvContentPartPr>
              <p14:xfrm>
                <a:off x="1691373" y="4076347"/>
                <a:ext cx="283680" cy="496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25BDE92-13D5-491C-8504-8DF2C1D51A8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687053" y="4072027"/>
                  <a:ext cx="29232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E5FACA-5C73-41D8-A363-4EE0A1AD6406}"/>
                    </a:ext>
                  </a:extLst>
                </p14:cNvPr>
                <p14:cNvContentPartPr/>
                <p14:nvPr/>
              </p14:nvContentPartPr>
              <p14:xfrm>
                <a:off x="1171173" y="3614467"/>
                <a:ext cx="267840" cy="16848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E5FACA-5C73-41D8-A363-4EE0A1AD640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66853" y="3610147"/>
                  <a:ext cx="2764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D61F1810-0E73-408E-A633-1518994E05E7}"/>
                    </a:ext>
                  </a:extLst>
                </p14:cNvPr>
                <p14:cNvContentPartPr/>
                <p14:nvPr/>
              </p14:nvContentPartPr>
              <p14:xfrm>
                <a:off x="1615773" y="3489187"/>
                <a:ext cx="120960" cy="1152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D61F1810-0E73-408E-A633-1518994E05E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611453" y="3484867"/>
                  <a:ext cx="1296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4114941-F166-4334-9234-3760D66F8B81}"/>
                    </a:ext>
                  </a:extLst>
                </p14:cNvPr>
                <p14:cNvContentPartPr/>
                <p14:nvPr/>
              </p14:nvContentPartPr>
              <p14:xfrm>
                <a:off x="1703973" y="3346987"/>
                <a:ext cx="94680" cy="1825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4114941-F166-4334-9234-3760D66F8B8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699653" y="3342667"/>
                  <a:ext cx="10332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8131A0F-CAFF-4EA2-A802-97C054119635}"/>
                    </a:ext>
                  </a:extLst>
                </p14:cNvPr>
                <p14:cNvContentPartPr/>
                <p14:nvPr/>
              </p14:nvContentPartPr>
              <p14:xfrm>
                <a:off x="1825653" y="3424027"/>
                <a:ext cx="60840" cy="82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8131A0F-CAFF-4EA2-A802-97C054119635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821333" y="3419707"/>
                  <a:ext cx="69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3392CE2-FE3D-4A13-B373-F3E6F572DDA4}"/>
                    </a:ext>
                  </a:extLst>
                </p14:cNvPr>
                <p14:cNvContentPartPr/>
                <p14:nvPr/>
              </p14:nvContentPartPr>
              <p14:xfrm>
                <a:off x="1901613" y="3364987"/>
                <a:ext cx="79920" cy="9468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3392CE2-FE3D-4A13-B373-F3E6F572DDA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897293" y="3360667"/>
                  <a:ext cx="885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07FE2235-1478-4D06-8D75-D9A29A3030D0}"/>
                    </a:ext>
                  </a:extLst>
                </p14:cNvPr>
                <p14:cNvContentPartPr/>
                <p14:nvPr/>
              </p14:nvContentPartPr>
              <p14:xfrm>
                <a:off x="1986573" y="3147547"/>
                <a:ext cx="275400" cy="26748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07FE2235-1478-4D06-8D75-D9A29A3030D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982253" y="3143227"/>
                  <a:ext cx="2840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FB1715EA-4B7F-4F4D-B5FA-A8E9BED96E43}"/>
                    </a:ext>
                  </a:extLst>
                </p14:cNvPr>
                <p14:cNvContentPartPr/>
                <p14:nvPr/>
              </p14:nvContentPartPr>
              <p14:xfrm>
                <a:off x="1423893" y="3860347"/>
                <a:ext cx="136080" cy="2358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FB1715EA-4B7F-4F4D-B5FA-A8E9BED96E4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19573" y="3856027"/>
                  <a:ext cx="1447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FB4987FC-FF4F-48C1-A62C-50CCCE687C87}"/>
                    </a:ext>
                  </a:extLst>
                </p14:cNvPr>
                <p14:cNvContentPartPr/>
                <p14:nvPr/>
              </p14:nvContentPartPr>
              <p14:xfrm>
                <a:off x="1545573" y="3794467"/>
                <a:ext cx="313200" cy="16272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FB4987FC-FF4F-48C1-A62C-50CCCE687C8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541253" y="3790147"/>
                  <a:ext cx="321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E0227E0E-BDD6-44D9-A579-F510905B0820}"/>
                    </a:ext>
                  </a:extLst>
                </p14:cNvPr>
                <p14:cNvContentPartPr/>
                <p14:nvPr/>
              </p14:nvContentPartPr>
              <p14:xfrm>
                <a:off x="1965693" y="3653707"/>
                <a:ext cx="66960" cy="1303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E0227E0E-BDD6-44D9-A579-F510905B0820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961373" y="3649387"/>
                  <a:ext cx="756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90B278DC-1BE9-483E-A9C9-CC391C75D387}"/>
                    </a:ext>
                  </a:extLst>
                </p14:cNvPr>
                <p14:cNvContentPartPr/>
                <p14:nvPr/>
              </p14:nvContentPartPr>
              <p14:xfrm>
                <a:off x="2063253" y="3489187"/>
                <a:ext cx="307800" cy="21960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90B278DC-1BE9-483E-A9C9-CC391C75D387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58933" y="3484867"/>
                  <a:ext cx="3164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81BDC883-21A0-4713-839A-0C8B29BCC8C3}"/>
                    </a:ext>
                  </a:extLst>
                </p14:cNvPr>
                <p14:cNvContentPartPr/>
                <p14:nvPr/>
              </p14:nvContentPartPr>
              <p14:xfrm>
                <a:off x="2371053" y="3411787"/>
                <a:ext cx="126360" cy="1580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81BDC883-21A0-4713-839A-0C8B29BCC8C3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366733" y="3407467"/>
                  <a:ext cx="135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5B1E564-88E9-476C-B4CC-C0B8B5C6491B}"/>
                    </a:ext>
                  </a:extLst>
                </p14:cNvPr>
                <p14:cNvContentPartPr/>
                <p14:nvPr/>
              </p14:nvContentPartPr>
              <p14:xfrm>
                <a:off x="2443413" y="3408547"/>
                <a:ext cx="360" cy="3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5B1E564-88E9-476C-B4CC-C0B8B5C6491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39093" y="340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7305F3E-3B1D-4968-814A-1534F6E4B2E0}"/>
                    </a:ext>
                  </a:extLst>
                </p14:cNvPr>
                <p14:cNvContentPartPr/>
                <p14:nvPr/>
              </p14:nvContentPartPr>
              <p14:xfrm>
                <a:off x="2461053" y="3427267"/>
                <a:ext cx="188640" cy="91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7305F3E-3B1D-4968-814A-1534F6E4B2E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456733" y="3422947"/>
                  <a:ext cx="1972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AE7718DC-CEE3-4343-838C-90FB731E3EB9}"/>
                    </a:ext>
                  </a:extLst>
                </p14:cNvPr>
                <p14:cNvContentPartPr/>
                <p14:nvPr/>
              </p14:nvContentPartPr>
              <p14:xfrm>
                <a:off x="2084493" y="3923347"/>
                <a:ext cx="150120" cy="1436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AE7718DC-CEE3-4343-838C-90FB731E3EB9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2080173" y="3919027"/>
                  <a:ext cx="1587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EF5A4FA-ABF7-4DD1-8F4E-B88051B6F310}"/>
                    </a:ext>
                  </a:extLst>
                </p14:cNvPr>
                <p14:cNvContentPartPr/>
                <p14:nvPr/>
              </p14:nvContentPartPr>
              <p14:xfrm>
                <a:off x="2230653" y="3865387"/>
                <a:ext cx="163800" cy="1990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EF5A4FA-ABF7-4DD1-8F4E-B88051B6F31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2226333" y="3861067"/>
                  <a:ext cx="172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6D002B9-023C-4925-A40E-9DAA6204F465}"/>
                    </a:ext>
                  </a:extLst>
                </p14:cNvPr>
                <p14:cNvContentPartPr/>
                <p14:nvPr/>
              </p14:nvContentPartPr>
              <p14:xfrm>
                <a:off x="2356653" y="3810667"/>
                <a:ext cx="66960" cy="13932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6D002B9-023C-4925-A40E-9DAA6204F46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2352333" y="3806347"/>
                  <a:ext cx="75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3BBC655-2D30-41DF-A366-DA5956AB4820}"/>
                    </a:ext>
                  </a:extLst>
                </p14:cNvPr>
                <p14:cNvContentPartPr/>
                <p14:nvPr/>
              </p14:nvContentPartPr>
              <p14:xfrm>
                <a:off x="2431893" y="3817507"/>
                <a:ext cx="110880" cy="1029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3BBC655-2D30-41DF-A366-DA5956AB4820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427573" y="3813187"/>
                  <a:ext cx="1195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152AE38-11C0-451C-BE3A-9215D16EB512}"/>
                    </a:ext>
                  </a:extLst>
                </p14:cNvPr>
                <p14:cNvContentPartPr/>
                <p14:nvPr/>
              </p14:nvContentPartPr>
              <p14:xfrm>
                <a:off x="2497053" y="3689347"/>
                <a:ext cx="106560" cy="1778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152AE38-11C0-451C-BE3A-9215D16EB512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492733" y="3685027"/>
                  <a:ext cx="1152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6AB05B1-B7AE-47D5-B8D1-BA50C8D22CBB}"/>
                    </a:ext>
                  </a:extLst>
                </p14:cNvPr>
                <p14:cNvContentPartPr/>
                <p14:nvPr/>
              </p14:nvContentPartPr>
              <p14:xfrm>
                <a:off x="2579133" y="3721747"/>
                <a:ext cx="126720" cy="1537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6AB05B1-B7AE-47D5-B8D1-BA50C8D22C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574813" y="3717427"/>
                  <a:ext cx="135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E0DD69B-42E1-4DFF-88B4-E39FD8CF8173}"/>
                    </a:ext>
                  </a:extLst>
                </p14:cNvPr>
                <p14:cNvContentPartPr/>
                <p14:nvPr/>
              </p14:nvContentPartPr>
              <p14:xfrm>
                <a:off x="2127693" y="3729667"/>
                <a:ext cx="746280" cy="5036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E0DD69B-42E1-4DFF-88B4-E39FD8CF817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123373" y="3725347"/>
                  <a:ext cx="754920" cy="51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971B107-92F6-4949-ADEC-DB4C44B4D23F}"/>
                    </a:ext>
                  </a:extLst>
                </p14:cNvPr>
                <p14:cNvContentPartPr/>
                <p14:nvPr/>
              </p14:nvContentPartPr>
              <p14:xfrm>
                <a:off x="1405173" y="4586107"/>
                <a:ext cx="1689120" cy="135252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971B107-92F6-4949-ADEC-DB4C44B4D23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400853" y="4581787"/>
                  <a:ext cx="1697760" cy="136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3879C143-8B5B-4EE4-BCF4-FA98F1229431}"/>
              </a:ext>
            </a:extLst>
          </p:cNvPr>
          <p:cNvGrpSpPr/>
          <p:nvPr/>
        </p:nvGrpSpPr>
        <p:grpSpPr>
          <a:xfrm>
            <a:off x="8590413" y="16627"/>
            <a:ext cx="2983680" cy="798480"/>
            <a:chOff x="8590413" y="16627"/>
            <a:chExt cx="2983680" cy="79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58F0240-76A9-4B3C-B00E-BC2F360329B5}"/>
                    </a:ext>
                  </a:extLst>
                </p14:cNvPr>
                <p14:cNvContentPartPr/>
                <p14:nvPr/>
              </p14:nvContentPartPr>
              <p14:xfrm>
                <a:off x="8720013" y="239107"/>
                <a:ext cx="147600" cy="1497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58F0240-76A9-4B3C-B00E-BC2F360329B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715693" y="234787"/>
                  <a:ext cx="1562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80A32B9-5C03-4CCA-A8CE-550859A38765}"/>
                    </a:ext>
                  </a:extLst>
                </p14:cNvPr>
                <p14:cNvContentPartPr/>
                <p14:nvPr/>
              </p14:nvContentPartPr>
              <p14:xfrm>
                <a:off x="8921613" y="237667"/>
                <a:ext cx="200880" cy="795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80A32B9-5C03-4CCA-A8CE-550859A3876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17293" y="233347"/>
                  <a:ext cx="209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054137F-E8D6-4A5A-9E68-E04D6890090D}"/>
                    </a:ext>
                  </a:extLst>
                </p14:cNvPr>
                <p14:cNvContentPartPr/>
                <p14:nvPr/>
              </p14:nvContentPartPr>
              <p14:xfrm>
                <a:off x="9092973" y="174307"/>
                <a:ext cx="29880" cy="14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054137F-E8D6-4A5A-9E68-E04D6890090D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88653" y="169987"/>
                  <a:ext cx="38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3E1CDB4-0579-417D-ABA0-AEE5FD45F2E1}"/>
                    </a:ext>
                  </a:extLst>
                </p14:cNvPr>
                <p14:cNvContentPartPr/>
                <p14:nvPr/>
              </p14:nvContentPartPr>
              <p14:xfrm>
                <a:off x="9162093" y="220747"/>
                <a:ext cx="129600" cy="12924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3E1CDB4-0579-417D-ABA0-AEE5FD45F2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57773" y="216427"/>
                  <a:ext cx="138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FC832CC7-587C-447F-B9EB-EFA97C3CDBD6}"/>
                    </a:ext>
                  </a:extLst>
                </p14:cNvPr>
                <p14:cNvContentPartPr/>
                <p14:nvPr/>
              </p14:nvContentPartPr>
              <p14:xfrm>
                <a:off x="9912333" y="375187"/>
                <a:ext cx="360" cy="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FC832CC7-587C-447F-B9EB-EFA97C3CDBD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908013" y="3708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84C7892-F20D-494E-BB78-DFF4912CFDA2}"/>
                    </a:ext>
                  </a:extLst>
                </p14:cNvPr>
                <p14:cNvContentPartPr/>
                <p14:nvPr/>
              </p14:nvContentPartPr>
              <p14:xfrm>
                <a:off x="9958773" y="107347"/>
                <a:ext cx="55080" cy="5536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84C7892-F20D-494E-BB78-DFF4912CFDA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954453" y="103027"/>
                  <a:ext cx="637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E20EC58B-0650-457D-B892-5FD49C6D9AD7}"/>
                    </a:ext>
                  </a:extLst>
                </p14:cNvPr>
                <p14:cNvContentPartPr/>
                <p14:nvPr/>
              </p14:nvContentPartPr>
              <p14:xfrm>
                <a:off x="9435693" y="385267"/>
                <a:ext cx="1976040" cy="17388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E20EC58B-0650-457D-B892-5FD49C6D9AD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431373" y="380947"/>
                  <a:ext cx="19846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A0BE381-2AB0-4D44-8B51-E2847235084A}"/>
                    </a:ext>
                  </a:extLst>
                </p14:cNvPr>
                <p14:cNvContentPartPr/>
                <p14:nvPr/>
              </p14:nvContentPartPr>
              <p14:xfrm>
                <a:off x="11305893" y="320107"/>
                <a:ext cx="268200" cy="1882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A0BE381-2AB0-4D44-8B51-E2847235084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301573" y="315787"/>
                  <a:ext cx="276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448241C3-E855-4589-9556-4FE574B2D4A9}"/>
                    </a:ext>
                  </a:extLst>
                </p14:cNvPr>
                <p14:cNvContentPartPr/>
                <p14:nvPr/>
              </p14:nvContentPartPr>
              <p14:xfrm>
                <a:off x="9915213" y="328027"/>
                <a:ext cx="944280" cy="4186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448241C3-E855-4589-9556-4FE574B2D4A9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910893" y="323707"/>
                  <a:ext cx="95292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4ABC049-AD12-45CB-A873-0D6D99D48760}"/>
                    </a:ext>
                  </a:extLst>
                </p14:cNvPr>
                <p14:cNvContentPartPr/>
                <p14:nvPr/>
              </p14:nvContentPartPr>
              <p14:xfrm>
                <a:off x="9884253" y="302107"/>
                <a:ext cx="503280" cy="774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4ABC049-AD12-45CB-A873-0D6D99D4876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79933" y="297787"/>
                  <a:ext cx="511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0FCBCA73-7ACD-4E7F-93D2-4060095EBBC5}"/>
                    </a:ext>
                  </a:extLst>
                </p14:cNvPr>
                <p14:cNvContentPartPr/>
                <p14:nvPr/>
              </p14:nvContentPartPr>
              <p14:xfrm>
                <a:off x="10452693" y="751387"/>
                <a:ext cx="517680" cy="6372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0FCBCA73-7ACD-4E7F-93D2-4060095EBBC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448373" y="747067"/>
                  <a:ext cx="526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30DAC4AD-A166-497D-8DED-2BDABEDD22DF}"/>
                    </a:ext>
                  </a:extLst>
                </p14:cNvPr>
                <p14:cNvContentPartPr/>
                <p14:nvPr/>
              </p14:nvContentPartPr>
              <p14:xfrm>
                <a:off x="10319493" y="360067"/>
                <a:ext cx="32040" cy="3178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30DAC4AD-A166-497D-8DED-2BDABEDD22D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315173" y="355747"/>
                  <a:ext cx="406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DAAC3200-F5E3-4170-8151-4351F3018672}"/>
                    </a:ext>
                  </a:extLst>
                </p14:cNvPr>
                <p14:cNvContentPartPr/>
                <p14:nvPr/>
              </p14:nvContentPartPr>
              <p14:xfrm>
                <a:off x="10331373" y="117067"/>
                <a:ext cx="29880" cy="120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DAAC3200-F5E3-4170-8151-4351F301867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27053" y="112747"/>
                  <a:ext cx="38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52316BE5-4615-4CFE-A989-31FE0C74381E}"/>
                    </a:ext>
                  </a:extLst>
                </p14:cNvPr>
                <p14:cNvContentPartPr/>
                <p14:nvPr/>
              </p14:nvContentPartPr>
              <p14:xfrm>
                <a:off x="10258293" y="69907"/>
                <a:ext cx="198000" cy="1774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52316BE5-4615-4CFE-A989-31FE0C74381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253973" y="65587"/>
                  <a:ext cx="2066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DE855073-0FB0-4790-806D-1F581F8A8D81}"/>
                    </a:ext>
                  </a:extLst>
                </p14:cNvPr>
                <p14:cNvContentPartPr/>
                <p14:nvPr/>
              </p14:nvContentPartPr>
              <p14:xfrm>
                <a:off x="9813333" y="16627"/>
                <a:ext cx="247320" cy="17676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DE855073-0FB0-4790-806D-1F581F8A8D8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809013" y="12307"/>
                  <a:ext cx="255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1C98AF6C-CE31-4F33-9BCE-EEFD0ED3E972}"/>
                    </a:ext>
                  </a:extLst>
                </p14:cNvPr>
                <p14:cNvContentPartPr/>
                <p14:nvPr/>
              </p14:nvContentPartPr>
              <p14:xfrm>
                <a:off x="11343333" y="526027"/>
                <a:ext cx="148680" cy="1720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1C98AF6C-CE31-4F33-9BCE-EEFD0ED3E9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39013" y="521707"/>
                  <a:ext cx="1573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5DDD5873-BE84-4F79-A82B-3C2B6FAC4111}"/>
                    </a:ext>
                  </a:extLst>
                </p14:cNvPr>
                <p14:cNvContentPartPr/>
                <p14:nvPr/>
              </p14:nvContentPartPr>
              <p14:xfrm>
                <a:off x="11362053" y="528907"/>
                <a:ext cx="132480" cy="1321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5DDD5873-BE84-4F79-A82B-3C2B6FAC411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1357733" y="524587"/>
                  <a:ext cx="141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664957C-03CB-4B93-93C8-CF2ED6F6F6FE}"/>
                    </a:ext>
                  </a:extLst>
                </p14:cNvPr>
                <p14:cNvContentPartPr/>
                <p14:nvPr/>
              </p14:nvContentPartPr>
              <p14:xfrm>
                <a:off x="9989733" y="326227"/>
                <a:ext cx="867600" cy="454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664957C-03CB-4B93-93C8-CF2ED6F6F6FE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985413" y="321907"/>
                  <a:ext cx="8762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2D6C4957-28B3-4C31-9172-1E3F0C4669D1}"/>
                    </a:ext>
                  </a:extLst>
                </p14:cNvPr>
                <p14:cNvContentPartPr/>
                <p14:nvPr/>
              </p14:nvContentPartPr>
              <p14:xfrm>
                <a:off x="8590413" y="360787"/>
                <a:ext cx="887760" cy="148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2D6C4957-28B3-4C31-9172-1E3F0C4669D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8586093" y="356467"/>
                  <a:ext cx="89640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0B61673-F486-4014-B722-F4BF4DA9038A}"/>
                  </a:ext>
                </a:extLst>
              </p14:cNvPr>
              <p14:cNvContentPartPr/>
              <p14:nvPr/>
            </p14:nvContentPartPr>
            <p14:xfrm>
              <a:off x="3880173" y="5426707"/>
              <a:ext cx="486360" cy="12420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0B61673-F486-4014-B722-F4BF4DA9038A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3875853" y="5422387"/>
                <a:ext cx="495000" cy="132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9C567588-7C86-40CA-8087-046207C3EF14}"/>
              </a:ext>
            </a:extLst>
          </p:cNvPr>
          <p:cNvGrpSpPr/>
          <p:nvPr/>
        </p:nvGrpSpPr>
        <p:grpSpPr>
          <a:xfrm>
            <a:off x="4074213" y="3884107"/>
            <a:ext cx="1682280" cy="1273320"/>
            <a:chOff x="4074213" y="3884107"/>
            <a:chExt cx="1682280" cy="127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422E332-5C36-43AE-8E4D-4829BC3C8869}"/>
                    </a:ext>
                  </a:extLst>
                </p14:cNvPr>
                <p14:cNvContentPartPr/>
                <p14:nvPr/>
              </p14:nvContentPartPr>
              <p14:xfrm>
                <a:off x="4074213" y="4297747"/>
                <a:ext cx="480960" cy="859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422E332-5C36-43AE-8E4D-4829BC3C88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069893" y="4293427"/>
                  <a:ext cx="489600" cy="86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D1451B5-8AE0-41DD-A400-84B773C25978}"/>
                    </a:ext>
                  </a:extLst>
                </p14:cNvPr>
                <p14:cNvContentPartPr/>
                <p14:nvPr/>
              </p14:nvContentPartPr>
              <p14:xfrm>
                <a:off x="4191213" y="4073827"/>
                <a:ext cx="229680" cy="1364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D1451B5-8AE0-41DD-A400-84B773C2597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186893" y="4069507"/>
                  <a:ext cx="2383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BC03493-9A56-4939-95FE-CBEE9A2D125C}"/>
                    </a:ext>
                  </a:extLst>
                </p14:cNvPr>
                <p14:cNvContentPartPr/>
                <p14:nvPr/>
              </p14:nvContentPartPr>
              <p14:xfrm>
                <a:off x="4452933" y="4045387"/>
                <a:ext cx="120240" cy="14616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BC03493-9A56-4939-95FE-CBEE9A2D12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448613" y="4041067"/>
                  <a:ext cx="12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3982360-9727-4868-AC45-35005B831ECD}"/>
                    </a:ext>
                  </a:extLst>
                </p14:cNvPr>
                <p14:cNvContentPartPr/>
                <p14:nvPr/>
              </p14:nvContentPartPr>
              <p14:xfrm>
                <a:off x="4568493" y="4032787"/>
                <a:ext cx="38160" cy="1263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3982360-9727-4868-AC45-35005B831ECD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564173" y="4028467"/>
                  <a:ext cx="46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571DB13-1BBE-4E29-A62F-B1FF3E163D2A}"/>
                    </a:ext>
                  </a:extLst>
                </p14:cNvPr>
                <p14:cNvContentPartPr/>
                <p14:nvPr/>
              </p14:nvContentPartPr>
              <p14:xfrm>
                <a:off x="4630773" y="3997147"/>
                <a:ext cx="187920" cy="12888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571DB13-1BBE-4E29-A62F-B1FF3E163D2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626453" y="3992827"/>
                  <a:ext cx="196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72A13F0-6BDD-4026-A8A9-4A7C227974DF}"/>
                    </a:ext>
                  </a:extLst>
                </p14:cNvPr>
                <p14:cNvContentPartPr/>
                <p14:nvPr/>
              </p14:nvContentPartPr>
              <p14:xfrm>
                <a:off x="4962333" y="3884107"/>
                <a:ext cx="272880" cy="2577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72A13F0-6BDD-4026-A8A9-4A7C227974DF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958013" y="3879787"/>
                  <a:ext cx="28152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258E5A1-8B5E-42A4-A23E-CB00504FB486}"/>
                    </a:ext>
                  </a:extLst>
                </p14:cNvPr>
                <p14:cNvContentPartPr/>
                <p14:nvPr/>
              </p14:nvContentPartPr>
              <p14:xfrm>
                <a:off x="5221533" y="3993547"/>
                <a:ext cx="77760" cy="5868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258E5A1-8B5E-42A4-A23E-CB00504FB48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217213" y="3989227"/>
                  <a:ext cx="864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AD0B02E-CEFA-40D8-A594-516A56A248A0}"/>
                    </a:ext>
                  </a:extLst>
                </p14:cNvPr>
                <p14:cNvContentPartPr/>
                <p14:nvPr/>
              </p14:nvContentPartPr>
              <p14:xfrm>
                <a:off x="5324853" y="3899947"/>
                <a:ext cx="120600" cy="16920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AD0B02E-CEFA-40D8-A594-516A56A248A0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320533" y="3895627"/>
                  <a:ext cx="1292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E267B32F-2DD3-4D86-AB6B-7E622F035F2B}"/>
                    </a:ext>
                  </a:extLst>
                </p14:cNvPr>
                <p14:cNvContentPartPr/>
                <p14:nvPr/>
              </p14:nvContentPartPr>
              <p14:xfrm>
                <a:off x="5424933" y="3934507"/>
                <a:ext cx="202680" cy="1213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E267B32F-2DD3-4D86-AB6B-7E622F035F2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420613" y="3930187"/>
                  <a:ext cx="211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0D9682D-E562-4BAC-8E8C-967E826C84DC}"/>
                    </a:ext>
                  </a:extLst>
                </p14:cNvPr>
                <p14:cNvContentPartPr/>
                <p14:nvPr/>
              </p14:nvContentPartPr>
              <p14:xfrm>
                <a:off x="4920213" y="4114147"/>
                <a:ext cx="836280" cy="1087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0D9682D-E562-4BAC-8E8C-967E826C84D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915893" y="4109827"/>
                  <a:ext cx="844920" cy="11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116B4697-B51D-4902-8D3E-FC9838EE5022}"/>
                  </a:ext>
                </a:extLst>
              </p14:cNvPr>
              <p14:cNvContentPartPr/>
              <p14:nvPr/>
            </p14:nvContentPartPr>
            <p14:xfrm>
              <a:off x="4832013" y="5554867"/>
              <a:ext cx="306360" cy="1227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116B4697-B51D-4902-8D3E-FC9838EE502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4827693" y="5550547"/>
                <a:ext cx="3150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1C59B12E-3E0F-4DE9-97A1-13E3B4D9A03C}"/>
                  </a:ext>
                </a:extLst>
              </p14:cNvPr>
              <p14:cNvContentPartPr/>
              <p14:nvPr/>
            </p14:nvContentPartPr>
            <p14:xfrm>
              <a:off x="4914453" y="5198107"/>
              <a:ext cx="279720" cy="1357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1C59B12E-3E0F-4DE9-97A1-13E3B4D9A03C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4910133" y="5193787"/>
                <a:ext cx="288360" cy="14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FEF90758-39BC-4774-8BA3-CCAC3FB4C3B2}"/>
              </a:ext>
            </a:extLst>
          </p:cNvPr>
          <p:cNvGrpSpPr/>
          <p:nvPr/>
        </p:nvGrpSpPr>
        <p:grpSpPr>
          <a:xfrm>
            <a:off x="6672693" y="2943787"/>
            <a:ext cx="995400" cy="441000"/>
            <a:chOff x="6672693" y="2943787"/>
            <a:chExt cx="995400" cy="44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A8DD6366-EA7C-4D81-8EE3-A3A27EDB64D7}"/>
                    </a:ext>
                  </a:extLst>
                </p14:cNvPr>
                <p14:cNvContentPartPr/>
                <p14:nvPr/>
              </p14:nvContentPartPr>
              <p14:xfrm>
                <a:off x="7591413" y="3011107"/>
                <a:ext cx="360" cy="3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A8DD6366-EA7C-4D81-8EE3-A3A27EDB64D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587093" y="3006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725E717-2D7D-48B8-86A6-1446D6590CDE}"/>
                    </a:ext>
                  </a:extLst>
                </p14:cNvPr>
                <p14:cNvContentPartPr/>
                <p14:nvPr/>
              </p14:nvContentPartPr>
              <p14:xfrm>
                <a:off x="6672693" y="2943787"/>
                <a:ext cx="995400" cy="4410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725E717-2D7D-48B8-86A6-1446D6590CD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6668373" y="2939467"/>
                  <a:ext cx="1004040" cy="44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638F115B-EA5D-4D72-B259-E0FF20BC8AAD}"/>
                  </a:ext>
                </a:extLst>
              </p14:cNvPr>
              <p14:cNvContentPartPr/>
              <p14:nvPr/>
            </p14:nvContentPartPr>
            <p14:xfrm>
              <a:off x="2131293" y="6130867"/>
              <a:ext cx="766800" cy="46764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638F115B-EA5D-4D72-B259-E0FF20BC8AAD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2126973" y="6126547"/>
                <a:ext cx="77544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F5B9F10C-304C-4F3E-B99C-E5C81E810C4D}"/>
                  </a:ext>
                </a:extLst>
              </p14:cNvPr>
              <p14:cNvContentPartPr/>
              <p14:nvPr/>
            </p14:nvContentPartPr>
            <p14:xfrm>
              <a:off x="5301093" y="6075067"/>
              <a:ext cx="932400" cy="50868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F5B9F10C-304C-4F3E-B99C-E5C81E810C4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296773" y="6070747"/>
                <a:ext cx="941040" cy="51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04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14:cNvPr>
              <p14:cNvContentPartPr/>
              <p14:nvPr/>
            </p14:nvContentPartPr>
            <p14:xfrm>
              <a:off x="5152413" y="1192747"/>
              <a:ext cx="2052720" cy="65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8093" y="1188427"/>
                <a:ext cx="2061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14:cNvPr>
              <p14:cNvContentPartPr/>
              <p14:nvPr/>
            </p14:nvContentPartPr>
            <p14:xfrm>
              <a:off x="3228573" y="2580547"/>
              <a:ext cx="1142280" cy="62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4253" y="2576227"/>
                <a:ext cx="1150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14:cNvPr>
              <p14:cNvContentPartPr/>
              <p14:nvPr/>
            </p14:nvContentPartPr>
            <p14:xfrm>
              <a:off x="8211693" y="2582707"/>
              <a:ext cx="1705320" cy="57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7373" y="2578387"/>
                <a:ext cx="1713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14:cNvPr>
              <p14:cNvContentPartPr/>
              <p14:nvPr/>
            </p14:nvContentPartPr>
            <p14:xfrm>
              <a:off x="6093093" y="2188507"/>
              <a:ext cx="398520" cy="4910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8773" y="2184187"/>
                <a:ext cx="40716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D2B401D-D9FB-4140-A82A-25952C3FB1D4}"/>
              </a:ext>
            </a:extLst>
          </p:cNvPr>
          <p:cNvGrpSpPr/>
          <p:nvPr/>
        </p:nvGrpSpPr>
        <p:grpSpPr>
          <a:xfrm>
            <a:off x="9824493" y="2192827"/>
            <a:ext cx="984960" cy="302040"/>
            <a:chOff x="9824493" y="2192827"/>
            <a:chExt cx="984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14:cNvPr>
                <p14:cNvContentPartPr/>
                <p14:nvPr/>
              </p14:nvContentPartPr>
              <p14:xfrm>
                <a:off x="9824493" y="2383267"/>
                <a:ext cx="191160" cy="604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20173" y="2378947"/>
                  <a:ext cx="199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14:cNvPr>
                <p14:cNvContentPartPr/>
                <p14:nvPr/>
              </p14:nvContentPartPr>
              <p14:xfrm>
                <a:off x="9853293" y="2465347"/>
                <a:ext cx="156960" cy="9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8973" y="2461027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14:cNvPr>
                <p14:cNvContentPartPr/>
                <p14:nvPr/>
              </p14:nvContentPartPr>
              <p14:xfrm>
                <a:off x="10148493" y="2192827"/>
                <a:ext cx="660960" cy="3020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44173" y="2188507"/>
                  <a:ext cx="669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C4AD847-384C-44A7-8ACA-F1D329E0558E}"/>
              </a:ext>
            </a:extLst>
          </p:cNvPr>
          <p:cNvGrpSpPr/>
          <p:nvPr/>
        </p:nvGrpSpPr>
        <p:grpSpPr>
          <a:xfrm>
            <a:off x="2744373" y="2579107"/>
            <a:ext cx="8885520" cy="2197800"/>
            <a:chOff x="2744373" y="2579107"/>
            <a:chExt cx="8885520" cy="21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14:cNvPr>
                <p14:cNvContentPartPr/>
                <p14:nvPr/>
              </p14:nvContentPartPr>
              <p14:xfrm>
                <a:off x="7672413" y="4040707"/>
                <a:ext cx="91080" cy="252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68093" y="4036387"/>
                  <a:ext cx="99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14:cNvPr>
                <p14:cNvContentPartPr/>
                <p14:nvPr/>
              </p14:nvContentPartPr>
              <p14:xfrm>
                <a:off x="7625613" y="3996427"/>
                <a:ext cx="447840" cy="97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1293" y="3992107"/>
                  <a:ext cx="456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14:cNvPr>
                <p14:cNvContentPartPr/>
                <p14:nvPr/>
              </p14:nvContentPartPr>
              <p14:xfrm>
                <a:off x="4859733" y="3826867"/>
                <a:ext cx="360" cy="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5413" y="3822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14:cNvPr>
                <p14:cNvContentPartPr/>
                <p14:nvPr/>
              </p14:nvContentPartPr>
              <p14:xfrm>
                <a:off x="4992213" y="4034587"/>
                <a:ext cx="1089720" cy="849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87893" y="4030267"/>
                  <a:ext cx="1098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14:cNvPr>
                <p14:cNvContentPartPr/>
                <p14:nvPr/>
              </p14:nvContentPartPr>
              <p14:xfrm>
                <a:off x="4640853" y="4060507"/>
                <a:ext cx="280080" cy="921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6533" y="4056187"/>
                  <a:ext cx="288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14:cNvPr>
                <p14:cNvContentPartPr/>
                <p14:nvPr/>
              </p14:nvContentPartPr>
              <p14:xfrm>
                <a:off x="7626693" y="3500707"/>
                <a:ext cx="145800" cy="158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2373" y="3496387"/>
                  <a:ext cx="154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14:cNvPr>
                <p14:cNvContentPartPr/>
                <p14:nvPr/>
              </p14:nvContentPartPr>
              <p14:xfrm>
                <a:off x="7528053" y="3521947"/>
                <a:ext cx="254880" cy="1648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3733" y="3517627"/>
                  <a:ext cx="263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14:cNvPr>
                <p14:cNvContentPartPr/>
                <p14:nvPr/>
              </p14:nvContentPartPr>
              <p14:xfrm>
                <a:off x="8036013" y="3425107"/>
                <a:ext cx="15120" cy="1317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1693" y="3420787"/>
                  <a:ext cx="2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14:cNvPr>
                <p14:cNvContentPartPr/>
                <p14:nvPr/>
              </p14:nvContentPartPr>
              <p14:xfrm>
                <a:off x="8048973" y="3409267"/>
                <a:ext cx="133200" cy="1058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4653" y="3404947"/>
                  <a:ext cx="14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14:cNvPr>
                <p14:cNvContentPartPr/>
                <p14:nvPr/>
              </p14:nvContentPartPr>
              <p14:xfrm>
                <a:off x="8205933" y="3421867"/>
                <a:ext cx="145800" cy="109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01613" y="3417547"/>
                  <a:ext cx="15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14:cNvPr>
                <p14:cNvContentPartPr/>
                <p14:nvPr/>
              </p14:nvContentPartPr>
              <p14:xfrm>
                <a:off x="8345613" y="3329707"/>
                <a:ext cx="150840" cy="187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41293" y="3325387"/>
                  <a:ext cx="15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14:cNvPr>
                <p14:cNvContentPartPr/>
                <p14:nvPr/>
              </p14:nvContentPartPr>
              <p14:xfrm>
                <a:off x="8513013" y="3355267"/>
                <a:ext cx="360" cy="3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8693" y="3350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14:cNvPr>
                <p14:cNvContentPartPr/>
                <p14:nvPr/>
              </p14:nvContentPartPr>
              <p14:xfrm>
                <a:off x="8517693" y="3422227"/>
                <a:ext cx="206640" cy="134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3373" y="3417907"/>
                  <a:ext cx="21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14:cNvPr>
                <p14:cNvContentPartPr/>
                <p14:nvPr/>
              </p14:nvContentPartPr>
              <p14:xfrm>
                <a:off x="8627853" y="3462907"/>
                <a:ext cx="91440" cy="18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23533" y="3458587"/>
                  <a:ext cx="10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14:cNvPr>
                <p14:cNvContentPartPr/>
                <p14:nvPr/>
              </p14:nvContentPartPr>
              <p14:xfrm>
                <a:off x="8730093" y="3347707"/>
                <a:ext cx="300600" cy="1897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25773" y="3343387"/>
                  <a:ext cx="30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14:cNvPr>
                <p14:cNvContentPartPr/>
                <p14:nvPr/>
              </p14:nvContentPartPr>
              <p14:xfrm>
                <a:off x="9033573" y="3374707"/>
                <a:ext cx="250920" cy="1339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29253" y="3370387"/>
                  <a:ext cx="259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14:cNvPr>
                <p14:cNvContentPartPr/>
                <p14:nvPr/>
              </p14:nvContentPartPr>
              <p14:xfrm>
                <a:off x="9503373" y="3326827"/>
                <a:ext cx="273240" cy="337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9053" y="3322507"/>
                  <a:ext cx="281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14:cNvPr>
                <p14:cNvContentPartPr/>
                <p14:nvPr/>
              </p14:nvContentPartPr>
              <p14:xfrm>
                <a:off x="9991173" y="3274267"/>
                <a:ext cx="280800" cy="1857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6853" y="3269947"/>
                  <a:ext cx="28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14:cNvPr>
                <p14:cNvContentPartPr/>
                <p14:nvPr/>
              </p14:nvContentPartPr>
              <p14:xfrm>
                <a:off x="10400133" y="3356707"/>
                <a:ext cx="103680" cy="92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95813" y="3352387"/>
                  <a:ext cx="11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14:cNvPr>
                <p14:cNvContentPartPr/>
                <p14:nvPr/>
              </p14:nvContentPartPr>
              <p14:xfrm>
                <a:off x="10489773" y="3349507"/>
                <a:ext cx="214560" cy="856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5453" y="3345187"/>
                  <a:ext cx="22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14:cNvPr>
                <p14:cNvContentPartPr/>
                <p14:nvPr/>
              </p14:nvContentPartPr>
              <p14:xfrm>
                <a:off x="10775973" y="3200107"/>
                <a:ext cx="199080" cy="2170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1653" y="3195787"/>
                  <a:ext cx="207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14:cNvPr>
                <p14:cNvContentPartPr/>
                <p14:nvPr/>
              </p14:nvContentPartPr>
              <p14:xfrm>
                <a:off x="10973253" y="3310987"/>
                <a:ext cx="397440" cy="853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933" y="3306667"/>
                  <a:ext cx="40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14:cNvPr>
                <p14:cNvContentPartPr/>
                <p14:nvPr/>
              </p14:nvContentPartPr>
              <p14:xfrm>
                <a:off x="9852213" y="3700867"/>
                <a:ext cx="432000" cy="176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7893" y="3696547"/>
                  <a:ext cx="44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14:cNvPr>
                <p14:cNvContentPartPr/>
                <p14:nvPr/>
              </p14:nvContentPartPr>
              <p14:xfrm>
                <a:off x="10293933" y="3615187"/>
                <a:ext cx="5760" cy="507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9613" y="3610867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14:cNvPr>
                <p14:cNvContentPartPr/>
                <p14:nvPr/>
              </p14:nvContentPartPr>
              <p14:xfrm>
                <a:off x="10326333" y="3637507"/>
                <a:ext cx="254520" cy="186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2013" y="3633187"/>
                  <a:ext cx="26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14:cNvPr>
                <p14:cNvContentPartPr/>
                <p14:nvPr/>
              </p14:nvContentPartPr>
              <p14:xfrm>
                <a:off x="10592733" y="3638227"/>
                <a:ext cx="44280" cy="1555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88413" y="3633907"/>
                  <a:ext cx="5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14:cNvPr>
                <p14:cNvContentPartPr/>
                <p14:nvPr/>
              </p14:nvContentPartPr>
              <p14:xfrm>
                <a:off x="10643493" y="3712387"/>
                <a:ext cx="172800" cy="1040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39173" y="3708067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14:cNvPr>
                <p14:cNvContentPartPr/>
                <p14:nvPr/>
              </p14:nvContentPartPr>
              <p14:xfrm>
                <a:off x="2827893" y="2579107"/>
                <a:ext cx="8802000" cy="1997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23573" y="2574787"/>
                  <a:ext cx="8810640" cy="20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14:cNvPr>
                <p14:cNvContentPartPr/>
                <p14:nvPr/>
              </p14:nvContentPartPr>
              <p14:xfrm>
                <a:off x="2744373" y="4336627"/>
                <a:ext cx="322200" cy="4402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0053" y="4332307"/>
                  <a:ext cx="33084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14:cNvPr>
              <p14:cNvContentPartPr/>
              <p14:nvPr/>
            </p14:nvContentPartPr>
            <p14:xfrm>
              <a:off x="2425773" y="5141227"/>
              <a:ext cx="552600" cy="4104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21453" y="5136907"/>
                <a:ext cx="5612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0681FFD-CEB8-41F0-A12F-3A12EA3B0BD6}"/>
              </a:ext>
            </a:extLst>
          </p:cNvPr>
          <p:cNvGrpSpPr/>
          <p:nvPr/>
        </p:nvGrpSpPr>
        <p:grpSpPr>
          <a:xfrm>
            <a:off x="567093" y="5211067"/>
            <a:ext cx="7459920" cy="1101600"/>
            <a:chOff x="567093" y="5211067"/>
            <a:chExt cx="7459920" cy="110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14:cNvPr>
                <p14:cNvContentPartPr/>
                <p14:nvPr/>
              </p14:nvContentPartPr>
              <p14:xfrm>
                <a:off x="1774533" y="5211067"/>
                <a:ext cx="6252480" cy="11016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70213" y="5206747"/>
                  <a:ext cx="626112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14:cNvPr>
                <p14:cNvContentPartPr/>
                <p14:nvPr/>
              </p14:nvContentPartPr>
              <p14:xfrm>
                <a:off x="571053" y="5893267"/>
                <a:ext cx="9000" cy="21564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6733" y="5888947"/>
                  <a:ext cx="1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14:cNvPr>
                <p14:cNvContentPartPr/>
                <p14:nvPr/>
              </p14:nvContentPartPr>
              <p14:xfrm>
                <a:off x="567093" y="5901907"/>
                <a:ext cx="178560" cy="165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2773" y="5897587"/>
                  <a:ext cx="18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14:cNvPr>
                <p14:cNvContentPartPr/>
                <p14:nvPr/>
              </p14:nvContentPartPr>
              <p14:xfrm>
                <a:off x="569253" y="5981827"/>
                <a:ext cx="173880" cy="1472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4933" y="5977507"/>
                  <a:ext cx="18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14:cNvPr>
                <p14:cNvContentPartPr/>
                <p14:nvPr/>
              </p14:nvContentPartPr>
              <p14:xfrm>
                <a:off x="800733" y="5978227"/>
                <a:ext cx="69840" cy="1141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6413" y="5973907"/>
                  <a:ext cx="78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14:cNvPr>
                <p14:cNvContentPartPr/>
                <p14:nvPr/>
              </p14:nvContentPartPr>
              <p14:xfrm>
                <a:off x="917733" y="5981467"/>
                <a:ext cx="237960" cy="7524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3413" y="5977147"/>
                  <a:ext cx="246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14:cNvPr>
                <p14:cNvContentPartPr/>
                <p14:nvPr/>
              </p14:nvContentPartPr>
              <p14:xfrm>
                <a:off x="1130133" y="5887867"/>
                <a:ext cx="149040" cy="1443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5813" y="5883547"/>
                  <a:ext cx="15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14:cNvPr>
                <p14:cNvContentPartPr/>
                <p14:nvPr/>
              </p14:nvContentPartPr>
              <p14:xfrm>
                <a:off x="2506413" y="5289907"/>
                <a:ext cx="49320" cy="17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02093" y="5285587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14:cNvPr>
                <p14:cNvContentPartPr/>
                <p14:nvPr/>
              </p14:nvContentPartPr>
              <p14:xfrm>
                <a:off x="2525853" y="5497267"/>
                <a:ext cx="360" cy="3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1533" y="549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14:cNvPr>
                <p14:cNvContentPartPr/>
                <p14:nvPr/>
              </p14:nvContentPartPr>
              <p14:xfrm>
                <a:off x="2497773" y="5447227"/>
                <a:ext cx="24480" cy="1224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93453" y="5442907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14:cNvPr>
                <p14:cNvContentPartPr/>
                <p14:nvPr/>
              </p14:nvContentPartPr>
              <p14:xfrm>
                <a:off x="2402373" y="5530027"/>
                <a:ext cx="188640" cy="1126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8053" y="5525707"/>
                  <a:ext cx="19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14:cNvPr>
                <p14:cNvContentPartPr/>
                <p14:nvPr/>
              </p14:nvContentPartPr>
              <p14:xfrm>
                <a:off x="1957413" y="5811907"/>
                <a:ext cx="225000" cy="137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3093" y="5807587"/>
                  <a:ext cx="23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14:cNvPr>
                <p14:cNvContentPartPr/>
                <p14:nvPr/>
              </p14:nvContentPartPr>
              <p14:xfrm>
                <a:off x="2241093" y="5761867"/>
                <a:ext cx="131760" cy="1389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6773" y="5757547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14:cNvPr>
                <p14:cNvContentPartPr/>
                <p14:nvPr/>
              </p14:nvContentPartPr>
              <p14:xfrm>
                <a:off x="2363853" y="5732707"/>
                <a:ext cx="234360" cy="160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9533" y="5728387"/>
                  <a:ext cx="243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14:cNvPr>
                <p14:cNvContentPartPr/>
                <p14:nvPr/>
              </p14:nvContentPartPr>
              <p14:xfrm>
                <a:off x="2806293" y="5789947"/>
                <a:ext cx="13320" cy="644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01973" y="5785627"/>
                  <a:ext cx="21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14:cNvPr>
                <p14:cNvContentPartPr/>
                <p14:nvPr/>
              </p14:nvContentPartPr>
              <p14:xfrm>
                <a:off x="2805213" y="5739547"/>
                <a:ext cx="31320" cy="43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0893" y="5735227"/>
                  <a:ext cx="39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14:cNvPr>
                <p14:cNvContentPartPr/>
                <p14:nvPr/>
              </p14:nvContentPartPr>
              <p14:xfrm>
                <a:off x="2851293" y="5783467"/>
                <a:ext cx="82080" cy="896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6973" y="5779147"/>
                  <a:ext cx="9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14:cNvPr>
                <p14:cNvContentPartPr/>
                <p14:nvPr/>
              </p14:nvContentPartPr>
              <p14:xfrm>
                <a:off x="3167013" y="5616787"/>
                <a:ext cx="344880" cy="20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2693" y="5612467"/>
                  <a:ext cx="35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14:cNvPr>
                <p14:cNvContentPartPr/>
                <p14:nvPr/>
              </p14:nvContentPartPr>
              <p14:xfrm>
                <a:off x="3673893" y="5668987"/>
                <a:ext cx="124560" cy="242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9573" y="5664667"/>
                  <a:ext cx="133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14:cNvPr>
                <p14:cNvContentPartPr/>
                <p14:nvPr/>
              </p14:nvContentPartPr>
              <p14:xfrm>
                <a:off x="3811413" y="5681947"/>
                <a:ext cx="99720" cy="95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07093" y="5677627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14:cNvPr>
                <p14:cNvContentPartPr/>
                <p14:nvPr/>
              </p14:nvContentPartPr>
              <p14:xfrm>
                <a:off x="3767133" y="5648827"/>
                <a:ext cx="68400" cy="1274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2813" y="5644507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14:cNvPr>
                <p14:cNvContentPartPr/>
                <p14:nvPr/>
              </p14:nvContentPartPr>
              <p14:xfrm>
                <a:off x="3933093" y="5539027"/>
                <a:ext cx="88200" cy="226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8773" y="5534707"/>
                  <a:ext cx="96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14:cNvPr>
                <p14:cNvContentPartPr/>
                <p14:nvPr/>
              </p14:nvContentPartPr>
              <p14:xfrm>
                <a:off x="4020933" y="5555587"/>
                <a:ext cx="289800" cy="183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6613" y="5551267"/>
                  <a:ext cx="29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14:cNvPr>
                <p14:cNvContentPartPr/>
                <p14:nvPr/>
              </p14:nvContentPartPr>
              <p14:xfrm>
                <a:off x="4357533" y="5480347"/>
                <a:ext cx="126000" cy="178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3213" y="5476027"/>
                  <a:ext cx="13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14:cNvPr>
                <p14:cNvContentPartPr/>
                <p14:nvPr/>
              </p14:nvContentPartPr>
              <p14:xfrm>
                <a:off x="4525653" y="5450107"/>
                <a:ext cx="1800" cy="262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1333" y="5445787"/>
                  <a:ext cx="1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14:cNvPr>
                <p14:cNvContentPartPr/>
                <p14:nvPr/>
              </p14:nvContentPartPr>
              <p14:xfrm>
                <a:off x="4479213" y="5450107"/>
                <a:ext cx="148680" cy="285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74893" y="5445787"/>
                  <a:ext cx="15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14:cNvPr>
                <p14:cNvContentPartPr/>
                <p14:nvPr/>
              </p14:nvContentPartPr>
              <p14:xfrm>
                <a:off x="4463733" y="5427067"/>
                <a:ext cx="360" cy="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9413" y="54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14:cNvPr>
                <p14:cNvContentPartPr/>
                <p14:nvPr/>
              </p14:nvContentPartPr>
              <p14:xfrm>
                <a:off x="4316133" y="5398267"/>
                <a:ext cx="360" cy="3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1813" y="53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14:cNvPr>
                <p14:cNvContentPartPr/>
                <p14:nvPr/>
              </p14:nvContentPartPr>
              <p14:xfrm>
                <a:off x="4873773" y="5427427"/>
                <a:ext cx="188640" cy="1796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69453" y="5423107"/>
                  <a:ext cx="197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14:cNvPr>
                <p14:cNvContentPartPr/>
                <p14:nvPr/>
              </p14:nvContentPartPr>
              <p14:xfrm>
                <a:off x="5127213" y="5398987"/>
                <a:ext cx="275760" cy="227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22893" y="5394667"/>
                  <a:ext cx="28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14:cNvPr>
                <p14:cNvContentPartPr/>
                <p14:nvPr/>
              </p14:nvContentPartPr>
              <p14:xfrm>
                <a:off x="5590533" y="5413747"/>
                <a:ext cx="279000" cy="1893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6213" y="5409427"/>
                  <a:ext cx="28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14:cNvPr>
                <p14:cNvContentPartPr/>
                <p14:nvPr/>
              </p14:nvContentPartPr>
              <p14:xfrm>
                <a:off x="6116853" y="5558107"/>
                <a:ext cx="360" cy="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2533" y="5553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14:cNvPr>
                <p14:cNvContentPartPr/>
                <p14:nvPr/>
              </p14:nvContentPartPr>
              <p14:xfrm>
                <a:off x="6065013" y="5409067"/>
                <a:ext cx="224640" cy="164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0693" y="5404747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14:cNvPr>
                <p14:cNvContentPartPr/>
                <p14:nvPr/>
              </p14:nvContentPartPr>
              <p14:xfrm>
                <a:off x="6310893" y="5427427"/>
                <a:ext cx="20880" cy="19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06573" y="5423107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14:cNvPr>
                <p14:cNvContentPartPr/>
                <p14:nvPr/>
              </p14:nvContentPartPr>
              <p14:xfrm>
                <a:off x="6347973" y="5456947"/>
                <a:ext cx="225000" cy="1076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43653" y="5452627"/>
                  <a:ext cx="23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14:cNvPr>
                <p14:cNvContentPartPr/>
                <p14:nvPr/>
              </p14:nvContentPartPr>
              <p14:xfrm>
                <a:off x="6732813" y="5453347"/>
                <a:ext cx="140760" cy="109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8493" y="5449027"/>
                  <a:ext cx="14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14:cNvPr>
                <p14:cNvContentPartPr/>
                <p14:nvPr/>
              </p14:nvContentPartPr>
              <p14:xfrm>
                <a:off x="6884373" y="5352187"/>
                <a:ext cx="200520" cy="2066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0053" y="5347867"/>
                  <a:ext cx="209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14:cNvPr>
                <p14:cNvContentPartPr/>
                <p14:nvPr/>
              </p14:nvContentPartPr>
              <p14:xfrm>
                <a:off x="6904893" y="5283427"/>
                <a:ext cx="173160" cy="2541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00573" y="5279107"/>
                  <a:ext cx="181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14:cNvPr>
                <p14:cNvContentPartPr/>
                <p14:nvPr/>
              </p14:nvContentPartPr>
              <p14:xfrm>
                <a:off x="7111173" y="5405107"/>
                <a:ext cx="291240" cy="12564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06853" y="5400787"/>
                  <a:ext cx="29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14:cNvPr>
                <p14:cNvContentPartPr/>
                <p14:nvPr/>
              </p14:nvContentPartPr>
              <p14:xfrm>
                <a:off x="7423293" y="5421307"/>
                <a:ext cx="101520" cy="88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18973" y="5416987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14:cNvPr>
                <p14:cNvContentPartPr/>
                <p14:nvPr/>
              </p14:nvContentPartPr>
              <p14:xfrm>
                <a:off x="7643253" y="5400787"/>
                <a:ext cx="187560" cy="108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8933" y="5396467"/>
                  <a:ext cx="19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14:cNvPr>
                <p14:cNvContentPartPr/>
                <p14:nvPr/>
              </p14:nvContentPartPr>
              <p14:xfrm>
                <a:off x="3261333" y="6046627"/>
                <a:ext cx="179280" cy="1317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57013" y="6042307"/>
                  <a:ext cx="187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14:cNvPr>
                <p14:cNvContentPartPr/>
                <p14:nvPr/>
              </p14:nvContentPartPr>
              <p14:xfrm>
                <a:off x="3445293" y="5972827"/>
                <a:ext cx="587160" cy="16380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40973" y="5968507"/>
                  <a:ext cx="595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14:cNvPr>
                <p14:cNvContentPartPr/>
                <p14:nvPr/>
              </p14:nvContentPartPr>
              <p14:xfrm>
                <a:off x="4054053" y="6004147"/>
                <a:ext cx="143640" cy="766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49733" y="5999827"/>
                  <a:ext cx="15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14:cNvPr>
                <p14:cNvContentPartPr/>
                <p14:nvPr/>
              </p14:nvContentPartPr>
              <p14:xfrm>
                <a:off x="4435293" y="5946187"/>
                <a:ext cx="113400" cy="133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30973" y="5941867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14:cNvPr>
                <p14:cNvContentPartPr/>
                <p14:nvPr/>
              </p14:nvContentPartPr>
              <p14:xfrm>
                <a:off x="4586853" y="5966347"/>
                <a:ext cx="265680" cy="74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82533" y="5962027"/>
                  <a:ext cx="27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14:cNvPr>
                <p14:cNvContentPartPr/>
                <p14:nvPr/>
              </p14:nvContentPartPr>
              <p14:xfrm>
                <a:off x="4892133" y="5956627"/>
                <a:ext cx="145800" cy="1105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87813" y="5952307"/>
                  <a:ext cx="15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14:cNvPr>
                <p14:cNvContentPartPr/>
                <p14:nvPr/>
              </p14:nvContentPartPr>
              <p14:xfrm>
                <a:off x="5115333" y="5873467"/>
                <a:ext cx="107640" cy="1537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11013" y="5869147"/>
                  <a:ext cx="116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14:cNvPr>
                <p14:cNvContentPartPr/>
                <p14:nvPr/>
              </p14:nvContentPartPr>
              <p14:xfrm>
                <a:off x="5239173" y="5951227"/>
                <a:ext cx="182880" cy="442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4853" y="5946907"/>
                  <a:ext cx="191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14:cNvPr>
                <p14:cNvContentPartPr/>
                <p14:nvPr/>
              </p14:nvContentPartPr>
              <p14:xfrm>
                <a:off x="5634453" y="5861947"/>
                <a:ext cx="199080" cy="1807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30133" y="5857627"/>
                  <a:ext cx="20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14:cNvPr>
                <p14:cNvContentPartPr/>
                <p14:nvPr/>
              </p14:nvContentPartPr>
              <p14:xfrm>
                <a:off x="5849733" y="5921347"/>
                <a:ext cx="117720" cy="853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45413" y="5917027"/>
                  <a:ext cx="12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14:cNvPr>
                <p14:cNvContentPartPr/>
                <p14:nvPr/>
              </p14:nvContentPartPr>
              <p14:xfrm>
                <a:off x="6000933" y="5929987"/>
                <a:ext cx="120600" cy="75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96613" y="5925667"/>
                  <a:ext cx="129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14:cNvPr>
                <p14:cNvContentPartPr/>
                <p14:nvPr/>
              </p14:nvContentPartPr>
              <p14:xfrm>
                <a:off x="6313053" y="5963107"/>
                <a:ext cx="4680" cy="23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08733" y="5958787"/>
                  <a:ext cx="1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14:cNvPr>
                <p14:cNvContentPartPr/>
                <p14:nvPr/>
              </p14:nvContentPartPr>
              <p14:xfrm>
                <a:off x="6288213" y="5809027"/>
                <a:ext cx="155520" cy="2080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83893" y="5804707"/>
                  <a:ext cx="164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14:cNvPr>
                <p14:cNvContentPartPr/>
                <p14:nvPr/>
              </p14:nvContentPartPr>
              <p14:xfrm>
                <a:off x="6412053" y="5745667"/>
                <a:ext cx="194400" cy="324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07733" y="5741347"/>
                  <a:ext cx="20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14:cNvPr>
                <p14:cNvContentPartPr/>
                <p14:nvPr/>
              </p14:nvContentPartPr>
              <p14:xfrm>
                <a:off x="3060453" y="5773027"/>
                <a:ext cx="3738600" cy="5371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6133" y="5768707"/>
                  <a:ext cx="37472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14:cNvPr>
                <p14:cNvContentPartPr/>
                <p14:nvPr/>
              </p14:nvContentPartPr>
              <p14:xfrm>
                <a:off x="1432533" y="6035467"/>
                <a:ext cx="1638360" cy="1422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8213" y="6031147"/>
                  <a:ext cx="164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14:cNvPr>
                <p14:cNvContentPartPr/>
                <p14:nvPr/>
              </p14:nvContentPartPr>
              <p14:xfrm>
                <a:off x="1346853" y="5966347"/>
                <a:ext cx="239760" cy="162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2533" y="5962027"/>
                  <a:ext cx="2484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14:cNvPr>
              <p14:cNvContentPartPr/>
              <p14:nvPr/>
            </p14:nvContentPartPr>
            <p14:xfrm>
              <a:off x="7996413" y="2602867"/>
              <a:ext cx="1776600" cy="120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992093" y="2598547"/>
                <a:ext cx="1785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14:cNvPr>
              <p14:cNvContentPartPr/>
              <p14:nvPr/>
            </p14:nvContentPartPr>
            <p14:xfrm>
              <a:off x="8209173" y="2086987"/>
              <a:ext cx="966240" cy="68256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204853" y="2082667"/>
                <a:ext cx="974880" cy="69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DBA81FF5-CFDC-47CB-9DF2-DCD6E9774CD6}"/>
              </a:ext>
            </a:extLst>
          </p:cNvPr>
          <p:cNvGrpSpPr/>
          <p:nvPr/>
        </p:nvGrpSpPr>
        <p:grpSpPr>
          <a:xfrm>
            <a:off x="3808173" y="4678627"/>
            <a:ext cx="3968640" cy="381240"/>
            <a:chOff x="3808173" y="4678627"/>
            <a:chExt cx="39686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14:cNvPr>
                <p14:cNvContentPartPr/>
                <p14:nvPr/>
              </p14:nvContentPartPr>
              <p14:xfrm>
                <a:off x="3868293" y="4849267"/>
                <a:ext cx="24480" cy="14796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63973" y="4844947"/>
                  <a:ext cx="3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14:cNvPr>
                <p14:cNvContentPartPr/>
                <p14:nvPr/>
              </p14:nvContentPartPr>
              <p14:xfrm>
                <a:off x="3808173" y="4799947"/>
                <a:ext cx="123480" cy="11304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3853" y="4795627"/>
                  <a:ext cx="13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14:cNvPr>
                <p14:cNvContentPartPr/>
                <p14:nvPr/>
              </p14:nvContentPartPr>
              <p14:xfrm>
                <a:off x="3969813" y="4774387"/>
                <a:ext cx="97560" cy="2116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65493" y="4770067"/>
                  <a:ext cx="106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14:cNvPr>
                <p14:cNvContentPartPr/>
                <p14:nvPr/>
              </p14:nvContentPartPr>
              <p14:xfrm>
                <a:off x="4070613" y="4813987"/>
                <a:ext cx="96480" cy="964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6293" y="4809667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14:cNvPr>
                <p14:cNvContentPartPr/>
                <p14:nvPr/>
              </p14:nvContentPartPr>
              <p14:xfrm>
                <a:off x="4176453" y="4786627"/>
                <a:ext cx="83160" cy="1666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72133" y="4782307"/>
                  <a:ext cx="9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14:cNvPr>
                <p14:cNvContentPartPr/>
                <p14:nvPr/>
              </p14:nvContentPartPr>
              <p14:xfrm>
                <a:off x="4355013" y="4834507"/>
                <a:ext cx="114480" cy="1134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50693" y="4830187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14:cNvPr>
                <p14:cNvContentPartPr/>
                <p14:nvPr/>
              </p14:nvContentPartPr>
              <p14:xfrm>
                <a:off x="4600533" y="4810027"/>
                <a:ext cx="20880" cy="129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96213" y="4805707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14:cNvPr>
                <p14:cNvContentPartPr/>
                <p14:nvPr/>
              </p14:nvContentPartPr>
              <p14:xfrm>
                <a:off x="4545093" y="4768987"/>
                <a:ext cx="114120" cy="93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40773" y="4764667"/>
                  <a:ext cx="12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14:cNvPr>
                <p14:cNvContentPartPr/>
                <p14:nvPr/>
              </p14:nvContentPartPr>
              <p14:xfrm>
                <a:off x="4694133" y="4754587"/>
                <a:ext cx="65520" cy="1692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89813" y="4750267"/>
                  <a:ext cx="7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14:cNvPr>
                <p14:cNvContentPartPr/>
                <p14:nvPr/>
              </p14:nvContentPartPr>
              <p14:xfrm>
                <a:off x="4779093" y="4822267"/>
                <a:ext cx="104760" cy="669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74773" y="4817947"/>
                  <a:ext cx="113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14:cNvPr>
                <p14:cNvContentPartPr/>
                <p14:nvPr/>
              </p14:nvContentPartPr>
              <p14:xfrm>
                <a:off x="4859733" y="4770427"/>
                <a:ext cx="80280" cy="15804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5413" y="4766107"/>
                  <a:ext cx="8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14:cNvPr>
                <p14:cNvContentPartPr/>
                <p14:nvPr/>
              </p14:nvContentPartPr>
              <p14:xfrm>
                <a:off x="5053773" y="4811827"/>
                <a:ext cx="8640" cy="12852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49453" y="4807507"/>
                  <a:ext cx="1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14:cNvPr>
                <p14:cNvContentPartPr/>
                <p14:nvPr/>
              </p14:nvContentPartPr>
              <p14:xfrm>
                <a:off x="5024973" y="4861147"/>
                <a:ext cx="115560" cy="28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20653" y="4856827"/>
                  <a:ext cx="124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14:cNvPr>
                <p14:cNvContentPartPr/>
                <p14:nvPr/>
              </p14:nvContentPartPr>
              <p14:xfrm>
                <a:off x="5155653" y="4786987"/>
                <a:ext cx="131040" cy="1724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51333" y="478266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14:cNvPr>
                <p14:cNvContentPartPr/>
                <p14:nvPr/>
              </p14:nvContentPartPr>
              <p14:xfrm>
                <a:off x="5313333" y="4778347"/>
                <a:ext cx="84960" cy="16200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09013" y="4774027"/>
                  <a:ext cx="9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14:cNvPr>
                <p14:cNvContentPartPr/>
                <p14:nvPr/>
              </p14:nvContentPartPr>
              <p14:xfrm>
                <a:off x="5418093" y="4808947"/>
                <a:ext cx="80280" cy="1083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13773" y="4804627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14:cNvPr>
                <p14:cNvContentPartPr/>
                <p14:nvPr/>
              </p14:nvContentPartPr>
              <p14:xfrm>
                <a:off x="5502693" y="4774387"/>
                <a:ext cx="65160" cy="1674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98373" y="4770067"/>
                  <a:ext cx="73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14:cNvPr>
                <p14:cNvContentPartPr/>
                <p14:nvPr/>
              </p14:nvContentPartPr>
              <p14:xfrm>
                <a:off x="5716893" y="4841707"/>
                <a:ext cx="2160" cy="97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12573" y="4837387"/>
                  <a:ext cx="1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14:cNvPr>
                <p14:cNvContentPartPr/>
                <p14:nvPr/>
              </p14:nvContentPartPr>
              <p14:xfrm>
                <a:off x="5677653" y="4862227"/>
                <a:ext cx="80640" cy="2412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73333" y="4857907"/>
                  <a:ext cx="8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14:cNvPr>
                <p14:cNvContentPartPr/>
                <p14:nvPr/>
              </p14:nvContentPartPr>
              <p14:xfrm>
                <a:off x="5844333" y="4824067"/>
                <a:ext cx="23760" cy="1098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40013" y="4819747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14:cNvPr>
                <p14:cNvContentPartPr/>
                <p14:nvPr/>
              </p14:nvContentPartPr>
              <p14:xfrm>
                <a:off x="5767653" y="4756387"/>
                <a:ext cx="282600" cy="16344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63333" y="4752067"/>
                  <a:ext cx="291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14:cNvPr>
                <p14:cNvContentPartPr/>
                <p14:nvPr/>
              </p14:nvContentPartPr>
              <p14:xfrm>
                <a:off x="6067533" y="4782307"/>
                <a:ext cx="73440" cy="1033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63213" y="4777987"/>
                  <a:ext cx="82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14:cNvPr>
                <p14:cNvContentPartPr/>
                <p14:nvPr/>
              </p14:nvContentPartPr>
              <p14:xfrm>
                <a:off x="6111093" y="4784107"/>
                <a:ext cx="120960" cy="1800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6773" y="4779787"/>
                  <a:ext cx="12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14:cNvPr>
                <p14:cNvContentPartPr/>
                <p14:nvPr/>
              </p14:nvContentPartPr>
              <p14:xfrm>
                <a:off x="6350853" y="4861867"/>
                <a:ext cx="158400" cy="118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46533" y="4857547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14:cNvPr>
                <p14:cNvContentPartPr/>
                <p14:nvPr/>
              </p14:nvContentPartPr>
              <p14:xfrm>
                <a:off x="6362013" y="4899307"/>
                <a:ext cx="144360" cy="23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57693" y="4894987"/>
                  <a:ext cx="15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14:cNvPr>
                <p14:cNvContentPartPr/>
                <p14:nvPr/>
              </p14:nvContentPartPr>
              <p14:xfrm>
                <a:off x="6606453" y="4775467"/>
                <a:ext cx="86400" cy="96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602133" y="4771147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14:cNvPr>
                <p14:cNvContentPartPr/>
                <p14:nvPr/>
              </p14:nvContentPartPr>
              <p14:xfrm>
                <a:off x="6665133" y="4813987"/>
                <a:ext cx="17640" cy="1202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60813" y="4809667"/>
                  <a:ext cx="2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14:cNvPr>
                <p14:cNvContentPartPr/>
                <p14:nvPr/>
              </p14:nvContentPartPr>
              <p14:xfrm>
                <a:off x="6769173" y="4858627"/>
                <a:ext cx="23400" cy="792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4853" y="4854307"/>
                  <a:ext cx="32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14:cNvPr>
                <p14:cNvContentPartPr/>
                <p14:nvPr/>
              </p14:nvContentPartPr>
              <p14:xfrm>
                <a:off x="6892293" y="4691587"/>
                <a:ext cx="160560" cy="1515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87973" y="4687267"/>
                  <a:ext cx="169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14:cNvPr>
                <p14:cNvContentPartPr/>
                <p14:nvPr/>
              </p14:nvContentPartPr>
              <p14:xfrm>
                <a:off x="6923973" y="4821187"/>
                <a:ext cx="196200" cy="446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19653" y="4816867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14:cNvPr>
                <p14:cNvContentPartPr/>
                <p14:nvPr/>
              </p14:nvContentPartPr>
              <p14:xfrm>
                <a:off x="6998133" y="4855387"/>
                <a:ext cx="97920" cy="1249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93813" y="4851067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14:cNvPr>
                <p14:cNvContentPartPr/>
                <p14:nvPr/>
              </p14:nvContentPartPr>
              <p14:xfrm>
                <a:off x="7233573" y="4826587"/>
                <a:ext cx="213480" cy="504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29253" y="4822267"/>
                  <a:ext cx="222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14:cNvPr>
                <p14:cNvContentPartPr/>
                <p14:nvPr/>
              </p14:nvContentPartPr>
              <p14:xfrm>
                <a:off x="7525893" y="4678627"/>
                <a:ext cx="189360" cy="1209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21573" y="4674307"/>
                  <a:ext cx="19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14:cNvPr>
                <p14:cNvContentPartPr/>
                <p14:nvPr/>
              </p14:nvContentPartPr>
              <p14:xfrm>
                <a:off x="7514733" y="4818307"/>
                <a:ext cx="262080" cy="583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10413" y="4813987"/>
                  <a:ext cx="270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14:cNvPr>
                <p14:cNvContentPartPr/>
                <p14:nvPr/>
              </p14:nvContentPartPr>
              <p14:xfrm>
                <a:off x="7545333" y="4895707"/>
                <a:ext cx="140400" cy="1641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41013" y="4891387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76399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importance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95739" y="562248"/>
            <a:ext cx="958646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empirical</a:t>
            </a:r>
            <a:r>
              <a:rPr lang="de-DE" sz="2400" dirty="0"/>
              <a:t> </a:t>
            </a:r>
            <a:r>
              <a:rPr lang="de-DE" sz="2400" dirty="0" err="1"/>
              <a:t>distributions</a:t>
            </a:r>
            <a:r>
              <a:rPr lang="de-DE" sz="2400" dirty="0"/>
              <a:t> follow at least </a:t>
            </a:r>
            <a:r>
              <a:rPr lang="de-DE" sz="2400" dirty="0" err="1"/>
              <a:t>approximately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Many </a:t>
            </a:r>
            <a:r>
              <a:rPr lang="de-DE" sz="2400" dirty="0" err="1"/>
              <a:t>discrete</a:t>
            </a:r>
            <a:r>
              <a:rPr lang="de-DE" sz="2400" dirty="0"/>
              <a:t> </a:t>
            </a:r>
            <a:r>
              <a:rPr lang="de-DE" sz="2400" dirty="0" err="1"/>
              <a:t>distribtions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. I.e. </a:t>
            </a:r>
            <a:r>
              <a:rPr lang="de-DE" sz="2400" dirty="0" err="1"/>
              <a:t>Binomial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indepent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respect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underlying</a:t>
            </a:r>
            <a:r>
              <a:rPr lang="de-DE" sz="2400" dirty="0"/>
              <a:t> </a:t>
            </a:r>
            <a:r>
              <a:rPr lang="de-DE" sz="2400" dirty="0" err="1"/>
              <a:t>true</a:t>
            </a:r>
            <a:r>
              <a:rPr lang="de-DE" sz="2400" dirty="0"/>
              <a:t> </a:t>
            </a:r>
            <a:r>
              <a:rPr lang="de-DE" sz="2400" dirty="0" err="1"/>
              <a:t>distritibution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approximated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large sample </a:t>
            </a:r>
            <a:r>
              <a:rPr lang="de-DE" sz="2400" dirty="0" err="1"/>
              <a:t>size</a:t>
            </a:r>
            <a:r>
              <a:rPr lang="de-DE" sz="2400" dirty="0"/>
              <a:t> N (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limit</a:t>
            </a:r>
            <a:r>
              <a:rPr lang="de-DE" sz="2400" dirty="0"/>
              <a:t> </a:t>
            </a:r>
            <a:r>
              <a:rPr lang="de-DE" sz="2400" dirty="0" err="1"/>
              <a:t>theorem</a:t>
            </a:r>
            <a:r>
              <a:rPr lang="de-DE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basis</a:t>
            </a:r>
            <a:r>
              <a:rPr lang="de-DE" sz="2400" dirty="0"/>
              <a:t> </a:t>
            </a:r>
            <a:r>
              <a:rPr lang="de-DE" sz="2400" dirty="0" err="1"/>
              <a:t>theoretical</a:t>
            </a:r>
            <a:r>
              <a:rPr lang="de-DE" sz="2400" dirty="0"/>
              <a:t> </a:t>
            </a:r>
            <a:r>
              <a:rPr lang="de-DE" sz="2400" dirty="0" err="1"/>
              <a:t>models</a:t>
            </a:r>
            <a:endParaRPr lang="de-DE" sz="2400" dirty="0"/>
          </a:p>
          <a:p>
            <a:r>
              <a:rPr lang="de-DE" sz="2400" dirty="0"/>
              <a:t>        (i.e. </a:t>
            </a:r>
            <a:r>
              <a:rPr lang="de-DE" sz="2400" dirty="0" err="1"/>
              <a:t>white</a:t>
            </a:r>
            <a:r>
              <a:rPr lang="de-DE" sz="2400" dirty="0"/>
              <a:t> </a:t>
            </a:r>
            <a:r>
              <a:rPr lang="de-DE" sz="2400" dirty="0" err="1"/>
              <a:t>noise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r>
              <a:rPr lang="de-DE" sz="2400" dirty="0"/>
              <a:t> </a:t>
            </a:r>
          </a:p>
          <a:p>
            <a:endParaRPr lang="de-DE" sz="2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2B49369-4713-47C9-AA27-5DFA975A5E0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DA3B83C-FCD9-4594-9949-1677BC83AAE0}"/>
                  </a:ext>
                </a:extLst>
              </p14:cNvPr>
              <p14:cNvContentPartPr/>
              <p14:nvPr/>
            </p14:nvContentPartPr>
            <p14:xfrm>
              <a:off x="6432213" y="589747"/>
              <a:ext cx="1134000" cy="1000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DA3B83C-FCD9-4594-9949-1677BC83AA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27893" y="585427"/>
                <a:ext cx="1142640" cy="10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6E20ECE-D330-470F-9E5C-B1E7EBBF0070}"/>
              </a:ext>
            </a:extLst>
          </p:cNvPr>
          <p:cNvGrpSpPr/>
          <p:nvPr/>
        </p:nvGrpSpPr>
        <p:grpSpPr>
          <a:xfrm>
            <a:off x="1613973" y="1674067"/>
            <a:ext cx="6587280" cy="174600"/>
            <a:chOff x="1613973" y="1674067"/>
            <a:chExt cx="6587280" cy="17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424FA6D-3930-4674-9904-7E640E7024C9}"/>
                    </a:ext>
                  </a:extLst>
                </p14:cNvPr>
                <p14:cNvContentPartPr/>
                <p14:nvPr/>
              </p14:nvContentPartPr>
              <p14:xfrm>
                <a:off x="1613973" y="1715467"/>
                <a:ext cx="2566440" cy="385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424FA6D-3930-4674-9904-7E640E7024C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609653" y="1711147"/>
                  <a:ext cx="25750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0D64066A-5220-4604-AC7C-0B7726051A9B}"/>
                    </a:ext>
                  </a:extLst>
                </p14:cNvPr>
                <p14:cNvContentPartPr/>
                <p14:nvPr/>
              </p14:nvContentPartPr>
              <p14:xfrm>
                <a:off x="6157173" y="1674067"/>
                <a:ext cx="2044080" cy="174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0D64066A-5220-4604-AC7C-0B7726051A9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152853" y="1669747"/>
                  <a:ext cx="2052720" cy="18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A9D4C68-00F8-48CA-857D-BDF50068D7D3}"/>
                  </a:ext>
                </a:extLst>
              </p14:cNvPr>
              <p14:cNvContentPartPr/>
              <p14:nvPr/>
            </p14:nvContentPartPr>
            <p14:xfrm>
              <a:off x="4871253" y="2762707"/>
              <a:ext cx="1775880" cy="97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A9D4C68-00F8-48CA-857D-BDF50068D7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66933" y="2758387"/>
                <a:ext cx="178452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A9A6FF5-7611-4CAA-AB88-DA79755C88B4}"/>
                  </a:ext>
                </a:extLst>
              </p14:cNvPr>
              <p14:cNvContentPartPr/>
              <p14:nvPr/>
            </p14:nvContentPartPr>
            <p14:xfrm>
              <a:off x="3033453" y="3118747"/>
              <a:ext cx="2515680" cy="132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A9A6FF5-7611-4CAA-AB88-DA79755C88B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9133" y="3114427"/>
                <a:ext cx="25243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54EDD1B-E183-45C3-A167-E57E83C67114}"/>
                  </a:ext>
                </a:extLst>
              </p14:cNvPr>
              <p14:cNvContentPartPr/>
              <p14:nvPr/>
            </p14:nvContentPartPr>
            <p14:xfrm>
              <a:off x="703893" y="3316027"/>
              <a:ext cx="9010440" cy="1638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54EDD1B-E183-45C3-A167-E57E83C671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573" y="3311707"/>
                <a:ext cx="9019080" cy="164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5F96623-6620-496D-9506-994EF4297AF9}"/>
                  </a:ext>
                </a:extLst>
              </p14:cNvPr>
              <p14:cNvContentPartPr/>
              <p14:nvPr/>
            </p14:nvContentPartPr>
            <p14:xfrm>
              <a:off x="739533" y="3242947"/>
              <a:ext cx="8227800" cy="17128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5F96623-6620-496D-9506-994EF4297AF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5213" y="3238627"/>
                <a:ext cx="8236440" cy="17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A6ED851-E880-4F4D-881D-5C6B733BA4DC}"/>
                  </a:ext>
                </a:extLst>
              </p14:cNvPr>
              <p14:cNvContentPartPr/>
              <p14:nvPr/>
            </p14:nvContentPartPr>
            <p14:xfrm>
              <a:off x="945453" y="3364987"/>
              <a:ext cx="7575480" cy="15865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A6ED851-E880-4F4D-881D-5C6B733BA4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41133" y="3360667"/>
                <a:ext cx="7584120" cy="159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8094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060098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3010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81002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902187" y="1428751"/>
          <a:ext cx="264477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Formel" r:id="rId3" imgW="1638000" imgH="482400" progId="Equation.3">
                  <p:embed/>
                </p:oleObj>
              </mc:Choice>
              <mc:Fallback>
                <p:oleObj name="Formel" r:id="rId3" imgW="1638000" imgH="482400" progId="Equation.3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187" y="1428751"/>
                        <a:ext cx="2644775" cy="779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5299561" y="1500189"/>
          <a:ext cx="269081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7" name="Formel" r:id="rId5" imgW="1866600" imgH="495000" progId="Equation.3">
                  <p:embed/>
                </p:oleObj>
              </mc:Choice>
              <mc:Fallback>
                <p:oleObj name="Formel" r:id="rId5" imgW="1866600" imgH="4950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561" y="1500189"/>
                        <a:ext cx="2690812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123" y="2500314"/>
            <a:ext cx="3708400" cy="2714625"/>
          </a:xfrm>
          <a:prstGeom prst="rect">
            <a:avLst/>
          </a:prstGeo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8373" y="2500314"/>
            <a:ext cx="3708400" cy="2714625"/>
          </a:xfrm>
          <a:prstGeom prst="rect">
            <a:avLst/>
          </a:prstGeom>
          <a:noFill/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59311" y="5214938"/>
            <a:ext cx="2952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/>
              <a:t>Density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4545498" y="5214938"/>
            <a:ext cx="3929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r>
              <a:rPr lang="de-DE" altLang="de-DE" sz="1400" dirty="0" err="1"/>
              <a:t>Cumulative</a:t>
            </a:r>
            <a:r>
              <a:rPr lang="de-DE" altLang="de-DE" sz="1400" dirty="0"/>
              <a:t> </a:t>
            </a:r>
            <a:r>
              <a:rPr lang="de-DE" altLang="de-DE" sz="1400" dirty="0" err="1"/>
              <a:t>distribution</a:t>
            </a:r>
            <a:r>
              <a:rPr lang="de-DE" altLang="de-DE" sz="1400" dirty="0"/>
              <a:t> </a:t>
            </a:r>
            <a:r>
              <a:rPr lang="de-DE" altLang="de-DE" sz="1400" dirty="0" err="1"/>
              <a:t>function</a:t>
            </a:r>
            <a:r>
              <a:rPr lang="de-DE" altLang="de-DE" sz="1400" dirty="0"/>
              <a:t> </a:t>
            </a:r>
            <a:r>
              <a:rPr lang="de-DE" altLang="de-DE" sz="1400" dirty="0">
                <a:latin typeface="Symbol" pitchFamily="18" charset="2"/>
              </a:rPr>
              <a:t>m</a:t>
            </a:r>
            <a:r>
              <a:rPr lang="de-DE" altLang="de-DE" sz="1400" dirty="0"/>
              <a:t> = 0 und </a:t>
            </a:r>
            <a:r>
              <a:rPr lang="de-DE" altLang="de-DE" sz="1400" dirty="0">
                <a:latin typeface="Symbol" pitchFamily="18" charset="2"/>
              </a:rPr>
              <a:t>s</a:t>
            </a:r>
            <a:r>
              <a:rPr lang="de-DE" altLang="de-DE" sz="1400" dirty="0"/>
              <a:t> = 1</a:t>
            </a:r>
          </a:p>
          <a:p>
            <a:pPr eaLnBrk="1" hangingPunct="1">
              <a:buClr>
                <a:srgbClr val="CC3300"/>
              </a:buClr>
            </a:pPr>
            <a:endParaRPr lang="de-DE" altLang="de-DE" sz="1400" dirty="0"/>
          </a:p>
        </p:txBody>
      </p:sp>
      <p:sp>
        <p:nvSpPr>
          <p:cNvPr id="2" name="Textfeld 1"/>
          <p:cNvSpPr txBox="1"/>
          <p:nvPr/>
        </p:nvSpPr>
        <p:spPr>
          <a:xfrm rot="16200000">
            <a:off x="4652279" y="3655574"/>
            <a:ext cx="355084" cy="194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000" baseline="-25000" dirty="0"/>
              <a:t>[%]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9E5C8DF-5587-40C6-975A-C2876571CAA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75F10E23-F932-4E75-BF3B-875DB9AB64E3}"/>
              </a:ext>
            </a:extLst>
          </p:cNvPr>
          <p:cNvGrpSpPr/>
          <p:nvPr/>
        </p:nvGrpSpPr>
        <p:grpSpPr>
          <a:xfrm>
            <a:off x="1499493" y="3094267"/>
            <a:ext cx="1685880" cy="1829880"/>
            <a:chOff x="1499493" y="3094267"/>
            <a:chExt cx="1685880" cy="182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34310558-2FFE-49EA-8ECB-178643E85E8D}"/>
                    </a:ext>
                  </a:extLst>
                </p14:cNvPr>
                <p14:cNvContentPartPr/>
                <p14:nvPr/>
              </p14:nvContentPartPr>
              <p14:xfrm>
                <a:off x="1784973" y="4229347"/>
                <a:ext cx="36720" cy="603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34310558-2FFE-49EA-8ECB-178643E85E8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80653" y="4225027"/>
                  <a:ext cx="453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5805B41-2D05-49E9-BB1D-6871740188D3}"/>
                    </a:ext>
                  </a:extLst>
                </p14:cNvPr>
                <p14:cNvContentPartPr/>
                <p14:nvPr/>
              </p14:nvContentPartPr>
              <p14:xfrm>
                <a:off x="1979013" y="3475147"/>
                <a:ext cx="60120" cy="1242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5805B41-2D05-49E9-BB1D-6871740188D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74693" y="3470827"/>
                  <a:ext cx="68760" cy="12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806992A-9E01-4DFE-9866-BA66F37499AB}"/>
                    </a:ext>
                  </a:extLst>
                </p14:cNvPr>
                <p14:cNvContentPartPr/>
                <p14:nvPr/>
              </p14:nvContentPartPr>
              <p14:xfrm>
                <a:off x="2139213" y="3094267"/>
                <a:ext cx="119160" cy="1829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806992A-9E01-4DFE-9866-BA66F37499A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34893" y="3089947"/>
                  <a:ext cx="127800" cy="18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29605F2-4960-4473-AFE5-46FAC04FE6FD}"/>
                    </a:ext>
                  </a:extLst>
                </p14:cNvPr>
                <p14:cNvContentPartPr/>
                <p14:nvPr/>
              </p14:nvContentPartPr>
              <p14:xfrm>
                <a:off x="1499493" y="4685107"/>
                <a:ext cx="27000" cy="35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29605F2-4960-4473-AFE5-46FAC04FE6F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95173" y="4680787"/>
                  <a:ext cx="356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8EC1E6C-3CCE-459E-AB16-F54A2B6703FC}"/>
                    </a:ext>
                  </a:extLst>
                </p14:cNvPr>
                <p14:cNvContentPartPr/>
                <p14:nvPr/>
              </p14:nvContentPartPr>
              <p14:xfrm>
                <a:off x="1534773" y="4525627"/>
                <a:ext cx="230760" cy="223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8EC1E6C-3CCE-459E-AB16-F54A2B6703F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530453" y="4521307"/>
                  <a:ext cx="2394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3565D63-8202-459A-BAED-C480B20CA234}"/>
                    </a:ext>
                  </a:extLst>
                </p14:cNvPr>
                <p14:cNvContentPartPr/>
                <p14:nvPr/>
              </p14:nvContentPartPr>
              <p14:xfrm>
                <a:off x="1818813" y="4353907"/>
                <a:ext cx="201240" cy="1990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3565D63-8202-459A-BAED-C480B20CA2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814493" y="4349587"/>
                  <a:ext cx="2098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584F95-CAEE-40AC-B043-51559C5D9A1F}"/>
                    </a:ext>
                  </a:extLst>
                </p14:cNvPr>
                <p14:cNvContentPartPr/>
                <p14:nvPr/>
              </p14:nvContentPartPr>
              <p14:xfrm>
                <a:off x="2021853" y="4112707"/>
                <a:ext cx="199800" cy="18288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584F95-CAEE-40AC-B043-51559C5D9A1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17533" y="4108387"/>
                  <a:ext cx="2084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8C7232-3EE1-4D67-B24F-E65547387D4F}"/>
                    </a:ext>
                  </a:extLst>
                </p14:cNvPr>
                <p14:cNvContentPartPr/>
                <p14:nvPr/>
              </p14:nvContentPartPr>
              <p14:xfrm>
                <a:off x="1838973" y="3839827"/>
                <a:ext cx="55080" cy="71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8C7232-3EE1-4D67-B24F-E65547387D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34653" y="3835507"/>
                  <a:ext cx="637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1CF8D7B-032B-4D92-8CFF-A82F6A37B5DC}"/>
                    </a:ext>
                  </a:extLst>
                </p14:cNvPr>
                <p14:cNvContentPartPr/>
                <p14:nvPr/>
              </p14:nvContentPartPr>
              <p14:xfrm>
                <a:off x="2845893" y="3799147"/>
                <a:ext cx="41400" cy="94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1CF8D7B-032B-4D92-8CFF-A82F6A37B5D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41573" y="3794827"/>
                  <a:ext cx="500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1A78A74-3406-4476-A424-135434C2C06C}"/>
                    </a:ext>
                  </a:extLst>
                </p14:cNvPr>
                <p14:cNvContentPartPr/>
                <p14:nvPr/>
              </p14:nvContentPartPr>
              <p14:xfrm>
                <a:off x="1886853" y="3570187"/>
                <a:ext cx="1007280" cy="263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1A78A74-3406-4476-A424-135434C2C0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82533" y="3565867"/>
                  <a:ext cx="10159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7513EE5-3D1E-4D61-BE28-8D13336F9072}"/>
                    </a:ext>
                  </a:extLst>
                </p14:cNvPr>
                <p14:cNvContentPartPr/>
                <p14:nvPr/>
              </p14:nvContentPartPr>
              <p14:xfrm>
                <a:off x="2839413" y="3257707"/>
                <a:ext cx="345960" cy="309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7513EE5-3D1E-4D61-BE28-8D13336F907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835093" y="3253387"/>
                  <a:ext cx="354600" cy="31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BB11A07-2F0E-4486-BD4F-8CB5E33DD826}"/>
              </a:ext>
            </a:extLst>
          </p:cNvPr>
          <p:cNvGrpSpPr/>
          <p:nvPr/>
        </p:nvGrpSpPr>
        <p:grpSpPr>
          <a:xfrm>
            <a:off x="3285453" y="2702227"/>
            <a:ext cx="1212120" cy="569880"/>
            <a:chOff x="3285453" y="2702227"/>
            <a:chExt cx="121212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1550170-FF9B-44DD-8EFC-F594B6CFA9F5}"/>
                    </a:ext>
                  </a:extLst>
                </p14:cNvPr>
                <p14:cNvContentPartPr/>
                <p14:nvPr/>
              </p14:nvContentPartPr>
              <p14:xfrm>
                <a:off x="3285453" y="3061507"/>
                <a:ext cx="118080" cy="210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1550170-FF9B-44DD-8EFC-F594B6CFA9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281133" y="3057187"/>
                  <a:ext cx="1267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E9F0D7A-0CD6-43D3-9604-9A45944027A3}"/>
                    </a:ext>
                  </a:extLst>
                </p14:cNvPr>
                <p14:cNvContentPartPr/>
                <p14:nvPr/>
              </p14:nvContentPartPr>
              <p14:xfrm>
                <a:off x="3401373" y="3053587"/>
                <a:ext cx="258120" cy="1310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E9F0D7A-0CD6-43D3-9604-9A45944027A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397053" y="3049267"/>
                  <a:ext cx="266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2BC056B-5AC7-4085-ABC3-AEE5EEBD643A}"/>
                    </a:ext>
                  </a:extLst>
                </p14:cNvPr>
                <p14:cNvContentPartPr/>
                <p14:nvPr/>
              </p14:nvContentPartPr>
              <p14:xfrm>
                <a:off x="3602613" y="3033787"/>
                <a:ext cx="317160" cy="164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2BC056B-5AC7-4085-ABC3-AEE5EEBD643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98293" y="3029467"/>
                  <a:ext cx="3258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C592AB4-60DD-456D-AC2D-E7F491DE85A0}"/>
                    </a:ext>
                  </a:extLst>
                </p14:cNvPr>
                <p14:cNvContentPartPr/>
                <p14:nvPr/>
              </p14:nvContentPartPr>
              <p14:xfrm>
                <a:off x="4019133" y="2926507"/>
                <a:ext cx="93960" cy="2098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C592AB4-60DD-456D-AC2D-E7F491DE85A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14813" y="2922187"/>
                  <a:ext cx="1026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386C426-0958-4C48-A8B2-20B79443042C}"/>
                    </a:ext>
                  </a:extLst>
                </p14:cNvPr>
                <p14:cNvContentPartPr/>
                <p14:nvPr/>
              </p14:nvContentPartPr>
              <p14:xfrm>
                <a:off x="4127853" y="2777827"/>
                <a:ext cx="239400" cy="191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386C426-0958-4C48-A8B2-20B7944304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23533" y="2773507"/>
                  <a:ext cx="2480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46D3344-F4CD-4E1F-BD1E-D6C1EA286159}"/>
                    </a:ext>
                  </a:extLst>
                </p14:cNvPr>
                <p14:cNvContentPartPr/>
                <p14:nvPr/>
              </p14:nvContentPartPr>
              <p14:xfrm>
                <a:off x="4337373" y="2746507"/>
                <a:ext cx="120240" cy="1306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46D3344-F4CD-4E1F-BD1E-D6C1EA2861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333053" y="2742187"/>
                  <a:ext cx="1288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3FCDB43-3182-44B2-88DA-8622B0DEC460}"/>
                    </a:ext>
                  </a:extLst>
                </p14:cNvPr>
                <p14:cNvContentPartPr/>
                <p14:nvPr/>
              </p14:nvContentPartPr>
              <p14:xfrm>
                <a:off x="4400013" y="2777467"/>
                <a:ext cx="97560" cy="1119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3FCDB43-3182-44B2-88DA-8622B0DEC46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95693" y="2773147"/>
                  <a:ext cx="106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01249CF-94B6-416D-98E1-3AB88F495E78}"/>
                    </a:ext>
                  </a:extLst>
                </p14:cNvPr>
                <p14:cNvContentPartPr/>
                <p14:nvPr/>
              </p14:nvContentPartPr>
              <p14:xfrm>
                <a:off x="4232973" y="2702227"/>
                <a:ext cx="49320" cy="25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01249CF-94B6-416D-98E1-3AB88F495E7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28653" y="2697907"/>
                  <a:ext cx="57960" cy="1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49765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Properties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normal </a:t>
                </a:r>
                <a:r>
                  <a:rPr lang="de-DE" altLang="de-DE" sz="2400" dirty="0" err="1"/>
                  <a:t>distribution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a 2-parameter-distribution in </a:t>
                </a:r>
                <a:r>
                  <a:rPr lang="de-DE" altLang="de-DE" sz="2400" i="1" dirty="0">
                    <a:latin typeface="Symbol" pitchFamily="18" charset="2"/>
                  </a:rPr>
                  <a:t>m </a:t>
                </a:r>
                <a:r>
                  <a:rPr lang="de-DE" altLang="de-DE" sz="2400" dirty="0"/>
                  <a:t>and 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N(</a:t>
                </a:r>
                <a:r>
                  <a:rPr lang="de-DE" altLang="de-DE" sz="2400" i="1" dirty="0">
                    <a:latin typeface="Symbol" pitchFamily="18" charset="2"/>
                  </a:rPr>
                  <a:t>m, s</a:t>
                </a:r>
                <a:r>
                  <a:rPr lang="de-DE" altLang="de-DE" sz="2400" i="1" baseline="30000" dirty="0">
                    <a:latin typeface="Symbol" pitchFamily="18" charset="2"/>
                  </a:rPr>
                  <a:t>2</a:t>
                </a:r>
                <a:r>
                  <a:rPr lang="de-DE" altLang="de-DE" sz="2400" dirty="0"/>
                  <a:t>)  </a:t>
                </a:r>
                <a:r>
                  <a:rPr lang="de-DE" altLang="de-DE" sz="2400" dirty="0" err="1"/>
                  <a:t>is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symmetrically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around</a:t>
                </a:r>
                <a:r>
                  <a:rPr lang="de-DE" altLang="de-DE" sz="2400" dirty="0"/>
                  <a:t>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 =</a:t>
                </a:r>
                <a:r>
                  <a:rPr lang="de-DE" altLang="de-DE" sz="2400" i="1" dirty="0">
                    <a:latin typeface="Times" pitchFamily="18" charset="0"/>
                  </a:rPr>
                  <a:t> 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/>
                  <a:t> 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has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turning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points</a:t>
                </a:r>
                <a:r>
                  <a:rPr lang="de-DE" altLang="de-DE" sz="2400" dirty="0"/>
                  <a:t> at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+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 </a:t>
                </a:r>
                <a:r>
                  <a:rPr lang="de-DE" altLang="de-DE" sz="2400" dirty="0"/>
                  <a:t> and</a:t>
                </a:r>
                <a:r>
                  <a:rPr lang="de-DE" altLang="de-DE" sz="2400" dirty="0">
                    <a:latin typeface="Times" pitchFamily="18" charset="0"/>
                  </a:rPr>
                  <a:t>  </a:t>
                </a:r>
                <a:r>
                  <a:rPr lang="de-DE" altLang="de-DE" sz="2400" i="1" dirty="0">
                    <a:latin typeface="Times" pitchFamily="18" charset="0"/>
                  </a:rPr>
                  <a:t>x</a:t>
                </a:r>
                <a:r>
                  <a:rPr lang="de-DE" altLang="de-DE" sz="2400" dirty="0">
                    <a:latin typeface="Times" pitchFamily="18" charset="0"/>
                  </a:rPr>
                  <a:t> = </a:t>
                </a:r>
                <a:r>
                  <a:rPr lang="de-DE" altLang="de-DE" sz="2400" i="1" dirty="0">
                    <a:latin typeface="Symbol" pitchFamily="18" charset="2"/>
                  </a:rPr>
                  <a:t>m</a:t>
                </a:r>
                <a:r>
                  <a:rPr lang="de-DE" altLang="de-DE" sz="2400" dirty="0">
                    <a:latin typeface="Times" pitchFamily="18" charset="0"/>
                  </a:rPr>
                  <a:t> – </a:t>
                </a:r>
                <a:r>
                  <a:rPr lang="de-DE" altLang="de-DE" sz="2400" i="1" dirty="0">
                    <a:latin typeface="Symbol" pitchFamily="18" charset="2"/>
                  </a:rPr>
                  <a:t>s</a:t>
                </a:r>
                <a:r>
                  <a:rPr lang="de-DE" altLang="de-DE" sz="2400" dirty="0">
                    <a:latin typeface="Times" pitchFamily="18" charset="0"/>
                  </a:rPr>
                  <a:t> </a:t>
                </a: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>
                  <a:latin typeface="Times" pitchFamily="18" charset="0"/>
                </a:endParaRP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flattens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if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variance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goes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up</a:t>
                </a:r>
                <a:r>
                  <a:rPr lang="de-DE" altLang="de-DE" sz="2400" dirty="0"/>
                  <a:t>.</a:t>
                </a:r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endParaRPr lang="de-DE" altLang="de-DE" sz="2400" dirty="0"/>
              </a:p>
              <a:p>
                <a:pPr marL="342900" indent="-342900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de-DE" altLang="de-DE" sz="2400" dirty="0"/>
                  <a:t>The </a:t>
                </a:r>
                <a:r>
                  <a:rPr lang="de-DE" altLang="de-DE" sz="2400" dirty="0" err="1"/>
                  <a:t>density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function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reaches</a:t>
                </a:r>
                <a:r>
                  <a:rPr lang="de-DE" altLang="de-DE" sz="2400" dirty="0"/>
                  <a:t> </a:t>
                </a:r>
                <a:r>
                  <a:rPr lang="de-DE" altLang="de-DE" sz="2400" dirty="0" err="1"/>
                  <a:t>the</a:t>
                </a:r>
                <a:r>
                  <a:rPr lang="de-DE" altLang="de-DE" sz="2400" dirty="0"/>
                  <a:t> x-</a:t>
                </a:r>
                <a:r>
                  <a:rPr lang="de-DE" altLang="de-DE" sz="2400" dirty="0" err="1"/>
                  <a:t>axes</a:t>
                </a:r>
                <a:r>
                  <a:rPr lang="de-DE" altLang="de-DE" sz="2400" dirty="0"/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altLang="de-DE" sz="2400" dirty="0"/>
                  <a:t>        </a:t>
                </a:r>
                <a:r>
                  <a:rPr lang="de-DE" altLang="de-DE" sz="2400" dirty="0" err="1"/>
                  <a:t>asymptotically</a:t>
                </a:r>
                <a:r>
                  <a:rPr lang="de-DE" altLang="de-DE" sz="2400" dirty="0"/>
                  <a:t> at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de-DE" altLang="de-DE" sz="2400" dirty="0"/>
                  <a:t> and </a:t>
                </a:r>
                <a14:m>
                  <m:oMath xmlns:m="http://schemas.openxmlformats.org/officeDocument/2006/math">
                    <m:r>
                      <a:rPr lang="de-DE" sz="24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∞</m:t>
                    </m:r>
                    <m:r>
                      <a:rPr lang="de-DE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altLang="de-DE" sz="2400" dirty="0">
                  <a:solidFill>
                    <a:srgbClr val="CC0000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154" y="483129"/>
                <a:ext cx="9314792" cy="5976664"/>
              </a:xfrm>
              <a:prstGeom prst="rect">
                <a:avLst/>
              </a:prstGeom>
              <a:blipFill>
                <a:blip r:embed="rId2"/>
                <a:stretch>
                  <a:fillRect l="-91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F753C366-6B25-40A9-B471-275F0F2BEC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A354DF3-C2D8-41E8-BC4D-3F89B762AE70}"/>
                  </a:ext>
                </a:extLst>
              </p14:cNvPr>
              <p14:cNvContentPartPr/>
              <p14:nvPr/>
            </p14:nvContentPartPr>
            <p14:xfrm>
              <a:off x="4185813" y="1256467"/>
              <a:ext cx="1543320" cy="67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A354DF3-C2D8-41E8-BC4D-3F89B762AE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81493" y="1252147"/>
                <a:ext cx="155196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DA143AFB-F466-4757-903D-6749C2E5E6BB}"/>
              </a:ext>
            </a:extLst>
          </p:cNvPr>
          <p:cNvGrpSpPr/>
          <p:nvPr/>
        </p:nvGrpSpPr>
        <p:grpSpPr>
          <a:xfrm>
            <a:off x="7570893" y="1279147"/>
            <a:ext cx="1103400" cy="37800"/>
            <a:chOff x="7570893" y="1279147"/>
            <a:chExt cx="110340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00596F1-1E94-4A90-BE84-EAF1BC3775AB}"/>
                    </a:ext>
                  </a:extLst>
                </p14:cNvPr>
                <p14:cNvContentPartPr/>
                <p14:nvPr/>
              </p14:nvContentPartPr>
              <p14:xfrm>
                <a:off x="7570893" y="1279147"/>
                <a:ext cx="347760" cy="378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00596F1-1E94-4A90-BE84-EAF1BC3775A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566573" y="1274827"/>
                  <a:ext cx="3564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4678E3-9871-4860-A7A9-8E4A326D8BFF}"/>
                    </a:ext>
                  </a:extLst>
                </p14:cNvPr>
                <p14:cNvContentPartPr/>
                <p14:nvPr/>
              </p14:nvContentPartPr>
              <p14:xfrm>
                <a:off x="8398893" y="1280587"/>
                <a:ext cx="275400" cy="30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4678E3-9871-4860-A7A9-8E4A326D8BF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394573" y="1276267"/>
                  <a:ext cx="28404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567D708-24CD-4115-A7C7-228CFEC8B71D}"/>
                  </a:ext>
                </a:extLst>
              </p14:cNvPr>
              <p14:cNvContentPartPr/>
              <p14:nvPr/>
            </p14:nvContentPartPr>
            <p14:xfrm>
              <a:off x="2382213" y="1966027"/>
              <a:ext cx="1720800" cy="925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567D708-24CD-4115-A7C7-228CFEC8B71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77893" y="1961707"/>
                <a:ext cx="172944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6C833F0-2EED-4352-81B1-A221D0C91D84}"/>
                  </a:ext>
                </a:extLst>
              </p14:cNvPr>
              <p14:cNvContentPartPr/>
              <p14:nvPr/>
            </p14:nvContentPartPr>
            <p14:xfrm>
              <a:off x="6394773" y="3099307"/>
              <a:ext cx="824400" cy="87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6C833F0-2EED-4352-81B1-A221D0C91D8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90453" y="3094987"/>
                <a:ext cx="833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056CDCD-E7F3-4426-8C6A-2B48A8D117D3}"/>
                  </a:ext>
                </a:extLst>
              </p14:cNvPr>
              <p14:cNvContentPartPr/>
              <p14:nvPr/>
            </p14:nvContentPartPr>
            <p14:xfrm>
              <a:off x="6916053" y="2681707"/>
              <a:ext cx="186840" cy="3924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056CDCD-E7F3-4426-8C6A-2B48A8D117D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1733" y="2677387"/>
                <a:ext cx="1954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E469A33-DD64-4D6F-8F77-4C6D362C9E4E}"/>
                  </a:ext>
                </a:extLst>
              </p14:cNvPr>
              <p14:cNvContentPartPr/>
              <p14:nvPr/>
            </p14:nvContentPartPr>
            <p14:xfrm>
              <a:off x="8846373" y="2742187"/>
              <a:ext cx="220680" cy="3394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E469A33-DD64-4D6F-8F77-4C6D362C9E4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842053" y="2737867"/>
                <a:ext cx="2293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546F858-EE17-481B-92E9-7708B568CF82}"/>
                  </a:ext>
                </a:extLst>
              </p14:cNvPr>
              <p14:cNvContentPartPr/>
              <p14:nvPr/>
            </p14:nvContentPartPr>
            <p14:xfrm>
              <a:off x="3304533" y="4242667"/>
              <a:ext cx="3888360" cy="1112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546F858-EE17-481B-92E9-7708B568CF8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0213" y="4238347"/>
                <a:ext cx="389700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4A0E7E7-94A0-44BD-8B7D-47D15FABB127}"/>
                  </a:ext>
                </a:extLst>
              </p14:cNvPr>
              <p14:cNvContentPartPr/>
              <p14:nvPr/>
            </p14:nvContentPartPr>
            <p14:xfrm>
              <a:off x="3152613" y="5525707"/>
              <a:ext cx="2451960" cy="1382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4A0E7E7-94A0-44BD-8B7D-47D15FABB12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8293" y="5521387"/>
                <a:ext cx="2460600" cy="1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5622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The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54489" y="692696"/>
            <a:ext cx="8556111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Normal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altLang="de-DE" sz="2400" i="1" dirty="0">
                <a:latin typeface="Symbol" pitchFamily="18" charset="2"/>
              </a:rPr>
              <a:t>m=0 </a:t>
            </a:r>
            <a:r>
              <a:rPr lang="de-DE" altLang="de-DE" sz="2400" dirty="0">
                <a:latin typeface="Times" pitchFamily="18" charset="0"/>
              </a:rPr>
              <a:t>   </a:t>
            </a:r>
            <a:r>
              <a:rPr lang="de-DE" altLang="de-DE" sz="2400" i="1" dirty="0">
                <a:latin typeface="Symbol" pitchFamily="18" charset="2"/>
              </a:rPr>
              <a:t>s =1</a:t>
            </a:r>
            <a:br>
              <a:rPr lang="de-DE" sz="2400" dirty="0"/>
            </a:b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Maximum at z = 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Turning</a:t>
            </a:r>
            <a:r>
              <a:rPr lang="de-DE" sz="2400" dirty="0"/>
              <a:t> </a:t>
            </a:r>
            <a:r>
              <a:rPr lang="de-DE" sz="2400" dirty="0" err="1"/>
              <a:t>points</a:t>
            </a:r>
            <a:r>
              <a:rPr lang="de-DE" sz="2400" dirty="0"/>
              <a:t> at z = -1 and z =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probabilities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cumulative</a:t>
            </a:r>
            <a:r>
              <a:rPr lang="de-DE" sz="2400" dirty="0"/>
              <a:t> </a:t>
            </a:r>
            <a:r>
              <a:rPr lang="de-DE" sz="2400" dirty="0" err="1"/>
              <a:t>distribution</a:t>
            </a:r>
            <a:r>
              <a:rPr lang="de-DE" sz="2400" dirty="0"/>
              <a:t> </a:t>
            </a:r>
            <a:r>
              <a:rPr lang="de-DE" sz="2400" dirty="0" err="1"/>
              <a:t>function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tabulated</a:t>
            </a:r>
            <a:r>
              <a:rPr lang="de-DE" sz="2400" dirty="0"/>
              <a:t> and </a:t>
            </a:r>
            <a:r>
              <a:rPr lang="de-DE" sz="2400" dirty="0" err="1"/>
              <a:t>implemented</a:t>
            </a:r>
            <a:r>
              <a:rPr lang="de-DE" sz="2400" dirty="0"/>
              <a:t> in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spreadsheet</a:t>
            </a:r>
            <a:r>
              <a:rPr lang="de-DE" sz="2400" dirty="0"/>
              <a:t> </a:t>
            </a:r>
            <a:r>
              <a:rPr lang="de-DE" sz="2400" dirty="0" err="1"/>
              <a:t>programm</a:t>
            </a:r>
            <a:r>
              <a:rPr lang="de-DE" sz="2400" dirty="0"/>
              <a:t> like </a:t>
            </a:r>
            <a:r>
              <a:rPr lang="de-DE" sz="2400" dirty="0" err="1"/>
              <a:t>excel</a:t>
            </a:r>
            <a:r>
              <a:rPr lang="de-DE" sz="2400" dirty="0"/>
              <a:t> (MS </a:t>
            </a:r>
            <a:r>
              <a:rPr lang="de-DE" sz="2400" dirty="0" err="1"/>
              <a:t>office</a:t>
            </a:r>
            <a:r>
              <a:rPr lang="de-DE" sz="2400" dirty="0"/>
              <a:t>)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calc</a:t>
            </a:r>
            <a:r>
              <a:rPr lang="de-DE" sz="2400" dirty="0"/>
              <a:t> (</a:t>
            </a:r>
            <a:r>
              <a:rPr lang="de-DE" sz="2400" dirty="0" err="1"/>
              <a:t>libreoffice</a:t>
            </a:r>
            <a:r>
              <a:rPr lang="de-DE" sz="2400" dirty="0"/>
              <a:t>)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transformed</a:t>
            </a:r>
            <a:r>
              <a:rPr lang="de-DE" sz="2400" dirty="0"/>
              <a:t> in a </a:t>
            </a:r>
            <a:r>
              <a:rPr lang="de-DE" sz="2400" dirty="0" err="1"/>
              <a:t>standard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(Standardisierung)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2066950" y="1223964"/>
          <a:ext cx="22288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Formel" r:id="rId3" imgW="698400" imgH="203040" progId="Equation.3">
                  <p:embed/>
                </p:oleObj>
              </mc:Choice>
              <mc:Fallback>
                <p:oleObj name="Formel" r:id="rId3" imgW="698400" imgH="20304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6950" y="1223964"/>
                        <a:ext cx="22288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/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limLoc m:val="undOvr"/>
                          <m:grow m:val="on"/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  <m:e>
                          <m:sSup>
                            <m:sSup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ⅇ</m:t>
                              </m:r>
                            </m:e>
                            <m:sup>
                              <m:r>
                                <a:rPr lang="de-DE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de-DE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de-DE" i="1" smtClean="0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F4D0A7EF-5FA5-471C-9A97-097BFA0A8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721" y="4535557"/>
                <a:ext cx="2666566" cy="81047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hteck 8">
            <a:extLst>
              <a:ext uri="{FF2B5EF4-FFF2-40B4-BE49-F238E27FC236}">
                <a16:creationId xmlns:a16="http://schemas.microsoft.com/office/drawing/2014/main" id="{208D4D52-FB67-40DA-A9BD-FE4EE1D6FCF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CD5F375-65F6-437D-82FC-5BDE5856D2D1}"/>
                  </a:ext>
                </a:extLst>
              </p14:cNvPr>
              <p14:cNvContentPartPr/>
              <p14:nvPr/>
            </p14:nvContentPartPr>
            <p14:xfrm>
              <a:off x="4316853" y="623587"/>
              <a:ext cx="2607840" cy="612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CD5F375-65F6-437D-82FC-5BDE5856D2D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2533" y="619267"/>
                <a:ext cx="261648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7E9891F1-7953-4D34-8894-EA6B44341112}"/>
              </a:ext>
            </a:extLst>
          </p:cNvPr>
          <p:cNvGrpSpPr/>
          <p:nvPr/>
        </p:nvGrpSpPr>
        <p:grpSpPr>
          <a:xfrm>
            <a:off x="3570933" y="1066027"/>
            <a:ext cx="1510560" cy="94680"/>
            <a:chOff x="3570933" y="1066027"/>
            <a:chExt cx="1510560" cy="9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646781F-C29B-4E91-9006-7444EE5BD963}"/>
                    </a:ext>
                  </a:extLst>
                </p14:cNvPr>
                <p14:cNvContentPartPr/>
                <p14:nvPr/>
              </p14:nvContentPartPr>
              <p14:xfrm>
                <a:off x="3773613" y="1127227"/>
                <a:ext cx="40680" cy="7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646781F-C29B-4E91-9006-7444EE5BD96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69293" y="1122907"/>
                  <a:ext cx="493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90C220-60E2-4F05-A21E-0B91050E1425}"/>
                    </a:ext>
                  </a:extLst>
                </p14:cNvPr>
                <p14:cNvContentPartPr/>
                <p14:nvPr/>
              </p14:nvContentPartPr>
              <p14:xfrm>
                <a:off x="3650493" y="1125067"/>
                <a:ext cx="97200" cy="4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90C220-60E2-4F05-A21E-0B91050E142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646173" y="1120747"/>
                  <a:ext cx="1058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6493ADA-DC5A-41E1-A9AE-99A97D4C9284}"/>
                    </a:ext>
                  </a:extLst>
                </p14:cNvPr>
                <p14:cNvContentPartPr/>
                <p14:nvPr/>
              </p14:nvContentPartPr>
              <p14:xfrm>
                <a:off x="3570933" y="1066387"/>
                <a:ext cx="647280" cy="94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6493ADA-DC5A-41E1-A9AE-99A97D4C928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66613" y="1062067"/>
                  <a:ext cx="6559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381FAA1-C587-43CB-B567-11CE4FCA297A}"/>
                    </a:ext>
                  </a:extLst>
                </p14:cNvPr>
                <p14:cNvContentPartPr/>
                <p14:nvPr/>
              </p14:nvContentPartPr>
              <p14:xfrm>
                <a:off x="4380933" y="1066027"/>
                <a:ext cx="700560" cy="65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381FAA1-C587-43CB-B567-11CE4FCA29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76613" y="1061707"/>
                  <a:ext cx="709200" cy="74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72515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8610600" y="5965416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Normal </a:t>
            </a:r>
            <a:r>
              <a:rPr lang="de-DE" sz="3200" dirty="0" err="1"/>
              <a:t>distribution</a:t>
            </a:r>
            <a:r>
              <a:rPr lang="de-DE" sz="3200" dirty="0"/>
              <a:t> and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373770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524000" y="301762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Suppose</a:t>
            </a:r>
            <a:r>
              <a:rPr lang="de-DE" sz="2400" dirty="0"/>
              <a:t>                                        </a:t>
            </a:r>
            <a:r>
              <a:rPr lang="de-DE" sz="2400" dirty="0" err="1"/>
              <a:t>then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Generally, </a:t>
            </a:r>
            <a:r>
              <a:rPr lang="de-DE" sz="2400" dirty="0" err="1"/>
              <a:t>we</a:t>
            </a:r>
            <a:r>
              <a:rPr lang="de-DE" sz="2400" dirty="0"/>
              <a:t> </a:t>
            </a:r>
            <a:r>
              <a:rPr lang="de-DE" sz="2400" dirty="0" err="1"/>
              <a:t>obtain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				</a:t>
            </a:r>
            <a:r>
              <a:rPr lang="de-DE" sz="2400" dirty="0" err="1"/>
              <a:t>or</a:t>
            </a: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r>
              <a:rPr lang="de-DE" sz="2400" dirty="0"/>
              <a:t> </a:t>
            </a:r>
          </a:p>
        </p:txBody>
      </p:sp>
      <p:graphicFrame>
        <p:nvGraphicFramePr>
          <p:cNvPr id="2" name="Objekt 1"/>
          <p:cNvGraphicFramePr>
            <a:graphicFrameLocks/>
          </p:cNvGraphicFramePr>
          <p:nvPr/>
        </p:nvGraphicFramePr>
        <p:xfrm>
          <a:off x="3072070" y="654188"/>
          <a:ext cx="287655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7" name="Formel" r:id="rId3" imgW="901440" imgH="228600" progId="Equation.3">
                  <p:embed/>
                </p:oleObj>
              </mc:Choice>
              <mc:Fallback>
                <p:oleObj name="Formel" r:id="rId3" imgW="901440" imgH="228600" progId="Equation.3">
                  <p:embed/>
                  <p:pic>
                    <p:nvPicPr>
                      <p:cNvPr id="2" name="Objek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70" y="654188"/>
                        <a:ext cx="287655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3151684" y="1237867"/>
          <a:ext cx="380841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8" name="Formel" r:id="rId5" imgW="1193760" imgH="393480" progId="Equation.3">
                  <p:embed/>
                </p:oleObj>
              </mc:Choice>
              <mc:Fallback>
                <p:oleObj name="Formel" r:id="rId5" imgW="1193760" imgH="393480" progId="Equation.3">
                  <p:embed/>
                  <p:pic>
                    <p:nvPicPr>
                      <p:cNvPr id="5" name="Objekt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1237867"/>
                        <a:ext cx="380841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3151684" y="2196989"/>
          <a:ext cx="3362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9" name="Formel" r:id="rId7" imgW="1054080" imgH="203040" progId="Equation.3">
                  <p:embed/>
                </p:oleObj>
              </mc:Choice>
              <mc:Fallback>
                <p:oleObj name="Formel" r:id="rId7" imgW="1054080" imgH="203040" progId="Equation.3">
                  <p:embed/>
                  <p:pic>
                    <p:nvPicPr>
                      <p:cNvPr id="9" name="Objekt 8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684" y="2196989"/>
                        <a:ext cx="3362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3508226" y="4910275"/>
          <a:ext cx="417195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0" name="Formel" r:id="rId9" imgW="1307880" imgH="393480" progId="Equation.3">
                  <p:embed/>
                </p:oleObj>
              </mc:Choice>
              <mc:Fallback>
                <p:oleObj name="Formel" r:id="rId9" imgW="1307880" imgH="393480" progId="Equation.3">
                  <p:embed/>
                  <p:pic>
                    <p:nvPicPr>
                      <p:cNvPr id="10" name="Objekt 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26" y="4910275"/>
                        <a:ext cx="417195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1991545" y="3398430"/>
          <a:ext cx="8221663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1" name="Formel" r:id="rId11" imgW="2577960" imgH="393480" progId="Equation.3">
                  <p:embed/>
                </p:oleObj>
              </mc:Choice>
              <mc:Fallback>
                <p:oleObj name="Formel" r:id="rId11" imgW="2577960" imgH="39348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45" y="3398430"/>
                        <a:ext cx="8221663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BB5986D1-066F-4BB9-8425-EC59A4C1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36DD716-8851-4F24-ABC9-85AFF37EBD33}"/>
                  </a:ext>
                </a:extLst>
              </p14:cNvPr>
              <p14:cNvContentPartPr/>
              <p14:nvPr/>
            </p14:nvContentPartPr>
            <p14:xfrm>
              <a:off x="3980973" y="1250707"/>
              <a:ext cx="400320" cy="4028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36DD716-8851-4F24-ABC9-85AFF37EBD3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76653" y="1246387"/>
                <a:ext cx="408960" cy="41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32F1A4B1-36EF-422C-A194-7B1CF2F72957}"/>
              </a:ext>
            </a:extLst>
          </p:cNvPr>
          <p:cNvGrpSpPr/>
          <p:nvPr/>
        </p:nvGrpSpPr>
        <p:grpSpPr>
          <a:xfrm>
            <a:off x="3003573" y="659587"/>
            <a:ext cx="7707960" cy="1500120"/>
            <a:chOff x="3003573" y="659587"/>
            <a:chExt cx="7707960" cy="150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651D699-4E42-41AB-B503-F1AD76F2BB8D}"/>
                    </a:ext>
                  </a:extLst>
                </p14:cNvPr>
                <p14:cNvContentPartPr/>
                <p14:nvPr/>
              </p14:nvContentPartPr>
              <p14:xfrm>
                <a:off x="4690533" y="1313707"/>
                <a:ext cx="349200" cy="3502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651D699-4E42-41AB-B503-F1AD76F2BB8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686213" y="1309387"/>
                  <a:ext cx="35784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962015A-8A81-4B94-AD7D-0ACB9BB664B1}"/>
                    </a:ext>
                  </a:extLst>
                </p14:cNvPr>
                <p14:cNvContentPartPr/>
                <p14:nvPr/>
              </p14:nvContentPartPr>
              <p14:xfrm>
                <a:off x="4229733" y="1800787"/>
                <a:ext cx="455760" cy="293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962015A-8A81-4B94-AD7D-0ACB9BB664B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25413" y="1796467"/>
                  <a:ext cx="4644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BAF16A8-C089-46CB-BA91-E832499D2166}"/>
                    </a:ext>
                  </a:extLst>
                </p14:cNvPr>
                <p14:cNvContentPartPr/>
                <p14:nvPr/>
              </p14:nvContentPartPr>
              <p14:xfrm>
                <a:off x="3003573" y="1141267"/>
                <a:ext cx="2803320" cy="1004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BAF16A8-C089-46CB-BA91-E832499D216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99253" y="1136947"/>
                  <a:ext cx="28119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AA1F2A96-7C2F-493C-B9E1-C84C320FD8AB}"/>
                    </a:ext>
                  </a:extLst>
                </p14:cNvPr>
                <p14:cNvContentPartPr/>
                <p14:nvPr/>
              </p14:nvContentPartPr>
              <p14:xfrm>
                <a:off x="4613853" y="716107"/>
                <a:ext cx="291240" cy="4582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AA1F2A96-7C2F-493C-B9E1-C84C320FD8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9533" y="711787"/>
                  <a:ext cx="29988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55C75E-ACEF-4E2A-81C9-34342AC7A399}"/>
                    </a:ext>
                  </a:extLst>
                </p14:cNvPr>
                <p14:cNvContentPartPr/>
                <p14:nvPr/>
              </p14:nvContentPartPr>
              <p14:xfrm>
                <a:off x="5066733" y="659587"/>
                <a:ext cx="555480" cy="4964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55C75E-ACEF-4E2A-81C9-34342AC7A39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2413" y="655267"/>
                  <a:ext cx="56412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07D894E-63EA-4675-BC8D-05FA39B44BBB}"/>
                    </a:ext>
                  </a:extLst>
                </p14:cNvPr>
                <p14:cNvContentPartPr/>
                <p14:nvPr/>
              </p14:nvContentPartPr>
              <p14:xfrm>
                <a:off x="5413413" y="1148467"/>
                <a:ext cx="2463120" cy="2923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07D894E-63EA-4675-BC8D-05FA39B44BB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409093" y="1144147"/>
                  <a:ext cx="24717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AF1F92F-F2DD-4029-BC93-527A28522DEB}"/>
                    </a:ext>
                  </a:extLst>
                </p14:cNvPr>
                <p14:cNvContentPartPr/>
                <p14:nvPr/>
              </p14:nvContentPartPr>
              <p14:xfrm>
                <a:off x="7752333" y="1091587"/>
                <a:ext cx="392040" cy="232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AF1F92F-F2DD-4029-BC93-527A28522DE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748013" y="1087267"/>
                  <a:ext cx="4006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7A4ED8-A114-4EAC-8B6E-01FEF3480EC3}"/>
                    </a:ext>
                  </a:extLst>
                </p14:cNvPr>
                <p14:cNvContentPartPr/>
                <p14:nvPr/>
              </p14:nvContentPartPr>
              <p14:xfrm>
                <a:off x="8594373" y="884227"/>
                <a:ext cx="156960" cy="129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7A4ED8-A114-4EAC-8B6E-01FEF3480EC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90053" y="879907"/>
                  <a:ext cx="165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5C2BE5FB-5D13-4DB2-A8A3-9B26C040A1B7}"/>
                    </a:ext>
                  </a:extLst>
                </p14:cNvPr>
                <p14:cNvContentPartPr/>
                <p14:nvPr/>
              </p14:nvContentPartPr>
              <p14:xfrm>
                <a:off x="8685813" y="830587"/>
                <a:ext cx="97920" cy="356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5C2BE5FB-5D13-4DB2-A8A3-9B26C040A1B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81493" y="826267"/>
                  <a:ext cx="1065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BDED08F-9986-492B-89CF-FB86FDCD2C0E}"/>
                    </a:ext>
                  </a:extLst>
                </p14:cNvPr>
                <p14:cNvContentPartPr/>
                <p14:nvPr/>
              </p14:nvContentPartPr>
              <p14:xfrm>
                <a:off x="8908293" y="909067"/>
                <a:ext cx="321480" cy="43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BDED08F-9986-492B-89CF-FB86FDCD2C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03973" y="904747"/>
                  <a:ext cx="3301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C94A7FD-7249-4E85-9C5F-A120E9D41CC7}"/>
                    </a:ext>
                  </a:extLst>
                </p14:cNvPr>
                <p14:cNvContentPartPr/>
                <p14:nvPr/>
              </p14:nvContentPartPr>
              <p14:xfrm>
                <a:off x="8981733" y="959107"/>
                <a:ext cx="245160" cy="187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C94A7FD-7249-4E85-9C5F-A120E9D41CC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977413" y="954787"/>
                  <a:ext cx="253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6879ED7-6363-4E66-9B6D-9C5D5284F833}"/>
                    </a:ext>
                  </a:extLst>
                </p14:cNvPr>
                <p14:cNvContentPartPr/>
                <p14:nvPr/>
              </p14:nvContentPartPr>
              <p14:xfrm>
                <a:off x="9404733" y="868027"/>
                <a:ext cx="216360" cy="93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6879ED7-6363-4E66-9B6D-9C5D5284F83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00413" y="863707"/>
                  <a:ext cx="225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5AB6FB8-D862-40A1-A1DD-C7E5CF13145F}"/>
                    </a:ext>
                  </a:extLst>
                </p14:cNvPr>
                <p14:cNvContentPartPr/>
                <p14:nvPr/>
              </p14:nvContentPartPr>
              <p14:xfrm>
                <a:off x="9691293" y="758227"/>
                <a:ext cx="180000" cy="2095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5AB6FB8-D862-40A1-A1DD-C7E5CF13145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686973" y="753907"/>
                  <a:ext cx="188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065EF053-7C15-4537-A658-275868F7E119}"/>
                    </a:ext>
                  </a:extLst>
                </p14:cNvPr>
                <p14:cNvContentPartPr/>
                <p14:nvPr/>
              </p14:nvContentPartPr>
              <p14:xfrm>
                <a:off x="9722973" y="803587"/>
                <a:ext cx="156240" cy="1472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065EF053-7C15-4537-A658-275868F7E1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18653" y="799267"/>
                  <a:ext cx="164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D953FA3-6D79-4EA3-A7D4-C2B97709BB26}"/>
                    </a:ext>
                  </a:extLst>
                </p14:cNvPr>
                <p14:cNvContentPartPr/>
                <p14:nvPr/>
              </p14:nvContentPartPr>
              <p14:xfrm>
                <a:off x="9983253" y="824827"/>
                <a:ext cx="214560" cy="130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D953FA3-6D79-4EA3-A7D4-C2B97709BB2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78933" y="820507"/>
                  <a:ext cx="223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16113DD-53E5-4A1E-A026-6A1948376C68}"/>
                    </a:ext>
                  </a:extLst>
                </p14:cNvPr>
                <p14:cNvContentPartPr/>
                <p14:nvPr/>
              </p14:nvContentPartPr>
              <p14:xfrm>
                <a:off x="10371693" y="726547"/>
                <a:ext cx="137520" cy="193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16113DD-53E5-4A1E-A026-6A1948376C6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67373" y="722227"/>
                  <a:ext cx="146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C4FE039-AD80-40B9-9D09-558DB98A48D6}"/>
                    </a:ext>
                  </a:extLst>
                </p14:cNvPr>
                <p14:cNvContentPartPr/>
                <p14:nvPr/>
              </p14:nvContentPartPr>
              <p14:xfrm>
                <a:off x="8539293" y="1352947"/>
                <a:ext cx="255960" cy="224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C4FE039-AD80-40B9-9D09-558DB98A48D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534973" y="1348627"/>
                  <a:ext cx="264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F802A37C-91A2-4F89-A47E-DEED1897550F}"/>
                    </a:ext>
                  </a:extLst>
                </p14:cNvPr>
                <p14:cNvContentPartPr/>
                <p14:nvPr/>
              </p14:nvContentPartPr>
              <p14:xfrm>
                <a:off x="8564853" y="1451587"/>
                <a:ext cx="252000" cy="169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F802A37C-91A2-4F89-A47E-DEED1897550F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560533" y="1447267"/>
                  <a:ext cx="260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46715A-152D-4566-9D47-177FE54CF0CC}"/>
                    </a:ext>
                  </a:extLst>
                </p14:cNvPr>
                <p14:cNvContentPartPr/>
                <p14:nvPr/>
              </p14:nvContentPartPr>
              <p14:xfrm>
                <a:off x="8964453" y="1397227"/>
                <a:ext cx="254160" cy="16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46715A-152D-4566-9D47-177FE54CF0C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60133" y="1392907"/>
                  <a:ext cx="262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F22BF46-18B9-4982-B227-06D6A24D0D20}"/>
                    </a:ext>
                  </a:extLst>
                </p14:cNvPr>
                <p14:cNvContentPartPr/>
                <p14:nvPr/>
              </p14:nvContentPartPr>
              <p14:xfrm>
                <a:off x="8992173" y="1424947"/>
                <a:ext cx="247680" cy="30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F22BF46-18B9-4982-B227-06D6A24D0D2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987853" y="1420627"/>
                  <a:ext cx="256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E7761F6-3EE4-4C50-9630-DBAF5AC35855}"/>
                    </a:ext>
                  </a:extLst>
                </p14:cNvPr>
                <p14:cNvContentPartPr/>
                <p14:nvPr/>
              </p14:nvContentPartPr>
              <p14:xfrm>
                <a:off x="9345693" y="1205707"/>
                <a:ext cx="138240" cy="1465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E7761F6-3EE4-4C50-9630-DBAF5AC3585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341373" y="1201387"/>
                  <a:ext cx="146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45DFC08-3EFE-4B8C-BD49-28CCBE2D73D3}"/>
                    </a:ext>
                  </a:extLst>
                </p14:cNvPr>
                <p14:cNvContentPartPr/>
                <p14:nvPr/>
              </p14:nvContentPartPr>
              <p14:xfrm>
                <a:off x="9335253" y="1382827"/>
                <a:ext cx="199440" cy="241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45DFC08-3EFE-4B8C-BD49-28CCBE2D73D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330933" y="1378507"/>
                  <a:ext cx="208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BDC14BD5-6368-46AD-8702-6FCC2102EAA3}"/>
                    </a:ext>
                  </a:extLst>
                </p14:cNvPr>
                <p14:cNvContentPartPr/>
                <p14:nvPr/>
              </p14:nvContentPartPr>
              <p14:xfrm>
                <a:off x="9315453" y="1446907"/>
                <a:ext cx="127440" cy="157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BDC14BD5-6368-46AD-8702-6FCC2102EAA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11133" y="1442587"/>
                  <a:ext cx="1360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3029F77-9BA0-40B2-B786-3ABB53E53151}"/>
                    </a:ext>
                  </a:extLst>
                </p14:cNvPr>
                <p14:cNvContentPartPr/>
                <p14:nvPr/>
              </p14:nvContentPartPr>
              <p14:xfrm>
                <a:off x="9582573" y="1252867"/>
                <a:ext cx="186840" cy="212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3029F77-9BA0-40B2-B786-3ABB53E5315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78253" y="1248547"/>
                  <a:ext cx="195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655828-2508-47F9-9448-829AB1120CC8}"/>
                    </a:ext>
                  </a:extLst>
                </p14:cNvPr>
                <p14:cNvContentPartPr/>
                <p14:nvPr/>
              </p14:nvContentPartPr>
              <p14:xfrm>
                <a:off x="9619653" y="1303267"/>
                <a:ext cx="162000" cy="150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655828-2508-47F9-9448-829AB1120C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615333" y="1298947"/>
                  <a:ext cx="170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739952-61CF-489C-8608-AF462D37F64C}"/>
                    </a:ext>
                  </a:extLst>
                </p14:cNvPr>
                <p14:cNvContentPartPr/>
                <p14:nvPr/>
              </p14:nvContentPartPr>
              <p14:xfrm>
                <a:off x="9946173" y="1350427"/>
                <a:ext cx="171000" cy="6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739952-61CF-489C-8608-AF462D37F64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41853" y="1346107"/>
                  <a:ext cx="17964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7FFD16B-35A9-45D9-BB21-526B824A21B8}"/>
                    </a:ext>
                  </a:extLst>
                </p14:cNvPr>
                <p14:cNvContentPartPr/>
                <p14:nvPr/>
              </p14:nvContentPartPr>
              <p14:xfrm>
                <a:off x="10365573" y="1185187"/>
                <a:ext cx="219960" cy="2059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7FFD16B-35A9-45D9-BB21-526B824A21B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61253" y="1180867"/>
                  <a:ext cx="2286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96C6E4C-C2F0-428D-9EA0-AF2314453FBD}"/>
                    </a:ext>
                  </a:extLst>
                </p14:cNvPr>
                <p14:cNvContentPartPr/>
                <p14:nvPr/>
              </p14:nvContentPartPr>
              <p14:xfrm>
                <a:off x="10327413" y="1322347"/>
                <a:ext cx="342720" cy="446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96C6E4C-C2F0-428D-9EA0-AF2314453FB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23093" y="1318027"/>
                  <a:ext cx="3513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52CAD19-A879-4D9D-B2E7-3AC96B842483}"/>
                    </a:ext>
                  </a:extLst>
                </p14:cNvPr>
                <p14:cNvContentPartPr/>
                <p14:nvPr/>
              </p14:nvContentPartPr>
              <p14:xfrm>
                <a:off x="10374573" y="1424227"/>
                <a:ext cx="153000" cy="174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52CAD19-A879-4D9D-B2E7-3AC96B84248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70253" y="1419907"/>
                  <a:ext cx="1616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78002A4-0E59-4C5A-A5E4-63222AE90678}"/>
                    </a:ext>
                  </a:extLst>
                </p14:cNvPr>
                <p14:cNvContentPartPr/>
                <p14:nvPr/>
              </p14:nvContentPartPr>
              <p14:xfrm>
                <a:off x="10245333" y="1067107"/>
                <a:ext cx="466200" cy="6152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78002A4-0E59-4C5A-A5E4-63222AE9067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241013" y="1062787"/>
                  <a:ext cx="474840" cy="6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1941214-4BAC-4159-BA65-C607E94F855A}"/>
                    </a:ext>
                  </a:extLst>
                </p14:cNvPr>
                <p14:cNvContentPartPr/>
                <p14:nvPr/>
              </p14:nvContentPartPr>
              <p14:xfrm>
                <a:off x="10492653" y="979987"/>
                <a:ext cx="33480" cy="159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1941214-4BAC-4159-BA65-C607E94F855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88333" y="975667"/>
                  <a:ext cx="42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B50D575-3D61-4008-9C37-1C811A412C57}"/>
                    </a:ext>
                  </a:extLst>
                </p14:cNvPr>
                <p14:cNvContentPartPr/>
                <p14:nvPr/>
              </p14:nvContentPartPr>
              <p14:xfrm>
                <a:off x="10440813" y="1067467"/>
                <a:ext cx="43560" cy="117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B50D575-3D61-4008-9C37-1C811A412C5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436493" y="1063147"/>
                  <a:ext cx="52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30381B47-7E19-4EE5-BEB3-CF91084FE907}"/>
                    </a:ext>
                  </a:extLst>
                </p14:cNvPr>
                <p14:cNvContentPartPr/>
                <p14:nvPr/>
              </p14:nvContentPartPr>
              <p14:xfrm>
                <a:off x="10419573" y="1033987"/>
                <a:ext cx="135000" cy="1630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30381B47-7E19-4EE5-BEB3-CF91084FE90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15253" y="1029667"/>
                  <a:ext cx="1436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C348CD9-EAE3-4F08-88D1-F78A86657606}"/>
                    </a:ext>
                  </a:extLst>
                </p14:cNvPr>
                <p14:cNvContentPartPr/>
                <p14:nvPr/>
              </p14:nvContentPartPr>
              <p14:xfrm>
                <a:off x="10400493" y="877027"/>
                <a:ext cx="139320" cy="196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C348CD9-EAE3-4F08-88D1-F78A8665760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96173" y="872707"/>
                  <a:ext cx="147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2616A95-53D1-4EA0-B423-4AE72A296842}"/>
                    </a:ext>
                  </a:extLst>
                </p14:cNvPr>
                <p14:cNvContentPartPr/>
                <p14:nvPr/>
              </p14:nvContentPartPr>
              <p14:xfrm>
                <a:off x="9159573" y="1139107"/>
                <a:ext cx="343440" cy="5432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2616A95-53D1-4EA0-B423-4AE72A29684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55253" y="1134787"/>
                  <a:ext cx="3520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74F183CD-118C-4D2A-8FC1-2817A8DFA3FE}"/>
                    </a:ext>
                  </a:extLst>
                </p14:cNvPr>
                <p14:cNvContentPartPr/>
                <p14:nvPr/>
              </p14:nvContentPartPr>
              <p14:xfrm>
                <a:off x="9400413" y="1053787"/>
                <a:ext cx="85680" cy="1191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74F183CD-118C-4D2A-8FC1-2817A8DFA3F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396093" y="1049467"/>
                  <a:ext cx="943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CE2F2538-320A-4D7B-B642-B4C477BD344B}"/>
                    </a:ext>
                  </a:extLst>
                </p14:cNvPr>
                <p14:cNvContentPartPr/>
                <p14:nvPr/>
              </p14:nvContentPartPr>
              <p14:xfrm>
                <a:off x="9416613" y="965227"/>
                <a:ext cx="118080" cy="162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CE2F2538-320A-4D7B-B642-B4C477BD344B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412293" y="960907"/>
                  <a:ext cx="126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91EC18AA-B4EF-4DEB-A292-6908FC1762DB}"/>
                    </a:ext>
                  </a:extLst>
                </p14:cNvPr>
                <p14:cNvContentPartPr/>
                <p14:nvPr/>
              </p14:nvContentPartPr>
              <p14:xfrm>
                <a:off x="9346773" y="1078987"/>
                <a:ext cx="198720" cy="1638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91EC18AA-B4EF-4DEB-A292-6908FC1762D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342453" y="1074667"/>
                  <a:ext cx="207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5B78757-805E-401C-B668-8CFAD74AED5F}"/>
                    </a:ext>
                  </a:extLst>
                </p14:cNvPr>
                <p14:cNvContentPartPr/>
                <p14:nvPr/>
              </p14:nvContentPartPr>
              <p14:xfrm>
                <a:off x="4970973" y="1808707"/>
                <a:ext cx="2087280" cy="351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5B78757-805E-401C-B668-8CFAD74AED5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66653" y="1804387"/>
                  <a:ext cx="209592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9852D8B-209D-4204-A431-6C8C8D11C051}"/>
                    </a:ext>
                  </a:extLst>
                </p14:cNvPr>
                <p14:cNvContentPartPr/>
                <p14:nvPr/>
              </p14:nvContentPartPr>
              <p14:xfrm>
                <a:off x="7010733" y="1648867"/>
                <a:ext cx="449280" cy="741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9852D8B-209D-4204-A431-6C8C8D11C05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006413" y="1644547"/>
                  <a:ext cx="457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E0CE3D0-F791-420F-9695-33C784A678BA}"/>
                    </a:ext>
                  </a:extLst>
                </p14:cNvPr>
                <p14:cNvContentPartPr/>
                <p14:nvPr/>
              </p14:nvContentPartPr>
              <p14:xfrm>
                <a:off x="6915693" y="1567507"/>
                <a:ext cx="350280" cy="2095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E0CE3D0-F791-420F-9695-33C784A678B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911373" y="1563187"/>
                  <a:ext cx="358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6096F02-1676-4E14-BCFD-143F557EB9F1}"/>
                    </a:ext>
                  </a:extLst>
                </p14:cNvPr>
                <p14:cNvContentPartPr/>
                <p14:nvPr/>
              </p14:nvContentPartPr>
              <p14:xfrm>
                <a:off x="7586733" y="1716547"/>
                <a:ext cx="123480" cy="125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6096F02-1676-4E14-BCFD-143F557EB9F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582413" y="1712227"/>
                  <a:ext cx="1321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10DE585A-C62A-4D82-B1E1-E184884DE065}"/>
                    </a:ext>
                  </a:extLst>
                </p14:cNvPr>
                <p14:cNvContentPartPr/>
                <p14:nvPr/>
              </p14:nvContentPartPr>
              <p14:xfrm>
                <a:off x="7716693" y="1643827"/>
                <a:ext cx="115560" cy="1983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10DE585A-C62A-4D82-B1E1-E184884DE06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712373" y="1639507"/>
                  <a:ext cx="12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D45DC3-BA41-4440-92B8-7F86BD3CE2F6}"/>
                    </a:ext>
                  </a:extLst>
                </p14:cNvPr>
                <p14:cNvContentPartPr/>
                <p14:nvPr/>
              </p14:nvContentPartPr>
              <p14:xfrm>
                <a:off x="7813533" y="1750747"/>
                <a:ext cx="213120" cy="61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D45DC3-BA41-4440-92B8-7F86BD3CE2F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809213" y="1746427"/>
                  <a:ext cx="221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F9EC65F-C3D9-4BCA-99ED-CD52F1FE408D}"/>
                    </a:ext>
                  </a:extLst>
                </p14:cNvPr>
                <p14:cNvContentPartPr/>
                <p14:nvPr/>
              </p14:nvContentPartPr>
              <p14:xfrm>
                <a:off x="8026653" y="1715107"/>
                <a:ext cx="163080" cy="111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F9EC65F-C3D9-4BCA-99ED-CD52F1FE408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022333" y="1710787"/>
                  <a:ext cx="1717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757E10B-D79C-4B35-96C2-8BDACB92F15F}"/>
                    </a:ext>
                  </a:extLst>
                </p14:cNvPr>
                <p14:cNvContentPartPr/>
                <p14:nvPr/>
              </p14:nvContentPartPr>
              <p14:xfrm>
                <a:off x="8197653" y="1779187"/>
                <a:ext cx="158760" cy="414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757E10B-D79C-4B35-96C2-8BDACB92F15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93333" y="1774867"/>
                  <a:ext cx="167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92C2E7F-70A5-45CD-BC58-87F88472C363}"/>
                    </a:ext>
                  </a:extLst>
                </p14:cNvPr>
                <p14:cNvContentPartPr/>
                <p14:nvPr/>
              </p14:nvContentPartPr>
              <p14:xfrm>
                <a:off x="8355693" y="1736347"/>
                <a:ext cx="158040" cy="982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92C2E7F-70A5-45CD-BC58-87F88472C363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351373" y="1732027"/>
                  <a:ext cx="1666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0D876999-0822-42B8-BC11-2C6D75E66F34}"/>
                    </a:ext>
                  </a:extLst>
                </p14:cNvPr>
                <p14:cNvContentPartPr/>
                <p14:nvPr/>
              </p14:nvContentPartPr>
              <p14:xfrm>
                <a:off x="8603733" y="1803667"/>
                <a:ext cx="179640" cy="878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0D876999-0822-42B8-BC11-2C6D75E66F3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599413" y="1799347"/>
                  <a:ext cx="188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DC9C559-6712-4F08-8518-DA87B4FC9B9F}"/>
                    </a:ext>
                  </a:extLst>
                </p14:cNvPr>
                <p14:cNvContentPartPr/>
                <p14:nvPr/>
              </p14:nvContentPartPr>
              <p14:xfrm>
                <a:off x="8744853" y="1815547"/>
                <a:ext cx="391680" cy="70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DC9C559-6712-4F08-8518-DA87B4FC9B9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740533" y="1811227"/>
                  <a:ext cx="400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D666FDF-9240-4C6E-914D-061B9D407CB3}"/>
                    </a:ext>
                  </a:extLst>
                </p14:cNvPr>
                <p14:cNvContentPartPr/>
                <p14:nvPr/>
              </p14:nvContentPartPr>
              <p14:xfrm>
                <a:off x="9177573" y="1736347"/>
                <a:ext cx="266040" cy="1764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D666FDF-9240-4C6E-914D-061B9D407CB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73253" y="1732027"/>
                  <a:ext cx="274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5BC20B5-4C5D-425A-AFC9-8105A6159330}"/>
                    </a:ext>
                  </a:extLst>
                </p14:cNvPr>
                <p14:cNvContentPartPr/>
                <p14:nvPr/>
              </p14:nvContentPartPr>
              <p14:xfrm>
                <a:off x="9576453" y="1779547"/>
                <a:ext cx="183600" cy="1350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5BC20B5-4C5D-425A-AFC9-8105A6159330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72133" y="1775227"/>
                  <a:ext cx="1922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AAA5EB2-D17D-4C09-B7C6-9DA174C5DCA5}"/>
                    </a:ext>
                  </a:extLst>
                </p14:cNvPr>
                <p14:cNvContentPartPr/>
                <p14:nvPr/>
              </p14:nvContentPartPr>
              <p14:xfrm>
                <a:off x="9740253" y="1792507"/>
                <a:ext cx="88200" cy="1494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AAA5EB2-D17D-4C09-B7C6-9DA174C5DCA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35933" y="1788187"/>
                  <a:ext cx="968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975EE60-7814-40F1-A2FD-CC9222CAD496}"/>
                    </a:ext>
                  </a:extLst>
                </p14:cNvPr>
                <p14:cNvContentPartPr/>
                <p14:nvPr/>
              </p14:nvContentPartPr>
              <p14:xfrm>
                <a:off x="9838533" y="1797907"/>
                <a:ext cx="137160" cy="124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975EE60-7814-40F1-A2FD-CC9222CAD49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834213" y="1793587"/>
                  <a:ext cx="145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1A42E29-73C4-43B1-B698-C52A3C843D2D}"/>
                    </a:ext>
                  </a:extLst>
                </p14:cNvPr>
                <p14:cNvContentPartPr/>
                <p14:nvPr/>
              </p14:nvContentPartPr>
              <p14:xfrm>
                <a:off x="9986133" y="1780987"/>
                <a:ext cx="17640" cy="16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1A42E29-73C4-43B1-B698-C52A3C843D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981813" y="1776667"/>
                  <a:ext cx="262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E4AE1D36-310D-4ED3-9463-8C383CDEA160}"/>
                    </a:ext>
                  </a:extLst>
                </p14:cNvPr>
                <p14:cNvContentPartPr/>
                <p14:nvPr/>
              </p14:nvContentPartPr>
              <p14:xfrm>
                <a:off x="9993333" y="1776667"/>
                <a:ext cx="55080" cy="149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E4AE1D36-310D-4ED3-9463-8C383CDEA1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989013" y="1772347"/>
                  <a:ext cx="63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B8171E-AB5C-419E-BB69-832864DD8043}"/>
                    </a:ext>
                  </a:extLst>
                </p14:cNvPr>
                <p14:cNvContentPartPr/>
                <p14:nvPr/>
              </p14:nvContentPartPr>
              <p14:xfrm>
                <a:off x="10065333" y="1778467"/>
                <a:ext cx="273240" cy="1447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B8171E-AB5C-419E-BB69-832864DD8043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061013" y="1774147"/>
                  <a:ext cx="2818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1DFB3C18-4485-4D1D-B683-B029F264BF7C}"/>
                    </a:ext>
                  </a:extLst>
                </p14:cNvPr>
                <p14:cNvContentPartPr/>
                <p14:nvPr/>
              </p14:nvContentPartPr>
              <p14:xfrm>
                <a:off x="10336773" y="1777747"/>
                <a:ext cx="246240" cy="180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1DFB3C18-4485-4D1D-B683-B029F264BF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332453" y="1773427"/>
                  <a:ext cx="254880" cy="189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F2BB6E60-6774-4B3A-AF50-9499B4E7C6BD}"/>
                  </a:ext>
                </a:extLst>
              </p14:cNvPr>
              <p14:cNvContentPartPr/>
              <p14:nvPr/>
            </p14:nvContentPartPr>
            <p14:xfrm>
              <a:off x="3107973" y="2619787"/>
              <a:ext cx="1247760" cy="313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F2BB6E60-6774-4B3A-AF50-9499B4E7C6BD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3103653" y="2615467"/>
                <a:ext cx="12564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6" name="Gruppieren 145">
            <a:extLst>
              <a:ext uri="{FF2B5EF4-FFF2-40B4-BE49-F238E27FC236}">
                <a16:creationId xmlns:a16="http://schemas.microsoft.com/office/drawing/2014/main" id="{22408205-63C7-4440-B6F2-A3FC50E75D00}"/>
              </a:ext>
            </a:extLst>
          </p:cNvPr>
          <p:cNvGrpSpPr/>
          <p:nvPr/>
        </p:nvGrpSpPr>
        <p:grpSpPr>
          <a:xfrm>
            <a:off x="923133" y="3264907"/>
            <a:ext cx="597240" cy="112320"/>
            <a:chOff x="923133" y="3264907"/>
            <a:chExt cx="597240" cy="11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D76E82A-2B33-49F5-B81D-08E5949110CD}"/>
                    </a:ext>
                  </a:extLst>
                </p14:cNvPr>
                <p14:cNvContentPartPr/>
                <p14:nvPr/>
              </p14:nvContentPartPr>
              <p14:xfrm>
                <a:off x="923133" y="3319267"/>
                <a:ext cx="238680" cy="111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D76E82A-2B33-49F5-B81D-08E5949110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18813" y="3314947"/>
                  <a:ext cx="24732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E103E64-4FAF-447F-961A-0A0361911E28}"/>
                    </a:ext>
                  </a:extLst>
                </p14:cNvPr>
                <p14:cNvContentPartPr/>
                <p14:nvPr/>
              </p14:nvContentPartPr>
              <p14:xfrm>
                <a:off x="1233453" y="3270307"/>
                <a:ext cx="134280" cy="1069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E103E64-4FAF-447F-961A-0A0361911E28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29133" y="3265987"/>
                  <a:ext cx="142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9A9DD7C8-1478-497D-A68B-4F61E09291DD}"/>
                    </a:ext>
                  </a:extLst>
                </p14:cNvPr>
                <p14:cNvContentPartPr/>
                <p14:nvPr/>
              </p14:nvContentPartPr>
              <p14:xfrm>
                <a:off x="1366653" y="3264907"/>
                <a:ext cx="153720" cy="1094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9A9DD7C8-1478-497D-A68B-4F61E09291D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362333" y="3260587"/>
                  <a:ext cx="162360" cy="11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uppieren 153">
            <a:extLst>
              <a:ext uri="{FF2B5EF4-FFF2-40B4-BE49-F238E27FC236}">
                <a16:creationId xmlns:a16="http://schemas.microsoft.com/office/drawing/2014/main" id="{59CEC137-360A-4D90-8589-4596A04477D8}"/>
              </a:ext>
            </a:extLst>
          </p:cNvPr>
          <p:cNvGrpSpPr/>
          <p:nvPr/>
        </p:nvGrpSpPr>
        <p:grpSpPr>
          <a:xfrm>
            <a:off x="362613" y="2533387"/>
            <a:ext cx="2225160" cy="590400"/>
            <a:chOff x="362613" y="2533387"/>
            <a:chExt cx="222516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F1F5B2B0-8D19-4AEE-A507-A365327172F4}"/>
                    </a:ext>
                  </a:extLst>
                </p14:cNvPr>
                <p14:cNvContentPartPr/>
                <p14:nvPr/>
              </p14:nvContentPartPr>
              <p14:xfrm>
                <a:off x="362613" y="2722747"/>
                <a:ext cx="182160" cy="12924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F1F5B2B0-8D19-4AEE-A507-A365327172F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58293" y="2718427"/>
                  <a:ext cx="19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30EAD5A4-7C2E-47D6-B08D-F2F80957BA09}"/>
                    </a:ext>
                  </a:extLst>
                </p14:cNvPr>
                <p14:cNvContentPartPr/>
                <p14:nvPr/>
              </p14:nvContentPartPr>
              <p14:xfrm>
                <a:off x="451533" y="2578747"/>
                <a:ext cx="45720" cy="450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30EAD5A4-7C2E-47D6-B08D-F2F80957BA0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7213" y="2574427"/>
                  <a:ext cx="5436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AE469E4C-7A00-401A-B485-D73F049CF6D9}"/>
                    </a:ext>
                  </a:extLst>
                </p14:cNvPr>
                <p14:cNvContentPartPr/>
                <p14:nvPr/>
              </p14:nvContentPartPr>
              <p14:xfrm>
                <a:off x="667893" y="2774227"/>
                <a:ext cx="221040" cy="28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AE469E4C-7A00-401A-B485-D73F049CF6D9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63573" y="2769907"/>
                  <a:ext cx="229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06F6CD22-8D3B-400A-9CF7-54CF6C3156DA}"/>
                    </a:ext>
                  </a:extLst>
                </p14:cNvPr>
                <p14:cNvContentPartPr/>
                <p14:nvPr/>
              </p14:nvContentPartPr>
              <p14:xfrm>
                <a:off x="704253" y="2822827"/>
                <a:ext cx="173160" cy="36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06F6CD22-8D3B-400A-9CF7-54CF6C3156D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99933" y="2818507"/>
                  <a:ext cx="1818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0AABFB3-4540-4633-AA4D-632D31EDD4B6}"/>
                    </a:ext>
                  </a:extLst>
                </p14:cNvPr>
                <p14:cNvContentPartPr/>
                <p14:nvPr/>
              </p14:nvContentPartPr>
              <p14:xfrm>
                <a:off x="1060293" y="2606107"/>
                <a:ext cx="139680" cy="1198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0AABFB3-4540-4633-AA4D-632D31EDD4B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55973" y="2601787"/>
                  <a:ext cx="1483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1A15E84-1BF4-47ED-AB8A-F22DC9976A6B}"/>
                    </a:ext>
                  </a:extLst>
                </p14:cNvPr>
                <p14:cNvContentPartPr/>
                <p14:nvPr/>
              </p14:nvContentPartPr>
              <p14:xfrm>
                <a:off x="1019613" y="2725987"/>
                <a:ext cx="276480" cy="133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1A15E84-1BF4-47ED-AB8A-F22DC9976A6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5293" y="2721667"/>
                  <a:ext cx="2851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D0A1A8B-2086-4CD1-9274-28B9984C18CC}"/>
                    </a:ext>
                  </a:extLst>
                </p14:cNvPr>
                <p14:cNvContentPartPr/>
                <p14:nvPr/>
              </p14:nvContentPartPr>
              <p14:xfrm>
                <a:off x="1016013" y="2844787"/>
                <a:ext cx="118800" cy="1465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D0A1A8B-2086-4CD1-9274-28B9984C18C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11693" y="2840467"/>
                  <a:ext cx="12744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0507C41-C332-4ED1-96A2-11F8578EF870}"/>
                    </a:ext>
                  </a:extLst>
                </p14:cNvPr>
                <p14:cNvContentPartPr/>
                <p14:nvPr/>
              </p14:nvContentPartPr>
              <p14:xfrm>
                <a:off x="1160373" y="2867107"/>
                <a:ext cx="80640" cy="1004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0507C41-C332-4ED1-96A2-11F8578EF87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6053" y="2862787"/>
                  <a:ext cx="8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E8F15486-E4F2-4479-A862-327D1A294BAE}"/>
                    </a:ext>
                  </a:extLst>
                </p14:cNvPr>
                <p14:cNvContentPartPr/>
                <p14:nvPr/>
              </p14:nvContentPartPr>
              <p14:xfrm>
                <a:off x="1152453" y="2837587"/>
                <a:ext cx="120600" cy="11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E8F15486-E4F2-4479-A862-327D1A294BA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8133" y="2833267"/>
                  <a:ext cx="129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1188B524-0FF4-458A-824B-94AE2C8A19E5}"/>
                    </a:ext>
                  </a:extLst>
                </p14:cNvPr>
                <p14:cNvContentPartPr/>
                <p14:nvPr/>
              </p14:nvContentPartPr>
              <p14:xfrm>
                <a:off x="1401573" y="2533387"/>
                <a:ext cx="191160" cy="590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1188B524-0FF4-458A-824B-94AE2C8A19E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97253" y="2529067"/>
                  <a:ext cx="19980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23DF04-9DED-4128-A432-B8AFA0E6C692}"/>
                    </a:ext>
                  </a:extLst>
                </p14:cNvPr>
                <p14:cNvContentPartPr/>
                <p14:nvPr/>
              </p14:nvContentPartPr>
              <p14:xfrm>
                <a:off x="1677693" y="2727787"/>
                <a:ext cx="180000" cy="131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23DF04-9DED-4128-A432-B8AFA0E6C69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673373" y="2723467"/>
                  <a:ext cx="188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2ECA205-1CBF-4AB8-8695-02F707F86208}"/>
                    </a:ext>
                  </a:extLst>
                </p14:cNvPr>
                <p14:cNvContentPartPr/>
                <p14:nvPr/>
              </p14:nvContentPartPr>
              <p14:xfrm>
                <a:off x="1860573" y="2634547"/>
                <a:ext cx="105480" cy="10116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2ECA205-1CBF-4AB8-8695-02F707F8620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856253" y="2630227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89BE33-2057-489C-8E58-994BBC781546}"/>
                    </a:ext>
                  </a:extLst>
                </p14:cNvPr>
                <p14:cNvContentPartPr/>
                <p14:nvPr/>
              </p14:nvContentPartPr>
              <p14:xfrm>
                <a:off x="1877133" y="2645347"/>
                <a:ext cx="110880" cy="59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89BE33-2057-489C-8E58-994BBC78154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872813" y="2641027"/>
                  <a:ext cx="11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80AD5FF7-45C4-46FA-879B-3FE3A8F65986}"/>
                    </a:ext>
                  </a:extLst>
                </p14:cNvPr>
                <p14:cNvContentPartPr/>
                <p14:nvPr/>
              </p14:nvContentPartPr>
              <p14:xfrm>
                <a:off x="1790013" y="2652187"/>
                <a:ext cx="101160" cy="136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80AD5FF7-45C4-46FA-879B-3FE3A8F6598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785693" y="2647867"/>
                  <a:ext cx="109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57F4DBED-8A91-4255-886D-DE62A8343DF0}"/>
                    </a:ext>
                  </a:extLst>
                </p14:cNvPr>
                <p14:cNvContentPartPr/>
                <p14:nvPr/>
              </p14:nvContentPartPr>
              <p14:xfrm>
                <a:off x="1960653" y="2546347"/>
                <a:ext cx="146160" cy="655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57F4DBED-8A91-4255-886D-DE62A8343DF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956333" y="2542027"/>
                  <a:ext cx="1548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93FC64C6-CDDC-4452-91E0-AD31A9DD4F69}"/>
                    </a:ext>
                  </a:extLst>
                </p14:cNvPr>
                <p14:cNvContentPartPr/>
                <p14:nvPr/>
              </p14:nvContentPartPr>
              <p14:xfrm>
                <a:off x="1836093" y="2668027"/>
                <a:ext cx="247680" cy="121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93FC64C6-CDDC-4452-91E0-AD31A9DD4F6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831773" y="2663707"/>
                  <a:ext cx="2563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00B4C07-954E-4500-9454-24F280B63230}"/>
                    </a:ext>
                  </a:extLst>
                </p14:cNvPr>
                <p14:cNvContentPartPr/>
                <p14:nvPr/>
              </p14:nvContentPartPr>
              <p14:xfrm>
                <a:off x="1919613" y="2738227"/>
                <a:ext cx="183960" cy="73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00B4C07-954E-4500-9454-24F280B632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915293" y="2733907"/>
                  <a:ext cx="1926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803B404-782E-42E4-9929-656E5D68475C}"/>
                    </a:ext>
                  </a:extLst>
                </p14:cNvPr>
                <p14:cNvContentPartPr/>
                <p14:nvPr/>
              </p14:nvContentPartPr>
              <p14:xfrm>
                <a:off x="2164053" y="2670907"/>
                <a:ext cx="186480" cy="17064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803B404-782E-42E4-9929-656E5D68475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159733" y="2666587"/>
                  <a:ext cx="1951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237EC95-52A6-40EE-805D-CFEC353F86A1}"/>
                    </a:ext>
                  </a:extLst>
                </p14:cNvPr>
                <p14:cNvContentPartPr/>
                <p14:nvPr/>
              </p14:nvContentPartPr>
              <p14:xfrm>
                <a:off x="2403093" y="2744347"/>
                <a:ext cx="120960" cy="144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237EC95-52A6-40EE-805D-CFEC353F86A1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398773" y="2740027"/>
                  <a:ext cx="1296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5F26C60-6910-46ED-BA03-7504FC6867BE}"/>
                    </a:ext>
                  </a:extLst>
                </p14:cNvPr>
                <p14:cNvContentPartPr/>
                <p14:nvPr/>
              </p14:nvContentPartPr>
              <p14:xfrm>
                <a:off x="2427933" y="2763427"/>
                <a:ext cx="107280" cy="810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5F26C60-6910-46ED-BA03-7504FC6867BE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423613" y="2759107"/>
                  <a:ext cx="1159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AF6DCFD-ECA1-4366-9EF9-A22F695659BD}"/>
                    </a:ext>
                  </a:extLst>
                </p14:cNvPr>
                <p14:cNvContentPartPr/>
                <p14:nvPr/>
              </p14:nvContentPartPr>
              <p14:xfrm>
                <a:off x="1919613" y="2566867"/>
                <a:ext cx="49320" cy="795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AF6DCFD-ECA1-4366-9EF9-A22F695659B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915293" y="2562547"/>
                  <a:ext cx="579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49752C7-FC42-49D6-BD01-618B0C91E0B1}"/>
                    </a:ext>
                  </a:extLst>
                </p14:cNvPr>
                <p14:cNvContentPartPr/>
                <p14:nvPr/>
              </p14:nvContentPartPr>
              <p14:xfrm>
                <a:off x="2570133" y="2639587"/>
                <a:ext cx="17640" cy="1252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49752C7-FC42-49D6-BD01-618B0C91E0B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65813" y="2635267"/>
                  <a:ext cx="26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DB7576B8-EB7B-4A39-B6B6-8392E1447BF7}"/>
                    </a:ext>
                  </a:extLst>
                </p14:cNvPr>
                <p14:cNvContentPartPr/>
                <p14:nvPr/>
              </p14:nvContentPartPr>
              <p14:xfrm>
                <a:off x="533613" y="2651107"/>
                <a:ext cx="72720" cy="18756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DB7576B8-EB7B-4A39-B6B6-8392E1447BF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29293" y="2646787"/>
                  <a:ext cx="81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455BEC8-F895-4F2B-B9BD-4A6B21EFFC23}"/>
                    </a:ext>
                  </a:extLst>
                </p14:cNvPr>
                <p14:cNvContentPartPr/>
                <p14:nvPr/>
              </p14:nvContentPartPr>
              <p14:xfrm>
                <a:off x="574653" y="2716267"/>
                <a:ext cx="99360" cy="1314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455BEC8-F895-4F2B-B9BD-4A6B21EFFC2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0333" y="2711947"/>
                  <a:ext cx="108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D81D6EC-5664-425C-80D0-378E6958F4A7}"/>
                    </a:ext>
                  </a:extLst>
                </p14:cNvPr>
                <p14:cNvContentPartPr/>
                <p14:nvPr/>
              </p14:nvContentPartPr>
              <p14:xfrm>
                <a:off x="586173" y="2644627"/>
                <a:ext cx="108360" cy="321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D81D6EC-5664-425C-80D0-378E6958F4A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81853" y="2640307"/>
                  <a:ext cx="117000" cy="33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863CF568-192A-4015-B09B-AB56F6851145}"/>
                  </a:ext>
                </a:extLst>
              </p14:cNvPr>
              <p14:cNvContentPartPr/>
              <p14:nvPr/>
            </p14:nvContentPartPr>
            <p14:xfrm>
              <a:off x="1493373" y="2414227"/>
              <a:ext cx="163080" cy="11052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863CF568-192A-4015-B09B-AB56F685114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489053" y="2409907"/>
                <a:ext cx="171720" cy="11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1004E23D-E22A-4815-9025-2C6E24EE56CA}"/>
              </a:ext>
            </a:extLst>
          </p:cNvPr>
          <p:cNvGrpSpPr/>
          <p:nvPr/>
        </p:nvGrpSpPr>
        <p:grpSpPr>
          <a:xfrm>
            <a:off x="1976853" y="3452467"/>
            <a:ext cx="1884960" cy="694080"/>
            <a:chOff x="1976853" y="3452467"/>
            <a:chExt cx="1884960" cy="69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C3F8B4-BCFD-43F6-B0BE-14046DF7F3CF}"/>
                    </a:ext>
                  </a:extLst>
                </p14:cNvPr>
                <p14:cNvContentPartPr/>
                <p14:nvPr/>
              </p14:nvContentPartPr>
              <p14:xfrm>
                <a:off x="2025813" y="4104787"/>
                <a:ext cx="37080" cy="36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C3F8B4-BCFD-43F6-B0BE-14046DF7F3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021493" y="4100467"/>
                  <a:ext cx="457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B428F64-E45E-485E-B8F9-A5436F8C36B0}"/>
                    </a:ext>
                  </a:extLst>
                </p14:cNvPr>
                <p14:cNvContentPartPr/>
                <p14:nvPr/>
              </p14:nvContentPartPr>
              <p14:xfrm>
                <a:off x="1976853" y="4023427"/>
                <a:ext cx="1884960" cy="1231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B428F64-E45E-485E-B8F9-A5436F8C36B0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972533" y="4019107"/>
                  <a:ext cx="1893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A53D9C6-5DAF-4D3A-AA0D-C9EF2C2560BB}"/>
                    </a:ext>
                  </a:extLst>
                </p14:cNvPr>
                <p14:cNvContentPartPr/>
                <p14:nvPr/>
              </p14:nvContentPartPr>
              <p14:xfrm>
                <a:off x="2514693" y="3452467"/>
                <a:ext cx="491760" cy="632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A53D9C6-5DAF-4D3A-AA0D-C9EF2C2560B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2510373" y="3448147"/>
                  <a:ext cx="500400" cy="64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93114F5-9E78-4F1F-A20F-E197523308A1}"/>
                  </a:ext>
                </a:extLst>
              </p14:cNvPr>
              <p14:cNvContentPartPr/>
              <p14:nvPr/>
            </p14:nvContentPartPr>
            <p14:xfrm>
              <a:off x="3412173" y="3547147"/>
              <a:ext cx="405000" cy="60480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93114F5-9E78-4F1F-A20F-E197523308A1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407853" y="3542827"/>
                <a:ext cx="4136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0144396B-0BA0-4797-A934-B8F83DEC09A6}"/>
                  </a:ext>
                </a:extLst>
              </p14:cNvPr>
              <p14:cNvContentPartPr/>
              <p14:nvPr/>
            </p14:nvContentPartPr>
            <p14:xfrm>
              <a:off x="4239453" y="3974827"/>
              <a:ext cx="2878920" cy="6444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0144396B-0BA0-4797-A934-B8F83DEC09A6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235133" y="3970507"/>
                <a:ext cx="2887560" cy="73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11BFF630-93E7-4CEE-9B41-3A7680AD5E58}"/>
              </a:ext>
            </a:extLst>
          </p:cNvPr>
          <p:cNvGrpSpPr/>
          <p:nvPr/>
        </p:nvGrpSpPr>
        <p:grpSpPr>
          <a:xfrm>
            <a:off x="563853" y="1404787"/>
            <a:ext cx="3695040" cy="874440"/>
            <a:chOff x="563853" y="1404787"/>
            <a:chExt cx="3695040" cy="87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C20C32D-CE1D-4D70-ADC1-117ADCBBD015}"/>
                    </a:ext>
                  </a:extLst>
                </p14:cNvPr>
                <p14:cNvContentPartPr/>
                <p14:nvPr/>
              </p14:nvContentPartPr>
              <p14:xfrm>
                <a:off x="3033093" y="2043427"/>
                <a:ext cx="197640" cy="164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C20C32D-CE1D-4D70-ADC1-117ADCBBD01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028773" y="2039107"/>
                  <a:ext cx="206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2C8DD5-AC2F-4BDC-82B0-8FE9AE3FF8E8}"/>
                    </a:ext>
                  </a:extLst>
                </p14:cNvPr>
                <p14:cNvContentPartPr/>
                <p14:nvPr/>
              </p14:nvContentPartPr>
              <p14:xfrm>
                <a:off x="3125973" y="2078347"/>
                <a:ext cx="174240" cy="200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2C8DD5-AC2F-4BDC-82B0-8FE9AE3FF8E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121653" y="2074027"/>
                  <a:ext cx="182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E32F328-5A8F-4CCF-9784-9283B9C2D52D}"/>
                    </a:ext>
                  </a:extLst>
                </p14:cNvPr>
                <p14:cNvContentPartPr/>
                <p14:nvPr/>
              </p14:nvContentPartPr>
              <p14:xfrm>
                <a:off x="647733" y="1759027"/>
                <a:ext cx="254160" cy="1162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E32F328-5A8F-4CCF-9784-9283B9C2D52D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43413" y="1754707"/>
                  <a:ext cx="2628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542CB21-CDD7-4DFE-924E-799C63E8BBB7}"/>
                    </a:ext>
                  </a:extLst>
                </p14:cNvPr>
                <p14:cNvContentPartPr/>
                <p14:nvPr/>
              </p14:nvContentPartPr>
              <p14:xfrm>
                <a:off x="947613" y="1760107"/>
                <a:ext cx="187560" cy="1090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542CB21-CDD7-4DFE-924E-799C63E8BB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43293" y="1755787"/>
                  <a:ext cx="1962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0B22BE0-7FA7-443D-88E9-4A722111B1F1}"/>
                    </a:ext>
                  </a:extLst>
                </p14:cNvPr>
                <p14:cNvContentPartPr/>
                <p14:nvPr/>
              </p14:nvContentPartPr>
              <p14:xfrm>
                <a:off x="1188813" y="1724107"/>
                <a:ext cx="293760" cy="1551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0B22BE0-7FA7-443D-88E9-4A722111B1F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84493" y="1719787"/>
                  <a:ext cx="302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9240908-9576-4308-9148-D18DF1357600}"/>
                    </a:ext>
                  </a:extLst>
                </p14:cNvPr>
                <p14:cNvContentPartPr/>
                <p14:nvPr/>
              </p14:nvContentPartPr>
              <p14:xfrm>
                <a:off x="1431813" y="1730587"/>
                <a:ext cx="397080" cy="153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9240908-9576-4308-9148-D18DF135760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427493" y="1726267"/>
                  <a:ext cx="4057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1078184-5682-4A98-94A1-8608BE3890B7}"/>
                    </a:ext>
                  </a:extLst>
                </p14:cNvPr>
                <p14:cNvContentPartPr/>
                <p14:nvPr/>
              </p14:nvContentPartPr>
              <p14:xfrm>
                <a:off x="1840053" y="1701067"/>
                <a:ext cx="254880" cy="157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1078184-5682-4A98-94A1-8608BE3890B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35733" y="1696747"/>
                  <a:ext cx="2635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3D7F7CA-6CDE-4A38-9E75-2385D97DD322}"/>
                    </a:ext>
                  </a:extLst>
                </p14:cNvPr>
                <p14:cNvContentPartPr/>
                <p14:nvPr/>
              </p14:nvContentPartPr>
              <p14:xfrm>
                <a:off x="563853" y="1996987"/>
                <a:ext cx="128520" cy="171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3D7F7CA-6CDE-4A38-9E75-2385D97DD32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59533" y="1992667"/>
                  <a:ext cx="1371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85808E42-8440-43D8-9757-CFA3631C2216}"/>
                    </a:ext>
                  </a:extLst>
                </p14:cNvPr>
                <p14:cNvContentPartPr/>
                <p14:nvPr/>
              </p14:nvContentPartPr>
              <p14:xfrm>
                <a:off x="678693" y="2003827"/>
                <a:ext cx="110520" cy="1612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85808E42-8440-43D8-9757-CFA3631C2216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74373" y="1999507"/>
                  <a:ext cx="119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2788FA1-07B7-4984-9C12-869741311F01}"/>
                    </a:ext>
                  </a:extLst>
                </p14:cNvPr>
                <p14:cNvContentPartPr/>
                <p14:nvPr/>
              </p14:nvContentPartPr>
              <p14:xfrm>
                <a:off x="792453" y="2067907"/>
                <a:ext cx="231480" cy="720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2788FA1-07B7-4984-9C12-869741311F0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8133" y="2063587"/>
                  <a:ext cx="2401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03946B2-5556-4CD9-BE86-4CF4D8FC4391}"/>
                    </a:ext>
                  </a:extLst>
                </p14:cNvPr>
                <p14:cNvContentPartPr/>
                <p14:nvPr/>
              </p14:nvContentPartPr>
              <p14:xfrm>
                <a:off x="1101693" y="2039107"/>
                <a:ext cx="106560" cy="1191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03946B2-5556-4CD9-BE86-4CF4D8FC439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97373" y="2034787"/>
                  <a:ext cx="1152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64CAC72-5B18-4A13-9B29-3C56CA0518BA}"/>
                    </a:ext>
                  </a:extLst>
                </p14:cNvPr>
                <p14:cNvContentPartPr/>
                <p14:nvPr/>
              </p14:nvContentPartPr>
              <p14:xfrm>
                <a:off x="1238853" y="2094187"/>
                <a:ext cx="124560" cy="65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64CAC72-5B18-4A13-9B29-3C56CA0518B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234533" y="2089867"/>
                  <a:ext cx="1332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3C895C2-EF18-446E-9143-53C373E821F4}"/>
                    </a:ext>
                  </a:extLst>
                </p14:cNvPr>
                <p14:cNvContentPartPr/>
                <p14:nvPr/>
              </p14:nvContentPartPr>
              <p14:xfrm>
                <a:off x="1339653" y="2095987"/>
                <a:ext cx="160920" cy="644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3C895C2-EF18-446E-9143-53C373E821F4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35333" y="2091667"/>
                  <a:ext cx="169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4F91B26-F53B-4067-9050-3A92911AF82A}"/>
                    </a:ext>
                  </a:extLst>
                </p14:cNvPr>
                <p14:cNvContentPartPr/>
                <p14:nvPr/>
              </p14:nvContentPartPr>
              <p14:xfrm>
                <a:off x="1499133" y="2036587"/>
                <a:ext cx="119520" cy="943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4F91B26-F53B-4067-9050-3A92911AF82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94813" y="2032267"/>
                  <a:ext cx="12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3E03C7F-3C81-4063-A75D-CDA80225C62E}"/>
                    </a:ext>
                  </a:extLst>
                </p14:cNvPr>
                <p14:cNvContentPartPr/>
                <p14:nvPr/>
              </p14:nvContentPartPr>
              <p14:xfrm>
                <a:off x="1797933" y="2063587"/>
                <a:ext cx="162360" cy="62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3E03C7F-3C81-4063-A75D-CDA80225C62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793613" y="2059267"/>
                  <a:ext cx="171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D2B32CE-5032-4016-8C6D-C8638F15041F}"/>
                    </a:ext>
                  </a:extLst>
                </p14:cNvPr>
                <p14:cNvContentPartPr/>
                <p14:nvPr/>
              </p14:nvContentPartPr>
              <p14:xfrm>
                <a:off x="1952013" y="2057467"/>
                <a:ext cx="274680" cy="58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D2B32CE-5032-4016-8C6D-C8638F15041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947693" y="2053147"/>
                  <a:ext cx="2833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845765F-BD25-4802-B7CB-33FB5AC74833}"/>
                    </a:ext>
                  </a:extLst>
                </p14:cNvPr>
                <p14:cNvContentPartPr/>
                <p14:nvPr/>
              </p14:nvContentPartPr>
              <p14:xfrm>
                <a:off x="2302293" y="1975387"/>
                <a:ext cx="217440" cy="1314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845765F-BD25-4802-B7CB-33FB5AC7483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97973" y="1971067"/>
                  <a:ext cx="226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1A34076-434A-4C62-BC01-61D7C7B1DD1C}"/>
                    </a:ext>
                  </a:extLst>
                </p14:cNvPr>
                <p14:cNvContentPartPr/>
                <p14:nvPr/>
              </p14:nvContentPartPr>
              <p14:xfrm>
                <a:off x="2700093" y="1947307"/>
                <a:ext cx="163800" cy="1094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1A34076-434A-4C62-BC01-61D7C7B1DD1C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95773" y="1942987"/>
                  <a:ext cx="172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4A0FE61C-7463-474C-A9DE-000F66BD03BD}"/>
                    </a:ext>
                  </a:extLst>
                </p14:cNvPr>
                <p14:cNvContentPartPr/>
                <p14:nvPr/>
              </p14:nvContentPartPr>
              <p14:xfrm>
                <a:off x="2891613" y="1928947"/>
                <a:ext cx="46080" cy="120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4A0FE61C-7463-474C-A9DE-000F66BD03BD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887293" y="1924627"/>
                  <a:ext cx="54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3EFA9E67-E874-43F7-8389-48E9F04E9ED9}"/>
                    </a:ext>
                  </a:extLst>
                </p14:cNvPr>
                <p14:cNvContentPartPr/>
                <p14:nvPr/>
              </p14:nvContentPartPr>
              <p14:xfrm>
                <a:off x="2992413" y="1913107"/>
                <a:ext cx="152640" cy="1170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3EFA9E67-E874-43F7-8389-48E9F04E9ED9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988093" y="1908787"/>
                  <a:ext cx="161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79B290C-2159-4B60-9BAB-AA5E3C2C9DC9}"/>
                    </a:ext>
                  </a:extLst>
                </p14:cNvPr>
                <p14:cNvContentPartPr/>
                <p14:nvPr/>
              </p14:nvContentPartPr>
              <p14:xfrm>
                <a:off x="3140733" y="1903027"/>
                <a:ext cx="25920" cy="241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79B290C-2159-4B60-9BAB-AA5E3C2C9DC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36413" y="1898707"/>
                  <a:ext cx="345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AA50994D-2C96-46F1-BC5D-E48D09E42016}"/>
                    </a:ext>
                  </a:extLst>
                </p14:cNvPr>
                <p14:cNvContentPartPr/>
                <p14:nvPr/>
              </p14:nvContentPartPr>
              <p14:xfrm>
                <a:off x="3177813" y="1903027"/>
                <a:ext cx="57600" cy="13320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AA50994D-2C96-46F1-BC5D-E48D09E4201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73493" y="1898707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F8014BB-DB24-4C32-9976-70CA83628510}"/>
                    </a:ext>
                  </a:extLst>
                </p14:cNvPr>
                <p14:cNvContentPartPr/>
                <p14:nvPr/>
              </p14:nvContentPartPr>
              <p14:xfrm>
                <a:off x="3258813" y="1880707"/>
                <a:ext cx="170640" cy="1508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F8014BB-DB24-4C32-9976-70CA8362851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254493" y="1876387"/>
                  <a:ext cx="179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6CB0C3A-FD2E-4D69-8223-8A20370FC09E}"/>
                    </a:ext>
                  </a:extLst>
                </p14:cNvPr>
                <p14:cNvContentPartPr/>
                <p14:nvPr/>
              </p14:nvContentPartPr>
              <p14:xfrm>
                <a:off x="3397773" y="1858747"/>
                <a:ext cx="138960" cy="17172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6CB0C3A-FD2E-4D69-8223-8A20370FC09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393453" y="1854427"/>
                  <a:ext cx="1476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254DF89-B8A6-40E3-8C7E-C9DB7D1AE1C3}"/>
                    </a:ext>
                  </a:extLst>
                </p14:cNvPr>
                <p14:cNvContentPartPr/>
                <p14:nvPr/>
              </p14:nvContentPartPr>
              <p14:xfrm>
                <a:off x="3530973" y="1904467"/>
                <a:ext cx="163440" cy="1270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254DF89-B8A6-40E3-8C7E-C9DB7D1AE1C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526653" y="1900147"/>
                  <a:ext cx="1720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A4D355E-E50B-4CCF-8E69-4D9DD0800CAA}"/>
                    </a:ext>
                  </a:extLst>
                </p14:cNvPr>
                <p14:cNvContentPartPr/>
                <p14:nvPr/>
              </p14:nvContentPartPr>
              <p14:xfrm>
                <a:off x="3786573" y="1866307"/>
                <a:ext cx="224280" cy="166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A4D355E-E50B-4CCF-8E69-4D9DD0800CA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782253" y="1861987"/>
                  <a:ext cx="2329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8E8CA43A-C02E-4FEF-ABAB-BBF2A32A50F7}"/>
                    </a:ext>
                  </a:extLst>
                </p14:cNvPr>
                <p14:cNvContentPartPr/>
                <p14:nvPr/>
              </p14:nvContentPartPr>
              <p14:xfrm>
                <a:off x="3998973" y="1859107"/>
                <a:ext cx="259920" cy="10980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8E8CA43A-C02E-4FEF-ABAB-BBF2A32A50F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3994653" y="1854787"/>
                  <a:ext cx="2685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D62001C3-7AF0-44BB-8BD0-B742460EB83A}"/>
                    </a:ext>
                  </a:extLst>
                </p14:cNvPr>
                <p14:cNvContentPartPr/>
                <p14:nvPr/>
              </p14:nvContentPartPr>
              <p14:xfrm>
                <a:off x="3001773" y="1404787"/>
                <a:ext cx="511560" cy="5277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D62001C3-7AF0-44BB-8BD0-B742460EB83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997453" y="1400467"/>
                  <a:ext cx="520200" cy="53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3B645FA-CAA8-4BE1-A178-24DFF9F2B4D3}"/>
              </a:ext>
            </a:extLst>
          </p:cNvPr>
          <p:cNvGrpSpPr/>
          <p:nvPr/>
        </p:nvGrpSpPr>
        <p:grpSpPr>
          <a:xfrm>
            <a:off x="4922013" y="3239347"/>
            <a:ext cx="1152000" cy="359280"/>
            <a:chOff x="4922013" y="3239347"/>
            <a:chExt cx="11520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0EA770CB-4983-4C86-8D2B-429C75DB0B03}"/>
                    </a:ext>
                  </a:extLst>
                </p14:cNvPr>
                <p14:cNvContentPartPr/>
                <p14:nvPr/>
              </p14:nvContentPartPr>
              <p14:xfrm>
                <a:off x="4922013" y="3494227"/>
                <a:ext cx="1152000" cy="104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0EA770CB-4983-4C86-8D2B-429C75DB0B0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917693" y="3489907"/>
                  <a:ext cx="1160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6674B780-0440-4607-B9E0-F8F47579E9B0}"/>
                    </a:ext>
                  </a:extLst>
                </p14:cNvPr>
                <p14:cNvContentPartPr/>
                <p14:nvPr/>
              </p14:nvContentPartPr>
              <p14:xfrm>
                <a:off x="5308293" y="3239347"/>
                <a:ext cx="276120" cy="23076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6674B780-0440-4607-B9E0-F8F47579E9B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303973" y="3235027"/>
                  <a:ext cx="284760" cy="23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8314FF1-0DFE-48CA-8E82-1147B5BB28A6}"/>
                  </a:ext>
                </a:extLst>
              </p14:cNvPr>
              <p14:cNvContentPartPr/>
              <p14:nvPr/>
            </p14:nvContentPartPr>
            <p14:xfrm>
              <a:off x="8741973" y="3329347"/>
              <a:ext cx="1288080" cy="103608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8314FF1-0DFE-48CA-8E82-1147B5BB28A6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8737653" y="3325027"/>
                <a:ext cx="1296720" cy="10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7C3743EC-058C-4C77-9F29-ECC2AC007519}"/>
                  </a:ext>
                </a:extLst>
              </p14:cNvPr>
              <p14:cNvContentPartPr/>
              <p14:nvPr/>
            </p14:nvContentPartPr>
            <p14:xfrm>
              <a:off x="3398853" y="5375227"/>
              <a:ext cx="1411920" cy="2221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7C3743EC-058C-4C77-9F29-ECC2AC007519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3394533" y="5370907"/>
                <a:ext cx="14205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2D9AAB7C-A455-4D9A-A8C4-18A25231A2AC}"/>
                  </a:ext>
                </a:extLst>
              </p14:cNvPr>
              <p14:cNvContentPartPr/>
              <p14:nvPr/>
            </p14:nvContentPartPr>
            <p14:xfrm>
              <a:off x="5819853" y="4660987"/>
              <a:ext cx="2068200" cy="134136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2D9AAB7C-A455-4D9A-A8C4-18A25231A2AC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5815533" y="4656667"/>
                <a:ext cx="2076840" cy="135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313081AE-62F4-443C-99B6-5E6526F9242D}"/>
              </a:ext>
            </a:extLst>
          </p:cNvPr>
          <p:cNvGrpSpPr/>
          <p:nvPr/>
        </p:nvGrpSpPr>
        <p:grpSpPr>
          <a:xfrm>
            <a:off x="3769653" y="5631907"/>
            <a:ext cx="271800" cy="336240"/>
            <a:chOff x="3769653" y="5631907"/>
            <a:chExt cx="2718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4C23F28-2097-49C8-AEB8-09514C111E0C}"/>
                    </a:ext>
                  </a:extLst>
                </p14:cNvPr>
                <p14:cNvContentPartPr/>
                <p14:nvPr/>
              </p14:nvContentPartPr>
              <p14:xfrm>
                <a:off x="3835893" y="5729467"/>
                <a:ext cx="133200" cy="23868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4C23F28-2097-49C8-AEB8-09514C111E0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831573" y="5725147"/>
                  <a:ext cx="1418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2F12C2F-E5C9-4167-B6CB-33AFCBB00949}"/>
                    </a:ext>
                  </a:extLst>
                </p14:cNvPr>
                <p14:cNvContentPartPr/>
                <p14:nvPr/>
              </p14:nvContentPartPr>
              <p14:xfrm>
                <a:off x="3769653" y="5631907"/>
                <a:ext cx="271800" cy="1584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2F12C2F-E5C9-4167-B6CB-33AFCBB0094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765333" y="5627587"/>
                  <a:ext cx="280440" cy="167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286209F0-BC21-498A-B1F9-C0B214972146}"/>
              </a:ext>
            </a:extLst>
          </p:cNvPr>
          <p:cNvGrpSpPr/>
          <p:nvPr/>
        </p:nvGrpSpPr>
        <p:grpSpPr>
          <a:xfrm>
            <a:off x="3387693" y="5953027"/>
            <a:ext cx="1136160" cy="486000"/>
            <a:chOff x="3387693" y="5953027"/>
            <a:chExt cx="113616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5C85630-E181-4586-8E0A-C6C3D9455563}"/>
                    </a:ext>
                  </a:extLst>
                </p14:cNvPr>
                <p14:cNvContentPartPr/>
                <p14:nvPr/>
              </p14:nvContentPartPr>
              <p14:xfrm>
                <a:off x="3387693" y="6008107"/>
                <a:ext cx="31680" cy="21744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5C85630-E181-4586-8E0A-C6C3D945556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383373" y="6003787"/>
                  <a:ext cx="403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10896E4B-1676-4BFD-8767-0947DFFA5626}"/>
                    </a:ext>
                  </a:extLst>
                </p14:cNvPr>
                <p14:cNvContentPartPr/>
                <p14:nvPr/>
              </p14:nvContentPartPr>
              <p14:xfrm>
                <a:off x="3416493" y="6000547"/>
                <a:ext cx="146160" cy="18036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10896E4B-1676-4BFD-8767-0947DFFA562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412173" y="5996227"/>
                  <a:ext cx="154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8FBF952B-3D26-4FA7-BBDC-FFBCE560ABDD}"/>
                    </a:ext>
                  </a:extLst>
                </p14:cNvPr>
                <p14:cNvContentPartPr/>
                <p14:nvPr/>
              </p14:nvContentPartPr>
              <p14:xfrm>
                <a:off x="3595413" y="5953027"/>
                <a:ext cx="594720" cy="2109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8FBF952B-3D26-4FA7-BBDC-FFBCE560ABD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591093" y="5948707"/>
                  <a:ext cx="6033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2A9D6B4-5FF8-42FC-9716-22D5EA26B109}"/>
                    </a:ext>
                  </a:extLst>
                </p14:cNvPr>
                <p14:cNvContentPartPr/>
                <p14:nvPr/>
              </p14:nvContentPartPr>
              <p14:xfrm>
                <a:off x="3397053" y="6289627"/>
                <a:ext cx="253440" cy="14148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2A9D6B4-5FF8-42FC-9716-22D5EA26B109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3392733" y="6285307"/>
                  <a:ext cx="262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0E5A861D-9F76-4F50-B3F6-CD92D125F280}"/>
                    </a:ext>
                  </a:extLst>
                </p14:cNvPr>
                <p14:cNvContentPartPr/>
                <p14:nvPr/>
              </p14:nvContentPartPr>
              <p14:xfrm>
                <a:off x="3656253" y="6298267"/>
                <a:ext cx="45720" cy="30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0E5A861D-9F76-4F50-B3F6-CD92D125F280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3651933" y="6293947"/>
                  <a:ext cx="54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46D5C3F-66CE-4084-BBE9-D7098F8B77F5}"/>
                    </a:ext>
                  </a:extLst>
                </p14:cNvPr>
                <p14:cNvContentPartPr/>
                <p14:nvPr/>
              </p14:nvContentPartPr>
              <p14:xfrm>
                <a:off x="3664893" y="6330667"/>
                <a:ext cx="86400" cy="1083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46D5C3F-66CE-4084-BBE9-D7098F8B77F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3660573" y="6326347"/>
                  <a:ext cx="95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7BAD5292-5429-49E2-BC59-2D9668F7E112}"/>
                    </a:ext>
                  </a:extLst>
                </p14:cNvPr>
                <p14:cNvContentPartPr/>
                <p14:nvPr/>
              </p14:nvContentPartPr>
              <p14:xfrm>
                <a:off x="3768213" y="6284587"/>
                <a:ext cx="146160" cy="997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7BAD5292-5429-49E2-BC59-2D9668F7E112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763893" y="6280267"/>
                  <a:ext cx="1548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0CEA4FE0-3AC8-4FAB-8618-7F6059991355}"/>
                    </a:ext>
                  </a:extLst>
                </p14:cNvPr>
                <p14:cNvContentPartPr/>
                <p14:nvPr/>
              </p14:nvContentPartPr>
              <p14:xfrm>
                <a:off x="3931653" y="6229147"/>
                <a:ext cx="74880" cy="165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0CEA4FE0-3AC8-4FAB-8618-7F6059991355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927333" y="6224827"/>
                  <a:ext cx="835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C9CCA60-58CB-49A2-BEEF-B64CA6FE7542}"/>
                    </a:ext>
                  </a:extLst>
                </p14:cNvPr>
                <p14:cNvContentPartPr/>
                <p14:nvPr/>
              </p14:nvContentPartPr>
              <p14:xfrm>
                <a:off x="4022373" y="6213667"/>
                <a:ext cx="298440" cy="1522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C9CCA60-58CB-49A2-BEEF-B64CA6FE7542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018053" y="6209347"/>
                  <a:ext cx="3070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2F0535D7-0AC7-4082-BBF2-498125585B24}"/>
                    </a:ext>
                  </a:extLst>
                </p14:cNvPr>
                <p14:cNvContentPartPr/>
                <p14:nvPr/>
              </p14:nvContentPartPr>
              <p14:xfrm>
                <a:off x="4316493" y="6222307"/>
                <a:ext cx="36000" cy="5292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2F0535D7-0AC7-4082-BBF2-498125585B2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312173" y="6217987"/>
                  <a:ext cx="446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5E63C3-449E-432B-978F-6E453FBC4B79}"/>
                    </a:ext>
                  </a:extLst>
                </p14:cNvPr>
                <p14:cNvContentPartPr/>
                <p14:nvPr/>
              </p14:nvContentPartPr>
              <p14:xfrm>
                <a:off x="4358613" y="6286387"/>
                <a:ext cx="165240" cy="69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5E63C3-449E-432B-978F-6E453FBC4B7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354293" y="6282067"/>
                  <a:ext cx="173880" cy="7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uppieren 207">
            <a:extLst>
              <a:ext uri="{FF2B5EF4-FFF2-40B4-BE49-F238E27FC236}">
                <a16:creationId xmlns:a16="http://schemas.microsoft.com/office/drawing/2014/main" id="{1FEF07F9-6CCB-4739-A99C-766544256406}"/>
              </a:ext>
            </a:extLst>
          </p:cNvPr>
          <p:cNvGrpSpPr/>
          <p:nvPr/>
        </p:nvGrpSpPr>
        <p:grpSpPr>
          <a:xfrm>
            <a:off x="6000933" y="5834947"/>
            <a:ext cx="1815120" cy="740880"/>
            <a:chOff x="6000933" y="5834947"/>
            <a:chExt cx="1815120" cy="74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D1ABA27-4CCE-4B3B-9F91-09A860D0B263}"/>
                    </a:ext>
                  </a:extLst>
                </p14:cNvPr>
                <p14:cNvContentPartPr/>
                <p14:nvPr/>
              </p14:nvContentPartPr>
              <p14:xfrm>
                <a:off x="6449493" y="5986867"/>
                <a:ext cx="21600" cy="11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D1ABA27-4CCE-4B3B-9F91-09A860D0B26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6445173" y="5982547"/>
                  <a:ext cx="3024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8A786BA-5344-403D-89C8-DE3F113887F6}"/>
                    </a:ext>
                  </a:extLst>
                </p14:cNvPr>
                <p14:cNvContentPartPr/>
                <p14:nvPr/>
              </p14:nvContentPartPr>
              <p14:xfrm>
                <a:off x="6331413" y="5959507"/>
                <a:ext cx="137160" cy="204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8A786BA-5344-403D-89C8-DE3F113887F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327093" y="5955187"/>
                  <a:ext cx="145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DA0ABA48-78ED-40A3-A93F-F3403A772731}"/>
                    </a:ext>
                  </a:extLst>
                </p14:cNvPr>
                <p14:cNvContentPartPr/>
                <p14:nvPr/>
              </p14:nvContentPartPr>
              <p14:xfrm>
                <a:off x="6273453" y="5834947"/>
                <a:ext cx="297360" cy="2012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DA0ABA48-78ED-40A3-A93F-F3403A77273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269133" y="5830627"/>
                  <a:ext cx="306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3F47FD5-E694-4AC4-8098-3BB7A4976E73}"/>
                    </a:ext>
                  </a:extLst>
                </p14:cNvPr>
                <p14:cNvContentPartPr/>
                <p14:nvPr/>
              </p14:nvContentPartPr>
              <p14:xfrm>
                <a:off x="6000933" y="6178027"/>
                <a:ext cx="104760" cy="18432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3F47FD5-E694-4AC4-8098-3BB7A4976E73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996613" y="6173707"/>
                  <a:ext cx="1134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6B15384-6E41-4552-BD45-910639522113}"/>
                    </a:ext>
                  </a:extLst>
                </p14:cNvPr>
                <p14:cNvContentPartPr/>
                <p14:nvPr/>
              </p14:nvContentPartPr>
              <p14:xfrm>
                <a:off x="6143493" y="6210067"/>
                <a:ext cx="83880" cy="1472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6B15384-6E41-4552-BD45-91063952211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139173" y="6205747"/>
                  <a:ext cx="9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474168B-8184-4D9F-AB0E-40B461EECBF1}"/>
                    </a:ext>
                  </a:extLst>
                </p14:cNvPr>
                <p14:cNvContentPartPr/>
                <p14:nvPr/>
              </p14:nvContentPartPr>
              <p14:xfrm>
                <a:off x="6260133" y="6212227"/>
                <a:ext cx="439920" cy="108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474168B-8184-4D9F-AB0E-40B461EECBF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55813" y="6207907"/>
                  <a:ext cx="4485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EB1233EC-2D6A-42AC-BA6A-D6D9572B10B7}"/>
                    </a:ext>
                  </a:extLst>
                </p14:cNvPr>
                <p14:cNvContentPartPr/>
                <p14:nvPr/>
              </p14:nvContentPartPr>
              <p14:xfrm>
                <a:off x="6718053" y="6180547"/>
                <a:ext cx="191880" cy="1040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EB1233EC-2D6A-42AC-BA6A-D6D9572B10B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713733" y="6176227"/>
                  <a:ext cx="2005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77EE7157-E2B0-4C15-ACF8-3C838EEE1F89}"/>
                    </a:ext>
                  </a:extLst>
                </p14:cNvPr>
                <p14:cNvContentPartPr/>
                <p14:nvPr/>
              </p14:nvContentPartPr>
              <p14:xfrm>
                <a:off x="7037733" y="6181987"/>
                <a:ext cx="182880" cy="774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77EE7157-E2B0-4C15-ACF8-3C838EEE1F8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33413" y="6177667"/>
                  <a:ext cx="191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6F4D1EC-AB65-451D-B765-0AED3D7F3B8F}"/>
                    </a:ext>
                  </a:extLst>
                </p14:cNvPr>
                <p14:cNvContentPartPr/>
                <p14:nvPr/>
              </p14:nvContentPartPr>
              <p14:xfrm>
                <a:off x="7211253" y="6176227"/>
                <a:ext cx="330480" cy="608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6F4D1EC-AB65-451D-B765-0AED3D7F3B8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06933" y="6171907"/>
                  <a:ext cx="33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9838D85-1FEC-4208-B6A6-0AE0286BCE0B}"/>
                    </a:ext>
                  </a:extLst>
                </p14:cNvPr>
                <p14:cNvContentPartPr/>
                <p14:nvPr/>
              </p14:nvContentPartPr>
              <p14:xfrm>
                <a:off x="7558293" y="6075427"/>
                <a:ext cx="257760" cy="147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9838D85-1FEC-4208-B6A6-0AE0286BCE0B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53973" y="6071107"/>
                  <a:ext cx="266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B5FD08DA-F018-42BC-B8C4-DBBF51BEC4CB}"/>
                    </a:ext>
                  </a:extLst>
                </p14:cNvPr>
                <p14:cNvContentPartPr/>
                <p14:nvPr/>
              </p14:nvContentPartPr>
              <p14:xfrm>
                <a:off x="6376053" y="6415267"/>
                <a:ext cx="280800" cy="1605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B5FD08DA-F018-42BC-B8C4-DBBF51BEC4C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371733" y="6410947"/>
                  <a:ext cx="289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E852AD1D-4F3C-4153-B208-34229C5E0616}"/>
                    </a:ext>
                  </a:extLst>
                </p14:cNvPr>
                <p14:cNvContentPartPr/>
                <p14:nvPr/>
              </p14:nvContentPartPr>
              <p14:xfrm>
                <a:off x="6648573" y="6427147"/>
                <a:ext cx="118800" cy="1321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E852AD1D-4F3C-4153-B208-34229C5E0616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644253" y="6422827"/>
                  <a:ext cx="1274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9E79CA9-C332-446B-A579-808DC775214E}"/>
                    </a:ext>
                  </a:extLst>
                </p14:cNvPr>
                <p14:cNvContentPartPr/>
                <p14:nvPr/>
              </p14:nvContentPartPr>
              <p14:xfrm>
                <a:off x="6780333" y="6418867"/>
                <a:ext cx="159120" cy="10404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9E79CA9-C332-446B-A579-808DC775214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776013" y="6414547"/>
                  <a:ext cx="167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E6A4A1A0-8E95-4E00-B853-1D725DFBCA18}"/>
                    </a:ext>
                  </a:extLst>
                </p14:cNvPr>
                <p14:cNvContentPartPr/>
                <p14:nvPr/>
              </p14:nvContentPartPr>
              <p14:xfrm>
                <a:off x="6951333" y="6378547"/>
                <a:ext cx="53280" cy="13464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E6A4A1A0-8E95-4E00-B853-1D725DFBCA1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47013" y="6374227"/>
                  <a:ext cx="61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20E60DC-8F92-4FCF-8B18-6391FC32D596}"/>
                    </a:ext>
                  </a:extLst>
                </p14:cNvPr>
                <p14:cNvContentPartPr/>
                <p14:nvPr/>
              </p14:nvContentPartPr>
              <p14:xfrm>
                <a:off x="7040253" y="6359107"/>
                <a:ext cx="304920" cy="1411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20E60DC-8F92-4FCF-8B18-6391FC32D5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35933" y="6354787"/>
                  <a:ext cx="313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932FA31-04C8-44C3-B947-88E08FD73605}"/>
                    </a:ext>
                  </a:extLst>
                </p14:cNvPr>
                <p14:cNvContentPartPr/>
                <p14:nvPr/>
              </p14:nvContentPartPr>
              <p14:xfrm>
                <a:off x="7354893" y="6372067"/>
                <a:ext cx="330120" cy="13068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932FA31-04C8-44C3-B947-88E08FD7360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50573" y="6367747"/>
                  <a:ext cx="338760" cy="139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87213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 dirty="0" err="1"/>
              <a:t>Probabilities</a:t>
            </a:r>
            <a:r>
              <a:rPr lang="de-DE" sz="2800" dirty="0"/>
              <a:t> and </a:t>
            </a:r>
            <a:r>
              <a:rPr lang="de-DE" sz="2800" dirty="0" err="1"/>
              <a:t>areas</a:t>
            </a:r>
            <a:r>
              <a:rPr lang="de-DE" sz="2800" dirty="0"/>
              <a:t> </a:t>
            </a:r>
            <a:r>
              <a:rPr lang="de-DE" sz="2800" dirty="0" err="1"/>
              <a:t>below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density</a:t>
            </a:r>
            <a:r>
              <a:rPr lang="de-DE" sz="2800" dirty="0"/>
              <a:t> </a:t>
            </a:r>
            <a:r>
              <a:rPr lang="de-DE" sz="2800" dirty="0" err="1"/>
              <a:t>function</a:t>
            </a:r>
            <a:endParaRPr lang="de-DE" sz="2800" dirty="0"/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/>
        </p:nvGraphicFramePr>
        <p:xfrm>
          <a:off x="5678984" y="571203"/>
          <a:ext cx="40465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Formel" r:id="rId3" imgW="1917360" imgH="469800" progId="Equation.3">
                  <p:embed/>
                </p:oleObj>
              </mc:Choice>
              <mc:Fallback>
                <p:oleObj name="Formel" r:id="rId3" imgW="1917360" imgH="469800" progId="Equation.3">
                  <p:embed/>
                  <p:pic>
                    <p:nvPicPr>
                      <p:cNvPr id="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984" y="571203"/>
                        <a:ext cx="40465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5"/>
          <p:cNvSpPr>
            <a:spLocks noChangeArrowheads="1"/>
          </p:cNvSpPr>
          <p:nvPr/>
        </p:nvSpPr>
        <p:spPr bwMode="auto">
          <a:xfrm>
            <a:off x="2599234" y="803127"/>
            <a:ext cx="2916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Density </a:t>
            </a:r>
            <a:r>
              <a:rPr lang="de-DE" altLang="de-DE" sz="2400" dirty="0" err="1">
                <a:latin typeface="+mn-lt"/>
              </a:rPr>
              <a:t>function</a:t>
            </a:r>
            <a:r>
              <a:rPr lang="de-DE" altLang="de-DE" sz="2400" dirty="0">
                <a:latin typeface="+mn-lt"/>
              </a:rPr>
              <a:t>: </a:t>
            </a: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672509" y="1457027"/>
          <a:ext cx="53721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Formel" r:id="rId5" imgW="2628720" imgH="495000" progId="Equation.3">
                  <p:embed/>
                </p:oleObj>
              </mc:Choice>
              <mc:Fallback>
                <p:oleObj name="Formel" r:id="rId5" imgW="2628720" imgH="495000" progId="Equation.3">
                  <p:embed/>
                  <p:pic>
                    <p:nvPicPr>
                      <p:cNvPr id="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509" y="1457027"/>
                        <a:ext cx="5372100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9"/>
          <p:cNvSpPr>
            <a:spLocks noChangeArrowheads="1"/>
          </p:cNvSpPr>
          <p:nvPr/>
        </p:nvSpPr>
        <p:spPr bwMode="auto">
          <a:xfrm>
            <a:off x="2772273" y="1700064"/>
            <a:ext cx="1627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2400" dirty="0">
                <a:latin typeface="+mn-lt"/>
              </a:rPr>
              <a:t>Intervall: </a:t>
            </a:r>
          </a:p>
        </p:txBody>
      </p:sp>
      <p:pic>
        <p:nvPicPr>
          <p:cNvPr id="47" name="Picture 15" descr="B_11-13_Eintrittswah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37" y="2465090"/>
            <a:ext cx="6926263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feld 47"/>
          <p:cNvSpPr txBox="1"/>
          <p:nvPr/>
        </p:nvSpPr>
        <p:spPr>
          <a:xfrm>
            <a:off x="3820574" y="3385839"/>
            <a:ext cx="1071562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P(Z&lt; c)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1BC282-F0C2-4F89-8936-A625B07AC8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24E43C7-2D0F-4E07-B9B2-D4943458FAB6}"/>
              </a:ext>
            </a:extLst>
          </p:cNvPr>
          <p:cNvGrpSpPr/>
          <p:nvPr/>
        </p:nvGrpSpPr>
        <p:grpSpPr>
          <a:xfrm>
            <a:off x="6185253" y="4604827"/>
            <a:ext cx="958680" cy="1856160"/>
            <a:chOff x="6185253" y="4604827"/>
            <a:chExt cx="958680" cy="185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7931CAE-8730-4934-8101-DD3DC62AED92}"/>
                    </a:ext>
                  </a:extLst>
                </p14:cNvPr>
                <p14:cNvContentPartPr/>
                <p14:nvPr/>
              </p14:nvContentPartPr>
              <p14:xfrm>
                <a:off x="6275253" y="4604827"/>
                <a:ext cx="765360" cy="18489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7931CAE-8730-4934-8101-DD3DC62AED9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270933" y="4600507"/>
                  <a:ext cx="774000" cy="18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F2449BA6-5AAE-4A4B-BA11-E52A6008E709}"/>
                    </a:ext>
                  </a:extLst>
                </p14:cNvPr>
                <p14:cNvContentPartPr/>
                <p14:nvPr/>
              </p14:nvContentPartPr>
              <p14:xfrm>
                <a:off x="6185253" y="6065707"/>
                <a:ext cx="958680" cy="3952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F2449BA6-5AAE-4A4B-BA11-E52A6008E70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180933" y="6061387"/>
                  <a:ext cx="967320" cy="403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233992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Relevant Values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standard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07D0DD-6D1E-4540-8DCF-59A3D88D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49" y="2736696"/>
            <a:ext cx="7859216" cy="3984779"/>
          </a:xfrm>
          <a:prstGeom prst="rect">
            <a:avLst/>
          </a:prstGeom>
        </p:spPr>
      </p:pic>
      <p:graphicFrame>
        <p:nvGraphicFramePr>
          <p:cNvPr id="32" name="Group 85"/>
          <p:cNvGraphicFramePr>
            <a:graphicFrameLocks noGrp="1"/>
          </p:cNvGraphicFramePr>
          <p:nvPr/>
        </p:nvGraphicFramePr>
        <p:xfrm>
          <a:off x="1631505" y="762069"/>
          <a:ext cx="1512887" cy="1828800"/>
        </p:xfrm>
        <a:graphic>
          <a:graphicData uri="http://schemas.openxmlformats.org/drawingml/2006/table">
            <a:tbl>
              <a:tblPr/>
              <a:tblGrid>
                <a:gridCol w="592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0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F(z)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-2.58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-1.96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-1.64 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-1.23</a:t>
                      </a: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33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D564EC75-9D3C-4032-9972-341E88C074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2C3845A-D922-43EE-91E4-60473544064A}"/>
              </a:ext>
            </a:extLst>
          </p:cNvPr>
          <p:cNvGrpSpPr/>
          <p:nvPr/>
        </p:nvGrpSpPr>
        <p:grpSpPr>
          <a:xfrm>
            <a:off x="2606853" y="3120187"/>
            <a:ext cx="3440160" cy="3657960"/>
            <a:chOff x="2606853" y="3120187"/>
            <a:chExt cx="3440160" cy="365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64EAB88A-7EEA-4061-9313-248E3A5AE188}"/>
                    </a:ext>
                  </a:extLst>
                </p14:cNvPr>
                <p14:cNvContentPartPr/>
                <p14:nvPr/>
              </p14:nvContentPartPr>
              <p14:xfrm>
                <a:off x="3427293" y="5086867"/>
                <a:ext cx="21600" cy="109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64EAB88A-7EEA-4061-9313-248E3A5AE18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22973" y="5082547"/>
                  <a:ext cx="30240" cy="11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FD0EEB1-548F-4247-B5D1-49BFC6E2762B}"/>
                    </a:ext>
                  </a:extLst>
                </p14:cNvPr>
                <p14:cNvContentPartPr/>
                <p14:nvPr/>
              </p14:nvContentPartPr>
              <p14:xfrm>
                <a:off x="3329013" y="5169667"/>
                <a:ext cx="98280" cy="975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FD0EEB1-548F-4247-B5D1-49BFC6E276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324693" y="5165347"/>
                  <a:ext cx="106920" cy="9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05852D0-AAA3-4B5E-806C-1FF955813E1D}"/>
                    </a:ext>
                  </a:extLst>
                </p14:cNvPr>
                <p14:cNvContentPartPr/>
                <p14:nvPr/>
              </p14:nvContentPartPr>
              <p14:xfrm>
                <a:off x="5555613" y="5098747"/>
                <a:ext cx="67680" cy="998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05852D0-AAA3-4B5E-806C-1FF955813E1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551293" y="5094427"/>
                  <a:ext cx="76320" cy="10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9019E5D-1343-4AFC-8D97-533F151BA7D0}"/>
                    </a:ext>
                  </a:extLst>
                </p14:cNvPr>
                <p14:cNvContentPartPr/>
                <p14:nvPr/>
              </p14:nvContentPartPr>
              <p14:xfrm>
                <a:off x="3448173" y="3230347"/>
                <a:ext cx="1000440" cy="26226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9019E5D-1343-4AFC-8D97-533F151BA7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43853" y="3226027"/>
                  <a:ext cx="1009080" cy="263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CACA87D-A341-42DA-8977-008F316B4893}"/>
                    </a:ext>
                  </a:extLst>
                </p14:cNvPr>
                <p14:cNvContentPartPr/>
                <p14:nvPr/>
              </p14:nvContentPartPr>
              <p14:xfrm>
                <a:off x="3555813" y="3665947"/>
                <a:ext cx="1216440" cy="2229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CACA87D-A341-42DA-8977-008F316B489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551493" y="3661627"/>
                  <a:ext cx="1225080" cy="22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FC1081F-0347-434D-9103-5A0E3FAAFD83}"/>
                    </a:ext>
                  </a:extLst>
                </p14:cNvPr>
                <p14:cNvContentPartPr/>
                <p14:nvPr/>
              </p14:nvContentPartPr>
              <p14:xfrm>
                <a:off x="3960813" y="3967987"/>
                <a:ext cx="1082160" cy="2301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FC1081F-0347-434D-9103-5A0E3FAAFD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56493" y="3963667"/>
                  <a:ext cx="1090800" cy="230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2586A7C-CCD9-4C25-B475-8FFE4E4456D5}"/>
                    </a:ext>
                  </a:extLst>
                </p14:cNvPr>
                <p14:cNvContentPartPr/>
                <p14:nvPr/>
              </p14:nvContentPartPr>
              <p14:xfrm>
                <a:off x="4437093" y="4672867"/>
                <a:ext cx="808920" cy="12690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2586A7C-CCD9-4C25-B475-8FFE4E4456D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32773" y="4668547"/>
                  <a:ext cx="817560" cy="12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12D4DB1-1624-48D0-9396-159B07B23995}"/>
                    </a:ext>
                  </a:extLst>
                </p14:cNvPr>
                <p14:cNvContentPartPr/>
                <p14:nvPr/>
              </p14:nvContentPartPr>
              <p14:xfrm>
                <a:off x="4711773" y="5005507"/>
                <a:ext cx="739080" cy="1184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12D4DB1-1624-48D0-9396-159B07B2399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707453" y="5001187"/>
                  <a:ext cx="747720" cy="11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E57401A-1CEB-4CAC-BFCC-C692B5C13D76}"/>
                    </a:ext>
                  </a:extLst>
                </p14:cNvPr>
                <p14:cNvContentPartPr/>
                <p14:nvPr/>
              </p14:nvContentPartPr>
              <p14:xfrm>
                <a:off x="4961973" y="5255347"/>
                <a:ext cx="499320" cy="83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E57401A-1CEB-4CAC-BFCC-C692B5C13D76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57653" y="5251027"/>
                  <a:ext cx="507960" cy="84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74E7BAF-5B61-4172-A7D0-C5F525D8F1E7}"/>
                    </a:ext>
                  </a:extLst>
                </p14:cNvPr>
                <p14:cNvContentPartPr/>
                <p14:nvPr/>
              </p14:nvContentPartPr>
              <p14:xfrm>
                <a:off x="5220453" y="6279907"/>
                <a:ext cx="360" cy="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74E7BAF-5B61-4172-A7D0-C5F525D8F1E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216133" y="62755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C40C9FD-E02A-477F-9578-86C1392F7533}"/>
                    </a:ext>
                  </a:extLst>
                </p14:cNvPr>
                <p14:cNvContentPartPr/>
                <p14:nvPr/>
              </p14:nvContentPartPr>
              <p14:xfrm>
                <a:off x="5113533" y="5912707"/>
                <a:ext cx="243360" cy="720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C40C9FD-E02A-477F-9578-86C1392F753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109213" y="5908387"/>
                  <a:ext cx="252000" cy="72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66AE6B2-1674-4A96-91E6-0BB8A09171DF}"/>
                    </a:ext>
                  </a:extLst>
                </p14:cNvPr>
                <p14:cNvContentPartPr/>
                <p14:nvPr/>
              </p14:nvContentPartPr>
              <p14:xfrm>
                <a:off x="5356533" y="6453787"/>
                <a:ext cx="148320" cy="311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66AE6B2-1674-4A96-91E6-0BB8A09171D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352213" y="6449467"/>
                  <a:ext cx="1569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9488435-A62C-420A-9B2A-38EDC1303D71}"/>
                    </a:ext>
                  </a:extLst>
                </p14:cNvPr>
                <p14:cNvContentPartPr/>
                <p14:nvPr/>
              </p14:nvContentPartPr>
              <p14:xfrm>
                <a:off x="5549853" y="6694627"/>
                <a:ext cx="46440" cy="83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9488435-A62C-420A-9B2A-38EDC1303D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545533" y="6690307"/>
                  <a:ext cx="550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BB3E8B6-3E70-4B5B-8E04-600025F28D99}"/>
                    </a:ext>
                  </a:extLst>
                </p14:cNvPr>
                <p14:cNvContentPartPr/>
                <p14:nvPr/>
              </p14:nvContentPartPr>
              <p14:xfrm>
                <a:off x="5557773" y="6402667"/>
                <a:ext cx="277560" cy="322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BB3E8B6-3E70-4B5B-8E04-600025F28D9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53453" y="6398347"/>
                  <a:ext cx="2862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579090E-47EB-4CF2-B576-693593A837E4}"/>
                    </a:ext>
                  </a:extLst>
                </p14:cNvPr>
                <p14:cNvContentPartPr/>
                <p14:nvPr/>
              </p14:nvContentPartPr>
              <p14:xfrm>
                <a:off x="3000693" y="4388467"/>
                <a:ext cx="588240" cy="4150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579090E-47EB-4CF2-B576-693593A837E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996373" y="4384147"/>
                  <a:ext cx="596880" cy="42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A5EA213-8806-4CD2-8EC7-26C69420BEF1}"/>
                    </a:ext>
                  </a:extLst>
                </p14:cNvPr>
                <p14:cNvContentPartPr/>
                <p14:nvPr/>
              </p14:nvContentPartPr>
              <p14:xfrm>
                <a:off x="5362293" y="4422667"/>
                <a:ext cx="634680" cy="4136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A5EA213-8806-4CD2-8EC7-26C69420BEF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357973" y="4418347"/>
                  <a:ext cx="6433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C40DF57-7E4A-43AD-99E5-458E32806796}"/>
                    </a:ext>
                  </a:extLst>
                </p14:cNvPr>
                <p14:cNvContentPartPr/>
                <p14:nvPr/>
              </p14:nvContentPartPr>
              <p14:xfrm>
                <a:off x="3105093" y="4300267"/>
                <a:ext cx="524160" cy="4986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C40DF57-7E4A-43AD-99E5-458E3280679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100773" y="4295947"/>
                  <a:ext cx="53280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B294325-AD8C-46B4-96F0-1A3A87A3A4DE}"/>
                    </a:ext>
                  </a:extLst>
                </p14:cNvPr>
                <p14:cNvContentPartPr/>
                <p14:nvPr/>
              </p14:nvContentPartPr>
              <p14:xfrm>
                <a:off x="5339253" y="4432387"/>
                <a:ext cx="707760" cy="415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B294325-AD8C-46B4-96F0-1A3A87A3A4D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334933" y="4428067"/>
                  <a:ext cx="71640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CF84BB0-CA7C-40D8-8333-88214AF4B595}"/>
                    </a:ext>
                  </a:extLst>
                </p14:cNvPr>
                <p14:cNvContentPartPr/>
                <p14:nvPr/>
              </p14:nvContentPartPr>
              <p14:xfrm>
                <a:off x="4035693" y="3120187"/>
                <a:ext cx="273600" cy="5418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CF84BB0-CA7C-40D8-8333-88214AF4B59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31373" y="3115867"/>
                  <a:ext cx="282240" cy="55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6B80194-65B2-4A92-A3CB-E7B609312DD2}"/>
                    </a:ext>
                  </a:extLst>
                </p14:cNvPr>
                <p14:cNvContentPartPr/>
                <p14:nvPr/>
              </p14:nvContentPartPr>
              <p14:xfrm>
                <a:off x="3543933" y="4022707"/>
                <a:ext cx="845280" cy="1260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6B80194-65B2-4A92-A3CB-E7B609312DD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539613" y="4018387"/>
                  <a:ext cx="853920" cy="12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A31948C-AFB7-4FA7-B2B8-D2B58112F3F8}"/>
                    </a:ext>
                  </a:extLst>
                </p14:cNvPr>
                <p14:cNvContentPartPr/>
                <p14:nvPr/>
              </p14:nvContentPartPr>
              <p14:xfrm>
                <a:off x="3667413" y="4969147"/>
                <a:ext cx="618480" cy="10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A31948C-AFB7-4FA7-B2B8-D2B58112F3F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663093" y="4964827"/>
                  <a:ext cx="627120" cy="10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58A002C-819E-45D5-84A1-EA17B7E0F365}"/>
                    </a:ext>
                  </a:extLst>
                </p14:cNvPr>
                <p14:cNvContentPartPr/>
                <p14:nvPr/>
              </p14:nvContentPartPr>
              <p14:xfrm>
                <a:off x="3839853" y="5329507"/>
                <a:ext cx="531000" cy="8233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58A002C-819E-45D5-84A1-EA17B7E0F36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835533" y="5325187"/>
                  <a:ext cx="539640" cy="83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AE7B78A-537D-4618-ADFA-C4DD3E275994}"/>
                    </a:ext>
                  </a:extLst>
                </p14:cNvPr>
                <p14:cNvContentPartPr/>
                <p14:nvPr/>
              </p14:nvContentPartPr>
              <p14:xfrm>
                <a:off x="4594773" y="3542107"/>
                <a:ext cx="286200" cy="31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AE7B78A-537D-4618-ADFA-C4DD3E27599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590453" y="3537787"/>
                  <a:ext cx="2948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2DB91C2-80A6-4E92-86BE-61EA1B57A631}"/>
                    </a:ext>
                  </a:extLst>
                </p14:cNvPr>
                <p14:cNvContentPartPr/>
                <p14:nvPr/>
              </p14:nvContentPartPr>
              <p14:xfrm>
                <a:off x="4725813" y="4273987"/>
                <a:ext cx="438120" cy="4370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2DB91C2-80A6-4E92-86BE-61EA1B57A63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721493" y="4269667"/>
                  <a:ext cx="44676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02492FC-DD9A-4BCE-8BBE-6D2D9A795358}"/>
                    </a:ext>
                  </a:extLst>
                </p14:cNvPr>
                <p14:cNvContentPartPr/>
                <p14:nvPr/>
              </p14:nvContentPartPr>
              <p14:xfrm>
                <a:off x="4851453" y="4616347"/>
                <a:ext cx="546840" cy="5313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02492FC-DD9A-4BCE-8BBE-6D2D9A79535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47133" y="4612027"/>
                  <a:ext cx="55548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ED419137-9100-4F48-BE1A-CF9E8A8A0D41}"/>
                    </a:ext>
                  </a:extLst>
                </p14:cNvPr>
                <p14:cNvContentPartPr/>
                <p14:nvPr/>
              </p14:nvContentPartPr>
              <p14:xfrm>
                <a:off x="2606853" y="3552547"/>
                <a:ext cx="756360" cy="4593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ED419137-9100-4F48-BE1A-CF9E8A8A0D4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602533" y="3548227"/>
                  <a:ext cx="765000" cy="46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C84EBC4-135A-482E-8BDF-250BD1428FAB}"/>
                  </a:ext>
                </a:extLst>
              </p14:cNvPr>
              <p14:cNvContentPartPr/>
              <p14:nvPr/>
            </p14:nvContentPartPr>
            <p14:xfrm>
              <a:off x="5761173" y="3533827"/>
              <a:ext cx="739080" cy="5680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C84EBC4-135A-482E-8BDF-250BD1428FAB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756853" y="3529507"/>
                <a:ext cx="747720" cy="57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C8320D35-9B95-44FE-BB31-2A70C662BB34}"/>
                  </a:ext>
                </a:extLst>
              </p14:cNvPr>
              <p14:cNvContentPartPr/>
              <p14:nvPr/>
            </p14:nvContentPartPr>
            <p14:xfrm>
              <a:off x="1313733" y="458347"/>
              <a:ext cx="2030400" cy="221112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C8320D35-9B95-44FE-BB31-2A70C662BB34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309413" y="454027"/>
                <a:ext cx="20390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76936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19" name="Rechteck 18"/>
          <p:cNvSpPr/>
          <p:nvPr/>
        </p:nvSpPr>
        <p:spPr>
          <a:xfrm>
            <a:off x="649965" y="833197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you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CEQ (Chief </a:t>
            </a:r>
            <a:r>
              <a:rPr lang="de-DE" sz="2400" dirty="0" err="1"/>
              <a:t>of</a:t>
            </a:r>
            <a:r>
              <a:rPr lang="de-DE" sz="2400" dirty="0"/>
              <a:t> Quality) in  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maufactoring</a:t>
            </a:r>
            <a:r>
              <a:rPr lang="de-DE" sz="2400" dirty="0"/>
              <a:t> </a:t>
            </a:r>
            <a:r>
              <a:rPr lang="de-DE" sz="2400" dirty="0" err="1"/>
              <a:t>company</a:t>
            </a:r>
            <a:r>
              <a:rPr lang="de-DE" sz="2400" dirty="0"/>
              <a:t>. The </a:t>
            </a:r>
            <a:r>
              <a:rPr lang="de-DE" sz="2400" dirty="0" err="1"/>
              <a:t>life</a:t>
            </a:r>
            <a:r>
              <a:rPr lang="de-DE" sz="2400" dirty="0"/>
              <a:t> </a:t>
            </a:r>
            <a:r>
              <a:rPr lang="de-DE" sz="2400" dirty="0" err="1"/>
              <a:t>expectancy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should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normally</a:t>
            </a:r>
            <a:r>
              <a:rPr lang="de-DE" sz="2400" dirty="0"/>
              <a:t> </a:t>
            </a:r>
            <a:r>
              <a:rPr lang="de-DE" sz="2400" dirty="0" err="1"/>
              <a:t>distributed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μ=25000h and σ= 2000.</a:t>
            </a:r>
          </a:p>
          <a:p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less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20000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27000 </a:t>
            </a:r>
            <a:r>
              <a:rPr lang="de-DE" sz="2400" dirty="0" err="1"/>
              <a:t>hours</a:t>
            </a:r>
            <a:endParaRPr lang="de-DE" sz="2400" dirty="0"/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LED-</a:t>
            </a:r>
            <a:r>
              <a:rPr lang="de-DE" sz="2400" dirty="0" err="1"/>
              <a:t>Lamp</a:t>
            </a:r>
            <a:r>
              <a:rPr lang="de-DE" sz="2400" dirty="0"/>
              <a:t>  </a:t>
            </a:r>
            <a:r>
              <a:rPr lang="de-DE" sz="2400" dirty="0" err="1"/>
              <a:t>works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24000 und 28500 </a:t>
            </a:r>
            <a:r>
              <a:rPr lang="de-DE" sz="2400" dirty="0" err="1"/>
              <a:t>hours</a:t>
            </a:r>
            <a:r>
              <a:rPr lang="de-DE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de-DE" sz="24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Show 1.-3. </a:t>
            </a:r>
            <a:r>
              <a:rPr lang="de-DE" sz="2400" dirty="0" err="1"/>
              <a:t>graphically</a:t>
            </a:r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14:cNvPr>
              <p14:cNvContentPartPr/>
              <p14:nvPr/>
            </p14:nvContentPartPr>
            <p14:xfrm>
              <a:off x="9003558" y="5377638"/>
              <a:ext cx="6120" cy="1044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2CBBF509-9A0C-47E7-A949-16A0BC5276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94558" y="5368638"/>
                <a:ext cx="23760" cy="280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hteck 6">
            <a:extLst>
              <a:ext uri="{FF2B5EF4-FFF2-40B4-BE49-F238E27FC236}">
                <a16:creationId xmlns:a16="http://schemas.microsoft.com/office/drawing/2014/main" id="{FAD5FBB6-A8ED-424A-AB15-972419076FF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02425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7245625" y="6356350"/>
            <a:ext cx="2743200" cy="365125"/>
          </a:xfrm>
        </p:spPr>
        <p:txBody>
          <a:bodyPr/>
          <a:lstStyle/>
          <a:p>
            <a:fld id="{386CAE9C-98EE-4793-B6DD-11C28406210D}" type="slidenum">
              <a:rPr lang="de-DE" smtClean="0"/>
              <a:t>38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Reproductive</a:t>
            </a:r>
            <a:r>
              <a:rPr lang="de-DE" sz="3200" dirty="0"/>
              <a:t> </a:t>
            </a:r>
            <a:r>
              <a:rPr lang="de-DE" sz="3200" dirty="0" err="1"/>
              <a:t>property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normal </a:t>
            </a:r>
            <a:r>
              <a:rPr lang="de-DE" sz="3200" dirty="0" err="1"/>
              <a:t>distribution</a:t>
            </a:r>
            <a:endParaRPr lang="de-DE" sz="3200" baseline="30000" dirty="0"/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554313" y="1125539"/>
            <a:ext cx="85692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CC3300"/>
              </a:buClr>
            </a:pPr>
            <a:endParaRPr lang="de-DE" altLang="de-DE" sz="1600" b="1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1600" dirty="0"/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                      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n </a:t>
            </a:r>
            <a:r>
              <a:rPr lang="de-DE" altLang="de-DE" sz="2000" dirty="0" err="1">
                <a:latin typeface="+mn-lt"/>
              </a:rPr>
              <a:t>indepentently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random</a:t>
            </a:r>
            <a:r>
              <a:rPr lang="de-DE" altLang="de-DE" sz="2000" dirty="0">
                <a:latin typeface="+mn-lt"/>
              </a:rPr>
              <a:t> variables ist also </a:t>
            </a:r>
            <a:r>
              <a:rPr lang="de-DE" altLang="de-DE" sz="2000" dirty="0" err="1">
                <a:latin typeface="+mn-lt"/>
              </a:rPr>
              <a:t>normally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distributed</a:t>
            </a:r>
            <a:r>
              <a:rPr lang="de-DE" altLang="de-DE" sz="2000" dirty="0">
                <a:latin typeface="+mn-lt"/>
              </a:rPr>
              <a:t>.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DE" altLang="de-DE" sz="2000" dirty="0">
                <a:latin typeface="+mn-lt"/>
              </a:rPr>
              <a:t>The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</a:t>
            </a:r>
            <a:r>
              <a:rPr lang="de-DE" altLang="de-DE" sz="2000" dirty="0">
                <a:latin typeface="+mn-lt"/>
              </a:rPr>
              <a:t>     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 </a:t>
            </a:r>
            <a:r>
              <a:rPr lang="de-DE" altLang="de-DE" sz="2000" dirty="0" err="1">
                <a:latin typeface="+mn-lt"/>
              </a:rPr>
              <a:t>equals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sum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single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expected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values</a:t>
            </a:r>
            <a:r>
              <a:rPr lang="de-DE" altLang="de-DE" sz="2000" dirty="0">
                <a:latin typeface="+mn-lt"/>
              </a:rPr>
              <a:t>        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endParaRPr lang="de-DE" altLang="de-DE" sz="2000" dirty="0">
              <a:latin typeface="+mn-lt"/>
            </a:endParaRPr>
          </a:p>
          <a:p>
            <a:pPr eaLnBrk="1" hangingPunct="1"/>
            <a:r>
              <a:rPr lang="de-DE" altLang="de-DE" sz="2000" dirty="0">
                <a:latin typeface="+mn-lt"/>
              </a:rPr>
              <a:t>     </a:t>
            </a:r>
          </a:p>
          <a:p>
            <a:pPr eaLnBrk="1" hangingPunct="1"/>
            <a:endParaRPr lang="de-DE" altLang="de-DE" sz="2000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de-DE" altLang="de-DE" sz="2000" dirty="0" err="1">
                <a:latin typeface="+mn-lt"/>
              </a:rPr>
              <a:t>For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variance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of</a:t>
            </a:r>
            <a:r>
              <a:rPr lang="de-DE" altLang="de-DE" sz="2000" dirty="0">
                <a:latin typeface="+mn-lt"/>
              </a:rPr>
              <a:t> X, </a:t>
            </a:r>
            <a:r>
              <a:rPr lang="de-DE" altLang="de-DE" sz="2000" dirty="0" err="1">
                <a:latin typeface="+mn-lt"/>
              </a:rPr>
              <a:t>we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obtain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the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analogous</a:t>
            </a:r>
            <a:r>
              <a:rPr lang="de-DE" altLang="de-DE" sz="2000" dirty="0">
                <a:latin typeface="+mn-lt"/>
              </a:rPr>
              <a:t> </a:t>
            </a:r>
            <a:r>
              <a:rPr lang="de-DE" altLang="de-DE" sz="2000" dirty="0" err="1">
                <a:latin typeface="+mn-lt"/>
              </a:rPr>
              <a:t>result</a:t>
            </a:r>
            <a:r>
              <a:rPr lang="de-DE" altLang="de-DE" sz="2000" dirty="0">
                <a:latin typeface="+mn-lt"/>
              </a:rPr>
              <a:t>:</a:t>
            </a:r>
          </a:p>
          <a:p>
            <a:pPr eaLnBrk="1" hangingPunct="1"/>
            <a:r>
              <a:rPr lang="de-DE" altLang="de-DE" sz="1600" dirty="0"/>
              <a:t>     </a:t>
            </a:r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8512911" y="2210631"/>
          <a:ext cx="1043258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0" name="Formel" r:id="rId3" imgW="596880" imgH="228600" progId="">
                  <p:embed/>
                </p:oleObj>
              </mc:Choice>
              <mc:Fallback>
                <p:oleObj name="Formel" r:id="rId3" imgW="596880" imgH="228600" progId="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911" y="2210631"/>
                        <a:ext cx="1043258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/>
        </p:nvGraphicFramePr>
        <p:xfrm>
          <a:off x="1795668" y="2205246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1" name="Formel" r:id="rId5" imgW="1041120" imgH="228600" progId="">
                  <p:embed/>
                </p:oleObj>
              </mc:Choice>
              <mc:Fallback>
                <p:oleObj name="Formel" r:id="rId5" imgW="1041120" imgH="228600" progId="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668" y="2205246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916837" y="3064341"/>
          <a:ext cx="376732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2" name="Equation" r:id="rId7" imgW="215640" imgH="228600" progId="">
                  <p:embed/>
                </p:oleObj>
              </mc:Choice>
              <mc:Fallback>
                <p:oleObj name="Equation" r:id="rId7" imgW="215640" imgH="228600" progId="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837" y="3064341"/>
                        <a:ext cx="376732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/>
        </p:nvGraphicFramePr>
        <p:xfrm>
          <a:off x="8385454" y="3094942"/>
          <a:ext cx="954387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3" name="Formel" r:id="rId9" imgW="545760" imgH="228600" progId="">
                  <p:embed/>
                </p:oleObj>
              </mc:Choice>
              <mc:Fallback>
                <p:oleObj name="Formel" r:id="rId9" imgW="545760" imgH="228600" progId="">
                  <p:embed/>
                  <p:pic>
                    <p:nvPicPr>
                      <p:cNvPr id="2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5454" y="3094942"/>
                        <a:ext cx="954387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/>
        </p:nvGraphicFramePr>
        <p:xfrm>
          <a:off x="1909642" y="3389038"/>
          <a:ext cx="1819905" cy="399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4" name="Formel" r:id="rId11" imgW="1041120" imgH="228600" progId="">
                  <p:embed/>
                </p:oleObj>
              </mc:Choice>
              <mc:Fallback>
                <p:oleObj name="Formel" r:id="rId11" imgW="1041120" imgH="228600" progId="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9642" y="3389038"/>
                        <a:ext cx="1819905" cy="3999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6400396" y="4298957"/>
          <a:ext cx="1887521" cy="423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Formel" r:id="rId13" imgW="1079280" imgH="241200" progId="">
                  <p:embed/>
                </p:oleObj>
              </mc:Choice>
              <mc:Fallback>
                <p:oleObj name="Formel" r:id="rId13" imgW="1079280" imgH="241200" progId="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396" y="4298957"/>
                        <a:ext cx="1887521" cy="4230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>
            <a:extLst>
              <a:ext uri="{FF2B5EF4-FFF2-40B4-BE49-F238E27FC236}">
                <a16:creationId xmlns:a16="http://schemas.microsoft.com/office/drawing/2014/main" id="{4201CC65-DBAA-4C0E-8BCA-47D2F946A11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700D07-673E-472A-AA41-FB570845CE4D}"/>
                  </a:ext>
                </a:extLst>
              </p14:cNvPr>
              <p14:cNvContentPartPr/>
              <p14:nvPr/>
            </p14:nvContentPartPr>
            <p14:xfrm>
              <a:off x="2235333" y="2530147"/>
              <a:ext cx="1350360" cy="97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700D07-673E-472A-AA41-FB570845CE4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231013" y="2525827"/>
                <a:ext cx="1359000" cy="10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AFC2E9F6-D15E-458E-8907-51518069AACF}"/>
                  </a:ext>
                </a:extLst>
              </p14:cNvPr>
              <p14:cNvContentPartPr/>
              <p14:nvPr/>
            </p14:nvContentPartPr>
            <p14:xfrm>
              <a:off x="2451693" y="3752707"/>
              <a:ext cx="1435680" cy="6516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AFC2E9F6-D15E-458E-8907-51518069AAC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47373" y="3748387"/>
                <a:ext cx="144432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ACC22987-1E18-4F14-8DF9-AF650E051473}"/>
                  </a:ext>
                </a:extLst>
              </p14:cNvPr>
              <p14:cNvContentPartPr/>
              <p14:nvPr/>
            </p14:nvContentPartPr>
            <p14:xfrm>
              <a:off x="6958893" y="4752787"/>
              <a:ext cx="1372320" cy="63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ACC22987-1E18-4F14-8DF9-AF650E05147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54573" y="4748467"/>
                <a:ext cx="13809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34222EF-AF06-49E7-BB8C-5652B8EC7023}"/>
                  </a:ext>
                </a:extLst>
              </p14:cNvPr>
              <p14:cNvContentPartPr/>
              <p14:nvPr/>
            </p14:nvContentPartPr>
            <p14:xfrm>
              <a:off x="6170493" y="4078507"/>
              <a:ext cx="761400" cy="876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34222EF-AF06-49E7-BB8C-5652B8EC702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166173" y="4074187"/>
                <a:ext cx="770040" cy="88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02146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Central </a:t>
            </a:r>
            <a:r>
              <a:rPr lang="de-DE" sz="3200" dirty="0" err="1"/>
              <a:t>limit</a:t>
            </a:r>
            <a:r>
              <a:rPr lang="de-DE" sz="3200" dirty="0"/>
              <a:t> </a:t>
            </a:r>
            <a:r>
              <a:rPr lang="de-DE" sz="3200" dirty="0" err="1"/>
              <a:t>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726533" y="680208"/>
            <a:ext cx="8631599" cy="2316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C3300"/>
              </a:buClr>
              <a:buChar char="•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>
                <a:latin typeface="+mn-lt"/>
              </a:rPr>
              <a:t>The </a:t>
            </a:r>
            <a:r>
              <a:rPr lang="de-DE" altLang="de-DE" sz="2400" dirty="0" err="1">
                <a:latin typeface="+mn-lt"/>
              </a:rPr>
              <a:t>sum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independently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identically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random</a:t>
            </a:r>
            <a:r>
              <a:rPr lang="de-DE" altLang="de-DE" sz="2400" dirty="0">
                <a:latin typeface="+mn-lt"/>
              </a:rPr>
              <a:t> variables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approximately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normally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distriuted</a:t>
            </a:r>
            <a:r>
              <a:rPr lang="de-DE" altLang="de-DE" sz="2400" dirty="0">
                <a:latin typeface="+mn-lt"/>
              </a:rPr>
              <a:t>,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de-DE" altLang="de-DE" sz="2400" dirty="0" err="1">
                <a:latin typeface="+mn-lt"/>
              </a:rPr>
              <a:t>Consequence</a:t>
            </a:r>
            <a:r>
              <a:rPr lang="de-DE" altLang="de-DE" sz="2400" dirty="0">
                <a:latin typeface="+mn-lt"/>
              </a:rPr>
              <a:t>: The </a:t>
            </a:r>
            <a:r>
              <a:rPr lang="de-DE" altLang="de-DE" sz="2400" dirty="0" err="1">
                <a:latin typeface="+mn-lt"/>
              </a:rPr>
              <a:t>true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can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be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ignored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if</a:t>
            </a:r>
            <a:r>
              <a:rPr lang="de-DE" altLang="de-DE" sz="2400" dirty="0">
                <a:latin typeface="+mn-lt"/>
              </a:rPr>
              <a:t> n </a:t>
            </a:r>
            <a:r>
              <a:rPr lang="de-DE" altLang="de-DE" sz="2400" dirty="0" err="1">
                <a:latin typeface="+mn-lt"/>
              </a:rPr>
              <a:t>is</a:t>
            </a:r>
            <a:r>
              <a:rPr lang="de-DE" altLang="de-DE" sz="2400" dirty="0">
                <a:latin typeface="+mn-lt"/>
              </a:rPr>
              <a:t> large </a:t>
            </a:r>
            <a:r>
              <a:rPr lang="de-DE" altLang="de-DE" sz="2400" dirty="0" err="1">
                <a:latin typeface="+mn-lt"/>
              </a:rPr>
              <a:t>enough</a:t>
            </a:r>
            <a:r>
              <a:rPr lang="de-DE" altLang="de-DE" sz="2400" dirty="0">
                <a:latin typeface="+mn-lt"/>
              </a:rPr>
              <a:t> and </a:t>
            </a:r>
            <a:r>
              <a:rPr lang="de-DE" altLang="de-DE" sz="2400" dirty="0" err="1">
                <a:latin typeface="+mn-lt"/>
              </a:rPr>
              <a:t>you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are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interested</a:t>
            </a:r>
            <a:r>
              <a:rPr lang="de-DE" altLang="de-DE" sz="2400" dirty="0">
                <a:latin typeface="+mn-lt"/>
              </a:rPr>
              <a:t> in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distribution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of</a:t>
            </a:r>
            <a:r>
              <a:rPr lang="de-DE" altLang="de-DE" sz="2400" dirty="0">
                <a:latin typeface="+mn-lt"/>
              </a:rPr>
              <a:t> </a:t>
            </a:r>
            <a:r>
              <a:rPr lang="de-DE" altLang="de-DE" sz="2400" dirty="0" err="1">
                <a:latin typeface="+mn-lt"/>
              </a:rPr>
              <a:t>the</a:t>
            </a:r>
            <a:r>
              <a:rPr lang="de-DE" altLang="de-DE" sz="2400" dirty="0">
                <a:latin typeface="+mn-lt"/>
              </a:rPr>
              <a:t> sample </a:t>
            </a:r>
            <a:r>
              <a:rPr lang="de-DE" altLang="de-DE" sz="2400" dirty="0" err="1">
                <a:latin typeface="+mn-lt"/>
              </a:rPr>
              <a:t>mean</a:t>
            </a:r>
            <a:r>
              <a:rPr lang="de-DE" altLang="de-DE" sz="2400" dirty="0">
                <a:latin typeface="+mn-lt"/>
              </a:rPr>
              <a:t>:</a:t>
            </a:r>
            <a:endParaRPr lang="de-DE" altLang="de-DE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de-DE" sz="19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/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/>
                  <a:t>Mathematically:</a:t>
                </a:r>
              </a:p>
              <a:p>
                <a:endParaRPr lang="de-DE" dirty="0"/>
              </a:p>
              <a:p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de-DE" dirty="0"/>
                  <a:t>… </a:t>
                </a:r>
                <a:r>
                  <a:rPr lang="de-DE" dirty="0" err="1"/>
                  <a:t>iid</a:t>
                </a:r>
                <a:r>
                  <a:rPr lang="de-DE" dirty="0"/>
                  <a:t> RV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unknown</a:t>
                </a:r>
                <a:r>
                  <a:rPr lang="de-DE" dirty="0"/>
                  <a:t> </a:t>
                </a:r>
                <a:r>
                  <a:rPr lang="de-DE" dirty="0" err="1"/>
                  <a:t>distribution</a:t>
                </a:r>
                <a:r>
                  <a:rPr lang="de-DE" dirty="0"/>
                  <a:t>, but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de-DE" dirty="0"/>
                  <a:t> exist.</a:t>
                </a:r>
              </a:p>
              <a:p>
                <a:endParaRPr lang="de-DE" dirty="0"/>
              </a:p>
              <a:p>
                <a:r>
                  <a:rPr lang="de-DE" dirty="0" err="1"/>
                  <a:t>Than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first</a:t>
                </a:r>
                <a:r>
                  <a:rPr lang="de-DE" dirty="0"/>
                  <a:t> 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de-DE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  </a:t>
                </a:r>
                <a:r>
                  <a:rPr lang="de-DE" dirty="0">
                    <a:latin typeface="Cambria Math" panose="02040503050406030204" pitchFamily="18" charset="0"/>
                  </a:rPr>
                  <a:t>we </a:t>
                </a:r>
                <a:r>
                  <a:rPr lang="de-DE" dirty="0" err="1">
                    <a:latin typeface="Cambria Math" panose="02040503050406030204" pitchFamily="18" charset="0"/>
                  </a:rPr>
                  <a:t>obtain</a:t>
                </a:r>
                <a:r>
                  <a:rPr lang="de-DE" dirty="0">
                    <a:latin typeface="Cambria Math" panose="02040503050406030204" pitchFamily="18" charset="0"/>
                  </a:rPr>
                  <a:t> </a:t>
                </a:r>
                <a:r>
                  <a:rPr lang="de-DE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μ</m:t>
                    </m:r>
                  </m:oMath>
                </a14:m>
                <a:r>
                  <a:rPr lang="de-DE" dirty="0"/>
                  <a:t>             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dirty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de-DE" dirty="0"/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de-DE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de-DE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μ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den>
                    </m:f>
                    <m:rad>
                      <m:radPr>
                        <m:degHide m:val="on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 n→</a:t>
                </a:r>
                <a:r>
                  <a:rPr lang="de-DE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∞</a:t>
                </a:r>
                <a:r>
                  <a:rPr lang="de-DE" dirty="0"/>
                  <a:t> </a:t>
                </a:r>
                <a:r>
                  <a:rPr lang="de-DE" dirty="0" err="1"/>
                  <a:t>standard</a:t>
                </a:r>
                <a:r>
                  <a:rPr lang="de-DE" dirty="0"/>
                  <a:t> </a:t>
                </a:r>
                <a:r>
                  <a:rPr lang="de-DE" dirty="0" err="1"/>
                  <a:t>normally</a:t>
                </a:r>
                <a:r>
                  <a:rPr lang="de-DE" dirty="0"/>
                  <a:t> </a:t>
                </a:r>
                <a:r>
                  <a:rPr lang="de-DE" dirty="0" err="1"/>
                  <a:t>distributed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∽</m:t>
                    </m:r>
                    <m:r>
                      <m:rPr>
                        <m:sty m:val="p"/>
                      </m:rP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de-DE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(0,1)</m:t>
                    </m:r>
                  </m:oMath>
                </a14:m>
                <a:endParaRPr lang="de-DE" dirty="0"/>
              </a:p>
              <a:p>
                <a:pPr algn="ctr"/>
                <a:r>
                  <a:rPr lang="de-DE" dirty="0"/>
                  <a:t>oder</a:t>
                </a:r>
              </a:p>
              <a:p>
                <a:pPr algn="ctr"/>
                <a:endParaRPr lang="de-DE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m:rPr>
                                  <m:nor/>
                                </m:rPr>
                                <a:rPr lang="de-DE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de-DE" dirty="0"/>
                                <m:t>→</m:t>
                              </m:r>
                              <m:r>
                                <m:rPr>
                                  <m:nor/>
                                </m:rPr>
                                <a:rPr lang="de-DE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lim>
                          </m:limLow>
                        </m:fName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de-DE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acc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μ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l-GR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σ</m:t>
                                  </m:r>
                                </m:den>
                              </m:f>
                              <m:rad>
                                <m:radPr>
                                  <m:degHide m:val="on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D823AB6A-D51E-4CA5-B909-DFEA88D66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45" y="2699352"/>
                <a:ext cx="9759619" cy="2592288"/>
              </a:xfrm>
              <a:prstGeom prst="rect">
                <a:avLst/>
              </a:prstGeom>
              <a:blipFill>
                <a:blip r:embed="rId2"/>
                <a:stretch>
                  <a:fillRect l="-500" t="-1412" b="-310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85429475-C350-4305-B11A-AA9A90E484E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7FA9A06-D50D-4E33-9346-A109098BA08F}"/>
                  </a:ext>
                </a:extLst>
              </p14:cNvPr>
              <p14:cNvContentPartPr/>
              <p14:nvPr/>
            </p14:nvContentPartPr>
            <p14:xfrm>
              <a:off x="4167093" y="298867"/>
              <a:ext cx="4494240" cy="450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7FA9A06-D50D-4E33-9346-A109098BA0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2773" y="294547"/>
                <a:ext cx="4502880" cy="45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1BC6F49-2171-4AD4-A0D8-3488A11298FB}"/>
              </a:ext>
            </a:extLst>
          </p:cNvPr>
          <p:cNvGrpSpPr/>
          <p:nvPr/>
        </p:nvGrpSpPr>
        <p:grpSpPr>
          <a:xfrm>
            <a:off x="2692173" y="3724267"/>
            <a:ext cx="2797920" cy="626760"/>
            <a:chOff x="2692173" y="3724267"/>
            <a:chExt cx="27979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CE85A4D0-2793-4A28-AE7D-E78F4C92FF00}"/>
                    </a:ext>
                  </a:extLst>
                </p14:cNvPr>
                <p14:cNvContentPartPr/>
                <p14:nvPr/>
              </p14:nvContentPartPr>
              <p14:xfrm>
                <a:off x="2692173" y="3724267"/>
                <a:ext cx="383760" cy="558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CE85A4D0-2793-4A28-AE7D-E78F4C92FF0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687853" y="3719947"/>
                  <a:ext cx="39240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E4F16DC-F83D-48DE-BBD9-29950A384416}"/>
                    </a:ext>
                  </a:extLst>
                </p14:cNvPr>
                <p14:cNvContentPartPr/>
                <p14:nvPr/>
              </p14:nvContentPartPr>
              <p14:xfrm>
                <a:off x="3181413" y="4306747"/>
                <a:ext cx="2308680" cy="442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E4F16DC-F83D-48DE-BBD9-29950A3844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7093" y="4302427"/>
                  <a:ext cx="23173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FB4FE5B-6867-439D-AAD2-9D8913E88156}"/>
                  </a:ext>
                </a:extLst>
              </p14:cNvPr>
              <p14:cNvContentPartPr/>
              <p14:nvPr/>
            </p14:nvContentPartPr>
            <p14:xfrm>
              <a:off x="6779973" y="4202707"/>
              <a:ext cx="1035000" cy="85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FB4FE5B-6867-439D-AAD2-9D8913E881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775653" y="4198387"/>
                <a:ext cx="1043640" cy="9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EC02308-EECB-40BE-AA2A-1C21F97E9C07}"/>
              </a:ext>
            </a:extLst>
          </p:cNvPr>
          <p:cNvGrpSpPr/>
          <p:nvPr/>
        </p:nvGrpSpPr>
        <p:grpSpPr>
          <a:xfrm>
            <a:off x="9335253" y="3789067"/>
            <a:ext cx="678600" cy="452880"/>
            <a:chOff x="9335253" y="3789067"/>
            <a:chExt cx="678600" cy="45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DF8202-AF45-4811-B6E6-29B9CC1F57B6}"/>
                    </a:ext>
                  </a:extLst>
                </p14:cNvPr>
                <p14:cNvContentPartPr/>
                <p14:nvPr/>
              </p14:nvContentPartPr>
              <p14:xfrm>
                <a:off x="9335253" y="3789067"/>
                <a:ext cx="346320" cy="4442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DF8202-AF45-4811-B6E6-29B9CC1F57B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30933" y="3784747"/>
                  <a:ext cx="3549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1933DEF-8B86-4AB3-84D4-19EF2B30F436}"/>
                    </a:ext>
                  </a:extLst>
                </p14:cNvPr>
                <p14:cNvContentPartPr/>
                <p14:nvPr/>
              </p14:nvContentPartPr>
              <p14:xfrm>
                <a:off x="9661773" y="3870067"/>
                <a:ext cx="352080" cy="371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1933DEF-8B86-4AB3-84D4-19EF2B30F4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57453" y="3865747"/>
                  <a:ext cx="360720" cy="38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A8E6971-85B2-475E-BF20-D24AAA806AB6}"/>
                  </a:ext>
                </a:extLst>
              </p14:cNvPr>
              <p14:cNvContentPartPr/>
              <p14:nvPr/>
            </p14:nvContentPartPr>
            <p14:xfrm>
              <a:off x="2091693" y="4879147"/>
              <a:ext cx="395640" cy="644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A8E6971-85B2-475E-BF20-D24AAA806A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87373" y="4874827"/>
                <a:ext cx="40428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31B0B0E-040F-4F10-8B3B-F6AAE88A6A3A}"/>
                  </a:ext>
                </a:extLst>
              </p14:cNvPr>
              <p14:cNvContentPartPr/>
              <p14:nvPr/>
            </p14:nvContentPartPr>
            <p14:xfrm>
              <a:off x="3067653" y="4524187"/>
              <a:ext cx="385200" cy="4014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31B0B0E-040F-4F10-8B3B-F6AAE88A6A3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3333" y="4519867"/>
                <a:ext cx="3938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BCEBEAA-DD97-4AAB-AD82-1B446A447F35}"/>
                  </a:ext>
                </a:extLst>
              </p14:cNvPr>
              <p14:cNvContentPartPr/>
              <p14:nvPr/>
            </p14:nvContentPartPr>
            <p14:xfrm>
              <a:off x="3021933" y="4501867"/>
              <a:ext cx="420840" cy="4294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BCEBEAA-DD97-4AAB-AD82-1B446A447F3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7613" y="4497547"/>
                <a:ext cx="429480" cy="43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25F32E7-5112-4805-ACEB-17C9C40287A1}"/>
                  </a:ext>
                </a:extLst>
              </p14:cNvPr>
              <p14:cNvContentPartPr/>
              <p14:nvPr/>
            </p14:nvContentPartPr>
            <p14:xfrm>
              <a:off x="2027973" y="4493227"/>
              <a:ext cx="493920" cy="5702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25F32E7-5112-4805-ACEB-17C9C40287A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23653" y="4488907"/>
                <a:ext cx="502560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3263B3C-49A6-4699-ADC0-BEEFA5479E90}"/>
                  </a:ext>
                </a:extLst>
              </p14:cNvPr>
              <p14:cNvContentPartPr/>
              <p14:nvPr/>
            </p14:nvContentPartPr>
            <p14:xfrm>
              <a:off x="343893" y="3586027"/>
              <a:ext cx="1273320" cy="180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3263B3C-49A6-4699-ADC0-BEEFA5479E9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9573" y="3581707"/>
                <a:ext cx="128196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567C64C-90D4-44C1-AA32-8F08F8D06175}"/>
                  </a:ext>
                </a:extLst>
              </p14:cNvPr>
              <p14:cNvContentPartPr/>
              <p14:nvPr/>
            </p14:nvContentPartPr>
            <p14:xfrm>
              <a:off x="1550613" y="3505747"/>
              <a:ext cx="430200" cy="124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567C64C-90D4-44C1-AA32-8F08F8D061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546293" y="3501427"/>
                <a:ext cx="4388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4F7DF6A-DFE1-451F-BED0-328D08DDD155}"/>
                  </a:ext>
                </a:extLst>
              </p14:cNvPr>
              <p14:cNvContentPartPr/>
              <p14:nvPr/>
            </p14:nvContentPartPr>
            <p14:xfrm>
              <a:off x="7233213" y="4369747"/>
              <a:ext cx="1379520" cy="723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4F7DF6A-DFE1-451F-BED0-328D08DDD155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228893" y="4365427"/>
                <a:ext cx="1388160" cy="73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F85B99D-2CF6-4047-9D65-BEEA550AD952}"/>
                  </a:ext>
                </a:extLst>
              </p14:cNvPr>
              <p14:cNvContentPartPr/>
              <p14:nvPr/>
            </p14:nvContentPartPr>
            <p14:xfrm>
              <a:off x="3478053" y="5998747"/>
              <a:ext cx="664200" cy="122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F85B99D-2CF6-4047-9D65-BEEA550AD952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73733" y="5994427"/>
                <a:ext cx="672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A75FB62A-8827-49C6-AD62-7892E95C9544}"/>
                  </a:ext>
                </a:extLst>
              </p14:cNvPr>
              <p14:cNvContentPartPr/>
              <p14:nvPr/>
            </p14:nvContentPartPr>
            <p14:xfrm>
              <a:off x="6067533" y="5445427"/>
              <a:ext cx="979920" cy="63612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A75FB62A-8827-49C6-AD62-7892E95C954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63213" y="5441107"/>
                <a:ext cx="988560" cy="64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787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03317" y="1170899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14:cNvPr>
              <p14:cNvContentPartPr/>
              <p14:nvPr/>
            </p14:nvContentPartPr>
            <p14:xfrm>
              <a:off x="1712613" y="2078707"/>
              <a:ext cx="1778040" cy="421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8293" y="2074387"/>
                <a:ext cx="1786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14:cNvPr>
              <p14:cNvContentPartPr/>
              <p14:nvPr/>
            </p14:nvContentPartPr>
            <p14:xfrm>
              <a:off x="4481733" y="2791507"/>
              <a:ext cx="660960" cy="673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7413" y="2787187"/>
                <a:ext cx="669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14:cNvPr>
              <p14:cNvContentPartPr/>
              <p14:nvPr/>
            </p14:nvContentPartPr>
            <p14:xfrm>
              <a:off x="5533293" y="2775307"/>
              <a:ext cx="1131120" cy="6408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8973" y="2770987"/>
                <a:ext cx="1139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6EC764F5-CC74-457E-9E41-96DAC63A73EE}"/>
              </a:ext>
            </a:extLst>
          </p:cNvPr>
          <p:cNvGrpSpPr/>
          <p:nvPr/>
        </p:nvGrpSpPr>
        <p:grpSpPr>
          <a:xfrm>
            <a:off x="9556293" y="881707"/>
            <a:ext cx="1004040" cy="187920"/>
            <a:chOff x="9556293" y="881707"/>
            <a:chExt cx="1004040" cy="18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14:cNvPr>
                <p14:cNvContentPartPr/>
                <p14:nvPr/>
              </p14:nvContentPartPr>
              <p14:xfrm>
                <a:off x="9556293" y="881707"/>
                <a:ext cx="129240" cy="1879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51973" y="877387"/>
                  <a:ext cx="137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14:cNvPr>
                <p14:cNvContentPartPr/>
                <p14:nvPr/>
              </p14:nvContentPartPr>
              <p14:xfrm>
                <a:off x="9865893" y="974947"/>
                <a:ext cx="199080" cy="15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1573" y="970627"/>
                  <a:ext cx="20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14:cNvPr>
                <p14:cNvContentPartPr/>
                <p14:nvPr/>
              </p14:nvContentPartPr>
              <p14:xfrm>
                <a:off x="10069653" y="913027"/>
                <a:ext cx="114840" cy="117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5333" y="908707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14:cNvPr>
                <p14:cNvContentPartPr/>
                <p14:nvPr/>
              </p14:nvContentPartPr>
              <p14:xfrm>
                <a:off x="10364493" y="884947"/>
                <a:ext cx="149760" cy="113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60173" y="880627"/>
                  <a:ext cx="158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14:cNvPr>
                <p14:cNvContentPartPr/>
                <p14:nvPr/>
              </p14:nvContentPartPr>
              <p14:xfrm>
                <a:off x="10482933" y="940387"/>
                <a:ext cx="77400" cy="662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78613" y="936067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92144B1-EA14-4341-95C4-F045F6D299E6}"/>
              </a:ext>
            </a:extLst>
          </p:cNvPr>
          <p:cNvGrpSpPr/>
          <p:nvPr/>
        </p:nvGrpSpPr>
        <p:grpSpPr>
          <a:xfrm>
            <a:off x="10777773" y="795307"/>
            <a:ext cx="399960" cy="164160"/>
            <a:chOff x="10777773" y="795307"/>
            <a:chExt cx="399960" cy="16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14:cNvPr>
                <p14:cNvContentPartPr/>
                <p14:nvPr/>
              </p14:nvContentPartPr>
              <p14:xfrm>
                <a:off x="10777773" y="867667"/>
                <a:ext cx="117360" cy="828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3453" y="863347"/>
                  <a:ext cx="12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14:cNvPr>
                <p14:cNvContentPartPr/>
                <p14:nvPr/>
              </p14:nvContentPartPr>
              <p14:xfrm>
                <a:off x="10803693" y="897547"/>
                <a:ext cx="140760" cy="234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9373" y="893227"/>
                  <a:ext cx="14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14:cNvPr>
                <p14:cNvContentPartPr/>
                <p14:nvPr/>
              </p14:nvContentPartPr>
              <p14:xfrm>
                <a:off x="11053893" y="819787"/>
                <a:ext cx="35280" cy="1188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49573" y="815467"/>
                  <a:ext cx="4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14:cNvPr>
                <p14:cNvContentPartPr/>
                <p14:nvPr/>
              </p14:nvContentPartPr>
              <p14:xfrm>
                <a:off x="11024373" y="795307"/>
                <a:ext cx="153360" cy="11988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20053" y="790987"/>
                  <a:ext cx="162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14:cNvPr>
                <p14:cNvContentPartPr/>
                <p14:nvPr/>
              </p14:nvContentPartPr>
              <p14:xfrm>
                <a:off x="11004933" y="860467"/>
                <a:ext cx="27720" cy="990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00613" y="856147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14:cNvPr>
              <p14:cNvContentPartPr/>
              <p14:nvPr/>
            </p14:nvContentPartPr>
            <p14:xfrm>
              <a:off x="9523533" y="1284907"/>
              <a:ext cx="239760" cy="15012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19213" y="1280587"/>
                <a:ext cx="2484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AE1922B5-362E-44CE-9529-02F25967FF68}"/>
              </a:ext>
            </a:extLst>
          </p:cNvPr>
          <p:cNvGrpSpPr/>
          <p:nvPr/>
        </p:nvGrpSpPr>
        <p:grpSpPr>
          <a:xfrm>
            <a:off x="9949053" y="1265827"/>
            <a:ext cx="199440" cy="130680"/>
            <a:chOff x="9949053" y="1265827"/>
            <a:chExt cx="199440" cy="13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14:cNvPr>
                <p14:cNvContentPartPr/>
                <p14:nvPr/>
              </p14:nvContentPartPr>
              <p14:xfrm>
                <a:off x="9949053" y="1299667"/>
                <a:ext cx="138960" cy="363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44733" y="1295347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14:cNvPr>
                <p14:cNvContentPartPr/>
                <p14:nvPr/>
              </p14:nvContentPartPr>
              <p14:xfrm>
                <a:off x="10018173" y="1265827"/>
                <a:ext cx="130320" cy="1306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13853" y="1261507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66E28E1-AF8B-4667-AD6F-F28E9CDD191B}"/>
              </a:ext>
            </a:extLst>
          </p:cNvPr>
          <p:cNvGrpSpPr/>
          <p:nvPr/>
        </p:nvGrpSpPr>
        <p:grpSpPr>
          <a:xfrm>
            <a:off x="10310853" y="1228747"/>
            <a:ext cx="790200" cy="201960"/>
            <a:chOff x="10310853" y="1228747"/>
            <a:chExt cx="79020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14:cNvPr>
                <p14:cNvContentPartPr/>
                <p14:nvPr/>
              </p14:nvContentPartPr>
              <p14:xfrm>
                <a:off x="10310853" y="1228747"/>
                <a:ext cx="177840" cy="13104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06533" y="1224427"/>
                  <a:ext cx="186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14:cNvPr>
                <p14:cNvContentPartPr/>
                <p14:nvPr/>
              </p14:nvContentPartPr>
              <p14:xfrm>
                <a:off x="10468173" y="1317307"/>
                <a:ext cx="123840" cy="1134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3853" y="1312987"/>
                  <a:ext cx="13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14:cNvPr>
                <p14:cNvContentPartPr/>
                <p14:nvPr/>
              </p14:nvContentPartPr>
              <p14:xfrm>
                <a:off x="10722333" y="1326307"/>
                <a:ext cx="36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18013" y="1321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14:cNvPr>
                <p14:cNvContentPartPr/>
                <p14:nvPr/>
              </p14:nvContentPartPr>
              <p14:xfrm>
                <a:off x="10710813" y="1322347"/>
                <a:ext cx="113400" cy="169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06493" y="1318027"/>
                  <a:ext cx="12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14:cNvPr>
                <p14:cNvContentPartPr/>
                <p14:nvPr/>
              </p14:nvContentPartPr>
              <p14:xfrm>
                <a:off x="10635933" y="1266907"/>
                <a:ext cx="150120" cy="1328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1613" y="1262587"/>
                  <a:ext cx="15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14:cNvPr>
                <p14:cNvContentPartPr/>
                <p14:nvPr/>
              </p14:nvContentPartPr>
              <p14:xfrm>
                <a:off x="10986213" y="1267627"/>
                <a:ext cx="26280" cy="1198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81893" y="1263307"/>
                  <a:ext cx="3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14:cNvPr>
                <p14:cNvContentPartPr/>
                <p14:nvPr/>
              </p14:nvContentPartPr>
              <p14:xfrm>
                <a:off x="10983693" y="1239907"/>
                <a:ext cx="117360" cy="10224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79373" y="1235587"/>
                  <a:ext cx="12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14:cNvPr>
                <p14:cNvContentPartPr/>
                <p14:nvPr/>
              </p14:nvContentPartPr>
              <p14:xfrm>
                <a:off x="10923573" y="1278067"/>
                <a:ext cx="32760" cy="1098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9253" y="1273747"/>
                  <a:ext cx="41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14:cNvPr>
                <p14:cNvContentPartPr/>
                <p14:nvPr/>
              </p14:nvContentPartPr>
              <p14:xfrm>
                <a:off x="10933653" y="1328107"/>
                <a:ext cx="32760" cy="648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9333" y="1323787"/>
                  <a:ext cx="414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14:cNvPr>
              <p14:cNvContentPartPr/>
              <p14:nvPr/>
            </p14:nvContentPartPr>
            <p14:xfrm>
              <a:off x="10042293" y="1575067"/>
              <a:ext cx="39600" cy="10332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37973" y="1570747"/>
                <a:ext cx="4824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2A979DF2-CE22-4879-8D85-4172193FEC9F}"/>
              </a:ext>
            </a:extLst>
          </p:cNvPr>
          <p:cNvGrpSpPr/>
          <p:nvPr/>
        </p:nvGrpSpPr>
        <p:grpSpPr>
          <a:xfrm>
            <a:off x="1781013" y="4690507"/>
            <a:ext cx="6771240" cy="1864800"/>
            <a:chOff x="1781013" y="4690507"/>
            <a:chExt cx="6771240" cy="18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14:cNvPr>
                <p14:cNvContentPartPr/>
                <p14:nvPr/>
              </p14:nvContentPartPr>
              <p14:xfrm>
                <a:off x="1781013" y="4788427"/>
                <a:ext cx="93960" cy="259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6693" y="4784107"/>
                  <a:ext cx="102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14:cNvPr>
                <p14:cNvContentPartPr/>
                <p14:nvPr/>
              </p14:nvContentPartPr>
              <p14:xfrm>
                <a:off x="1872453" y="4868707"/>
                <a:ext cx="174600" cy="68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8133" y="4864387"/>
                  <a:ext cx="183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14:cNvPr>
                <p14:cNvContentPartPr/>
                <p14:nvPr/>
              </p14:nvContentPartPr>
              <p14:xfrm>
                <a:off x="2259093" y="4844587"/>
                <a:ext cx="114840" cy="853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4773" y="4840267"/>
                  <a:ext cx="12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14:cNvPr>
                <p14:cNvContentPartPr/>
                <p14:nvPr/>
              </p14:nvContentPartPr>
              <p14:xfrm>
                <a:off x="2385453" y="4817947"/>
                <a:ext cx="128880" cy="1450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81133" y="4813627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14:cNvPr>
                <p14:cNvContentPartPr/>
                <p14:nvPr/>
              </p14:nvContentPartPr>
              <p14:xfrm>
                <a:off x="2515773" y="4879147"/>
                <a:ext cx="297360" cy="50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1453" y="4874827"/>
                  <a:ext cx="30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14:cNvPr>
                <p14:cNvContentPartPr/>
                <p14:nvPr/>
              </p14:nvContentPartPr>
              <p14:xfrm>
                <a:off x="2872173" y="4835587"/>
                <a:ext cx="113400" cy="172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7853" y="4831267"/>
                  <a:ext cx="122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14:cNvPr>
                <p14:cNvContentPartPr/>
                <p14:nvPr/>
              </p14:nvContentPartPr>
              <p14:xfrm>
                <a:off x="3033093" y="4753147"/>
                <a:ext cx="38880" cy="14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28773" y="4748827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14:cNvPr>
                <p14:cNvContentPartPr/>
                <p14:nvPr/>
              </p14:nvContentPartPr>
              <p14:xfrm>
                <a:off x="3079533" y="4820107"/>
                <a:ext cx="118080" cy="946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75213" y="4815787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14:cNvPr>
                <p14:cNvContentPartPr/>
                <p14:nvPr/>
              </p14:nvContentPartPr>
              <p14:xfrm>
                <a:off x="3503613" y="4761067"/>
                <a:ext cx="35280" cy="1548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9293" y="4756747"/>
                  <a:ext cx="4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14:cNvPr>
                <p14:cNvContentPartPr/>
                <p14:nvPr/>
              </p14:nvContentPartPr>
              <p14:xfrm>
                <a:off x="3564093" y="4806067"/>
                <a:ext cx="251280" cy="907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9773" y="4801747"/>
                  <a:ext cx="25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14:cNvPr>
                <p14:cNvContentPartPr/>
                <p14:nvPr/>
              </p14:nvContentPartPr>
              <p14:xfrm>
                <a:off x="3784773" y="4828747"/>
                <a:ext cx="79560" cy="217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80453" y="4824427"/>
                  <a:ext cx="88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14:cNvPr>
                <p14:cNvContentPartPr/>
                <p14:nvPr/>
              </p14:nvContentPartPr>
              <p14:xfrm>
                <a:off x="3916533" y="4750987"/>
                <a:ext cx="206640" cy="1483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2213" y="4746667"/>
                  <a:ext cx="215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14:cNvPr>
                <p14:cNvContentPartPr/>
                <p14:nvPr/>
              </p14:nvContentPartPr>
              <p14:xfrm>
                <a:off x="4347813" y="4739467"/>
                <a:ext cx="243720" cy="2664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3493" y="4735147"/>
                  <a:ext cx="25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14:cNvPr>
                <p14:cNvContentPartPr/>
                <p14:nvPr/>
              </p14:nvContentPartPr>
              <p14:xfrm>
                <a:off x="4717533" y="4732267"/>
                <a:ext cx="234720" cy="1314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13213" y="4727947"/>
                  <a:ext cx="24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14:cNvPr>
                <p14:cNvContentPartPr/>
                <p14:nvPr/>
              </p14:nvContentPartPr>
              <p14:xfrm>
                <a:off x="5095533" y="4734787"/>
                <a:ext cx="95400" cy="135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1213" y="4730467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14:cNvPr>
                <p14:cNvContentPartPr/>
                <p14:nvPr/>
              </p14:nvContentPartPr>
              <p14:xfrm>
                <a:off x="5212893" y="4703107"/>
                <a:ext cx="164880" cy="1317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8573" y="4698787"/>
                  <a:ext cx="173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14:cNvPr>
                <p14:cNvContentPartPr/>
                <p14:nvPr/>
              </p14:nvContentPartPr>
              <p14:xfrm>
                <a:off x="5384973" y="4698787"/>
                <a:ext cx="118080" cy="142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0653" y="4694467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14:cNvPr>
                <p14:cNvContentPartPr/>
                <p14:nvPr/>
              </p14:nvContentPartPr>
              <p14:xfrm>
                <a:off x="5537253" y="4690507"/>
                <a:ext cx="352080" cy="1623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32933" y="4686187"/>
                  <a:ext cx="36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14:cNvPr>
                <p14:cNvContentPartPr/>
                <p14:nvPr/>
              </p14:nvContentPartPr>
              <p14:xfrm>
                <a:off x="3359613" y="5020627"/>
                <a:ext cx="809280" cy="8352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55293" y="5016307"/>
                  <a:ext cx="81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14:cNvPr>
                <p14:cNvContentPartPr/>
                <p14:nvPr/>
              </p14:nvContentPartPr>
              <p14:xfrm>
                <a:off x="3749133" y="5190547"/>
                <a:ext cx="210240" cy="20628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44813" y="5186227"/>
                  <a:ext cx="21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14:cNvPr>
                <p14:cNvContentPartPr/>
                <p14:nvPr/>
              </p14:nvContentPartPr>
              <p14:xfrm>
                <a:off x="3933813" y="5304667"/>
                <a:ext cx="144000" cy="201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9493" y="5300347"/>
                  <a:ext cx="152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14:cNvPr>
                <p14:cNvContentPartPr/>
                <p14:nvPr/>
              </p14:nvContentPartPr>
              <p14:xfrm>
                <a:off x="4265733" y="5329507"/>
                <a:ext cx="18828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1413" y="5325187"/>
                  <a:ext cx="19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14:cNvPr>
                <p14:cNvContentPartPr/>
                <p14:nvPr/>
              </p14:nvContentPartPr>
              <p14:xfrm>
                <a:off x="4466613" y="5222947"/>
                <a:ext cx="37440" cy="188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2293" y="5218627"/>
                  <a:ext cx="4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14:cNvPr>
                <p14:cNvContentPartPr/>
                <p14:nvPr/>
              </p14:nvContentPartPr>
              <p14:xfrm>
                <a:off x="4523493" y="5308627"/>
                <a:ext cx="329040" cy="96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19173" y="5304307"/>
                  <a:ext cx="337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14:cNvPr>
                <p14:cNvContentPartPr/>
                <p14:nvPr/>
              </p14:nvContentPartPr>
              <p14:xfrm>
                <a:off x="4920573" y="5227987"/>
                <a:ext cx="323280" cy="1742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16253" y="5223667"/>
                  <a:ext cx="33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14:cNvPr>
                <p14:cNvContentPartPr/>
                <p14:nvPr/>
              </p14:nvContentPartPr>
              <p14:xfrm>
                <a:off x="5399733" y="5222227"/>
                <a:ext cx="251640" cy="3607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95413" y="5217907"/>
                  <a:ext cx="260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14:cNvPr>
                <p14:cNvContentPartPr/>
                <p14:nvPr/>
              </p14:nvContentPartPr>
              <p14:xfrm>
                <a:off x="5858373" y="5315107"/>
                <a:ext cx="360" cy="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4053" y="531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14:cNvPr>
                <p14:cNvContentPartPr/>
                <p14:nvPr/>
              </p14:nvContentPartPr>
              <p14:xfrm>
                <a:off x="5887893" y="5230867"/>
                <a:ext cx="33480" cy="110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3573" y="5226547"/>
                  <a:ext cx="4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14:cNvPr>
                <p14:cNvContentPartPr/>
                <p14:nvPr/>
              </p14:nvContentPartPr>
              <p14:xfrm>
                <a:off x="5915253" y="5234107"/>
                <a:ext cx="139680" cy="946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10933" y="5229787"/>
                  <a:ext cx="148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14:cNvPr>
                <p14:cNvContentPartPr/>
                <p14:nvPr/>
              </p14:nvContentPartPr>
              <p14:xfrm>
                <a:off x="6034413" y="5228707"/>
                <a:ext cx="107280" cy="96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0093" y="522438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14:cNvPr>
                <p14:cNvContentPartPr/>
                <p14:nvPr/>
              </p14:nvContentPartPr>
              <p14:xfrm>
                <a:off x="6187413" y="5153827"/>
                <a:ext cx="83520" cy="1681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83093" y="5149507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14:cNvPr>
                <p14:cNvContentPartPr/>
                <p14:nvPr/>
              </p14:nvContentPartPr>
              <p14:xfrm>
                <a:off x="6394053" y="5196667"/>
                <a:ext cx="467640" cy="114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9733" y="5192347"/>
                  <a:ext cx="476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14:cNvPr>
                <p14:cNvContentPartPr/>
                <p14:nvPr/>
              </p14:nvContentPartPr>
              <p14:xfrm>
                <a:off x="6903813" y="5145547"/>
                <a:ext cx="78480" cy="156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9493" y="5141227"/>
                  <a:ext cx="8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14:cNvPr>
                <p14:cNvContentPartPr/>
                <p14:nvPr/>
              </p14:nvContentPartPr>
              <p14:xfrm>
                <a:off x="6990933" y="5217547"/>
                <a:ext cx="261000" cy="658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6613" y="5213227"/>
                  <a:ext cx="269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14:cNvPr>
                <p14:cNvContentPartPr/>
                <p14:nvPr/>
              </p14:nvContentPartPr>
              <p14:xfrm>
                <a:off x="7493493" y="5147347"/>
                <a:ext cx="53640" cy="1796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89173" y="5143027"/>
                  <a:ext cx="62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14:cNvPr>
                <p14:cNvContentPartPr/>
                <p14:nvPr/>
              </p14:nvContentPartPr>
              <p14:xfrm>
                <a:off x="7454613" y="5110627"/>
                <a:ext cx="249120" cy="208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50293" y="5106307"/>
                  <a:ext cx="25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14:cNvPr>
                <p14:cNvContentPartPr/>
                <p14:nvPr/>
              </p14:nvContentPartPr>
              <p14:xfrm>
                <a:off x="7434813" y="5145907"/>
                <a:ext cx="72360" cy="225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30493" y="5141587"/>
                  <a:ext cx="81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14:cNvPr>
                <p14:cNvContentPartPr/>
                <p14:nvPr/>
              </p14:nvContentPartPr>
              <p14:xfrm>
                <a:off x="7368933" y="5424547"/>
                <a:ext cx="106560" cy="1983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4613" y="5420227"/>
                  <a:ext cx="11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14:cNvPr>
                <p14:cNvContentPartPr/>
                <p14:nvPr/>
              </p14:nvContentPartPr>
              <p14:xfrm>
                <a:off x="7300173" y="5516347"/>
                <a:ext cx="184320" cy="2588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95853" y="5512027"/>
                  <a:ext cx="192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14:cNvPr>
                <p14:cNvContentPartPr/>
                <p14:nvPr/>
              </p14:nvContentPartPr>
              <p14:xfrm>
                <a:off x="6679893" y="5896867"/>
                <a:ext cx="326160" cy="10512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75573" y="5892547"/>
                  <a:ext cx="33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14:cNvPr>
                <p14:cNvContentPartPr/>
                <p14:nvPr/>
              </p14:nvContentPartPr>
              <p14:xfrm>
                <a:off x="7188573" y="5908027"/>
                <a:ext cx="156960" cy="802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84253" y="5903707"/>
                  <a:ext cx="16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14:cNvPr>
                <p14:cNvContentPartPr/>
                <p14:nvPr/>
              </p14:nvContentPartPr>
              <p14:xfrm>
                <a:off x="7331133" y="5803987"/>
                <a:ext cx="280080" cy="176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26813" y="5799667"/>
                  <a:ext cx="28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14:cNvPr>
                <p14:cNvContentPartPr/>
                <p14:nvPr/>
              </p14:nvContentPartPr>
              <p14:xfrm>
                <a:off x="7684293" y="5867707"/>
                <a:ext cx="73080" cy="781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9973" y="5863387"/>
                  <a:ext cx="8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14:cNvPr>
                <p14:cNvContentPartPr/>
                <p14:nvPr/>
              </p14:nvContentPartPr>
              <p14:xfrm>
                <a:off x="7775733" y="5867347"/>
                <a:ext cx="254160" cy="766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71413" y="5863027"/>
                  <a:ext cx="26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14:cNvPr>
                <p14:cNvContentPartPr/>
                <p14:nvPr/>
              </p14:nvContentPartPr>
              <p14:xfrm>
                <a:off x="8030613" y="5787427"/>
                <a:ext cx="149760" cy="156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293" y="5783107"/>
                  <a:ext cx="15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14:cNvPr>
                <p14:cNvContentPartPr/>
                <p14:nvPr/>
              </p14:nvContentPartPr>
              <p14:xfrm>
                <a:off x="8176413" y="5774467"/>
                <a:ext cx="118800" cy="1562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72093" y="5770147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14:cNvPr>
                <p14:cNvContentPartPr/>
                <p14:nvPr/>
              </p14:nvContentPartPr>
              <p14:xfrm>
                <a:off x="8321493" y="5793187"/>
                <a:ext cx="28080" cy="1044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17173" y="5788867"/>
                  <a:ext cx="3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14:cNvPr>
                <p14:cNvContentPartPr/>
                <p14:nvPr/>
              </p14:nvContentPartPr>
              <p14:xfrm>
                <a:off x="8377653" y="5823427"/>
                <a:ext cx="102960" cy="97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73333" y="5819107"/>
                  <a:ext cx="111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14:cNvPr>
                <p14:cNvContentPartPr/>
                <p14:nvPr/>
              </p14:nvContentPartPr>
              <p14:xfrm>
                <a:off x="6034413" y="5879227"/>
                <a:ext cx="554040" cy="9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30093" y="5874907"/>
                  <a:ext cx="56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14:cNvPr>
                <p14:cNvContentPartPr/>
                <p14:nvPr/>
              </p14:nvContentPartPr>
              <p14:xfrm>
                <a:off x="5763333" y="5814067"/>
                <a:ext cx="351720" cy="1170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59013" y="5809747"/>
                  <a:ext cx="36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14:cNvPr>
                <p14:cNvContentPartPr/>
                <p14:nvPr/>
              </p14:nvContentPartPr>
              <p14:xfrm>
                <a:off x="3961533" y="5798227"/>
                <a:ext cx="198720" cy="1645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57213" y="5793907"/>
                  <a:ext cx="207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14:cNvPr>
                <p14:cNvContentPartPr/>
                <p14:nvPr/>
              </p14:nvContentPartPr>
              <p14:xfrm>
                <a:off x="4172133" y="5864827"/>
                <a:ext cx="268200" cy="982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7813" y="5860507"/>
                  <a:ext cx="27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14:cNvPr>
                <p14:cNvContentPartPr/>
                <p14:nvPr/>
              </p14:nvContentPartPr>
              <p14:xfrm>
                <a:off x="4590093" y="5831707"/>
                <a:ext cx="59400" cy="964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85773" y="5827387"/>
                  <a:ext cx="68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14:cNvPr>
                <p14:cNvContentPartPr/>
                <p14:nvPr/>
              </p14:nvContentPartPr>
              <p14:xfrm>
                <a:off x="4591893" y="5805787"/>
                <a:ext cx="157320" cy="1155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87573" y="5801467"/>
                  <a:ext cx="16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14:cNvPr>
                <p14:cNvContentPartPr/>
                <p14:nvPr/>
              </p14:nvContentPartPr>
              <p14:xfrm>
                <a:off x="4818693" y="5816947"/>
                <a:ext cx="171000" cy="1047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14373" y="5812627"/>
                  <a:ext cx="179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14:cNvPr>
                <p14:cNvContentPartPr/>
                <p14:nvPr/>
              </p14:nvContentPartPr>
              <p14:xfrm>
                <a:off x="4999053" y="5838187"/>
                <a:ext cx="90720" cy="69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94733" y="5833867"/>
                  <a:ext cx="9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14:cNvPr>
                <p14:cNvContentPartPr/>
                <p14:nvPr/>
              </p14:nvContentPartPr>
              <p14:xfrm>
                <a:off x="4758213" y="5937907"/>
                <a:ext cx="456840" cy="378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3893" y="5933587"/>
                  <a:ext cx="465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14:cNvPr>
                <p14:cNvContentPartPr/>
                <p14:nvPr/>
              </p14:nvContentPartPr>
              <p14:xfrm>
                <a:off x="3485253" y="6086947"/>
                <a:ext cx="349200" cy="154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80933" y="6082627"/>
                  <a:ext cx="357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14:cNvPr>
                <p14:cNvContentPartPr/>
                <p14:nvPr/>
              </p14:nvContentPartPr>
              <p14:xfrm>
                <a:off x="3730053" y="6052027"/>
                <a:ext cx="45000" cy="248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25733" y="6047707"/>
                  <a:ext cx="5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14:cNvPr>
                <p14:cNvContentPartPr/>
                <p14:nvPr/>
              </p14:nvContentPartPr>
              <p14:xfrm>
                <a:off x="3841653" y="6130147"/>
                <a:ext cx="86040" cy="108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7333" y="6125827"/>
                  <a:ext cx="94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14:cNvPr>
                <p14:cNvContentPartPr/>
                <p14:nvPr/>
              </p14:nvContentPartPr>
              <p14:xfrm>
                <a:off x="3959373" y="6151747"/>
                <a:ext cx="77760" cy="579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5053" y="6147427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14:cNvPr>
                <p14:cNvContentPartPr/>
                <p14:nvPr/>
              </p14:nvContentPartPr>
              <p14:xfrm>
                <a:off x="4049733" y="6052027"/>
                <a:ext cx="100800" cy="187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45413" y="6047707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14:cNvPr>
                <p14:cNvContentPartPr/>
                <p14:nvPr/>
              </p14:nvContentPartPr>
              <p14:xfrm>
                <a:off x="4287333" y="6153187"/>
                <a:ext cx="209160" cy="630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3013" y="6148867"/>
                  <a:ext cx="217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14:cNvPr>
                <p14:cNvContentPartPr/>
                <p14:nvPr/>
              </p14:nvContentPartPr>
              <p14:xfrm>
                <a:off x="4500813" y="6131947"/>
                <a:ext cx="186840" cy="201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96493" y="6127627"/>
                  <a:ext cx="195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14:cNvPr>
                <p14:cNvContentPartPr/>
                <p14:nvPr/>
              </p14:nvContentPartPr>
              <p14:xfrm>
                <a:off x="4658853" y="6107827"/>
                <a:ext cx="130680" cy="1886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4533" y="6103507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14:cNvPr>
                <p14:cNvContentPartPr/>
                <p14:nvPr/>
              </p14:nvContentPartPr>
              <p14:xfrm>
                <a:off x="4847133" y="6130507"/>
                <a:ext cx="212040" cy="561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42813" y="6126187"/>
                  <a:ext cx="22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14:cNvPr>
                <p14:cNvContentPartPr/>
                <p14:nvPr/>
              </p14:nvContentPartPr>
              <p14:xfrm>
                <a:off x="5025693" y="6094147"/>
                <a:ext cx="73800" cy="180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1373" y="6089827"/>
                  <a:ext cx="8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14:cNvPr>
                <p14:cNvContentPartPr/>
                <p14:nvPr/>
              </p14:nvContentPartPr>
              <p14:xfrm>
                <a:off x="5042973" y="6118627"/>
                <a:ext cx="109440" cy="257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38653" y="6114307"/>
                  <a:ext cx="11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14:cNvPr>
                <p14:cNvContentPartPr/>
                <p14:nvPr/>
              </p14:nvContentPartPr>
              <p14:xfrm>
                <a:off x="5315853" y="6060307"/>
                <a:ext cx="128520" cy="1738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1533" y="6055987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14:cNvPr>
                <p14:cNvContentPartPr/>
                <p14:nvPr/>
              </p14:nvContentPartPr>
              <p14:xfrm>
                <a:off x="5442213" y="6108547"/>
                <a:ext cx="133920" cy="950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37893" y="6104227"/>
                  <a:ext cx="142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14:cNvPr>
                <p14:cNvContentPartPr/>
                <p14:nvPr/>
              </p14:nvContentPartPr>
              <p14:xfrm>
                <a:off x="5568213" y="6012427"/>
                <a:ext cx="530640" cy="1969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63893" y="6008107"/>
                  <a:ext cx="53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14:cNvPr>
                <p14:cNvContentPartPr/>
                <p14:nvPr/>
              </p14:nvContentPartPr>
              <p14:xfrm>
                <a:off x="6094533" y="6142747"/>
                <a:ext cx="119520" cy="61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90213" y="6138427"/>
                  <a:ext cx="128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14:cNvPr>
                <p14:cNvContentPartPr/>
                <p14:nvPr/>
              </p14:nvContentPartPr>
              <p14:xfrm>
                <a:off x="3534933" y="6378187"/>
                <a:ext cx="296640" cy="17712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0613" y="6373867"/>
                  <a:ext cx="305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14:cNvPr>
                <p14:cNvContentPartPr/>
                <p14:nvPr/>
              </p14:nvContentPartPr>
              <p14:xfrm>
                <a:off x="3960453" y="6423547"/>
                <a:ext cx="110520" cy="93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56133" y="6419227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14:cNvPr>
                <p14:cNvContentPartPr/>
                <p14:nvPr/>
              </p14:nvContentPartPr>
              <p14:xfrm>
                <a:off x="4085733" y="6346147"/>
                <a:ext cx="376560" cy="1846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81413" y="6341827"/>
                  <a:ext cx="38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14:cNvPr>
                <p14:cNvContentPartPr/>
                <p14:nvPr/>
              </p14:nvContentPartPr>
              <p14:xfrm>
                <a:off x="4446813" y="6366667"/>
                <a:ext cx="187560" cy="1234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493" y="6362347"/>
                  <a:ext cx="19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14:cNvPr>
                <p14:cNvContentPartPr/>
                <p14:nvPr/>
              </p14:nvContentPartPr>
              <p14:xfrm>
                <a:off x="4803573" y="6415987"/>
                <a:ext cx="452880" cy="792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99253" y="6411667"/>
                  <a:ext cx="461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14:cNvPr>
                <p14:cNvContentPartPr/>
                <p14:nvPr/>
              </p14:nvContentPartPr>
              <p14:xfrm>
                <a:off x="5265813" y="6354067"/>
                <a:ext cx="51480" cy="1191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61493" y="6349747"/>
                  <a:ext cx="60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14:cNvPr>
                <p14:cNvContentPartPr/>
                <p14:nvPr/>
              </p14:nvContentPartPr>
              <p14:xfrm>
                <a:off x="5322693" y="6393307"/>
                <a:ext cx="162360" cy="547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18373" y="6388987"/>
                  <a:ext cx="171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14:cNvPr>
                <p14:cNvContentPartPr/>
                <p14:nvPr/>
              </p14:nvContentPartPr>
              <p14:xfrm>
                <a:off x="5463093" y="6382507"/>
                <a:ext cx="101520" cy="849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58773" y="6378187"/>
                  <a:ext cx="110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14:cNvPr>
                <p14:cNvContentPartPr/>
                <p14:nvPr/>
              </p14:nvContentPartPr>
              <p14:xfrm>
                <a:off x="5698533" y="6340387"/>
                <a:ext cx="26280" cy="12924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94213" y="6336067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14:cNvPr>
                <p14:cNvContentPartPr/>
                <p14:nvPr/>
              </p14:nvContentPartPr>
              <p14:xfrm>
                <a:off x="5694213" y="6316627"/>
                <a:ext cx="113400" cy="13392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9893" y="6312307"/>
                  <a:ext cx="12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14:cNvPr>
                <p14:cNvContentPartPr/>
                <p14:nvPr/>
              </p14:nvContentPartPr>
              <p14:xfrm>
                <a:off x="5650293" y="6309067"/>
                <a:ext cx="41040" cy="176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45973" y="6304747"/>
                  <a:ext cx="49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14:cNvPr>
                <p14:cNvContentPartPr/>
                <p14:nvPr/>
              </p14:nvContentPartPr>
              <p14:xfrm>
                <a:off x="6007413" y="6348667"/>
                <a:ext cx="318960" cy="10584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03093" y="6344347"/>
                  <a:ext cx="32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14:cNvPr>
                <p14:cNvContentPartPr/>
                <p14:nvPr/>
              </p14:nvContentPartPr>
              <p14:xfrm>
                <a:off x="6342933" y="6303667"/>
                <a:ext cx="173520" cy="11016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8613" y="6299347"/>
                  <a:ext cx="18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14:cNvPr>
                <p14:cNvContentPartPr/>
                <p14:nvPr/>
              </p14:nvContentPartPr>
              <p14:xfrm>
                <a:off x="6677013" y="6249667"/>
                <a:ext cx="289080" cy="177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72693" y="6245347"/>
                  <a:ext cx="297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14:cNvPr>
                <p14:cNvContentPartPr/>
                <p14:nvPr/>
              </p14:nvContentPartPr>
              <p14:xfrm>
                <a:off x="7083453" y="6300787"/>
                <a:ext cx="158040" cy="114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9133" y="6296467"/>
                  <a:ext cx="16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14:cNvPr>
                <p14:cNvContentPartPr/>
                <p14:nvPr/>
              </p14:nvContentPartPr>
              <p14:xfrm>
                <a:off x="7289733" y="6212227"/>
                <a:ext cx="254160" cy="1551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85413" y="6207907"/>
                  <a:ext cx="26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14:cNvPr>
                <p14:cNvContentPartPr/>
                <p14:nvPr/>
              </p14:nvContentPartPr>
              <p14:xfrm>
                <a:off x="7652973" y="6256147"/>
                <a:ext cx="397080" cy="11880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48653" y="6251827"/>
                  <a:ext cx="40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14:cNvPr>
                <p14:cNvContentPartPr/>
                <p14:nvPr/>
              </p14:nvContentPartPr>
              <p14:xfrm>
                <a:off x="8020173" y="6199267"/>
                <a:ext cx="207000" cy="1375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15853" y="6194947"/>
                  <a:ext cx="21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14:cNvPr>
                <p14:cNvContentPartPr/>
                <p14:nvPr/>
              </p14:nvContentPartPr>
              <p14:xfrm>
                <a:off x="8217813" y="6239227"/>
                <a:ext cx="66600" cy="8244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13493" y="6234907"/>
                  <a:ext cx="75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14:cNvPr>
                <p14:cNvContentPartPr/>
                <p14:nvPr/>
              </p14:nvContentPartPr>
              <p14:xfrm>
                <a:off x="8333373" y="6176587"/>
                <a:ext cx="56520" cy="131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9053" y="6172267"/>
                  <a:ext cx="65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14:cNvPr>
                <p14:cNvContentPartPr/>
                <p14:nvPr/>
              </p14:nvContentPartPr>
              <p14:xfrm>
                <a:off x="8331933" y="6148147"/>
                <a:ext cx="150120" cy="1432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27613" y="6143827"/>
                  <a:ext cx="158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14:cNvPr>
                <p14:cNvContentPartPr/>
                <p14:nvPr/>
              </p14:nvContentPartPr>
              <p14:xfrm>
                <a:off x="8310333" y="6174427"/>
                <a:ext cx="26280" cy="183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6013" y="6170107"/>
                  <a:ext cx="3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14:cNvPr>
                <p14:cNvContentPartPr/>
                <p14:nvPr/>
              </p14:nvContentPartPr>
              <p14:xfrm>
                <a:off x="8322933" y="5766547"/>
                <a:ext cx="58320" cy="2880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18613" y="5762227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14:cNvPr>
                <p14:cNvContentPartPr/>
                <p14:nvPr/>
              </p14:nvContentPartPr>
              <p14:xfrm>
                <a:off x="7018653" y="5599147"/>
                <a:ext cx="1533600" cy="53424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14333" y="5594827"/>
                  <a:ext cx="154224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7FF419EF-78F9-4BA4-B88C-969696489111}"/>
              </a:ext>
            </a:extLst>
          </p:cNvPr>
          <p:cNvGrpSpPr/>
          <p:nvPr/>
        </p:nvGrpSpPr>
        <p:grpSpPr>
          <a:xfrm>
            <a:off x="8411493" y="1870987"/>
            <a:ext cx="3668400" cy="2329560"/>
            <a:chOff x="8411493" y="1870987"/>
            <a:chExt cx="3668400" cy="232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14:cNvPr>
                <p14:cNvContentPartPr/>
                <p14:nvPr/>
              </p14:nvContentPartPr>
              <p14:xfrm>
                <a:off x="8689413" y="3196147"/>
                <a:ext cx="163080" cy="165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85093" y="3191827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14:cNvPr>
                <p14:cNvContentPartPr/>
                <p14:nvPr/>
              </p14:nvContentPartPr>
              <p14:xfrm>
                <a:off x="8659893" y="3233587"/>
                <a:ext cx="179640" cy="248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55573" y="3229267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14:cNvPr>
                <p14:cNvContentPartPr/>
                <p14:nvPr/>
              </p14:nvContentPartPr>
              <p14:xfrm>
                <a:off x="8830533" y="3121987"/>
                <a:ext cx="131760" cy="1818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26213" y="3117667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14:cNvPr>
                <p14:cNvContentPartPr/>
                <p14:nvPr/>
              </p14:nvContentPartPr>
              <p14:xfrm>
                <a:off x="10067853" y="1870987"/>
                <a:ext cx="33840" cy="261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3533" y="1866667"/>
                  <a:ext cx="4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14:cNvPr>
                <p14:cNvContentPartPr/>
                <p14:nvPr/>
              </p14:nvContentPartPr>
              <p14:xfrm>
                <a:off x="9810813" y="2720587"/>
                <a:ext cx="254880" cy="262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06493" y="2716267"/>
                  <a:ext cx="263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14:cNvPr>
                <p14:cNvContentPartPr/>
                <p14:nvPr/>
              </p14:nvContentPartPr>
              <p14:xfrm>
                <a:off x="10114293" y="2798707"/>
                <a:ext cx="43200" cy="1234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973" y="2794387"/>
                  <a:ext cx="5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14:cNvPr>
                <p14:cNvContentPartPr/>
                <p14:nvPr/>
              </p14:nvContentPartPr>
              <p14:xfrm>
                <a:off x="10145613" y="2739667"/>
                <a:ext cx="42840" cy="3384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41293" y="2735347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14:cNvPr>
                <p14:cNvContentPartPr/>
                <p14:nvPr/>
              </p14:nvContentPartPr>
              <p14:xfrm>
                <a:off x="10167933" y="2790067"/>
                <a:ext cx="95400" cy="1288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63613" y="2785747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14:cNvPr>
                <p14:cNvContentPartPr/>
                <p14:nvPr/>
              </p14:nvContentPartPr>
              <p14:xfrm>
                <a:off x="10564653" y="1914907"/>
                <a:ext cx="331560" cy="6019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60333" y="1910587"/>
                  <a:ext cx="3402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14:cNvPr>
                <p14:cNvContentPartPr/>
                <p14:nvPr/>
              </p14:nvContentPartPr>
              <p14:xfrm>
                <a:off x="10609653" y="2364187"/>
                <a:ext cx="281160" cy="2941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05333" y="2359867"/>
                  <a:ext cx="289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14:cNvPr>
                <p14:cNvContentPartPr/>
                <p14:nvPr/>
              </p14:nvContentPartPr>
              <p14:xfrm>
                <a:off x="10496973" y="2716267"/>
                <a:ext cx="286560" cy="1825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2653" y="2711947"/>
                  <a:ext cx="295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14:cNvPr>
                <p14:cNvContentPartPr/>
                <p14:nvPr/>
              </p14:nvContentPartPr>
              <p14:xfrm>
                <a:off x="10757973" y="2728507"/>
                <a:ext cx="134640" cy="14292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53653" y="2724187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14:cNvPr>
                <p14:cNvContentPartPr/>
                <p14:nvPr/>
              </p14:nvContentPartPr>
              <p14:xfrm>
                <a:off x="10955973" y="2739307"/>
                <a:ext cx="122400" cy="1018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51653" y="2734987"/>
                  <a:ext cx="13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14:cNvPr>
                <p14:cNvContentPartPr/>
                <p14:nvPr/>
              </p14:nvContentPartPr>
              <p14:xfrm>
                <a:off x="11078013" y="2602867"/>
                <a:ext cx="253440" cy="2192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73693" y="2598547"/>
                  <a:ext cx="26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14:cNvPr>
                <p14:cNvContentPartPr/>
                <p14:nvPr/>
              </p14:nvContentPartPr>
              <p14:xfrm>
                <a:off x="11395893" y="2665147"/>
                <a:ext cx="110520" cy="11376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91573" y="2660827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14:cNvPr>
                <p14:cNvContentPartPr/>
                <p14:nvPr/>
              </p14:nvContentPartPr>
              <p14:xfrm>
                <a:off x="11487333" y="2633827"/>
                <a:ext cx="133200" cy="15228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83013" y="2629507"/>
                  <a:ext cx="14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14:cNvPr>
                <p14:cNvContentPartPr/>
                <p14:nvPr/>
              </p14:nvContentPartPr>
              <p14:xfrm>
                <a:off x="11621253" y="2567947"/>
                <a:ext cx="57600" cy="208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16933" y="2563627"/>
                  <a:ext cx="66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14:cNvPr>
                <p14:cNvContentPartPr/>
                <p14:nvPr/>
              </p14:nvContentPartPr>
              <p14:xfrm>
                <a:off x="11655813" y="2650387"/>
                <a:ext cx="102600" cy="10836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51493" y="2646067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14:cNvPr>
                <p14:cNvContentPartPr/>
                <p14:nvPr/>
              </p14:nvContentPartPr>
              <p14:xfrm>
                <a:off x="11740053" y="2522947"/>
                <a:ext cx="111960" cy="2174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35733" y="2518627"/>
                  <a:ext cx="12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14:cNvPr>
                <p14:cNvContentPartPr/>
                <p14:nvPr/>
              </p14:nvContentPartPr>
              <p14:xfrm>
                <a:off x="9144453" y="3148627"/>
                <a:ext cx="146880" cy="7740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40133" y="3144307"/>
                  <a:ext cx="15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14:cNvPr>
                <p14:cNvContentPartPr/>
                <p14:nvPr/>
              </p14:nvContentPartPr>
              <p14:xfrm>
                <a:off x="9294213" y="3129547"/>
                <a:ext cx="49320" cy="91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89893" y="3125227"/>
                  <a:ext cx="5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14:cNvPr>
                <p14:cNvContentPartPr/>
                <p14:nvPr/>
              </p14:nvContentPartPr>
              <p14:xfrm>
                <a:off x="9484653" y="3098227"/>
                <a:ext cx="90000" cy="169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0333" y="3093907"/>
                  <a:ext cx="98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14:cNvPr>
                <p14:cNvContentPartPr/>
                <p14:nvPr/>
              </p14:nvContentPartPr>
              <p14:xfrm>
                <a:off x="9592293" y="3058267"/>
                <a:ext cx="207360" cy="1198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7973" y="3053947"/>
                  <a:ext cx="21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14:cNvPr>
                <p14:cNvContentPartPr/>
                <p14:nvPr/>
              </p14:nvContentPartPr>
              <p14:xfrm>
                <a:off x="9800013" y="3049267"/>
                <a:ext cx="147240" cy="1083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5693" y="3044947"/>
                  <a:ext cx="155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14:cNvPr>
                <p14:cNvContentPartPr/>
                <p14:nvPr/>
              </p14:nvContentPartPr>
              <p14:xfrm>
                <a:off x="9900453" y="3153307"/>
                <a:ext cx="5760" cy="3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96133" y="3148987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14:cNvPr>
                <p14:cNvContentPartPr/>
                <p14:nvPr/>
              </p14:nvContentPartPr>
              <p14:xfrm>
                <a:off x="9905853" y="3153307"/>
                <a:ext cx="1440" cy="3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01533" y="3148987"/>
                  <a:ext cx="10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14:cNvPr>
                <p14:cNvContentPartPr/>
                <p14:nvPr/>
              </p14:nvContentPartPr>
              <p14:xfrm>
                <a:off x="9900453" y="3122347"/>
                <a:ext cx="42840" cy="3636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96133" y="3118027"/>
                  <a:ext cx="5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14:cNvPr>
                <p14:cNvContentPartPr/>
                <p14:nvPr/>
              </p14:nvContentPartPr>
              <p14:xfrm>
                <a:off x="9948333" y="3116947"/>
                <a:ext cx="23040" cy="28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44013" y="3112627"/>
                  <a:ext cx="3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14:cNvPr>
                <p14:cNvContentPartPr/>
                <p14:nvPr/>
              </p14:nvContentPartPr>
              <p14:xfrm>
                <a:off x="9978573" y="3074827"/>
                <a:ext cx="68760" cy="831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74253" y="3070507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14:cNvPr>
                <p14:cNvContentPartPr/>
                <p14:nvPr/>
              </p14:nvContentPartPr>
              <p14:xfrm>
                <a:off x="9981813" y="3059707"/>
                <a:ext cx="58320" cy="777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77493" y="3055387"/>
                  <a:ext cx="66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14:cNvPr>
                <p14:cNvContentPartPr/>
                <p14:nvPr/>
              </p14:nvContentPartPr>
              <p14:xfrm>
                <a:off x="10045893" y="2991667"/>
                <a:ext cx="11520" cy="255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41573" y="2987347"/>
                  <a:ext cx="2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14:cNvPr>
                <p14:cNvContentPartPr/>
                <p14:nvPr/>
              </p14:nvContentPartPr>
              <p14:xfrm>
                <a:off x="10078293" y="2997427"/>
                <a:ext cx="83520" cy="1393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73973" y="2993107"/>
                  <a:ext cx="9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14:cNvPr>
                <p14:cNvContentPartPr/>
                <p14:nvPr/>
              </p14:nvContentPartPr>
              <p14:xfrm>
                <a:off x="10157133" y="2986627"/>
                <a:ext cx="182880" cy="29916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52813" y="2982307"/>
                  <a:ext cx="191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14:cNvPr>
                <p14:cNvContentPartPr/>
                <p14:nvPr/>
              </p14:nvContentPartPr>
              <p14:xfrm>
                <a:off x="10487253" y="2998147"/>
                <a:ext cx="208080" cy="27540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82933" y="2993827"/>
                  <a:ext cx="216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14:cNvPr>
                <p14:cNvContentPartPr/>
                <p14:nvPr/>
              </p14:nvContentPartPr>
              <p14:xfrm>
                <a:off x="10817733" y="2974027"/>
                <a:ext cx="161280" cy="14436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3413" y="2969707"/>
                  <a:ext cx="16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14:cNvPr>
                <p14:cNvContentPartPr/>
                <p14:nvPr/>
              </p14:nvContentPartPr>
              <p14:xfrm>
                <a:off x="10811253" y="3069787"/>
                <a:ext cx="1080" cy="21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06933" y="3065467"/>
                  <a:ext cx="9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14:cNvPr>
                <p14:cNvContentPartPr/>
                <p14:nvPr/>
              </p14:nvContentPartPr>
              <p14:xfrm>
                <a:off x="10809093" y="2992747"/>
                <a:ext cx="163440" cy="1072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04773" y="2988427"/>
                  <a:ext cx="172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14:cNvPr>
                <p14:cNvContentPartPr/>
                <p14:nvPr/>
              </p14:nvContentPartPr>
              <p14:xfrm>
                <a:off x="11041293" y="3004627"/>
                <a:ext cx="104760" cy="10008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36973" y="3000307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14:cNvPr>
                <p14:cNvContentPartPr/>
                <p14:nvPr/>
              </p14:nvContentPartPr>
              <p14:xfrm>
                <a:off x="11161173" y="3006787"/>
                <a:ext cx="292680" cy="716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56853" y="3002467"/>
                  <a:ext cx="30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14:cNvPr>
                <p14:cNvContentPartPr/>
                <p14:nvPr/>
              </p14:nvContentPartPr>
              <p14:xfrm>
                <a:off x="11489493" y="2987707"/>
                <a:ext cx="108000" cy="871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85173" y="2983387"/>
                  <a:ext cx="11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14:cNvPr>
                <p14:cNvContentPartPr/>
                <p14:nvPr/>
              </p14:nvContentPartPr>
              <p14:xfrm>
                <a:off x="9157413" y="3354187"/>
                <a:ext cx="76320" cy="93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53093" y="3349867"/>
                  <a:ext cx="84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14:cNvPr>
                <p14:cNvContentPartPr/>
                <p14:nvPr/>
              </p14:nvContentPartPr>
              <p14:xfrm>
                <a:off x="9226893" y="3362467"/>
                <a:ext cx="88200" cy="18864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22573" y="3358147"/>
                  <a:ext cx="96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14:cNvPr>
                <p14:cNvContentPartPr/>
                <p14:nvPr/>
              </p14:nvContentPartPr>
              <p14:xfrm>
                <a:off x="9347493" y="3358147"/>
                <a:ext cx="83520" cy="867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3173" y="3353827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14:cNvPr>
                <p14:cNvContentPartPr/>
                <p14:nvPr/>
              </p14:nvContentPartPr>
              <p14:xfrm>
                <a:off x="9454413" y="3353107"/>
                <a:ext cx="74880" cy="98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50093" y="3348787"/>
                  <a:ext cx="83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14:cNvPr>
                <p14:cNvContentPartPr/>
                <p14:nvPr/>
              </p14:nvContentPartPr>
              <p14:xfrm>
                <a:off x="9502653" y="3360667"/>
                <a:ext cx="29520" cy="943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98333" y="3356347"/>
                  <a:ext cx="3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14:cNvPr>
                <p14:cNvContentPartPr/>
                <p14:nvPr/>
              </p14:nvContentPartPr>
              <p14:xfrm>
                <a:off x="9546573" y="3247267"/>
                <a:ext cx="360" cy="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42253" y="324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14:cNvPr>
                <p14:cNvContentPartPr/>
                <p14:nvPr/>
              </p14:nvContentPartPr>
              <p14:xfrm>
                <a:off x="9580053" y="3275347"/>
                <a:ext cx="135720" cy="18108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5733" y="3271027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14:cNvPr>
                <p14:cNvContentPartPr/>
                <p14:nvPr/>
              </p14:nvContentPartPr>
              <p14:xfrm>
                <a:off x="9721533" y="3286867"/>
                <a:ext cx="29880" cy="4788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17213" y="3282547"/>
                  <a:ext cx="38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14:cNvPr>
                <p14:cNvContentPartPr/>
                <p14:nvPr/>
              </p14:nvContentPartPr>
              <p14:xfrm>
                <a:off x="9732333" y="3351667"/>
                <a:ext cx="89280" cy="8172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28013" y="3347347"/>
                  <a:ext cx="9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14:cNvPr>
                <p14:cNvContentPartPr/>
                <p14:nvPr/>
              </p14:nvContentPartPr>
              <p14:xfrm>
                <a:off x="9921693" y="3333667"/>
                <a:ext cx="258840" cy="10080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17373" y="3329347"/>
                  <a:ext cx="26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14:cNvPr>
                <p14:cNvContentPartPr/>
                <p14:nvPr/>
              </p14:nvContentPartPr>
              <p14:xfrm>
                <a:off x="10190253" y="3330067"/>
                <a:ext cx="35280" cy="13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85933" y="3325747"/>
                  <a:ext cx="43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14:cNvPr>
                <p14:cNvContentPartPr/>
                <p14:nvPr/>
              </p14:nvContentPartPr>
              <p14:xfrm>
                <a:off x="10180893" y="3260227"/>
                <a:ext cx="232920" cy="27180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76573" y="3255907"/>
                  <a:ext cx="24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14:cNvPr>
                <p14:cNvContentPartPr/>
                <p14:nvPr/>
              </p14:nvContentPartPr>
              <p14:xfrm>
                <a:off x="10595253" y="3308827"/>
                <a:ext cx="435960" cy="727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90933" y="3304507"/>
                  <a:ext cx="44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14:cNvPr>
                <p14:cNvContentPartPr/>
                <p14:nvPr/>
              </p14:nvContentPartPr>
              <p14:xfrm>
                <a:off x="11076933" y="3225667"/>
                <a:ext cx="70560" cy="1202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72613" y="3221347"/>
                  <a:ext cx="7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14:cNvPr>
                <p14:cNvContentPartPr/>
                <p14:nvPr/>
              </p14:nvContentPartPr>
              <p14:xfrm>
                <a:off x="11173413" y="3233947"/>
                <a:ext cx="229680" cy="6372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69093" y="3229627"/>
                  <a:ext cx="23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14:cNvPr>
                <p14:cNvContentPartPr/>
                <p14:nvPr/>
              </p14:nvContentPartPr>
              <p14:xfrm>
                <a:off x="11492373" y="3305947"/>
                <a:ext cx="2160" cy="10764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88053" y="3301627"/>
                  <a:ext cx="1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14:cNvPr>
                <p14:cNvContentPartPr/>
                <p14:nvPr/>
              </p14:nvContentPartPr>
              <p14:xfrm>
                <a:off x="11570133" y="3147547"/>
                <a:ext cx="124200" cy="1591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65813" y="314322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14:cNvPr>
                <p14:cNvContentPartPr/>
                <p14:nvPr/>
              </p14:nvContentPartPr>
              <p14:xfrm>
                <a:off x="11718453" y="3119467"/>
                <a:ext cx="245520" cy="17676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14133" y="3115147"/>
                  <a:ext cx="25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14:cNvPr>
                <p14:cNvContentPartPr/>
                <p14:nvPr/>
              </p14:nvContentPartPr>
              <p14:xfrm>
                <a:off x="11580573" y="3339787"/>
                <a:ext cx="345600" cy="31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76253" y="3335467"/>
                  <a:ext cx="35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14:cNvPr>
                <p14:cNvContentPartPr/>
                <p14:nvPr/>
              </p14:nvContentPartPr>
              <p14:xfrm>
                <a:off x="8411493" y="3622747"/>
                <a:ext cx="79560" cy="2077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07173" y="3618427"/>
                  <a:ext cx="88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14:cNvPr>
                <p14:cNvContentPartPr/>
                <p14:nvPr/>
              </p14:nvContentPartPr>
              <p14:xfrm>
                <a:off x="8506533" y="3648667"/>
                <a:ext cx="121680" cy="766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02213" y="3644347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14:cNvPr>
                <p14:cNvContentPartPr/>
                <p14:nvPr/>
              </p14:nvContentPartPr>
              <p14:xfrm>
                <a:off x="8627133" y="3566587"/>
                <a:ext cx="77400" cy="1364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22813" y="3562267"/>
                  <a:ext cx="86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14:cNvPr>
                <p14:cNvContentPartPr/>
                <p14:nvPr/>
              </p14:nvContentPartPr>
              <p14:xfrm>
                <a:off x="8705253" y="3643267"/>
                <a:ext cx="90720" cy="5400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00933" y="3638947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14:cNvPr>
                <p14:cNvContentPartPr/>
                <p14:nvPr/>
              </p14:nvContentPartPr>
              <p14:xfrm>
                <a:off x="8792373" y="3532027"/>
                <a:ext cx="68040" cy="1702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88053" y="3527707"/>
                  <a:ext cx="76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14:cNvPr>
                <p14:cNvContentPartPr/>
                <p14:nvPr/>
              </p14:nvContentPartPr>
              <p14:xfrm>
                <a:off x="8879493" y="3628507"/>
                <a:ext cx="15120" cy="48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75173" y="3624187"/>
                  <a:ext cx="23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14:cNvPr>
                <p14:cNvContentPartPr/>
                <p14:nvPr/>
              </p14:nvContentPartPr>
              <p14:xfrm>
                <a:off x="8920893" y="3530227"/>
                <a:ext cx="78840" cy="16488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16573" y="3525907"/>
                  <a:ext cx="8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14:cNvPr>
                <p14:cNvContentPartPr/>
                <p14:nvPr/>
              </p14:nvContentPartPr>
              <p14:xfrm>
                <a:off x="9029253" y="3517267"/>
                <a:ext cx="92520" cy="23148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24933" y="3512947"/>
                  <a:ext cx="10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14:cNvPr>
                <p14:cNvContentPartPr/>
                <p14:nvPr/>
              </p14:nvContentPartPr>
              <p14:xfrm>
                <a:off x="8913693" y="3504307"/>
                <a:ext cx="29880" cy="1332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09373" y="3499987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14:cNvPr>
                <p14:cNvContentPartPr/>
                <p14:nvPr/>
              </p14:nvContentPartPr>
              <p14:xfrm>
                <a:off x="9249573" y="3551827"/>
                <a:ext cx="173880" cy="25128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45253" y="3547507"/>
                  <a:ext cx="182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14:cNvPr>
                <p14:cNvContentPartPr/>
                <p14:nvPr/>
              </p14:nvContentPartPr>
              <p14:xfrm>
                <a:off x="9528933" y="3596827"/>
                <a:ext cx="176760" cy="10656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24613" y="3592507"/>
                  <a:ext cx="185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14:cNvPr>
                <p14:cNvContentPartPr/>
                <p14:nvPr/>
              </p14:nvContentPartPr>
              <p14:xfrm>
                <a:off x="9684453" y="3528067"/>
                <a:ext cx="360" cy="36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80133" y="352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14:cNvPr>
                <p14:cNvContentPartPr/>
                <p14:nvPr/>
              </p14:nvContentPartPr>
              <p14:xfrm>
                <a:off x="9529653" y="3513667"/>
                <a:ext cx="162360" cy="2055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25333" y="3509347"/>
                  <a:ext cx="171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14:cNvPr>
                <p14:cNvContentPartPr/>
                <p14:nvPr/>
              </p14:nvContentPartPr>
              <p14:xfrm>
                <a:off x="9712893" y="3605107"/>
                <a:ext cx="77040" cy="770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08573" y="3600787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14:cNvPr>
                <p14:cNvContentPartPr/>
                <p14:nvPr/>
              </p14:nvContentPartPr>
              <p14:xfrm>
                <a:off x="9991893" y="3572707"/>
                <a:ext cx="136440" cy="112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87573" y="3568387"/>
                  <a:ext cx="14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14:cNvPr>
                <p14:cNvContentPartPr/>
                <p14:nvPr/>
              </p14:nvContentPartPr>
              <p14:xfrm>
                <a:off x="10170813" y="3599347"/>
                <a:ext cx="114120" cy="727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66493" y="3595027"/>
                  <a:ext cx="12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14:cNvPr>
                <p14:cNvContentPartPr/>
                <p14:nvPr/>
              </p14:nvContentPartPr>
              <p14:xfrm>
                <a:off x="10306173" y="3511867"/>
                <a:ext cx="89280" cy="16380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01853" y="3507547"/>
                  <a:ext cx="97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14:cNvPr>
                <p14:cNvContentPartPr/>
                <p14:nvPr/>
              </p14:nvContentPartPr>
              <p14:xfrm>
                <a:off x="10385733" y="3514027"/>
                <a:ext cx="360" cy="36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81413" y="350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14:cNvPr>
                <p14:cNvContentPartPr/>
                <p14:nvPr/>
              </p14:nvContentPartPr>
              <p14:xfrm>
                <a:off x="10417413" y="3548227"/>
                <a:ext cx="114480" cy="11700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13093" y="3543907"/>
                  <a:ext cx="12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14:cNvPr>
                <p14:cNvContentPartPr/>
                <p14:nvPr/>
              </p14:nvContentPartPr>
              <p14:xfrm>
                <a:off x="10514613" y="3478747"/>
                <a:ext cx="243360" cy="1720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10293" y="3474427"/>
                  <a:ext cx="25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14:cNvPr>
                <p14:cNvContentPartPr/>
                <p14:nvPr/>
              </p14:nvContentPartPr>
              <p14:xfrm>
                <a:off x="10766253" y="3482707"/>
                <a:ext cx="13320" cy="658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61933" y="3478387"/>
                  <a:ext cx="2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14:cNvPr>
                <p14:cNvContentPartPr/>
                <p14:nvPr/>
              </p14:nvContentPartPr>
              <p14:xfrm>
                <a:off x="10792173" y="3566227"/>
                <a:ext cx="109080" cy="504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87853" y="3561907"/>
                  <a:ext cx="117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14:cNvPr>
                <p14:cNvContentPartPr/>
                <p14:nvPr/>
              </p14:nvContentPartPr>
              <p14:xfrm>
                <a:off x="11056053" y="3464707"/>
                <a:ext cx="192240" cy="2653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51733" y="3460387"/>
                  <a:ext cx="200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14:cNvPr>
                <p14:cNvContentPartPr/>
                <p14:nvPr/>
              </p14:nvContentPartPr>
              <p14:xfrm>
                <a:off x="11348733" y="3534907"/>
                <a:ext cx="114840" cy="871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44413" y="3530587"/>
                  <a:ext cx="123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14:cNvPr>
                <p14:cNvContentPartPr/>
                <p14:nvPr/>
              </p14:nvContentPartPr>
              <p14:xfrm>
                <a:off x="11542773" y="3509707"/>
                <a:ext cx="243720" cy="10368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538453" y="3505387"/>
                  <a:ext cx="25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14:cNvPr>
                <p14:cNvContentPartPr/>
                <p14:nvPr/>
              </p14:nvContentPartPr>
              <p14:xfrm>
                <a:off x="11799453" y="3455707"/>
                <a:ext cx="280440" cy="12996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95133" y="3451387"/>
                  <a:ext cx="28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14:cNvPr>
                <p14:cNvContentPartPr/>
                <p14:nvPr/>
              </p14:nvContentPartPr>
              <p14:xfrm>
                <a:off x="10192773" y="3822187"/>
                <a:ext cx="92880" cy="964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188453" y="3817867"/>
                  <a:ext cx="10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14:cNvPr>
                <p14:cNvContentPartPr/>
                <p14:nvPr/>
              </p14:nvContentPartPr>
              <p14:xfrm>
                <a:off x="10305093" y="3811747"/>
                <a:ext cx="192960" cy="8280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00773" y="3807427"/>
                  <a:ext cx="20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14:cNvPr>
                <p14:cNvContentPartPr/>
                <p14:nvPr/>
              </p14:nvContentPartPr>
              <p14:xfrm>
                <a:off x="10503093" y="3757027"/>
                <a:ext cx="15120" cy="2160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8773" y="3752707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14:cNvPr>
                <p14:cNvContentPartPr/>
                <p14:nvPr/>
              </p14:nvContentPartPr>
              <p14:xfrm>
                <a:off x="10522173" y="3748747"/>
                <a:ext cx="198000" cy="14508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17853" y="3744427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14:cNvPr>
                <p14:cNvContentPartPr/>
                <p14:nvPr/>
              </p14:nvContentPartPr>
              <p14:xfrm>
                <a:off x="10725213" y="3726067"/>
                <a:ext cx="24120" cy="13176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20893" y="3721747"/>
                  <a:ext cx="3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14:cNvPr>
                <p14:cNvContentPartPr/>
                <p14:nvPr/>
              </p14:nvContentPartPr>
              <p14:xfrm>
                <a:off x="10754013" y="3794827"/>
                <a:ext cx="58320" cy="601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9693" y="3790507"/>
                  <a:ext cx="6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14:cNvPr>
                <p14:cNvContentPartPr/>
                <p14:nvPr/>
              </p14:nvContentPartPr>
              <p14:xfrm>
                <a:off x="10936533" y="3781867"/>
                <a:ext cx="254520" cy="9360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32213" y="3777547"/>
                  <a:ext cx="263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14:cNvPr>
                <p14:cNvContentPartPr/>
                <p14:nvPr/>
              </p14:nvContentPartPr>
              <p14:xfrm>
                <a:off x="11234253" y="3714907"/>
                <a:ext cx="128160" cy="1285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29933" y="3710587"/>
                  <a:ext cx="136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14:cNvPr>
                <p14:cNvContentPartPr/>
                <p14:nvPr/>
              </p14:nvContentPartPr>
              <p14:xfrm>
                <a:off x="11271693" y="3677467"/>
                <a:ext cx="21240" cy="115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67373" y="3673147"/>
                  <a:ext cx="2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14:cNvPr>
                <p14:cNvContentPartPr/>
                <p14:nvPr/>
              </p14:nvContentPartPr>
              <p14:xfrm>
                <a:off x="11387613" y="3763867"/>
                <a:ext cx="134280" cy="9900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383293" y="3759547"/>
                  <a:ext cx="142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14:cNvPr>
                <p14:cNvContentPartPr/>
                <p14:nvPr/>
              </p14:nvContentPartPr>
              <p14:xfrm>
                <a:off x="11505333" y="3726787"/>
                <a:ext cx="360" cy="36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1013" y="372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14:cNvPr>
                <p14:cNvContentPartPr/>
                <p14:nvPr/>
              </p14:nvContentPartPr>
              <p14:xfrm>
                <a:off x="11598213" y="3755587"/>
                <a:ext cx="111960" cy="10224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93893" y="3751267"/>
                  <a:ext cx="12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14:cNvPr>
                <p14:cNvContentPartPr/>
                <p14:nvPr/>
              </p14:nvContentPartPr>
              <p14:xfrm>
                <a:off x="11721693" y="3771427"/>
                <a:ext cx="223200" cy="705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17373" y="3767107"/>
                  <a:ext cx="23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14:cNvPr>
                <p14:cNvContentPartPr/>
                <p14:nvPr/>
              </p14:nvContentPartPr>
              <p14:xfrm>
                <a:off x="11984133" y="3745147"/>
                <a:ext cx="74160" cy="87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979813" y="3740827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14:cNvPr>
                <p14:cNvContentPartPr/>
                <p14:nvPr/>
              </p14:nvContentPartPr>
              <p14:xfrm>
                <a:off x="10085133" y="4097947"/>
                <a:ext cx="10800" cy="1011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80813" y="4093627"/>
                  <a:ext cx="1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14:cNvPr>
                <p14:cNvContentPartPr/>
                <p14:nvPr/>
              </p14:nvContentPartPr>
              <p14:xfrm>
                <a:off x="10036893" y="4158067"/>
                <a:ext cx="140760" cy="424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32573" y="4153747"/>
                  <a:ext cx="14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14:cNvPr>
                <p14:cNvContentPartPr/>
                <p14:nvPr/>
              </p14:nvContentPartPr>
              <p14:xfrm>
                <a:off x="10015653" y="4034587"/>
                <a:ext cx="142560" cy="457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11333" y="4030267"/>
                  <a:ext cx="15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14:cNvPr>
                <p14:cNvContentPartPr/>
                <p14:nvPr/>
              </p14:nvContentPartPr>
              <p14:xfrm>
                <a:off x="10162173" y="4112347"/>
                <a:ext cx="85320" cy="7128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57853" y="4108027"/>
                  <a:ext cx="93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14:cNvPr>
                <p14:cNvContentPartPr/>
                <p14:nvPr/>
              </p14:nvContentPartPr>
              <p14:xfrm>
                <a:off x="10248933" y="4011547"/>
                <a:ext cx="335520" cy="1627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44613" y="4007227"/>
                  <a:ext cx="34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14:cNvPr>
                <p14:cNvContentPartPr/>
                <p14:nvPr/>
              </p14:nvContentPartPr>
              <p14:xfrm>
                <a:off x="10597773" y="3985627"/>
                <a:ext cx="75240" cy="13248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93453" y="3981307"/>
                  <a:ext cx="83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14:cNvPr>
                <p14:cNvContentPartPr/>
                <p14:nvPr/>
              </p14:nvContentPartPr>
              <p14:xfrm>
                <a:off x="10812333" y="4005067"/>
                <a:ext cx="14400" cy="1191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08013" y="4000747"/>
                  <a:ext cx="2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14:cNvPr>
                <p14:cNvContentPartPr/>
                <p14:nvPr/>
              </p14:nvContentPartPr>
              <p14:xfrm>
                <a:off x="10752213" y="3966187"/>
                <a:ext cx="127080" cy="752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47893" y="3961867"/>
                  <a:ext cx="13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14:cNvPr>
                <p14:cNvContentPartPr/>
                <p14:nvPr/>
              </p14:nvContentPartPr>
              <p14:xfrm>
                <a:off x="10976853" y="3957547"/>
                <a:ext cx="75960" cy="1908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972533" y="3953227"/>
                  <a:ext cx="8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14:cNvPr>
                <p14:cNvContentPartPr/>
                <p14:nvPr/>
              </p14:nvContentPartPr>
              <p14:xfrm>
                <a:off x="11333613" y="3953947"/>
                <a:ext cx="128880" cy="17388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29293" y="3949627"/>
                  <a:ext cx="13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14:cNvPr>
                <p14:cNvContentPartPr/>
                <p14:nvPr/>
              </p14:nvContentPartPr>
              <p14:xfrm>
                <a:off x="11333253" y="3989227"/>
                <a:ext cx="116640" cy="11052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933" y="3984907"/>
                  <a:ext cx="12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14:cNvPr>
                <p14:cNvContentPartPr/>
                <p14:nvPr/>
              </p14:nvContentPartPr>
              <p14:xfrm>
                <a:off x="11000253" y="3991027"/>
                <a:ext cx="74880" cy="11124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995933" y="3986707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14:cNvPr>
                <p14:cNvContentPartPr/>
                <p14:nvPr/>
              </p14:nvContentPartPr>
              <p14:xfrm>
                <a:off x="11089893" y="3986347"/>
                <a:ext cx="49320" cy="11016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085573" y="3982027"/>
                  <a:ext cx="57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14:cNvPr>
                <p14:cNvContentPartPr/>
                <p14:nvPr/>
              </p14:nvContentPartPr>
              <p14:xfrm>
                <a:off x="11092413" y="4045387"/>
                <a:ext cx="68760" cy="2988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88093" y="4041067"/>
                  <a:ext cx="77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14:cNvPr>
                <p14:cNvContentPartPr/>
                <p14:nvPr/>
              </p14:nvContentPartPr>
              <p14:xfrm>
                <a:off x="11133453" y="3985627"/>
                <a:ext cx="65160" cy="1119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29133" y="3981307"/>
                  <a:ext cx="73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14:cNvPr>
                <p14:cNvContentPartPr/>
                <p14:nvPr/>
              </p14:nvContentPartPr>
              <p14:xfrm>
                <a:off x="11195373" y="3988867"/>
                <a:ext cx="81720" cy="7164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91053" y="3984547"/>
                  <a:ext cx="9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14:cNvPr>
                <p14:cNvContentPartPr/>
                <p14:nvPr/>
              </p14:nvContentPartPr>
              <p14:xfrm>
                <a:off x="11194293" y="4084627"/>
                <a:ext cx="88920" cy="2304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89973" y="4080307"/>
                  <a:ext cx="97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14:cNvPr>
                <p14:cNvContentPartPr/>
                <p14:nvPr/>
              </p14:nvContentPartPr>
              <p14:xfrm>
                <a:off x="11471853" y="3970507"/>
                <a:ext cx="122760" cy="7272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67533" y="3966187"/>
                  <a:ext cx="13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14:cNvPr>
                <p14:cNvContentPartPr/>
                <p14:nvPr/>
              </p14:nvContentPartPr>
              <p14:xfrm>
                <a:off x="11482653" y="4084267"/>
                <a:ext cx="98280" cy="1692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78333" y="4079947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14:cNvPr>
                <p14:cNvContentPartPr/>
                <p14:nvPr/>
              </p14:nvContentPartPr>
              <p14:xfrm>
                <a:off x="11599293" y="3956107"/>
                <a:ext cx="97920" cy="12312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94973" y="3951787"/>
                  <a:ext cx="10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14:cNvPr>
                <p14:cNvContentPartPr/>
                <p14:nvPr/>
              </p14:nvContentPartPr>
              <p14:xfrm>
                <a:off x="11762733" y="3984547"/>
                <a:ext cx="1440" cy="36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758413" y="3980227"/>
                  <a:ext cx="10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14:cNvPr>
                <p14:cNvContentPartPr/>
                <p14:nvPr/>
              </p14:nvContentPartPr>
              <p14:xfrm>
                <a:off x="11713773" y="3950347"/>
                <a:ext cx="90360" cy="114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09453" y="3946027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14:cNvPr>
                <p14:cNvContentPartPr/>
                <p14:nvPr/>
              </p14:nvContentPartPr>
              <p14:xfrm>
                <a:off x="11819973" y="3932347"/>
                <a:ext cx="63720" cy="1317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815653" y="3928027"/>
                  <a:ext cx="72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14:cNvPr>
                <p14:cNvContentPartPr/>
                <p14:nvPr/>
              </p14:nvContentPartPr>
              <p14:xfrm>
                <a:off x="11704413" y="3929467"/>
                <a:ext cx="83880" cy="1357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00093" y="3925147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14:cNvPr>
                <p14:cNvContentPartPr/>
                <p14:nvPr/>
              </p14:nvContentPartPr>
              <p14:xfrm>
                <a:off x="11718453" y="3991747"/>
                <a:ext cx="90720" cy="1872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14133" y="3987427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14:cNvPr>
                <p14:cNvContentPartPr/>
                <p14:nvPr/>
              </p14:nvContentPartPr>
              <p14:xfrm>
                <a:off x="11799453" y="3930547"/>
                <a:ext cx="77040" cy="1306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795133" y="3926227"/>
                  <a:ext cx="85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14:cNvPr>
                <p14:cNvContentPartPr/>
                <p14:nvPr/>
              </p14:nvContentPartPr>
              <p14:xfrm>
                <a:off x="11844093" y="3893467"/>
                <a:ext cx="93960" cy="23544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839773" y="3889147"/>
                  <a:ext cx="102600" cy="24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679" y="-2831"/>
            <a:ext cx="4675681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095" y="-2831"/>
            <a:ext cx="4779818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66429"/>
              </p:ext>
            </p:extLst>
          </p:nvPr>
        </p:nvGraphicFramePr>
        <p:xfrm>
          <a:off x="2096377" y="1570128"/>
          <a:ext cx="1456171" cy="35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377" y="1570128"/>
                        <a:ext cx="1456171" cy="3535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88488"/>
              </p:ext>
            </p:extLst>
          </p:nvPr>
        </p:nvGraphicFramePr>
        <p:xfrm>
          <a:off x="1830981" y="2902619"/>
          <a:ext cx="1987261" cy="5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981" y="2902619"/>
                        <a:ext cx="1987261" cy="5700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22170"/>
              </p:ext>
            </p:extLst>
          </p:nvPr>
        </p:nvGraphicFramePr>
        <p:xfrm>
          <a:off x="1954589" y="4367882"/>
          <a:ext cx="1792432" cy="57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4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589" y="4367882"/>
                        <a:ext cx="1792432" cy="5700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022395"/>
              </p:ext>
            </p:extLst>
          </p:nvPr>
        </p:nvGraphicFramePr>
        <p:xfrm>
          <a:off x="1507475" y="5707804"/>
          <a:ext cx="263958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475" y="5707804"/>
                        <a:ext cx="2639580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23141"/>
              </p:ext>
            </p:extLst>
          </p:nvPr>
        </p:nvGraphicFramePr>
        <p:xfrm>
          <a:off x="6279227" y="2814585"/>
          <a:ext cx="182995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27" y="2814585"/>
                        <a:ext cx="1829955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42552"/>
              </p:ext>
            </p:extLst>
          </p:nvPr>
        </p:nvGraphicFramePr>
        <p:xfrm>
          <a:off x="6927072" y="1588097"/>
          <a:ext cx="531091" cy="31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072" y="1588097"/>
                        <a:ext cx="531091" cy="3146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85318"/>
              </p:ext>
            </p:extLst>
          </p:nvPr>
        </p:nvGraphicFramePr>
        <p:xfrm>
          <a:off x="6064987" y="4325885"/>
          <a:ext cx="2244149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87" y="4325885"/>
                        <a:ext cx="2244149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44887"/>
              </p:ext>
            </p:extLst>
          </p:nvPr>
        </p:nvGraphicFramePr>
        <p:xfrm>
          <a:off x="5531588" y="5694459"/>
          <a:ext cx="322839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88" y="5694459"/>
                        <a:ext cx="3228397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14:cNvPr>
              <p14:cNvContentPartPr/>
              <p14:nvPr/>
            </p14:nvContentPartPr>
            <p14:xfrm>
              <a:off x="481572" y="784566"/>
              <a:ext cx="3447491" cy="703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252" y="780246"/>
                <a:ext cx="3456131" cy="7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A3D1957-A03E-41E0-9865-DD95CD872A5C}"/>
              </a:ext>
            </a:extLst>
          </p:cNvPr>
          <p:cNvGrpSpPr/>
          <p:nvPr/>
        </p:nvGrpSpPr>
        <p:grpSpPr>
          <a:xfrm>
            <a:off x="2955410" y="669366"/>
            <a:ext cx="6376255" cy="1416240"/>
            <a:chOff x="3684693" y="644813"/>
            <a:chExt cx="7013880" cy="141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14:cNvPr>
                <p14:cNvContentPartPr/>
                <p14:nvPr/>
              </p14:nvContentPartPr>
              <p14:xfrm>
                <a:off x="3684693" y="644813"/>
                <a:ext cx="5212440" cy="3315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941" y="640493"/>
                  <a:ext cx="5221944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14:cNvPr>
                <p14:cNvContentPartPr/>
                <p14:nvPr/>
              </p14:nvContentPartPr>
              <p14:xfrm>
                <a:off x="8698773" y="861173"/>
                <a:ext cx="232560" cy="105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94019" y="856853"/>
                  <a:ext cx="242068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14:cNvPr>
                <p14:cNvContentPartPr/>
                <p14:nvPr/>
              </p14:nvContentPartPr>
              <p14:xfrm>
                <a:off x="5161773" y="1702493"/>
                <a:ext cx="2289240" cy="626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57021" y="1698173"/>
                  <a:ext cx="2298744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14:cNvPr>
                <p14:cNvContentPartPr/>
                <p14:nvPr/>
              </p14:nvContentPartPr>
              <p14:xfrm>
                <a:off x="7499253" y="1683773"/>
                <a:ext cx="204840" cy="1879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4498" y="1679453"/>
                  <a:ext cx="214349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14:cNvPr>
                <p14:cNvContentPartPr/>
                <p14:nvPr/>
              </p14:nvContentPartPr>
              <p14:xfrm>
                <a:off x="7789413" y="1316573"/>
                <a:ext cx="1193040" cy="744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4661" y="1312253"/>
                  <a:ext cx="1202543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14:cNvPr>
                <p14:cNvContentPartPr/>
                <p14:nvPr/>
              </p14:nvContentPartPr>
              <p14:xfrm>
                <a:off x="8276133" y="754253"/>
                <a:ext cx="2422440" cy="639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71382" y="749933"/>
                  <a:ext cx="2431943" cy="64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14:cNvPr>
              <p14:cNvContentPartPr/>
              <p14:nvPr/>
            </p14:nvContentPartPr>
            <p14:xfrm>
              <a:off x="9827155" y="1223046"/>
              <a:ext cx="142364" cy="1497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22841" y="1218726"/>
                <a:ext cx="150992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14:cNvPr>
              <p14:cNvContentPartPr/>
              <p14:nvPr/>
            </p14:nvContentPartPr>
            <p14:xfrm>
              <a:off x="9930333" y="1103093"/>
              <a:ext cx="2274120" cy="31766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26013" y="1098773"/>
                <a:ext cx="2282760" cy="31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14:cNvPr>
              <p14:cNvContentPartPr/>
              <p14:nvPr/>
            </p14:nvContentPartPr>
            <p14:xfrm>
              <a:off x="9888573" y="1168253"/>
              <a:ext cx="2373480" cy="30603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84253" y="1163933"/>
                <a:ext cx="2382120" cy="30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14:cNvPr>
              <p14:cNvContentPartPr/>
              <p14:nvPr/>
            </p14:nvContentPartPr>
            <p14:xfrm>
              <a:off x="11220933" y="661013"/>
              <a:ext cx="138240" cy="35280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16613" y="656693"/>
                <a:ext cx="14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14:cNvPr>
              <p14:cNvContentPartPr/>
              <p14:nvPr/>
            </p14:nvContentPartPr>
            <p14:xfrm>
              <a:off x="1558533" y="527093"/>
              <a:ext cx="1803600" cy="12060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54213" y="522773"/>
                <a:ext cx="1812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14:cNvPr>
              <p14:cNvContentPartPr/>
              <p14:nvPr/>
            </p14:nvContentPartPr>
            <p14:xfrm>
              <a:off x="235173" y="2675573"/>
              <a:ext cx="1518480" cy="8820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0853" y="2671253"/>
                <a:ext cx="15271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A3F87686-0ECD-4737-874B-FD12E0666633}"/>
              </a:ext>
            </a:extLst>
          </p:cNvPr>
          <p:cNvGrpSpPr/>
          <p:nvPr/>
        </p:nvGrpSpPr>
        <p:grpSpPr>
          <a:xfrm>
            <a:off x="1769493" y="2154653"/>
            <a:ext cx="5562360" cy="1311840"/>
            <a:chOff x="1769493" y="2154653"/>
            <a:chExt cx="5562360" cy="131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14:cNvPr>
                <p14:cNvContentPartPr/>
                <p14:nvPr/>
              </p14:nvContentPartPr>
              <p14:xfrm>
                <a:off x="1769493" y="3264533"/>
                <a:ext cx="970920" cy="4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65173" y="3260213"/>
                  <a:ext cx="97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14:cNvPr>
                <p14:cNvContentPartPr/>
                <p14:nvPr/>
              </p14:nvContentPartPr>
              <p14:xfrm>
                <a:off x="1881093" y="2765213"/>
                <a:ext cx="29160" cy="1090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6773" y="2760893"/>
                  <a:ext cx="3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14:cNvPr>
                <p14:cNvContentPartPr/>
                <p14:nvPr/>
              </p14:nvContentPartPr>
              <p14:xfrm>
                <a:off x="1878213" y="2737853"/>
                <a:ext cx="106560" cy="125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3893" y="2733533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14:cNvPr>
                <p14:cNvContentPartPr/>
                <p14:nvPr/>
              </p14:nvContentPartPr>
              <p14:xfrm>
                <a:off x="2054253" y="2751533"/>
                <a:ext cx="125280" cy="813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9933" y="2747213"/>
                  <a:ext cx="133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14:cNvPr>
                <p14:cNvContentPartPr/>
                <p14:nvPr/>
              </p14:nvContentPartPr>
              <p14:xfrm>
                <a:off x="2303013" y="2721653"/>
                <a:ext cx="11880" cy="1278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98693" y="2717333"/>
                  <a:ext cx="2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14:cNvPr>
                <p14:cNvContentPartPr/>
                <p14:nvPr/>
              </p14:nvContentPartPr>
              <p14:xfrm>
                <a:off x="2238573" y="2686013"/>
                <a:ext cx="177480" cy="71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4253" y="2681693"/>
                  <a:ext cx="18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14:cNvPr>
                <p14:cNvContentPartPr/>
                <p14:nvPr/>
              </p14:nvContentPartPr>
              <p14:xfrm>
                <a:off x="2457813" y="2684573"/>
                <a:ext cx="82080" cy="1699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53493" y="2680253"/>
                  <a:ext cx="90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14:cNvPr>
                <p14:cNvContentPartPr/>
                <p14:nvPr/>
              </p14:nvContentPartPr>
              <p14:xfrm>
                <a:off x="2573013" y="2736413"/>
                <a:ext cx="82080" cy="1051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68693" y="2732093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14:cNvPr>
                <p14:cNvContentPartPr/>
                <p14:nvPr/>
              </p14:nvContentPartPr>
              <p14:xfrm>
                <a:off x="2553573" y="2778533"/>
                <a:ext cx="149760" cy="5652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9253" y="2774213"/>
                  <a:ext cx="158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14:cNvPr>
                <p14:cNvContentPartPr/>
                <p14:nvPr/>
              </p14:nvContentPartPr>
              <p14:xfrm>
                <a:off x="2757333" y="2693933"/>
                <a:ext cx="136080" cy="86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3013" y="2689613"/>
                  <a:ext cx="14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14:cNvPr>
                <p14:cNvContentPartPr/>
                <p14:nvPr/>
              </p14:nvContentPartPr>
              <p14:xfrm>
                <a:off x="2769213" y="2820293"/>
                <a:ext cx="117360" cy="13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4893" y="2815973"/>
                  <a:ext cx="12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14:cNvPr>
                <p14:cNvContentPartPr/>
                <p14:nvPr/>
              </p14:nvContentPartPr>
              <p14:xfrm>
                <a:off x="2952453" y="2695733"/>
                <a:ext cx="109440" cy="85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8133" y="2691413"/>
                  <a:ext cx="11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14:cNvPr>
                <p14:cNvContentPartPr/>
                <p14:nvPr/>
              </p14:nvContentPartPr>
              <p14:xfrm>
                <a:off x="3008613" y="2746853"/>
                <a:ext cx="27720" cy="781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04293" y="2742533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14:cNvPr>
                <p14:cNvContentPartPr/>
                <p14:nvPr/>
              </p14:nvContentPartPr>
              <p14:xfrm>
                <a:off x="3054693" y="2673053"/>
                <a:ext cx="89280" cy="18216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50373" y="2668733"/>
                  <a:ext cx="9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14:cNvPr>
                <p14:cNvContentPartPr/>
                <p14:nvPr/>
              </p14:nvContentPartPr>
              <p14:xfrm>
                <a:off x="2874693" y="2800493"/>
                <a:ext cx="1040760" cy="6660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70373" y="2796173"/>
                  <a:ext cx="10494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14:cNvPr>
                <p14:cNvContentPartPr/>
                <p14:nvPr/>
              </p14:nvContentPartPr>
              <p14:xfrm>
                <a:off x="3235053" y="2154653"/>
                <a:ext cx="3969360" cy="72360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30733" y="2150333"/>
                  <a:ext cx="397800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14:cNvPr>
                <p14:cNvContentPartPr/>
                <p14:nvPr/>
              </p14:nvContentPartPr>
              <p14:xfrm>
                <a:off x="7075533" y="2614733"/>
                <a:ext cx="218520" cy="272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71213" y="2610413"/>
                  <a:ext cx="227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14:cNvPr>
                <p14:cNvContentPartPr/>
                <p14:nvPr/>
              </p14:nvContentPartPr>
              <p14:xfrm>
                <a:off x="7123773" y="2981573"/>
                <a:ext cx="208080" cy="43776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19453" y="2977253"/>
                  <a:ext cx="21672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14:cNvPr>
              <p14:cNvContentPartPr/>
              <p14:nvPr/>
            </p14:nvContentPartPr>
            <p14:xfrm>
              <a:off x="8878053" y="2156453"/>
              <a:ext cx="1852200" cy="9986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73733" y="2152133"/>
                <a:ext cx="186084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14:cNvPr>
              <p14:cNvContentPartPr/>
              <p14:nvPr/>
            </p14:nvContentPartPr>
            <p14:xfrm>
              <a:off x="8748453" y="2978693"/>
              <a:ext cx="223200" cy="28296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4133" y="2974373"/>
                <a:ext cx="23184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0319722-ACCD-405B-9E8D-F31CE3DAB9BC}"/>
              </a:ext>
            </a:extLst>
          </p:cNvPr>
          <p:cNvGrpSpPr/>
          <p:nvPr/>
        </p:nvGrpSpPr>
        <p:grpSpPr>
          <a:xfrm>
            <a:off x="9889293" y="1313333"/>
            <a:ext cx="2297880" cy="2909880"/>
            <a:chOff x="9889293" y="1313333"/>
            <a:chExt cx="2297880" cy="290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14:cNvPr>
                <p14:cNvContentPartPr/>
                <p14:nvPr/>
              </p14:nvContentPartPr>
              <p14:xfrm>
                <a:off x="10527213" y="1350413"/>
                <a:ext cx="98280" cy="2242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22893" y="1346093"/>
                  <a:ext cx="106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14:cNvPr>
                <p14:cNvContentPartPr/>
                <p14:nvPr/>
              </p14:nvContentPartPr>
              <p14:xfrm>
                <a:off x="10660053" y="1355813"/>
                <a:ext cx="166320" cy="169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55733" y="1351493"/>
                  <a:ext cx="174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14:cNvPr>
                <p14:cNvContentPartPr/>
                <p14:nvPr/>
              </p14:nvContentPartPr>
              <p14:xfrm>
                <a:off x="10749333" y="1458053"/>
                <a:ext cx="82800" cy="284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5013" y="1453733"/>
                  <a:ext cx="91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14:cNvPr>
                <p14:cNvContentPartPr/>
                <p14:nvPr/>
              </p14:nvContentPartPr>
              <p14:xfrm>
                <a:off x="10833573" y="1377053"/>
                <a:ext cx="68760" cy="1645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29253" y="1372733"/>
                  <a:ext cx="77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14:cNvPr>
                <p14:cNvContentPartPr/>
                <p14:nvPr/>
              </p14:nvContentPartPr>
              <p14:xfrm>
                <a:off x="10915293" y="1313333"/>
                <a:ext cx="54720" cy="956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973" y="1309013"/>
                  <a:ext cx="6336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14:cNvPr>
                <p14:cNvContentPartPr/>
                <p14:nvPr/>
              </p14:nvContentPartPr>
              <p14:xfrm>
                <a:off x="9949053" y="2074733"/>
                <a:ext cx="2186280" cy="115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44733" y="2070413"/>
                  <a:ext cx="219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14:cNvPr>
                <p14:cNvContentPartPr/>
                <p14:nvPr/>
              </p14:nvContentPartPr>
              <p14:xfrm>
                <a:off x="12047133" y="1978973"/>
                <a:ext cx="140040" cy="1962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042813" y="1974653"/>
                  <a:ext cx="14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14:cNvPr>
                <p14:cNvContentPartPr/>
                <p14:nvPr/>
              </p14:nvContentPartPr>
              <p14:xfrm>
                <a:off x="9889293" y="1597013"/>
                <a:ext cx="1898280" cy="5202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4973" y="1592693"/>
                  <a:ext cx="19069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14:cNvPr>
                <p14:cNvContentPartPr/>
                <p14:nvPr/>
              </p14:nvContentPartPr>
              <p14:xfrm>
                <a:off x="11881533" y="2219813"/>
                <a:ext cx="140760" cy="140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77213" y="2215493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14:cNvPr>
                <p14:cNvContentPartPr/>
                <p14:nvPr/>
              </p14:nvContentPartPr>
              <p14:xfrm>
                <a:off x="11926173" y="2199293"/>
                <a:ext cx="117360" cy="1393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21853" y="2194973"/>
                  <a:ext cx="126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14:cNvPr>
                <p14:cNvContentPartPr/>
                <p14:nvPr/>
              </p14:nvContentPartPr>
              <p14:xfrm>
                <a:off x="11443053" y="1928573"/>
                <a:ext cx="23040" cy="205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38733" y="1924253"/>
                  <a:ext cx="31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14:cNvPr>
                <p14:cNvContentPartPr/>
                <p14:nvPr/>
              </p14:nvContentPartPr>
              <p14:xfrm>
                <a:off x="11348733" y="2273813"/>
                <a:ext cx="130320" cy="1897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44413" y="2269493"/>
                  <a:ext cx="138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14:cNvPr>
                <p14:cNvContentPartPr/>
                <p14:nvPr/>
              </p14:nvContentPartPr>
              <p14:xfrm>
                <a:off x="11382213" y="2248253"/>
                <a:ext cx="30960" cy="74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7893" y="2243933"/>
                  <a:ext cx="3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14:cNvPr>
                <p14:cNvContentPartPr/>
                <p14:nvPr/>
              </p14:nvContentPartPr>
              <p14:xfrm>
                <a:off x="11250813" y="2219813"/>
                <a:ext cx="317880" cy="356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6493" y="2215493"/>
                  <a:ext cx="326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14:cNvPr>
                <p14:cNvContentPartPr/>
                <p14:nvPr/>
              </p14:nvContentPartPr>
              <p14:xfrm>
                <a:off x="11440533" y="1941533"/>
                <a:ext cx="15120" cy="132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36213" y="1937213"/>
                  <a:ext cx="2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14:cNvPr>
                <p14:cNvContentPartPr/>
                <p14:nvPr/>
              </p14:nvContentPartPr>
              <p14:xfrm>
                <a:off x="10872093" y="1933973"/>
                <a:ext cx="579600" cy="4536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67773" y="1929653"/>
                  <a:ext cx="588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14:cNvPr>
                <p14:cNvContentPartPr/>
                <p14:nvPr/>
              </p14:nvContentPartPr>
              <p14:xfrm>
                <a:off x="11303733" y="1955573"/>
                <a:ext cx="32760" cy="144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99413" y="1951253"/>
                  <a:ext cx="4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14:cNvPr>
                <p14:cNvContentPartPr/>
                <p14:nvPr/>
              </p14:nvContentPartPr>
              <p14:xfrm>
                <a:off x="11559333" y="1986893"/>
                <a:ext cx="21240" cy="1044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55013" y="1982573"/>
                  <a:ext cx="29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14:cNvPr>
                <p14:cNvContentPartPr/>
                <p14:nvPr/>
              </p14:nvContentPartPr>
              <p14:xfrm>
                <a:off x="11105013" y="2186693"/>
                <a:ext cx="91440" cy="1224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00693" y="2182373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14:cNvPr>
                <p14:cNvContentPartPr/>
                <p14:nvPr/>
              </p14:nvContentPartPr>
              <p14:xfrm>
                <a:off x="11200773" y="2253293"/>
                <a:ext cx="16560" cy="87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6453" y="2248973"/>
                  <a:ext cx="25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14:cNvPr>
                <p14:cNvContentPartPr/>
                <p14:nvPr/>
              </p14:nvContentPartPr>
              <p14:xfrm>
                <a:off x="11233173" y="2170133"/>
                <a:ext cx="70200" cy="112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28853" y="2165813"/>
                  <a:ext cx="78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14:cNvPr>
                <p14:cNvContentPartPr/>
                <p14:nvPr/>
              </p14:nvContentPartPr>
              <p14:xfrm>
                <a:off x="11512173" y="2191013"/>
                <a:ext cx="54000" cy="781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07853" y="2186693"/>
                  <a:ext cx="6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14:cNvPr>
                <p14:cNvContentPartPr/>
                <p14:nvPr/>
              </p14:nvContentPartPr>
              <p14:xfrm>
                <a:off x="11592813" y="2231693"/>
                <a:ext cx="36360" cy="74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88493" y="2227373"/>
                  <a:ext cx="4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14:cNvPr>
                <p14:cNvContentPartPr/>
                <p14:nvPr/>
              </p14:nvContentPartPr>
              <p14:xfrm>
                <a:off x="11578413" y="2239613"/>
                <a:ext cx="19440" cy="871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74093" y="2235293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14:cNvPr>
                <p14:cNvContentPartPr/>
                <p14:nvPr/>
              </p14:nvContentPartPr>
              <p14:xfrm>
                <a:off x="11633853" y="2152493"/>
                <a:ext cx="68040" cy="109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29533" y="2148173"/>
                  <a:ext cx="76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14:cNvPr>
                <p14:cNvContentPartPr/>
                <p14:nvPr/>
              </p14:nvContentPartPr>
              <p14:xfrm>
                <a:off x="11315613" y="1995893"/>
                <a:ext cx="80280" cy="1123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11293" y="1991573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14:cNvPr>
                <p14:cNvContentPartPr/>
                <p14:nvPr/>
              </p14:nvContentPartPr>
              <p14:xfrm>
                <a:off x="11366013" y="1998413"/>
                <a:ext cx="65520" cy="1076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61693" y="1994093"/>
                  <a:ext cx="7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14:cNvPr>
                <p14:cNvContentPartPr/>
                <p14:nvPr/>
              </p14:nvContentPartPr>
              <p14:xfrm>
                <a:off x="11399853" y="2029013"/>
                <a:ext cx="74880" cy="61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95533" y="2024693"/>
                  <a:ext cx="8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14:cNvPr>
                <p14:cNvContentPartPr/>
                <p14:nvPr/>
              </p14:nvContentPartPr>
              <p14:xfrm>
                <a:off x="11463573" y="2033693"/>
                <a:ext cx="75240" cy="795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59253" y="2029373"/>
                  <a:ext cx="83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14:cNvPr>
                <p14:cNvContentPartPr/>
                <p14:nvPr/>
              </p14:nvContentPartPr>
              <p14:xfrm>
                <a:off x="11503173" y="1728413"/>
                <a:ext cx="360" cy="3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98853" y="17240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14:cNvPr>
                <p14:cNvContentPartPr/>
                <p14:nvPr/>
              </p14:nvContentPartPr>
              <p14:xfrm>
                <a:off x="11431893" y="1566773"/>
                <a:ext cx="87120" cy="359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27573" y="1562453"/>
                  <a:ext cx="95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14:cNvPr>
                <p14:cNvContentPartPr/>
                <p14:nvPr/>
              </p14:nvContentPartPr>
              <p14:xfrm>
                <a:off x="11497053" y="2709773"/>
                <a:ext cx="42840" cy="2977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92733" y="2705453"/>
                  <a:ext cx="51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14:cNvPr>
                <p14:cNvContentPartPr/>
                <p14:nvPr/>
              </p14:nvContentPartPr>
              <p14:xfrm>
                <a:off x="11405613" y="2547053"/>
                <a:ext cx="177480" cy="263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1293" y="2542733"/>
                  <a:ext cx="186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14:cNvPr>
                <p14:cNvContentPartPr/>
                <p14:nvPr/>
              </p14:nvContentPartPr>
              <p14:xfrm>
                <a:off x="11418573" y="3170933"/>
                <a:ext cx="89640" cy="180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14253" y="3166613"/>
                  <a:ext cx="9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14:cNvPr>
                <p14:cNvContentPartPr/>
                <p14:nvPr/>
              </p14:nvContentPartPr>
              <p14:xfrm>
                <a:off x="11447013" y="3180653"/>
                <a:ext cx="82440" cy="784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42693" y="3176333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14:cNvPr>
                <p14:cNvContentPartPr/>
                <p14:nvPr/>
              </p14:nvContentPartPr>
              <p14:xfrm>
                <a:off x="11136693" y="3192893"/>
                <a:ext cx="155160" cy="1558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32373" y="3188573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14:cNvPr>
                <p14:cNvContentPartPr/>
                <p14:nvPr/>
              </p14:nvContentPartPr>
              <p14:xfrm>
                <a:off x="11156493" y="3364253"/>
                <a:ext cx="130320" cy="630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51813" y="3359933"/>
                  <a:ext cx="138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14:cNvPr>
                <p14:cNvContentPartPr/>
                <p14:nvPr/>
              </p14:nvContentPartPr>
              <p14:xfrm>
                <a:off x="10763733" y="3370373"/>
                <a:ext cx="129960" cy="1670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59413" y="3366053"/>
                  <a:ext cx="13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14:cNvPr>
                <p14:cNvContentPartPr/>
                <p14:nvPr/>
              </p14:nvContentPartPr>
              <p14:xfrm>
                <a:off x="10901613" y="3446693"/>
                <a:ext cx="23760" cy="169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97293" y="3442373"/>
                  <a:ext cx="3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14:cNvPr>
                <p14:cNvContentPartPr/>
                <p14:nvPr/>
              </p14:nvContentPartPr>
              <p14:xfrm>
                <a:off x="10939773" y="3293333"/>
                <a:ext cx="120960" cy="175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35453" y="3289013"/>
                  <a:ext cx="12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14:cNvPr>
                <p14:cNvContentPartPr/>
                <p14:nvPr/>
              </p14:nvContentPartPr>
              <p14:xfrm>
                <a:off x="11547813" y="3084893"/>
                <a:ext cx="157320" cy="1065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43493" y="3080573"/>
                  <a:ext cx="16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14:cNvPr>
                <p14:cNvContentPartPr/>
                <p14:nvPr/>
              </p14:nvContentPartPr>
              <p14:xfrm>
                <a:off x="11572653" y="3193973"/>
                <a:ext cx="127440" cy="554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68333" y="3189653"/>
                  <a:ext cx="13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14:cNvPr>
                <p14:cNvContentPartPr/>
                <p14:nvPr/>
              </p14:nvContentPartPr>
              <p14:xfrm>
                <a:off x="11707293" y="2979053"/>
                <a:ext cx="100800" cy="1713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02973" y="2974733"/>
                  <a:ext cx="109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14:cNvPr>
                <p14:cNvContentPartPr/>
                <p14:nvPr/>
              </p14:nvContentPartPr>
              <p14:xfrm>
                <a:off x="11846253" y="3113693"/>
                <a:ext cx="10080" cy="928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41933" y="3109373"/>
                  <a:ext cx="1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14:cNvPr>
                <p14:cNvContentPartPr/>
                <p14:nvPr/>
              </p14:nvContentPartPr>
              <p14:xfrm>
                <a:off x="11892693" y="2885813"/>
                <a:ext cx="105120" cy="211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88373" y="2881493"/>
                  <a:ext cx="11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14:cNvPr>
                <p14:cNvContentPartPr/>
                <p14:nvPr/>
              </p14:nvContentPartPr>
              <p14:xfrm>
                <a:off x="10499133" y="3493853"/>
                <a:ext cx="46440" cy="1897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4813" y="3489533"/>
                  <a:ext cx="5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14:cNvPr>
                <p14:cNvContentPartPr/>
                <p14:nvPr/>
              </p14:nvContentPartPr>
              <p14:xfrm>
                <a:off x="10386093" y="3353813"/>
                <a:ext cx="210240" cy="193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81773" y="3349493"/>
                  <a:ext cx="21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14:cNvPr>
                <p14:cNvContentPartPr/>
                <p14:nvPr/>
              </p14:nvContentPartPr>
              <p14:xfrm>
                <a:off x="10649253" y="3273533"/>
                <a:ext cx="98640" cy="3297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4933" y="3269213"/>
                  <a:ext cx="107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14:cNvPr>
                <p14:cNvContentPartPr/>
                <p14:nvPr/>
              </p14:nvContentPartPr>
              <p14:xfrm>
                <a:off x="11957853" y="2702933"/>
                <a:ext cx="78840" cy="3722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53533" y="2698613"/>
                  <a:ext cx="87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14:cNvPr>
                <p14:cNvContentPartPr/>
                <p14:nvPr/>
              </p14:nvContentPartPr>
              <p14:xfrm>
                <a:off x="10392933" y="3909293"/>
                <a:ext cx="172800" cy="662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8613" y="3904973"/>
                  <a:ext cx="181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14:cNvPr>
                <p14:cNvContentPartPr/>
                <p14:nvPr/>
              </p14:nvContentPartPr>
              <p14:xfrm>
                <a:off x="10425333" y="3928373"/>
                <a:ext cx="162000" cy="11088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1013" y="3924053"/>
                  <a:ext cx="170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14:cNvPr>
                <p14:cNvContentPartPr/>
                <p14:nvPr/>
              </p14:nvContentPartPr>
              <p14:xfrm>
                <a:off x="10417773" y="3746213"/>
                <a:ext cx="123120" cy="13428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3453" y="3741893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14:cNvPr>
                <p14:cNvContentPartPr/>
                <p14:nvPr/>
              </p14:nvContentPartPr>
              <p14:xfrm>
                <a:off x="10674813" y="3765653"/>
                <a:ext cx="33840" cy="1774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70493" y="3761333"/>
                  <a:ext cx="4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14:cNvPr>
                <p14:cNvContentPartPr/>
                <p14:nvPr/>
              </p14:nvContentPartPr>
              <p14:xfrm>
                <a:off x="10706133" y="3764573"/>
                <a:ext cx="76680" cy="162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1813" y="3760253"/>
                  <a:ext cx="8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14:cNvPr>
                <p14:cNvContentPartPr/>
                <p14:nvPr/>
              </p14:nvContentPartPr>
              <p14:xfrm>
                <a:off x="10781013" y="3760613"/>
                <a:ext cx="138960" cy="1245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76693" y="3756293"/>
                  <a:ext cx="147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14:cNvPr>
                <p14:cNvContentPartPr/>
                <p14:nvPr/>
              </p14:nvContentPartPr>
              <p14:xfrm>
                <a:off x="10908453" y="3735053"/>
                <a:ext cx="93600" cy="10116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4133" y="3730733"/>
                  <a:ext cx="102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14:cNvPr>
                <p14:cNvContentPartPr/>
                <p14:nvPr/>
              </p14:nvContentPartPr>
              <p14:xfrm>
                <a:off x="11105013" y="3606893"/>
                <a:ext cx="236880" cy="12312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00693" y="3602573"/>
                  <a:ext cx="245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14:cNvPr>
                <p14:cNvContentPartPr/>
                <p14:nvPr/>
              </p14:nvContentPartPr>
              <p14:xfrm>
                <a:off x="11371053" y="3446693"/>
                <a:ext cx="220320" cy="174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66733" y="3442373"/>
                  <a:ext cx="22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14:cNvPr>
                <p14:cNvContentPartPr/>
                <p14:nvPr/>
              </p14:nvContentPartPr>
              <p14:xfrm>
                <a:off x="11661933" y="3207293"/>
                <a:ext cx="178560" cy="2530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57613" y="3202973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14:cNvPr>
                <p14:cNvContentPartPr/>
                <p14:nvPr/>
              </p14:nvContentPartPr>
              <p14:xfrm>
                <a:off x="11869653" y="3232133"/>
                <a:ext cx="149760" cy="110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65333" y="3227813"/>
                  <a:ext cx="15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14:cNvPr>
                <p14:cNvContentPartPr/>
                <p14:nvPr/>
              </p14:nvContentPartPr>
              <p14:xfrm>
                <a:off x="10747173" y="3910373"/>
                <a:ext cx="104040" cy="193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42853" y="3906053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14:cNvPr>
                <p14:cNvContentPartPr/>
                <p14:nvPr/>
              </p14:nvContentPartPr>
              <p14:xfrm>
                <a:off x="10863453" y="3933053"/>
                <a:ext cx="74520" cy="1216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59133" y="3928733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14:cNvPr>
                <p14:cNvContentPartPr/>
                <p14:nvPr/>
              </p14:nvContentPartPr>
              <p14:xfrm>
                <a:off x="10942293" y="3892373"/>
                <a:ext cx="81000" cy="1314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37973" y="3888053"/>
                  <a:ext cx="89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14:cNvPr>
                <p14:cNvContentPartPr/>
                <p14:nvPr/>
              </p14:nvContentPartPr>
              <p14:xfrm>
                <a:off x="11043093" y="3884813"/>
                <a:ext cx="21240" cy="792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38773" y="3880493"/>
                  <a:ext cx="2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14:cNvPr>
                <p14:cNvContentPartPr/>
                <p14:nvPr/>
              </p14:nvContentPartPr>
              <p14:xfrm>
                <a:off x="10955613" y="3883013"/>
                <a:ext cx="96120" cy="1101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51293" y="3878693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14:cNvPr>
                <p14:cNvContentPartPr/>
                <p14:nvPr/>
              </p14:nvContentPartPr>
              <p14:xfrm>
                <a:off x="11056053" y="3833333"/>
                <a:ext cx="68400" cy="127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51733" y="3829013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14:cNvPr>
                <p14:cNvContentPartPr/>
                <p14:nvPr/>
              </p14:nvContentPartPr>
              <p14:xfrm>
                <a:off x="11127693" y="3815693"/>
                <a:ext cx="35640" cy="8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23373" y="3811373"/>
                  <a:ext cx="4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14:cNvPr>
                <p14:cNvContentPartPr/>
                <p14:nvPr/>
              </p14:nvContentPartPr>
              <p14:xfrm>
                <a:off x="11165493" y="3735053"/>
                <a:ext cx="160560" cy="2026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61173" y="3730733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14:cNvPr>
                <p14:cNvContentPartPr/>
                <p14:nvPr/>
              </p14:nvContentPartPr>
              <p14:xfrm>
                <a:off x="11165133" y="3724253"/>
                <a:ext cx="24840" cy="183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60813" y="3719933"/>
                  <a:ext cx="3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14:cNvPr>
                <p14:cNvContentPartPr/>
                <p14:nvPr/>
              </p14:nvContentPartPr>
              <p14:xfrm>
                <a:off x="11385093" y="3647573"/>
                <a:ext cx="265320" cy="179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80773" y="3643253"/>
                  <a:ext cx="27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14:cNvPr>
                <p14:cNvContentPartPr/>
                <p14:nvPr/>
              </p14:nvContentPartPr>
              <p14:xfrm>
                <a:off x="11673453" y="3486653"/>
                <a:ext cx="135720" cy="14976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69133" y="3482333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14:cNvPr>
                <p14:cNvContentPartPr/>
                <p14:nvPr/>
              </p14:nvContentPartPr>
              <p14:xfrm>
                <a:off x="11771373" y="3464333"/>
                <a:ext cx="46800" cy="2124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67053" y="3460013"/>
                  <a:ext cx="5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14:cNvPr>
                <p14:cNvContentPartPr/>
                <p14:nvPr/>
              </p14:nvContentPartPr>
              <p14:xfrm>
                <a:off x="11831133" y="3456053"/>
                <a:ext cx="162720" cy="10764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826813" y="3451733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14:cNvPr>
                <p14:cNvContentPartPr/>
                <p14:nvPr/>
              </p14:nvContentPartPr>
              <p14:xfrm>
                <a:off x="10944093" y="4118093"/>
                <a:ext cx="156240" cy="1051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39773" y="4113773"/>
                  <a:ext cx="164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14:cNvPr>
                <p14:cNvContentPartPr/>
                <p14:nvPr/>
              </p14:nvContentPartPr>
              <p14:xfrm>
                <a:off x="11103573" y="4083533"/>
                <a:ext cx="3600" cy="414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99253" y="4079213"/>
                  <a:ext cx="12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14:cNvPr>
                <p14:cNvContentPartPr/>
                <p14:nvPr/>
              </p14:nvContentPartPr>
              <p14:xfrm>
                <a:off x="11103573" y="4068053"/>
                <a:ext cx="30960" cy="914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9253" y="4063733"/>
                  <a:ext cx="39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14:cNvPr>
                <p14:cNvContentPartPr/>
                <p14:nvPr/>
              </p14:nvContentPartPr>
              <p14:xfrm>
                <a:off x="11132013" y="3943853"/>
                <a:ext cx="116280" cy="1843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27693" y="3939533"/>
                  <a:ext cx="12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14:cNvPr>
                <p14:cNvContentPartPr/>
                <p14:nvPr/>
              </p14:nvContentPartPr>
              <p14:xfrm>
                <a:off x="11124093" y="3946373"/>
                <a:ext cx="37080" cy="792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19773" y="3942053"/>
                  <a:ext cx="45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14:cNvPr>
                <p14:cNvContentPartPr/>
                <p14:nvPr/>
              </p14:nvContentPartPr>
              <p14:xfrm>
                <a:off x="11324253" y="3841973"/>
                <a:ext cx="206640" cy="19728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19933" y="3837653"/>
                  <a:ext cx="215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14:cNvPr>
                <p14:cNvContentPartPr/>
                <p14:nvPr/>
              </p14:nvContentPartPr>
              <p14:xfrm>
                <a:off x="11583813" y="3797693"/>
                <a:ext cx="139320" cy="1040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79493" y="3793373"/>
                  <a:ext cx="14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14:cNvPr>
                <p14:cNvContentPartPr/>
                <p14:nvPr/>
              </p14:nvContentPartPr>
              <p14:xfrm>
                <a:off x="11685333" y="3680693"/>
                <a:ext cx="2016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81013" y="3676373"/>
                  <a:ext cx="28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14:cNvPr>
                <p14:cNvContentPartPr/>
                <p14:nvPr/>
              </p14:nvContentPartPr>
              <p14:xfrm>
                <a:off x="11739333" y="3649733"/>
                <a:ext cx="140760" cy="17568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35013" y="3645413"/>
                  <a:ext cx="149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14:cNvPr>
                <p14:cNvContentPartPr/>
                <p14:nvPr/>
              </p14:nvContentPartPr>
              <p14:xfrm>
                <a:off x="11894493" y="3618053"/>
                <a:ext cx="85680" cy="117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90173" y="3613733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14:cNvPr>
                <p14:cNvContentPartPr/>
                <p14:nvPr/>
              </p14:nvContentPartPr>
              <p14:xfrm>
                <a:off x="11971533" y="3484853"/>
                <a:ext cx="159840" cy="20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67213" y="3480533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14:cNvPr>
                <p14:cNvContentPartPr/>
                <p14:nvPr/>
              </p14:nvContentPartPr>
              <p14:xfrm>
                <a:off x="11310213" y="1836413"/>
                <a:ext cx="17280" cy="28584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05893" y="1832093"/>
                  <a:ext cx="2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14:cNvPr>
                <p14:cNvContentPartPr/>
                <p14:nvPr/>
              </p14:nvContentPartPr>
              <p14:xfrm>
                <a:off x="11550333" y="1865933"/>
                <a:ext cx="25200" cy="27396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46013" y="1861613"/>
                  <a:ext cx="3384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14:cNvPr>
              <p14:cNvContentPartPr/>
              <p14:nvPr/>
            </p14:nvContentPartPr>
            <p14:xfrm>
              <a:off x="6966093" y="3551453"/>
              <a:ext cx="504720" cy="3636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961773" y="3547133"/>
                <a:ext cx="5133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D7ECDCE-02FE-4E92-9686-EB75EE898A5B}"/>
              </a:ext>
            </a:extLst>
          </p:cNvPr>
          <p:cNvGrpSpPr/>
          <p:nvPr/>
        </p:nvGrpSpPr>
        <p:grpSpPr>
          <a:xfrm>
            <a:off x="9283053" y="38213"/>
            <a:ext cx="2085480" cy="943200"/>
            <a:chOff x="9283053" y="38213"/>
            <a:chExt cx="2085480" cy="94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14:cNvPr>
                <p14:cNvContentPartPr/>
                <p14:nvPr/>
              </p14:nvContentPartPr>
              <p14:xfrm>
                <a:off x="10807293" y="826253"/>
                <a:ext cx="96120" cy="1299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02973" y="821933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14:cNvPr>
                <p14:cNvContentPartPr/>
                <p14:nvPr/>
              </p14:nvContentPartPr>
              <p14:xfrm>
                <a:off x="10929333" y="765053"/>
                <a:ext cx="91440" cy="1987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25013" y="760733"/>
                  <a:ext cx="10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14:cNvPr>
                <p14:cNvContentPartPr/>
                <p14:nvPr/>
              </p14:nvContentPartPr>
              <p14:xfrm>
                <a:off x="11025453" y="828053"/>
                <a:ext cx="49320" cy="1008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21133" y="823733"/>
                  <a:ext cx="57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14:cNvPr>
                <p14:cNvContentPartPr/>
                <p14:nvPr/>
              </p14:nvContentPartPr>
              <p14:xfrm>
                <a:off x="11099613" y="894293"/>
                <a:ext cx="10800" cy="590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95293" y="889973"/>
                  <a:ext cx="19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14:cNvPr>
                <p14:cNvContentPartPr/>
                <p14:nvPr/>
              </p14:nvContentPartPr>
              <p14:xfrm>
                <a:off x="11155773" y="787013"/>
                <a:ext cx="65160" cy="111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51453" y="782693"/>
                  <a:ext cx="7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14:cNvPr>
                <p14:cNvContentPartPr/>
                <p14:nvPr/>
              </p14:nvContentPartPr>
              <p14:xfrm>
                <a:off x="9717573" y="103733"/>
                <a:ext cx="162360" cy="1065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13253" y="99413"/>
                  <a:ext cx="17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14:cNvPr>
                <p14:cNvContentPartPr/>
                <p14:nvPr/>
              </p14:nvContentPartPr>
              <p14:xfrm>
                <a:off x="9919893" y="141173"/>
                <a:ext cx="11880" cy="648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15573" y="136853"/>
                  <a:ext cx="20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14:cNvPr>
                <p14:cNvContentPartPr/>
                <p14:nvPr/>
              </p14:nvContentPartPr>
              <p14:xfrm>
                <a:off x="9942573" y="71333"/>
                <a:ext cx="77400" cy="18576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38253" y="67013"/>
                  <a:ext cx="86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14:cNvPr>
                <p14:cNvContentPartPr/>
                <p14:nvPr/>
              </p14:nvContentPartPr>
              <p14:xfrm>
                <a:off x="10033293" y="134333"/>
                <a:ext cx="262080" cy="3636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28973" y="130013"/>
                  <a:ext cx="27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14:cNvPr>
                <p14:cNvContentPartPr/>
                <p14:nvPr/>
              </p14:nvContentPartPr>
              <p14:xfrm>
                <a:off x="10438653" y="93653"/>
                <a:ext cx="180000" cy="979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34333" y="89333"/>
                  <a:ext cx="18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14:cNvPr>
                <p14:cNvContentPartPr/>
                <p14:nvPr/>
              </p14:nvContentPartPr>
              <p14:xfrm>
                <a:off x="10617933" y="77093"/>
                <a:ext cx="37800" cy="248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13613" y="72773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14:cNvPr>
                <p14:cNvContentPartPr/>
                <p14:nvPr/>
              </p14:nvContentPartPr>
              <p14:xfrm>
                <a:off x="10647093" y="115253"/>
                <a:ext cx="60840" cy="85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42773" y="110933"/>
                  <a:ext cx="69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14:cNvPr>
                <p14:cNvContentPartPr/>
                <p14:nvPr/>
              </p14:nvContentPartPr>
              <p14:xfrm>
                <a:off x="10707573" y="40373"/>
                <a:ext cx="162000" cy="14760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03253" y="36053"/>
                  <a:ext cx="17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14:cNvPr>
                <p14:cNvContentPartPr/>
                <p14:nvPr/>
              </p14:nvContentPartPr>
              <p14:xfrm>
                <a:off x="10861653" y="42173"/>
                <a:ext cx="19080" cy="4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57333" y="37853"/>
                  <a:ext cx="27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14:cNvPr>
                <p14:cNvContentPartPr/>
                <p14:nvPr/>
              </p14:nvContentPartPr>
              <p14:xfrm>
                <a:off x="10881453" y="38213"/>
                <a:ext cx="64800" cy="1364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77133" y="33893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14:cNvPr>
                <p14:cNvContentPartPr/>
                <p14:nvPr/>
              </p14:nvContentPartPr>
              <p14:xfrm>
                <a:off x="10958853" y="108773"/>
                <a:ext cx="108360" cy="50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54533" y="104453"/>
                  <a:ext cx="117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14:cNvPr>
                <p14:cNvContentPartPr/>
                <p14:nvPr/>
              </p14:nvContentPartPr>
              <p14:xfrm>
                <a:off x="11084133" y="48653"/>
                <a:ext cx="110160" cy="120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9813" y="44333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14:cNvPr>
                <p14:cNvContentPartPr/>
                <p14:nvPr/>
              </p14:nvContentPartPr>
              <p14:xfrm>
                <a:off x="11206173" y="40373"/>
                <a:ext cx="4680" cy="324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01853" y="36053"/>
                  <a:ext cx="13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14:cNvPr>
                <p14:cNvContentPartPr/>
                <p14:nvPr/>
              </p14:nvContentPartPr>
              <p14:xfrm>
                <a:off x="11233893" y="98693"/>
                <a:ext cx="1080" cy="468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29573" y="94373"/>
                  <a:ext cx="9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14:cNvPr>
                <p14:cNvContentPartPr/>
                <p14:nvPr/>
              </p14:nvContentPartPr>
              <p14:xfrm>
                <a:off x="11218773" y="103013"/>
                <a:ext cx="149760" cy="4392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14453" y="98693"/>
                  <a:ext cx="158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14:cNvPr>
                <p14:cNvContentPartPr/>
                <p14:nvPr/>
              </p14:nvContentPartPr>
              <p14:xfrm>
                <a:off x="10129773" y="380213"/>
                <a:ext cx="28440" cy="38412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25453" y="375893"/>
                  <a:ext cx="370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14:cNvPr>
                <p14:cNvContentPartPr/>
                <p14:nvPr/>
              </p14:nvContentPartPr>
              <p14:xfrm>
                <a:off x="9426693" y="621053"/>
                <a:ext cx="1671480" cy="1508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22373" y="616733"/>
                  <a:ext cx="168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14:cNvPr>
                <p14:cNvContentPartPr/>
                <p14:nvPr/>
              </p14:nvContentPartPr>
              <p14:xfrm>
                <a:off x="11036613" y="540053"/>
                <a:ext cx="209160" cy="138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32293" y="535733"/>
                  <a:ext cx="21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14:cNvPr>
                <p14:cNvContentPartPr/>
                <p14:nvPr/>
              </p14:nvContentPartPr>
              <p14:xfrm>
                <a:off x="9987933" y="278333"/>
                <a:ext cx="182880" cy="1861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83613" y="274013"/>
                  <a:ext cx="191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14:cNvPr>
                <p14:cNvContentPartPr/>
                <p14:nvPr/>
              </p14:nvContentPartPr>
              <p14:xfrm>
                <a:off x="10370253" y="513773"/>
                <a:ext cx="19440" cy="21996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5933" y="509453"/>
                  <a:ext cx="28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14:cNvPr>
                <p14:cNvContentPartPr/>
                <p14:nvPr/>
              </p14:nvContentPartPr>
              <p14:xfrm>
                <a:off x="10651053" y="585773"/>
                <a:ext cx="360" cy="3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46733" y="5814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14:cNvPr>
                <p14:cNvContentPartPr/>
                <p14:nvPr/>
              </p14:nvContentPartPr>
              <p14:xfrm>
                <a:off x="10656813" y="499733"/>
                <a:ext cx="11160" cy="15660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52493" y="495413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14:cNvPr>
                <p14:cNvContentPartPr/>
                <p14:nvPr/>
              </p14:nvContentPartPr>
              <p14:xfrm>
                <a:off x="9780213" y="245573"/>
                <a:ext cx="114120" cy="14544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75893" y="241253"/>
                  <a:ext cx="12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14:cNvPr>
                <p14:cNvContentPartPr/>
                <p14:nvPr/>
              </p14:nvContentPartPr>
              <p14:xfrm>
                <a:off x="9887493" y="248093"/>
                <a:ext cx="68760" cy="10224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83173" y="243773"/>
                  <a:ext cx="77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14:cNvPr>
                <p14:cNvContentPartPr/>
                <p14:nvPr/>
              </p14:nvContentPartPr>
              <p14:xfrm>
                <a:off x="9935733" y="281933"/>
                <a:ext cx="96840" cy="810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31413" y="277613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14:cNvPr>
                <p14:cNvContentPartPr/>
                <p14:nvPr/>
              </p14:nvContentPartPr>
              <p14:xfrm>
                <a:off x="10020693" y="252413"/>
                <a:ext cx="36000" cy="1303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16373" y="248093"/>
                  <a:ext cx="4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14:cNvPr>
                <p14:cNvContentPartPr/>
                <p14:nvPr/>
              </p14:nvContentPartPr>
              <p14:xfrm>
                <a:off x="10326333" y="460493"/>
                <a:ext cx="326520" cy="763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22013" y="456173"/>
                  <a:ext cx="33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14:cNvPr>
                <p14:cNvContentPartPr/>
                <p14:nvPr/>
              </p14:nvContentPartPr>
              <p14:xfrm>
                <a:off x="10347933" y="825533"/>
                <a:ext cx="19080" cy="7632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43613" y="821213"/>
                  <a:ext cx="2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14:cNvPr>
                <p14:cNvContentPartPr/>
                <p14:nvPr/>
              </p14:nvContentPartPr>
              <p14:xfrm>
                <a:off x="10315533" y="886733"/>
                <a:ext cx="93240" cy="349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1213" y="882413"/>
                  <a:ext cx="10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14:cNvPr>
                <p14:cNvContentPartPr/>
                <p14:nvPr/>
              </p14:nvContentPartPr>
              <p14:xfrm>
                <a:off x="10294293" y="779453"/>
                <a:ext cx="124920" cy="345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89973" y="775133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14:cNvPr>
                <p14:cNvContentPartPr/>
                <p14:nvPr/>
              </p14:nvContentPartPr>
              <p14:xfrm>
                <a:off x="10286733" y="938573"/>
                <a:ext cx="154800" cy="4284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82413" y="934253"/>
                  <a:ext cx="16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14:cNvPr>
                <p14:cNvContentPartPr/>
                <p14:nvPr/>
              </p14:nvContentPartPr>
              <p14:xfrm>
                <a:off x="10682733" y="770453"/>
                <a:ext cx="16200" cy="94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78413" y="766133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14:cNvPr>
                <p14:cNvContentPartPr/>
                <p14:nvPr/>
              </p14:nvContentPartPr>
              <p14:xfrm>
                <a:off x="10651053" y="842813"/>
                <a:ext cx="127800" cy="3744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46733" y="838493"/>
                  <a:ext cx="13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14:cNvPr>
                <p14:cNvContentPartPr/>
                <p14:nvPr/>
              </p14:nvContentPartPr>
              <p14:xfrm>
                <a:off x="10628733" y="742013"/>
                <a:ext cx="100440" cy="30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24413" y="737693"/>
                  <a:ext cx="109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14:cNvPr>
                <p14:cNvContentPartPr/>
                <p14:nvPr/>
              </p14:nvContentPartPr>
              <p14:xfrm>
                <a:off x="10607133" y="688733"/>
                <a:ext cx="132480" cy="277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02813" y="684413"/>
                  <a:ext cx="141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14:cNvPr>
                <p14:cNvContentPartPr/>
                <p14:nvPr/>
              </p14:nvContentPartPr>
              <p14:xfrm>
                <a:off x="9283053" y="703853"/>
                <a:ext cx="1067040" cy="98640"/>
              </p14:xfrm>
            </p:contentPart>
          </mc:Choice>
          <mc:Fallback xmlns=""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78733" y="699533"/>
                  <a:ext cx="1075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14:cNvPr>
                <p14:cNvContentPartPr/>
                <p14:nvPr/>
              </p14:nvContentPartPr>
              <p14:xfrm>
                <a:off x="10671933" y="630413"/>
                <a:ext cx="691200" cy="4788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67613" y="626093"/>
                  <a:ext cx="6998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14:cNvPr>
              <p14:cNvContentPartPr/>
              <p14:nvPr/>
            </p14:nvContentPartPr>
            <p14:xfrm>
              <a:off x="1835373" y="3252293"/>
              <a:ext cx="867600" cy="727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831053" y="3247973"/>
                <a:ext cx="876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14:cNvPr>
              <p14:cNvContentPartPr/>
              <p14:nvPr/>
            </p14:nvContentPartPr>
            <p14:xfrm>
              <a:off x="9894693" y="2046293"/>
              <a:ext cx="42840" cy="16632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890373" y="2041973"/>
                <a:ext cx="514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30089C5-74F4-4C8E-ACA5-97C1987AFEB9}"/>
              </a:ext>
            </a:extLst>
          </p:cNvPr>
          <p:cNvGrpSpPr/>
          <p:nvPr/>
        </p:nvGrpSpPr>
        <p:grpSpPr>
          <a:xfrm>
            <a:off x="7249053" y="1501973"/>
            <a:ext cx="3890880" cy="1429200"/>
            <a:chOff x="7249053" y="1501973"/>
            <a:chExt cx="3890880" cy="142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14:cNvPr>
                <p14:cNvContentPartPr/>
                <p14:nvPr/>
              </p14:nvContentPartPr>
              <p14:xfrm>
                <a:off x="9923133" y="2094893"/>
                <a:ext cx="76320" cy="104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18813" y="2090573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14:cNvPr>
                <p14:cNvContentPartPr/>
                <p14:nvPr/>
              </p14:nvContentPartPr>
              <p14:xfrm>
                <a:off x="10031493" y="2083733"/>
                <a:ext cx="60120" cy="8856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27173" y="2079413"/>
                  <a:ext cx="68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14:cNvPr>
                <p14:cNvContentPartPr/>
                <p14:nvPr/>
              </p14:nvContentPartPr>
              <p14:xfrm>
                <a:off x="10167213" y="2036573"/>
                <a:ext cx="185400" cy="11448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62893" y="2032253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14:cNvPr>
                <p14:cNvContentPartPr/>
                <p14:nvPr/>
              </p14:nvContentPartPr>
              <p14:xfrm>
                <a:off x="10333893" y="2023613"/>
                <a:ext cx="75240" cy="10260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29573" y="2019293"/>
                  <a:ext cx="83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14:cNvPr>
                <p14:cNvContentPartPr/>
                <p14:nvPr/>
              </p14:nvContentPartPr>
              <p14:xfrm>
                <a:off x="10428933" y="1980773"/>
                <a:ext cx="150120" cy="12960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24613" y="1976453"/>
                  <a:ext cx="158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14:cNvPr>
                <p14:cNvContentPartPr/>
                <p14:nvPr/>
              </p14:nvContentPartPr>
              <p14:xfrm>
                <a:off x="10561413" y="1868453"/>
                <a:ext cx="193680" cy="20016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57093" y="1864133"/>
                  <a:ext cx="202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14:cNvPr>
                <p14:cNvContentPartPr/>
                <p14:nvPr/>
              </p14:nvContentPartPr>
              <p14:xfrm>
                <a:off x="10727733" y="1737053"/>
                <a:ext cx="237600" cy="2998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23413" y="1732733"/>
                  <a:ext cx="246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14:cNvPr>
                <p14:cNvContentPartPr/>
                <p14:nvPr/>
              </p14:nvContentPartPr>
              <p14:xfrm>
                <a:off x="10798293" y="1746773"/>
                <a:ext cx="202320" cy="28116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93973" y="1742453"/>
                  <a:ext cx="21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14:cNvPr>
                <p14:cNvContentPartPr/>
                <p14:nvPr/>
              </p14:nvContentPartPr>
              <p14:xfrm>
                <a:off x="10874613" y="1815173"/>
                <a:ext cx="210600" cy="23904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70293" y="1810853"/>
                  <a:ext cx="219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14:cNvPr>
                <p14:cNvContentPartPr/>
                <p14:nvPr/>
              </p14:nvContentPartPr>
              <p14:xfrm>
                <a:off x="11030853" y="1534733"/>
                <a:ext cx="109080" cy="91764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26533" y="1530413"/>
                  <a:ext cx="11772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14:cNvPr>
                <p14:cNvContentPartPr/>
                <p14:nvPr/>
              </p14:nvContentPartPr>
              <p14:xfrm>
                <a:off x="10998453" y="1501973"/>
                <a:ext cx="102960" cy="9687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94133" y="1497653"/>
                  <a:ext cx="11160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14:cNvPr>
                <p14:cNvContentPartPr/>
                <p14:nvPr/>
              </p14:nvContentPartPr>
              <p14:xfrm>
                <a:off x="10873173" y="2534813"/>
                <a:ext cx="204120" cy="1915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68853" y="2530493"/>
                  <a:ext cx="21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14:cNvPr>
                <p14:cNvContentPartPr/>
                <p14:nvPr/>
              </p14:nvContentPartPr>
              <p14:xfrm>
                <a:off x="10884333" y="2570813"/>
                <a:ext cx="181080" cy="1486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80013" y="2566493"/>
                  <a:ext cx="189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14:cNvPr>
                <p14:cNvContentPartPr/>
                <p14:nvPr/>
              </p14:nvContentPartPr>
              <p14:xfrm>
                <a:off x="7336173" y="2577653"/>
                <a:ext cx="3397680" cy="18864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31853" y="2573333"/>
                  <a:ext cx="340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14:cNvPr>
                <p14:cNvContentPartPr/>
                <p14:nvPr/>
              </p14:nvContentPartPr>
              <p14:xfrm>
                <a:off x="7249053" y="2715173"/>
                <a:ext cx="244440" cy="21600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44733" y="2710853"/>
                  <a:ext cx="2530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14:cNvPr>
              <p14:cNvContentPartPr/>
              <p14:nvPr/>
            </p14:nvContentPartPr>
            <p14:xfrm>
              <a:off x="1955613" y="4961213"/>
              <a:ext cx="1764360" cy="41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951293" y="4956893"/>
                <a:ext cx="1773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14:cNvPr>
              <p14:cNvContentPartPr/>
              <p14:nvPr/>
            </p14:nvContentPartPr>
            <p14:xfrm>
              <a:off x="3140373" y="4785173"/>
              <a:ext cx="103320" cy="2772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36053" y="4780853"/>
                <a:ext cx="111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14:cNvPr>
              <p14:cNvContentPartPr/>
              <p14:nvPr/>
            </p14:nvContentPartPr>
            <p14:xfrm>
              <a:off x="3337653" y="4775093"/>
              <a:ext cx="323640" cy="7488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33333" y="4770773"/>
                <a:ext cx="332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14:cNvPr>
              <p14:cNvContentPartPr/>
              <p14:nvPr/>
            </p14:nvContentPartPr>
            <p14:xfrm>
              <a:off x="3240093" y="4460093"/>
              <a:ext cx="496440" cy="3963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35773" y="4455773"/>
                <a:ext cx="505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14:cNvPr>
              <p14:cNvContentPartPr/>
              <p14:nvPr/>
            </p14:nvContentPartPr>
            <p14:xfrm>
              <a:off x="1943013" y="1352213"/>
              <a:ext cx="1238400" cy="75240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938693" y="1347893"/>
                <a:ext cx="12470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14:cNvPr>
              <p14:cNvContentPartPr/>
              <p14:nvPr/>
            </p14:nvContentPartPr>
            <p14:xfrm>
              <a:off x="3382653" y="5866973"/>
              <a:ext cx="139320" cy="37512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378333" y="5862653"/>
                <a:ext cx="14796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D1CC8162-CD80-497C-B30F-EB0A95C491EA}"/>
              </a:ext>
            </a:extLst>
          </p:cNvPr>
          <p:cNvGrpSpPr/>
          <p:nvPr/>
        </p:nvGrpSpPr>
        <p:grpSpPr>
          <a:xfrm>
            <a:off x="1523613" y="3565853"/>
            <a:ext cx="6981480" cy="3084480"/>
            <a:chOff x="1523613" y="3565853"/>
            <a:chExt cx="6981480" cy="308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14:cNvPr>
                <p14:cNvContentPartPr/>
                <p14:nvPr/>
              </p14:nvContentPartPr>
              <p14:xfrm>
                <a:off x="3026613" y="6210773"/>
                <a:ext cx="145080" cy="633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22293" y="6206453"/>
                  <a:ext cx="153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14:cNvPr>
                <p14:cNvContentPartPr/>
                <p14:nvPr/>
              </p14:nvContentPartPr>
              <p14:xfrm>
                <a:off x="3400653" y="6155693"/>
                <a:ext cx="117000" cy="522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96333" y="6151373"/>
                  <a:ext cx="12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14:cNvPr>
                <p14:cNvContentPartPr/>
                <p14:nvPr/>
              </p14:nvContentPartPr>
              <p14:xfrm>
                <a:off x="3055413" y="6188453"/>
                <a:ext cx="126000" cy="5436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51093" y="6184133"/>
                  <a:ext cx="13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14:cNvPr>
                <p14:cNvContentPartPr/>
                <p14:nvPr/>
              </p14:nvContentPartPr>
              <p14:xfrm>
                <a:off x="3388053" y="6149933"/>
                <a:ext cx="132840" cy="6948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383733" y="6145613"/>
                  <a:ext cx="141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14:cNvPr>
                <p14:cNvContentPartPr/>
                <p14:nvPr/>
              </p14:nvContentPartPr>
              <p14:xfrm>
                <a:off x="2758413" y="4211333"/>
                <a:ext cx="699120" cy="21672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54093" y="4207013"/>
                  <a:ext cx="70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14:cNvPr>
                <p14:cNvContentPartPr/>
                <p14:nvPr/>
              </p14:nvContentPartPr>
              <p14:xfrm>
                <a:off x="2676333" y="4283333"/>
                <a:ext cx="214920" cy="1695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72013" y="4279013"/>
                  <a:ext cx="22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14:cNvPr>
                <p14:cNvContentPartPr/>
                <p14:nvPr/>
              </p14:nvContentPartPr>
              <p14:xfrm>
                <a:off x="3598293" y="4100453"/>
                <a:ext cx="182880" cy="22212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93973" y="4096133"/>
                  <a:ext cx="191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14:cNvPr>
                <p14:cNvContentPartPr/>
                <p14:nvPr/>
              </p14:nvContentPartPr>
              <p14:xfrm>
                <a:off x="3542133" y="4153733"/>
                <a:ext cx="194760" cy="1764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37813" y="4149413"/>
                  <a:ext cx="20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14:cNvPr>
                <p14:cNvContentPartPr/>
                <p14:nvPr/>
              </p14:nvContentPartPr>
              <p14:xfrm>
                <a:off x="3899973" y="3841253"/>
                <a:ext cx="67680" cy="24948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95653" y="3836933"/>
                  <a:ext cx="76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14:cNvPr>
                <p14:cNvContentPartPr/>
                <p14:nvPr/>
              </p14:nvContentPartPr>
              <p14:xfrm>
                <a:off x="3902493" y="3818573"/>
                <a:ext cx="26640" cy="1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98173" y="3814253"/>
                  <a:ext cx="35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14:cNvPr>
                <p14:cNvContentPartPr/>
                <p14:nvPr/>
              </p14:nvContentPartPr>
              <p14:xfrm>
                <a:off x="4056213" y="3784373"/>
                <a:ext cx="178920" cy="166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51893" y="3780053"/>
                  <a:ext cx="187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14:cNvPr>
                <p14:cNvContentPartPr/>
                <p14:nvPr/>
              </p14:nvContentPartPr>
              <p14:xfrm>
                <a:off x="4250613" y="3798053"/>
                <a:ext cx="55440" cy="241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46293" y="3793733"/>
                  <a:ext cx="64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14:cNvPr>
                <p14:cNvContentPartPr/>
                <p14:nvPr/>
              </p14:nvContentPartPr>
              <p14:xfrm>
                <a:off x="4286613" y="3831533"/>
                <a:ext cx="94680" cy="781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82293" y="3827213"/>
                  <a:ext cx="103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14:cNvPr>
                <p14:cNvContentPartPr/>
                <p14:nvPr/>
              </p14:nvContentPartPr>
              <p14:xfrm>
                <a:off x="4437093" y="3760253"/>
                <a:ext cx="50400" cy="131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32773" y="3755933"/>
                  <a:ext cx="5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14:cNvPr>
                <p14:cNvContentPartPr/>
                <p14:nvPr/>
              </p14:nvContentPartPr>
              <p14:xfrm>
                <a:off x="4490373" y="3796613"/>
                <a:ext cx="84960" cy="80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86053" y="3792293"/>
                  <a:ext cx="93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14:cNvPr>
                <p14:cNvContentPartPr/>
                <p14:nvPr/>
              </p14:nvContentPartPr>
              <p14:xfrm>
                <a:off x="4636533" y="3607973"/>
                <a:ext cx="154440" cy="167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32213" y="3603653"/>
                  <a:ext cx="16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14:cNvPr>
                <p14:cNvContentPartPr/>
                <p14:nvPr/>
              </p14:nvContentPartPr>
              <p14:xfrm>
                <a:off x="4662093" y="3730733"/>
                <a:ext cx="236160" cy="763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57773" y="3726413"/>
                  <a:ext cx="24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14:cNvPr>
                <p14:cNvContentPartPr/>
                <p14:nvPr/>
              </p14:nvContentPartPr>
              <p14:xfrm>
                <a:off x="4751733" y="3823253"/>
                <a:ext cx="137880" cy="943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47413" y="3818933"/>
                  <a:ext cx="146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14:cNvPr>
                <p14:cNvContentPartPr/>
                <p14:nvPr/>
              </p14:nvContentPartPr>
              <p14:xfrm>
                <a:off x="3884133" y="4255973"/>
                <a:ext cx="156240" cy="2332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79813" y="4251653"/>
                  <a:ext cx="16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14:cNvPr>
                <p14:cNvContentPartPr/>
                <p14:nvPr/>
              </p14:nvContentPartPr>
              <p14:xfrm>
                <a:off x="3854973" y="4347413"/>
                <a:ext cx="147600" cy="19584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50653" y="4343093"/>
                  <a:ext cx="15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14:cNvPr>
                <p14:cNvContentPartPr/>
                <p14:nvPr/>
              </p14:nvContentPartPr>
              <p14:xfrm>
                <a:off x="4141173" y="4145093"/>
                <a:ext cx="184320" cy="21852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36853" y="4140773"/>
                  <a:ext cx="19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14:cNvPr>
                <p14:cNvContentPartPr/>
                <p14:nvPr/>
              </p14:nvContentPartPr>
              <p14:xfrm>
                <a:off x="4340253" y="4146173"/>
                <a:ext cx="6840" cy="6696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35933" y="4141853"/>
                  <a:ext cx="1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14:cNvPr>
                <p14:cNvContentPartPr/>
                <p14:nvPr/>
              </p14:nvContentPartPr>
              <p14:xfrm>
                <a:off x="4363653" y="4040333"/>
                <a:ext cx="55800" cy="16992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59333" y="4036013"/>
                  <a:ext cx="64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14:cNvPr>
                <p14:cNvContentPartPr/>
                <p14:nvPr/>
              </p14:nvContentPartPr>
              <p14:xfrm>
                <a:off x="4306053" y="4058333"/>
                <a:ext cx="47160" cy="50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01733" y="4054013"/>
                  <a:ext cx="55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14:cNvPr>
                <p14:cNvContentPartPr/>
                <p14:nvPr/>
              </p14:nvContentPartPr>
              <p14:xfrm>
                <a:off x="4475973" y="3979133"/>
                <a:ext cx="136800" cy="2563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71653" y="3974813"/>
                  <a:ext cx="14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14:cNvPr>
                <p14:cNvContentPartPr/>
                <p14:nvPr/>
              </p14:nvContentPartPr>
              <p14:xfrm>
                <a:off x="4608813" y="3991733"/>
                <a:ext cx="200160" cy="1260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604493" y="3987413"/>
                  <a:ext cx="20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14:cNvPr>
                <p14:cNvContentPartPr/>
                <p14:nvPr/>
              </p14:nvContentPartPr>
              <p14:xfrm>
                <a:off x="4106253" y="4392413"/>
                <a:ext cx="246240" cy="153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1933" y="4388093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14:cNvPr>
                <p14:cNvContentPartPr/>
                <p14:nvPr/>
              </p14:nvContentPartPr>
              <p14:xfrm>
                <a:off x="4448613" y="4330133"/>
                <a:ext cx="135720" cy="864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44293" y="4325813"/>
                  <a:ext cx="144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14:cNvPr>
                <p14:cNvContentPartPr/>
                <p14:nvPr/>
              </p14:nvContentPartPr>
              <p14:xfrm>
                <a:off x="4550853" y="4284053"/>
                <a:ext cx="96480" cy="114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46533" y="4279733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14:cNvPr>
                <p14:cNvContentPartPr/>
                <p14:nvPr/>
              </p14:nvContentPartPr>
              <p14:xfrm>
                <a:off x="4677933" y="4240853"/>
                <a:ext cx="86040" cy="11808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73613" y="4236533"/>
                  <a:ext cx="9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14:cNvPr>
                <p14:cNvContentPartPr/>
                <p14:nvPr/>
              </p14:nvContentPartPr>
              <p14:xfrm>
                <a:off x="4802133" y="4081373"/>
                <a:ext cx="209160" cy="1724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97813" y="4077053"/>
                  <a:ext cx="21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14:cNvPr>
                <p14:cNvContentPartPr/>
                <p14:nvPr/>
              </p14:nvContentPartPr>
              <p14:xfrm>
                <a:off x="4104453" y="4638653"/>
                <a:ext cx="162720" cy="159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00133" y="4634333"/>
                  <a:ext cx="17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14:cNvPr>
                <p14:cNvContentPartPr/>
                <p14:nvPr/>
              </p14:nvContentPartPr>
              <p14:xfrm>
                <a:off x="4279053" y="4519493"/>
                <a:ext cx="122040" cy="196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74733" y="4515173"/>
                  <a:ext cx="130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14:cNvPr>
                <p14:cNvContentPartPr/>
                <p14:nvPr/>
              </p14:nvContentPartPr>
              <p14:xfrm>
                <a:off x="4249533" y="4554413"/>
                <a:ext cx="59400" cy="86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45213" y="4550093"/>
                  <a:ext cx="68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14:cNvPr>
                <p14:cNvContentPartPr/>
                <p14:nvPr/>
              </p14:nvContentPartPr>
              <p14:xfrm>
                <a:off x="4384893" y="4589333"/>
                <a:ext cx="153000" cy="6480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80573" y="4585013"/>
                  <a:ext cx="16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14:cNvPr>
                <p14:cNvContentPartPr/>
                <p14:nvPr/>
              </p14:nvContentPartPr>
              <p14:xfrm>
                <a:off x="4562733" y="4522733"/>
                <a:ext cx="58680" cy="795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58413" y="4518413"/>
                  <a:ext cx="6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14:cNvPr>
                <p14:cNvContentPartPr/>
                <p14:nvPr/>
              </p14:nvContentPartPr>
              <p14:xfrm>
                <a:off x="4641933" y="4450733"/>
                <a:ext cx="98640" cy="136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37613" y="4446413"/>
                  <a:ext cx="107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14:cNvPr>
                <p14:cNvContentPartPr/>
                <p14:nvPr/>
              </p14:nvContentPartPr>
              <p14:xfrm>
                <a:off x="4716813" y="4441013"/>
                <a:ext cx="126720" cy="9360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12493" y="4436693"/>
                  <a:ext cx="13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14:cNvPr>
                <p14:cNvContentPartPr/>
                <p14:nvPr/>
              </p14:nvContentPartPr>
              <p14:xfrm>
                <a:off x="4928133" y="4352093"/>
                <a:ext cx="156960" cy="11376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23813" y="4347773"/>
                  <a:ext cx="165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14:cNvPr>
                <p14:cNvContentPartPr/>
                <p14:nvPr/>
              </p14:nvContentPartPr>
              <p14:xfrm>
                <a:off x="5082213" y="4277573"/>
                <a:ext cx="213840" cy="13212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077893" y="4273253"/>
                  <a:ext cx="22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14:cNvPr>
                <p14:cNvContentPartPr/>
                <p14:nvPr/>
              </p14:nvContentPartPr>
              <p14:xfrm>
                <a:off x="4117413" y="4927733"/>
                <a:ext cx="86760" cy="1022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13093" y="4923413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14:cNvPr>
                <p14:cNvContentPartPr/>
                <p14:nvPr/>
              </p14:nvContentPartPr>
              <p14:xfrm>
                <a:off x="4211013" y="4878413"/>
                <a:ext cx="99000" cy="1130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06693" y="4874093"/>
                  <a:ext cx="107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14:cNvPr>
                <p14:cNvContentPartPr/>
                <p14:nvPr/>
              </p14:nvContentPartPr>
              <p14:xfrm>
                <a:off x="4449333" y="4890293"/>
                <a:ext cx="360" cy="360"/>
              </p14:xfrm>
            </p:contentPart>
          </mc:Choice>
          <mc:Fallback xmlns=""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45013" y="4885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14:cNvPr>
                <p14:cNvContentPartPr/>
                <p14:nvPr/>
              </p14:nvContentPartPr>
              <p14:xfrm>
                <a:off x="4397133" y="4803173"/>
                <a:ext cx="184320" cy="1184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92813" y="4798853"/>
                  <a:ext cx="19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14:cNvPr>
                <p14:cNvContentPartPr/>
                <p14:nvPr/>
              </p14:nvContentPartPr>
              <p14:xfrm>
                <a:off x="4637613" y="4717493"/>
                <a:ext cx="73800" cy="111960"/>
              </p14:xfrm>
            </p:contentPart>
          </mc:Choice>
          <mc:Fallback xmlns=""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33293" y="4713173"/>
                  <a:ext cx="82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14:cNvPr>
                <p14:cNvContentPartPr/>
                <p14:nvPr/>
              </p14:nvContentPartPr>
              <p14:xfrm>
                <a:off x="4696653" y="4684733"/>
                <a:ext cx="90360" cy="12132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92333" y="4680413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14:cNvPr>
                <p14:cNvContentPartPr/>
                <p14:nvPr/>
              </p14:nvContentPartPr>
              <p14:xfrm>
                <a:off x="4781973" y="4606613"/>
                <a:ext cx="242640" cy="160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77653" y="4602293"/>
                  <a:ext cx="25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14:cNvPr>
                <p14:cNvContentPartPr/>
                <p14:nvPr/>
              </p14:nvContentPartPr>
              <p14:xfrm>
                <a:off x="5005533" y="4556213"/>
                <a:ext cx="43920" cy="468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001213" y="4551893"/>
                  <a:ext cx="5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14:cNvPr>
                <p14:cNvContentPartPr/>
                <p14:nvPr/>
              </p14:nvContentPartPr>
              <p14:xfrm>
                <a:off x="5033253" y="4465853"/>
                <a:ext cx="144720" cy="1620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028933" y="4461533"/>
                  <a:ext cx="153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14:cNvPr>
                <p14:cNvContentPartPr/>
                <p14:nvPr/>
              </p14:nvContentPartPr>
              <p14:xfrm>
                <a:off x="5194173" y="4451813"/>
                <a:ext cx="82080" cy="957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89853" y="4447493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14:cNvPr>
                <p14:cNvContentPartPr/>
                <p14:nvPr/>
              </p14:nvContentPartPr>
              <p14:xfrm>
                <a:off x="4166013" y="5115653"/>
                <a:ext cx="92880" cy="1623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61693" y="5111333"/>
                  <a:ext cx="10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14:cNvPr>
                <p14:cNvContentPartPr/>
                <p14:nvPr/>
              </p14:nvContentPartPr>
              <p14:xfrm>
                <a:off x="4255293" y="5060933"/>
                <a:ext cx="160200" cy="11700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50973" y="5056613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14:cNvPr>
                <p14:cNvContentPartPr/>
                <p14:nvPr/>
              </p14:nvContentPartPr>
              <p14:xfrm>
                <a:off x="4416573" y="4954013"/>
                <a:ext cx="187920" cy="1382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12253" y="4949693"/>
                  <a:ext cx="19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14:cNvPr>
                <p14:cNvContentPartPr/>
                <p14:nvPr/>
              </p14:nvContentPartPr>
              <p14:xfrm>
                <a:off x="4684413" y="4870493"/>
                <a:ext cx="59040" cy="13392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80093" y="4866173"/>
                  <a:ext cx="6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14:cNvPr>
                <p14:cNvContentPartPr/>
                <p14:nvPr/>
              </p14:nvContentPartPr>
              <p14:xfrm>
                <a:off x="4768293" y="4847813"/>
                <a:ext cx="82800" cy="13320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763973" y="4843493"/>
                  <a:ext cx="91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14:cNvPr>
                <p14:cNvContentPartPr/>
                <p14:nvPr/>
              </p14:nvContentPartPr>
              <p14:xfrm>
                <a:off x="4855413" y="4804973"/>
                <a:ext cx="47880" cy="18756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51093" y="4800653"/>
                  <a:ext cx="5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14:cNvPr>
                <p14:cNvContentPartPr/>
                <p14:nvPr/>
              </p14:nvContentPartPr>
              <p14:xfrm>
                <a:off x="4931373" y="4765373"/>
                <a:ext cx="81360" cy="993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27053" y="4761053"/>
                  <a:ext cx="9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14:cNvPr>
                <p14:cNvContentPartPr/>
                <p14:nvPr/>
              </p14:nvContentPartPr>
              <p14:xfrm>
                <a:off x="5017413" y="4677533"/>
                <a:ext cx="89280" cy="13788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13093" y="4673213"/>
                  <a:ext cx="97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14:cNvPr>
                <p14:cNvContentPartPr/>
                <p14:nvPr/>
              </p14:nvContentPartPr>
              <p14:xfrm>
                <a:off x="5108133" y="4624253"/>
                <a:ext cx="81360" cy="1504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03813" y="4619933"/>
                  <a:ext cx="9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14:cNvPr>
                <p14:cNvContentPartPr/>
                <p14:nvPr/>
              </p14:nvContentPartPr>
              <p14:xfrm>
                <a:off x="4350693" y="5265053"/>
                <a:ext cx="127800" cy="12636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346373" y="5260733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14:cNvPr>
                <p14:cNvContentPartPr/>
                <p14:nvPr/>
              </p14:nvContentPartPr>
              <p14:xfrm>
                <a:off x="4474533" y="5218253"/>
                <a:ext cx="81360" cy="97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70213" y="5213933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14:cNvPr>
                <p14:cNvContentPartPr/>
                <p14:nvPr/>
              </p14:nvContentPartPr>
              <p14:xfrm>
                <a:off x="4531053" y="5076413"/>
                <a:ext cx="194760" cy="22140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26733" y="5072093"/>
                  <a:ext cx="20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14:cNvPr>
                <p14:cNvContentPartPr/>
                <p14:nvPr/>
              </p14:nvContentPartPr>
              <p14:xfrm>
                <a:off x="4712133" y="5087573"/>
                <a:ext cx="101520" cy="10584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707813" y="5083253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14:cNvPr>
                <p14:cNvContentPartPr/>
                <p14:nvPr/>
              </p14:nvContentPartPr>
              <p14:xfrm>
                <a:off x="4804293" y="4984253"/>
                <a:ext cx="51120" cy="153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99973" y="4979933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14:cNvPr>
                <p14:cNvContentPartPr/>
                <p14:nvPr/>
              </p14:nvContentPartPr>
              <p14:xfrm>
                <a:off x="3135693" y="4539293"/>
                <a:ext cx="360" cy="3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31373" y="4534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14:cNvPr>
                <p14:cNvContentPartPr/>
                <p14:nvPr/>
              </p14:nvContentPartPr>
              <p14:xfrm>
                <a:off x="3100053" y="3565853"/>
                <a:ext cx="4091040" cy="94752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095733" y="3561533"/>
                  <a:ext cx="409968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14:cNvPr>
                <p14:cNvContentPartPr/>
                <p14:nvPr/>
              </p14:nvContentPartPr>
              <p14:xfrm>
                <a:off x="7025133" y="4108373"/>
                <a:ext cx="295560" cy="2858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20813" y="4104053"/>
                  <a:ext cx="304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14:cNvPr>
                <p14:cNvContentPartPr/>
                <p14:nvPr/>
              </p14:nvContentPartPr>
              <p14:xfrm>
                <a:off x="7175253" y="5015573"/>
                <a:ext cx="464040" cy="3708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70933" y="5011253"/>
                  <a:ext cx="47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14:cNvPr>
                <p14:cNvContentPartPr/>
                <p14:nvPr/>
              </p14:nvContentPartPr>
              <p14:xfrm>
                <a:off x="7229973" y="4495373"/>
                <a:ext cx="451080" cy="6264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25653" y="4491053"/>
                  <a:ext cx="459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14:cNvPr>
                <p14:cNvContentPartPr/>
                <p14:nvPr/>
              </p14:nvContentPartPr>
              <p14:xfrm>
                <a:off x="3523413" y="4889573"/>
                <a:ext cx="4406040" cy="439920"/>
              </p14:xfrm>
            </p:contentPart>
          </mc:Choice>
          <mc:Fallback xmlns=""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19093" y="4885253"/>
                  <a:ext cx="44146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14:cNvPr>
                <p14:cNvContentPartPr/>
                <p14:nvPr/>
              </p14:nvContentPartPr>
              <p14:xfrm>
                <a:off x="7757013" y="4826213"/>
                <a:ext cx="173160" cy="12960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52693" y="4821893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14:cNvPr>
                <p14:cNvContentPartPr/>
                <p14:nvPr/>
              </p14:nvContentPartPr>
              <p14:xfrm>
                <a:off x="7547133" y="4817213"/>
                <a:ext cx="16560" cy="1584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42813" y="4812893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14:cNvPr>
                <p14:cNvContentPartPr/>
                <p14:nvPr/>
              </p14:nvContentPartPr>
              <p14:xfrm>
                <a:off x="7543173" y="4817573"/>
                <a:ext cx="14760" cy="1548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38853" y="4813253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14:cNvPr>
                <p14:cNvContentPartPr/>
                <p14:nvPr/>
              </p14:nvContentPartPr>
              <p14:xfrm>
                <a:off x="7612293" y="4691933"/>
                <a:ext cx="30960" cy="172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07973" y="4687613"/>
                  <a:ext cx="3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14:cNvPr>
                <p14:cNvContentPartPr/>
                <p14:nvPr/>
              </p14:nvContentPartPr>
              <p14:xfrm>
                <a:off x="7452453" y="4807853"/>
                <a:ext cx="184320" cy="4500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48133" y="4803533"/>
                  <a:ext cx="192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14:cNvPr>
                <p14:cNvContentPartPr/>
                <p14:nvPr/>
              </p14:nvContentPartPr>
              <p14:xfrm>
                <a:off x="1523613" y="5185853"/>
                <a:ext cx="1748880" cy="47124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519293" y="5181533"/>
                  <a:ext cx="1757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14:cNvPr>
                <p14:cNvContentPartPr/>
                <p14:nvPr/>
              </p14:nvContentPartPr>
              <p14:xfrm>
                <a:off x="3531693" y="5755013"/>
                <a:ext cx="217080" cy="28044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527373" y="5750693"/>
                  <a:ext cx="22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14:cNvPr>
                <p14:cNvContentPartPr/>
                <p14:nvPr/>
              </p14:nvContentPartPr>
              <p14:xfrm>
                <a:off x="2924373" y="5486813"/>
                <a:ext cx="4183560" cy="3481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20053" y="5482493"/>
                  <a:ext cx="4192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14:cNvPr>
                <p14:cNvContentPartPr/>
                <p14:nvPr/>
              </p14:nvContentPartPr>
              <p14:xfrm>
                <a:off x="6902013" y="5696693"/>
                <a:ext cx="162360" cy="20340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897693" y="5692373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14:cNvPr>
                <p14:cNvContentPartPr/>
                <p14:nvPr/>
              </p14:nvContentPartPr>
              <p14:xfrm>
                <a:off x="3824013" y="6223733"/>
                <a:ext cx="4642920" cy="4266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819693" y="6219413"/>
                  <a:ext cx="4651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14:cNvPr>
                <p14:cNvContentPartPr/>
                <p14:nvPr/>
              </p14:nvContentPartPr>
              <p14:xfrm>
                <a:off x="8197293" y="6219053"/>
                <a:ext cx="307800" cy="1209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192973" y="6214733"/>
                  <a:ext cx="31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14:cNvPr>
                <p14:cNvContentPartPr/>
                <p14:nvPr/>
              </p14:nvContentPartPr>
              <p14:xfrm>
                <a:off x="7184253" y="5839253"/>
                <a:ext cx="881280" cy="4125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79933" y="5834933"/>
                  <a:ext cx="88992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F857E03-79A2-458D-B7ED-C822D1625E3E}"/>
              </a:ext>
            </a:extLst>
          </p:cNvPr>
          <p:cNvGrpSpPr/>
          <p:nvPr/>
        </p:nvGrpSpPr>
        <p:grpSpPr>
          <a:xfrm>
            <a:off x="2742213" y="3498173"/>
            <a:ext cx="776880" cy="834840"/>
            <a:chOff x="2742213" y="3498173"/>
            <a:chExt cx="776880" cy="83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14:cNvPr>
                <p14:cNvContentPartPr/>
                <p14:nvPr/>
              </p14:nvContentPartPr>
              <p14:xfrm>
                <a:off x="2943813" y="3790853"/>
                <a:ext cx="107280" cy="5421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39493" y="3786533"/>
                  <a:ext cx="115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14:cNvPr>
                <p14:cNvContentPartPr/>
                <p14:nvPr/>
              </p14:nvContentPartPr>
              <p14:xfrm>
                <a:off x="2742213" y="3607973"/>
                <a:ext cx="147600" cy="1090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737893" y="3603653"/>
                  <a:ext cx="156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14:cNvPr>
                <p14:cNvContentPartPr/>
                <p14:nvPr/>
              </p14:nvContentPartPr>
              <p14:xfrm>
                <a:off x="2930853" y="3602573"/>
                <a:ext cx="100080" cy="1144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26533" y="3598253"/>
                  <a:ext cx="108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14:cNvPr>
                <p14:cNvContentPartPr/>
                <p14:nvPr/>
              </p14:nvContentPartPr>
              <p14:xfrm>
                <a:off x="2926893" y="3589613"/>
                <a:ext cx="104760" cy="11232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922573" y="3585293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14:cNvPr>
                <p14:cNvContentPartPr/>
                <p14:nvPr/>
              </p14:nvContentPartPr>
              <p14:xfrm>
                <a:off x="3071253" y="3708773"/>
                <a:ext cx="8640" cy="414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066933" y="3704453"/>
                  <a:ext cx="17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14:cNvPr>
                <p14:cNvContentPartPr/>
                <p14:nvPr/>
              </p14:nvContentPartPr>
              <p14:xfrm>
                <a:off x="3046413" y="3602573"/>
                <a:ext cx="3240" cy="100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42093" y="3598253"/>
                  <a:ext cx="11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14:cNvPr>
                <p14:cNvContentPartPr/>
                <p14:nvPr/>
              </p14:nvContentPartPr>
              <p14:xfrm>
                <a:off x="3132813" y="3616613"/>
                <a:ext cx="147960" cy="12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28493" y="3612293"/>
                  <a:ext cx="15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14:cNvPr>
                <p14:cNvContentPartPr/>
                <p14:nvPr/>
              </p14:nvContentPartPr>
              <p14:xfrm>
                <a:off x="3156933" y="3664133"/>
                <a:ext cx="127440" cy="165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52613" y="3659813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14:cNvPr>
                <p14:cNvContentPartPr/>
                <p14:nvPr/>
              </p14:nvContentPartPr>
              <p14:xfrm>
                <a:off x="3324333" y="3581333"/>
                <a:ext cx="116280" cy="1036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20013" y="3577013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14:cNvPr>
                <p14:cNvContentPartPr/>
                <p14:nvPr/>
              </p14:nvContentPartPr>
              <p14:xfrm>
                <a:off x="3326133" y="3535613"/>
                <a:ext cx="115560" cy="14040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21813" y="3531293"/>
                  <a:ext cx="12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14:cNvPr>
                <p14:cNvContentPartPr/>
                <p14:nvPr/>
              </p14:nvContentPartPr>
              <p14:xfrm>
                <a:off x="3266013" y="3498173"/>
                <a:ext cx="173520" cy="9324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261693" y="3493853"/>
                  <a:ext cx="182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14:cNvPr>
                <p14:cNvContentPartPr/>
                <p14:nvPr/>
              </p14:nvContentPartPr>
              <p14:xfrm>
                <a:off x="3465453" y="3668093"/>
                <a:ext cx="53640" cy="6696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61133" y="3663773"/>
                  <a:ext cx="6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14:cNvPr>
                <p14:cNvContentPartPr/>
                <p14:nvPr/>
              </p14:nvContentPartPr>
              <p14:xfrm>
                <a:off x="3482733" y="3587813"/>
                <a:ext cx="360" cy="3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78413" y="35834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14:cNvPr>
              <p14:cNvContentPartPr/>
              <p14:nvPr/>
            </p14:nvContentPartPr>
            <p14:xfrm>
              <a:off x="2852733" y="4911173"/>
              <a:ext cx="281160" cy="60480"/>
            </p14:xfrm>
          </p:contentPart>
        </mc:Choice>
        <mc:Fallback xmlns=""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2848413" y="4906853"/>
                <a:ext cx="289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14:cNvPr>
              <p14:cNvContentPartPr/>
              <p14:nvPr/>
            </p14:nvContentPartPr>
            <p14:xfrm>
              <a:off x="7415733" y="4656653"/>
              <a:ext cx="96840" cy="88920"/>
            </p14:xfrm>
          </p:contentPart>
        </mc:Choice>
        <mc:Fallback xmlns=""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411413" y="4652333"/>
                <a:ext cx="1054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C735D85-08AD-4EDD-B2BE-D1F4A79D8FF9}"/>
              </a:ext>
            </a:extLst>
          </p:cNvPr>
          <p:cNvGrpSpPr/>
          <p:nvPr/>
        </p:nvGrpSpPr>
        <p:grpSpPr>
          <a:xfrm>
            <a:off x="7232853" y="4554413"/>
            <a:ext cx="229320" cy="199440"/>
            <a:chOff x="7232853" y="4554413"/>
            <a:chExt cx="229320" cy="19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14:cNvPr>
                <p14:cNvContentPartPr/>
                <p14:nvPr/>
              </p14:nvContentPartPr>
              <p14:xfrm>
                <a:off x="7278573" y="4554413"/>
                <a:ext cx="183600" cy="13320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74253" y="4550093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14:cNvPr>
                <p14:cNvContentPartPr/>
                <p14:nvPr/>
              </p14:nvContentPartPr>
              <p14:xfrm>
                <a:off x="7232853" y="4619933"/>
                <a:ext cx="131760" cy="1339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28533" y="4615613"/>
                  <a:ext cx="140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4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14:cNvPr>
              <p14:cNvContentPartPr/>
              <p14:nvPr/>
            </p14:nvContentPartPr>
            <p14:xfrm>
              <a:off x="2973333" y="5994773"/>
              <a:ext cx="68040" cy="7416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969013" y="5990453"/>
                <a:ext cx="766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43C2AB8-3E55-40DA-8DFB-FC99CB6610D9}"/>
              </a:ext>
            </a:extLst>
          </p:cNvPr>
          <p:cNvGrpSpPr/>
          <p:nvPr/>
        </p:nvGrpSpPr>
        <p:grpSpPr>
          <a:xfrm>
            <a:off x="2754813" y="4272893"/>
            <a:ext cx="422640" cy="448200"/>
            <a:chOff x="2754813" y="4272893"/>
            <a:chExt cx="422640" cy="44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14:cNvPr>
                <p14:cNvContentPartPr/>
                <p14:nvPr/>
              </p14:nvContentPartPr>
              <p14:xfrm>
                <a:off x="3044973" y="4272893"/>
                <a:ext cx="113040" cy="37476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40653" y="4268573"/>
                  <a:ext cx="121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14:cNvPr>
                <p14:cNvContentPartPr/>
                <p14:nvPr/>
              </p14:nvContentPartPr>
              <p14:xfrm>
                <a:off x="3074133" y="4488533"/>
                <a:ext cx="103320" cy="17172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69813" y="4484213"/>
                  <a:ext cx="11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14:cNvPr>
                <p14:cNvContentPartPr/>
                <p14:nvPr/>
              </p14:nvContentPartPr>
              <p14:xfrm>
                <a:off x="3036693" y="4668173"/>
                <a:ext cx="89640" cy="529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032373" y="4663853"/>
                  <a:ext cx="98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14:cNvPr>
                <p14:cNvContentPartPr/>
                <p14:nvPr/>
              </p14:nvContentPartPr>
              <p14:xfrm>
                <a:off x="2805213" y="4401773"/>
                <a:ext cx="262800" cy="2426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800893" y="4397453"/>
                  <a:ext cx="271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14:cNvPr>
                <p14:cNvContentPartPr/>
                <p14:nvPr/>
              </p14:nvContentPartPr>
              <p14:xfrm>
                <a:off x="2754813" y="4479893"/>
                <a:ext cx="199440" cy="13644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50493" y="4475573"/>
                  <a:ext cx="20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14:cNvPr>
                <p14:cNvContentPartPr/>
                <p14:nvPr/>
              </p14:nvContentPartPr>
              <p14:xfrm>
                <a:off x="3091413" y="4700573"/>
                <a:ext cx="360" cy="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087093" y="46962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14:cNvPr>
              <p14:cNvContentPartPr/>
              <p14:nvPr/>
            </p14:nvContentPartPr>
            <p14:xfrm>
              <a:off x="2557893" y="4751333"/>
              <a:ext cx="228960" cy="69480"/>
            </p14:xfrm>
          </p:contentPart>
        </mc:Choice>
        <mc:Fallback xmlns=""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553573" y="4747013"/>
                <a:ext cx="237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14:cNvPr>
              <p14:cNvContentPartPr/>
              <p14:nvPr/>
            </p14:nvContentPartPr>
            <p14:xfrm>
              <a:off x="3335493" y="5972813"/>
              <a:ext cx="95040" cy="849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331173" y="5968493"/>
                <a:ext cx="103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14:cNvPr>
              <p14:cNvContentPartPr/>
              <p14:nvPr/>
            </p14:nvContentPartPr>
            <p14:xfrm>
              <a:off x="3221373" y="5236613"/>
              <a:ext cx="244080" cy="374040"/>
            </p14:xfrm>
          </p:contentPart>
        </mc:Choice>
        <mc:Fallback xmlns=""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217053" y="5232293"/>
                <a:ext cx="25272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E72D932D-32A0-4FF5-BF52-9AF1F6E857A3}"/>
              </a:ext>
            </a:extLst>
          </p:cNvPr>
          <p:cNvGrpSpPr/>
          <p:nvPr/>
        </p:nvGrpSpPr>
        <p:grpSpPr>
          <a:xfrm>
            <a:off x="2558973" y="5131133"/>
            <a:ext cx="1577160" cy="665640"/>
            <a:chOff x="2558973" y="5131133"/>
            <a:chExt cx="1577160" cy="66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14:cNvPr>
                <p14:cNvContentPartPr/>
                <p14:nvPr/>
              </p14:nvContentPartPr>
              <p14:xfrm>
                <a:off x="2974413" y="5631893"/>
                <a:ext cx="619200" cy="16488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970093" y="5627573"/>
                  <a:ext cx="62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14:cNvPr>
                <p14:cNvContentPartPr/>
                <p14:nvPr/>
              </p14:nvContentPartPr>
              <p14:xfrm>
                <a:off x="3289773" y="5431373"/>
                <a:ext cx="114120" cy="7848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285453" y="5427053"/>
                  <a:ext cx="122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14:cNvPr>
                <p14:cNvContentPartPr/>
                <p14:nvPr/>
              </p14:nvContentPartPr>
              <p14:xfrm>
                <a:off x="3403173" y="5285573"/>
                <a:ext cx="101160" cy="10296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398853" y="5281253"/>
                  <a:ext cx="10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14:cNvPr>
                <p14:cNvContentPartPr/>
                <p14:nvPr/>
              </p14:nvContentPartPr>
              <p14:xfrm>
                <a:off x="3521613" y="5313293"/>
                <a:ext cx="59400" cy="18288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17293" y="5308973"/>
                  <a:ext cx="6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14:cNvPr>
                <p14:cNvContentPartPr/>
                <p14:nvPr/>
              </p14:nvContentPartPr>
              <p14:xfrm>
                <a:off x="3626373" y="5377373"/>
                <a:ext cx="77040" cy="9936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622053" y="5373053"/>
                  <a:ext cx="85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14:cNvPr>
                <p14:cNvContentPartPr/>
                <p14:nvPr/>
              </p14:nvContentPartPr>
              <p14:xfrm>
                <a:off x="3626373" y="5396093"/>
                <a:ext cx="106560" cy="5544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622053" y="5391773"/>
                  <a:ext cx="115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14:cNvPr>
                <p14:cNvContentPartPr/>
                <p14:nvPr/>
              </p14:nvContentPartPr>
              <p14:xfrm>
                <a:off x="3766053" y="5432453"/>
                <a:ext cx="3960" cy="92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761733" y="5428133"/>
                  <a:ext cx="1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14:cNvPr>
                <p14:cNvContentPartPr/>
                <p14:nvPr/>
              </p14:nvContentPartPr>
              <p14:xfrm>
                <a:off x="3820773" y="5405813"/>
                <a:ext cx="90360" cy="468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816453" y="5401493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14:cNvPr>
                <p14:cNvContentPartPr/>
                <p14:nvPr/>
              </p14:nvContentPartPr>
              <p14:xfrm>
                <a:off x="3879093" y="5395373"/>
                <a:ext cx="204840" cy="16164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74773" y="5391053"/>
                  <a:ext cx="21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14:cNvPr>
                <p14:cNvContentPartPr/>
                <p14:nvPr/>
              </p14:nvContentPartPr>
              <p14:xfrm>
                <a:off x="4049373" y="5334533"/>
                <a:ext cx="86760" cy="2379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045053" y="5330213"/>
                  <a:ext cx="95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14:cNvPr>
                <p14:cNvContentPartPr/>
                <p14:nvPr/>
              </p14:nvContentPartPr>
              <p14:xfrm>
                <a:off x="3094293" y="5365133"/>
                <a:ext cx="151920" cy="2664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089973" y="5360813"/>
                  <a:ext cx="16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14:cNvPr>
                <p14:cNvContentPartPr/>
                <p14:nvPr/>
              </p14:nvContentPartPr>
              <p14:xfrm>
                <a:off x="3085653" y="5349293"/>
                <a:ext cx="177480" cy="2019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81333" y="5344973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14:cNvPr>
                <p14:cNvContentPartPr/>
                <p14:nvPr/>
              </p14:nvContentPartPr>
              <p14:xfrm>
                <a:off x="2867853" y="5132573"/>
                <a:ext cx="472680" cy="23688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863533" y="5128253"/>
                  <a:ext cx="481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14:cNvPr>
                <p14:cNvContentPartPr/>
                <p14:nvPr/>
              </p14:nvContentPartPr>
              <p14:xfrm>
                <a:off x="2802693" y="5274413"/>
                <a:ext cx="207720" cy="13680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798373" y="5270093"/>
                  <a:ext cx="21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14:cNvPr>
                <p14:cNvContentPartPr/>
                <p14:nvPr/>
              </p14:nvContentPartPr>
              <p14:xfrm>
                <a:off x="2558973" y="5285213"/>
                <a:ext cx="130320" cy="11196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54653" y="5280893"/>
                  <a:ext cx="13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14:cNvPr>
                <p14:cNvContentPartPr/>
                <p14:nvPr/>
              </p14:nvContentPartPr>
              <p14:xfrm>
                <a:off x="2673813" y="5131133"/>
                <a:ext cx="168480" cy="11412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669493" y="5126813"/>
                  <a:ext cx="1771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14:cNvPr>
              <p14:cNvContentPartPr/>
              <p14:nvPr/>
            </p14:nvContentPartPr>
            <p14:xfrm>
              <a:off x="7314933" y="6048773"/>
              <a:ext cx="70560" cy="72360"/>
            </p14:xfrm>
          </p:contentPart>
        </mc:Choice>
        <mc:Fallback xmlns=""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310613" y="6044453"/>
                <a:ext cx="79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14:cNvPr>
              <p14:cNvContentPartPr/>
              <p14:nvPr/>
            </p14:nvContentPartPr>
            <p14:xfrm>
              <a:off x="7663053" y="6032573"/>
              <a:ext cx="69480" cy="78120"/>
            </p14:xfrm>
          </p:contentPart>
        </mc:Choice>
        <mc:Fallback xmlns=""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658733" y="6028253"/>
                <a:ext cx="781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BCDB6BDA-B558-47FD-9C28-9B2EC73626C0}"/>
              </a:ext>
            </a:extLst>
          </p:cNvPr>
          <p:cNvGrpSpPr/>
          <p:nvPr/>
        </p:nvGrpSpPr>
        <p:grpSpPr>
          <a:xfrm>
            <a:off x="7223133" y="5483213"/>
            <a:ext cx="1166760" cy="448920"/>
            <a:chOff x="7223133" y="5483213"/>
            <a:chExt cx="11667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14:cNvPr>
                <p14:cNvContentPartPr/>
                <p14:nvPr/>
              </p14:nvContentPartPr>
              <p14:xfrm>
                <a:off x="7327533" y="5787773"/>
                <a:ext cx="711000" cy="14436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3213" y="5783453"/>
                  <a:ext cx="71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14:cNvPr>
                <p14:cNvContentPartPr/>
                <p14:nvPr/>
              </p14:nvContentPartPr>
              <p14:xfrm>
                <a:off x="7660533" y="5666813"/>
                <a:ext cx="132480" cy="8172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56213" y="5662493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14:cNvPr>
                <p14:cNvContentPartPr/>
                <p14:nvPr/>
              </p14:nvContentPartPr>
              <p14:xfrm>
                <a:off x="7811733" y="5593373"/>
                <a:ext cx="70560" cy="1008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07413" y="5589053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14:cNvPr>
                <p14:cNvContentPartPr/>
                <p14:nvPr/>
              </p14:nvContentPartPr>
              <p14:xfrm>
                <a:off x="7906773" y="5609933"/>
                <a:ext cx="84240" cy="14184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902453" y="5605613"/>
                  <a:ext cx="92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14:cNvPr>
                <p14:cNvContentPartPr/>
                <p14:nvPr/>
              </p14:nvContentPartPr>
              <p14:xfrm>
                <a:off x="7500333" y="5568173"/>
                <a:ext cx="88920" cy="2502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96013" y="5563853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14:cNvPr>
                <p14:cNvContentPartPr/>
                <p14:nvPr/>
              </p14:nvContentPartPr>
              <p14:xfrm>
                <a:off x="8001093" y="5639453"/>
                <a:ext cx="93240" cy="864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96773" y="5635133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14:cNvPr>
                <p14:cNvContentPartPr/>
                <p14:nvPr/>
              </p14:nvContentPartPr>
              <p14:xfrm>
                <a:off x="7993893" y="5631893"/>
                <a:ext cx="106560" cy="86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89573" y="5627573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14:cNvPr>
                <p14:cNvContentPartPr/>
                <p14:nvPr/>
              </p14:nvContentPartPr>
              <p14:xfrm>
                <a:off x="8141853" y="5665373"/>
                <a:ext cx="78840" cy="396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37533" y="5661053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14:cNvPr>
                <p14:cNvContentPartPr/>
                <p14:nvPr/>
              </p14:nvContentPartPr>
              <p14:xfrm>
                <a:off x="8178933" y="5627573"/>
                <a:ext cx="153720" cy="1540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174613" y="5623253"/>
                  <a:ext cx="16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14:cNvPr>
                <p14:cNvContentPartPr/>
                <p14:nvPr/>
              </p14:nvContentPartPr>
              <p14:xfrm>
                <a:off x="8313573" y="5575733"/>
                <a:ext cx="76320" cy="1821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309253" y="5571413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14:cNvPr>
                <p14:cNvContentPartPr/>
                <p14:nvPr/>
              </p14:nvContentPartPr>
              <p14:xfrm>
                <a:off x="7391973" y="5483213"/>
                <a:ext cx="322560" cy="16452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87653" y="5478893"/>
                  <a:ext cx="33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14:cNvPr>
                <p14:cNvContentPartPr/>
                <p14:nvPr/>
              </p14:nvContentPartPr>
              <p14:xfrm>
                <a:off x="7312413" y="5581493"/>
                <a:ext cx="163800" cy="1184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308093" y="5577173"/>
                  <a:ext cx="172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14:cNvPr>
                <p14:cNvContentPartPr/>
                <p14:nvPr/>
              </p14:nvContentPartPr>
              <p14:xfrm>
                <a:off x="7223133" y="5653133"/>
                <a:ext cx="94680" cy="6840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218813" y="5648813"/>
                  <a:ext cx="10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14:cNvPr>
                <p14:cNvContentPartPr/>
                <p14:nvPr/>
              </p14:nvContentPartPr>
              <p14:xfrm>
                <a:off x="7286853" y="5579693"/>
                <a:ext cx="137880" cy="8280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82533" y="5575373"/>
                  <a:ext cx="146520" cy="9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26EEC73E-329A-4BF5-B68F-68E8D23BB452}"/>
                  </a:ext>
                </a:extLst>
              </p14:cNvPr>
              <p14:cNvContentPartPr/>
              <p14:nvPr/>
            </p14:nvContentPartPr>
            <p14:xfrm>
              <a:off x="1839333" y="1342493"/>
              <a:ext cx="1950480" cy="67248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26EEC73E-329A-4BF5-B68F-68E8D23BB452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1835013" y="1338173"/>
                <a:ext cx="1959120" cy="68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B021CAE4-0A58-42F2-9BBA-8B604AD90838}"/>
                  </a:ext>
                </a:extLst>
              </p14:cNvPr>
              <p14:cNvContentPartPr/>
              <p14:nvPr/>
            </p14:nvContentPartPr>
            <p14:xfrm>
              <a:off x="6538053" y="1334573"/>
              <a:ext cx="1412640" cy="8413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B021CAE4-0A58-42F2-9BBA-8B604AD90838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6533733" y="1330253"/>
                <a:ext cx="1421280" cy="84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188DBA11-BF2A-40D2-B882-984EE871D5B4}"/>
              </a:ext>
            </a:extLst>
          </p:cNvPr>
          <p:cNvGrpSpPr/>
          <p:nvPr/>
        </p:nvGrpSpPr>
        <p:grpSpPr>
          <a:xfrm>
            <a:off x="6013893" y="2721653"/>
            <a:ext cx="2503440" cy="2518920"/>
            <a:chOff x="6013893" y="2721653"/>
            <a:chExt cx="2503440" cy="251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A06A76B6-8DBF-48E7-8A2B-9FE2227F3C9E}"/>
                    </a:ext>
                  </a:extLst>
                </p14:cNvPr>
                <p14:cNvContentPartPr/>
                <p14:nvPr/>
              </p14:nvContentPartPr>
              <p14:xfrm>
                <a:off x="6264813" y="2721653"/>
                <a:ext cx="1990080" cy="91872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A06A76B6-8DBF-48E7-8A2B-9FE2227F3C9E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260493" y="2717333"/>
                  <a:ext cx="1998720" cy="9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FFF005D-5871-4942-A5ED-643986548817}"/>
                    </a:ext>
                  </a:extLst>
                </p14:cNvPr>
                <p14:cNvContentPartPr/>
                <p14:nvPr/>
              </p14:nvContentPartPr>
              <p14:xfrm>
                <a:off x="6013893" y="3735413"/>
                <a:ext cx="2503440" cy="15051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FFF005D-5871-4942-A5ED-643986548817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009573" y="3731093"/>
                  <a:ext cx="2512080" cy="151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05C4C8C-AA93-4622-B611-FA38B009B63C}"/>
              </a:ext>
            </a:extLst>
          </p:cNvPr>
          <p:cNvGrpSpPr/>
          <p:nvPr/>
        </p:nvGrpSpPr>
        <p:grpSpPr>
          <a:xfrm>
            <a:off x="2795133" y="4369733"/>
            <a:ext cx="553320" cy="536040"/>
            <a:chOff x="2795133" y="4369733"/>
            <a:chExt cx="553320" cy="53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7C25F96-0786-48CB-B051-4B315199C703}"/>
                    </a:ext>
                  </a:extLst>
                </p14:cNvPr>
                <p14:cNvContentPartPr/>
                <p14:nvPr/>
              </p14:nvContentPartPr>
              <p14:xfrm>
                <a:off x="2808453" y="4385573"/>
                <a:ext cx="489240" cy="5202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7C25F96-0786-48CB-B051-4B315199C70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2804133" y="4381253"/>
                  <a:ext cx="49788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F8FA03-D9BF-44A8-B763-26C8EC6C22CF}"/>
                    </a:ext>
                  </a:extLst>
                </p14:cNvPr>
                <p14:cNvContentPartPr/>
                <p14:nvPr/>
              </p14:nvContentPartPr>
              <p14:xfrm>
                <a:off x="2795133" y="4369733"/>
                <a:ext cx="553320" cy="496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F8FA03-D9BF-44A8-B763-26C8EC6C22CF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2790813" y="4365413"/>
                  <a:ext cx="561960" cy="50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9F946524-0595-433F-A142-1B55D70F54DF}"/>
              </a:ext>
            </a:extLst>
          </p:cNvPr>
          <p:cNvGrpSpPr/>
          <p:nvPr/>
        </p:nvGrpSpPr>
        <p:grpSpPr>
          <a:xfrm>
            <a:off x="7200093" y="4351013"/>
            <a:ext cx="576720" cy="660600"/>
            <a:chOff x="7200093" y="4351013"/>
            <a:chExt cx="576720" cy="66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385CF3-4609-4DEC-BE4A-5496ACCCF7D0}"/>
                    </a:ext>
                  </a:extLst>
                </p14:cNvPr>
                <p14:cNvContentPartPr/>
                <p14:nvPr/>
              </p14:nvContentPartPr>
              <p14:xfrm>
                <a:off x="7228173" y="4351013"/>
                <a:ext cx="514440" cy="64512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385CF3-4609-4DEC-BE4A-5496ACCCF7D0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223853" y="4346693"/>
                  <a:ext cx="52308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24FAA0C-9C8C-415A-9400-719DFDD961EF}"/>
                    </a:ext>
                  </a:extLst>
                </p14:cNvPr>
                <p14:cNvContentPartPr/>
                <p14:nvPr/>
              </p14:nvContentPartPr>
              <p14:xfrm>
                <a:off x="7200093" y="4420133"/>
                <a:ext cx="576720" cy="591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24FAA0C-9C8C-415A-9400-719DFDD961EF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195773" y="4415813"/>
                  <a:ext cx="585360" cy="60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66A49C50-6CC2-4F8B-AC0F-C21DEDCBAB6B}"/>
                  </a:ext>
                </a:extLst>
              </p14:cNvPr>
              <p14:cNvContentPartPr/>
              <p14:nvPr/>
            </p14:nvContentPartPr>
            <p14:xfrm>
              <a:off x="6075453" y="2707613"/>
              <a:ext cx="2315160" cy="109080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66A49C50-6CC2-4F8B-AC0F-C21DEDCBAB6B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6071133" y="2703293"/>
                <a:ext cx="2323800" cy="10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A6CE900D-8B8D-4409-B93B-445ADD5F5BF2}"/>
                  </a:ext>
                </a:extLst>
              </p14:cNvPr>
              <p14:cNvContentPartPr/>
              <p14:nvPr/>
            </p14:nvContentPartPr>
            <p14:xfrm>
              <a:off x="6602133" y="4080653"/>
              <a:ext cx="2024640" cy="10994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A6CE900D-8B8D-4409-B93B-445ADD5F5BF2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6597813" y="4076333"/>
                <a:ext cx="2033280" cy="110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3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6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14:cNvPr>
              <p14:cNvContentPartPr/>
              <p14:nvPr/>
            </p14:nvContentPartPr>
            <p14:xfrm>
              <a:off x="2478693" y="1794293"/>
              <a:ext cx="1872720" cy="12492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4373" y="1789973"/>
                <a:ext cx="1881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14:cNvPr>
              <p14:cNvContentPartPr/>
              <p14:nvPr/>
            </p14:nvContentPartPr>
            <p14:xfrm>
              <a:off x="1874253" y="3429773"/>
              <a:ext cx="177840" cy="1216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9933" y="3425453"/>
                <a:ext cx="186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14:cNvPr>
              <p14:cNvContentPartPr/>
              <p14:nvPr/>
            </p14:nvContentPartPr>
            <p14:xfrm>
              <a:off x="3093213" y="4385933"/>
              <a:ext cx="344520" cy="5076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8893" y="4381613"/>
                <a:ext cx="353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14:cNvPr>
              <p14:cNvContentPartPr/>
              <p14:nvPr/>
            </p14:nvContentPartPr>
            <p14:xfrm>
              <a:off x="2503533" y="2437973"/>
              <a:ext cx="2164680" cy="331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9213" y="2433653"/>
                <a:ext cx="2173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14:cNvPr>
              <p14:cNvContentPartPr/>
              <p14:nvPr/>
            </p14:nvContentPartPr>
            <p14:xfrm>
              <a:off x="4802133" y="2154293"/>
              <a:ext cx="237960" cy="691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97813" y="2149973"/>
                <a:ext cx="24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14:cNvPr>
              <p14:cNvContentPartPr/>
              <p14:nvPr/>
            </p14:nvContentPartPr>
            <p14:xfrm>
              <a:off x="4729773" y="2089493"/>
              <a:ext cx="257040" cy="1638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25453" y="2085173"/>
                <a:ext cx="265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14:cNvPr>
              <p14:cNvContentPartPr/>
              <p14:nvPr/>
            </p14:nvContentPartPr>
            <p14:xfrm>
              <a:off x="5123253" y="2112893"/>
              <a:ext cx="91800" cy="1339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8933" y="2108573"/>
                <a:ext cx="100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14:cNvPr>
              <p14:cNvContentPartPr/>
              <p14:nvPr/>
            </p14:nvContentPartPr>
            <p14:xfrm>
              <a:off x="5259693" y="2127653"/>
              <a:ext cx="173520" cy="7164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5373" y="2123333"/>
                <a:ext cx="182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14:cNvPr>
              <p14:cNvContentPartPr/>
              <p14:nvPr/>
            </p14:nvContentPartPr>
            <p14:xfrm>
              <a:off x="5424573" y="2043773"/>
              <a:ext cx="12600" cy="360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20253" y="2039453"/>
                <a:ext cx="2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14:cNvPr>
              <p14:cNvContentPartPr/>
              <p14:nvPr/>
            </p14:nvContentPartPr>
            <p14:xfrm>
              <a:off x="5467773" y="2101373"/>
              <a:ext cx="129600" cy="990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63453" y="2097053"/>
                <a:ext cx="138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14:cNvPr>
              <p14:cNvContentPartPr/>
              <p14:nvPr/>
            </p14:nvContentPartPr>
            <p14:xfrm>
              <a:off x="5596293" y="2107853"/>
              <a:ext cx="110160" cy="77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91973" y="2103533"/>
                <a:ext cx="118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14:cNvPr>
              <p14:cNvContentPartPr/>
              <p14:nvPr/>
            </p14:nvContentPartPr>
            <p14:xfrm>
              <a:off x="5998413" y="2070053"/>
              <a:ext cx="135720" cy="1080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94093" y="2065733"/>
                <a:ext cx="144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14:cNvPr>
              <p14:cNvContentPartPr/>
              <p14:nvPr/>
            </p14:nvContentPartPr>
            <p14:xfrm>
              <a:off x="6358413" y="2045213"/>
              <a:ext cx="112320" cy="1054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54093" y="2040893"/>
                <a:ext cx="120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14:cNvPr>
              <p14:cNvContentPartPr/>
              <p14:nvPr/>
            </p14:nvContentPartPr>
            <p14:xfrm>
              <a:off x="6502773" y="2058533"/>
              <a:ext cx="218520" cy="727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98453" y="2054213"/>
                <a:ext cx="227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14:cNvPr>
              <p14:cNvContentPartPr/>
              <p14:nvPr/>
            </p14:nvContentPartPr>
            <p14:xfrm>
              <a:off x="6738573" y="2051693"/>
              <a:ext cx="107280" cy="882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34253" y="2047373"/>
                <a:ext cx="115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14:cNvPr>
              <p14:cNvContentPartPr/>
              <p14:nvPr/>
            </p14:nvContentPartPr>
            <p14:xfrm>
              <a:off x="6859173" y="1913813"/>
              <a:ext cx="345960" cy="2026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54853" y="1909493"/>
                <a:ext cx="354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14:cNvPr>
              <p14:cNvContentPartPr/>
              <p14:nvPr/>
            </p14:nvContentPartPr>
            <p14:xfrm>
              <a:off x="7213413" y="1897973"/>
              <a:ext cx="97920" cy="212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09093" y="1893653"/>
                <a:ext cx="106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14:cNvPr>
              <p14:cNvContentPartPr/>
              <p14:nvPr/>
            </p14:nvContentPartPr>
            <p14:xfrm>
              <a:off x="7530213" y="1974293"/>
              <a:ext cx="30960" cy="5004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25893" y="1969973"/>
                <a:ext cx="39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14:cNvPr>
              <p14:cNvContentPartPr/>
              <p14:nvPr/>
            </p14:nvContentPartPr>
            <p14:xfrm>
              <a:off x="7539573" y="1885013"/>
              <a:ext cx="23400" cy="288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35253" y="1880693"/>
                <a:ext cx="3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14:cNvPr>
              <p14:cNvContentPartPr/>
              <p14:nvPr/>
            </p14:nvContentPartPr>
            <p14:xfrm>
              <a:off x="7608333" y="1963493"/>
              <a:ext cx="91080" cy="71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04013" y="1959173"/>
                <a:ext cx="99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14:cNvPr>
              <p14:cNvContentPartPr/>
              <p14:nvPr/>
            </p14:nvContentPartPr>
            <p14:xfrm>
              <a:off x="7814613" y="1937213"/>
              <a:ext cx="126720" cy="860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0293" y="1932893"/>
                <a:ext cx="135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14:cNvPr>
              <p14:cNvContentPartPr/>
              <p14:nvPr/>
            </p14:nvContentPartPr>
            <p14:xfrm>
              <a:off x="7947813" y="1806173"/>
              <a:ext cx="248760" cy="191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43493" y="1801853"/>
                <a:ext cx="257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14:cNvPr>
              <p14:cNvContentPartPr/>
              <p14:nvPr/>
            </p14:nvContentPartPr>
            <p14:xfrm>
              <a:off x="7802733" y="2018933"/>
              <a:ext cx="425520" cy="1069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98413" y="2014613"/>
                <a:ext cx="43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14:cNvPr>
              <p14:cNvContentPartPr/>
              <p14:nvPr/>
            </p14:nvContentPartPr>
            <p14:xfrm>
              <a:off x="8516973" y="1716173"/>
              <a:ext cx="315000" cy="327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12653" y="1711853"/>
                <a:ext cx="323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14:cNvPr>
              <p14:cNvContentPartPr/>
              <p14:nvPr/>
            </p14:nvContentPartPr>
            <p14:xfrm>
              <a:off x="8844573" y="1827413"/>
              <a:ext cx="61560" cy="6300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40253" y="1823093"/>
                <a:ext cx="70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14:cNvPr>
              <p14:cNvContentPartPr/>
              <p14:nvPr/>
            </p14:nvContentPartPr>
            <p14:xfrm>
              <a:off x="8952933" y="1701053"/>
              <a:ext cx="176400" cy="1839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48613" y="1696733"/>
                <a:ext cx="185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14:cNvPr>
              <p14:cNvContentPartPr/>
              <p14:nvPr/>
            </p14:nvContentPartPr>
            <p14:xfrm>
              <a:off x="9143373" y="1692413"/>
              <a:ext cx="412560" cy="1638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39053" y="1688093"/>
                <a:ext cx="421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14:cNvPr>
              <p14:cNvContentPartPr/>
              <p14:nvPr/>
            </p14:nvContentPartPr>
            <p14:xfrm>
              <a:off x="9561333" y="1717253"/>
              <a:ext cx="55440" cy="35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57013" y="1712933"/>
                <a:ext cx="64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14:cNvPr>
              <p14:cNvContentPartPr/>
              <p14:nvPr/>
            </p14:nvContentPartPr>
            <p14:xfrm>
              <a:off x="9534693" y="1558133"/>
              <a:ext cx="272520" cy="4132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30373" y="1553813"/>
                <a:ext cx="2811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14:cNvPr>
              <p14:cNvContentPartPr/>
              <p14:nvPr/>
            </p14:nvContentPartPr>
            <p14:xfrm>
              <a:off x="9785613" y="1817693"/>
              <a:ext cx="11160" cy="169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81293" y="1813373"/>
                <a:ext cx="19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14:cNvPr>
              <p14:cNvContentPartPr/>
              <p14:nvPr/>
            </p14:nvContentPartPr>
            <p14:xfrm>
              <a:off x="2825733" y="3567293"/>
              <a:ext cx="254160" cy="3024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21413" y="3562973"/>
                <a:ext cx="262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14:cNvPr>
              <p14:cNvContentPartPr/>
              <p14:nvPr/>
            </p14:nvContentPartPr>
            <p14:xfrm>
              <a:off x="1980453" y="2910653"/>
              <a:ext cx="925920" cy="3700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76133" y="2906333"/>
                <a:ext cx="9345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14:cNvPr>
              <p14:cNvContentPartPr/>
              <p14:nvPr/>
            </p14:nvContentPartPr>
            <p14:xfrm>
              <a:off x="1892253" y="3123053"/>
              <a:ext cx="256320" cy="29520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87933" y="3118733"/>
                <a:ext cx="264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14:cNvPr>
              <p14:cNvContentPartPr/>
              <p14:nvPr/>
            </p14:nvContentPartPr>
            <p14:xfrm>
              <a:off x="2273853" y="1808333"/>
              <a:ext cx="2233440" cy="14328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9533" y="1804013"/>
                <a:ext cx="2242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14:cNvPr>
              <p14:cNvContentPartPr/>
              <p14:nvPr/>
            </p14:nvContentPartPr>
            <p14:xfrm>
              <a:off x="1293933" y="725453"/>
              <a:ext cx="3493440" cy="19004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89613" y="721133"/>
                <a:ext cx="3502080" cy="19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14:cNvPr>
              <p14:cNvContentPartPr/>
              <p14:nvPr/>
            </p14:nvContentPartPr>
            <p14:xfrm>
              <a:off x="1273773" y="2558573"/>
              <a:ext cx="5120640" cy="19987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69453" y="2554253"/>
                <a:ext cx="5129280" cy="20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14:cNvPr>
              <p14:cNvContentPartPr/>
              <p14:nvPr/>
            </p14:nvContentPartPr>
            <p14:xfrm>
              <a:off x="3730773" y="5167853"/>
              <a:ext cx="692280" cy="5061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26453" y="5163533"/>
                <a:ext cx="700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14:cNvPr>
              <p14:cNvContentPartPr/>
              <p14:nvPr/>
            </p14:nvContentPartPr>
            <p14:xfrm>
              <a:off x="4885293" y="5604893"/>
              <a:ext cx="2242440" cy="475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80973" y="5600573"/>
                <a:ext cx="225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14:cNvPr>
              <p14:cNvContentPartPr/>
              <p14:nvPr/>
            </p14:nvContentPartPr>
            <p14:xfrm>
              <a:off x="3025893" y="6460253"/>
              <a:ext cx="1361880" cy="230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21573" y="6455933"/>
                <a:ext cx="1370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14:cNvPr>
              <p14:cNvContentPartPr/>
              <p14:nvPr/>
            </p14:nvContentPartPr>
            <p14:xfrm>
              <a:off x="4113813" y="5947253"/>
              <a:ext cx="393120" cy="672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09493" y="5942933"/>
                <a:ext cx="40176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14:cNvPr>
              <p14:cNvContentPartPr/>
              <p14:nvPr/>
            </p14:nvContentPartPr>
            <p14:xfrm>
              <a:off x="4088253" y="5931413"/>
              <a:ext cx="460800" cy="7099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83933" y="5927093"/>
                <a:ext cx="46944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14:cNvPr>
              <p14:cNvContentPartPr/>
              <p14:nvPr/>
            </p14:nvContentPartPr>
            <p14:xfrm>
              <a:off x="4954413" y="5889653"/>
              <a:ext cx="509760" cy="6861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50093" y="5885333"/>
                <a:ext cx="518400" cy="69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F9D257D-6A3D-44AA-A86B-36D8051BA64B}"/>
              </a:ext>
            </a:extLst>
          </p:cNvPr>
          <p:cNvGrpSpPr/>
          <p:nvPr/>
        </p:nvGrpSpPr>
        <p:grpSpPr>
          <a:xfrm>
            <a:off x="1689933" y="3808133"/>
            <a:ext cx="6117120" cy="2845080"/>
            <a:chOff x="1689933" y="3808133"/>
            <a:chExt cx="6117120" cy="28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14:cNvPr>
                <p14:cNvContentPartPr/>
                <p14:nvPr/>
              </p14:nvContentPartPr>
              <p14:xfrm>
                <a:off x="5611773" y="4373693"/>
                <a:ext cx="252360" cy="489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07453" y="4369373"/>
                  <a:ext cx="26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14:cNvPr>
                <p14:cNvContentPartPr/>
                <p14:nvPr/>
              </p14:nvContentPartPr>
              <p14:xfrm>
                <a:off x="4116693" y="3902813"/>
                <a:ext cx="511920" cy="59616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12373" y="3898493"/>
                  <a:ext cx="5205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14:cNvPr>
                <p14:cNvContentPartPr/>
                <p14:nvPr/>
              </p14:nvContentPartPr>
              <p14:xfrm>
                <a:off x="2105013" y="3808133"/>
                <a:ext cx="1021320" cy="3178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00693" y="3803813"/>
                  <a:ext cx="1029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14:cNvPr>
                <p14:cNvContentPartPr/>
                <p14:nvPr/>
              </p14:nvContentPartPr>
              <p14:xfrm>
                <a:off x="1781373" y="4191893"/>
                <a:ext cx="158040" cy="1411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77053" y="4187573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14:cNvPr>
                <p14:cNvContentPartPr/>
                <p14:nvPr/>
              </p14:nvContentPartPr>
              <p14:xfrm>
                <a:off x="1918893" y="3996413"/>
                <a:ext cx="187200" cy="14544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14573" y="3992093"/>
                  <a:ext cx="19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14:cNvPr>
                <p14:cNvContentPartPr/>
                <p14:nvPr/>
              </p14:nvContentPartPr>
              <p14:xfrm>
                <a:off x="2843733" y="5103413"/>
                <a:ext cx="1658160" cy="1198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9413" y="5099093"/>
                  <a:ext cx="166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14:cNvPr>
                <p14:cNvContentPartPr/>
                <p14:nvPr/>
              </p14:nvContentPartPr>
              <p14:xfrm>
                <a:off x="3694413" y="4688693"/>
                <a:ext cx="306000" cy="3646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90093" y="4684373"/>
                  <a:ext cx="314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14:cNvPr>
                <p14:cNvContentPartPr/>
                <p14:nvPr/>
              </p14:nvContentPartPr>
              <p14:xfrm>
                <a:off x="4185813" y="4578533"/>
                <a:ext cx="220320" cy="2682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81493" y="4574213"/>
                  <a:ext cx="22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14:cNvPr>
                <p14:cNvContentPartPr/>
                <p14:nvPr/>
              </p14:nvContentPartPr>
              <p14:xfrm>
                <a:off x="4229373" y="4624613"/>
                <a:ext cx="163440" cy="177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25053" y="4620293"/>
                  <a:ext cx="17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14:cNvPr>
                <p14:cNvContentPartPr/>
                <p14:nvPr/>
              </p14:nvContentPartPr>
              <p14:xfrm>
                <a:off x="4151973" y="4474133"/>
                <a:ext cx="313200" cy="123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47653" y="4469813"/>
                  <a:ext cx="32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14:cNvPr>
                <p14:cNvContentPartPr/>
                <p14:nvPr/>
              </p14:nvContentPartPr>
              <p14:xfrm>
                <a:off x="4538253" y="4655933"/>
                <a:ext cx="242280" cy="43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3933" y="4651613"/>
                  <a:ext cx="250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14:cNvPr>
                <p14:cNvContentPartPr/>
                <p14:nvPr/>
              </p14:nvContentPartPr>
              <p14:xfrm>
                <a:off x="4543293" y="4708853"/>
                <a:ext cx="207000" cy="230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38973" y="4704533"/>
                  <a:ext cx="21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14:cNvPr>
                <p14:cNvContentPartPr/>
                <p14:nvPr/>
              </p14:nvContentPartPr>
              <p14:xfrm>
                <a:off x="4930293" y="4647293"/>
                <a:ext cx="152640" cy="85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25973" y="4642973"/>
                  <a:ext cx="161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14:cNvPr>
                <p14:cNvContentPartPr/>
                <p14:nvPr/>
              </p14:nvContentPartPr>
              <p14:xfrm>
                <a:off x="5199933" y="4539653"/>
                <a:ext cx="170640" cy="2041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95613" y="4535333"/>
                  <a:ext cx="179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14:cNvPr>
                <p14:cNvContentPartPr/>
                <p14:nvPr/>
              </p14:nvContentPartPr>
              <p14:xfrm>
                <a:off x="5221533" y="4571693"/>
                <a:ext cx="168120" cy="142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17213" y="4567373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14:cNvPr>
                <p14:cNvContentPartPr/>
                <p14:nvPr/>
              </p14:nvContentPartPr>
              <p14:xfrm>
                <a:off x="5484693" y="4572773"/>
                <a:ext cx="132120" cy="1875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80373" y="4568453"/>
                  <a:ext cx="140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14:cNvPr>
                <p14:cNvContentPartPr/>
                <p14:nvPr/>
              </p14:nvContentPartPr>
              <p14:xfrm>
                <a:off x="5641653" y="4530653"/>
                <a:ext cx="142560" cy="1828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7333" y="4526333"/>
                  <a:ext cx="15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14:cNvPr>
                <p14:cNvContentPartPr/>
                <p14:nvPr/>
              </p14:nvContentPartPr>
              <p14:xfrm>
                <a:off x="5777013" y="4483493"/>
                <a:ext cx="160200" cy="294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72693" y="4479173"/>
                  <a:ext cx="168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14:cNvPr>
                <p14:cNvContentPartPr/>
                <p14:nvPr/>
              </p14:nvContentPartPr>
              <p14:xfrm>
                <a:off x="6694653" y="5599133"/>
                <a:ext cx="385920" cy="522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0333" y="5594813"/>
                  <a:ext cx="394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14:cNvPr>
                <p14:cNvContentPartPr/>
                <p14:nvPr/>
              </p14:nvContentPartPr>
              <p14:xfrm>
                <a:off x="2032653" y="5032493"/>
                <a:ext cx="831600" cy="379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28333" y="5028173"/>
                  <a:ext cx="840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14:cNvPr>
                <p14:cNvContentPartPr/>
                <p14:nvPr/>
              </p14:nvContentPartPr>
              <p14:xfrm>
                <a:off x="1964613" y="5247053"/>
                <a:ext cx="256680" cy="2235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60293" y="5242733"/>
                  <a:ext cx="265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14:cNvPr>
                <p14:cNvContentPartPr/>
                <p14:nvPr/>
              </p14:nvContentPartPr>
              <p14:xfrm>
                <a:off x="5931813" y="5151293"/>
                <a:ext cx="314280" cy="623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7493" y="5146973"/>
                  <a:ext cx="3229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14:cNvPr>
                <p14:cNvContentPartPr/>
                <p14:nvPr/>
              </p14:nvContentPartPr>
              <p14:xfrm>
                <a:off x="5946933" y="5141933"/>
                <a:ext cx="210240" cy="4118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2613" y="5137613"/>
                  <a:ext cx="218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14:cNvPr>
                <p14:cNvContentPartPr/>
                <p14:nvPr/>
              </p14:nvContentPartPr>
              <p14:xfrm>
                <a:off x="5945853" y="5156693"/>
                <a:ext cx="286920" cy="4413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1533" y="5152373"/>
                  <a:ext cx="295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14:cNvPr>
                <p14:cNvContentPartPr/>
                <p14:nvPr/>
              </p14:nvContentPartPr>
              <p14:xfrm>
                <a:off x="5945133" y="5121773"/>
                <a:ext cx="236880" cy="4395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0813" y="5117453"/>
                  <a:ext cx="245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14:cNvPr>
                <p14:cNvContentPartPr/>
                <p14:nvPr/>
              </p14:nvContentPartPr>
              <p14:xfrm>
                <a:off x="5182293" y="5857613"/>
                <a:ext cx="590400" cy="2300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77973" y="5853293"/>
                  <a:ext cx="599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14:cNvPr>
                <p14:cNvContentPartPr/>
                <p14:nvPr/>
              </p14:nvContentPartPr>
              <p14:xfrm>
                <a:off x="5134053" y="5975693"/>
                <a:ext cx="170640" cy="11808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29733" y="5971373"/>
                  <a:ext cx="17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14:cNvPr>
                <p14:cNvContentPartPr/>
                <p14:nvPr/>
              </p14:nvContentPartPr>
              <p14:xfrm>
                <a:off x="1689933" y="4813613"/>
                <a:ext cx="6117120" cy="18396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85613" y="4809293"/>
                  <a:ext cx="6125760" cy="18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31394378-43C1-46B8-83BB-2B529FF6F045}"/>
                  </a:ext>
                </a:extLst>
              </p14:cNvPr>
              <p14:cNvContentPartPr/>
              <p14:nvPr/>
            </p14:nvContentPartPr>
            <p14:xfrm>
              <a:off x="4065933" y="5969933"/>
              <a:ext cx="495000" cy="6512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31394378-43C1-46B8-83BB-2B529FF6F04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061613" y="5965613"/>
                <a:ext cx="503640" cy="65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1E12AC8A-ECC6-40A1-B06D-09B25D4513E8}"/>
                  </a:ext>
                </a:extLst>
              </p14:cNvPr>
              <p14:cNvContentPartPr/>
              <p14:nvPr/>
            </p14:nvContentPartPr>
            <p14:xfrm>
              <a:off x="4879893" y="5936813"/>
              <a:ext cx="611280" cy="61524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1E12AC8A-ECC6-40A1-B06D-09B25D4513E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4875573" y="5932493"/>
                <a:ext cx="619920" cy="62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275F6D81-7A8E-44E8-8FAF-755E7D359757}"/>
                  </a:ext>
                </a:extLst>
              </p14:cNvPr>
              <p14:cNvContentPartPr/>
              <p14:nvPr/>
            </p14:nvContentPartPr>
            <p14:xfrm>
              <a:off x="2948493" y="6037973"/>
              <a:ext cx="460080" cy="4726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275F6D81-7A8E-44E8-8FAF-755E7D359757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2944173" y="6033653"/>
                <a:ext cx="468720" cy="48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C01ABBC5-8A5E-489E-B1D3-725E30D0348B}"/>
              </a:ext>
            </a:extLst>
          </p:cNvPr>
          <p:cNvGrpSpPr/>
          <p:nvPr/>
        </p:nvGrpSpPr>
        <p:grpSpPr>
          <a:xfrm>
            <a:off x="1714773" y="1690973"/>
            <a:ext cx="10138680" cy="4889880"/>
            <a:chOff x="1714773" y="1690973"/>
            <a:chExt cx="10138680" cy="488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B6B0579-E323-4349-B211-E91BB52AB266}"/>
                    </a:ext>
                  </a:extLst>
                </p14:cNvPr>
                <p14:cNvContentPartPr/>
                <p14:nvPr/>
              </p14:nvContentPartPr>
              <p14:xfrm>
                <a:off x="1714773" y="4846373"/>
                <a:ext cx="6044040" cy="1043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B6B0579-E323-4349-B211-E91BB52AB26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10453" y="4842053"/>
                  <a:ext cx="6052680" cy="10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0A20F72-97D3-4B84-B697-B59115238C60}"/>
                    </a:ext>
                  </a:extLst>
                </p14:cNvPr>
                <p14:cNvContentPartPr/>
                <p14:nvPr/>
              </p14:nvContentPartPr>
              <p14:xfrm>
                <a:off x="6836493" y="3047813"/>
                <a:ext cx="1893600" cy="2017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0A20F72-97D3-4B84-B697-B59115238C6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32173" y="3043493"/>
                  <a:ext cx="1902240" cy="20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3CFEBAD-D615-42AC-8CCF-ECB85D632CAC}"/>
                    </a:ext>
                  </a:extLst>
                </p14:cNvPr>
                <p14:cNvContentPartPr/>
                <p14:nvPr/>
              </p14:nvContentPartPr>
              <p14:xfrm>
                <a:off x="8781573" y="2729573"/>
                <a:ext cx="52920" cy="235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3CFEBAD-D615-42AC-8CCF-ECB85D632CA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777253" y="2725253"/>
                  <a:ext cx="61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F52F94C-A832-4750-BBD3-853D61704596}"/>
                    </a:ext>
                  </a:extLst>
                </p14:cNvPr>
                <p14:cNvContentPartPr/>
                <p14:nvPr/>
              </p14:nvContentPartPr>
              <p14:xfrm>
                <a:off x="8784453" y="2664053"/>
                <a:ext cx="141480" cy="59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F52F94C-A832-4750-BBD3-853D617045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80133" y="2659733"/>
                  <a:ext cx="150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3A3FB5E-8018-4B18-B269-A5BC6D115BD7}"/>
                    </a:ext>
                  </a:extLst>
                </p14:cNvPr>
                <p14:cNvContentPartPr/>
                <p14:nvPr/>
              </p14:nvContentPartPr>
              <p14:xfrm>
                <a:off x="8821533" y="2753693"/>
                <a:ext cx="126720" cy="203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3A3FB5E-8018-4B18-B269-A5BC6D115B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17213" y="2749373"/>
                  <a:ext cx="1353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F48023E-FD3B-45FE-8020-7BF7485AA8EA}"/>
                    </a:ext>
                  </a:extLst>
                </p14:cNvPr>
                <p14:cNvContentPartPr/>
                <p14:nvPr/>
              </p14:nvContentPartPr>
              <p14:xfrm>
                <a:off x="8960853" y="2729213"/>
                <a:ext cx="147960" cy="1900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F48023E-FD3B-45FE-8020-7BF7485AA8E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56533" y="2724893"/>
                  <a:ext cx="156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D8AD068-DAC3-4BEF-BD40-2E39AF3517DB}"/>
                    </a:ext>
                  </a:extLst>
                </p14:cNvPr>
                <p14:cNvContentPartPr/>
                <p14:nvPr/>
              </p14:nvContentPartPr>
              <p14:xfrm>
                <a:off x="9103773" y="2679893"/>
                <a:ext cx="105120" cy="289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D8AD068-DAC3-4BEF-BD40-2E39AF3517D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99453" y="2675573"/>
                  <a:ext cx="113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D68E2F3-5B4E-42D3-BFD7-355C82F07E31}"/>
                    </a:ext>
                  </a:extLst>
                </p14:cNvPr>
                <p14:cNvContentPartPr/>
                <p14:nvPr/>
              </p14:nvContentPartPr>
              <p14:xfrm>
                <a:off x="9198093" y="2608973"/>
                <a:ext cx="112680" cy="1108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D68E2F3-5B4E-42D3-BFD7-355C82F07E3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93773" y="2604653"/>
                  <a:ext cx="1213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85CB502-3C29-4F08-89EE-E5658917B3AC}"/>
                    </a:ext>
                  </a:extLst>
                </p14:cNvPr>
                <p14:cNvContentPartPr/>
                <p14:nvPr/>
              </p14:nvContentPartPr>
              <p14:xfrm>
                <a:off x="9319053" y="2603213"/>
                <a:ext cx="79560" cy="8496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85CB502-3C29-4F08-89EE-E5658917B3A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14733" y="2598893"/>
                  <a:ext cx="88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02FA59-652D-4DB1-A7DB-FECA7B4A7408}"/>
                    </a:ext>
                  </a:extLst>
                </p14:cNvPr>
                <p14:cNvContentPartPr/>
                <p14:nvPr/>
              </p14:nvContentPartPr>
              <p14:xfrm>
                <a:off x="9382413" y="2305133"/>
                <a:ext cx="374400" cy="32760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02FA59-652D-4DB1-A7DB-FECA7B4A74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378093" y="2300813"/>
                  <a:ext cx="38304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B15919FB-E8F9-4A5A-AAB1-C3E08F5952A9}"/>
                    </a:ext>
                  </a:extLst>
                </p14:cNvPr>
                <p14:cNvContentPartPr/>
                <p14:nvPr/>
              </p14:nvContentPartPr>
              <p14:xfrm>
                <a:off x="9712893" y="2293253"/>
                <a:ext cx="68760" cy="57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B15919FB-E8F9-4A5A-AAB1-C3E08F5952A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08573" y="2288933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ED952AC-C2AC-4A3D-8A45-048BA771E672}"/>
                    </a:ext>
                  </a:extLst>
                </p14:cNvPr>
                <p14:cNvContentPartPr/>
                <p14:nvPr/>
              </p14:nvContentPartPr>
              <p14:xfrm>
                <a:off x="9792093" y="2332853"/>
                <a:ext cx="183600" cy="86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ED952AC-C2AC-4A3D-8A45-048BA771E67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787773" y="2328533"/>
                  <a:ext cx="1922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DD04B03-4FEA-4FDD-A446-2C6434FADBC5}"/>
                    </a:ext>
                  </a:extLst>
                </p14:cNvPr>
                <p14:cNvContentPartPr/>
                <p14:nvPr/>
              </p14:nvContentPartPr>
              <p14:xfrm>
                <a:off x="10155693" y="2142053"/>
                <a:ext cx="95760" cy="1418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DD04B03-4FEA-4FDD-A446-2C6434FADBC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151373" y="2137733"/>
                  <a:ext cx="1044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27A0EC74-6775-4C93-BFAC-83276112B354}"/>
                    </a:ext>
                  </a:extLst>
                </p14:cNvPr>
                <p14:cNvContentPartPr/>
                <p14:nvPr/>
              </p14:nvContentPartPr>
              <p14:xfrm>
                <a:off x="10280253" y="2105693"/>
                <a:ext cx="73080" cy="2354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27A0EC74-6775-4C93-BFAC-83276112B3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275933" y="2101373"/>
                  <a:ext cx="81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447886F-6CA4-436D-9E7A-65D0B79FD573}"/>
                    </a:ext>
                  </a:extLst>
                </p14:cNvPr>
                <p14:cNvContentPartPr/>
                <p14:nvPr/>
              </p14:nvContentPartPr>
              <p14:xfrm>
                <a:off x="10383213" y="2034413"/>
                <a:ext cx="89640" cy="69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447886F-6CA4-436D-9E7A-65D0B79FD57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378893" y="2030093"/>
                  <a:ext cx="98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1D5E8C33-B82C-4F84-97AC-40DCB771A8E6}"/>
                    </a:ext>
                  </a:extLst>
                </p14:cNvPr>
                <p14:cNvContentPartPr/>
                <p14:nvPr/>
              </p14:nvContentPartPr>
              <p14:xfrm>
                <a:off x="10500573" y="1809413"/>
                <a:ext cx="231480" cy="2473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1D5E8C33-B82C-4F84-97AC-40DCB771A8E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496253" y="1805093"/>
                  <a:ext cx="24012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8354DF0-BB79-4AE3-9BDE-20EF5FF41F5E}"/>
                    </a:ext>
                  </a:extLst>
                </p14:cNvPr>
                <p14:cNvContentPartPr/>
                <p14:nvPr/>
              </p14:nvContentPartPr>
              <p14:xfrm>
                <a:off x="10722333" y="1782053"/>
                <a:ext cx="171360" cy="131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8354DF0-BB79-4AE3-9BDE-20EF5FF41F5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18013" y="1777733"/>
                  <a:ext cx="180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580BF0F-B634-4467-A6F0-73CACB26F771}"/>
                    </a:ext>
                  </a:extLst>
                </p14:cNvPr>
                <p14:cNvContentPartPr/>
                <p14:nvPr/>
              </p14:nvContentPartPr>
              <p14:xfrm>
                <a:off x="10863813" y="1690973"/>
                <a:ext cx="360" cy="3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580BF0F-B634-4467-A6F0-73CACB26F77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59493" y="16866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E010224-CF7E-4F5A-9083-A5BE53BED2FC}"/>
                    </a:ext>
                  </a:extLst>
                </p14:cNvPr>
                <p14:cNvContentPartPr/>
                <p14:nvPr/>
              </p14:nvContentPartPr>
              <p14:xfrm>
                <a:off x="9596973" y="3026213"/>
                <a:ext cx="54720" cy="770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E010224-CF7E-4F5A-9083-A5BE53BED2FC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92653" y="3021893"/>
                  <a:ext cx="63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58A9A2C-0E5F-4057-9E10-A313ABB1A3F4}"/>
                    </a:ext>
                  </a:extLst>
                </p14:cNvPr>
                <p14:cNvContentPartPr/>
                <p14:nvPr/>
              </p14:nvContentPartPr>
              <p14:xfrm>
                <a:off x="9575013" y="2908493"/>
                <a:ext cx="30240" cy="320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58A9A2C-0E5F-4057-9E10-A313ABB1A3F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570693" y="2904173"/>
                  <a:ext cx="38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F9641B9-010D-4B5D-89EF-7CFB48388152}"/>
                    </a:ext>
                  </a:extLst>
                </p14:cNvPr>
                <p14:cNvContentPartPr/>
                <p14:nvPr/>
              </p14:nvContentPartPr>
              <p14:xfrm>
                <a:off x="9672933" y="2919653"/>
                <a:ext cx="97920" cy="136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F9641B9-010D-4B5D-89EF-7CFB4838815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668613" y="2915333"/>
                  <a:ext cx="1065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B17881E-BEFA-46F5-A9CB-61EA051B1D30}"/>
                    </a:ext>
                  </a:extLst>
                </p14:cNvPr>
                <p14:cNvContentPartPr/>
                <p14:nvPr/>
              </p14:nvContentPartPr>
              <p14:xfrm>
                <a:off x="9864453" y="2787893"/>
                <a:ext cx="150120" cy="1378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B17881E-BEFA-46F5-A9CB-61EA051B1D3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60133" y="2783573"/>
                  <a:ext cx="15876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696CF028-50ED-4DA5-8800-7F03855E12B7}"/>
                    </a:ext>
                  </a:extLst>
                </p14:cNvPr>
                <p14:cNvContentPartPr/>
                <p14:nvPr/>
              </p14:nvContentPartPr>
              <p14:xfrm>
                <a:off x="10134453" y="2552093"/>
                <a:ext cx="259560" cy="19188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696CF028-50ED-4DA5-8800-7F03855E12B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130133" y="2547773"/>
                  <a:ext cx="2682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8369B35-995D-410A-917B-4756CC89A69B}"/>
                    </a:ext>
                  </a:extLst>
                </p14:cNvPr>
                <p14:cNvContentPartPr/>
                <p14:nvPr/>
              </p14:nvContentPartPr>
              <p14:xfrm>
                <a:off x="10362693" y="2462813"/>
                <a:ext cx="24480" cy="475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8369B35-995D-410A-917B-4756CC89A69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358373" y="2458493"/>
                  <a:ext cx="3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E1D30536-BD6D-4AE1-816A-F5A7F605C2CC}"/>
                    </a:ext>
                  </a:extLst>
                </p14:cNvPr>
                <p14:cNvContentPartPr/>
                <p14:nvPr/>
              </p14:nvContentPartPr>
              <p14:xfrm>
                <a:off x="10432173" y="2490533"/>
                <a:ext cx="95040" cy="10404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E1D30536-BD6D-4AE1-816A-F5A7F605C2C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427853" y="2486213"/>
                  <a:ext cx="1036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805E11E-1BD3-48F7-B9FC-8472DDD31934}"/>
                    </a:ext>
                  </a:extLst>
                </p14:cNvPr>
                <p14:cNvContentPartPr/>
                <p14:nvPr/>
              </p14:nvContentPartPr>
              <p14:xfrm>
                <a:off x="10530453" y="2369573"/>
                <a:ext cx="190440" cy="17532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805E11E-1BD3-48F7-B9FC-8472DDD3193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526133" y="2365253"/>
                  <a:ext cx="19908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8612043-6642-4188-887C-7E5DAC1C4F65}"/>
                    </a:ext>
                  </a:extLst>
                </p14:cNvPr>
                <p14:cNvContentPartPr/>
                <p14:nvPr/>
              </p14:nvContentPartPr>
              <p14:xfrm>
                <a:off x="10862733" y="2266613"/>
                <a:ext cx="84960" cy="1422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8612043-6642-4188-887C-7E5DAC1C4F6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858413" y="2262293"/>
                  <a:ext cx="93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92ACC3-2D59-4919-A098-E2C78D2ADD0B}"/>
                    </a:ext>
                  </a:extLst>
                </p14:cNvPr>
                <p14:cNvContentPartPr/>
                <p14:nvPr/>
              </p14:nvContentPartPr>
              <p14:xfrm>
                <a:off x="10972533" y="2207573"/>
                <a:ext cx="61920" cy="263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92ACC3-2D59-4919-A098-E2C78D2ADD0B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968213" y="2203253"/>
                  <a:ext cx="705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58D3B3C-13F2-4ECB-9ECA-A19B205BB578}"/>
                    </a:ext>
                  </a:extLst>
                </p14:cNvPr>
                <p14:cNvContentPartPr/>
                <p14:nvPr/>
              </p14:nvContentPartPr>
              <p14:xfrm>
                <a:off x="11082693" y="2136293"/>
                <a:ext cx="112680" cy="104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58D3B3C-13F2-4ECB-9ECA-A19B205BB5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078373" y="2131973"/>
                  <a:ext cx="121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DEC3F77-F250-4E2E-A1AA-B99D11E79619}"/>
                    </a:ext>
                  </a:extLst>
                </p14:cNvPr>
                <p14:cNvContentPartPr/>
                <p14:nvPr/>
              </p14:nvContentPartPr>
              <p14:xfrm>
                <a:off x="11223093" y="2072213"/>
                <a:ext cx="86040" cy="1112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DEC3F77-F250-4E2E-A1AA-B99D11E7961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218773" y="2067893"/>
                  <a:ext cx="94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D6272271-69F9-4A22-AAF8-4FCFE2CFA75C}"/>
                    </a:ext>
                  </a:extLst>
                </p14:cNvPr>
                <p14:cNvContentPartPr/>
                <p14:nvPr/>
              </p14:nvContentPartPr>
              <p14:xfrm>
                <a:off x="11320653" y="1918853"/>
                <a:ext cx="77760" cy="19548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D6272271-69F9-4A22-AAF8-4FCFE2CFA75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316333" y="1914533"/>
                  <a:ext cx="864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E23A2318-6EE6-468B-80E8-599608E2EF7C}"/>
                    </a:ext>
                  </a:extLst>
                </p14:cNvPr>
                <p14:cNvContentPartPr/>
                <p14:nvPr/>
              </p14:nvContentPartPr>
              <p14:xfrm>
                <a:off x="11407413" y="1902653"/>
                <a:ext cx="142200" cy="1159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E23A2318-6EE6-468B-80E8-599608E2EF7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403093" y="1898333"/>
                  <a:ext cx="150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A04B64A-C6BB-497F-83E7-558344560CA9}"/>
                    </a:ext>
                  </a:extLst>
                </p14:cNvPr>
                <p14:cNvContentPartPr/>
                <p14:nvPr/>
              </p14:nvContentPartPr>
              <p14:xfrm>
                <a:off x="10741053" y="1976453"/>
                <a:ext cx="1112400" cy="63144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A04B64A-C6BB-497F-83E7-558344560CA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736733" y="1972133"/>
                  <a:ext cx="112104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60CF36F-CC41-468B-A8C5-A9919BFB7C0C}"/>
                    </a:ext>
                  </a:extLst>
                </p14:cNvPr>
                <p14:cNvContentPartPr/>
                <p14:nvPr/>
              </p14:nvContentPartPr>
              <p14:xfrm>
                <a:off x="2051373" y="5820173"/>
                <a:ext cx="5194800" cy="7606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60CF36F-CC41-468B-A8C5-A9919BFB7C0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47053" y="5815853"/>
                  <a:ext cx="5203440" cy="76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EE8B164-2DED-4B29-9CA6-DD98A15CD30C}"/>
                    </a:ext>
                  </a:extLst>
                </p14:cNvPr>
                <p14:cNvContentPartPr/>
                <p14:nvPr/>
              </p14:nvContentPartPr>
              <p14:xfrm>
                <a:off x="3006093" y="6394373"/>
                <a:ext cx="1661040" cy="141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EE8B164-2DED-4B29-9CA6-DD98A15CD30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001773" y="6390053"/>
                  <a:ext cx="16696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8E02D0C-A7A5-4AB0-B11E-93A3F9BC4C43}"/>
                    </a:ext>
                  </a:extLst>
                </p14:cNvPr>
                <p14:cNvContentPartPr/>
                <p14:nvPr/>
              </p14:nvContentPartPr>
              <p14:xfrm>
                <a:off x="6974733" y="3790133"/>
                <a:ext cx="2379600" cy="2575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8E02D0C-A7A5-4AB0-B11E-93A3F9BC4C4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970413" y="3785813"/>
                  <a:ext cx="2388240" cy="258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BFCFBD0-CB1C-46E0-A576-C1303C2A72D9}"/>
                    </a:ext>
                  </a:extLst>
                </p14:cNvPr>
                <p14:cNvContentPartPr/>
                <p14:nvPr/>
              </p14:nvContentPartPr>
              <p14:xfrm>
                <a:off x="9157413" y="3647933"/>
                <a:ext cx="413640" cy="3535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BFCFBD0-CB1C-46E0-A576-C1303C2A72D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153093" y="3643613"/>
                  <a:ext cx="4222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89DA4EBB-4345-4838-95B6-20D72C5751CB}"/>
                    </a:ext>
                  </a:extLst>
                </p14:cNvPr>
                <p14:cNvContentPartPr/>
                <p14:nvPr/>
              </p14:nvContentPartPr>
              <p14:xfrm>
                <a:off x="9793533" y="3419693"/>
                <a:ext cx="152640" cy="2455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89DA4EBB-4345-4838-95B6-20D72C5751C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789213" y="3415373"/>
                  <a:ext cx="16128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3751B37-4ADA-4BFE-80A2-EFC0E19D63F8}"/>
                    </a:ext>
                  </a:extLst>
                </p14:cNvPr>
                <p14:cNvContentPartPr/>
                <p14:nvPr/>
              </p14:nvContentPartPr>
              <p14:xfrm>
                <a:off x="9946893" y="3335093"/>
                <a:ext cx="86760" cy="2048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3751B37-4ADA-4BFE-80A2-EFC0E19D63F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942573" y="3330773"/>
                  <a:ext cx="95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4F8FBAA8-189F-45F7-A090-9227F43AF673}"/>
                    </a:ext>
                  </a:extLst>
                </p14:cNvPr>
                <p14:cNvContentPartPr/>
                <p14:nvPr/>
              </p14:nvContentPartPr>
              <p14:xfrm>
                <a:off x="10067133" y="3241853"/>
                <a:ext cx="154440" cy="2599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4F8FBAA8-189F-45F7-A090-9227F43AF67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062813" y="3237533"/>
                  <a:ext cx="163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65DABB69-E5E8-4C68-8FBE-C6414FB4A2C9}"/>
                    </a:ext>
                  </a:extLst>
                </p14:cNvPr>
                <p14:cNvContentPartPr/>
                <p14:nvPr/>
              </p14:nvContentPartPr>
              <p14:xfrm>
                <a:off x="10215813" y="3291173"/>
                <a:ext cx="105840" cy="105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65DABB69-E5E8-4C68-8FBE-C6414FB4A2C9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211493" y="3286853"/>
                  <a:ext cx="114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86067E8-CF93-42DD-9E7C-79B6E6551B85}"/>
                    </a:ext>
                  </a:extLst>
                </p14:cNvPr>
                <p14:cNvContentPartPr/>
                <p14:nvPr/>
              </p14:nvContentPartPr>
              <p14:xfrm>
                <a:off x="10320213" y="3201533"/>
                <a:ext cx="166320" cy="14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86067E8-CF93-42DD-9E7C-79B6E6551B8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315893" y="3197213"/>
                  <a:ext cx="1749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4D8B11DC-3892-455C-ABEA-9F4291ED321A}"/>
                    </a:ext>
                  </a:extLst>
                </p14:cNvPr>
                <p14:cNvContentPartPr/>
                <p14:nvPr/>
              </p14:nvContentPartPr>
              <p14:xfrm>
                <a:off x="10606413" y="3039533"/>
                <a:ext cx="165600" cy="10908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4D8B11DC-3892-455C-ABEA-9F4291ED321A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602093" y="3035213"/>
                  <a:ext cx="174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C7DA84E-08A4-4B59-9EFF-183CEC38D64F}"/>
                    </a:ext>
                  </a:extLst>
                </p14:cNvPr>
                <p14:cNvContentPartPr/>
                <p14:nvPr/>
              </p14:nvContentPartPr>
              <p14:xfrm>
                <a:off x="10636293" y="3062573"/>
                <a:ext cx="180720" cy="943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C7DA84E-08A4-4B59-9EFF-183CEC38D64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631973" y="3058253"/>
                  <a:ext cx="1893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07B222C-FBB4-4B07-8CD1-92AE70961E98}"/>
                    </a:ext>
                  </a:extLst>
                </p14:cNvPr>
                <p14:cNvContentPartPr/>
                <p14:nvPr/>
              </p14:nvContentPartPr>
              <p14:xfrm>
                <a:off x="10774893" y="2383613"/>
                <a:ext cx="521280" cy="6987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07B222C-FBB4-4B07-8CD1-92AE70961E9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770573" y="2379293"/>
                  <a:ext cx="529920" cy="70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853F19A-4636-44C6-992D-46725C17DCD9}"/>
                    </a:ext>
                  </a:extLst>
                </p14:cNvPr>
                <p14:cNvContentPartPr/>
                <p14:nvPr/>
              </p14:nvContentPartPr>
              <p14:xfrm>
                <a:off x="10921053" y="2729933"/>
                <a:ext cx="135720" cy="22176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853F19A-4636-44C6-992D-46725C17DCD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916733" y="2725613"/>
                  <a:ext cx="1443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B16345E-185A-4F63-A6EF-8F4BE790615B}"/>
                    </a:ext>
                  </a:extLst>
                </p14:cNvPr>
                <p14:cNvContentPartPr/>
                <p14:nvPr/>
              </p14:nvContentPartPr>
              <p14:xfrm>
                <a:off x="11072613" y="2740733"/>
                <a:ext cx="95040" cy="1303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B16345E-185A-4F63-A6EF-8F4BE790615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068293" y="2736413"/>
                  <a:ext cx="1036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63F49BD-43BB-420A-8556-3BB51AEA17C7}"/>
                    </a:ext>
                  </a:extLst>
                </p14:cNvPr>
                <p14:cNvContentPartPr/>
                <p14:nvPr/>
              </p14:nvContentPartPr>
              <p14:xfrm>
                <a:off x="11171973" y="2721293"/>
                <a:ext cx="32040" cy="939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63F49BD-43BB-420A-8556-3BB51AEA17C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167653" y="2716973"/>
                  <a:ext cx="4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A651AC1-12F9-470A-BB73-747686E42C4F}"/>
                    </a:ext>
                  </a:extLst>
                </p14:cNvPr>
                <p14:cNvContentPartPr/>
                <p14:nvPr/>
              </p14:nvContentPartPr>
              <p14:xfrm>
                <a:off x="11142813" y="2645693"/>
                <a:ext cx="29520" cy="421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A651AC1-12F9-470A-BB73-747686E42C4F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138493" y="2641373"/>
                  <a:ext cx="38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4F4B496-AA48-4388-851E-732B58A2FEE1}"/>
                    </a:ext>
                  </a:extLst>
                </p14:cNvPr>
                <p14:cNvContentPartPr/>
                <p14:nvPr/>
              </p14:nvContentPartPr>
              <p14:xfrm>
                <a:off x="11205093" y="2648573"/>
                <a:ext cx="190080" cy="104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4F4B496-AA48-4388-851E-732B58A2FEE1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1200773" y="2644253"/>
                  <a:ext cx="198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4767BBBE-70E5-4C6B-A1CC-4F6B8FC10738}"/>
                    </a:ext>
                  </a:extLst>
                </p14:cNvPr>
                <p14:cNvContentPartPr/>
                <p14:nvPr/>
              </p14:nvContentPartPr>
              <p14:xfrm>
                <a:off x="10053453" y="3870413"/>
                <a:ext cx="196920" cy="111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4767BBBE-70E5-4C6B-A1CC-4F6B8FC1073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049133" y="3866093"/>
                  <a:ext cx="205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6E680382-2FDC-4AB0-B36E-BA57F581EFF3}"/>
                    </a:ext>
                  </a:extLst>
                </p14:cNvPr>
                <p14:cNvContentPartPr/>
                <p14:nvPr/>
              </p14:nvContentPartPr>
              <p14:xfrm>
                <a:off x="10235253" y="3741893"/>
                <a:ext cx="173520" cy="2260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6E680382-2FDC-4AB0-B36E-BA57F581EFF3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230933" y="3737573"/>
                  <a:ext cx="182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E145B282-280B-49DA-90FE-FD80EF7C17D4}"/>
                    </a:ext>
                  </a:extLst>
                </p14:cNvPr>
                <p14:cNvContentPartPr/>
                <p14:nvPr/>
              </p14:nvContentPartPr>
              <p14:xfrm>
                <a:off x="10568973" y="3613013"/>
                <a:ext cx="111240" cy="13140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E145B282-280B-49DA-90FE-FD80EF7C17D4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564653" y="3608693"/>
                  <a:ext cx="119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370615BC-5E05-4A26-8F92-7A3CA9CCBCB2}"/>
                    </a:ext>
                  </a:extLst>
                </p14:cNvPr>
                <p14:cNvContentPartPr/>
                <p14:nvPr/>
              </p14:nvContentPartPr>
              <p14:xfrm>
                <a:off x="10721613" y="3553613"/>
                <a:ext cx="75960" cy="100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370615BC-5E05-4A26-8F92-7A3CA9CCBCB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17293" y="3549293"/>
                  <a:ext cx="84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C830146C-09FB-4F8D-BAA2-32F096B17EFF}"/>
                    </a:ext>
                  </a:extLst>
                </p14:cNvPr>
                <p14:cNvContentPartPr/>
                <p14:nvPr/>
              </p14:nvContentPartPr>
              <p14:xfrm>
                <a:off x="10729893" y="3485933"/>
                <a:ext cx="117720" cy="14400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C830146C-09FB-4F8D-BAA2-32F096B17EF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725573" y="3481613"/>
                  <a:ext cx="12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3DCF22B-E87F-4AEA-8A70-97F5BC643794}"/>
                    </a:ext>
                  </a:extLst>
                </p14:cNvPr>
                <p14:cNvContentPartPr/>
                <p14:nvPr/>
              </p14:nvContentPartPr>
              <p14:xfrm>
                <a:off x="10841133" y="3273173"/>
                <a:ext cx="366840" cy="27648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3DCF22B-E87F-4AEA-8A70-97F5BC6437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836813" y="3268853"/>
                  <a:ext cx="3754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376B8F9-FCC0-4071-BB5F-D633A10625C7}"/>
                    </a:ext>
                  </a:extLst>
                </p14:cNvPr>
                <p14:cNvContentPartPr/>
                <p14:nvPr/>
              </p14:nvContentPartPr>
              <p14:xfrm>
                <a:off x="11115093" y="3142853"/>
                <a:ext cx="360" cy="36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376B8F9-FCC0-4071-BB5F-D633A10625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110773" y="313853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0DD632E-EDD9-4A3D-9ACC-7EB76703E1A3}"/>
                    </a:ext>
                  </a:extLst>
                </p14:cNvPr>
                <p14:cNvContentPartPr/>
                <p14:nvPr/>
              </p14:nvContentPartPr>
              <p14:xfrm>
                <a:off x="11321373" y="2908853"/>
                <a:ext cx="113400" cy="239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0DD632E-EDD9-4A3D-9ACC-7EB76703E1A3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1317053" y="2904533"/>
                  <a:ext cx="1220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2098256-3320-4215-A834-5205B579E026}"/>
                    </a:ext>
                  </a:extLst>
                </p14:cNvPr>
                <p14:cNvContentPartPr/>
                <p14:nvPr/>
              </p14:nvContentPartPr>
              <p14:xfrm>
                <a:off x="11324973" y="3023333"/>
                <a:ext cx="178560" cy="15732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2098256-3320-4215-A834-5205B579E026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1320653" y="3019013"/>
                  <a:ext cx="1872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53192FE1-00C4-450B-9329-E5FB6BDC7DCB}"/>
                    </a:ext>
                  </a:extLst>
                </p14:cNvPr>
                <p14:cNvContentPartPr/>
                <p14:nvPr/>
              </p14:nvContentPartPr>
              <p14:xfrm>
                <a:off x="11347293" y="3063293"/>
                <a:ext cx="212040" cy="3168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53192FE1-00C4-450B-9329-E5FB6BDC7DC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342973" y="3058973"/>
                  <a:ext cx="2206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115DC9B0-DDB5-40F0-AAF1-A981797423DD}"/>
                    </a:ext>
                  </a:extLst>
                </p14:cNvPr>
                <p14:cNvContentPartPr/>
                <p14:nvPr/>
              </p14:nvContentPartPr>
              <p14:xfrm>
                <a:off x="11452053" y="3216653"/>
                <a:ext cx="83880" cy="6048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115DC9B0-DDB5-40F0-AAF1-A981797423D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447733" y="3212333"/>
                  <a:ext cx="92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1670E2B-5B9B-4BB9-85B8-1584781F7169}"/>
                    </a:ext>
                  </a:extLst>
                </p14:cNvPr>
                <p14:cNvContentPartPr/>
                <p14:nvPr/>
              </p14:nvContentPartPr>
              <p14:xfrm>
                <a:off x="11245773" y="3037373"/>
                <a:ext cx="403200" cy="505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1670E2B-5B9B-4BB9-85B8-1584781F716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1241453" y="3033053"/>
                  <a:ext cx="41184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D0F2E869-627B-4AF2-9A3F-74E6DB89321F}"/>
                    </a:ext>
                  </a:extLst>
                </p14:cNvPr>
                <p14:cNvContentPartPr/>
                <p14:nvPr/>
              </p14:nvContentPartPr>
              <p14:xfrm>
                <a:off x="11179533" y="2781053"/>
                <a:ext cx="516240" cy="7596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D0F2E869-627B-4AF2-9A3F-74E6DB8932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1175213" y="2776733"/>
                  <a:ext cx="524880" cy="76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58703607-0BF5-49B2-820D-2DE80AAEA667}"/>
                  </a:ext>
                </a:extLst>
              </p14:cNvPr>
              <p14:cNvContentPartPr/>
              <p14:nvPr/>
            </p14:nvContentPartPr>
            <p14:xfrm>
              <a:off x="1971093" y="4954013"/>
              <a:ext cx="2737800" cy="9032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58703607-0BF5-49B2-820D-2DE80AAEA667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1966773" y="4949693"/>
                <a:ext cx="274644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D87D1460-224D-4317-A457-E068FED92E1E}"/>
                  </a:ext>
                </a:extLst>
              </p14:cNvPr>
              <p14:cNvContentPartPr/>
              <p14:nvPr/>
            </p14:nvContentPartPr>
            <p14:xfrm>
              <a:off x="2741493" y="5070653"/>
              <a:ext cx="1770120" cy="70992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D87D1460-224D-4317-A457-E068FED92E1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2737173" y="5066333"/>
                <a:ext cx="1778760" cy="71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14:cNvPr>
              <p14:cNvContentPartPr/>
              <p14:nvPr/>
            </p14:nvContentPartPr>
            <p14:xfrm>
              <a:off x="4428813" y="634387"/>
              <a:ext cx="3404520" cy="89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93" y="630067"/>
                <a:ext cx="34131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4CEDAEE-6D2D-407A-A6DA-E33AD6008B3E}"/>
              </a:ext>
            </a:extLst>
          </p:cNvPr>
          <p:cNvGrpSpPr/>
          <p:nvPr/>
        </p:nvGrpSpPr>
        <p:grpSpPr>
          <a:xfrm>
            <a:off x="8136453" y="175027"/>
            <a:ext cx="1791000" cy="452160"/>
            <a:chOff x="8136453" y="175027"/>
            <a:chExt cx="1791000" cy="45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14:cNvPr>
                <p14:cNvContentPartPr/>
                <p14:nvPr/>
              </p14:nvContentPartPr>
              <p14:xfrm>
                <a:off x="8136453" y="177187"/>
                <a:ext cx="140040" cy="41148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32133" y="172867"/>
                  <a:ext cx="148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14:cNvPr>
                <p14:cNvContentPartPr/>
                <p14:nvPr/>
              </p14:nvContentPartPr>
              <p14:xfrm>
                <a:off x="8451453" y="219667"/>
                <a:ext cx="159840" cy="2430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7133" y="215347"/>
                  <a:ext cx="168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14:cNvPr>
                <p14:cNvContentPartPr/>
                <p14:nvPr/>
              </p14:nvContentPartPr>
              <p14:xfrm>
                <a:off x="8534613" y="392827"/>
                <a:ext cx="69480" cy="608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0293" y="388507"/>
                  <a:ext cx="78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14:cNvPr>
                <p14:cNvContentPartPr/>
                <p14:nvPr/>
              </p14:nvContentPartPr>
              <p14:xfrm>
                <a:off x="8651973" y="342427"/>
                <a:ext cx="99000" cy="111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7653" y="338107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14:cNvPr>
                <p14:cNvContentPartPr/>
                <p14:nvPr/>
              </p14:nvContentPartPr>
              <p14:xfrm>
                <a:off x="8812173" y="206707"/>
                <a:ext cx="28080" cy="2383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07853" y="202387"/>
                  <a:ext cx="3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14:cNvPr>
                <p14:cNvContentPartPr/>
                <p14:nvPr/>
              </p14:nvContentPartPr>
              <p14:xfrm>
                <a:off x="8867253" y="338467"/>
                <a:ext cx="175320" cy="106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2933" y="334147"/>
                  <a:ext cx="18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14:cNvPr>
                <p14:cNvContentPartPr/>
                <p14:nvPr/>
              </p14:nvContentPartPr>
              <p14:xfrm>
                <a:off x="9094413" y="382747"/>
                <a:ext cx="76680" cy="76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0093" y="378427"/>
                  <a:ext cx="85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14:cNvPr>
                <p14:cNvContentPartPr/>
                <p14:nvPr/>
              </p14:nvContentPartPr>
              <p14:xfrm>
                <a:off x="9215733" y="365827"/>
                <a:ext cx="253080" cy="2232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1413" y="361507"/>
                  <a:ext cx="261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14:cNvPr>
                <p14:cNvContentPartPr/>
                <p14:nvPr/>
              </p14:nvContentPartPr>
              <p14:xfrm>
                <a:off x="9433893" y="362947"/>
                <a:ext cx="10116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9213" y="358627"/>
                  <a:ext cx="10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14:cNvPr>
                <p14:cNvContentPartPr/>
                <p14:nvPr/>
              </p14:nvContentPartPr>
              <p14:xfrm>
                <a:off x="9589413" y="274027"/>
                <a:ext cx="231840" cy="2793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5093" y="269707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14:cNvPr>
                <p14:cNvContentPartPr/>
                <p14:nvPr/>
              </p14:nvContentPartPr>
              <p14:xfrm>
                <a:off x="9784893" y="175027"/>
                <a:ext cx="142560" cy="452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80573" y="170707"/>
                  <a:ext cx="15120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14:cNvPr>
              <p14:cNvContentPartPr/>
              <p14:nvPr/>
            </p14:nvContentPartPr>
            <p14:xfrm>
              <a:off x="3209133" y="1225867"/>
              <a:ext cx="164520" cy="4057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4813" y="1221547"/>
                <a:ext cx="1731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14:cNvPr>
              <p14:cNvContentPartPr/>
              <p14:nvPr/>
            </p14:nvContentPartPr>
            <p14:xfrm>
              <a:off x="3836613" y="1880707"/>
              <a:ext cx="2563920" cy="615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32293" y="1876387"/>
                <a:ext cx="2572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14:cNvPr>
              <p14:cNvContentPartPr/>
              <p14:nvPr/>
            </p14:nvContentPartPr>
            <p14:xfrm>
              <a:off x="1556373" y="3233587"/>
              <a:ext cx="2685240" cy="4392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52053" y="3229267"/>
                <a:ext cx="2693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14:cNvPr>
              <p14:cNvContentPartPr/>
              <p14:nvPr/>
            </p14:nvContentPartPr>
            <p14:xfrm>
              <a:off x="2786853" y="3189667"/>
              <a:ext cx="1535400" cy="13968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2533" y="3185347"/>
                <a:ext cx="1544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14:cNvPr>
              <p14:cNvContentPartPr/>
              <p14:nvPr/>
            </p14:nvContentPartPr>
            <p14:xfrm>
              <a:off x="2197533" y="3626707"/>
              <a:ext cx="1575360" cy="370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93213" y="3622387"/>
                <a:ext cx="158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14:cNvPr>
              <p14:cNvContentPartPr/>
              <p14:nvPr/>
            </p14:nvContentPartPr>
            <p14:xfrm>
              <a:off x="4118133" y="3598987"/>
              <a:ext cx="1649880" cy="450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13813" y="3594667"/>
                <a:ext cx="1658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14:cNvPr>
              <p14:cNvContentPartPr/>
              <p14:nvPr/>
            </p14:nvContentPartPr>
            <p14:xfrm>
              <a:off x="1630533" y="4897867"/>
              <a:ext cx="2317680" cy="637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6213" y="4893547"/>
                <a:ext cx="2326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14:cNvPr>
              <p14:cNvContentPartPr/>
              <p14:nvPr/>
            </p14:nvContentPartPr>
            <p14:xfrm>
              <a:off x="4310013" y="4934947"/>
              <a:ext cx="1631520" cy="60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05693" y="4930627"/>
                <a:ext cx="16401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234664D-6079-475B-9301-479D49A47377}"/>
              </a:ext>
            </a:extLst>
          </p:cNvPr>
          <p:cNvGrpSpPr/>
          <p:nvPr/>
        </p:nvGrpSpPr>
        <p:grpSpPr>
          <a:xfrm>
            <a:off x="6136653" y="4902547"/>
            <a:ext cx="896040" cy="48960"/>
            <a:chOff x="6136653" y="4902547"/>
            <a:chExt cx="896040" cy="4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14:cNvPr>
                <p14:cNvContentPartPr/>
                <p14:nvPr/>
              </p14:nvContentPartPr>
              <p14:xfrm>
                <a:off x="6136653" y="4902547"/>
                <a:ext cx="896040" cy="489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32333" y="4898227"/>
                  <a:ext cx="90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14:cNvPr>
                <p14:cNvContentPartPr/>
                <p14:nvPr/>
              </p14:nvContentPartPr>
              <p14:xfrm>
                <a:off x="6533013" y="4916227"/>
                <a:ext cx="55080" cy="10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8693" y="4911907"/>
                  <a:ext cx="6372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8562139-4078-4631-A94B-9CF0A62CF37A}"/>
              </a:ext>
            </a:extLst>
          </p:cNvPr>
          <p:cNvGrpSpPr/>
          <p:nvPr/>
        </p:nvGrpSpPr>
        <p:grpSpPr>
          <a:xfrm>
            <a:off x="7476573" y="3427987"/>
            <a:ext cx="1778760" cy="1175400"/>
            <a:chOff x="7476573" y="3427987"/>
            <a:chExt cx="1778760" cy="11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14:cNvPr>
                <p14:cNvContentPartPr/>
                <p14:nvPr/>
              </p14:nvContentPartPr>
              <p14:xfrm>
                <a:off x="7541013" y="4215667"/>
                <a:ext cx="131760" cy="3384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36693" y="4211347"/>
                  <a:ext cx="140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14:cNvPr>
                <p14:cNvContentPartPr/>
                <p14:nvPr/>
              </p14:nvContentPartPr>
              <p14:xfrm>
                <a:off x="7476573" y="4408987"/>
                <a:ext cx="242280" cy="1944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2253" y="4404667"/>
                  <a:ext cx="25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14:cNvPr>
                <p14:cNvContentPartPr/>
                <p14:nvPr/>
              </p14:nvContentPartPr>
              <p14:xfrm>
                <a:off x="7570893" y="3828307"/>
                <a:ext cx="394560" cy="180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66573" y="3823987"/>
                  <a:ext cx="403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14:cNvPr>
                <p14:cNvContentPartPr/>
                <p14:nvPr/>
              </p14:nvContentPartPr>
              <p14:xfrm>
                <a:off x="7965453" y="3771427"/>
                <a:ext cx="117360" cy="2217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61133" y="3767107"/>
                  <a:ext cx="12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14:cNvPr>
                <p14:cNvContentPartPr/>
                <p14:nvPr/>
              </p14:nvContentPartPr>
              <p14:xfrm>
                <a:off x="8119893" y="3631747"/>
                <a:ext cx="240480" cy="3330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15573" y="3627427"/>
                  <a:ext cx="249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14:cNvPr>
                <p14:cNvContentPartPr/>
                <p14:nvPr/>
              </p14:nvContentPartPr>
              <p14:xfrm>
                <a:off x="8479173" y="3620227"/>
                <a:ext cx="99000" cy="132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74853" y="3615907"/>
                  <a:ext cx="107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14:cNvPr>
                <p14:cNvContentPartPr/>
                <p14:nvPr/>
              </p14:nvContentPartPr>
              <p14:xfrm>
                <a:off x="8608413" y="3427987"/>
                <a:ext cx="315720" cy="267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04093" y="3423667"/>
                  <a:ext cx="32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14:cNvPr>
                <p14:cNvContentPartPr/>
                <p14:nvPr/>
              </p14:nvContentPartPr>
              <p14:xfrm>
                <a:off x="7588893" y="3571267"/>
                <a:ext cx="1666440" cy="5680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4573" y="3566947"/>
                  <a:ext cx="167508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14:cNvPr>
              <p14:cNvContentPartPr/>
              <p14:nvPr/>
            </p14:nvContentPartPr>
            <p14:xfrm>
              <a:off x="1719453" y="1607827"/>
              <a:ext cx="833760" cy="3024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133" y="1603507"/>
                <a:ext cx="8424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14:cNvPr>
              <p14:cNvContentPartPr/>
              <p14:nvPr/>
            </p14:nvContentPartPr>
            <p14:xfrm>
              <a:off x="8269653" y="1628707"/>
              <a:ext cx="3206520" cy="295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5333" y="1624387"/>
                <a:ext cx="3215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14:cNvPr>
              <p14:cNvContentPartPr/>
              <p14:nvPr/>
            </p14:nvContentPartPr>
            <p14:xfrm>
              <a:off x="2908893" y="2847667"/>
              <a:ext cx="629280" cy="5976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4573" y="2843347"/>
                <a:ext cx="6379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14:cNvPr>
              <p14:cNvContentPartPr/>
              <p14:nvPr/>
            </p14:nvContentPartPr>
            <p14:xfrm>
              <a:off x="1697493" y="3690067"/>
              <a:ext cx="1617480" cy="67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3173" y="3685747"/>
                <a:ext cx="1626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14:cNvPr>
              <p14:cNvContentPartPr/>
              <p14:nvPr/>
            </p14:nvContentPartPr>
            <p14:xfrm>
              <a:off x="8312853" y="1063507"/>
              <a:ext cx="700200" cy="8298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08533" y="1059187"/>
                <a:ext cx="708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14:cNvPr>
              <p14:cNvContentPartPr/>
              <p14:nvPr/>
            </p14:nvContentPartPr>
            <p14:xfrm>
              <a:off x="1753293" y="5032867"/>
              <a:ext cx="1073520" cy="4284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8973" y="5028547"/>
                <a:ext cx="10821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30743034-8667-43D2-8996-F680D84A1D04}"/>
              </a:ext>
            </a:extLst>
          </p:cNvPr>
          <p:cNvGrpSpPr/>
          <p:nvPr/>
        </p:nvGrpSpPr>
        <p:grpSpPr>
          <a:xfrm>
            <a:off x="636933" y="682267"/>
            <a:ext cx="10901160" cy="5112720"/>
            <a:chOff x="636933" y="682267"/>
            <a:chExt cx="10901160" cy="511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14:cNvPr>
                <p14:cNvContentPartPr/>
                <p14:nvPr/>
              </p14:nvContentPartPr>
              <p14:xfrm>
                <a:off x="4086093" y="1690267"/>
                <a:ext cx="1655280" cy="374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1773" y="1685947"/>
                  <a:ext cx="166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14:cNvPr>
                <p14:cNvContentPartPr/>
                <p14:nvPr/>
              </p14:nvContentPartPr>
              <p14:xfrm>
                <a:off x="6128733" y="1693507"/>
                <a:ext cx="360" cy="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24413" y="1689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14:cNvPr>
                <p14:cNvContentPartPr/>
                <p14:nvPr/>
              </p14:nvContentPartPr>
              <p14:xfrm>
                <a:off x="5988333" y="1685947"/>
                <a:ext cx="1099800" cy="28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4013" y="1681627"/>
                  <a:ext cx="110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14:cNvPr>
                <p14:cNvContentPartPr/>
                <p14:nvPr/>
              </p14:nvContentPartPr>
              <p14:xfrm>
                <a:off x="6421053" y="1129747"/>
                <a:ext cx="342720" cy="1918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16733" y="1125427"/>
                  <a:ext cx="35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14:cNvPr>
                <p14:cNvContentPartPr/>
                <p14:nvPr/>
              </p14:nvContentPartPr>
              <p14:xfrm>
                <a:off x="6761253" y="1128667"/>
                <a:ext cx="206640" cy="1386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6933" y="1124347"/>
                  <a:ext cx="21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14:cNvPr>
                <p14:cNvContentPartPr/>
                <p14:nvPr/>
              </p14:nvContentPartPr>
              <p14:xfrm>
                <a:off x="6518253" y="808627"/>
                <a:ext cx="113760" cy="143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13933" y="804307"/>
                  <a:ext cx="12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14:cNvPr>
                <p14:cNvContentPartPr/>
                <p14:nvPr/>
              </p14:nvContentPartPr>
              <p14:xfrm>
                <a:off x="6661893" y="854347"/>
                <a:ext cx="101880" cy="74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57573" y="850027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14:cNvPr>
                <p14:cNvContentPartPr/>
                <p14:nvPr/>
              </p14:nvContentPartPr>
              <p14:xfrm>
                <a:off x="6871053" y="788467"/>
                <a:ext cx="26640" cy="1368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66733" y="784147"/>
                  <a:ext cx="35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14:cNvPr>
                <p14:cNvContentPartPr/>
                <p14:nvPr/>
              </p14:nvContentPartPr>
              <p14:xfrm>
                <a:off x="6814173" y="769027"/>
                <a:ext cx="156600" cy="167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09853" y="764707"/>
                  <a:ext cx="165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14:cNvPr>
                <p14:cNvContentPartPr/>
                <p14:nvPr/>
              </p14:nvContentPartPr>
              <p14:xfrm>
                <a:off x="7044933" y="829147"/>
                <a:ext cx="90360" cy="1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40613" y="824827"/>
                  <a:ext cx="9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14:cNvPr>
                <p14:cNvContentPartPr/>
                <p14:nvPr/>
              </p14:nvContentPartPr>
              <p14:xfrm>
                <a:off x="7007133" y="879907"/>
                <a:ext cx="149040" cy="2160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02813" y="875587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14:cNvPr>
                <p14:cNvContentPartPr/>
                <p14:nvPr/>
              </p14:nvContentPartPr>
              <p14:xfrm>
                <a:off x="6940893" y="697387"/>
                <a:ext cx="44280" cy="299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36573" y="693067"/>
                  <a:ext cx="5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14:cNvPr>
                <p14:cNvContentPartPr/>
                <p14:nvPr/>
              </p14:nvContentPartPr>
              <p14:xfrm>
                <a:off x="6441933" y="740227"/>
                <a:ext cx="76320" cy="3614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7613" y="735907"/>
                  <a:ext cx="84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14:cNvPr>
                <p14:cNvContentPartPr/>
                <p14:nvPr/>
              </p14:nvContentPartPr>
              <p14:xfrm>
                <a:off x="7799493" y="1404067"/>
                <a:ext cx="145440" cy="1047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95173" y="1399747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14:cNvPr>
                <p14:cNvContentPartPr/>
                <p14:nvPr/>
              </p14:nvContentPartPr>
              <p14:xfrm>
                <a:off x="7945653" y="1427467"/>
                <a:ext cx="98280" cy="655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1333" y="1423147"/>
                  <a:ext cx="10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14:cNvPr>
                <p14:cNvContentPartPr/>
                <p14:nvPr/>
              </p14:nvContentPartPr>
              <p14:xfrm>
                <a:off x="8075613" y="1420267"/>
                <a:ext cx="150840" cy="723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71293" y="1415947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14:cNvPr>
                <p14:cNvContentPartPr/>
                <p14:nvPr/>
              </p14:nvContentPartPr>
              <p14:xfrm>
                <a:off x="8407533" y="1345747"/>
                <a:ext cx="72720" cy="149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3213" y="1341427"/>
                  <a:ext cx="81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14:cNvPr>
                <p14:cNvContentPartPr/>
                <p14:nvPr/>
              </p14:nvContentPartPr>
              <p14:xfrm>
                <a:off x="8456853" y="1320187"/>
                <a:ext cx="95400" cy="1760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52533" y="1315867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14:cNvPr>
                <p14:cNvContentPartPr/>
                <p14:nvPr/>
              </p14:nvContentPartPr>
              <p14:xfrm>
                <a:off x="8589693" y="1463827"/>
                <a:ext cx="19440" cy="1141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85373" y="1459507"/>
                  <a:ext cx="28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14:cNvPr>
                <p14:cNvContentPartPr/>
                <p14:nvPr/>
              </p14:nvContentPartPr>
              <p14:xfrm>
                <a:off x="8712453" y="1320547"/>
                <a:ext cx="46800" cy="1933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08133" y="1316227"/>
                  <a:ext cx="55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14:cNvPr>
                <p14:cNvContentPartPr/>
                <p14:nvPr/>
              </p14:nvContentPartPr>
              <p14:xfrm>
                <a:off x="8667813" y="1294627"/>
                <a:ext cx="200880" cy="23940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493" y="1290307"/>
                  <a:ext cx="209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14:cNvPr>
                <p14:cNvContentPartPr/>
                <p14:nvPr/>
              </p14:nvContentPartPr>
              <p14:xfrm>
                <a:off x="9058053" y="1362667"/>
                <a:ext cx="101160" cy="1105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3733" y="1358347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14:cNvPr>
                <p14:cNvContentPartPr/>
                <p14:nvPr/>
              </p14:nvContentPartPr>
              <p14:xfrm>
                <a:off x="9210693" y="1364467"/>
                <a:ext cx="237600" cy="982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6373" y="1360147"/>
                  <a:ext cx="24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14:cNvPr>
                <p14:cNvContentPartPr/>
                <p14:nvPr/>
              </p14:nvContentPartPr>
              <p14:xfrm>
                <a:off x="9618213" y="1293547"/>
                <a:ext cx="99720" cy="153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3893" y="1289227"/>
                  <a:ext cx="108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14:cNvPr>
                <p14:cNvContentPartPr/>
                <p14:nvPr/>
              </p14:nvContentPartPr>
              <p14:xfrm>
                <a:off x="9738453" y="1321627"/>
                <a:ext cx="164160" cy="1245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4133" y="1317307"/>
                  <a:ext cx="17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14:cNvPr>
                <p14:cNvContentPartPr/>
                <p14:nvPr/>
              </p14:nvContentPartPr>
              <p14:xfrm>
                <a:off x="10034013" y="1326307"/>
                <a:ext cx="108360" cy="943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9693" y="1321987"/>
                  <a:ext cx="11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14:cNvPr>
                <p14:cNvContentPartPr/>
                <p14:nvPr/>
              </p14:nvContentPartPr>
              <p14:xfrm>
                <a:off x="10175133" y="1214347"/>
                <a:ext cx="323280" cy="208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70813" y="1210027"/>
                  <a:ext cx="33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14:cNvPr>
                <p14:cNvContentPartPr/>
                <p14:nvPr/>
              </p14:nvContentPartPr>
              <p14:xfrm>
                <a:off x="10656093" y="1209667"/>
                <a:ext cx="131760" cy="14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51773" y="1205347"/>
                  <a:ext cx="140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14:cNvPr>
                <p14:cNvContentPartPr/>
                <p14:nvPr/>
              </p14:nvContentPartPr>
              <p14:xfrm>
                <a:off x="10840413" y="1260067"/>
                <a:ext cx="20520" cy="579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36093" y="1255747"/>
                  <a:ext cx="2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14:cNvPr>
                <p14:cNvContentPartPr/>
                <p14:nvPr/>
              </p14:nvContentPartPr>
              <p14:xfrm>
                <a:off x="10877493" y="1168267"/>
                <a:ext cx="38520" cy="5868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73173" y="1163947"/>
                  <a:ext cx="4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14:cNvPr>
                <p14:cNvContentPartPr/>
                <p14:nvPr/>
              </p14:nvContentPartPr>
              <p14:xfrm>
                <a:off x="10892613" y="1239547"/>
                <a:ext cx="95760" cy="907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8293" y="1235227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14:cNvPr>
                <p14:cNvContentPartPr/>
                <p14:nvPr/>
              </p14:nvContentPartPr>
              <p14:xfrm>
                <a:off x="10947693" y="1241347"/>
                <a:ext cx="84600" cy="189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3373" y="1237027"/>
                  <a:ext cx="9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14:cNvPr>
                <p14:cNvContentPartPr/>
                <p14:nvPr/>
              </p14:nvContentPartPr>
              <p14:xfrm>
                <a:off x="11054613" y="1238107"/>
                <a:ext cx="316080" cy="73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50293" y="1233787"/>
                  <a:ext cx="32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14:cNvPr>
                <p14:cNvContentPartPr/>
                <p14:nvPr/>
              </p14:nvContentPartPr>
              <p14:xfrm>
                <a:off x="11346213" y="1108507"/>
                <a:ext cx="191880" cy="1940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41893" y="1104187"/>
                  <a:ext cx="200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14:cNvPr>
                <p14:cNvContentPartPr/>
                <p14:nvPr/>
              </p14:nvContentPartPr>
              <p14:xfrm>
                <a:off x="4082133" y="3409267"/>
                <a:ext cx="2145240" cy="511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7813" y="3404947"/>
                  <a:ext cx="2153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14:cNvPr>
                <p14:cNvContentPartPr/>
                <p14:nvPr/>
              </p14:nvContentPartPr>
              <p14:xfrm>
                <a:off x="4830213" y="2796907"/>
                <a:ext cx="1383480" cy="800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5893" y="2792587"/>
                  <a:ext cx="139212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14:cNvPr>
                <p14:cNvContentPartPr/>
                <p14:nvPr/>
              </p14:nvContentPartPr>
              <p14:xfrm>
                <a:off x="3048573" y="4252747"/>
                <a:ext cx="391680" cy="326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44253" y="4248427"/>
                  <a:ext cx="400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14:cNvPr>
                <p14:cNvContentPartPr/>
                <p14:nvPr/>
              </p14:nvContentPartPr>
              <p14:xfrm>
                <a:off x="2978733" y="4402867"/>
                <a:ext cx="285840" cy="232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74413" y="4398547"/>
                  <a:ext cx="29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14:cNvPr>
                <p14:cNvContentPartPr/>
                <p14:nvPr/>
              </p14:nvContentPartPr>
              <p14:xfrm>
                <a:off x="3600093" y="4170667"/>
                <a:ext cx="169920" cy="31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773" y="4166347"/>
                  <a:ext cx="178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14:cNvPr>
                <p14:cNvContentPartPr/>
                <p14:nvPr/>
              </p14:nvContentPartPr>
              <p14:xfrm>
                <a:off x="3620973" y="4240867"/>
                <a:ext cx="167760" cy="25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6653" y="4236547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14:cNvPr>
                <p14:cNvContentPartPr/>
                <p14:nvPr/>
              </p14:nvContentPartPr>
              <p14:xfrm>
                <a:off x="3531693" y="4167067"/>
                <a:ext cx="360" cy="3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7373" y="416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14:cNvPr>
                <p14:cNvContentPartPr/>
                <p14:nvPr/>
              </p14:nvContentPartPr>
              <p14:xfrm>
                <a:off x="3550053" y="4248787"/>
                <a:ext cx="13320" cy="118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5733" y="4244467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14:cNvPr>
                <p14:cNvContentPartPr/>
                <p14:nvPr/>
              </p14:nvContentPartPr>
              <p14:xfrm>
                <a:off x="3859653" y="4144747"/>
                <a:ext cx="110160" cy="1328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5333" y="4140427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14:cNvPr>
                <p14:cNvContentPartPr/>
                <p14:nvPr/>
              </p14:nvContentPartPr>
              <p14:xfrm>
                <a:off x="4016253" y="4132867"/>
                <a:ext cx="44280" cy="1000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11933" y="4128547"/>
                  <a:ext cx="52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14:cNvPr>
                <p14:cNvContentPartPr/>
                <p14:nvPr/>
              </p14:nvContentPartPr>
              <p14:xfrm>
                <a:off x="4019853" y="4115227"/>
                <a:ext cx="137160" cy="96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5533" y="4110907"/>
                  <a:ext cx="145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14:cNvPr>
                <p14:cNvContentPartPr/>
                <p14:nvPr/>
              </p14:nvContentPartPr>
              <p14:xfrm>
                <a:off x="4170693" y="4049347"/>
                <a:ext cx="170640" cy="1879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66373" y="4045027"/>
                  <a:ext cx="17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14:cNvPr>
                <p14:cNvContentPartPr/>
                <p14:nvPr/>
              </p14:nvContentPartPr>
              <p14:xfrm>
                <a:off x="4417293" y="4169947"/>
                <a:ext cx="185040" cy="12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2973" y="4165627"/>
                  <a:ext cx="19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14:cNvPr>
                <p14:cNvContentPartPr/>
                <p14:nvPr/>
              </p14:nvContentPartPr>
              <p14:xfrm>
                <a:off x="4468413" y="4190467"/>
                <a:ext cx="158040" cy="216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4093" y="4186147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14:cNvPr>
                <p14:cNvContentPartPr/>
                <p14:nvPr/>
              </p14:nvContentPartPr>
              <p14:xfrm>
                <a:off x="4736613" y="3967987"/>
                <a:ext cx="572040" cy="2386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2293" y="3963667"/>
                  <a:ext cx="58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14:cNvPr>
                <p14:cNvContentPartPr/>
                <p14:nvPr/>
              </p14:nvContentPartPr>
              <p14:xfrm>
                <a:off x="5436453" y="4009747"/>
                <a:ext cx="219600" cy="1360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32133" y="4005427"/>
                  <a:ext cx="22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14:cNvPr>
                <p14:cNvContentPartPr/>
                <p14:nvPr/>
              </p14:nvContentPartPr>
              <p14:xfrm>
                <a:off x="5694933" y="4011187"/>
                <a:ext cx="13680" cy="104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90613" y="4006867"/>
                  <a:ext cx="2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14:cNvPr>
                <p14:cNvContentPartPr/>
                <p14:nvPr/>
              </p14:nvContentPartPr>
              <p14:xfrm>
                <a:off x="5750013" y="3902107"/>
                <a:ext cx="147960" cy="19404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45693" y="389778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14:cNvPr>
                <p14:cNvContentPartPr/>
                <p14:nvPr/>
              </p14:nvContentPartPr>
              <p14:xfrm>
                <a:off x="5743173" y="3853867"/>
                <a:ext cx="18360" cy="21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38853" y="3849547"/>
                  <a:ext cx="27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14:cNvPr>
                <p14:cNvContentPartPr/>
                <p14:nvPr/>
              </p14:nvContentPartPr>
              <p14:xfrm>
                <a:off x="5952693" y="3835507"/>
                <a:ext cx="366120" cy="2368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48373" y="3831187"/>
                  <a:ext cx="374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14:cNvPr>
                <p14:cNvContentPartPr/>
                <p14:nvPr/>
              </p14:nvContentPartPr>
              <p14:xfrm>
                <a:off x="6448773" y="3825427"/>
                <a:ext cx="169200" cy="1958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4453" y="3821107"/>
                  <a:ext cx="177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14:cNvPr>
                <p14:cNvContentPartPr/>
                <p14:nvPr/>
              </p14:nvContentPartPr>
              <p14:xfrm>
                <a:off x="6582693" y="3825067"/>
                <a:ext cx="94320" cy="2034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78373" y="3820747"/>
                  <a:ext cx="10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14:cNvPr>
                <p14:cNvContentPartPr/>
                <p14:nvPr/>
              </p14:nvContentPartPr>
              <p14:xfrm>
                <a:off x="6486933" y="3928387"/>
                <a:ext cx="214200" cy="4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2613" y="3924067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14:cNvPr>
                <p14:cNvContentPartPr/>
                <p14:nvPr/>
              </p14:nvContentPartPr>
              <p14:xfrm>
                <a:off x="4806453" y="4188667"/>
                <a:ext cx="1674720" cy="18216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02133" y="4184347"/>
                  <a:ext cx="1683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14:cNvPr>
                <p14:cNvContentPartPr/>
                <p14:nvPr/>
              </p14:nvContentPartPr>
              <p14:xfrm>
                <a:off x="6350133" y="4097947"/>
                <a:ext cx="593640" cy="1702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5813" y="4093627"/>
                  <a:ext cx="60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14:cNvPr>
                <p14:cNvContentPartPr/>
                <p14:nvPr/>
              </p14:nvContentPartPr>
              <p14:xfrm>
                <a:off x="4683333" y="4313587"/>
                <a:ext cx="1726200" cy="97056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79013" y="4309267"/>
                  <a:ext cx="173484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14:cNvPr>
                <p14:cNvContentPartPr/>
                <p14:nvPr/>
              </p14:nvContentPartPr>
              <p14:xfrm>
                <a:off x="4554453" y="5170747"/>
                <a:ext cx="365400" cy="2350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0133" y="5166427"/>
                  <a:ext cx="37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14:cNvPr>
                <p14:cNvContentPartPr/>
                <p14:nvPr/>
              </p14:nvContentPartPr>
              <p14:xfrm>
                <a:off x="6808773" y="3826867"/>
                <a:ext cx="237240" cy="457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4453" y="3822547"/>
                  <a:ext cx="245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14:cNvPr>
                <p14:cNvContentPartPr/>
                <p14:nvPr/>
              </p14:nvContentPartPr>
              <p14:xfrm>
                <a:off x="6860253" y="3901747"/>
                <a:ext cx="150120" cy="345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5933" y="389742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14:cNvPr>
                <p14:cNvContentPartPr/>
                <p14:nvPr/>
              </p14:nvContentPartPr>
              <p14:xfrm>
                <a:off x="6740373" y="3875107"/>
                <a:ext cx="47160" cy="1137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6053" y="3870787"/>
                  <a:ext cx="5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14:cNvPr>
                <p14:cNvContentPartPr/>
                <p14:nvPr/>
              </p14:nvContentPartPr>
              <p14:xfrm>
                <a:off x="7267053" y="3764587"/>
                <a:ext cx="103680" cy="111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2733" y="376026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14:cNvPr>
                <p14:cNvContentPartPr/>
                <p14:nvPr/>
              </p14:nvContentPartPr>
              <p14:xfrm>
                <a:off x="7427253" y="3710227"/>
                <a:ext cx="338760" cy="1778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2933" y="3705907"/>
                  <a:ext cx="34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14:cNvPr>
                <p14:cNvContentPartPr/>
                <p14:nvPr/>
              </p14:nvContentPartPr>
              <p14:xfrm>
                <a:off x="7805613" y="3604387"/>
                <a:ext cx="29880" cy="1666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1293" y="3600067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14:cNvPr>
                <p14:cNvContentPartPr/>
                <p14:nvPr/>
              </p14:nvContentPartPr>
              <p14:xfrm>
                <a:off x="7850613" y="3662707"/>
                <a:ext cx="108360" cy="939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46293" y="3658387"/>
                  <a:ext cx="11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14:cNvPr>
                <p14:cNvContentPartPr/>
                <p14:nvPr/>
              </p14:nvContentPartPr>
              <p14:xfrm>
                <a:off x="8017653" y="3673147"/>
                <a:ext cx="216720" cy="770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13333" y="3668827"/>
                  <a:ext cx="225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14:cNvPr>
                <p14:cNvContentPartPr/>
                <p14:nvPr/>
              </p14:nvContentPartPr>
              <p14:xfrm>
                <a:off x="8253453" y="3513667"/>
                <a:ext cx="261000" cy="1821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9133" y="3509347"/>
                  <a:ext cx="26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14:cNvPr>
                <p14:cNvContentPartPr/>
                <p14:nvPr/>
              </p14:nvContentPartPr>
              <p14:xfrm>
                <a:off x="8660253" y="3454987"/>
                <a:ext cx="253080" cy="26208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55933" y="3450667"/>
                  <a:ext cx="261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14:cNvPr>
                <p14:cNvContentPartPr/>
                <p14:nvPr/>
              </p14:nvContentPartPr>
              <p14:xfrm>
                <a:off x="9099813" y="3352387"/>
                <a:ext cx="97560" cy="1897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5493" y="3348067"/>
                  <a:ext cx="10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14:cNvPr>
                <p14:cNvContentPartPr/>
                <p14:nvPr/>
              </p14:nvContentPartPr>
              <p14:xfrm>
                <a:off x="9186213" y="3339067"/>
                <a:ext cx="111600" cy="17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81893" y="3334747"/>
                  <a:ext cx="120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14:cNvPr>
                <p14:cNvContentPartPr/>
                <p14:nvPr/>
              </p14:nvContentPartPr>
              <p14:xfrm>
                <a:off x="9146973" y="3420067"/>
                <a:ext cx="128160" cy="604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42653" y="3415747"/>
                  <a:ext cx="136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14:cNvPr>
                <p14:cNvContentPartPr/>
                <p14:nvPr/>
              </p14:nvContentPartPr>
              <p14:xfrm>
                <a:off x="636933" y="682267"/>
                <a:ext cx="7179120" cy="5112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2613" y="677947"/>
                  <a:ext cx="7187760" cy="512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103AF4ED-B2A9-4977-AF8F-B458B7115DA2}"/>
                  </a:ext>
                </a:extLst>
              </p14:cNvPr>
              <p14:cNvContentPartPr/>
              <p14:nvPr/>
            </p14:nvContentPartPr>
            <p14:xfrm>
              <a:off x="7329333" y="3484147"/>
              <a:ext cx="2480400" cy="5583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103AF4ED-B2A9-4977-AF8F-B458B7115DA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325013" y="3479827"/>
                <a:ext cx="2489040" cy="5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14:cNvPr>
              <p14:cNvContentPartPr/>
              <p14:nvPr/>
            </p14:nvContentPartPr>
            <p14:xfrm>
              <a:off x="4205253" y="654547"/>
              <a:ext cx="4136400" cy="828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0933" y="650227"/>
                <a:ext cx="4145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14:cNvPr>
              <p14:cNvContentPartPr/>
              <p14:nvPr/>
            </p14:nvContentPartPr>
            <p14:xfrm>
              <a:off x="6572973" y="2101747"/>
              <a:ext cx="1247040" cy="83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8653" y="2097427"/>
                <a:ext cx="1255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14:cNvPr>
              <p14:cNvContentPartPr/>
              <p14:nvPr/>
            </p14:nvContentPartPr>
            <p14:xfrm>
              <a:off x="2709453" y="2103907"/>
              <a:ext cx="3787920" cy="705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5133" y="2099587"/>
                <a:ext cx="3796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14:cNvPr>
              <p14:cNvContentPartPr/>
              <p14:nvPr/>
            </p14:nvContentPartPr>
            <p14:xfrm>
              <a:off x="7789773" y="1878547"/>
              <a:ext cx="146880" cy="38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85453" y="1874227"/>
                <a:ext cx="155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14:cNvPr>
              <p14:cNvContentPartPr/>
              <p14:nvPr/>
            </p14:nvContentPartPr>
            <p14:xfrm>
              <a:off x="7801653" y="1963147"/>
              <a:ext cx="91800" cy="16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97333" y="1958827"/>
                <a:ext cx="100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14:cNvPr>
              <p14:cNvContentPartPr/>
              <p14:nvPr/>
            </p14:nvContentPartPr>
            <p14:xfrm>
              <a:off x="7700133" y="1885387"/>
              <a:ext cx="38880" cy="102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5813" y="1881067"/>
                <a:ext cx="475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8F45695-5BFF-4EBD-9170-87F8375E616F}"/>
              </a:ext>
            </a:extLst>
          </p:cNvPr>
          <p:cNvGrpSpPr/>
          <p:nvPr/>
        </p:nvGrpSpPr>
        <p:grpSpPr>
          <a:xfrm>
            <a:off x="8229693" y="1720147"/>
            <a:ext cx="753480" cy="215280"/>
            <a:chOff x="8229693" y="1720147"/>
            <a:chExt cx="753480" cy="21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14:cNvPr>
                <p14:cNvContentPartPr/>
                <p14:nvPr/>
              </p14:nvContentPartPr>
              <p14:xfrm>
                <a:off x="8229693" y="1764787"/>
                <a:ext cx="212760" cy="1706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25373" y="1760467"/>
                  <a:ext cx="221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14:cNvPr>
                <p14:cNvContentPartPr/>
                <p14:nvPr/>
              </p14:nvContentPartPr>
              <p14:xfrm>
                <a:off x="8471613" y="1743187"/>
                <a:ext cx="118440" cy="146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7293" y="1738867"/>
                  <a:ext cx="12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14:cNvPr>
                <p14:cNvContentPartPr/>
                <p14:nvPr/>
              </p14:nvContentPartPr>
              <p14:xfrm>
                <a:off x="8591493" y="1720147"/>
                <a:ext cx="146520" cy="1663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7173" y="1715827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14:cNvPr>
                <p14:cNvContentPartPr/>
                <p14:nvPr/>
              </p14:nvContentPartPr>
              <p14:xfrm>
                <a:off x="8864013" y="1731667"/>
                <a:ext cx="36000" cy="1299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59693" y="1727347"/>
                  <a:ext cx="44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14:cNvPr>
                <p14:cNvContentPartPr/>
                <p14:nvPr/>
              </p14:nvContentPartPr>
              <p14:xfrm>
                <a:off x="8926653" y="1787827"/>
                <a:ext cx="56520" cy="946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22333" y="1783507"/>
                  <a:ext cx="651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14:cNvPr>
              <p14:cNvContentPartPr/>
              <p14:nvPr/>
            </p14:nvContentPartPr>
            <p14:xfrm>
              <a:off x="9184053" y="1683787"/>
              <a:ext cx="237240" cy="1512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79733" y="1679467"/>
                <a:ext cx="2458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12CC850-B54E-449E-A45D-A4AEC00F90AB}"/>
              </a:ext>
            </a:extLst>
          </p:cNvPr>
          <p:cNvGrpSpPr/>
          <p:nvPr/>
        </p:nvGrpSpPr>
        <p:grpSpPr>
          <a:xfrm>
            <a:off x="9616053" y="1507387"/>
            <a:ext cx="962280" cy="474840"/>
            <a:chOff x="9616053" y="1507387"/>
            <a:chExt cx="962280" cy="47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14:cNvPr>
                <p14:cNvContentPartPr/>
                <p14:nvPr/>
              </p14:nvContentPartPr>
              <p14:xfrm>
                <a:off x="9616053" y="1750027"/>
                <a:ext cx="99000" cy="232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1733" y="1745707"/>
                  <a:ext cx="10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14:cNvPr>
                <p14:cNvContentPartPr/>
                <p14:nvPr/>
              </p14:nvContentPartPr>
              <p14:xfrm>
                <a:off x="9744213" y="1735987"/>
                <a:ext cx="158400" cy="936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9893" y="1731667"/>
                  <a:ext cx="16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14:cNvPr>
                <p14:cNvContentPartPr/>
                <p14:nvPr/>
              </p14:nvContentPartPr>
              <p14:xfrm>
                <a:off x="9935373" y="1667227"/>
                <a:ext cx="79920" cy="1465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1053" y="1662907"/>
                  <a:ext cx="88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14:cNvPr>
                <p14:cNvContentPartPr/>
                <p14:nvPr/>
              </p14:nvContentPartPr>
              <p14:xfrm>
                <a:off x="10025013" y="1656787"/>
                <a:ext cx="283680" cy="1494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20693" y="1652467"/>
                  <a:ext cx="29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14:cNvPr>
                <p14:cNvContentPartPr/>
                <p14:nvPr/>
              </p14:nvContentPartPr>
              <p14:xfrm>
                <a:off x="10332813" y="1607827"/>
                <a:ext cx="58680" cy="1857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28493" y="1603507"/>
                  <a:ext cx="6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14:cNvPr>
                <p14:cNvContentPartPr/>
                <p14:nvPr/>
              </p14:nvContentPartPr>
              <p14:xfrm>
                <a:off x="10350093" y="1630867"/>
                <a:ext cx="118080" cy="14868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5773" y="1626547"/>
                  <a:ext cx="12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14:cNvPr>
                <p14:cNvContentPartPr/>
                <p14:nvPr/>
              </p14:nvContentPartPr>
              <p14:xfrm>
                <a:off x="10478613" y="1581187"/>
                <a:ext cx="99720" cy="3258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4293" y="1576867"/>
                  <a:ext cx="108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14:cNvPr>
                <p14:cNvContentPartPr/>
                <p14:nvPr/>
              </p14:nvContentPartPr>
              <p14:xfrm>
                <a:off x="10338933" y="1507387"/>
                <a:ext cx="116640" cy="61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4613" y="1503067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1A5EB34-F7D0-4FD5-BB11-B9FC46735401}"/>
              </a:ext>
            </a:extLst>
          </p:cNvPr>
          <p:cNvGrpSpPr/>
          <p:nvPr/>
        </p:nvGrpSpPr>
        <p:grpSpPr>
          <a:xfrm>
            <a:off x="10738893" y="1515667"/>
            <a:ext cx="1077480" cy="389520"/>
            <a:chOff x="10738893" y="1515667"/>
            <a:chExt cx="10774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14:cNvPr>
                <p14:cNvContentPartPr/>
                <p14:nvPr/>
              </p14:nvContentPartPr>
              <p14:xfrm>
                <a:off x="10738893" y="1580467"/>
                <a:ext cx="247320" cy="3222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34573" y="1576147"/>
                  <a:ext cx="255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14:cNvPr>
                <p14:cNvContentPartPr/>
                <p14:nvPr/>
              </p14:nvContentPartPr>
              <p14:xfrm>
                <a:off x="11079093" y="1570027"/>
                <a:ext cx="174600" cy="1594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4773" y="1565707"/>
                  <a:ext cx="18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14:cNvPr>
                <p14:cNvContentPartPr/>
                <p14:nvPr/>
              </p14:nvContentPartPr>
              <p14:xfrm>
                <a:off x="11400933" y="1631587"/>
                <a:ext cx="29520" cy="936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96613" y="1627267"/>
                  <a:ext cx="3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14:cNvPr>
                <p14:cNvContentPartPr/>
                <p14:nvPr/>
              </p14:nvContentPartPr>
              <p14:xfrm>
                <a:off x="11430093" y="1561027"/>
                <a:ext cx="36000" cy="38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5773" y="1556707"/>
                  <a:ext cx="4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14:cNvPr>
                <p14:cNvContentPartPr/>
                <p14:nvPr/>
              </p14:nvContentPartPr>
              <p14:xfrm>
                <a:off x="11353773" y="1625107"/>
                <a:ext cx="136080" cy="280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49453" y="1620787"/>
                  <a:ext cx="144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14:cNvPr>
                <p14:cNvContentPartPr/>
                <p14:nvPr/>
              </p14:nvContentPartPr>
              <p14:xfrm>
                <a:off x="11498853" y="1648867"/>
                <a:ext cx="42480" cy="90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4533" y="1644547"/>
                  <a:ext cx="5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14:cNvPr>
                <p14:cNvContentPartPr/>
                <p14:nvPr/>
              </p14:nvContentPartPr>
              <p14:xfrm>
                <a:off x="11577333" y="1617187"/>
                <a:ext cx="239040" cy="98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73013" y="1612867"/>
                  <a:ext cx="24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14:cNvPr>
                <p14:cNvContentPartPr/>
                <p14:nvPr/>
              </p14:nvContentPartPr>
              <p14:xfrm>
                <a:off x="11736093" y="1515667"/>
                <a:ext cx="360" cy="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31773" y="151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7D9A364-55C6-47A2-BD54-694D57E006EB}"/>
              </a:ext>
            </a:extLst>
          </p:cNvPr>
          <p:cNvGrpSpPr/>
          <p:nvPr/>
        </p:nvGrpSpPr>
        <p:grpSpPr>
          <a:xfrm>
            <a:off x="8319333" y="2114707"/>
            <a:ext cx="711720" cy="243720"/>
            <a:chOff x="8319333" y="2114707"/>
            <a:chExt cx="711720" cy="24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14:cNvPr>
                <p14:cNvContentPartPr/>
                <p14:nvPr/>
              </p14:nvContentPartPr>
              <p14:xfrm>
                <a:off x="8421213" y="2180587"/>
                <a:ext cx="9000" cy="1706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16893" y="21762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14:cNvPr>
                <p14:cNvContentPartPr/>
                <p14:nvPr/>
              </p14:nvContentPartPr>
              <p14:xfrm>
                <a:off x="8319333" y="2114707"/>
                <a:ext cx="219600" cy="24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15013" y="2110387"/>
                  <a:ext cx="22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14:cNvPr>
                <p14:cNvContentPartPr/>
                <p14:nvPr/>
              </p14:nvContentPartPr>
              <p14:xfrm>
                <a:off x="8675013" y="2135227"/>
                <a:ext cx="119160" cy="173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70693" y="2130907"/>
                  <a:ext cx="12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14:cNvPr>
                <p14:cNvContentPartPr/>
                <p14:nvPr/>
              </p14:nvContentPartPr>
              <p14:xfrm>
                <a:off x="8816133" y="2212987"/>
                <a:ext cx="99720" cy="820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11813" y="2208667"/>
                  <a:ext cx="10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14:cNvPr>
                <p14:cNvContentPartPr/>
                <p14:nvPr/>
              </p14:nvContentPartPr>
              <p14:xfrm>
                <a:off x="8951853" y="2185627"/>
                <a:ext cx="79200" cy="1184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47533" y="2181307"/>
                  <a:ext cx="87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9E6CDD7-B19C-4824-9949-1B166B7EDA2C}"/>
              </a:ext>
            </a:extLst>
          </p:cNvPr>
          <p:cNvGrpSpPr/>
          <p:nvPr/>
        </p:nvGrpSpPr>
        <p:grpSpPr>
          <a:xfrm>
            <a:off x="9247053" y="2029387"/>
            <a:ext cx="1057680" cy="339840"/>
            <a:chOff x="9247053" y="2029387"/>
            <a:chExt cx="105768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14:cNvPr>
                <p14:cNvContentPartPr/>
                <p14:nvPr/>
              </p14:nvContentPartPr>
              <p14:xfrm>
                <a:off x="9247053" y="2093827"/>
                <a:ext cx="115560" cy="159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42733" y="2089507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14:cNvPr>
                <p14:cNvContentPartPr/>
                <p14:nvPr/>
              </p14:nvContentPartPr>
              <p14:xfrm>
                <a:off x="9385293" y="2148187"/>
                <a:ext cx="62280" cy="92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0973" y="2143867"/>
                  <a:ext cx="7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14:cNvPr>
                <p14:cNvContentPartPr/>
                <p14:nvPr/>
              </p14:nvContentPartPr>
              <p14:xfrm>
                <a:off x="9458013" y="2138827"/>
                <a:ext cx="145800" cy="2304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53693" y="2134507"/>
                  <a:ext cx="154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14:cNvPr>
                <p14:cNvContentPartPr/>
                <p14:nvPr/>
              </p14:nvContentPartPr>
              <p14:xfrm>
                <a:off x="9578253" y="2119747"/>
                <a:ext cx="150120" cy="213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3933" y="2115427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14:cNvPr>
                <p14:cNvContentPartPr/>
                <p14:nvPr/>
              </p14:nvContentPartPr>
              <p14:xfrm>
                <a:off x="9762933" y="2106787"/>
                <a:ext cx="236520" cy="1047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58613" y="2102467"/>
                  <a:ext cx="245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14:cNvPr>
                <p14:cNvContentPartPr/>
                <p14:nvPr/>
              </p14:nvContentPartPr>
              <p14:xfrm>
                <a:off x="10023213" y="2145667"/>
                <a:ext cx="78120" cy="586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18893" y="2141347"/>
                  <a:ext cx="86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14:cNvPr>
                <p14:cNvContentPartPr/>
                <p14:nvPr/>
              </p14:nvContentPartPr>
              <p14:xfrm>
                <a:off x="10101333" y="2029387"/>
                <a:ext cx="203400" cy="182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97013" y="2025067"/>
                  <a:ext cx="21204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14:cNvPr>
              <p14:cNvContentPartPr/>
              <p14:nvPr/>
            </p14:nvContentPartPr>
            <p14:xfrm>
              <a:off x="4466973" y="3524107"/>
              <a:ext cx="1038600" cy="554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62653" y="3519787"/>
                <a:ext cx="1047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14:cNvPr>
              <p14:cNvContentPartPr/>
              <p14:nvPr/>
            </p14:nvContentPartPr>
            <p14:xfrm>
              <a:off x="5801853" y="3670627"/>
              <a:ext cx="564120" cy="590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97533" y="3666307"/>
                <a:ext cx="572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14:cNvPr>
              <p14:cNvContentPartPr/>
              <p14:nvPr/>
            </p14:nvContentPartPr>
            <p14:xfrm>
              <a:off x="4456893" y="5213227"/>
              <a:ext cx="837000" cy="3204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52573" y="5208907"/>
                <a:ext cx="845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14:cNvPr>
              <p14:cNvContentPartPr/>
              <p14:nvPr/>
            </p14:nvContentPartPr>
            <p14:xfrm>
              <a:off x="5572533" y="4946467"/>
              <a:ext cx="865440" cy="5904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68213" y="4942147"/>
                <a:ext cx="874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14:cNvPr>
              <p14:cNvContentPartPr/>
              <p14:nvPr/>
            </p14:nvContentPartPr>
            <p14:xfrm>
              <a:off x="6439773" y="4932787"/>
              <a:ext cx="526680" cy="3132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35453" y="4928467"/>
                <a:ext cx="535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14:cNvPr>
              <p14:cNvContentPartPr/>
              <p14:nvPr/>
            </p14:nvContentPartPr>
            <p14:xfrm>
              <a:off x="5942253" y="5301787"/>
              <a:ext cx="745560" cy="342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937933" y="5297467"/>
                <a:ext cx="754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14:cNvPr>
              <p14:cNvContentPartPr/>
              <p14:nvPr/>
            </p14:nvContentPartPr>
            <p14:xfrm>
              <a:off x="4026333" y="5830627"/>
              <a:ext cx="19440" cy="2156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022013" y="5826307"/>
                <a:ext cx="28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14:cNvPr>
              <p14:cNvContentPartPr/>
              <p14:nvPr/>
            </p14:nvContentPartPr>
            <p14:xfrm>
              <a:off x="3899613" y="5762587"/>
              <a:ext cx="262440" cy="1605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95293" y="5758267"/>
                <a:ext cx="271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14:cNvPr>
              <p14:cNvContentPartPr/>
              <p14:nvPr/>
            </p14:nvContentPartPr>
            <p14:xfrm>
              <a:off x="4189773" y="5731627"/>
              <a:ext cx="147600" cy="29592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85453" y="5727307"/>
                <a:ext cx="156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14:cNvPr>
              <p14:cNvContentPartPr/>
              <p14:nvPr/>
            </p14:nvContentPartPr>
            <p14:xfrm>
              <a:off x="4347093" y="5814427"/>
              <a:ext cx="136440" cy="17424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42773" y="5810107"/>
                <a:ext cx="145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14:cNvPr>
              <p14:cNvContentPartPr/>
              <p14:nvPr/>
            </p14:nvContentPartPr>
            <p14:xfrm>
              <a:off x="4397853" y="5801827"/>
              <a:ext cx="123480" cy="2073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93533" y="5797507"/>
                <a:ext cx="132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14:cNvPr>
              <p14:cNvContentPartPr/>
              <p14:nvPr/>
            </p14:nvContentPartPr>
            <p14:xfrm>
              <a:off x="4577133" y="5766547"/>
              <a:ext cx="29160" cy="24408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572813" y="5762227"/>
                <a:ext cx="3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14:cNvPr>
              <p14:cNvContentPartPr/>
              <p14:nvPr/>
            </p14:nvContentPartPr>
            <p14:xfrm>
              <a:off x="4709973" y="5829907"/>
              <a:ext cx="16200" cy="140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05653" y="5825587"/>
                <a:ext cx="24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14:cNvPr>
              <p14:cNvContentPartPr/>
              <p14:nvPr/>
            </p14:nvContentPartPr>
            <p14:xfrm>
              <a:off x="4643733" y="5800747"/>
              <a:ext cx="216000" cy="1983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39413" y="5796427"/>
                <a:ext cx="224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14:cNvPr>
              <p14:cNvContentPartPr/>
              <p14:nvPr/>
            </p14:nvContentPartPr>
            <p14:xfrm>
              <a:off x="4852173" y="5715427"/>
              <a:ext cx="119160" cy="3229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47853" y="5711107"/>
                <a:ext cx="127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14:cNvPr>
              <p14:cNvContentPartPr/>
              <p14:nvPr/>
            </p14:nvContentPartPr>
            <p14:xfrm>
              <a:off x="5068173" y="5792467"/>
              <a:ext cx="26640" cy="18396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63853" y="5788147"/>
                <a:ext cx="35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14:cNvPr>
              <p14:cNvContentPartPr/>
              <p14:nvPr/>
            </p14:nvContentPartPr>
            <p14:xfrm>
              <a:off x="4963773" y="5762227"/>
              <a:ext cx="222480" cy="799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9453" y="5757907"/>
                <a:ext cx="231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14:cNvPr>
              <p14:cNvContentPartPr/>
              <p14:nvPr/>
            </p14:nvContentPartPr>
            <p14:xfrm>
              <a:off x="5212533" y="5722627"/>
              <a:ext cx="125280" cy="2444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08213" y="5718307"/>
                <a:ext cx="133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14:cNvPr>
              <p14:cNvContentPartPr/>
              <p14:nvPr/>
            </p14:nvContentPartPr>
            <p14:xfrm>
              <a:off x="5391093" y="5785627"/>
              <a:ext cx="26280" cy="1537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86773" y="5781307"/>
                <a:ext cx="34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14:cNvPr>
              <p14:cNvContentPartPr/>
              <p14:nvPr/>
            </p14:nvContentPartPr>
            <p14:xfrm>
              <a:off x="5333853" y="5762227"/>
              <a:ext cx="172440" cy="19872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29533" y="5757907"/>
                <a:ext cx="181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14:cNvPr>
              <p14:cNvContentPartPr/>
              <p14:nvPr/>
            </p14:nvContentPartPr>
            <p14:xfrm>
              <a:off x="5469933" y="5695627"/>
              <a:ext cx="113760" cy="30816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465613" y="5691307"/>
                <a:ext cx="122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14:cNvPr>
              <p14:cNvContentPartPr/>
              <p14:nvPr/>
            </p14:nvContentPartPr>
            <p14:xfrm>
              <a:off x="5692053" y="5820187"/>
              <a:ext cx="210600" cy="396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687733" y="5815867"/>
                <a:ext cx="21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14:cNvPr>
              <p14:cNvContentPartPr/>
              <p14:nvPr/>
            </p14:nvContentPartPr>
            <p14:xfrm>
              <a:off x="5721573" y="5874547"/>
              <a:ext cx="200520" cy="2412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17253" y="5870227"/>
                <a:ext cx="209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14:cNvPr>
              <p14:cNvContentPartPr/>
              <p14:nvPr/>
            </p14:nvContentPartPr>
            <p14:xfrm>
              <a:off x="6048093" y="5726227"/>
              <a:ext cx="9000" cy="2268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43773" y="5721907"/>
                <a:ext cx="17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14:cNvPr>
              <p14:cNvContentPartPr/>
              <p14:nvPr/>
            </p14:nvContentPartPr>
            <p14:xfrm>
              <a:off x="5937933" y="5697427"/>
              <a:ext cx="214200" cy="10872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33613" y="5693107"/>
                <a:ext cx="222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14:cNvPr>
              <p14:cNvContentPartPr/>
              <p14:nvPr/>
            </p14:nvContentPartPr>
            <p14:xfrm>
              <a:off x="6161853" y="5656747"/>
              <a:ext cx="150480" cy="2541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57533" y="5652427"/>
                <a:ext cx="159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14:cNvPr>
              <p14:cNvContentPartPr/>
              <p14:nvPr/>
            </p14:nvContentPartPr>
            <p14:xfrm>
              <a:off x="6369573" y="5732707"/>
              <a:ext cx="15120" cy="1393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365253" y="5728387"/>
                <a:ext cx="23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14:cNvPr>
              <p14:cNvContentPartPr/>
              <p14:nvPr/>
            </p14:nvContentPartPr>
            <p14:xfrm>
              <a:off x="6321693" y="5703187"/>
              <a:ext cx="141120" cy="185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17373" y="5698867"/>
                <a:ext cx="149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14:cNvPr>
              <p14:cNvContentPartPr/>
              <p14:nvPr/>
            </p14:nvContentPartPr>
            <p14:xfrm>
              <a:off x="6536973" y="5637307"/>
              <a:ext cx="21600" cy="2872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32653" y="5632987"/>
                <a:ext cx="30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14:cNvPr>
              <p14:cNvContentPartPr/>
              <p14:nvPr/>
            </p14:nvContentPartPr>
            <p14:xfrm>
              <a:off x="6581973" y="5681227"/>
              <a:ext cx="126360" cy="19728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77653" y="5676907"/>
                <a:ext cx="135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14:cNvPr>
              <p14:cNvContentPartPr/>
              <p14:nvPr/>
            </p14:nvContentPartPr>
            <p14:xfrm>
              <a:off x="6709773" y="5680507"/>
              <a:ext cx="27360" cy="1886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705453" y="5676187"/>
                <a:ext cx="36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14:cNvPr>
              <p14:cNvContentPartPr/>
              <p14:nvPr/>
            </p14:nvContentPartPr>
            <p14:xfrm>
              <a:off x="6635973" y="5760787"/>
              <a:ext cx="112680" cy="2124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31653" y="5756467"/>
                <a:ext cx="121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14:cNvPr>
              <p14:cNvContentPartPr/>
              <p14:nvPr/>
            </p14:nvContentPartPr>
            <p14:xfrm>
              <a:off x="6750813" y="5587987"/>
              <a:ext cx="115920" cy="32040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6493" y="5583667"/>
                <a:ext cx="1245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14:cNvPr>
              <p14:cNvContentPartPr/>
              <p14:nvPr/>
            </p14:nvContentPartPr>
            <p14:xfrm>
              <a:off x="7015413" y="5668627"/>
              <a:ext cx="14040" cy="18432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11093" y="5664307"/>
                <a:ext cx="22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14:cNvPr>
              <p14:cNvContentPartPr/>
              <p14:nvPr/>
            </p14:nvContentPartPr>
            <p14:xfrm>
              <a:off x="6898413" y="5624707"/>
              <a:ext cx="240120" cy="10800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94093" y="5620387"/>
                <a:ext cx="248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14:cNvPr>
              <p14:cNvContentPartPr/>
              <p14:nvPr/>
            </p14:nvContentPartPr>
            <p14:xfrm>
              <a:off x="7166613" y="5596267"/>
              <a:ext cx="104760" cy="2394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62293" y="5591947"/>
                <a:ext cx="113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14:cNvPr>
              <p14:cNvContentPartPr/>
              <p14:nvPr/>
            </p14:nvContentPartPr>
            <p14:xfrm>
              <a:off x="7326813" y="5653147"/>
              <a:ext cx="131040" cy="15552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322493" y="5648827"/>
                <a:ext cx="139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14:cNvPr>
              <p14:cNvContentPartPr/>
              <p14:nvPr/>
            </p14:nvContentPartPr>
            <p14:xfrm>
              <a:off x="7363533" y="5640547"/>
              <a:ext cx="117000" cy="188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9213" y="5636227"/>
                <a:ext cx="125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14:cNvPr>
              <p14:cNvContentPartPr/>
              <p14:nvPr/>
            </p14:nvContentPartPr>
            <p14:xfrm>
              <a:off x="7462893" y="5577547"/>
              <a:ext cx="151560" cy="31068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458573" y="5573227"/>
                <a:ext cx="1602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14:cNvPr>
              <p14:cNvContentPartPr/>
              <p14:nvPr/>
            </p14:nvContentPartPr>
            <p14:xfrm>
              <a:off x="3721413" y="5491867"/>
              <a:ext cx="4210560" cy="75312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17093" y="5487547"/>
                <a:ext cx="421920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14:cNvPr>
              <p14:cNvContentPartPr/>
              <p14:nvPr/>
            </p14:nvContentPartPr>
            <p14:xfrm>
              <a:off x="1315893" y="3853147"/>
              <a:ext cx="6935760" cy="25153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11573" y="3848827"/>
                <a:ext cx="694440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14:cNvPr>
              <p14:cNvContentPartPr/>
              <p14:nvPr/>
            </p14:nvContentPartPr>
            <p14:xfrm>
              <a:off x="1752573" y="4644427"/>
              <a:ext cx="1915200" cy="860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48253" y="4640107"/>
                <a:ext cx="192384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B87F96D-ADE7-4F99-8664-91BABBB0A6E5}"/>
              </a:ext>
            </a:extLst>
          </p:cNvPr>
          <p:cNvGrpSpPr/>
          <p:nvPr/>
        </p:nvGrpSpPr>
        <p:grpSpPr>
          <a:xfrm>
            <a:off x="2422533" y="1554907"/>
            <a:ext cx="4289040" cy="2513880"/>
            <a:chOff x="2422533" y="1554907"/>
            <a:chExt cx="4289040" cy="251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14:cNvPr>
                <p14:cNvContentPartPr/>
                <p14:nvPr/>
              </p14:nvContentPartPr>
              <p14:xfrm>
                <a:off x="5630853" y="3334747"/>
                <a:ext cx="26640" cy="2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26533" y="3330427"/>
                  <a:ext cx="35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14:cNvPr>
                <p14:cNvContentPartPr/>
                <p14:nvPr/>
              </p14:nvContentPartPr>
              <p14:xfrm>
                <a:off x="5557773" y="3334387"/>
                <a:ext cx="1153800" cy="26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53453" y="3330067"/>
                  <a:ext cx="116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14:cNvPr>
                <p14:cNvContentPartPr/>
                <p14:nvPr/>
              </p14:nvContentPartPr>
              <p14:xfrm>
                <a:off x="2683533" y="2853787"/>
                <a:ext cx="65520" cy="10598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79213" y="2849467"/>
                  <a:ext cx="741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14:cNvPr>
                <p14:cNvContentPartPr/>
                <p14:nvPr/>
              </p14:nvContentPartPr>
              <p14:xfrm>
                <a:off x="2642853" y="3758827"/>
                <a:ext cx="205560" cy="30996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38533" y="3754507"/>
                  <a:ext cx="214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14:cNvPr>
                <p14:cNvContentPartPr/>
                <p14:nvPr/>
              </p14:nvContentPartPr>
              <p14:xfrm>
                <a:off x="2422533" y="1554907"/>
                <a:ext cx="3035880" cy="968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18213" y="1550587"/>
                  <a:ext cx="304452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14:cNvPr>
                <p14:cNvContentPartPr/>
                <p14:nvPr/>
              </p14:nvContentPartPr>
              <p14:xfrm>
                <a:off x="3300213" y="2501707"/>
                <a:ext cx="593640" cy="12700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95893" y="2497387"/>
                  <a:ext cx="60228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14:cNvPr>
                <p14:cNvContentPartPr/>
                <p14:nvPr/>
              </p14:nvContentPartPr>
              <p14:xfrm>
                <a:off x="3120213" y="3316387"/>
                <a:ext cx="599040" cy="6069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15893" y="3312067"/>
                  <a:ext cx="6076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14:cNvPr>
                <p14:cNvContentPartPr/>
                <p14:nvPr/>
              </p14:nvContentPartPr>
              <p14:xfrm>
                <a:off x="3486333" y="2230627"/>
                <a:ext cx="659160" cy="447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82013" y="2226307"/>
                  <a:ext cx="667800" cy="45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FF3BF5B-BED3-4AFA-B72C-A34922E93C60}"/>
                  </a:ext>
                </a:extLst>
              </p14:cNvPr>
              <p14:cNvContentPartPr/>
              <p14:nvPr/>
            </p14:nvContentPartPr>
            <p14:xfrm>
              <a:off x="1382853" y="3778267"/>
              <a:ext cx="2757960" cy="11966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FF3BF5B-BED3-4AFA-B72C-A34922E93C6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1378533" y="3773947"/>
                <a:ext cx="2766600" cy="120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2200</Words>
  <Application>Microsoft Office PowerPoint</Application>
  <PresentationFormat>Breitbild</PresentationFormat>
  <Paragraphs>601</Paragraphs>
  <Slides>39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9" baseType="lpstr">
      <vt:lpstr>Arial</vt:lpstr>
      <vt:lpstr>Calibri</vt:lpstr>
      <vt:lpstr>Cambria Math</vt:lpstr>
      <vt:lpstr>Sparkasse Rg</vt:lpstr>
      <vt:lpstr>Symbol</vt:lpstr>
      <vt:lpstr>Times</vt:lpstr>
      <vt:lpstr>Times New Roman</vt:lpstr>
      <vt:lpstr>Office</vt:lpstr>
      <vt:lpstr>Formel</vt:lpstr>
      <vt:lpstr>Equation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144</cp:revision>
  <dcterms:created xsi:type="dcterms:W3CDTF">2020-09-20T22:46:24Z</dcterms:created>
  <dcterms:modified xsi:type="dcterms:W3CDTF">2025-03-27T10:50:51Z</dcterms:modified>
</cp:coreProperties>
</file>